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emf" ContentType="image/x-emf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523" r:id="rId3"/>
    <p:sldId id="1719" r:id="rId5"/>
    <p:sldId id="1747" r:id="rId6"/>
    <p:sldId id="1721" r:id="rId7"/>
    <p:sldId id="1728" r:id="rId8"/>
    <p:sldId id="1770" r:id="rId9"/>
    <p:sldId id="1727" r:id="rId10"/>
    <p:sldId id="1729" r:id="rId11"/>
    <p:sldId id="1730" r:id="rId12"/>
    <p:sldId id="1771" r:id="rId13"/>
    <p:sldId id="1735" r:id="rId14"/>
    <p:sldId id="1734" r:id="rId15"/>
    <p:sldId id="1753" r:id="rId16"/>
    <p:sldId id="1737" r:id="rId17"/>
    <p:sldId id="1736" r:id="rId18"/>
    <p:sldId id="1738" r:id="rId19"/>
    <p:sldId id="1682" r:id="rId20"/>
    <p:sldId id="1756" r:id="rId21"/>
    <p:sldId id="1703" r:id="rId22"/>
    <p:sldId id="1757" r:id="rId23"/>
    <p:sldId id="1705" r:id="rId24"/>
    <p:sldId id="1759" r:id="rId25"/>
    <p:sldId id="1741" r:id="rId26"/>
    <p:sldId id="1740" r:id="rId27"/>
    <p:sldId id="1739" r:id="rId28"/>
  </p:sldIdLst>
  <p:sldSz cx="9144000" cy="5143500" type="screen16x9"/>
  <p:notesSz cx="6858000" cy="9144000"/>
  <p:embeddedFontLst>
    <p:embeddedFont>
      <p:font typeface="汉语拼音" panose="020B0604020202020204" pitchFamily="34" charset="0"/>
      <p:regular r:id="rId33"/>
    </p:embeddedFont>
    <p:embeddedFont>
      <p:font typeface="楷体" panose="02010609060101010101" pitchFamily="49" charset="-122"/>
      <p:regular r:id="rId34"/>
    </p:embeddedFont>
    <p:embeddedFont>
      <p:font typeface="微软雅黑" panose="020B0503020204020204" charset="-122"/>
      <p:regular r:id="rId35"/>
    </p:embeddedFont>
    <p:embeddedFont>
      <p:font typeface="黑体" panose="02010609060101010101" pitchFamily="49" charset="-122"/>
      <p:regular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custDataLst>
    <p:tags r:id="rId4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  <a:srgbClr val="C29924"/>
    <a:srgbClr val="FF97FF"/>
    <a:srgbClr val="F074C7"/>
    <a:srgbClr val="D54011"/>
    <a:srgbClr val="15F32A"/>
    <a:srgbClr val="3366FF"/>
    <a:srgbClr val="1199A7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94" autoAdjust="0"/>
    <p:restoredTop sz="88372" autoAdjust="0"/>
  </p:normalViewPr>
  <p:slideViewPr>
    <p:cSldViewPr>
      <p:cViewPr>
        <p:scale>
          <a:sx n="100" d="100"/>
          <a:sy n="100" d="100"/>
        </p:scale>
        <p:origin x="-864" y="-402"/>
      </p:cViewPr>
      <p:guideLst>
        <p:guide orient="horz" pos="3128"/>
        <p:guide orient="horz"/>
        <p:guide pos="5738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67"/>
        <p:guide pos="22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tags" Target="tags/tag10.xml"/><Relationship Id="rId40" Type="http://schemas.openxmlformats.org/officeDocument/2006/relationships/font" Target="fonts/font8.fntdata"/><Relationship Id="rId4" Type="http://schemas.openxmlformats.org/officeDocument/2006/relationships/notesMaster" Target="notesMasters/notesMaster1.xml"/><Relationship Id="rId39" Type="http://schemas.openxmlformats.org/officeDocument/2006/relationships/font" Target="fonts/font7.fntdata"/><Relationship Id="rId38" Type="http://schemas.openxmlformats.org/officeDocument/2006/relationships/font" Target="fonts/font6.fntdata"/><Relationship Id="rId37" Type="http://schemas.openxmlformats.org/officeDocument/2006/relationships/font" Target="fonts/font5.fntdata"/><Relationship Id="rId36" Type="http://schemas.openxmlformats.org/officeDocument/2006/relationships/font" Target="fonts/font4.fntdata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2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istrator\Desktop\5c1624bb9f1a0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80" y="0"/>
            <a:ext cx="914778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4.xml"/><Relationship Id="rId4" Type="http://schemas.openxmlformats.org/officeDocument/2006/relationships/slide" Target="slide1.xml"/><Relationship Id="rId3" Type="http://schemas.openxmlformats.org/officeDocument/2006/relationships/image" Target="../media/image5.png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image" Target="../media/image33.png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32.pn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34.png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hyperlink" Target="&#36164;&#26009;&#38142;&#25509;/&#35270;&#39057;/&#31481;.mp4" TargetMode="Externa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hyperlink" Target="&#36164;&#26009;&#38142;&#25509;/&#35270;&#39057;/&#29273;.mp4" TargetMode="Externa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hyperlink" Target="&#36164;&#26009;&#38142;&#25509;/&#35270;&#39057;/&#39532;.mp4" TargetMode="Externa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audio" Target="../media/audio1.wav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3" Type="http://schemas.openxmlformats.org/officeDocument/2006/relationships/image" Target="../media/image44.emf"/><Relationship Id="rId2" Type="http://schemas.microsoft.com/office/2007/relationships/hdphoto" Target="../media/image43.wdp"/><Relationship Id="rId1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png"/><Relationship Id="rId3" Type="http://schemas.openxmlformats.org/officeDocument/2006/relationships/hyperlink" Target="&#36164;&#26009;&#38142;&#25509;/&#35270;&#39057;/&#35838;&#25991;&#26391;&#35835;12&#38634;&#22320;&#37324;&#30340;&#23567;&#30011;&#23478;.mp4" TargetMode="External"/><Relationship Id="rId2" Type="http://schemas.openxmlformats.org/officeDocument/2006/relationships/image" Target="../media/image7.emf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GIF"/><Relationship Id="rId3" Type="http://schemas.openxmlformats.org/officeDocument/2006/relationships/image" Target="../media/image46.GIF"/><Relationship Id="rId2" Type="http://schemas.microsoft.com/office/2007/relationships/hdphoto" Target="../media/image43.wdp"/><Relationship Id="rId1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1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hyperlink" Target="&#36164;&#26009;&#38142;&#25509;/&#35270;&#39057;/&#20960;.mp4" TargetMode="Externa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hyperlink" Target="&#36164;&#26009;&#38142;&#25509;/&#35270;&#39057;/&#29992;.mp4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6.emf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6.xml"/><Relationship Id="rId6" Type="http://schemas.microsoft.com/office/2007/relationships/hdphoto" Target="../media/image22.wdp"/><Relationship Id="rId5" Type="http://schemas.openxmlformats.org/officeDocument/2006/relationships/image" Target="../media/image21.png"/><Relationship Id="rId4" Type="http://schemas.microsoft.com/office/2007/relationships/hdphoto" Target="../media/image20.wdp"/><Relationship Id="rId3" Type="http://schemas.openxmlformats.org/officeDocument/2006/relationships/image" Target="../media/image19.png"/><Relationship Id="rId2" Type="http://schemas.microsoft.com/office/2007/relationships/hdphoto" Target="../media/image18.wdp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6.xml"/><Relationship Id="rId6" Type="http://schemas.microsoft.com/office/2007/relationships/hdphoto" Target="../media/image28.wdp"/><Relationship Id="rId5" Type="http://schemas.openxmlformats.org/officeDocument/2006/relationships/image" Target="../media/image27.png"/><Relationship Id="rId4" Type="http://schemas.microsoft.com/office/2007/relationships/hdphoto" Target="../media/image26.wdp"/><Relationship Id="rId3" Type="http://schemas.openxmlformats.org/officeDocument/2006/relationships/image" Target="../media/image25.png"/><Relationship Id="rId2" Type="http://schemas.microsoft.com/office/2007/relationships/hdphoto" Target="../media/image24.wdp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" contrast="26000"/>
                    </a14:imgEffect>
                    <a14:imgEffect>
                      <a14:saturation sat="128000"/>
                    </a14:imgEffect>
                    <a14:imgEffect>
                      <a14:sharpenSoften amoun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85" y="-23181"/>
            <a:ext cx="9164285" cy="520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矩形 1"/>
          <p:cNvSpPr/>
          <p:nvPr/>
        </p:nvSpPr>
        <p:spPr>
          <a:xfrm>
            <a:off x="3627444" y="3147814"/>
            <a:ext cx="3032788" cy="1656185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331640" y="1240414"/>
            <a:ext cx="7236295" cy="1475352"/>
            <a:chOff x="2391195" y="1186090"/>
            <a:chExt cx="7178210" cy="1475352"/>
          </a:xfrm>
        </p:grpSpPr>
        <p:sp>
          <p:nvSpPr>
            <p:cNvPr id="10" name="矩形 9"/>
            <p:cNvSpPr/>
            <p:nvPr/>
          </p:nvSpPr>
          <p:spPr>
            <a:xfrm>
              <a:off x="2391195" y="1186090"/>
              <a:ext cx="7178210" cy="683264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b="1" smtClean="0">
                  <a:ln w="9525">
                    <a:noFill/>
                    <a:prstDash val="solid"/>
                  </a:ln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    xuě   dì     lǐ    de   xiǎo   huà   jiā</a:t>
              </a:r>
              <a:endParaRPr lang="zh-CN" altLang="en-US" sz="3200" b="1" dirty="0">
                <a:ln w="9525">
                  <a:noFill/>
                  <a:prstDash val="solid"/>
                </a:ln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11" name="文本框 1"/>
            <p:cNvSpPr txBox="1"/>
            <p:nvPr/>
          </p:nvSpPr>
          <p:spPr>
            <a:xfrm>
              <a:off x="2391195" y="1779662"/>
              <a:ext cx="7178210" cy="881780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zh-CN" sz="6600" b="1" spc="-6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 </a:t>
              </a:r>
              <a:r>
                <a:rPr lang="en-US" altLang="zh-CN" sz="6600" b="1" spc="-60" smtClean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accent5">
                        <a:lumMod val="60000"/>
                        <a:lumOff val="40000"/>
                      </a:schemeClr>
                    </a:outerShdw>
                  </a:effectLst>
                  <a:latin typeface="微软雅黑" panose="020B0503020204020204" charset="-122"/>
                  <a:ea typeface="微软雅黑" panose="020B0503020204020204" charset="-122"/>
                </a:rPr>
                <a:t>  </a:t>
              </a:r>
              <a:r>
                <a:rPr lang="zh-CN" altLang="en-US" sz="6600" b="1" spc="-60" smtClean="0">
                  <a:ln w="9525">
                    <a:noFill/>
                    <a:prstDash val="solid"/>
                  </a:ln>
                  <a:latin typeface="楷体" panose="02010609060101010101" pitchFamily="49" charset="-122"/>
                  <a:ea typeface="楷体" panose="02010609060101010101" pitchFamily="49" charset="-122"/>
                </a:rPr>
                <a:t>雪地里的小 画家</a:t>
              </a:r>
              <a:endParaRPr lang="zh-CN" altLang="en-US" sz="6600" b="1" spc="-60" dirty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331640" y="1836587"/>
            <a:ext cx="807170" cy="807171"/>
            <a:chOff x="1683888" y="876657"/>
            <a:chExt cx="975013" cy="975013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3888" y="876657"/>
              <a:ext cx="975013" cy="975013"/>
            </a:xfrm>
            <a:prstGeom prst="rect">
              <a:avLst/>
            </a:prstGeom>
          </p:spPr>
        </p:pic>
        <p:sp>
          <p:nvSpPr>
            <p:cNvPr id="25" name="文本框 6"/>
            <p:cNvSpPr txBox="1"/>
            <p:nvPr/>
          </p:nvSpPr>
          <p:spPr>
            <a:xfrm>
              <a:off x="1728825" y="900678"/>
              <a:ext cx="824877" cy="8550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zh-CN" sz="4000" b="1" kern="600" spc="-70" smtClean="0">
                  <a:solidFill>
                    <a:srgbClr val="FF6E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endParaRPr kumimoji="1" lang="zh-CN" altLang="en-US" sz="4800" b="1" kern="600" spc="-70" dirty="0">
                <a:solidFill>
                  <a:srgbClr val="FF6E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504" y="123478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779912" y="3323598"/>
            <a:ext cx="2816764" cy="646331"/>
            <a:chOff x="5499652" y="3435846"/>
            <a:chExt cx="2816764" cy="646330"/>
          </a:xfrm>
        </p:grpSpPr>
        <p:sp>
          <p:nvSpPr>
            <p:cNvPr id="29" name="文本框 15">
              <a:hlinkClick r:id="rId4" action="ppaction://hlinksldjump"/>
            </p:cNvPr>
            <p:cNvSpPr txBox="1"/>
            <p:nvPr/>
          </p:nvSpPr>
          <p:spPr>
            <a:xfrm>
              <a:off x="5634111" y="3435846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第一课时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iconfont-1191-870150"/>
            <p:cNvSpPr>
              <a:spLocks noChangeAspect="1"/>
            </p:cNvSpPr>
            <p:nvPr/>
          </p:nvSpPr>
          <p:spPr bwMode="auto">
            <a:xfrm>
              <a:off x="8033446" y="3546784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1" name="iconfont-1191-870150"/>
            <p:cNvSpPr>
              <a:spLocks noChangeAspect="1"/>
            </p:cNvSpPr>
            <p:nvPr/>
          </p:nvSpPr>
          <p:spPr bwMode="auto">
            <a:xfrm rot="10800000">
              <a:off x="5499652" y="3546785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  <p:grpSp>
        <p:nvGrpSpPr>
          <p:cNvPr id="32" name="组合 31"/>
          <p:cNvGrpSpPr/>
          <p:nvPr/>
        </p:nvGrpSpPr>
        <p:grpSpPr>
          <a:xfrm>
            <a:off x="3779912" y="4085661"/>
            <a:ext cx="2816764" cy="646331"/>
            <a:chOff x="5499652" y="4197909"/>
            <a:chExt cx="2816764" cy="646330"/>
          </a:xfrm>
        </p:grpSpPr>
        <p:sp>
          <p:nvSpPr>
            <p:cNvPr id="33" name="文本框 15">
              <a:hlinkClick r:id="rId4" action="ppaction://hlinksldjump"/>
            </p:cNvPr>
            <p:cNvSpPr txBox="1"/>
            <p:nvPr/>
          </p:nvSpPr>
          <p:spPr>
            <a:xfrm>
              <a:off x="5634111" y="4197909"/>
              <a:ext cx="254784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第二课时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iconfont-1191-870150"/>
            <p:cNvSpPr>
              <a:spLocks noChangeAspect="1"/>
            </p:cNvSpPr>
            <p:nvPr/>
          </p:nvSpPr>
          <p:spPr bwMode="auto">
            <a:xfrm>
              <a:off x="8033446" y="4308847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  <p:sp>
          <p:nvSpPr>
            <p:cNvPr id="35" name="iconfont-1191-870150"/>
            <p:cNvSpPr>
              <a:spLocks noChangeAspect="1"/>
            </p:cNvSpPr>
            <p:nvPr/>
          </p:nvSpPr>
          <p:spPr bwMode="auto">
            <a:xfrm rot="10800000">
              <a:off x="5499652" y="4308848"/>
              <a:ext cx="282970" cy="424454"/>
            </a:xfrm>
            <a:custGeom>
              <a:avLst/>
              <a:gdLst>
                <a:gd name="T0" fmla="*/ 2486 w 2486"/>
                <a:gd name="T1" fmla="*/ 1865 h 3729"/>
                <a:gd name="T2" fmla="*/ 0 w 2486"/>
                <a:gd name="T3" fmla="*/ 0 h 3729"/>
                <a:gd name="T4" fmla="*/ 0 w 2486"/>
                <a:gd name="T5" fmla="*/ 3729 h 3729"/>
                <a:gd name="T6" fmla="*/ 2486 w 2486"/>
                <a:gd name="T7" fmla="*/ 1865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6" h="3729">
                  <a:moveTo>
                    <a:pt x="2486" y="1865"/>
                  </a:moveTo>
                  <a:lnTo>
                    <a:pt x="0" y="0"/>
                  </a:lnTo>
                  <a:lnTo>
                    <a:pt x="0" y="3729"/>
                  </a:lnTo>
                  <a:lnTo>
                    <a:pt x="2486" y="1865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115174" y="356295"/>
            <a:ext cx="2278360" cy="623248"/>
          </a:xfrm>
          <a:prstGeom prst="rect">
            <a:avLst/>
          </a:prstGeom>
          <a:noFill/>
          <a:ln w="15875" cmpd="dbl">
            <a:noFill/>
            <a:prstDash val="sysDot"/>
            <a:miter lim="800000"/>
          </a:ln>
          <a:effectLst>
            <a:glow rad="25400">
              <a:schemeClr val="accent3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熟字组词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9552" y="1262975"/>
            <a:ext cx="8784976" cy="3913986"/>
            <a:chOff x="899592" y="1349355"/>
            <a:chExt cx="8418936" cy="3913986"/>
          </a:xfrm>
        </p:grpSpPr>
        <p:sp>
          <p:nvSpPr>
            <p:cNvPr id="41" name="TextBox 7"/>
            <p:cNvSpPr txBox="1">
              <a:spLocks noChangeArrowheads="1"/>
            </p:cNvSpPr>
            <p:nvPr/>
          </p:nvSpPr>
          <p:spPr bwMode="auto">
            <a:xfrm>
              <a:off x="4968552" y="1349355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竹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TextBox 7"/>
            <p:cNvSpPr txBox="1">
              <a:spLocks noChangeArrowheads="1"/>
            </p:cNvSpPr>
            <p:nvPr/>
          </p:nvSpPr>
          <p:spPr bwMode="auto">
            <a:xfrm>
              <a:off x="5789845" y="1395522"/>
              <a:ext cx="35286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竹子 竹叶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TextBox 7"/>
            <p:cNvSpPr txBox="1">
              <a:spLocks noChangeArrowheads="1"/>
            </p:cNvSpPr>
            <p:nvPr/>
          </p:nvSpPr>
          <p:spPr bwMode="auto">
            <a:xfrm>
              <a:off x="4968552" y="2212871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洞：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1" name="TextBox 7"/>
            <p:cNvSpPr txBox="1">
              <a:spLocks noChangeArrowheads="1"/>
            </p:cNvSpPr>
            <p:nvPr/>
          </p:nvSpPr>
          <p:spPr bwMode="auto">
            <a:xfrm>
              <a:off x="5789845" y="2259038"/>
              <a:ext cx="35286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山洞  洞口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9" name="TextBox 7"/>
            <p:cNvSpPr txBox="1">
              <a:spLocks noChangeArrowheads="1"/>
            </p:cNvSpPr>
            <p:nvPr/>
          </p:nvSpPr>
          <p:spPr bwMode="auto">
            <a:xfrm>
              <a:off x="4968552" y="3076387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牙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1" name="TextBox 7"/>
            <p:cNvSpPr txBox="1">
              <a:spLocks noChangeArrowheads="1"/>
            </p:cNvSpPr>
            <p:nvPr/>
          </p:nvSpPr>
          <p:spPr bwMode="auto">
            <a:xfrm>
              <a:off x="5789845" y="3122554"/>
              <a:ext cx="35286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门牙  月牙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TextBox 7"/>
            <p:cNvSpPr txBox="1">
              <a:spLocks noChangeArrowheads="1"/>
            </p:cNvSpPr>
            <p:nvPr/>
          </p:nvSpPr>
          <p:spPr bwMode="auto">
            <a:xfrm>
              <a:off x="899592" y="1349355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几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TextBox 7"/>
            <p:cNvSpPr txBox="1">
              <a:spLocks noChangeArrowheads="1"/>
            </p:cNvSpPr>
            <p:nvPr/>
          </p:nvSpPr>
          <p:spPr bwMode="auto">
            <a:xfrm>
              <a:off x="1669241" y="1395522"/>
              <a:ext cx="2611727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几天  几个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5" name="TextBox 7"/>
            <p:cNvSpPr txBox="1">
              <a:spLocks noChangeArrowheads="1"/>
            </p:cNvSpPr>
            <p:nvPr/>
          </p:nvSpPr>
          <p:spPr bwMode="auto">
            <a:xfrm>
              <a:off x="899592" y="2212871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为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TextBox 7"/>
            <p:cNvSpPr txBox="1">
              <a:spLocks noChangeArrowheads="1"/>
            </p:cNvSpPr>
            <p:nvPr/>
          </p:nvSpPr>
          <p:spPr bwMode="auto">
            <a:xfrm>
              <a:off x="1627874" y="2259038"/>
              <a:ext cx="320515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为了  为什么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5" name="TextBox 7"/>
            <p:cNvSpPr txBox="1">
              <a:spLocks noChangeArrowheads="1"/>
            </p:cNvSpPr>
            <p:nvPr/>
          </p:nvSpPr>
          <p:spPr bwMode="auto">
            <a:xfrm>
              <a:off x="899592" y="3076387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群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" name="TextBox 7"/>
            <p:cNvSpPr txBox="1">
              <a:spLocks noChangeArrowheads="1"/>
            </p:cNvSpPr>
            <p:nvPr/>
          </p:nvSpPr>
          <p:spPr bwMode="auto">
            <a:xfrm>
              <a:off x="1627874" y="3122554"/>
              <a:ext cx="320515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一群  鸟群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TextBox 7"/>
            <p:cNvSpPr txBox="1">
              <a:spLocks noChangeArrowheads="1"/>
            </p:cNvSpPr>
            <p:nvPr/>
          </p:nvSpPr>
          <p:spPr bwMode="auto">
            <a:xfrm>
              <a:off x="899592" y="3939902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加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TextBox 7"/>
            <p:cNvSpPr txBox="1">
              <a:spLocks noChangeArrowheads="1"/>
            </p:cNvSpPr>
            <p:nvPr/>
          </p:nvSpPr>
          <p:spPr bwMode="auto">
            <a:xfrm>
              <a:off x="1627874" y="3986069"/>
              <a:ext cx="320515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加大  加快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TextBox 7"/>
            <p:cNvSpPr txBox="1">
              <a:spLocks noChangeArrowheads="1"/>
            </p:cNvSpPr>
            <p:nvPr/>
          </p:nvSpPr>
          <p:spPr bwMode="auto">
            <a:xfrm>
              <a:off x="4968552" y="3939902"/>
              <a:ext cx="665435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步</a:t>
              </a:r>
              <a:r>
                <a:rPr lang="en-US" altLang="zh-CN" sz="40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:</a:t>
              </a:r>
              <a:endParaRPr lang="en-US" altLang="zh-CN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5789845" y="3986069"/>
              <a:ext cx="35286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步子  正步</a:t>
              </a:r>
              <a:endPara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434" y="411510"/>
            <a:ext cx="3746022" cy="454403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6"/>
          <p:cNvSpPr txBox="1"/>
          <p:nvPr/>
        </p:nvSpPr>
        <p:spPr>
          <a:xfrm>
            <a:off x="35496" y="267494"/>
            <a:ext cx="4785118" cy="136191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自由朗读儿歌，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画一画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雪地里有哪些小画家。</a:t>
            </a:r>
            <a:r>
              <a:rPr lang="zh-CN" altLang="en-US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（课后第</a:t>
            </a:r>
            <a:r>
              <a:rPr lang="en-US" altLang="zh-CN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题）</a:t>
            </a:r>
            <a:endParaRPr lang="zh-CN" altLang="en-US" sz="28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7020272" y="2715766"/>
            <a:ext cx="504056" cy="28803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724128" y="2726898"/>
            <a:ext cx="504056" cy="28803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020272" y="3064674"/>
            <a:ext cx="504056" cy="28803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724128" y="3075806"/>
            <a:ext cx="504056" cy="28803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6"/>
          <p:cNvSpPr txBox="1"/>
          <p:nvPr/>
        </p:nvSpPr>
        <p:spPr>
          <a:xfrm>
            <a:off x="11256" y="1779662"/>
            <a:ext cx="4992792" cy="2562240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雪地里的小画家有（    ）（    ）（    ）和（    ）。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43304" y="2571750"/>
            <a:ext cx="1177867" cy="7704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小鸡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2315512" y="2571750"/>
            <a:ext cx="1177867" cy="7704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小狗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417565" y="3385522"/>
            <a:ext cx="1177867" cy="7704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小鸭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0" name="文本框 6"/>
          <p:cNvSpPr txBox="1"/>
          <p:nvPr/>
        </p:nvSpPr>
        <p:spPr>
          <a:xfrm>
            <a:off x="2747560" y="3385522"/>
            <a:ext cx="1177867" cy="7704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小马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17" grpId="0" animBg="1"/>
      <p:bldP spid="11" grpId="0"/>
      <p:bldP spid="14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/>
          <p:nvPr/>
        </p:nvSpPr>
        <p:spPr>
          <a:xfrm>
            <a:off x="395536" y="506422"/>
            <a:ext cx="8424936" cy="7704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圈一圈小画家都画了些什么吧！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（课后第</a:t>
            </a:r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题</a:t>
            </a:r>
            <a:r>
              <a:rPr lang="zh-CN" altLang="en-US" sz="24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）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646"/>
            <a:ext cx="9143999" cy="280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椭圆 1"/>
          <p:cNvSpPr/>
          <p:nvPr/>
        </p:nvSpPr>
        <p:spPr>
          <a:xfrm>
            <a:off x="7092280" y="2067694"/>
            <a:ext cx="1440160" cy="86409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627784" y="2067694"/>
            <a:ext cx="1440160" cy="86409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092280" y="3363838"/>
            <a:ext cx="1440160" cy="86409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627784" y="3435846"/>
            <a:ext cx="1440160" cy="864096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049238"/>
            <a:ext cx="798036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1406476" y="297760"/>
            <a:ext cx="6261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填一填，背一背</a:t>
            </a:r>
            <a:r>
              <a:rPr lang="zh-CN" altLang="en-US" sz="2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923928" y="2139702"/>
            <a:ext cx="2880320" cy="792088"/>
            <a:chOff x="3923928" y="2139702"/>
            <a:chExt cx="2880320" cy="792088"/>
          </a:xfrm>
        </p:grpSpPr>
        <p:sp>
          <p:nvSpPr>
            <p:cNvPr id="2" name="矩形 1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2771800" y="3147814"/>
            <a:ext cx="1152128" cy="792088"/>
            <a:chOff x="3923928" y="2139702"/>
            <a:chExt cx="2880320" cy="792088"/>
          </a:xfrm>
        </p:grpSpPr>
        <p:sp>
          <p:nvSpPr>
            <p:cNvPr id="17" name="矩形 16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6228184" y="3147814"/>
            <a:ext cx="1152128" cy="792088"/>
            <a:chOff x="3923928" y="2139702"/>
            <a:chExt cx="2880320" cy="792088"/>
          </a:xfrm>
        </p:grpSpPr>
        <p:sp>
          <p:nvSpPr>
            <p:cNvPr id="20" name="矩形 19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2771800" y="4155926"/>
            <a:ext cx="1152128" cy="792088"/>
            <a:chOff x="3923928" y="2139702"/>
            <a:chExt cx="2880320" cy="792088"/>
          </a:xfrm>
        </p:grpSpPr>
        <p:sp>
          <p:nvSpPr>
            <p:cNvPr id="23" name="矩形 22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6228184" y="4155926"/>
            <a:ext cx="1152128" cy="792088"/>
            <a:chOff x="3923928" y="2139702"/>
            <a:chExt cx="2880320" cy="792088"/>
          </a:xfrm>
        </p:grpSpPr>
        <p:sp>
          <p:nvSpPr>
            <p:cNvPr id="29" name="矩形 28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/>
          <p:cNvGrpSpPr/>
          <p:nvPr/>
        </p:nvGrpSpPr>
        <p:grpSpPr>
          <a:xfrm>
            <a:off x="971600" y="4155926"/>
            <a:ext cx="1152128" cy="792088"/>
            <a:chOff x="3923928" y="2139702"/>
            <a:chExt cx="2880320" cy="792088"/>
          </a:xfrm>
        </p:grpSpPr>
        <p:sp>
          <p:nvSpPr>
            <p:cNvPr id="33" name="矩形 32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4427984" y="4155926"/>
            <a:ext cx="1152128" cy="792088"/>
            <a:chOff x="3923928" y="2139702"/>
            <a:chExt cx="2880320" cy="792088"/>
          </a:xfrm>
        </p:grpSpPr>
        <p:sp>
          <p:nvSpPr>
            <p:cNvPr id="36" name="矩形 35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文本框 6"/>
          <p:cNvSpPr txBox="1"/>
          <p:nvPr/>
        </p:nvSpPr>
        <p:spPr>
          <a:xfrm>
            <a:off x="3939566" y="2139702"/>
            <a:ext cx="3008698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一群小画家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9" name="文本框 6"/>
          <p:cNvSpPr txBox="1"/>
          <p:nvPr/>
        </p:nvSpPr>
        <p:spPr>
          <a:xfrm>
            <a:off x="2779049" y="3109123"/>
            <a:ext cx="1432911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竹叶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0" name="文本框 6"/>
          <p:cNvSpPr txBox="1"/>
          <p:nvPr/>
        </p:nvSpPr>
        <p:spPr>
          <a:xfrm>
            <a:off x="6143364" y="3142441"/>
            <a:ext cx="1236948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梅花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1" name="文本框 6"/>
          <p:cNvSpPr txBox="1"/>
          <p:nvPr/>
        </p:nvSpPr>
        <p:spPr>
          <a:xfrm>
            <a:off x="899592" y="4078545"/>
            <a:ext cx="3008698" cy="75597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鸭   枫叶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2" name="文本框 6"/>
          <p:cNvSpPr txBox="1"/>
          <p:nvPr/>
        </p:nvSpPr>
        <p:spPr>
          <a:xfrm>
            <a:off x="4427984" y="4117235"/>
            <a:ext cx="3008698" cy="75597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小马   月牙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64" y="44382"/>
            <a:ext cx="1015200" cy="1015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4067944" y="1696414"/>
            <a:ext cx="4499992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）左右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结构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,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左右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两部分要对称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横要短。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）右半部分的撇穿插到左半部分横的下方。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860032" y="915566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竹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子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竹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叶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495" y="2398100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文本框 8"/>
          <p:cNvSpPr txBox="1">
            <a:spLocks noChangeArrowheads="1"/>
          </p:cNvSpPr>
          <p:nvPr/>
        </p:nvSpPr>
        <p:spPr bwMode="auto">
          <a:xfrm>
            <a:off x="467544" y="732641"/>
            <a:ext cx="32849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zhú</a:t>
            </a:r>
            <a:endParaRPr lang="zh-CN" altLang="en-US" sz="48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985066" y="1516158"/>
            <a:ext cx="2318547" cy="2326669"/>
            <a:chOff x="5534807" y="1672548"/>
            <a:chExt cx="2318547" cy="2326669"/>
          </a:xfrm>
        </p:grpSpPr>
        <p:sp>
          <p:nvSpPr>
            <p:cNvPr id="37" name="矩形 36"/>
            <p:cNvSpPr>
              <a:spLocks noChangeAspect="1"/>
            </p:cNvSpPr>
            <p:nvPr>
              <p:custDataLst>
                <p:tags r:id="rId3"/>
              </p:custDataLst>
            </p:nvPr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>
              <p:custDataLst>
                <p:tags r:id="rId4"/>
              </p:custDataLst>
            </p:nvPr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>
              <p:custDataLst>
                <p:tags r:id="rId5"/>
              </p:custDataLst>
            </p:nvPr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1239561" y="1738316"/>
            <a:ext cx="1809556" cy="1882353"/>
            <a:chOff x="1627188" y="1558925"/>
            <a:chExt cx="828675" cy="862012"/>
          </a:xfrm>
        </p:grpSpPr>
        <p:sp>
          <p:nvSpPr>
            <p:cNvPr id="41" name="Freeform 47"/>
            <p:cNvSpPr/>
            <p:nvPr/>
          </p:nvSpPr>
          <p:spPr bwMode="auto">
            <a:xfrm>
              <a:off x="1627188" y="1606550"/>
              <a:ext cx="315913" cy="528637"/>
            </a:xfrm>
            <a:custGeom>
              <a:avLst/>
              <a:gdLst>
                <a:gd name="T0" fmla="*/ 0 w 399"/>
                <a:gd name="T1" fmla="*/ 662 h 666"/>
                <a:gd name="T2" fmla="*/ 0 w 399"/>
                <a:gd name="T3" fmla="*/ 659 h 666"/>
                <a:gd name="T4" fmla="*/ 4 w 399"/>
                <a:gd name="T5" fmla="*/ 651 h 666"/>
                <a:gd name="T6" fmla="*/ 8 w 399"/>
                <a:gd name="T7" fmla="*/ 640 h 666"/>
                <a:gd name="T8" fmla="*/ 15 w 399"/>
                <a:gd name="T9" fmla="*/ 627 h 666"/>
                <a:gd name="T10" fmla="*/ 25 w 399"/>
                <a:gd name="T11" fmla="*/ 612 h 666"/>
                <a:gd name="T12" fmla="*/ 37 w 399"/>
                <a:gd name="T13" fmla="*/ 591 h 666"/>
                <a:gd name="T14" fmla="*/ 53 w 399"/>
                <a:gd name="T15" fmla="*/ 569 h 666"/>
                <a:gd name="T16" fmla="*/ 94 w 399"/>
                <a:gd name="T17" fmla="*/ 511 h 666"/>
                <a:gd name="T18" fmla="*/ 127 w 399"/>
                <a:gd name="T19" fmla="*/ 462 h 666"/>
                <a:gd name="T20" fmla="*/ 158 w 399"/>
                <a:gd name="T21" fmla="*/ 411 h 666"/>
                <a:gd name="T22" fmla="*/ 186 w 399"/>
                <a:gd name="T23" fmla="*/ 359 h 666"/>
                <a:gd name="T24" fmla="*/ 209 w 399"/>
                <a:gd name="T25" fmla="*/ 308 h 666"/>
                <a:gd name="T26" fmla="*/ 258 w 399"/>
                <a:gd name="T27" fmla="*/ 204 h 666"/>
                <a:gd name="T28" fmla="*/ 280 w 399"/>
                <a:gd name="T29" fmla="*/ 150 h 666"/>
                <a:gd name="T30" fmla="*/ 287 w 399"/>
                <a:gd name="T31" fmla="*/ 126 h 666"/>
                <a:gd name="T32" fmla="*/ 293 w 399"/>
                <a:gd name="T33" fmla="*/ 106 h 666"/>
                <a:gd name="T34" fmla="*/ 299 w 399"/>
                <a:gd name="T35" fmla="*/ 87 h 666"/>
                <a:gd name="T36" fmla="*/ 303 w 399"/>
                <a:gd name="T37" fmla="*/ 70 h 666"/>
                <a:gd name="T38" fmla="*/ 305 w 399"/>
                <a:gd name="T39" fmla="*/ 56 h 666"/>
                <a:gd name="T40" fmla="*/ 305 w 399"/>
                <a:gd name="T41" fmla="*/ 44 h 666"/>
                <a:gd name="T42" fmla="*/ 305 w 399"/>
                <a:gd name="T43" fmla="*/ 34 h 666"/>
                <a:gd name="T44" fmla="*/ 301 w 399"/>
                <a:gd name="T45" fmla="*/ 27 h 666"/>
                <a:gd name="T46" fmla="*/ 295 w 399"/>
                <a:gd name="T47" fmla="*/ 17 h 666"/>
                <a:gd name="T48" fmla="*/ 293 w 399"/>
                <a:gd name="T49" fmla="*/ 11 h 666"/>
                <a:gd name="T50" fmla="*/ 297 w 399"/>
                <a:gd name="T51" fmla="*/ 5 h 666"/>
                <a:gd name="T52" fmla="*/ 307 w 399"/>
                <a:gd name="T53" fmla="*/ 2 h 666"/>
                <a:gd name="T54" fmla="*/ 319 w 399"/>
                <a:gd name="T55" fmla="*/ 0 h 666"/>
                <a:gd name="T56" fmla="*/ 330 w 399"/>
                <a:gd name="T57" fmla="*/ 5 h 666"/>
                <a:gd name="T58" fmla="*/ 346 w 399"/>
                <a:gd name="T59" fmla="*/ 14 h 666"/>
                <a:gd name="T60" fmla="*/ 362 w 399"/>
                <a:gd name="T61" fmla="*/ 27 h 666"/>
                <a:gd name="T62" fmla="*/ 377 w 399"/>
                <a:gd name="T63" fmla="*/ 44 h 666"/>
                <a:gd name="T64" fmla="*/ 389 w 399"/>
                <a:gd name="T65" fmla="*/ 60 h 666"/>
                <a:gd name="T66" fmla="*/ 397 w 399"/>
                <a:gd name="T67" fmla="*/ 70 h 666"/>
                <a:gd name="T68" fmla="*/ 399 w 399"/>
                <a:gd name="T69" fmla="*/ 78 h 666"/>
                <a:gd name="T70" fmla="*/ 399 w 399"/>
                <a:gd name="T71" fmla="*/ 84 h 666"/>
                <a:gd name="T72" fmla="*/ 395 w 399"/>
                <a:gd name="T73" fmla="*/ 92 h 666"/>
                <a:gd name="T74" fmla="*/ 391 w 399"/>
                <a:gd name="T75" fmla="*/ 104 h 666"/>
                <a:gd name="T76" fmla="*/ 385 w 399"/>
                <a:gd name="T77" fmla="*/ 117 h 666"/>
                <a:gd name="T78" fmla="*/ 377 w 399"/>
                <a:gd name="T79" fmla="*/ 134 h 666"/>
                <a:gd name="T80" fmla="*/ 368 w 399"/>
                <a:gd name="T81" fmla="*/ 155 h 666"/>
                <a:gd name="T82" fmla="*/ 356 w 399"/>
                <a:gd name="T83" fmla="*/ 179 h 666"/>
                <a:gd name="T84" fmla="*/ 344 w 399"/>
                <a:gd name="T85" fmla="*/ 206 h 666"/>
                <a:gd name="T86" fmla="*/ 280 w 399"/>
                <a:gd name="T87" fmla="*/ 320 h 666"/>
                <a:gd name="T88" fmla="*/ 213 w 399"/>
                <a:gd name="T89" fmla="*/ 430 h 666"/>
                <a:gd name="T90" fmla="*/ 176 w 399"/>
                <a:gd name="T91" fmla="*/ 481 h 666"/>
                <a:gd name="T92" fmla="*/ 141 w 399"/>
                <a:gd name="T93" fmla="*/ 527 h 666"/>
                <a:gd name="T94" fmla="*/ 107 w 399"/>
                <a:gd name="T95" fmla="*/ 567 h 666"/>
                <a:gd name="T96" fmla="*/ 74 w 399"/>
                <a:gd name="T97" fmla="*/ 603 h 666"/>
                <a:gd name="T98" fmla="*/ 60 w 399"/>
                <a:gd name="T99" fmla="*/ 620 h 666"/>
                <a:gd name="T100" fmla="*/ 47 w 399"/>
                <a:gd name="T101" fmla="*/ 634 h 666"/>
                <a:gd name="T102" fmla="*/ 33 w 399"/>
                <a:gd name="T103" fmla="*/ 644 h 666"/>
                <a:gd name="T104" fmla="*/ 23 w 399"/>
                <a:gd name="T105" fmla="*/ 654 h 666"/>
                <a:gd name="T106" fmla="*/ 15 w 399"/>
                <a:gd name="T107" fmla="*/ 659 h 666"/>
                <a:gd name="T108" fmla="*/ 8 w 399"/>
                <a:gd name="T109" fmla="*/ 664 h 666"/>
                <a:gd name="T110" fmla="*/ 4 w 399"/>
                <a:gd name="T111" fmla="*/ 666 h 666"/>
                <a:gd name="T112" fmla="*/ 0 w 399"/>
                <a:gd name="T113" fmla="*/ 664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9" h="666">
                  <a:moveTo>
                    <a:pt x="0" y="664"/>
                  </a:moveTo>
                  <a:lnTo>
                    <a:pt x="0" y="662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2" y="656"/>
                  </a:lnTo>
                  <a:lnTo>
                    <a:pt x="4" y="651"/>
                  </a:lnTo>
                  <a:lnTo>
                    <a:pt x="6" y="646"/>
                  </a:lnTo>
                  <a:lnTo>
                    <a:pt x="8" y="640"/>
                  </a:lnTo>
                  <a:lnTo>
                    <a:pt x="12" y="634"/>
                  </a:lnTo>
                  <a:lnTo>
                    <a:pt x="15" y="627"/>
                  </a:lnTo>
                  <a:lnTo>
                    <a:pt x="19" y="620"/>
                  </a:lnTo>
                  <a:lnTo>
                    <a:pt x="25" y="612"/>
                  </a:lnTo>
                  <a:lnTo>
                    <a:pt x="31" y="601"/>
                  </a:lnTo>
                  <a:lnTo>
                    <a:pt x="37" y="591"/>
                  </a:lnTo>
                  <a:lnTo>
                    <a:pt x="45" y="581"/>
                  </a:lnTo>
                  <a:lnTo>
                    <a:pt x="53" y="569"/>
                  </a:lnTo>
                  <a:lnTo>
                    <a:pt x="60" y="557"/>
                  </a:lnTo>
                  <a:lnTo>
                    <a:pt x="94" y="511"/>
                  </a:lnTo>
                  <a:lnTo>
                    <a:pt x="111" y="486"/>
                  </a:lnTo>
                  <a:lnTo>
                    <a:pt x="127" y="462"/>
                  </a:lnTo>
                  <a:lnTo>
                    <a:pt x="143" y="437"/>
                  </a:lnTo>
                  <a:lnTo>
                    <a:pt x="158" y="411"/>
                  </a:lnTo>
                  <a:lnTo>
                    <a:pt x="172" y="386"/>
                  </a:lnTo>
                  <a:lnTo>
                    <a:pt x="186" y="359"/>
                  </a:lnTo>
                  <a:lnTo>
                    <a:pt x="197" y="333"/>
                  </a:lnTo>
                  <a:lnTo>
                    <a:pt x="209" y="308"/>
                  </a:lnTo>
                  <a:lnTo>
                    <a:pt x="235" y="257"/>
                  </a:lnTo>
                  <a:lnTo>
                    <a:pt x="258" y="204"/>
                  </a:lnTo>
                  <a:lnTo>
                    <a:pt x="268" y="177"/>
                  </a:lnTo>
                  <a:lnTo>
                    <a:pt x="280" y="150"/>
                  </a:lnTo>
                  <a:lnTo>
                    <a:pt x="284" y="138"/>
                  </a:lnTo>
                  <a:lnTo>
                    <a:pt x="287" y="126"/>
                  </a:lnTo>
                  <a:lnTo>
                    <a:pt x="289" y="116"/>
                  </a:lnTo>
                  <a:lnTo>
                    <a:pt x="293" y="106"/>
                  </a:lnTo>
                  <a:lnTo>
                    <a:pt x="295" y="95"/>
                  </a:lnTo>
                  <a:lnTo>
                    <a:pt x="299" y="87"/>
                  </a:lnTo>
                  <a:lnTo>
                    <a:pt x="301" y="78"/>
                  </a:lnTo>
                  <a:lnTo>
                    <a:pt x="303" y="70"/>
                  </a:lnTo>
                  <a:lnTo>
                    <a:pt x="303" y="63"/>
                  </a:lnTo>
                  <a:lnTo>
                    <a:pt x="305" y="56"/>
                  </a:lnTo>
                  <a:lnTo>
                    <a:pt x="305" y="50"/>
                  </a:lnTo>
                  <a:lnTo>
                    <a:pt x="305" y="44"/>
                  </a:lnTo>
                  <a:lnTo>
                    <a:pt x="305" y="39"/>
                  </a:lnTo>
                  <a:lnTo>
                    <a:pt x="305" y="34"/>
                  </a:lnTo>
                  <a:lnTo>
                    <a:pt x="303" y="31"/>
                  </a:lnTo>
                  <a:lnTo>
                    <a:pt x="301" y="27"/>
                  </a:lnTo>
                  <a:lnTo>
                    <a:pt x="297" y="22"/>
                  </a:lnTo>
                  <a:lnTo>
                    <a:pt x="295" y="17"/>
                  </a:lnTo>
                  <a:lnTo>
                    <a:pt x="293" y="14"/>
                  </a:lnTo>
                  <a:lnTo>
                    <a:pt x="293" y="11"/>
                  </a:lnTo>
                  <a:lnTo>
                    <a:pt x="295" y="9"/>
                  </a:lnTo>
                  <a:lnTo>
                    <a:pt x="297" y="5"/>
                  </a:lnTo>
                  <a:lnTo>
                    <a:pt x="301" y="4"/>
                  </a:lnTo>
                  <a:lnTo>
                    <a:pt x="307" y="2"/>
                  </a:lnTo>
                  <a:lnTo>
                    <a:pt x="313" y="0"/>
                  </a:lnTo>
                  <a:lnTo>
                    <a:pt x="319" y="0"/>
                  </a:lnTo>
                  <a:lnTo>
                    <a:pt x="325" y="2"/>
                  </a:lnTo>
                  <a:lnTo>
                    <a:pt x="330" y="5"/>
                  </a:lnTo>
                  <a:lnTo>
                    <a:pt x="338" y="9"/>
                  </a:lnTo>
                  <a:lnTo>
                    <a:pt x="346" y="14"/>
                  </a:lnTo>
                  <a:lnTo>
                    <a:pt x="354" y="21"/>
                  </a:lnTo>
                  <a:lnTo>
                    <a:pt x="362" y="27"/>
                  </a:lnTo>
                  <a:lnTo>
                    <a:pt x="370" y="38"/>
                  </a:lnTo>
                  <a:lnTo>
                    <a:pt x="377" y="44"/>
                  </a:lnTo>
                  <a:lnTo>
                    <a:pt x="383" y="53"/>
                  </a:lnTo>
                  <a:lnTo>
                    <a:pt x="389" y="60"/>
                  </a:lnTo>
                  <a:lnTo>
                    <a:pt x="393" y="65"/>
                  </a:lnTo>
                  <a:lnTo>
                    <a:pt x="397" y="70"/>
                  </a:lnTo>
                  <a:lnTo>
                    <a:pt x="399" y="75"/>
                  </a:lnTo>
                  <a:lnTo>
                    <a:pt x="399" y="78"/>
                  </a:lnTo>
                  <a:lnTo>
                    <a:pt x="399" y="80"/>
                  </a:lnTo>
                  <a:lnTo>
                    <a:pt x="399" y="84"/>
                  </a:lnTo>
                  <a:lnTo>
                    <a:pt x="397" y="87"/>
                  </a:lnTo>
                  <a:lnTo>
                    <a:pt x="395" y="92"/>
                  </a:lnTo>
                  <a:lnTo>
                    <a:pt x="393" y="97"/>
                  </a:lnTo>
                  <a:lnTo>
                    <a:pt x="391" y="104"/>
                  </a:lnTo>
                  <a:lnTo>
                    <a:pt x="389" y="111"/>
                  </a:lnTo>
                  <a:lnTo>
                    <a:pt x="385" y="117"/>
                  </a:lnTo>
                  <a:lnTo>
                    <a:pt x="381" y="126"/>
                  </a:lnTo>
                  <a:lnTo>
                    <a:pt x="377" y="134"/>
                  </a:lnTo>
                  <a:lnTo>
                    <a:pt x="374" y="145"/>
                  </a:lnTo>
                  <a:lnTo>
                    <a:pt x="368" y="155"/>
                  </a:lnTo>
                  <a:lnTo>
                    <a:pt x="362" y="167"/>
                  </a:lnTo>
                  <a:lnTo>
                    <a:pt x="356" y="179"/>
                  </a:lnTo>
                  <a:lnTo>
                    <a:pt x="350" y="192"/>
                  </a:lnTo>
                  <a:lnTo>
                    <a:pt x="344" y="206"/>
                  </a:lnTo>
                  <a:lnTo>
                    <a:pt x="313" y="263"/>
                  </a:lnTo>
                  <a:lnTo>
                    <a:pt x="280" y="320"/>
                  </a:lnTo>
                  <a:lnTo>
                    <a:pt x="248" y="376"/>
                  </a:lnTo>
                  <a:lnTo>
                    <a:pt x="213" y="430"/>
                  </a:lnTo>
                  <a:lnTo>
                    <a:pt x="195" y="457"/>
                  </a:lnTo>
                  <a:lnTo>
                    <a:pt x="176" y="481"/>
                  </a:lnTo>
                  <a:lnTo>
                    <a:pt x="158" y="505"/>
                  </a:lnTo>
                  <a:lnTo>
                    <a:pt x="141" y="527"/>
                  </a:lnTo>
                  <a:lnTo>
                    <a:pt x="123" y="547"/>
                  </a:lnTo>
                  <a:lnTo>
                    <a:pt x="107" y="567"/>
                  </a:lnTo>
                  <a:lnTo>
                    <a:pt x="90" y="586"/>
                  </a:lnTo>
                  <a:lnTo>
                    <a:pt x="74" y="603"/>
                  </a:lnTo>
                  <a:lnTo>
                    <a:pt x="66" y="612"/>
                  </a:lnTo>
                  <a:lnTo>
                    <a:pt x="60" y="620"/>
                  </a:lnTo>
                  <a:lnTo>
                    <a:pt x="53" y="627"/>
                  </a:lnTo>
                  <a:lnTo>
                    <a:pt x="47" y="634"/>
                  </a:lnTo>
                  <a:lnTo>
                    <a:pt x="39" y="639"/>
                  </a:lnTo>
                  <a:lnTo>
                    <a:pt x="33" y="644"/>
                  </a:lnTo>
                  <a:lnTo>
                    <a:pt x="29" y="649"/>
                  </a:lnTo>
                  <a:lnTo>
                    <a:pt x="23" y="654"/>
                  </a:lnTo>
                  <a:lnTo>
                    <a:pt x="19" y="657"/>
                  </a:lnTo>
                  <a:lnTo>
                    <a:pt x="15" y="659"/>
                  </a:lnTo>
                  <a:lnTo>
                    <a:pt x="12" y="662"/>
                  </a:lnTo>
                  <a:lnTo>
                    <a:pt x="8" y="664"/>
                  </a:lnTo>
                  <a:lnTo>
                    <a:pt x="6" y="664"/>
                  </a:lnTo>
                  <a:lnTo>
                    <a:pt x="4" y="666"/>
                  </a:lnTo>
                  <a:lnTo>
                    <a:pt x="2" y="666"/>
                  </a:lnTo>
                  <a:lnTo>
                    <a:pt x="0" y="664"/>
                  </a:lnTo>
                  <a:lnTo>
                    <a:pt x="0" y="664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8"/>
            <p:cNvSpPr/>
            <p:nvPr/>
          </p:nvSpPr>
          <p:spPr bwMode="auto">
            <a:xfrm>
              <a:off x="2016125" y="1558925"/>
              <a:ext cx="242888" cy="515937"/>
            </a:xfrm>
            <a:custGeom>
              <a:avLst/>
              <a:gdLst>
                <a:gd name="T0" fmla="*/ 0 w 305"/>
                <a:gd name="T1" fmla="*/ 647 h 650"/>
                <a:gd name="T2" fmla="*/ 0 w 305"/>
                <a:gd name="T3" fmla="*/ 644 h 650"/>
                <a:gd name="T4" fmla="*/ 2 w 305"/>
                <a:gd name="T5" fmla="*/ 635 h 650"/>
                <a:gd name="T6" fmla="*/ 6 w 305"/>
                <a:gd name="T7" fmla="*/ 625 h 650"/>
                <a:gd name="T8" fmla="*/ 12 w 305"/>
                <a:gd name="T9" fmla="*/ 611 h 650"/>
                <a:gd name="T10" fmla="*/ 20 w 305"/>
                <a:gd name="T11" fmla="*/ 596 h 650"/>
                <a:gd name="T12" fmla="*/ 29 w 305"/>
                <a:gd name="T13" fmla="*/ 576 h 650"/>
                <a:gd name="T14" fmla="*/ 41 w 305"/>
                <a:gd name="T15" fmla="*/ 554 h 650"/>
                <a:gd name="T16" fmla="*/ 61 w 305"/>
                <a:gd name="T17" fmla="*/ 518 h 650"/>
                <a:gd name="T18" fmla="*/ 88 w 305"/>
                <a:gd name="T19" fmla="*/ 469 h 650"/>
                <a:gd name="T20" fmla="*/ 111 w 305"/>
                <a:gd name="T21" fmla="*/ 416 h 650"/>
                <a:gd name="T22" fmla="*/ 135 w 305"/>
                <a:gd name="T23" fmla="*/ 362 h 650"/>
                <a:gd name="T24" fmla="*/ 155 w 305"/>
                <a:gd name="T25" fmla="*/ 306 h 650"/>
                <a:gd name="T26" fmla="*/ 170 w 305"/>
                <a:gd name="T27" fmla="*/ 251 h 650"/>
                <a:gd name="T28" fmla="*/ 186 w 305"/>
                <a:gd name="T29" fmla="*/ 201 h 650"/>
                <a:gd name="T30" fmla="*/ 200 w 305"/>
                <a:gd name="T31" fmla="*/ 153 h 650"/>
                <a:gd name="T32" fmla="*/ 207 w 305"/>
                <a:gd name="T33" fmla="*/ 119 h 650"/>
                <a:gd name="T34" fmla="*/ 213 w 305"/>
                <a:gd name="T35" fmla="*/ 100 h 650"/>
                <a:gd name="T36" fmla="*/ 215 w 305"/>
                <a:gd name="T37" fmla="*/ 83 h 650"/>
                <a:gd name="T38" fmla="*/ 217 w 305"/>
                <a:gd name="T39" fmla="*/ 68 h 650"/>
                <a:gd name="T40" fmla="*/ 219 w 305"/>
                <a:gd name="T41" fmla="*/ 55 h 650"/>
                <a:gd name="T42" fmla="*/ 219 w 305"/>
                <a:gd name="T43" fmla="*/ 44 h 650"/>
                <a:gd name="T44" fmla="*/ 217 w 305"/>
                <a:gd name="T45" fmla="*/ 36 h 650"/>
                <a:gd name="T46" fmla="*/ 213 w 305"/>
                <a:gd name="T47" fmla="*/ 29 h 650"/>
                <a:gd name="T48" fmla="*/ 205 w 305"/>
                <a:gd name="T49" fmla="*/ 24 h 650"/>
                <a:gd name="T50" fmla="*/ 202 w 305"/>
                <a:gd name="T51" fmla="*/ 15 h 650"/>
                <a:gd name="T52" fmla="*/ 202 w 305"/>
                <a:gd name="T53" fmla="*/ 10 h 650"/>
                <a:gd name="T54" fmla="*/ 205 w 305"/>
                <a:gd name="T55" fmla="*/ 4 h 650"/>
                <a:gd name="T56" fmla="*/ 215 w 305"/>
                <a:gd name="T57" fmla="*/ 0 h 650"/>
                <a:gd name="T58" fmla="*/ 227 w 305"/>
                <a:gd name="T59" fmla="*/ 0 h 650"/>
                <a:gd name="T60" fmla="*/ 239 w 305"/>
                <a:gd name="T61" fmla="*/ 4 h 650"/>
                <a:gd name="T62" fmla="*/ 252 w 305"/>
                <a:gd name="T63" fmla="*/ 9 h 650"/>
                <a:gd name="T64" fmla="*/ 270 w 305"/>
                <a:gd name="T65" fmla="*/ 17 h 650"/>
                <a:gd name="T66" fmla="*/ 284 w 305"/>
                <a:gd name="T67" fmla="*/ 27 h 650"/>
                <a:gd name="T68" fmla="*/ 293 w 305"/>
                <a:gd name="T69" fmla="*/ 36 h 650"/>
                <a:gd name="T70" fmla="*/ 301 w 305"/>
                <a:gd name="T71" fmla="*/ 44 h 650"/>
                <a:gd name="T72" fmla="*/ 303 w 305"/>
                <a:gd name="T73" fmla="*/ 49 h 650"/>
                <a:gd name="T74" fmla="*/ 305 w 305"/>
                <a:gd name="T75" fmla="*/ 56 h 650"/>
                <a:gd name="T76" fmla="*/ 305 w 305"/>
                <a:gd name="T77" fmla="*/ 63 h 650"/>
                <a:gd name="T78" fmla="*/ 303 w 305"/>
                <a:gd name="T79" fmla="*/ 73 h 650"/>
                <a:gd name="T80" fmla="*/ 301 w 305"/>
                <a:gd name="T81" fmla="*/ 85 h 650"/>
                <a:gd name="T82" fmla="*/ 299 w 305"/>
                <a:gd name="T83" fmla="*/ 99 h 650"/>
                <a:gd name="T84" fmla="*/ 295 w 305"/>
                <a:gd name="T85" fmla="*/ 116 h 650"/>
                <a:gd name="T86" fmla="*/ 292 w 305"/>
                <a:gd name="T87" fmla="*/ 134 h 650"/>
                <a:gd name="T88" fmla="*/ 282 w 305"/>
                <a:gd name="T89" fmla="*/ 167 h 650"/>
                <a:gd name="T90" fmla="*/ 264 w 305"/>
                <a:gd name="T91" fmla="*/ 212 h 650"/>
                <a:gd name="T92" fmla="*/ 243 w 305"/>
                <a:gd name="T93" fmla="*/ 265 h 650"/>
                <a:gd name="T94" fmla="*/ 231 w 305"/>
                <a:gd name="T95" fmla="*/ 292 h 650"/>
                <a:gd name="T96" fmla="*/ 219 w 305"/>
                <a:gd name="T97" fmla="*/ 323 h 650"/>
                <a:gd name="T98" fmla="*/ 205 w 305"/>
                <a:gd name="T99" fmla="*/ 353 h 650"/>
                <a:gd name="T100" fmla="*/ 174 w 305"/>
                <a:gd name="T101" fmla="*/ 416 h 650"/>
                <a:gd name="T102" fmla="*/ 143 w 305"/>
                <a:gd name="T103" fmla="*/ 472 h 650"/>
                <a:gd name="T104" fmla="*/ 111 w 305"/>
                <a:gd name="T105" fmla="*/ 523 h 650"/>
                <a:gd name="T106" fmla="*/ 80 w 305"/>
                <a:gd name="T107" fmla="*/ 567 h 650"/>
                <a:gd name="T108" fmla="*/ 66 w 305"/>
                <a:gd name="T109" fmla="*/ 588 h 650"/>
                <a:gd name="T110" fmla="*/ 53 w 305"/>
                <a:gd name="T111" fmla="*/ 605 h 650"/>
                <a:gd name="T112" fmla="*/ 39 w 305"/>
                <a:gd name="T113" fmla="*/ 620 h 650"/>
                <a:gd name="T114" fmla="*/ 29 w 305"/>
                <a:gd name="T115" fmla="*/ 632 h 650"/>
                <a:gd name="T116" fmla="*/ 20 w 305"/>
                <a:gd name="T117" fmla="*/ 640 h 650"/>
                <a:gd name="T118" fmla="*/ 12 w 305"/>
                <a:gd name="T119" fmla="*/ 647 h 650"/>
                <a:gd name="T120" fmla="*/ 6 w 305"/>
                <a:gd name="T121" fmla="*/ 649 h 650"/>
                <a:gd name="T122" fmla="*/ 2 w 305"/>
                <a:gd name="T123" fmla="*/ 649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5" h="650">
                  <a:moveTo>
                    <a:pt x="2" y="649"/>
                  </a:moveTo>
                  <a:lnTo>
                    <a:pt x="0" y="647"/>
                  </a:lnTo>
                  <a:lnTo>
                    <a:pt x="0" y="645"/>
                  </a:lnTo>
                  <a:lnTo>
                    <a:pt x="0" y="644"/>
                  </a:lnTo>
                  <a:lnTo>
                    <a:pt x="2" y="640"/>
                  </a:lnTo>
                  <a:lnTo>
                    <a:pt x="2" y="635"/>
                  </a:lnTo>
                  <a:lnTo>
                    <a:pt x="4" y="630"/>
                  </a:lnTo>
                  <a:lnTo>
                    <a:pt x="6" y="625"/>
                  </a:lnTo>
                  <a:lnTo>
                    <a:pt x="10" y="618"/>
                  </a:lnTo>
                  <a:lnTo>
                    <a:pt x="12" y="611"/>
                  </a:lnTo>
                  <a:lnTo>
                    <a:pt x="16" y="605"/>
                  </a:lnTo>
                  <a:lnTo>
                    <a:pt x="20" y="596"/>
                  </a:lnTo>
                  <a:lnTo>
                    <a:pt x="25" y="586"/>
                  </a:lnTo>
                  <a:lnTo>
                    <a:pt x="29" y="576"/>
                  </a:lnTo>
                  <a:lnTo>
                    <a:pt x="35" y="566"/>
                  </a:lnTo>
                  <a:lnTo>
                    <a:pt x="41" y="554"/>
                  </a:lnTo>
                  <a:lnTo>
                    <a:pt x="47" y="542"/>
                  </a:lnTo>
                  <a:lnTo>
                    <a:pt x="61" y="518"/>
                  </a:lnTo>
                  <a:lnTo>
                    <a:pt x="74" y="494"/>
                  </a:lnTo>
                  <a:lnTo>
                    <a:pt x="88" y="469"/>
                  </a:lnTo>
                  <a:lnTo>
                    <a:pt x="100" y="443"/>
                  </a:lnTo>
                  <a:lnTo>
                    <a:pt x="111" y="416"/>
                  </a:lnTo>
                  <a:lnTo>
                    <a:pt x="123" y="389"/>
                  </a:lnTo>
                  <a:lnTo>
                    <a:pt x="135" y="362"/>
                  </a:lnTo>
                  <a:lnTo>
                    <a:pt x="145" y="333"/>
                  </a:lnTo>
                  <a:lnTo>
                    <a:pt x="155" y="306"/>
                  </a:lnTo>
                  <a:lnTo>
                    <a:pt x="162" y="277"/>
                  </a:lnTo>
                  <a:lnTo>
                    <a:pt x="170" y="251"/>
                  </a:lnTo>
                  <a:lnTo>
                    <a:pt x="180" y="226"/>
                  </a:lnTo>
                  <a:lnTo>
                    <a:pt x="186" y="201"/>
                  </a:lnTo>
                  <a:lnTo>
                    <a:pt x="194" y="177"/>
                  </a:lnTo>
                  <a:lnTo>
                    <a:pt x="200" y="153"/>
                  </a:lnTo>
                  <a:lnTo>
                    <a:pt x="205" y="129"/>
                  </a:lnTo>
                  <a:lnTo>
                    <a:pt x="207" y="119"/>
                  </a:lnTo>
                  <a:lnTo>
                    <a:pt x="211" y="109"/>
                  </a:lnTo>
                  <a:lnTo>
                    <a:pt x="213" y="100"/>
                  </a:lnTo>
                  <a:lnTo>
                    <a:pt x="213" y="92"/>
                  </a:lnTo>
                  <a:lnTo>
                    <a:pt x="215" y="83"/>
                  </a:lnTo>
                  <a:lnTo>
                    <a:pt x="217" y="75"/>
                  </a:lnTo>
                  <a:lnTo>
                    <a:pt x="217" y="68"/>
                  </a:lnTo>
                  <a:lnTo>
                    <a:pt x="219" y="61"/>
                  </a:lnTo>
                  <a:lnTo>
                    <a:pt x="219" y="55"/>
                  </a:lnTo>
                  <a:lnTo>
                    <a:pt x="219" y="49"/>
                  </a:lnTo>
                  <a:lnTo>
                    <a:pt x="219" y="44"/>
                  </a:lnTo>
                  <a:lnTo>
                    <a:pt x="217" y="39"/>
                  </a:lnTo>
                  <a:lnTo>
                    <a:pt x="217" y="36"/>
                  </a:lnTo>
                  <a:lnTo>
                    <a:pt x="215" y="32"/>
                  </a:lnTo>
                  <a:lnTo>
                    <a:pt x="213" y="29"/>
                  </a:lnTo>
                  <a:lnTo>
                    <a:pt x="211" y="27"/>
                  </a:lnTo>
                  <a:lnTo>
                    <a:pt x="205" y="24"/>
                  </a:lnTo>
                  <a:lnTo>
                    <a:pt x="203" y="21"/>
                  </a:lnTo>
                  <a:lnTo>
                    <a:pt x="202" y="15"/>
                  </a:lnTo>
                  <a:lnTo>
                    <a:pt x="200" y="12"/>
                  </a:lnTo>
                  <a:lnTo>
                    <a:pt x="202" y="10"/>
                  </a:lnTo>
                  <a:lnTo>
                    <a:pt x="203" y="7"/>
                  </a:lnTo>
                  <a:lnTo>
                    <a:pt x="205" y="4"/>
                  </a:lnTo>
                  <a:lnTo>
                    <a:pt x="211" y="2"/>
                  </a:lnTo>
                  <a:lnTo>
                    <a:pt x="215" y="0"/>
                  </a:lnTo>
                  <a:lnTo>
                    <a:pt x="221" y="0"/>
                  </a:lnTo>
                  <a:lnTo>
                    <a:pt x="227" y="0"/>
                  </a:lnTo>
                  <a:lnTo>
                    <a:pt x="233" y="2"/>
                  </a:lnTo>
                  <a:lnTo>
                    <a:pt x="239" y="4"/>
                  </a:lnTo>
                  <a:lnTo>
                    <a:pt x="247" y="5"/>
                  </a:lnTo>
                  <a:lnTo>
                    <a:pt x="252" y="9"/>
                  </a:lnTo>
                  <a:lnTo>
                    <a:pt x="262" y="12"/>
                  </a:lnTo>
                  <a:lnTo>
                    <a:pt x="270" y="17"/>
                  </a:lnTo>
                  <a:lnTo>
                    <a:pt x="278" y="22"/>
                  </a:lnTo>
                  <a:lnTo>
                    <a:pt x="284" y="27"/>
                  </a:lnTo>
                  <a:lnTo>
                    <a:pt x="290" y="32"/>
                  </a:lnTo>
                  <a:lnTo>
                    <a:pt x="293" y="36"/>
                  </a:lnTo>
                  <a:lnTo>
                    <a:pt x="297" y="41"/>
                  </a:lnTo>
                  <a:lnTo>
                    <a:pt x="301" y="44"/>
                  </a:lnTo>
                  <a:lnTo>
                    <a:pt x="303" y="48"/>
                  </a:lnTo>
                  <a:lnTo>
                    <a:pt x="303" y="49"/>
                  </a:lnTo>
                  <a:lnTo>
                    <a:pt x="305" y="53"/>
                  </a:lnTo>
                  <a:lnTo>
                    <a:pt x="305" y="56"/>
                  </a:lnTo>
                  <a:lnTo>
                    <a:pt x="305" y="60"/>
                  </a:lnTo>
                  <a:lnTo>
                    <a:pt x="305" y="63"/>
                  </a:lnTo>
                  <a:lnTo>
                    <a:pt x="305" y="68"/>
                  </a:lnTo>
                  <a:lnTo>
                    <a:pt x="303" y="73"/>
                  </a:lnTo>
                  <a:lnTo>
                    <a:pt x="303" y="80"/>
                  </a:lnTo>
                  <a:lnTo>
                    <a:pt x="301" y="85"/>
                  </a:lnTo>
                  <a:lnTo>
                    <a:pt x="301" y="92"/>
                  </a:lnTo>
                  <a:lnTo>
                    <a:pt x="299" y="99"/>
                  </a:lnTo>
                  <a:lnTo>
                    <a:pt x="297" y="107"/>
                  </a:lnTo>
                  <a:lnTo>
                    <a:pt x="295" y="116"/>
                  </a:lnTo>
                  <a:lnTo>
                    <a:pt x="293" y="124"/>
                  </a:lnTo>
                  <a:lnTo>
                    <a:pt x="292" y="134"/>
                  </a:lnTo>
                  <a:lnTo>
                    <a:pt x="290" y="145"/>
                  </a:lnTo>
                  <a:lnTo>
                    <a:pt x="282" y="167"/>
                  </a:lnTo>
                  <a:lnTo>
                    <a:pt x="274" y="189"/>
                  </a:lnTo>
                  <a:lnTo>
                    <a:pt x="264" y="212"/>
                  </a:lnTo>
                  <a:lnTo>
                    <a:pt x="254" y="238"/>
                  </a:lnTo>
                  <a:lnTo>
                    <a:pt x="243" y="265"/>
                  </a:lnTo>
                  <a:lnTo>
                    <a:pt x="237" y="279"/>
                  </a:lnTo>
                  <a:lnTo>
                    <a:pt x="231" y="292"/>
                  </a:lnTo>
                  <a:lnTo>
                    <a:pt x="225" y="308"/>
                  </a:lnTo>
                  <a:lnTo>
                    <a:pt x="219" y="323"/>
                  </a:lnTo>
                  <a:lnTo>
                    <a:pt x="213" y="338"/>
                  </a:lnTo>
                  <a:lnTo>
                    <a:pt x="205" y="353"/>
                  </a:lnTo>
                  <a:lnTo>
                    <a:pt x="190" y="386"/>
                  </a:lnTo>
                  <a:lnTo>
                    <a:pt x="174" y="416"/>
                  </a:lnTo>
                  <a:lnTo>
                    <a:pt x="158" y="445"/>
                  </a:lnTo>
                  <a:lnTo>
                    <a:pt x="143" y="472"/>
                  </a:lnTo>
                  <a:lnTo>
                    <a:pt x="127" y="498"/>
                  </a:lnTo>
                  <a:lnTo>
                    <a:pt x="111" y="523"/>
                  </a:lnTo>
                  <a:lnTo>
                    <a:pt x="96" y="545"/>
                  </a:lnTo>
                  <a:lnTo>
                    <a:pt x="80" y="567"/>
                  </a:lnTo>
                  <a:lnTo>
                    <a:pt x="72" y="577"/>
                  </a:lnTo>
                  <a:lnTo>
                    <a:pt x="66" y="588"/>
                  </a:lnTo>
                  <a:lnTo>
                    <a:pt x="59" y="596"/>
                  </a:lnTo>
                  <a:lnTo>
                    <a:pt x="53" y="605"/>
                  </a:lnTo>
                  <a:lnTo>
                    <a:pt x="45" y="613"/>
                  </a:lnTo>
                  <a:lnTo>
                    <a:pt x="39" y="620"/>
                  </a:lnTo>
                  <a:lnTo>
                    <a:pt x="33" y="627"/>
                  </a:lnTo>
                  <a:lnTo>
                    <a:pt x="29" y="632"/>
                  </a:lnTo>
                  <a:lnTo>
                    <a:pt x="23" y="637"/>
                  </a:lnTo>
                  <a:lnTo>
                    <a:pt x="20" y="640"/>
                  </a:lnTo>
                  <a:lnTo>
                    <a:pt x="16" y="644"/>
                  </a:lnTo>
                  <a:lnTo>
                    <a:pt x="12" y="647"/>
                  </a:lnTo>
                  <a:lnTo>
                    <a:pt x="8" y="649"/>
                  </a:lnTo>
                  <a:lnTo>
                    <a:pt x="6" y="649"/>
                  </a:lnTo>
                  <a:lnTo>
                    <a:pt x="4" y="650"/>
                  </a:lnTo>
                  <a:lnTo>
                    <a:pt x="2" y="649"/>
                  </a:lnTo>
                  <a:lnTo>
                    <a:pt x="2" y="649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9"/>
            <p:cNvSpPr/>
            <p:nvPr/>
          </p:nvSpPr>
          <p:spPr bwMode="auto">
            <a:xfrm>
              <a:off x="2120900" y="1830388"/>
              <a:ext cx="334963" cy="96837"/>
            </a:xfrm>
            <a:custGeom>
              <a:avLst/>
              <a:gdLst>
                <a:gd name="T0" fmla="*/ 399 w 423"/>
                <a:gd name="T1" fmla="*/ 19 h 122"/>
                <a:gd name="T2" fmla="*/ 411 w 423"/>
                <a:gd name="T3" fmla="*/ 24 h 122"/>
                <a:gd name="T4" fmla="*/ 419 w 423"/>
                <a:gd name="T5" fmla="*/ 31 h 122"/>
                <a:gd name="T6" fmla="*/ 423 w 423"/>
                <a:gd name="T7" fmla="*/ 38 h 122"/>
                <a:gd name="T8" fmla="*/ 423 w 423"/>
                <a:gd name="T9" fmla="*/ 44 h 122"/>
                <a:gd name="T10" fmla="*/ 417 w 423"/>
                <a:gd name="T11" fmla="*/ 53 h 122"/>
                <a:gd name="T12" fmla="*/ 407 w 423"/>
                <a:gd name="T13" fmla="*/ 60 h 122"/>
                <a:gd name="T14" fmla="*/ 393 w 423"/>
                <a:gd name="T15" fmla="*/ 65 h 122"/>
                <a:gd name="T16" fmla="*/ 384 w 423"/>
                <a:gd name="T17" fmla="*/ 68 h 122"/>
                <a:gd name="T18" fmla="*/ 376 w 423"/>
                <a:gd name="T19" fmla="*/ 70 h 122"/>
                <a:gd name="T20" fmla="*/ 368 w 423"/>
                <a:gd name="T21" fmla="*/ 71 h 122"/>
                <a:gd name="T22" fmla="*/ 356 w 423"/>
                <a:gd name="T23" fmla="*/ 75 h 122"/>
                <a:gd name="T24" fmla="*/ 341 w 423"/>
                <a:gd name="T25" fmla="*/ 78 h 122"/>
                <a:gd name="T26" fmla="*/ 325 w 423"/>
                <a:gd name="T27" fmla="*/ 80 h 122"/>
                <a:gd name="T28" fmla="*/ 305 w 423"/>
                <a:gd name="T29" fmla="*/ 83 h 122"/>
                <a:gd name="T30" fmla="*/ 284 w 423"/>
                <a:gd name="T31" fmla="*/ 87 h 122"/>
                <a:gd name="T32" fmla="*/ 258 w 423"/>
                <a:gd name="T33" fmla="*/ 90 h 122"/>
                <a:gd name="T34" fmla="*/ 233 w 423"/>
                <a:gd name="T35" fmla="*/ 95 h 122"/>
                <a:gd name="T36" fmla="*/ 204 w 423"/>
                <a:gd name="T37" fmla="*/ 99 h 122"/>
                <a:gd name="T38" fmla="*/ 172 w 423"/>
                <a:gd name="T39" fmla="*/ 102 h 122"/>
                <a:gd name="T40" fmla="*/ 139 w 423"/>
                <a:gd name="T41" fmla="*/ 107 h 122"/>
                <a:gd name="T42" fmla="*/ 102 w 423"/>
                <a:gd name="T43" fmla="*/ 111 h 122"/>
                <a:gd name="T44" fmla="*/ 63 w 423"/>
                <a:gd name="T45" fmla="*/ 116 h 122"/>
                <a:gd name="T46" fmla="*/ 22 w 423"/>
                <a:gd name="T47" fmla="*/ 121 h 122"/>
                <a:gd name="T48" fmla="*/ 0 w 423"/>
                <a:gd name="T49" fmla="*/ 77 h 122"/>
                <a:gd name="T50" fmla="*/ 14 w 423"/>
                <a:gd name="T51" fmla="*/ 77 h 122"/>
                <a:gd name="T52" fmla="*/ 29 w 423"/>
                <a:gd name="T53" fmla="*/ 75 h 122"/>
                <a:gd name="T54" fmla="*/ 47 w 423"/>
                <a:gd name="T55" fmla="*/ 71 h 122"/>
                <a:gd name="T56" fmla="*/ 69 w 423"/>
                <a:gd name="T57" fmla="*/ 66 h 122"/>
                <a:gd name="T58" fmla="*/ 90 w 423"/>
                <a:gd name="T59" fmla="*/ 61 h 122"/>
                <a:gd name="T60" fmla="*/ 117 w 423"/>
                <a:gd name="T61" fmla="*/ 53 h 122"/>
                <a:gd name="T62" fmla="*/ 145 w 423"/>
                <a:gd name="T63" fmla="*/ 46 h 122"/>
                <a:gd name="T64" fmla="*/ 176 w 423"/>
                <a:gd name="T65" fmla="*/ 36 h 122"/>
                <a:gd name="T66" fmla="*/ 207 w 423"/>
                <a:gd name="T67" fmla="*/ 27 h 122"/>
                <a:gd name="T68" fmla="*/ 233 w 423"/>
                <a:gd name="T69" fmla="*/ 19 h 122"/>
                <a:gd name="T70" fmla="*/ 258 w 423"/>
                <a:gd name="T71" fmla="*/ 14 h 122"/>
                <a:gd name="T72" fmla="*/ 278 w 423"/>
                <a:gd name="T73" fmla="*/ 9 h 122"/>
                <a:gd name="T74" fmla="*/ 298 w 423"/>
                <a:gd name="T75" fmla="*/ 5 h 122"/>
                <a:gd name="T76" fmla="*/ 311 w 423"/>
                <a:gd name="T77" fmla="*/ 2 h 122"/>
                <a:gd name="T78" fmla="*/ 325 w 423"/>
                <a:gd name="T79" fmla="*/ 2 h 122"/>
                <a:gd name="T80" fmla="*/ 335 w 423"/>
                <a:gd name="T81" fmla="*/ 0 h 122"/>
                <a:gd name="T82" fmla="*/ 348 w 423"/>
                <a:gd name="T83" fmla="*/ 2 h 122"/>
                <a:gd name="T84" fmla="*/ 362 w 423"/>
                <a:gd name="T85" fmla="*/ 4 h 122"/>
                <a:gd name="T86" fmla="*/ 376 w 423"/>
                <a:gd name="T87" fmla="*/ 9 h 122"/>
                <a:gd name="T88" fmla="*/ 391 w 423"/>
                <a:gd name="T89" fmla="*/ 1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23" h="122">
                  <a:moveTo>
                    <a:pt x="391" y="15"/>
                  </a:moveTo>
                  <a:lnTo>
                    <a:pt x="399" y="19"/>
                  </a:lnTo>
                  <a:lnTo>
                    <a:pt x="405" y="21"/>
                  </a:lnTo>
                  <a:lnTo>
                    <a:pt x="411" y="24"/>
                  </a:lnTo>
                  <a:lnTo>
                    <a:pt x="415" y="27"/>
                  </a:lnTo>
                  <a:lnTo>
                    <a:pt x="419" y="31"/>
                  </a:lnTo>
                  <a:lnTo>
                    <a:pt x="421" y="34"/>
                  </a:lnTo>
                  <a:lnTo>
                    <a:pt x="423" y="38"/>
                  </a:lnTo>
                  <a:lnTo>
                    <a:pt x="423" y="41"/>
                  </a:lnTo>
                  <a:lnTo>
                    <a:pt x="423" y="44"/>
                  </a:lnTo>
                  <a:lnTo>
                    <a:pt x="421" y="49"/>
                  </a:lnTo>
                  <a:lnTo>
                    <a:pt x="417" y="53"/>
                  </a:lnTo>
                  <a:lnTo>
                    <a:pt x="413" y="56"/>
                  </a:lnTo>
                  <a:lnTo>
                    <a:pt x="407" y="60"/>
                  </a:lnTo>
                  <a:lnTo>
                    <a:pt x="401" y="61"/>
                  </a:lnTo>
                  <a:lnTo>
                    <a:pt x="393" y="65"/>
                  </a:lnTo>
                  <a:lnTo>
                    <a:pt x="386" y="66"/>
                  </a:lnTo>
                  <a:lnTo>
                    <a:pt x="384" y="68"/>
                  </a:lnTo>
                  <a:lnTo>
                    <a:pt x="380" y="68"/>
                  </a:lnTo>
                  <a:lnTo>
                    <a:pt x="376" y="70"/>
                  </a:lnTo>
                  <a:lnTo>
                    <a:pt x="372" y="71"/>
                  </a:lnTo>
                  <a:lnTo>
                    <a:pt x="368" y="71"/>
                  </a:lnTo>
                  <a:lnTo>
                    <a:pt x="362" y="73"/>
                  </a:lnTo>
                  <a:lnTo>
                    <a:pt x="356" y="75"/>
                  </a:lnTo>
                  <a:lnTo>
                    <a:pt x="348" y="77"/>
                  </a:lnTo>
                  <a:lnTo>
                    <a:pt x="341" y="78"/>
                  </a:lnTo>
                  <a:lnTo>
                    <a:pt x="333" y="78"/>
                  </a:lnTo>
                  <a:lnTo>
                    <a:pt x="325" y="80"/>
                  </a:lnTo>
                  <a:lnTo>
                    <a:pt x="315" y="82"/>
                  </a:lnTo>
                  <a:lnTo>
                    <a:pt x="305" y="83"/>
                  </a:lnTo>
                  <a:lnTo>
                    <a:pt x="294" y="85"/>
                  </a:lnTo>
                  <a:lnTo>
                    <a:pt x="284" y="87"/>
                  </a:lnTo>
                  <a:lnTo>
                    <a:pt x="272" y="88"/>
                  </a:lnTo>
                  <a:lnTo>
                    <a:pt x="258" y="90"/>
                  </a:lnTo>
                  <a:lnTo>
                    <a:pt x="247" y="92"/>
                  </a:lnTo>
                  <a:lnTo>
                    <a:pt x="233" y="95"/>
                  </a:lnTo>
                  <a:lnTo>
                    <a:pt x="219" y="97"/>
                  </a:lnTo>
                  <a:lnTo>
                    <a:pt x="204" y="99"/>
                  </a:lnTo>
                  <a:lnTo>
                    <a:pt x="188" y="100"/>
                  </a:lnTo>
                  <a:lnTo>
                    <a:pt x="172" y="102"/>
                  </a:lnTo>
                  <a:lnTo>
                    <a:pt x="155" y="104"/>
                  </a:lnTo>
                  <a:lnTo>
                    <a:pt x="139" y="107"/>
                  </a:lnTo>
                  <a:lnTo>
                    <a:pt x="119" y="109"/>
                  </a:lnTo>
                  <a:lnTo>
                    <a:pt x="102" y="111"/>
                  </a:lnTo>
                  <a:lnTo>
                    <a:pt x="82" y="114"/>
                  </a:lnTo>
                  <a:lnTo>
                    <a:pt x="63" y="116"/>
                  </a:lnTo>
                  <a:lnTo>
                    <a:pt x="43" y="117"/>
                  </a:lnTo>
                  <a:lnTo>
                    <a:pt x="22" y="121"/>
                  </a:lnTo>
                  <a:lnTo>
                    <a:pt x="0" y="122"/>
                  </a:lnTo>
                  <a:lnTo>
                    <a:pt x="0" y="77"/>
                  </a:lnTo>
                  <a:lnTo>
                    <a:pt x="6" y="77"/>
                  </a:lnTo>
                  <a:lnTo>
                    <a:pt x="14" y="77"/>
                  </a:lnTo>
                  <a:lnTo>
                    <a:pt x="22" y="75"/>
                  </a:lnTo>
                  <a:lnTo>
                    <a:pt x="29" y="75"/>
                  </a:lnTo>
                  <a:lnTo>
                    <a:pt x="37" y="73"/>
                  </a:lnTo>
                  <a:lnTo>
                    <a:pt x="47" y="71"/>
                  </a:lnTo>
                  <a:lnTo>
                    <a:pt x="57" y="68"/>
                  </a:lnTo>
                  <a:lnTo>
                    <a:pt x="69" y="66"/>
                  </a:lnTo>
                  <a:lnTo>
                    <a:pt x="78" y="63"/>
                  </a:lnTo>
                  <a:lnTo>
                    <a:pt x="90" y="61"/>
                  </a:lnTo>
                  <a:lnTo>
                    <a:pt x="104" y="58"/>
                  </a:lnTo>
                  <a:lnTo>
                    <a:pt x="117" y="53"/>
                  </a:lnTo>
                  <a:lnTo>
                    <a:pt x="131" y="49"/>
                  </a:lnTo>
                  <a:lnTo>
                    <a:pt x="145" y="46"/>
                  </a:lnTo>
                  <a:lnTo>
                    <a:pt x="161" y="41"/>
                  </a:lnTo>
                  <a:lnTo>
                    <a:pt x="176" y="36"/>
                  </a:lnTo>
                  <a:lnTo>
                    <a:pt x="192" y="31"/>
                  </a:lnTo>
                  <a:lnTo>
                    <a:pt x="207" y="27"/>
                  </a:lnTo>
                  <a:lnTo>
                    <a:pt x="221" y="24"/>
                  </a:lnTo>
                  <a:lnTo>
                    <a:pt x="233" y="19"/>
                  </a:lnTo>
                  <a:lnTo>
                    <a:pt x="247" y="17"/>
                  </a:lnTo>
                  <a:lnTo>
                    <a:pt x="258" y="14"/>
                  </a:lnTo>
                  <a:lnTo>
                    <a:pt x="268" y="10"/>
                  </a:lnTo>
                  <a:lnTo>
                    <a:pt x="278" y="9"/>
                  </a:lnTo>
                  <a:lnTo>
                    <a:pt x="288" y="7"/>
                  </a:lnTo>
                  <a:lnTo>
                    <a:pt x="298" y="5"/>
                  </a:lnTo>
                  <a:lnTo>
                    <a:pt x="305" y="4"/>
                  </a:lnTo>
                  <a:lnTo>
                    <a:pt x="311" y="2"/>
                  </a:lnTo>
                  <a:lnTo>
                    <a:pt x="319" y="2"/>
                  </a:lnTo>
                  <a:lnTo>
                    <a:pt x="325" y="2"/>
                  </a:lnTo>
                  <a:lnTo>
                    <a:pt x="331" y="0"/>
                  </a:lnTo>
                  <a:lnTo>
                    <a:pt x="335" y="0"/>
                  </a:lnTo>
                  <a:lnTo>
                    <a:pt x="343" y="0"/>
                  </a:lnTo>
                  <a:lnTo>
                    <a:pt x="348" y="2"/>
                  </a:lnTo>
                  <a:lnTo>
                    <a:pt x="356" y="2"/>
                  </a:lnTo>
                  <a:lnTo>
                    <a:pt x="362" y="4"/>
                  </a:lnTo>
                  <a:lnTo>
                    <a:pt x="370" y="7"/>
                  </a:lnTo>
                  <a:lnTo>
                    <a:pt x="376" y="9"/>
                  </a:lnTo>
                  <a:lnTo>
                    <a:pt x="384" y="12"/>
                  </a:lnTo>
                  <a:lnTo>
                    <a:pt x="391" y="15"/>
                  </a:lnTo>
                  <a:lnTo>
                    <a:pt x="391" y="15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0"/>
            <p:cNvSpPr/>
            <p:nvPr/>
          </p:nvSpPr>
          <p:spPr bwMode="auto">
            <a:xfrm>
              <a:off x="2127250" y="1911350"/>
              <a:ext cx="158750" cy="509587"/>
            </a:xfrm>
            <a:custGeom>
              <a:avLst/>
              <a:gdLst>
                <a:gd name="T0" fmla="*/ 111 w 199"/>
                <a:gd name="T1" fmla="*/ 637 h 642"/>
                <a:gd name="T2" fmla="*/ 106 w 199"/>
                <a:gd name="T3" fmla="*/ 625 h 642"/>
                <a:gd name="T4" fmla="*/ 100 w 199"/>
                <a:gd name="T5" fmla="*/ 601 h 642"/>
                <a:gd name="T6" fmla="*/ 88 w 199"/>
                <a:gd name="T7" fmla="*/ 569 h 642"/>
                <a:gd name="T8" fmla="*/ 64 w 199"/>
                <a:gd name="T9" fmla="*/ 531 h 642"/>
                <a:gd name="T10" fmla="*/ 37 w 199"/>
                <a:gd name="T11" fmla="*/ 499 h 642"/>
                <a:gd name="T12" fmla="*/ 23 w 199"/>
                <a:gd name="T13" fmla="*/ 482 h 642"/>
                <a:gd name="T14" fmla="*/ 10 w 199"/>
                <a:gd name="T15" fmla="*/ 465 h 642"/>
                <a:gd name="T16" fmla="*/ 0 w 199"/>
                <a:gd name="T17" fmla="*/ 452 h 642"/>
                <a:gd name="T18" fmla="*/ 8 w 199"/>
                <a:gd name="T19" fmla="*/ 447 h 642"/>
                <a:gd name="T20" fmla="*/ 23 w 199"/>
                <a:gd name="T21" fmla="*/ 450 h 642"/>
                <a:gd name="T22" fmla="*/ 53 w 199"/>
                <a:gd name="T23" fmla="*/ 458 h 642"/>
                <a:gd name="T24" fmla="*/ 84 w 199"/>
                <a:gd name="T25" fmla="*/ 470 h 642"/>
                <a:gd name="T26" fmla="*/ 104 w 199"/>
                <a:gd name="T27" fmla="*/ 467 h 642"/>
                <a:gd name="T28" fmla="*/ 115 w 199"/>
                <a:gd name="T29" fmla="*/ 455 h 642"/>
                <a:gd name="T30" fmla="*/ 119 w 199"/>
                <a:gd name="T31" fmla="*/ 441 h 642"/>
                <a:gd name="T32" fmla="*/ 123 w 199"/>
                <a:gd name="T33" fmla="*/ 418 h 642"/>
                <a:gd name="T34" fmla="*/ 125 w 199"/>
                <a:gd name="T35" fmla="*/ 387 h 642"/>
                <a:gd name="T36" fmla="*/ 127 w 199"/>
                <a:gd name="T37" fmla="*/ 348 h 642"/>
                <a:gd name="T38" fmla="*/ 127 w 199"/>
                <a:gd name="T39" fmla="*/ 301 h 642"/>
                <a:gd name="T40" fmla="*/ 123 w 199"/>
                <a:gd name="T41" fmla="*/ 197 h 642"/>
                <a:gd name="T42" fmla="*/ 111 w 199"/>
                <a:gd name="T43" fmla="*/ 83 h 642"/>
                <a:gd name="T44" fmla="*/ 109 w 199"/>
                <a:gd name="T45" fmla="*/ 5 h 642"/>
                <a:gd name="T46" fmla="*/ 139 w 199"/>
                <a:gd name="T47" fmla="*/ 19 h 642"/>
                <a:gd name="T48" fmla="*/ 162 w 199"/>
                <a:gd name="T49" fmla="*/ 29 h 642"/>
                <a:gd name="T50" fmla="*/ 180 w 199"/>
                <a:gd name="T51" fmla="*/ 39 h 642"/>
                <a:gd name="T52" fmla="*/ 192 w 199"/>
                <a:gd name="T53" fmla="*/ 48 h 642"/>
                <a:gd name="T54" fmla="*/ 198 w 199"/>
                <a:gd name="T55" fmla="*/ 56 h 642"/>
                <a:gd name="T56" fmla="*/ 199 w 199"/>
                <a:gd name="T57" fmla="*/ 73 h 642"/>
                <a:gd name="T58" fmla="*/ 194 w 199"/>
                <a:gd name="T59" fmla="*/ 93 h 642"/>
                <a:gd name="T60" fmla="*/ 190 w 199"/>
                <a:gd name="T61" fmla="*/ 105 h 642"/>
                <a:gd name="T62" fmla="*/ 188 w 199"/>
                <a:gd name="T63" fmla="*/ 126 h 642"/>
                <a:gd name="T64" fmla="*/ 186 w 199"/>
                <a:gd name="T65" fmla="*/ 158 h 642"/>
                <a:gd name="T66" fmla="*/ 186 w 199"/>
                <a:gd name="T67" fmla="*/ 200 h 642"/>
                <a:gd name="T68" fmla="*/ 186 w 199"/>
                <a:gd name="T69" fmla="*/ 255 h 642"/>
                <a:gd name="T70" fmla="*/ 188 w 199"/>
                <a:gd name="T71" fmla="*/ 318 h 642"/>
                <a:gd name="T72" fmla="*/ 188 w 199"/>
                <a:gd name="T73" fmla="*/ 377 h 642"/>
                <a:gd name="T74" fmla="*/ 188 w 199"/>
                <a:gd name="T75" fmla="*/ 426 h 642"/>
                <a:gd name="T76" fmla="*/ 186 w 199"/>
                <a:gd name="T77" fmla="*/ 469 h 642"/>
                <a:gd name="T78" fmla="*/ 186 w 199"/>
                <a:gd name="T79" fmla="*/ 501 h 642"/>
                <a:gd name="T80" fmla="*/ 184 w 199"/>
                <a:gd name="T81" fmla="*/ 525 h 642"/>
                <a:gd name="T82" fmla="*/ 176 w 199"/>
                <a:gd name="T83" fmla="*/ 564 h 642"/>
                <a:gd name="T84" fmla="*/ 164 w 199"/>
                <a:gd name="T85" fmla="*/ 594 h 642"/>
                <a:gd name="T86" fmla="*/ 151 w 199"/>
                <a:gd name="T87" fmla="*/ 620 h 642"/>
                <a:gd name="T88" fmla="*/ 137 w 199"/>
                <a:gd name="T89" fmla="*/ 635 h 642"/>
                <a:gd name="T90" fmla="*/ 123 w 199"/>
                <a:gd name="T91" fmla="*/ 64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9" h="642">
                  <a:moveTo>
                    <a:pt x="117" y="642"/>
                  </a:moveTo>
                  <a:lnTo>
                    <a:pt x="115" y="640"/>
                  </a:lnTo>
                  <a:lnTo>
                    <a:pt x="111" y="637"/>
                  </a:lnTo>
                  <a:lnTo>
                    <a:pt x="109" y="633"/>
                  </a:lnTo>
                  <a:lnTo>
                    <a:pt x="108" y="630"/>
                  </a:lnTo>
                  <a:lnTo>
                    <a:pt x="106" y="625"/>
                  </a:lnTo>
                  <a:lnTo>
                    <a:pt x="104" y="618"/>
                  </a:lnTo>
                  <a:lnTo>
                    <a:pt x="102" y="611"/>
                  </a:lnTo>
                  <a:lnTo>
                    <a:pt x="100" y="601"/>
                  </a:lnTo>
                  <a:lnTo>
                    <a:pt x="98" y="591"/>
                  </a:lnTo>
                  <a:lnTo>
                    <a:pt x="94" y="581"/>
                  </a:lnTo>
                  <a:lnTo>
                    <a:pt x="88" y="569"/>
                  </a:lnTo>
                  <a:lnTo>
                    <a:pt x="82" y="557"/>
                  </a:lnTo>
                  <a:lnTo>
                    <a:pt x="74" y="545"/>
                  </a:lnTo>
                  <a:lnTo>
                    <a:pt x="64" y="531"/>
                  </a:lnTo>
                  <a:lnTo>
                    <a:pt x="55" y="518"/>
                  </a:lnTo>
                  <a:lnTo>
                    <a:pt x="43" y="504"/>
                  </a:lnTo>
                  <a:lnTo>
                    <a:pt x="37" y="499"/>
                  </a:lnTo>
                  <a:lnTo>
                    <a:pt x="33" y="492"/>
                  </a:lnTo>
                  <a:lnTo>
                    <a:pt x="27" y="487"/>
                  </a:lnTo>
                  <a:lnTo>
                    <a:pt x="23" y="482"/>
                  </a:lnTo>
                  <a:lnTo>
                    <a:pt x="19" y="477"/>
                  </a:lnTo>
                  <a:lnTo>
                    <a:pt x="16" y="472"/>
                  </a:lnTo>
                  <a:lnTo>
                    <a:pt x="10" y="465"/>
                  </a:lnTo>
                  <a:lnTo>
                    <a:pt x="4" y="460"/>
                  </a:lnTo>
                  <a:lnTo>
                    <a:pt x="2" y="455"/>
                  </a:lnTo>
                  <a:lnTo>
                    <a:pt x="0" y="452"/>
                  </a:lnTo>
                  <a:lnTo>
                    <a:pt x="2" y="448"/>
                  </a:lnTo>
                  <a:lnTo>
                    <a:pt x="4" y="447"/>
                  </a:lnTo>
                  <a:lnTo>
                    <a:pt x="8" y="447"/>
                  </a:lnTo>
                  <a:lnTo>
                    <a:pt x="12" y="447"/>
                  </a:lnTo>
                  <a:lnTo>
                    <a:pt x="18" y="448"/>
                  </a:lnTo>
                  <a:lnTo>
                    <a:pt x="23" y="450"/>
                  </a:lnTo>
                  <a:lnTo>
                    <a:pt x="31" y="452"/>
                  </a:lnTo>
                  <a:lnTo>
                    <a:pt x="41" y="455"/>
                  </a:lnTo>
                  <a:lnTo>
                    <a:pt x="53" y="458"/>
                  </a:lnTo>
                  <a:lnTo>
                    <a:pt x="64" y="464"/>
                  </a:lnTo>
                  <a:lnTo>
                    <a:pt x="74" y="467"/>
                  </a:lnTo>
                  <a:lnTo>
                    <a:pt x="84" y="470"/>
                  </a:lnTo>
                  <a:lnTo>
                    <a:pt x="92" y="470"/>
                  </a:lnTo>
                  <a:lnTo>
                    <a:pt x="98" y="470"/>
                  </a:lnTo>
                  <a:lnTo>
                    <a:pt x="104" y="467"/>
                  </a:lnTo>
                  <a:lnTo>
                    <a:pt x="109" y="464"/>
                  </a:lnTo>
                  <a:lnTo>
                    <a:pt x="113" y="458"/>
                  </a:lnTo>
                  <a:lnTo>
                    <a:pt x="115" y="455"/>
                  </a:lnTo>
                  <a:lnTo>
                    <a:pt x="117" y="452"/>
                  </a:lnTo>
                  <a:lnTo>
                    <a:pt x="117" y="447"/>
                  </a:lnTo>
                  <a:lnTo>
                    <a:pt x="119" y="441"/>
                  </a:lnTo>
                  <a:lnTo>
                    <a:pt x="121" y="435"/>
                  </a:lnTo>
                  <a:lnTo>
                    <a:pt x="121" y="426"/>
                  </a:lnTo>
                  <a:lnTo>
                    <a:pt x="123" y="418"/>
                  </a:lnTo>
                  <a:lnTo>
                    <a:pt x="123" y="409"/>
                  </a:lnTo>
                  <a:lnTo>
                    <a:pt x="125" y="399"/>
                  </a:lnTo>
                  <a:lnTo>
                    <a:pt x="125" y="387"/>
                  </a:lnTo>
                  <a:lnTo>
                    <a:pt x="125" y="375"/>
                  </a:lnTo>
                  <a:lnTo>
                    <a:pt x="127" y="362"/>
                  </a:lnTo>
                  <a:lnTo>
                    <a:pt x="127" y="348"/>
                  </a:lnTo>
                  <a:lnTo>
                    <a:pt x="127" y="333"/>
                  </a:lnTo>
                  <a:lnTo>
                    <a:pt x="127" y="318"/>
                  </a:lnTo>
                  <a:lnTo>
                    <a:pt x="127" y="301"/>
                  </a:lnTo>
                  <a:lnTo>
                    <a:pt x="127" y="268"/>
                  </a:lnTo>
                  <a:lnTo>
                    <a:pt x="125" y="233"/>
                  </a:lnTo>
                  <a:lnTo>
                    <a:pt x="123" y="197"/>
                  </a:lnTo>
                  <a:lnTo>
                    <a:pt x="119" y="160"/>
                  </a:lnTo>
                  <a:lnTo>
                    <a:pt x="115" y="122"/>
                  </a:lnTo>
                  <a:lnTo>
                    <a:pt x="111" y="83"/>
                  </a:lnTo>
                  <a:lnTo>
                    <a:pt x="106" y="42"/>
                  </a:lnTo>
                  <a:lnTo>
                    <a:pt x="100" y="0"/>
                  </a:lnTo>
                  <a:lnTo>
                    <a:pt x="109" y="5"/>
                  </a:lnTo>
                  <a:lnTo>
                    <a:pt x="121" y="10"/>
                  </a:lnTo>
                  <a:lnTo>
                    <a:pt x="131" y="14"/>
                  </a:lnTo>
                  <a:lnTo>
                    <a:pt x="139" y="19"/>
                  </a:lnTo>
                  <a:lnTo>
                    <a:pt x="147" y="22"/>
                  </a:lnTo>
                  <a:lnTo>
                    <a:pt x="154" y="26"/>
                  </a:lnTo>
                  <a:lnTo>
                    <a:pt x="162" y="29"/>
                  </a:lnTo>
                  <a:lnTo>
                    <a:pt x="168" y="32"/>
                  </a:lnTo>
                  <a:lnTo>
                    <a:pt x="174" y="36"/>
                  </a:lnTo>
                  <a:lnTo>
                    <a:pt x="180" y="39"/>
                  </a:lnTo>
                  <a:lnTo>
                    <a:pt x="184" y="42"/>
                  </a:lnTo>
                  <a:lnTo>
                    <a:pt x="188" y="44"/>
                  </a:lnTo>
                  <a:lnTo>
                    <a:pt x="192" y="48"/>
                  </a:lnTo>
                  <a:lnTo>
                    <a:pt x="194" y="51"/>
                  </a:lnTo>
                  <a:lnTo>
                    <a:pt x="196" y="54"/>
                  </a:lnTo>
                  <a:lnTo>
                    <a:pt x="198" y="56"/>
                  </a:lnTo>
                  <a:lnTo>
                    <a:pt x="198" y="63"/>
                  </a:lnTo>
                  <a:lnTo>
                    <a:pt x="199" y="68"/>
                  </a:lnTo>
                  <a:lnTo>
                    <a:pt x="199" y="73"/>
                  </a:lnTo>
                  <a:lnTo>
                    <a:pt x="198" y="78"/>
                  </a:lnTo>
                  <a:lnTo>
                    <a:pt x="196" y="88"/>
                  </a:lnTo>
                  <a:lnTo>
                    <a:pt x="194" y="93"/>
                  </a:lnTo>
                  <a:lnTo>
                    <a:pt x="192" y="97"/>
                  </a:lnTo>
                  <a:lnTo>
                    <a:pt x="192" y="100"/>
                  </a:lnTo>
                  <a:lnTo>
                    <a:pt x="190" y="105"/>
                  </a:lnTo>
                  <a:lnTo>
                    <a:pt x="190" y="110"/>
                  </a:lnTo>
                  <a:lnTo>
                    <a:pt x="190" y="119"/>
                  </a:lnTo>
                  <a:lnTo>
                    <a:pt x="188" y="126"/>
                  </a:lnTo>
                  <a:lnTo>
                    <a:pt x="188" y="136"/>
                  </a:lnTo>
                  <a:lnTo>
                    <a:pt x="188" y="146"/>
                  </a:lnTo>
                  <a:lnTo>
                    <a:pt x="186" y="158"/>
                  </a:lnTo>
                  <a:lnTo>
                    <a:pt x="186" y="172"/>
                  </a:lnTo>
                  <a:lnTo>
                    <a:pt x="186" y="185"/>
                  </a:lnTo>
                  <a:lnTo>
                    <a:pt x="186" y="200"/>
                  </a:lnTo>
                  <a:lnTo>
                    <a:pt x="186" y="217"/>
                  </a:lnTo>
                  <a:lnTo>
                    <a:pt x="186" y="236"/>
                  </a:lnTo>
                  <a:lnTo>
                    <a:pt x="186" y="255"/>
                  </a:lnTo>
                  <a:lnTo>
                    <a:pt x="188" y="275"/>
                  </a:lnTo>
                  <a:lnTo>
                    <a:pt x="188" y="295"/>
                  </a:lnTo>
                  <a:lnTo>
                    <a:pt x="188" y="318"/>
                  </a:lnTo>
                  <a:lnTo>
                    <a:pt x="188" y="338"/>
                  </a:lnTo>
                  <a:lnTo>
                    <a:pt x="188" y="358"/>
                  </a:lnTo>
                  <a:lnTo>
                    <a:pt x="188" y="377"/>
                  </a:lnTo>
                  <a:lnTo>
                    <a:pt x="188" y="394"/>
                  </a:lnTo>
                  <a:lnTo>
                    <a:pt x="188" y="411"/>
                  </a:lnTo>
                  <a:lnTo>
                    <a:pt x="188" y="426"/>
                  </a:lnTo>
                  <a:lnTo>
                    <a:pt x="188" y="441"/>
                  </a:lnTo>
                  <a:lnTo>
                    <a:pt x="186" y="455"/>
                  </a:lnTo>
                  <a:lnTo>
                    <a:pt x="186" y="469"/>
                  </a:lnTo>
                  <a:lnTo>
                    <a:pt x="186" y="481"/>
                  </a:lnTo>
                  <a:lnTo>
                    <a:pt x="186" y="491"/>
                  </a:lnTo>
                  <a:lnTo>
                    <a:pt x="186" y="501"/>
                  </a:lnTo>
                  <a:lnTo>
                    <a:pt x="184" y="509"/>
                  </a:lnTo>
                  <a:lnTo>
                    <a:pt x="184" y="518"/>
                  </a:lnTo>
                  <a:lnTo>
                    <a:pt x="184" y="525"/>
                  </a:lnTo>
                  <a:lnTo>
                    <a:pt x="182" y="538"/>
                  </a:lnTo>
                  <a:lnTo>
                    <a:pt x="178" y="550"/>
                  </a:lnTo>
                  <a:lnTo>
                    <a:pt x="176" y="564"/>
                  </a:lnTo>
                  <a:lnTo>
                    <a:pt x="172" y="574"/>
                  </a:lnTo>
                  <a:lnTo>
                    <a:pt x="168" y="584"/>
                  </a:lnTo>
                  <a:lnTo>
                    <a:pt x="164" y="594"/>
                  </a:lnTo>
                  <a:lnTo>
                    <a:pt x="160" y="604"/>
                  </a:lnTo>
                  <a:lnTo>
                    <a:pt x="154" y="611"/>
                  </a:lnTo>
                  <a:lnTo>
                    <a:pt x="151" y="620"/>
                  </a:lnTo>
                  <a:lnTo>
                    <a:pt x="145" y="625"/>
                  </a:lnTo>
                  <a:lnTo>
                    <a:pt x="141" y="630"/>
                  </a:lnTo>
                  <a:lnTo>
                    <a:pt x="137" y="635"/>
                  </a:lnTo>
                  <a:lnTo>
                    <a:pt x="133" y="638"/>
                  </a:lnTo>
                  <a:lnTo>
                    <a:pt x="127" y="640"/>
                  </a:lnTo>
                  <a:lnTo>
                    <a:pt x="123" y="642"/>
                  </a:lnTo>
                  <a:lnTo>
                    <a:pt x="117" y="642"/>
                  </a:lnTo>
                  <a:lnTo>
                    <a:pt x="117" y="64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1"/>
            <p:cNvSpPr/>
            <p:nvPr/>
          </p:nvSpPr>
          <p:spPr bwMode="auto">
            <a:xfrm>
              <a:off x="1766888" y="1882775"/>
              <a:ext cx="276225" cy="88900"/>
            </a:xfrm>
            <a:custGeom>
              <a:avLst/>
              <a:gdLst>
                <a:gd name="T0" fmla="*/ 14 w 348"/>
                <a:gd name="T1" fmla="*/ 111 h 112"/>
                <a:gd name="T2" fmla="*/ 8 w 348"/>
                <a:gd name="T3" fmla="*/ 102 h 112"/>
                <a:gd name="T4" fmla="*/ 2 w 348"/>
                <a:gd name="T5" fmla="*/ 92 h 112"/>
                <a:gd name="T6" fmla="*/ 0 w 348"/>
                <a:gd name="T7" fmla="*/ 77 h 112"/>
                <a:gd name="T8" fmla="*/ 8 w 348"/>
                <a:gd name="T9" fmla="*/ 67 h 112"/>
                <a:gd name="T10" fmla="*/ 21 w 348"/>
                <a:gd name="T11" fmla="*/ 67 h 112"/>
                <a:gd name="T12" fmla="*/ 37 w 348"/>
                <a:gd name="T13" fmla="*/ 63 h 112"/>
                <a:gd name="T14" fmla="*/ 57 w 348"/>
                <a:gd name="T15" fmla="*/ 62 h 112"/>
                <a:gd name="T16" fmla="*/ 88 w 348"/>
                <a:gd name="T17" fmla="*/ 55 h 112"/>
                <a:gd name="T18" fmla="*/ 137 w 348"/>
                <a:gd name="T19" fmla="*/ 41 h 112"/>
                <a:gd name="T20" fmla="*/ 176 w 348"/>
                <a:gd name="T21" fmla="*/ 28 h 112"/>
                <a:gd name="T22" fmla="*/ 201 w 348"/>
                <a:gd name="T23" fmla="*/ 21 h 112"/>
                <a:gd name="T24" fmla="*/ 223 w 348"/>
                <a:gd name="T25" fmla="*/ 16 h 112"/>
                <a:gd name="T26" fmla="*/ 243 w 348"/>
                <a:gd name="T27" fmla="*/ 11 h 112"/>
                <a:gd name="T28" fmla="*/ 258 w 348"/>
                <a:gd name="T29" fmla="*/ 7 h 112"/>
                <a:gd name="T30" fmla="*/ 272 w 348"/>
                <a:gd name="T31" fmla="*/ 4 h 112"/>
                <a:gd name="T32" fmla="*/ 282 w 348"/>
                <a:gd name="T33" fmla="*/ 2 h 112"/>
                <a:gd name="T34" fmla="*/ 290 w 348"/>
                <a:gd name="T35" fmla="*/ 0 h 112"/>
                <a:gd name="T36" fmla="*/ 303 w 348"/>
                <a:gd name="T37" fmla="*/ 0 h 112"/>
                <a:gd name="T38" fmla="*/ 321 w 348"/>
                <a:gd name="T39" fmla="*/ 2 h 112"/>
                <a:gd name="T40" fmla="*/ 331 w 348"/>
                <a:gd name="T41" fmla="*/ 5 h 112"/>
                <a:gd name="T42" fmla="*/ 338 w 348"/>
                <a:gd name="T43" fmla="*/ 11 h 112"/>
                <a:gd name="T44" fmla="*/ 344 w 348"/>
                <a:gd name="T45" fmla="*/ 16 h 112"/>
                <a:gd name="T46" fmla="*/ 348 w 348"/>
                <a:gd name="T47" fmla="*/ 22 h 112"/>
                <a:gd name="T48" fmla="*/ 348 w 348"/>
                <a:gd name="T49" fmla="*/ 26 h 112"/>
                <a:gd name="T50" fmla="*/ 348 w 348"/>
                <a:gd name="T51" fmla="*/ 31 h 112"/>
                <a:gd name="T52" fmla="*/ 344 w 348"/>
                <a:gd name="T53" fmla="*/ 34 h 112"/>
                <a:gd name="T54" fmla="*/ 336 w 348"/>
                <a:gd name="T55" fmla="*/ 39 h 112"/>
                <a:gd name="T56" fmla="*/ 329 w 348"/>
                <a:gd name="T57" fmla="*/ 45 h 112"/>
                <a:gd name="T58" fmla="*/ 317 w 348"/>
                <a:gd name="T59" fmla="*/ 50 h 112"/>
                <a:gd name="T60" fmla="*/ 303 w 348"/>
                <a:gd name="T61" fmla="*/ 55 h 112"/>
                <a:gd name="T62" fmla="*/ 288 w 348"/>
                <a:gd name="T63" fmla="*/ 62 h 112"/>
                <a:gd name="T64" fmla="*/ 270 w 348"/>
                <a:gd name="T65" fmla="*/ 67 h 112"/>
                <a:gd name="T66" fmla="*/ 231 w 348"/>
                <a:gd name="T67" fmla="*/ 80 h 112"/>
                <a:gd name="T68" fmla="*/ 194 w 348"/>
                <a:gd name="T69" fmla="*/ 90 h 112"/>
                <a:gd name="T70" fmla="*/ 154 w 348"/>
                <a:gd name="T71" fmla="*/ 97 h 112"/>
                <a:gd name="T72" fmla="*/ 117 w 348"/>
                <a:gd name="T73" fmla="*/ 102 h 112"/>
                <a:gd name="T74" fmla="*/ 82 w 348"/>
                <a:gd name="T75" fmla="*/ 106 h 112"/>
                <a:gd name="T76" fmla="*/ 55 w 348"/>
                <a:gd name="T77" fmla="*/ 109 h 112"/>
                <a:gd name="T78" fmla="*/ 33 w 348"/>
                <a:gd name="T79" fmla="*/ 112 h 112"/>
                <a:gd name="T80" fmla="*/ 19 w 348"/>
                <a:gd name="T8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8" h="112">
                  <a:moveTo>
                    <a:pt x="19" y="112"/>
                  </a:moveTo>
                  <a:lnTo>
                    <a:pt x="14" y="111"/>
                  </a:lnTo>
                  <a:lnTo>
                    <a:pt x="10" y="107"/>
                  </a:lnTo>
                  <a:lnTo>
                    <a:pt x="8" y="102"/>
                  </a:lnTo>
                  <a:lnTo>
                    <a:pt x="4" y="97"/>
                  </a:lnTo>
                  <a:lnTo>
                    <a:pt x="2" y="92"/>
                  </a:lnTo>
                  <a:lnTo>
                    <a:pt x="2" y="84"/>
                  </a:lnTo>
                  <a:lnTo>
                    <a:pt x="0" y="77"/>
                  </a:lnTo>
                  <a:lnTo>
                    <a:pt x="0" y="67"/>
                  </a:lnTo>
                  <a:lnTo>
                    <a:pt x="8" y="67"/>
                  </a:lnTo>
                  <a:lnTo>
                    <a:pt x="14" y="67"/>
                  </a:lnTo>
                  <a:lnTo>
                    <a:pt x="21" y="67"/>
                  </a:lnTo>
                  <a:lnTo>
                    <a:pt x="29" y="65"/>
                  </a:lnTo>
                  <a:lnTo>
                    <a:pt x="37" y="63"/>
                  </a:lnTo>
                  <a:lnTo>
                    <a:pt x="47" y="63"/>
                  </a:lnTo>
                  <a:lnTo>
                    <a:pt x="57" y="62"/>
                  </a:lnTo>
                  <a:lnTo>
                    <a:pt x="66" y="58"/>
                  </a:lnTo>
                  <a:lnTo>
                    <a:pt x="88" y="55"/>
                  </a:lnTo>
                  <a:lnTo>
                    <a:pt x="111" y="48"/>
                  </a:lnTo>
                  <a:lnTo>
                    <a:pt x="137" y="41"/>
                  </a:lnTo>
                  <a:lnTo>
                    <a:pt x="162" y="31"/>
                  </a:lnTo>
                  <a:lnTo>
                    <a:pt x="176" y="28"/>
                  </a:lnTo>
                  <a:lnTo>
                    <a:pt x="190" y="24"/>
                  </a:lnTo>
                  <a:lnTo>
                    <a:pt x="201" y="21"/>
                  </a:lnTo>
                  <a:lnTo>
                    <a:pt x="213" y="17"/>
                  </a:lnTo>
                  <a:lnTo>
                    <a:pt x="223" y="16"/>
                  </a:lnTo>
                  <a:lnTo>
                    <a:pt x="233" y="12"/>
                  </a:lnTo>
                  <a:lnTo>
                    <a:pt x="243" y="11"/>
                  </a:lnTo>
                  <a:lnTo>
                    <a:pt x="250" y="9"/>
                  </a:lnTo>
                  <a:lnTo>
                    <a:pt x="258" y="7"/>
                  </a:lnTo>
                  <a:lnTo>
                    <a:pt x="266" y="5"/>
                  </a:lnTo>
                  <a:lnTo>
                    <a:pt x="272" y="4"/>
                  </a:lnTo>
                  <a:lnTo>
                    <a:pt x="278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90" y="0"/>
                  </a:lnTo>
                  <a:lnTo>
                    <a:pt x="293" y="0"/>
                  </a:lnTo>
                  <a:lnTo>
                    <a:pt x="303" y="0"/>
                  </a:lnTo>
                  <a:lnTo>
                    <a:pt x="311" y="2"/>
                  </a:lnTo>
                  <a:lnTo>
                    <a:pt x="321" y="2"/>
                  </a:lnTo>
                  <a:lnTo>
                    <a:pt x="325" y="4"/>
                  </a:lnTo>
                  <a:lnTo>
                    <a:pt x="331" y="5"/>
                  </a:lnTo>
                  <a:lnTo>
                    <a:pt x="335" y="7"/>
                  </a:lnTo>
                  <a:lnTo>
                    <a:pt x="338" y="11"/>
                  </a:lnTo>
                  <a:lnTo>
                    <a:pt x="342" y="14"/>
                  </a:lnTo>
                  <a:lnTo>
                    <a:pt x="344" y="16"/>
                  </a:lnTo>
                  <a:lnTo>
                    <a:pt x="346" y="19"/>
                  </a:lnTo>
                  <a:lnTo>
                    <a:pt x="348" y="22"/>
                  </a:lnTo>
                  <a:lnTo>
                    <a:pt x="348" y="24"/>
                  </a:lnTo>
                  <a:lnTo>
                    <a:pt x="348" y="26"/>
                  </a:lnTo>
                  <a:lnTo>
                    <a:pt x="348" y="28"/>
                  </a:lnTo>
                  <a:lnTo>
                    <a:pt x="348" y="31"/>
                  </a:lnTo>
                  <a:lnTo>
                    <a:pt x="346" y="33"/>
                  </a:lnTo>
                  <a:lnTo>
                    <a:pt x="344" y="34"/>
                  </a:lnTo>
                  <a:lnTo>
                    <a:pt x="340" y="38"/>
                  </a:lnTo>
                  <a:lnTo>
                    <a:pt x="336" y="39"/>
                  </a:lnTo>
                  <a:lnTo>
                    <a:pt x="333" y="43"/>
                  </a:lnTo>
                  <a:lnTo>
                    <a:pt x="329" y="45"/>
                  </a:lnTo>
                  <a:lnTo>
                    <a:pt x="323" y="48"/>
                  </a:lnTo>
                  <a:lnTo>
                    <a:pt x="317" y="50"/>
                  </a:lnTo>
                  <a:lnTo>
                    <a:pt x="311" y="53"/>
                  </a:lnTo>
                  <a:lnTo>
                    <a:pt x="303" y="55"/>
                  </a:lnTo>
                  <a:lnTo>
                    <a:pt x="295" y="58"/>
                  </a:lnTo>
                  <a:lnTo>
                    <a:pt x="288" y="62"/>
                  </a:lnTo>
                  <a:lnTo>
                    <a:pt x="280" y="65"/>
                  </a:lnTo>
                  <a:lnTo>
                    <a:pt x="270" y="67"/>
                  </a:lnTo>
                  <a:lnTo>
                    <a:pt x="250" y="73"/>
                  </a:lnTo>
                  <a:lnTo>
                    <a:pt x="231" y="80"/>
                  </a:lnTo>
                  <a:lnTo>
                    <a:pt x="213" y="85"/>
                  </a:lnTo>
                  <a:lnTo>
                    <a:pt x="194" y="90"/>
                  </a:lnTo>
                  <a:lnTo>
                    <a:pt x="174" y="94"/>
                  </a:lnTo>
                  <a:lnTo>
                    <a:pt x="154" y="97"/>
                  </a:lnTo>
                  <a:lnTo>
                    <a:pt x="137" y="101"/>
                  </a:lnTo>
                  <a:lnTo>
                    <a:pt x="117" y="102"/>
                  </a:lnTo>
                  <a:lnTo>
                    <a:pt x="98" y="104"/>
                  </a:lnTo>
                  <a:lnTo>
                    <a:pt x="82" y="106"/>
                  </a:lnTo>
                  <a:lnTo>
                    <a:pt x="66" y="107"/>
                  </a:lnTo>
                  <a:lnTo>
                    <a:pt x="55" y="109"/>
                  </a:lnTo>
                  <a:lnTo>
                    <a:pt x="43" y="111"/>
                  </a:lnTo>
                  <a:lnTo>
                    <a:pt x="33" y="112"/>
                  </a:lnTo>
                  <a:lnTo>
                    <a:pt x="25" y="112"/>
                  </a:lnTo>
                  <a:lnTo>
                    <a:pt x="19" y="112"/>
                  </a:lnTo>
                  <a:lnTo>
                    <a:pt x="19" y="112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2"/>
            <p:cNvSpPr/>
            <p:nvPr/>
          </p:nvSpPr>
          <p:spPr bwMode="auto">
            <a:xfrm>
              <a:off x="1836738" y="1947863"/>
              <a:ext cx="68263" cy="409575"/>
            </a:xfrm>
            <a:custGeom>
              <a:avLst/>
              <a:gdLst>
                <a:gd name="T0" fmla="*/ 80 w 86"/>
                <a:gd name="T1" fmla="*/ 80 h 516"/>
                <a:gd name="T2" fmla="*/ 82 w 86"/>
                <a:gd name="T3" fmla="*/ 88 h 516"/>
                <a:gd name="T4" fmla="*/ 84 w 86"/>
                <a:gd name="T5" fmla="*/ 98 h 516"/>
                <a:gd name="T6" fmla="*/ 84 w 86"/>
                <a:gd name="T7" fmla="*/ 112 h 516"/>
                <a:gd name="T8" fmla="*/ 86 w 86"/>
                <a:gd name="T9" fmla="*/ 127 h 516"/>
                <a:gd name="T10" fmla="*/ 86 w 86"/>
                <a:gd name="T11" fmla="*/ 146 h 516"/>
                <a:gd name="T12" fmla="*/ 86 w 86"/>
                <a:gd name="T13" fmla="*/ 168 h 516"/>
                <a:gd name="T14" fmla="*/ 86 w 86"/>
                <a:gd name="T15" fmla="*/ 192 h 516"/>
                <a:gd name="T16" fmla="*/ 82 w 86"/>
                <a:gd name="T17" fmla="*/ 232 h 516"/>
                <a:gd name="T18" fmla="*/ 78 w 86"/>
                <a:gd name="T19" fmla="*/ 287 h 516"/>
                <a:gd name="T20" fmla="*/ 72 w 86"/>
                <a:gd name="T21" fmla="*/ 338 h 516"/>
                <a:gd name="T22" fmla="*/ 66 w 86"/>
                <a:gd name="T23" fmla="*/ 412 h 516"/>
                <a:gd name="T24" fmla="*/ 63 w 86"/>
                <a:gd name="T25" fmla="*/ 436 h 516"/>
                <a:gd name="T26" fmla="*/ 59 w 86"/>
                <a:gd name="T27" fmla="*/ 457 h 516"/>
                <a:gd name="T28" fmla="*/ 55 w 86"/>
                <a:gd name="T29" fmla="*/ 474 h 516"/>
                <a:gd name="T30" fmla="*/ 53 w 86"/>
                <a:gd name="T31" fmla="*/ 489 h 516"/>
                <a:gd name="T32" fmla="*/ 49 w 86"/>
                <a:gd name="T33" fmla="*/ 501 h 516"/>
                <a:gd name="T34" fmla="*/ 45 w 86"/>
                <a:gd name="T35" fmla="*/ 508 h 516"/>
                <a:gd name="T36" fmla="*/ 41 w 86"/>
                <a:gd name="T37" fmla="*/ 513 h 516"/>
                <a:gd name="T38" fmla="*/ 37 w 86"/>
                <a:gd name="T39" fmla="*/ 514 h 516"/>
                <a:gd name="T40" fmla="*/ 35 w 86"/>
                <a:gd name="T41" fmla="*/ 516 h 516"/>
                <a:gd name="T42" fmla="*/ 31 w 86"/>
                <a:gd name="T43" fmla="*/ 514 h 516"/>
                <a:gd name="T44" fmla="*/ 25 w 86"/>
                <a:gd name="T45" fmla="*/ 509 h 516"/>
                <a:gd name="T46" fmla="*/ 20 w 86"/>
                <a:gd name="T47" fmla="*/ 496 h 516"/>
                <a:gd name="T48" fmla="*/ 16 w 86"/>
                <a:gd name="T49" fmla="*/ 479 h 516"/>
                <a:gd name="T50" fmla="*/ 10 w 86"/>
                <a:gd name="T51" fmla="*/ 462 h 516"/>
                <a:gd name="T52" fmla="*/ 4 w 86"/>
                <a:gd name="T53" fmla="*/ 445 h 516"/>
                <a:gd name="T54" fmla="*/ 2 w 86"/>
                <a:gd name="T55" fmla="*/ 431 h 516"/>
                <a:gd name="T56" fmla="*/ 0 w 86"/>
                <a:gd name="T57" fmla="*/ 418 h 516"/>
                <a:gd name="T58" fmla="*/ 0 w 86"/>
                <a:gd name="T59" fmla="*/ 407 h 516"/>
                <a:gd name="T60" fmla="*/ 0 w 86"/>
                <a:gd name="T61" fmla="*/ 392 h 516"/>
                <a:gd name="T62" fmla="*/ 4 w 86"/>
                <a:gd name="T63" fmla="*/ 370 h 516"/>
                <a:gd name="T64" fmla="*/ 10 w 86"/>
                <a:gd name="T65" fmla="*/ 341 h 516"/>
                <a:gd name="T66" fmla="*/ 14 w 86"/>
                <a:gd name="T67" fmla="*/ 312 h 516"/>
                <a:gd name="T68" fmla="*/ 18 w 86"/>
                <a:gd name="T69" fmla="*/ 280 h 516"/>
                <a:gd name="T70" fmla="*/ 21 w 86"/>
                <a:gd name="T71" fmla="*/ 244 h 516"/>
                <a:gd name="T72" fmla="*/ 23 w 86"/>
                <a:gd name="T73" fmla="*/ 204 h 516"/>
                <a:gd name="T74" fmla="*/ 23 w 86"/>
                <a:gd name="T75" fmla="*/ 159 h 516"/>
                <a:gd name="T76" fmla="*/ 20 w 86"/>
                <a:gd name="T77" fmla="*/ 112 h 516"/>
                <a:gd name="T78" fmla="*/ 16 w 86"/>
                <a:gd name="T79" fmla="*/ 59 h 516"/>
                <a:gd name="T80" fmla="*/ 10 w 86"/>
                <a:gd name="T81" fmla="*/ 0 h 516"/>
                <a:gd name="T82" fmla="*/ 37 w 86"/>
                <a:gd name="T83" fmla="*/ 25 h 516"/>
                <a:gd name="T84" fmla="*/ 59 w 86"/>
                <a:gd name="T85" fmla="*/ 46 h 516"/>
                <a:gd name="T86" fmla="*/ 72 w 86"/>
                <a:gd name="T87" fmla="*/ 63 h 516"/>
                <a:gd name="T88" fmla="*/ 80 w 86"/>
                <a:gd name="T89" fmla="*/ 7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516">
                  <a:moveTo>
                    <a:pt x="80" y="76"/>
                  </a:moveTo>
                  <a:lnTo>
                    <a:pt x="80" y="80"/>
                  </a:lnTo>
                  <a:lnTo>
                    <a:pt x="82" y="83"/>
                  </a:lnTo>
                  <a:lnTo>
                    <a:pt x="82" y="88"/>
                  </a:lnTo>
                  <a:lnTo>
                    <a:pt x="82" y="93"/>
                  </a:lnTo>
                  <a:lnTo>
                    <a:pt x="84" y="98"/>
                  </a:lnTo>
                  <a:lnTo>
                    <a:pt x="84" y="105"/>
                  </a:lnTo>
                  <a:lnTo>
                    <a:pt x="84" y="112"/>
                  </a:lnTo>
                  <a:lnTo>
                    <a:pt x="86" y="119"/>
                  </a:lnTo>
                  <a:lnTo>
                    <a:pt x="86" y="127"/>
                  </a:lnTo>
                  <a:lnTo>
                    <a:pt x="86" y="136"/>
                  </a:lnTo>
                  <a:lnTo>
                    <a:pt x="86" y="146"/>
                  </a:lnTo>
                  <a:lnTo>
                    <a:pt x="86" y="156"/>
                  </a:lnTo>
                  <a:lnTo>
                    <a:pt x="86" y="168"/>
                  </a:lnTo>
                  <a:lnTo>
                    <a:pt x="86" y="178"/>
                  </a:lnTo>
                  <a:lnTo>
                    <a:pt x="86" y="192"/>
                  </a:lnTo>
                  <a:lnTo>
                    <a:pt x="84" y="204"/>
                  </a:lnTo>
                  <a:lnTo>
                    <a:pt x="82" y="232"/>
                  </a:lnTo>
                  <a:lnTo>
                    <a:pt x="80" y="260"/>
                  </a:lnTo>
                  <a:lnTo>
                    <a:pt x="78" y="287"/>
                  </a:lnTo>
                  <a:lnTo>
                    <a:pt x="74" y="312"/>
                  </a:lnTo>
                  <a:lnTo>
                    <a:pt x="72" y="338"/>
                  </a:lnTo>
                  <a:lnTo>
                    <a:pt x="70" y="363"/>
                  </a:lnTo>
                  <a:lnTo>
                    <a:pt x="66" y="412"/>
                  </a:lnTo>
                  <a:lnTo>
                    <a:pt x="65" y="424"/>
                  </a:lnTo>
                  <a:lnTo>
                    <a:pt x="63" y="436"/>
                  </a:lnTo>
                  <a:lnTo>
                    <a:pt x="61" y="446"/>
                  </a:lnTo>
                  <a:lnTo>
                    <a:pt x="59" y="457"/>
                  </a:lnTo>
                  <a:lnTo>
                    <a:pt x="57" y="467"/>
                  </a:lnTo>
                  <a:lnTo>
                    <a:pt x="55" y="474"/>
                  </a:lnTo>
                  <a:lnTo>
                    <a:pt x="53" y="482"/>
                  </a:lnTo>
                  <a:lnTo>
                    <a:pt x="53" y="489"/>
                  </a:lnTo>
                  <a:lnTo>
                    <a:pt x="51" y="496"/>
                  </a:lnTo>
                  <a:lnTo>
                    <a:pt x="49" y="501"/>
                  </a:lnTo>
                  <a:lnTo>
                    <a:pt x="47" y="504"/>
                  </a:lnTo>
                  <a:lnTo>
                    <a:pt x="45" y="508"/>
                  </a:lnTo>
                  <a:lnTo>
                    <a:pt x="43" y="511"/>
                  </a:lnTo>
                  <a:lnTo>
                    <a:pt x="41" y="513"/>
                  </a:lnTo>
                  <a:lnTo>
                    <a:pt x="39" y="514"/>
                  </a:lnTo>
                  <a:lnTo>
                    <a:pt x="37" y="514"/>
                  </a:lnTo>
                  <a:lnTo>
                    <a:pt x="37" y="516"/>
                  </a:lnTo>
                  <a:lnTo>
                    <a:pt x="35" y="516"/>
                  </a:lnTo>
                  <a:lnTo>
                    <a:pt x="33" y="516"/>
                  </a:lnTo>
                  <a:lnTo>
                    <a:pt x="31" y="514"/>
                  </a:lnTo>
                  <a:lnTo>
                    <a:pt x="27" y="513"/>
                  </a:lnTo>
                  <a:lnTo>
                    <a:pt x="25" y="509"/>
                  </a:lnTo>
                  <a:lnTo>
                    <a:pt x="21" y="502"/>
                  </a:lnTo>
                  <a:lnTo>
                    <a:pt x="20" y="496"/>
                  </a:lnTo>
                  <a:lnTo>
                    <a:pt x="18" y="489"/>
                  </a:lnTo>
                  <a:lnTo>
                    <a:pt x="16" y="479"/>
                  </a:lnTo>
                  <a:lnTo>
                    <a:pt x="12" y="470"/>
                  </a:lnTo>
                  <a:lnTo>
                    <a:pt x="10" y="462"/>
                  </a:lnTo>
                  <a:lnTo>
                    <a:pt x="6" y="453"/>
                  </a:lnTo>
                  <a:lnTo>
                    <a:pt x="4" y="445"/>
                  </a:lnTo>
                  <a:lnTo>
                    <a:pt x="2" y="438"/>
                  </a:lnTo>
                  <a:lnTo>
                    <a:pt x="2" y="431"/>
                  </a:lnTo>
                  <a:lnTo>
                    <a:pt x="2" y="424"/>
                  </a:lnTo>
                  <a:lnTo>
                    <a:pt x="0" y="418"/>
                  </a:lnTo>
                  <a:lnTo>
                    <a:pt x="0" y="414"/>
                  </a:lnTo>
                  <a:lnTo>
                    <a:pt x="0" y="407"/>
                  </a:lnTo>
                  <a:lnTo>
                    <a:pt x="0" y="401"/>
                  </a:lnTo>
                  <a:lnTo>
                    <a:pt x="0" y="392"/>
                  </a:lnTo>
                  <a:lnTo>
                    <a:pt x="2" y="382"/>
                  </a:lnTo>
                  <a:lnTo>
                    <a:pt x="4" y="370"/>
                  </a:lnTo>
                  <a:lnTo>
                    <a:pt x="8" y="356"/>
                  </a:lnTo>
                  <a:lnTo>
                    <a:pt x="10" y="341"/>
                  </a:lnTo>
                  <a:lnTo>
                    <a:pt x="12" y="328"/>
                  </a:lnTo>
                  <a:lnTo>
                    <a:pt x="14" y="312"/>
                  </a:lnTo>
                  <a:lnTo>
                    <a:pt x="16" y="297"/>
                  </a:lnTo>
                  <a:lnTo>
                    <a:pt x="18" y="280"/>
                  </a:lnTo>
                  <a:lnTo>
                    <a:pt x="20" y="263"/>
                  </a:lnTo>
                  <a:lnTo>
                    <a:pt x="21" y="244"/>
                  </a:lnTo>
                  <a:lnTo>
                    <a:pt x="21" y="224"/>
                  </a:lnTo>
                  <a:lnTo>
                    <a:pt x="23" y="204"/>
                  </a:lnTo>
                  <a:lnTo>
                    <a:pt x="23" y="183"/>
                  </a:lnTo>
                  <a:lnTo>
                    <a:pt x="23" y="159"/>
                  </a:lnTo>
                  <a:lnTo>
                    <a:pt x="21" y="136"/>
                  </a:lnTo>
                  <a:lnTo>
                    <a:pt x="20" y="112"/>
                  </a:lnTo>
                  <a:lnTo>
                    <a:pt x="18" y="86"/>
                  </a:lnTo>
                  <a:lnTo>
                    <a:pt x="16" y="59"/>
                  </a:lnTo>
                  <a:lnTo>
                    <a:pt x="14" y="30"/>
                  </a:lnTo>
                  <a:lnTo>
                    <a:pt x="10" y="0"/>
                  </a:lnTo>
                  <a:lnTo>
                    <a:pt x="25" y="13"/>
                  </a:lnTo>
                  <a:lnTo>
                    <a:pt x="37" y="25"/>
                  </a:lnTo>
                  <a:lnTo>
                    <a:pt x="49" y="36"/>
                  </a:lnTo>
                  <a:lnTo>
                    <a:pt x="59" y="46"/>
                  </a:lnTo>
                  <a:lnTo>
                    <a:pt x="66" y="56"/>
                  </a:lnTo>
                  <a:lnTo>
                    <a:pt x="72" y="63"/>
                  </a:lnTo>
                  <a:lnTo>
                    <a:pt x="76" y="71"/>
                  </a:lnTo>
                  <a:lnTo>
                    <a:pt x="80" y="76"/>
                  </a:lnTo>
                  <a:lnTo>
                    <a:pt x="80" y="7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47"/>
          <p:cNvSpPr/>
          <p:nvPr/>
        </p:nvSpPr>
        <p:spPr bwMode="auto">
          <a:xfrm>
            <a:off x="1239561" y="1842313"/>
            <a:ext cx="689851" cy="1154371"/>
          </a:xfrm>
          <a:custGeom>
            <a:avLst/>
            <a:gdLst>
              <a:gd name="T0" fmla="*/ 0 w 399"/>
              <a:gd name="T1" fmla="*/ 662 h 666"/>
              <a:gd name="T2" fmla="*/ 0 w 399"/>
              <a:gd name="T3" fmla="*/ 659 h 666"/>
              <a:gd name="T4" fmla="*/ 4 w 399"/>
              <a:gd name="T5" fmla="*/ 651 h 666"/>
              <a:gd name="T6" fmla="*/ 8 w 399"/>
              <a:gd name="T7" fmla="*/ 640 h 666"/>
              <a:gd name="T8" fmla="*/ 15 w 399"/>
              <a:gd name="T9" fmla="*/ 627 h 666"/>
              <a:gd name="T10" fmla="*/ 25 w 399"/>
              <a:gd name="T11" fmla="*/ 612 h 666"/>
              <a:gd name="T12" fmla="*/ 37 w 399"/>
              <a:gd name="T13" fmla="*/ 591 h 666"/>
              <a:gd name="T14" fmla="*/ 53 w 399"/>
              <a:gd name="T15" fmla="*/ 569 h 666"/>
              <a:gd name="T16" fmla="*/ 94 w 399"/>
              <a:gd name="T17" fmla="*/ 511 h 666"/>
              <a:gd name="T18" fmla="*/ 127 w 399"/>
              <a:gd name="T19" fmla="*/ 462 h 666"/>
              <a:gd name="T20" fmla="*/ 158 w 399"/>
              <a:gd name="T21" fmla="*/ 411 h 666"/>
              <a:gd name="T22" fmla="*/ 186 w 399"/>
              <a:gd name="T23" fmla="*/ 359 h 666"/>
              <a:gd name="T24" fmla="*/ 209 w 399"/>
              <a:gd name="T25" fmla="*/ 308 h 666"/>
              <a:gd name="T26" fmla="*/ 258 w 399"/>
              <a:gd name="T27" fmla="*/ 204 h 666"/>
              <a:gd name="T28" fmla="*/ 280 w 399"/>
              <a:gd name="T29" fmla="*/ 150 h 666"/>
              <a:gd name="T30" fmla="*/ 287 w 399"/>
              <a:gd name="T31" fmla="*/ 126 h 666"/>
              <a:gd name="T32" fmla="*/ 293 w 399"/>
              <a:gd name="T33" fmla="*/ 106 h 666"/>
              <a:gd name="T34" fmla="*/ 299 w 399"/>
              <a:gd name="T35" fmla="*/ 87 h 666"/>
              <a:gd name="T36" fmla="*/ 303 w 399"/>
              <a:gd name="T37" fmla="*/ 70 h 666"/>
              <a:gd name="T38" fmla="*/ 305 w 399"/>
              <a:gd name="T39" fmla="*/ 56 h 666"/>
              <a:gd name="T40" fmla="*/ 305 w 399"/>
              <a:gd name="T41" fmla="*/ 44 h 666"/>
              <a:gd name="T42" fmla="*/ 305 w 399"/>
              <a:gd name="T43" fmla="*/ 34 h 666"/>
              <a:gd name="T44" fmla="*/ 301 w 399"/>
              <a:gd name="T45" fmla="*/ 27 h 666"/>
              <a:gd name="T46" fmla="*/ 295 w 399"/>
              <a:gd name="T47" fmla="*/ 17 h 666"/>
              <a:gd name="T48" fmla="*/ 293 w 399"/>
              <a:gd name="T49" fmla="*/ 11 h 666"/>
              <a:gd name="T50" fmla="*/ 297 w 399"/>
              <a:gd name="T51" fmla="*/ 5 h 666"/>
              <a:gd name="T52" fmla="*/ 307 w 399"/>
              <a:gd name="T53" fmla="*/ 2 h 666"/>
              <a:gd name="T54" fmla="*/ 319 w 399"/>
              <a:gd name="T55" fmla="*/ 0 h 666"/>
              <a:gd name="T56" fmla="*/ 330 w 399"/>
              <a:gd name="T57" fmla="*/ 5 h 666"/>
              <a:gd name="T58" fmla="*/ 346 w 399"/>
              <a:gd name="T59" fmla="*/ 14 h 666"/>
              <a:gd name="T60" fmla="*/ 362 w 399"/>
              <a:gd name="T61" fmla="*/ 27 h 666"/>
              <a:gd name="T62" fmla="*/ 377 w 399"/>
              <a:gd name="T63" fmla="*/ 44 h 666"/>
              <a:gd name="T64" fmla="*/ 389 w 399"/>
              <a:gd name="T65" fmla="*/ 60 h 666"/>
              <a:gd name="T66" fmla="*/ 397 w 399"/>
              <a:gd name="T67" fmla="*/ 70 h 666"/>
              <a:gd name="T68" fmla="*/ 399 w 399"/>
              <a:gd name="T69" fmla="*/ 78 h 666"/>
              <a:gd name="T70" fmla="*/ 399 w 399"/>
              <a:gd name="T71" fmla="*/ 84 h 666"/>
              <a:gd name="T72" fmla="*/ 395 w 399"/>
              <a:gd name="T73" fmla="*/ 92 h 666"/>
              <a:gd name="T74" fmla="*/ 391 w 399"/>
              <a:gd name="T75" fmla="*/ 104 h 666"/>
              <a:gd name="T76" fmla="*/ 385 w 399"/>
              <a:gd name="T77" fmla="*/ 117 h 666"/>
              <a:gd name="T78" fmla="*/ 377 w 399"/>
              <a:gd name="T79" fmla="*/ 134 h 666"/>
              <a:gd name="T80" fmla="*/ 368 w 399"/>
              <a:gd name="T81" fmla="*/ 155 h 666"/>
              <a:gd name="T82" fmla="*/ 356 w 399"/>
              <a:gd name="T83" fmla="*/ 179 h 666"/>
              <a:gd name="T84" fmla="*/ 344 w 399"/>
              <a:gd name="T85" fmla="*/ 206 h 666"/>
              <a:gd name="T86" fmla="*/ 280 w 399"/>
              <a:gd name="T87" fmla="*/ 320 h 666"/>
              <a:gd name="T88" fmla="*/ 213 w 399"/>
              <a:gd name="T89" fmla="*/ 430 h 666"/>
              <a:gd name="T90" fmla="*/ 176 w 399"/>
              <a:gd name="T91" fmla="*/ 481 h 666"/>
              <a:gd name="T92" fmla="*/ 141 w 399"/>
              <a:gd name="T93" fmla="*/ 527 h 666"/>
              <a:gd name="T94" fmla="*/ 107 w 399"/>
              <a:gd name="T95" fmla="*/ 567 h 666"/>
              <a:gd name="T96" fmla="*/ 74 w 399"/>
              <a:gd name="T97" fmla="*/ 603 h 666"/>
              <a:gd name="T98" fmla="*/ 60 w 399"/>
              <a:gd name="T99" fmla="*/ 620 h 666"/>
              <a:gd name="T100" fmla="*/ 47 w 399"/>
              <a:gd name="T101" fmla="*/ 634 h 666"/>
              <a:gd name="T102" fmla="*/ 33 w 399"/>
              <a:gd name="T103" fmla="*/ 644 h 666"/>
              <a:gd name="T104" fmla="*/ 23 w 399"/>
              <a:gd name="T105" fmla="*/ 654 h 666"/>
              <a:gd name="T106" fmla="*/ 15 w 399"/>
              <a:gd name="T107" fmla="*/ 659 h 666"/>
              <a:gd name="T108" fmla="*/ 8 w 399"/>
              <a:gd name="T109" fmla="*/ 664 h 666"/>
              <a:gd name="T110" fmla="*/ 4 w 399"/>
              <a:gd name="T111" fmla="*/ 666 h 666"/>
              <a:gd name="T112" fmla="*/ 0 w 399"/>
              <a:gd name="T113" fmla="*/ 664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9" h="666">
                <a:moveTo>
                  <a:pt x="0" y="664"/>
                </a:moveTo>
                <a:lnTo>
                  <a:pt x="0" y="662"/>
                </a:lnTo>
                <a:lnTo>
                  <a:pt x="0" y="661"/>
                </a:lnTo>
                <a:lnTo>
                  <a:pt x="0" y="659"/>
                </a:lnTo>
                <a:lnTo>
                  <a:pt x="2" y="656"/>
                </a:lnTo>
                <a:lnTo>
                  <a:pt x="4" y="651"/>
                </a:lnTo>
                <a:lnTo>
                  <a:pt x="6" y="646"/>
                </a:lnTo>
                <a:lnTo>
                  <a:pt x="8" y="640"/>
                </a:lnTo>
                <a:lnTo>
                  <a:pt x="12" y="634"/>
                </a:lnTo>
                <a:lnTo>
                  <a:pt x="15" y="627"/>
                </a:lnTo>
                <a:lnTo>
                  <a:pt x="19" y="620"/>
                </a:lnTo>
                <a:lnTo>
                  <a:pt x="25" y="612"/>
                </a:lnTo>
                <a:lnTo>
                  <a:pt x="31" y="601"/>
                </a:lnTo>
                <a:lnTo>
                  <a:pt x="37" y="591"/>
                </a:lnTo>
                <a:lnTo>
                  <a:pt x="45" y="581"/>
                </a:lnTo>
                <a:lnTo>
                  <a:pt x="53" y="569"/>
                </a:lnTo>
                <a:lnTo>
                  <a:pt x="60" y="557"/>
                </a:lnTo>
                <a:lnTo>
                  <a:pt x="94" y="511"/>
                </a:lnTo>
                <a:lnTo>
                  <a:pt x="111" y="486"/>
                </a:lnTo>
                <a:lnTo>
                  <a:pt x="127" y="462"/>
                </a:lnTo>
                <a:lnTo>
                  <a:pt x="143" y="437"/>
                </a:lnTo>
                <a:lnTo>
                  <a:pt x="158" y="411"/>
                </a:lnTo>
                <a:lnTo>
                  <a:pt x="172" y="386"/>
                </a:lnTo>
                <a:lnTo>
                  <a:pt x="186" y="359"/>
                </a:lnTo>
                <a:lnTo>
                  <a:pt x="197" y="333"/>
                </a:lnTo>
                <a:lnTo>
                  <a:pt x="209" y="308"/>
                </a:lnTo>
                <a:lnTo>
                  <a:pt x="235" y="257"/>
                </a:lnTo>
                <a:lnTo>
                  <a:pt x="258" y="204"/>
                </a:lnTo>
                <a:lnTo>
                  <a:pt x="268" y="177"/>
                </a:lnTo>
                <a:lnTo>
                  <a:pt x="280" y="150"/>
                </a:lnTo>
                <a:lnTo>
                  <a:pt x="284" y="138"/>
                </a:lnTo>
                <a:lnTo>
                  <a:pt x="287" y="126"/>
                </a:lnTo>
                <a:lnTo>
                  <a:pt x="289" y="116"/>
                </a:lnTo>
                <a:lnTo>
                  <a:pt x="293" y="106"/>
                </a:lnTo>
                <a:lnTo>
                  <a:pt x="295" y="95"/>
                </a:lnTo>
                <a:lnTo>
                  <a:pt x="299" y="87"/>
                </a:lnTo>
                <a:lnTo>
                  <a:pt x="301" y="78"/>
                </a:lnTo>
                <a:lnTo>
                  <a:pt x="303" y="70"/>
                </a:lnTo>
                <a:lnTo>
                  <a:pt x="303" y="63"/>
                </a:lnTo>
                <a:lnTo>
                  <a:pt x="305" y="56"/>
                </a:lnTo>
                <a:lnTo>
                  <a:pt x="305" y="50"/>
                </a:lnTo>
                <a:lnTo>
                  <a:pt x="305" y="44"/>
                </a:lnTo>
                <a:lnTo>
                  <a:pt x="305" y="39"/>
                </a:lnTo>
                <a:lnTo>
                  <a:pt x="305" y="34"/>
                </a:lnTo>
                <a:lnTo>
                  <a:pt x="303" y="31"/>
                </a:lnTo>
                <a:lnTo>
                  <a:pt x="301" y="27"/>
                </a:lnTo>
                <a:lnTo>
                  <a:pt x="297" y="22"/>
                </a:lnTo>
                <a:lnTo>
                  <a:pt x="295" y="17"/>
                </a:lnTo>
                <a:lnTo>
                  <a:pt x="293" y="14"/>
                </a:lnTo>
                <a:lnTo>
                  <a:pt x="293" y="11"/>
                </a:lnTo>
                <a:lnTo>
                  <a:pt x="295" y="9"/>
                </a:lnTo>
                <a:lnTo>
                  <a:pt x="297" y="5"/>
                </a:lnTo>
                <a:lnTo>
                  <a:pt x="301" y="4"/>
                </a:lnTo>
                <a:lnTo>
                  <a:pt x="307" y="2"/>
                </a:lnTo>
                <a:lnTo>
                  <a:pt x="313" y="0"/>
                </a:lnTo>
                <a:lnTo>
                  <a:pt x="319" y="0"/>
                </a:lnTo>
                <a:lnTo>
                  <a:pt x="325" y="2"/>
                </a:lnTo>
                <a:lnTo>
                  <a:pt x="330" y="5"/>
                </a:lnTo>
                <a:lnTo>
                  <a:pt x="338" y="9"/>
                </a:lnTo>
                <a:lnTo>
                  <a:pt x="346" y="14"/>
                </a:lnTo>
                <a:lnTo>
                  <a:pt x="354" y="21"/>
                </a:lnTo>
                <a:lnTo>
                  <a:pt x="362" y="27"/>
                </a:lnTo>
                <a:lnTo>
                  <a:pt x="370" y="38"/>
                </a:lnTo>
                <a:lnTo>
                  <a:pt x="377" y="44"/>
                </a:lnTo>
                <a:lnTo>
                  <a:pt x="383" y="53"/>
                </a:lnTo>
                <a:lnTo>
                  <a:pt x="389" y="60"/>
                </a:lnTo>
                <a:lnTo>
                  <a:pt x="393" y="65"/>
                </a:lnTo>
                <a:lnTo>
                  <a:pt x="397" y="70"/>
                </a:lnTo>
                <a:lnTo>
                  <a:pt x="399" y="75"/>
                </a:lnTo>
                <a:lnTo>
                  <a:pt x="399" y="78"/>
                </a:lnTo>
                <a:lnTo>
                  <a:pt x="399" y="80"/>
                </a:lnTo>
                <a:lnTo>
                  <a:pt x="399" y="84"/>
                </a:lnTo>
                <a:lnTo>
                  <a:pt x="397" y="87"/>
                </a:lnTo>
                <a:lnTo>
                  <a:pt x="395" y="92"/>
                </a:lnTo>
                <a:lnTo>
                  <a:pt x="393" y="97"/>
                </a:lnTo>
                <a:lnTo>
                  <a:pt x="391" y="104"/>
                </a:lnTo>
                <a:lnTo>
                  <a:pt x="389" y="111"/>
                </a:lnTo>
                <a:lnTo>
                  <a:pt x="385" y="117"/>
                </a:lnTo>
                <a:lnTo>
                  <a:pt x="381" y="126"/>
                </a:lnTo>
                <a:lnTo>
                  <a:pt x="377" y="134"/>
                </a:lnTo>
                <a:lnTo>
                  <a:pt x="374" y="145"/>
                </a:lnTo>
                <a:lnTo>
                  <a:pt x="368" y="155"/>
                </a:lnTo>
                <a:lnTo>
                  <a:pt x="362" y="167"/>
                </a:lnTo>
                <a:lnTo>
                  <a:pt x="356" y="179"/>
                </a:lnTo>
                <a:lnTo>
                  <a:pt x="350" y="192"/>
                </a:lnTo>
                <a:lnTo>
                  <a:pt x="344" y="206"/>
                </a:lnTo>
                <a:lnTo>
                  <a:pt x="313" y="263"/>
                </a:lnTo>
                <a:lnTo>
                  <a:pt x="280" y="320"/>
                </a:lnTo>
                <a:lnTo>
                  <a:pt x="248" y="376"/>
                </a:lnTo>
                <a:lnTo>
                  <a:pt x="213" y="430"/>
                </a:lnTo>
                <a:lnTo>
                  <a:pt x="195" y="457"/>
                </a:lnTo>
                <a:lnTo>
                  <a:pt x="176" y="481"/>
                </a:lnTo>
                <a:lnTo>
                  <a:pt x="158" y="505"/>
                </a:lnTo>
                <a:lnTo>
                  <a:pt x="141" y="527"/>
                </a:lnTo>
                <a:lnTo>
                  <a:pt x="123" y="547"/>
                </a:lnTo>
                <a:lnTo>
                  <a:pt x="107" y="567"/>
                </a:lnTo>
                <a:lnTo>
                  <a:pt x="90" y="586"/>
                </a:lnTo>
                <a:lnTo>
                  <a:pt x="74" y="603"/>
                </a:lnTo>
                <a:lnTo>
                  <a:pt x="66" y="612"/>
                </a:lnTo>
                <a:lnTo>
                  <a:pt x="60" y="620"/>
                </a:lnTo>
                <a:lnTo>
                  <a:pt x="53" y="627"/>
                </a:lnTo>
                <a:lnTo>
                  <a:pt x="47" y="634"/>
                </a:lnTo>
                <a:lnTo>
                  <a:pt x="39" y="639"/>
                </a:lnTo>
                <a:lnTo>
                  <a:pt x="33" y="644"/>
                </a:lnTo>
                <a:lnTo>
                  <a:pt x="29" y="649"/>
                </a:lnTo>
                <a:lnTo>
                  <a:pt x="23" y="654"/>
                </a:lnTo>
                <a:lnTo>
                  <a:pt x="19" y="657"/>
                </a:lnTo>
                <a:lnTo>
                  <a:pt x="15" y="659"/>
                </a:lnTo>
                <a:lnTo>
                  <a:pt x="12" y="662"/>
                </a:lnTo>
                <a:lnTo>
                  <a:pt x="8" y="664"/>
                </a:lnTo>
                <a:lnTo>
                  <a:pt x="6" y="664"/>
                </a:lnTo>
                <a:lnTo>
                  <a:pt x="4" y="666"/>
                </a:lnTo>
                <a:lnTo>
                  <a:pt x="2" y="666"/>
                </a:lnTo>
                <a:lnTo>
                  <a:pt x="0" y="664"/>
                </a:lnTo>
                <a:lnTo>
                  <a:pt x="0" y="664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48"/>
          <p:cNvSpPr/>
          <p:nvPr/>
        </p:nvSpPr>
        <p:spPr bwMode="auto">
          <a:xfrm>
            <a:off x="2088873" y="1738316"/>
            <a:ext cx="530388" cy="1126638"/>
          </a:xfrm>
          <a:custGeom>
            <a:avLst/>
            <a:gdLst>
              <a:gd name="T0" fmla="*/ 0 w 305"/>
              <a:gd name="T1" fmla="*/ 647 h 650"/>
              <a:gd name="T2" fmla="*/ 0 w 305"/>
              <a:gd name="T3" fmla="*/ 644 h 650"/>
              <a:gd name="T4" fmla="*/ 2 w 305"/>
              <a:gd name="T5" fmla="*/ 635 h 650"/>
              <a:gd name="T6" fmla="*/ 6 w 305"/>
              <a:gd name="T7" fmla="*/ 625 h 650"/>
              <a:gd name="T8" fmla="*/ 12 w 305"/>
              <a:gd name="T9" fmla="*/ 611 h 650"/>
              <a:gd name="T10" fmla="*/ 20 w 305"/>
              <a:gd name="T11" fmla="*/ 596 h 650"/>
              <a:gd name="T12" fmla="*/ 29 w 305"/>
              <a:gd name="T13" fmla="*/ 576 h 650"/>
              <a:gd name="T14" fmla="*/ 41 w 305"/>
              <a:gd name="T15" fmla="*/ 554 h 650"/>
              <a:gd name="T16" fmla="*/ 61 w 305"/>
              <a:gd name="T17" fmla="*/ 518 h 650"/>
              <a:gd name="T18" fmla="*/ 88 w 305"/>
              <a:gd name="T19" fmla="*/ 469 h 650"/>
              <a:gd name="T20" fmla="*/ 111 w 305"/>
              <a:gd name="T21" fmla="*/ 416 h 650"/>
              <a:gd name="T22" fmla="*/ 135 w 305"/>
              <a:gd name="T23" fmla="*/ 362 h 650"/>
              <a:gd name="T24" fmla="*/ 155 w 305"/>
              <a:gd name="T25" fmla="*/ 306 h 650"/>
              <a:gd name="T26" fmla="*/ 170 w 305"/>
              <a:gd name="T27" fmla="*/ 251 h 650"/>
              <a:gd name="T28" fmla="*/ 186 w 305"/>
              <a:gd name="T29" fmla="*/ 201 h 650"/>
              <a:gd name="T30" fmla="*/ 200 w 305"/>
              <a:gd name="T31" fmla="*/ 153 h 650"/>
              <a:gd name="T32" fmla="*/ 207 w 305"/>
              <a:gd name="T33" fmla="*/ 119 h 650"/>
              <a:gd name="T34" fmla="*/ 213 w 305"/>
              <a:gd name="T35" fmla="*/ 100 h 650"/>
              <a:gd name="T36" fmla="*/ 215 w 305"/>
              <a:gd name="T37" fmla="*/ 83 h 650"/>
              <a:gd name="T38" fmla="*/ 217 w 305"/>
              <a:gd name="T39" fmla="*/ 68 h 650"/>
              <a:gd name="T40" fmla="*/ 219 w 305"/>
              <a:gd name="T41" fmla="*/ 55 h 650"/>
              <a:gd name="T42" fmla="*/ 219 w 305"/>
              <a:gd name="T43" fmla="*/ 44 h 650"/>
              <a:gd name="T44" fmla="*/ 217 w 305"/>
              <a:gd name="T45" fmla="*/ 36 h 650"/>
              <a:gd name="T46" fmla="*/ 213 w 305"/>
              <a:gd name="T47" fmla="*/ 29 h 650"/>
              <a:gd name="T48" fmla="*/ 205 w 305"/>
              <a:gd name="T49" fmla="*/ 24 h 650"/>
              <a:gd name="T50" fmla="*/ 202 w 305"/>
              <a:gd name="T51" fmla="*/ 15 h 650"/>
              <a:gd name="T52" fmla="*/ 202 w 305"/>
              <a:gd name="T53" fmla="*/ 10 h 650"/>
              <a:gd name="T54" fmla="*/ 205 w 305"/>
              <a:gd name="T55" fmla="*/ 4 h 650"/>
              <a:gd name="T56" fmla="*/ 215 w 305"/>
              <a:gd name="T57" fmla="*/ 0 h 650"/>
              <a:gd name="T58" fmla="*/ 227 w 305"/>
              <a:gd name="T59" fmla="*/ 0 h 650"/>
              <a:gd name="T60" fmla="*/ 239 w 305"/>
              <a:gd name="T61" fmla="*/ 4 h 650"/>
              <a:gd name="T62" fmla="*/ 252 w 305"/>
              <a:gd name="T63" fmla="*/ 9 h 650"/>
              <a:gd name="T64" fmla="*/ 270 w 305"/>
              <a:gd name="T65" fmla="*/ 17 h 650"/>
              <a:gd name="T66" fmla="*/ 284 w 305"/>
              <a:gd name="T67" fmla="*/ 27 h 650"/>
              <a:gd name="T68" fmla="*/ 293 w 305"/>
              <a:gd name="T69" fmla="*/ 36 h 650"/>
              <a:gd name="T70" fmla="*/ 301 w 305"/>
              <a:gd name="T71" fmla="*/ 44 h 650"/>
              <a:gd name="T72" fmla="*/ 303 w 305"/>
              <a:gd name="T73" fmla="*/ 49 h 650"/>
              <a:gd name="T74" fmla="*/ 305 w 305"/>
              <a:gd name="T75" fmla="*/ 56 h 650"/>
              <a:gd name="T76" fmla="*/ 305 w 305"/>
              <a:gd name="T77" fmla="*/ 63 h 650"/>
              <a:gd name="T78" fmla="*/ 303 w 305"/>
              <a:gd name="T79" fmla="*/ 73 h 650"/>
              <a:gd name="T80" fmla="*/ 301 w 305"/>
              <a:gd name="T81" fmla="*/ 85 h 650"/>
              <a:gd name="T82" fmla="*/ 299 w 305"/>
              <a:gd name="T83" fmla="*/ 99 h 650"/>
              <a:gd name="T84" fmla="*/ 295 w 305"/>
              <a:gd name="T85" fmla="*/ 116 h 650"/>
              <a:gd name="T86" fmla="*/ 292 w 305"/>
              <a:gd name="T87" fmla="*/ 134 h 650"/>
              <a:gd name="T88" fmla="*/ 282 w 305"/>
              <a:gd name="T89" fmla="*/ 167 h 650"/>
              <a:gd name="T90" fmla="*/ 264 w 305"/>
              <a:gd name="T91" fmla="*/ 212 h 650"/>
              <a:gd name="T92" fmla="*/ 243 w 305"/>
              <a:gd name="T93" fmla="*/ 265 h 650"/>
              <a:gd name="T94" fmla="*/ 231 w 305"/>
              <a:gd name="T95" fmla="*/ 292 h 650"/>
              <a:gd name="T96" fmla="*/ 219 w 305"/>
              <a:gd name="T97" fmla="*/ 323 h 650"/>
              <a:gd name="T98" fmla="*/ 205 w 305"/>
              <a:gd name="T99" fmla="*/ 353 h 650"/>
              <a:gd name="T100" fmla="*/ 174 w 305"/>
              <a:gd name="T101" fmla="*/ 416 h 650"/>
              <a:gd name="T102" fmla="*/ 143 w 305"/>
              <a:gd name="T103" fmla="*/ 472 h 650"/>
              <a:gd name="T104" fmla="*/ 111 w 305"/>
              <a:gd name="T105" fmla="*/ 523 h 650"/>
              <a:gd name="T106" fmla="*/ 80 w 305"/>
              <a:gd name="T107" fmla="*/ 567 h 650"/>
              <a:gd name="T108" fmla="*/ 66 w 305"/>
              <a:gd name="T109" fmla="*/ 588 h 650"/>
              <a:gd name="T110" fmla="*/ 53 w 305"/>
              <a:gd name="T111" fmla="*/ 605 h 650"/>
              <a:gd name="T112" fmla="*/ 39 w 305"/>
              <a:gd name="T113" fmla="*/ 620 h 650"/>
              <a:gd name="T114" fmla="*/ 29 w 305"/>
              <a:gd name="T115" fmla="*/ 632 h 650"/>
              <a:gd name="T116" fmla="*/ 20 w 305"/>
              <a:gd name="T117" fmla="*/ 640 h 650"/>
              <a:gd name="T118" fmla="*/ 12 w 305"/>
              <a:gd name="T119" fmla="*/ 647 h 650"/>
              <a:gd name="T120" fmla="*/ 6 w 305"/>
              <a:gd name="T121" fmla="*/ 649 h 650"/>
              <a:gd name="T122" fmla="*/ 2 w 305"/>
              <a:gd name="T123" fmla="*/ 649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5" h="650">
                <a:moveTo>
                  <a:pt x="2" y="649"/>
                </a:moveTo>
                <a:lnTo>
                  <a:pt x="0" y="647"/>
                </a:lnTo>
                <a:lnTo>
                  <a:pt x="0" y="645"/>
                </a:lnTo>
                <a:lnTo>
                  <a:pt x="0" y="644"/>
                </a:lnTo>
                <a:lnTo>
                  <a:pt x="2" y="640"/>
                </a:lnTo>
                <a:lnTo>
                  <a:pt x="2" y="635"/>
                </a:lnTo>
                <a:lnTo>
                  <a:pt x="4" y="630"/>
                </a:lnTo>
                <a:lnTo>
                  <a:pt x="6" y="625"/>
                </a:lnTo>
                <a:lnTo>
                  <a:pt x="10" y="618"/>
                </a:lnTo>
                <a:lnTo>
                  <a:pt x="12" y="611"/>
                </a:lnTo>
                <a:lnTo>
                  <a:pt x="16" y="605"/>
                </a:lnTo>
                <a:lnTo>
                  <a:pt x="20" y="596"/>
                </a:lnTo>
                <a:lnTo>
                  <a:pt x="25" y="586"/>
                </a:lnTo>
                <a:lnTo>
                  <a:pt x="29" y="576"/>
                </a:lnTo>
                <a:lnTo>
                  <a:pt x="35" y="566"/>
                </a:lnTo>
                <a:lnTo>
                  <a:pt x="41" y="554"/>
                </a:lnTo>
                <a:lnTo>
                  <a:pt x="47" y="542"/>
                </a:lnTo>
                <a:lnTo>
                  <a:pt x="61" y="518"/>
                </a:lnTo>
                <a:lnTo>
                  <a:pt x="74" y="494"/>
                </a:lnTo>
                <a:lnTo>
                  <a:pt x="88" y="469"/>
                </a:lnTo>
                <a:lnTo>
                  <a:pt x="100" y="443"/>
                </a:lnTo>
                <a:lnTo>
                  <a:pt x="111" y="416"/>
                </a:lnTo>
                <a:lnTo>
                  <a:pt x="123" y="389"/>
                </a:lnTo>
                <a:lnTo>
                  <a:pt x="135" y="362"/>
                </a:lnTo>
                <a:lnTo>
                  <a:pt x="145" y="333"/>
                </a:lnTo>
                <a:lnTo>
                  <a:pt x="155" y="306"/>
                </a:lnTo>
                <a:lnTo>
                  <a:pt x="162" y="277"/>
                </a:lnTo>
                <a:lnTo>
                  <a:pt x="170" y="251"/>
                </a:lnTo>
                <a:lnTo>
                  <a:pt x="180" y="226"/>
                </a:lnTo>
                <a:lnTo>
                  <a:pt x="186" y="201"/>
                </a:lnTo>
                <a:lnTo>
                  <a:pt x="194" y="177"/>
                </a:lnTo>
                <a:lnTo>
                  <a:pt x="200" y="153"/>
                </a:lnTo>
                <a:lnTo>
                  <a:pt x="205" y="129"/>
                </a:lnTo>
                <a:lnTo>
                  <a:pt x="207" y="119"/>
                </a:lnTo>
                <a:lnTo>
                  <a:pt x="211" y="109"/>
                </a:lnTo>
                <a:lnTo>
                  <a:pt x="213" y="100"/>
                </a:lnTo>
                <a:lnTo>
                  <a:pt x="213" y="92"/>
                </a:lnTo>
                <a:lnTo>
                  <a:pt x="215" y="83"/>
                </a:lnTo>
                <a:lnTo>
                  <a:pt x="217" y="75"/>
                </a:lnTo>
                <a:lnTo>
                  <a:pt x="217" y="68"/>
                </a:lnTo>
                <a:lnTo>
                  <a:pt x="219" y="61"/>
                </a:lnTo>
                <a:lnTo>
                  <a:pt x="219" y="55"/>
                </a:lnTo>
                <a:lnTo>
                  <a:pt x="219" y="49"/>
                </a:lnTo>
                <a:lnTo>
                  <a:pt x="219" y="44"/>
                </a:lnTo>
                <a:lnTo>
                  <a:pt x="217" y="39"/>
                </a:lnTo>
                <a:lnTo>
                  <a:pt x="217" y="36"/>
                </a:lnTo>
                <a:lnTo>
                  <a:pt x="215" y="32"/>
                </a:lnTo>
                <a:lnTo>
                  <a:pt x="213" y="29"/>
                </a:lnTo>
                <a:lnTo>
                  <a:pt x="211" y="27"/>
                </a:lnTo>
                <a:lnTo>
                  <a:pt x="205" y="24"/>
                </a:lnTo>
                <a:lnTo>
                  <a:pt x="203" y="21"/>
                </a:lnTo>
                <a:lnTo>
                  <a:pt x="202" y="15"/>
                </a:lnTo>
                <a:lnTo>
                  <a:pt x="200" y="12"/>
                </a:lnTo>
                <a:lnTo>
                  <a:pt x="202" y="10"/>
                </a:lnTo>
                <a:lnTo>
                  <a:pt x="203" y="7"/>
                </a:lnTo>
                <a:lnTo>
                  <a:pt x="205" y="4"/>
                </a:lnTo>
                <a:lnTo>
                  <a:pt x="211" y="2"/>
                </a:lnTo>
                <a:lnTo>
                  <a:pt x="215" y="0"/>
                </a:lnTo>
                <a:lnTo>
                  <a:pt x="221" y="0"/>
                </a:lnTo>
                <a:lnTo>
                  <a:pt x="227" y="0"/>
                </a:lnTo>
                <a:lnTo>
                  <a:pt x="233" y="2"/>
                </a:lnTo>
                <a:lnTo>
                  <a:pt x="239" y="4"/>
                </a:lnTo>
                <a:lnTo>
                  <a:pt x="247" y="5"/>
                </a:lnTo>
                <a:lnTo>
                  <a:pt x="252" y="9"/>
                </a:lnTo>
                <a:lnTo>
                  <a:pt x="262" y="12"/>
                </a:lnTo>
                <a:lnTo>
                  <a:pt x="270" y="17"/>
                </a:lnTo>
                <a:lnTo>
                  <a:pt x="278" y="22"/>
                </a:lnTo>
                <a:lnTo>
                  <a:pt x="284" y="27"/>
                </a:lnTo>
                <a:lnTo>
                  <a:pt x="290" y="32"/>
                </a:lnTo>
                <a:lnTo>
                  <a:pt x="293" y="36"/>
                </a:lnTo>
                <a:lnTo>
                  <a:pt x="297" y="41"/>
                </a:lnTo>
                <a:lnTo>
                  <a:pt x="301" y="44"/>
                </a:lnTo>
                <a:lnTo>
                  <a:pt x="303" y="48"/>
                </a:lnTo>
                <a:lnTo>
                  <a:pt x="303" y="49"/>
                </a:lnTo>
                <a:lnTo>
                  <a:pt x="305" y="53"/>
                </a:lnTo>
                <a:lnTo>
                  <a:pt x="305" y="56"/>
                </a:lnTo>
                <a:lnTo>
                  <a:pt x="305" y="60"/>
                </a:lnTo>
                <a:lnTo>
                  <a:pt x="305" y="63"/>
                </a:lnTo>
                <a:lnTo>
                  <a:pt x="305" y="68"/>
                </a:lnTo>
                <a:lnTo>
                  <a:pt x="303" y="73"/>
                </a:lnTo>
                <a:lnTo>
                  <a:pt x="303" y="80"/>
                </a:lnTo>
                <a:lnTo>
                  <a:pt x="301" y="85"/>
                </a:lnTo>
                <a:lnTo>
                  <a:pt x="301" y="92"/>
                </a:lnTo>
                <a:lnTo>
                  <a:pt x="299" y="99"/>
                </a:lnTo>
                <a:lnTo>
                  <a:pt x="297" y="107"/>
                </a:lnTo>
                <a:lnTo>
                  <a:pt x="295" y="116"/>
                </a:lnTo>
                <a:lnTo>
                  <a:pt x="293" y="124"/>
                </a:lnTo>
                <a:lnTo>
                  <a:pt x="292" y="134"/>
                </a:lnTo>
                <a:lnTo>
                  <a:pt x="290" y="145"/>
                </a:lnTo>
                <a:lnTo>
                  <a:pt x="282" y="167"/>
                </a:lnTo>
                <a:lnTo>
                  <a:pt x="274" y="189"/>
                </a:lnTo>
                <a:lnTo>
                  <a:pt x="264" y="212"/>
                </a:lnTo>
                <a:lnTo>
                  <a:pt x="254" y="238"/>
                </a:lnTo>
                <a:lnTo>
                  <a:pt x="243" y="265"/>
                </a:lnTo>
                <a:lnTo>
                  <a:pt x="237" y="279"/>
                </a:lnTo>
                <a:lnTo>
                  <a:pt x="231" y="292"/>
                </a:lnTo>
                <a:lnTo>
                  <a:pt x="225" y="308"/>
                </a:lnTo>
                <a:lnTo>
                  <a:pt x="219" y="323"/>
                </a:lnTo>
                <a:lnTo>
                  <a:pt x="213" y="338"/>
                </a:lnTo>
                <a:lnTo>
                  <a:pt x="205" y="353"/>
                </a:lnTo>
                <a:lnTo>
                  <a:pt x="190" y="386"/>
                </a:lnTo>
                <a:lnTo>
                  <a:pt x="174" y="416"/>
                </a:lnTo>
                <a:lnTo>
                  <a:pt x="158" y="445"/>
                </a:lnTo>
                <a:lnTo>
                  <a:pt x="143" y="472"/>
                </a:lnTo>
                <a:lnTo>
                  <a:pt x="127" y="498"/>
                </a:lnTo>
                <a:lnTo>
                  <a:pt x="111" y="523"/>
                </a:lnTo>
                <a:lnTo>
                  <a:pt x="96" y="545"/>
                </a:lnTo>
                <a:lnTo>
                  <a:pt x="80" y="567"/>
                </a:lnTo>
                <a:lnTo>
                  <a:pt x="72" y="577"/>
                </a:lnTo>
                <a:lnTo>
                  <a:pt x="66" y="588"/>
                </a:lnTo>
                <a:lnTo>
                  <a:pt x="59" y="596"/>
                </a:lnTo>
                <a:lnTo>
                  <a:pt x="53" y="605"/>
                </a:lnTo>
                <a:lnTo>
                  <a:pt x="45" y="613"/>
                </a:lnTo>
                <a:lnTo>
                  <a:pt x="39" y="620"/>
                </a:lnTo>
                <a:lnTo>
                  <a:pt x="33" y="627"/>
                </a:lnTo>
                <a:lnTo>
                  <a:pt x="29" y="632"/>
                </a:lnTo>
                <a:lnTo>
                  <a:pt x="23" y="637"/>
                </a:lnTo>
                <a:lnTo>
                  <a:pt x="20" y="640"/>
                </a:lnTo>
                <a:lnTo>
                  <a:pt x="16" y="644"/>
                </a:lnTo>
                <a:lnTo>
                  <a:pt x="12" y="647"/>
                </a:lnTo>
                <a:lnTo>
                  <a:pt x="8" y="649"/>
                </a:lnTo>
                <a:lnTo>
                  <a:pt x="6" y="649"/>
                </a:lnTo>
                <a:lnTo>
                  <a:pt x="4" y="650"/>
                </a:lnTo>
                <a:lnTo>
                  <a:pt x="2" y="649"/>
                </a:lnTo>
                <a:lnTo>
                  <a:pt x="2" y="64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49"/>
          <p:cNvSpPr/>
          <p:nvPr/>
        </p:nvSpPr>
        <p:spPr bwMode="auto">
          <a:xfrm>
            <a:off x="2317667" y="2331103"/>
            <a:ext cx="731450" cy="211460"/>
          </a:xfrm>
          <a:custGeom>
            <a:avLst/>
            <a:gdLst>
              <a:gd name="T0" fmla="*/ 399 w 423"/>
              <a:gd name="T1" fmla="*/ 19 h 122"/>
              <a:gd name="T2" fmla="*/ 411 w 423"/>
              <a:gd name="T3" fmla="*/ 24 h 122"/>
              <a:gd name="T4" fmla="*/ 419 w 423"/>
              <a:gd name="T5" fmla="*/ 31 h 122"/>
              <a:gd name="T6" fmla="*/ 423 w 423"/>
              <a:gd name="T7" fmla="*/ 38 h 122"/>
              <a:gd name="T8" fmla="*/ 423 w 423"/>
              <a:gd name="T9" fmla="*/ 44 h 122"/>
              <a:gd name="T10" fmla="*/ 417 w 423"/>
              <a:gd name="T11" fmla="*/ 53 h 122"/>
              <a:gd name="T12" fmla="*/ 407 w 423"/>
              <a:gd name="T13" fmla="*/ 60 h 122"/>
              <a:gd name="T14" fmla="*/ 393 w 423"/>
              <a:gd name="T15" fmla="*/ 65 h 122"/>
              <a:gd name="T16" fmla="*/ 384 w 423"/>
              <a:gd name="T17" fmla="*/ 68 h 122"/>
              <a:gd name="T18" fmla="*/ 376 w 423"/>
              <a:gd name="T19" fmla="*/ 70 h 122"/>
              <a:gd name="T20" fmla="*/ 368 w 423"/>
              <a:gd name="T21" fmla="*/ 71 h 122"/>
              <a:gd name="T22" fmla="*/ 356 w 423"/>
              <a:gd name="T23" fmla="*/ 75 h 122"/>
              <a:gd name="T24" fmla="*/ 341 w 423"/>
              <a:gd name="T25" fmla="*/ 78 h 122"/>
              <a:gd name="T26" fmla="*/ 325 w 423"/>
              <a:gd name="T27" fmla="*/ 80 h 122"/>
              <a:gd name="T28" fmla="*/ 305 w 423"/>
              <a:gd name="T29" fmla="*/ 83 h 122"/>
              <a:gd name="T30" fmla="*/ 284 w 423"/>
              <a:gd name="T31" fmla="*/ 87 h 122"/>
              <a:gd name="T32" fmla="*/ 258 w 423"/>
              <a:gd name="T33" fmla="*/ 90 h 122"/>
              <a:gd name="T34" fmla="*/ 233 w 423"/>
              <a:gd name="T35" fmla="*/ 95 h 122"/>
              <a:gd name="T36" fmla="*/ 204 w 423"/>
              <a:gd name="T37" fmla="*/ 99 h 122"/>
              <a:gd name="T38" fmla="*/ 172 w 423"/>
              <a:gd name="T39" fmla="*/ 102 h 122"/>
              <a:gd name="T40" fmla="*/ 139 w 423"/>
              <a:gd name="T41" fmla="*/ 107 h 122"/>
              <a:gd name="T42" fmla="*/ 102 w 423"/>
              <a:gd name="T43" fmla="*/ 111 h 122"/>
              <a:gd name="T44" fmla="*/ 63 w 423"/>
              <a:gd name="T45" fmla="*/ 116 h 122"/>
              <a:gd name="T46" fmla="*/ 22 w 423"/>
              <a:gd name="T47" fmla="*/ 121 h 122"/>
              <a:gd name="T48" fmla="*/ 0 w 423"/>
              <a:gd name="T49" fmla="*/ 77 h 122"/>
              <a:gd name="T50" fmla="*/ 14 w 423"/>
              <a:gd name="T51" fmla="*/ 77 h 122"/>
              <a:gd name="T52" fmla="*/ 29 w 423"/>
              <a:gd name="T53" fmla="*/ 75 h 122"/>
              <a:gd name="T54" fmla="*/ 47 w 423"/>
              <a:gd name="T55" fmla="*/ 71 h 122"/>
              <a:gd name="T56" fmla="*/ 69 w 423"/>
              <a:gd name="T57" fmla="*/ 66 h 122"/>
              <a:gd name="T58" fmla="*/ 90 w 423"/>
              <a:gd name="T59" fmla="*/ 61 h 122"/>
              <a:gd name="T60" fmla="*/ 117 w 423"/>
              <a:gd name="T61" fmla="*/ 53 h 122"/>
              <a:gd name="T62" fmla="*/ 145 w 423"/>
              <a:gd name="T63" fmla="*/ 46 h 122"/>
              <a:gd name="T64" fmla="*/ 176 w 423"/>
              <a:gd name="T65" fmla="*/ 36 h 122"/>
              <a:gd name="T66" fmla="*/ 207 w 423"/>
              <a:gd name="T67" fmla="*/ 27 h 122"/>
              <a:gd name="T68" fmla="*/ 233 w 423"/>
              <a:gd name="T69" fmla="*/ 19 h 122"/>
              <a:gd name="T70" fmla="*/ 258 w 423"/>
              <a:gd name="T71" fmla="*/ 14 h 122"/>
              <a:gd name="T72" fmla="*/ 278 w 423"/>
              <a:gd name="T73" fmla="*/ 9 h 122"/>
              <a:gd name="T74" fmla="*/ 298 w 423"/>
              <a:gd name="T75" fmla="*/ 5 h 122"/>
              <a:gd name="T76" fmla="*/ 311 w 423"/>
              <a:gd name="T77" fmla="*/ 2 h 122"/>
              <a:gd name="T78" fmla="*/ 325 w 423"/>
              <a:gd name="T79" fmla="*/ 2 h 122"/>
              <a:gd name="T80" fmla="*/ 335 w 423"/>
              <a:gd name="T81" fmla="*/ 0 h 122"/>
              <a:gd name="T82" fmla="*/ 348 w 423"/>
              <a:gd name="T83" fmla="*/ 2 h 122"/>
              <a:gd name="T84" fmla="*/ 362 w 423"/>
              <a:gd name="T85" fmla="*/ 4 h 122"/>
              <a:gd name="T86" fmla="*/ 376 w 423"/>
              <a:gd name="T87" fmla="*/ 9 h 122"/>
              <a:gd name="T88" fmla="*/ 391 w 423"/>
              <a:gd name="T89" fmla="*/ 1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3" h="122">
                <a:moveTo>
                  <a:pt x="391" y="15"/>
                </a:moveTo>
                <a:lnTo>
                  <a:pt x="399" y="19"/>
                </a:lnTo>
                <a:lnTo>
                  <a:pt x="405" y="21"/>
                </a:lnTo>
                <a:lnTo>
                  <a:pt x="411" y="24"/>
                </a:lnTo>
                <a:lnTo>
                  <a:pt x="415" y="27"/>
                </a:lnTo>
                <a:lnTo>
                  <a:pt x="419" y="31"/>
                </a:lnTo>
                <a:lnTo>
                  <a:pt x="421" y="34"/>
                </a:lnTo>
                <a:lnTo>
                  <a:pt x="423" y="38"/>
                </a:lnTo>
                <a:lnTo>
                  <a:pt x="423" y="41"/>
                </a:lnTo>
                <a:lnTo>
                  <a:pt x="423" y="44"/>
                </a:lnTo>
                <a:lnTo>
                  <a:pt x="421" y="49"/>
                </a:lnTo>
                <a:lnTo>
                  <a:pt x="417" y="53"/>
                </a:lnTo>
                <a:lnTo>
                  <a:pt x="413" y="56"/>
                </a:lnTo>
                <a:lnTo>
                  <a:pt x="407" y="60"/>
                </a:lnTo>
                <a:lnTo>
                  <a:pt x="401" y="61"/>
                </a:lnTo>
                <a:lnTo>
                  <a:pt x="393" y="65"/>
                </a:lnTo>
                <a:lnTo>
                  <a:pt x="386" y="66"/>
                </a:lnTo>
                <a:lnTo>
                  <a:pt x="384" y="68"/>
                </a:lnTo>
                <a:lnTo>
                  <a:pt x="380" y="68"/>
                </a:lnTo>
                <a:lnTo>
                  <a:pt x="376" y="70"/>
                </a:lnTo>
                <a:lnTo>
                  <a:pt x="372" y="71"/>
                </a:lnTo>
                <a:lnTo>
                  <a:pt x="368" y="71"/>
                </a:lnTo>
                <a:lnTo>
                  <a:pt x="362" y="73"/>
                </a:lnTo>
                <a:lnTo>
                  <a:pt x="356" y="75"/>
                </a:lnTo>
                <a:lnTo>
                  <a:pt x="348" y="77"/>
                </a:lnTo>
                <a:lnTo>
                  <a:pt x="341" y="78"/>
                </a:lnTo>
                <a:lnTo>
                  <a:pt x="333" y="78"/>
                </a:lnTo>
                <a:lnTo>
                  <a:pt x="325" y="80"/>
                </a:lnTo>
                <a:lnTo>
                  <a:pt x="315" y="82"/>
                </a:lnTo>
                <a:lnTo>
                  <a:pt x="305" y="83"/>
                </a:lnTo>
                <a:lnTo>
                  <a:pt x="294" y="85"/>
                </a:lnTo>
                <a:lnTo>
                  <a:pt x="284" y="87"/>
                </a:lnTo>
                <a:lnTo>
                  <a:pt x="272" y="88"/>
                </a:lnTo>
                <a:lnTo>
                  <a:pt x="258" y="90"/>
                </a:lnTo>
                <a:lnTo>
                  <a:pt x="247" y="92"/>
                </a:lnTo>
                <a:lnTo>
                  <a:pt x="233" y="95"/>
                </a:lnTo>
                <a:lnTo>
                  <a:pt x="219" y="97"/>
                </a:lnTo>
                <a:lnTo>
                  <a:pt x="204" y="99"/>
                </a:lnTo>
                <a:lnTo>
                  <a:pt x="188" y="100"/>
                </a:lnTo>
                <a:lnTo>
                  <a:pt x="172" y="102"/>
                </a:lnTo>
                <a:lnTo>
                  <a:pt x="155" y="104"/>
                </a:lnTo>
                <a:lnTo>
                  <a:pt x="139" y="107"/>
                </a:lnTo>
                <a:lnTo>
                  <a:pt x="119" y="109"/>
                </a:lnTo>
                <a:lnTo>
                  <a:pt x="102" y="111"/>
                </a:lnTo>
                <a:lnTo>
                  <a:pt x="82" y="114"/>
                </a:lnTo>
                <a:lnTo>
                  <a:pt x="63" y="116"/>
                </a:lnTo>
                <a:lnTo>
                  <a:pt x="43" y="117"/>
                </a:lnTo>
                <a:lnTo>
                  <a:pt x="22" y="121"/>
                </a:lnTo>
                <a:lnTo>
                  <a:pt x="0" y="122"/>
                </a:lnTo>
                <a:lnTo>
                  <a:pt x="0" y="77"/>
                </a:lnTo>
                <a:lnTo>
                  <a:pt x="6" y="77"/>
                </a:lnTo>
                <a:lnTo>
                  <a:pt x="14" y="77"/>
                </a:lnTo>
                <a:lnTo>
                  <a:pt x="22" y="75"/>
                </a:lnTo>
                <a:lnTo>
                  <a:pt x="29" y="75"/>
                </a:lnTo>
                <a:lnTo>
                  <a:pt x="37" y="73"/>
                </a:lnTo>
                <a:lnTo>
                  <a:pt x="47" y="71"/>
                </a:lnTo>
                <a:lnTo>
                  <a:pt x="57" y="68"/>
                </a:lnTo>
                <a:lnTo>
                  <a:pt x="69" y="66"/>
                </a:lnTo>
                <a:lnTo>
                  <a:pt x="78" y="63"/>
                </a:lnTo>
                <a:lnTo>
                  <a:pt x="90" y="61"/>
                </a:lnTo>
                <a:lnTo>
                  <a:pt x="104" y="58"/>
                </a:lnTo>
                <a:lnTo>
                  <a:pt x="117" y="53"/>
                </a:lnTo>
                <a:lnTo>
                  <a:pt x="131" y="49"/>
                </a:lnTo>
                <a:lnTo>
                  <a:pt x="145" y="46"/>
                </a:lnTo>
                <a:lnTo>
                  <a:pt x="161" y="41"/>
                </a:lnTo>
                <a:lnTo>
                  <a:pt x="176" y="36"/>
                </a:lnTo>
                <a:lnTo>
                  <a:pt x="192" y="31"/>
                </a:lnTo>
                <a:lnTo>
                  <a:pt x="207" y="27"/>
                </a:lnTo>
                <a:lnTo>
                  <a:pt x="221" y="24"/>
                </a:lnTo>
                <a:lnTo>
                  <a:pt x="233" y="19"/>
                </a:lnTo>
                <a:lnTo>
                  <a:pt x="247" y="17"/>
                </a:lnTo>
                <a:lnTo>
                  <a:pt x="258" y="14"/>
                </a:lnTo>
                <a:lnTo>
                  <a:pt x="268" y="10"/>
                </a:lnTo>
                <a:lnTo>
                  <a:pt x="278" y="9"/>
                </a:lnTo>
                <a:lnTo>
                  <a:pt x="288" y="7"/>
                </a:lnTo>
                <a:lnTo>
                  <a:pt x="298" y="5"/>
                </a:lnTo>
                <a:lnTo>
                  <a:pt x="305" y="4"/>
                </a:lnTo>
                <a:lnTo>
                  <a:pt x="311" y="2"/>
                </a:lnTo>
                <a:lnTo>
                  <a:pt x="319" y="2"/>
                </a:lnTo>
                <a:lnTo>
                  <a:pt x="325" y="2"/>
                </a:lnTo>
                <a:lnTo>
                  <a:pt x="331" y="0"/>
                </a:lnTo>
                <a:lnTo>
                  <a:pt x="335" y="0"/>
                </a:lnTo>
                <a:lnTo>
                  <a:pt x="343" y="0"/>
                </a:lnTo>
                <a:lnTo>
                  <a:pt x="348" y="2"/>
                </a:lnTo>
                <a:lnTo>
                  <a:pt x="356" y="2"/>
                </a:lnTo>
                <a:lnTo>
                  <a:pt x="362" y="4"/>
                </a:lnTo>
                <a:lnTo>
                  <a:pt x="370" y="7"/>
                </a:lnTo>
                <a:lnTo>
                  <a:pt x="376" y="9"/>
                </a:lnTo>
                <a:lnTo>
                  <a:pt x="384" y="12"/>
                </a:lnTo>
                <a:lnTo>
                  <a:pt x="391" y="15"/>
                </a:lnTo>
                <a:lnTo>
                  <a:pt x="391" y="15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51"/>
          <p:cNvSpPr/>
          <p:nvPr/>
        </p:nvSpPr>
        <p:spPr bwMode="auto">
          <a:xfrm>
            <a:off x="1544620" y="2445499"/>
            <a:ext cx="603185" cy="194129"/>
          </a:xfrm>
          <a:custGeom>
            <a:avLst/>
            <a:gdLst>
              <a:gd name="T0" fmla="*/ 14 w 348"/>
              <a:gd name="T1" fmla="*/ 111 h 112"/>
              <a:gd name="T2" fmla="*/ 8 w 348"/>
              <a:gd name="T3" fmla="*/ 102 h 112"/>
              <a:gd name="T4" fmla="*/ 2 w 348"/>
              <a:gd name="T5" fmla="*/ 92 h 112"/>
              <a:gd name="T6" fmla="*/ 0 w 348"/>
              <a:gd name="T7" fmla="*/ 77 h 112"/>
              <a:gd name="T8" fmla="*/ 8 w 348"/>
              <a:gd name="T9" fmla="*/ 67 h 112"/>
              <a:gd name="T10" fmla="*/ 21 w 348"/>
              <a:gd name="T11" fmla="*/ 67 h 112"/>
              <a:gd name="T12" fmla="*/ 37 w 348"/>
              <a:gd name="T13" fmla="*/ 63 h 112"/>
              <a:gd name="T14" fmla="*/ 57 w 348"/>
              <a:gd name="T15" fmla="*/ 62 h 112"/>
              <a:gd name="T16" fmla="*/ 88 w 348"/>
              <a:gd name="T17" fmla="*/ 55 h 112"/>
              <a:gd name="T18" fmla="*/ 137 w 348"/>
              <a:gd name="T19" fmla="*/ 41 h 112"/>
              <a:gd name="T20" fmla="*/ 176 w 348"/>
              <a:gd name="T21" fmla="*/ 28 h 112"/>
              <a:gd name="T22" fmla="*/ 201 w 348"/>
              <a:gd name="T23" fmla="*/ 21 h 112"/>
              <a:gd name="T24" fmla="*/ 223 w 348"/>
              <a:gd name="T25" fmla="*/ 16 h 112"/>
              <a:gd name="T26" fmla="*/ 243 w 348"/>
              <a:gd name="T27" fmla="*/ 11 h 112"/>
              <a:gd name="T28" fmla="*/ 258 w 348"/>
              <a:gd name="T29" fmla="*/ 7 h 112"/>
              <a:gd name="T30" fmla="*/ 272 w 348"/>
              <a:gd name="T31" fmla="*/ 4 h 112"/>
              <a:gd name="T32" fmla="*/ 282 w 348"/>
              <a:gd name="T33" fmla="*/ 2 h 112"/>
              <a:gd name="T34" fmla="*/ 290 w 348"/>
              <a:gd name="T35" fmla="*/ 0 h 112"/>
              <a:gd name="T36" fmla="*/ 303 w 348"/>
              <a:gd name="T37" fmla="*/ 0 h 112"/>
              <a:gd name="T38" fmla="*/ 321 w 348"/>
              <a:gd name="T39" fmla="*/ 2 h 112"/>
              <a:gd name="T40" fmla="*/ 331 w 348"/>
              <a:gd name="T41" fmla="*/ 5 h 112"/>
              <a:gd name="T42" fmla="*/ 338 w 348"/>
              <a:gd name="T43" fmla="*/ 11 h 112"/>
              <a:gd name="T44" fmla="*/ 344 w 348"/>
              <a:gd name="T45" fmla="*/ 16 h 112"/>
              <a:gd name="T46" fmla="*/ 348 w 348"/>
              <a:gd name="T47" fmla="*/ 22 h 112"/>
              <a:gd name="T48" fmla="*/ 348 w 348"/>
              <a:gd name="T49" fmla="*/ 26 h 112"/>
              <a:gd name="T50" fmla="*/ 348 w 348"/>
              <a:gd name="T51" fmla="*/ 31 h 112"/>
              <a:gd name="T52" fmla="*/ 344 w 348"/>
              <a:gd name="T53" fmla="*/ 34 h 112"/>
              <a:gd name="T54" fmla="*/ 336 w 348"/>
              <a:gd name="T55" fmla="*/ 39 h 112"/>
              <a:gd name="T56" fmla="*/ 329 w 348"/>
              <a:gd name="T57" fmla="*/ 45 h 112"/>
              <a:gd name="T58" fmla="*/ 317 w 348"/>
              <a:gd name="T59" fmla="*/ 50 h 112"/>
              <a:gd name="T60" fmla="*/ 303 w 348"/>
              <a:gd name="T61" fmla="*/ 55 h 112"/>
              <a:gd name="T62" fmla="*/ 288 w 348"/>
              <a:gd name="T63" fmla="*/ 62 h 112"/>
              <a:gd name="T64" fmla="*/ 270 w 348"/>
              <a:gd name="T65" fmla="*/ 67 h 112"/>
              <a:gd name="T66" fmla="*/ 231 w 348"/>
              <a:gd name="T67" fmla="*/ 80 h 112"/>
              <a:gd name="T68" fmla="*/ 194 w 348"/>
              <a:gd name="T69" fmla="*/ 90 h 112"/>
              <a:gd name="T70" fmla="*/ 154 w 348"/>
              <a:gd name="T71" fmla="*/ 97 h 112"/>
              <a:gd name="T72" fmla="*/ 117 w 348"/>
              <a:gd name="T73" fmla="*/ 102 h 112"/>
              <a:gd name="T74" fmla="*/ 82 w 348"/>
              <a:gd name="T75" fmla="*/ 106 h 112"/>
              <a:gd name="T76" fmla="*/ 55 w 348"/>
              <a:gd name="T77" fmla="*/ 109 h 112"/>
              <a:gd name="T78" fmla="*/ 33 w 348"/>
              <a:gd name="T79" fmla="*/ 112 h 112"/>
              <a:gd name="T80" fmla="*/ 19 w 348"/>
              <a:gd name="T8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8" h="112">
                <a:moveTo>
                  <a:pt x="19" y="112"/>
                </a:moveTo>
                <a:lnTo>
                  <a:pt x="14" y="111"/>
                </a:lnTo>
                <a:lnTo>
                  <a:pt x="10" y="107"/>
                </a:lnTo>
                <a:lnTo>
                  <a:pt x="8" y="102"/>
                </a:lnTo>
                <a:lnTo>
                  <a:pt x="4" y="97"/>
                </a:lnTo>
                <a:lnTo>
                  <a:pt x="2" y="92"/>
                </a:lnTo>
                <a:lnTo>
                  <a:pt x="2" y="84"/>
                </a:lnTo>
                <a:lnTo>
                  <a:pt x="0" y="77"/>
                </a:lnTo>
                <a:lnTo>
                  <a:pt x="0" y="67"/>
                </a:lnTo>
                <a:lnTo>
                  <a:pt x="8" y="67"/>
                </a:lnTo>
                <a:lnTo>
                  <a:pt x="14" y="67"/>
                </a:lnTo>
                <a:lnTo>
                  <a:pt x="21" y="67"/>
                </a:lnTo>
                <a:lnTo>
                  <a:pt x="29" y="65"/>
                </a:lnTo>
                <a:lnTo>
                  <a:pt x="37" y="63"/>
                </a:lnTo>
                <a:lnTo>
                  <a:pt x="47" y="63"/>
                </a:lnTo>
                <a:lnTo>
                  <a:pt x="57" y="62"/>
                </a:lnTo>
                <a:lnTo>
                  <a:pt x="66" y="58"/>
                </a:lnTo>
                <a:lnTo>
                  <a:pt x="88" y="55"/>
                </a:lnTo>
                <a:lnTo>
                  <a:pt x="111" y="48"/>
                </a:lnTo>
                <a:lnTo>
                  <a:pt x="137" y="41"/>
                </a:lnTo>
                <a:lnTo>
                  <a:pt x="162" y="31"/>
                </a:lnTo>
                <a:lnTo>
                  <a:pt x="176" y="28"/>
                </a:lnTo>
                <a:lnTo>
                  <a:pt x="190" y="24"/>
                </a:lnTo>
                <a:lnTo>
                  <a:pt x="201" y="21"/>
                </a:lnTo>
                <a:lnTo>
                  <a:pt x="213" y="17"/>
                </a:lnTo>
                <a:lnTo>
                  <a:pt x="223" y="16"/>
                </a:lnTo>
                <a:lnTo>
                  <a:pt x="233" y="12"/>
                </a:lnTo>
                <a:lnTo>
                  <a:pt x="243" y="11"/>
                </a:lnTo>
                <a:lnTo>
                  <a:pt x="250" y="9"/>
                </a:lnTo>
                <a:lnTo>
                  <a:pt x="258" y="7"/>
                </a:lnTo>
                <a:lnTo>
                  <a:pt x="266" y="5"/>
                </a:lnTo>
                <a:lnTo>
                  <a:pt x="272" y="4"/>
                </a:lnTo>
                <a:lnTo>
                  <a:pt x="278" y="2"/>
                </a:lnTo>
                <a:lnTo>
                  <a:pt x="282" y="2"/>
                </a:lnTo>
                <a:lnTo>
                  <a:pt x="288" y="2"/>
                </a:lnTo>
                <a:lnTo>
                  <a:pt x="290" y="0"/>
                </a:lnTo>
                <a:lnTo>
                  <a:pt x="293" y="0"/>
                </a:lnTo>
                <a:lnTo>
                  <a:pt x="303" y="0"/>
                </a:lnTo>
                <a:lnTo>
                  <a:pt x="311" y="2"/>
                </a:lnTo>
                <a:lnTo>
                  <a:pt x="321" y="2"/>
                </a:lnTo>
                <a:lnTo>
                  <a:pt x="325" y="4"/>
                </a:lnTo>
                <a:lnTo>
                  <a:pt x="331" y="5"/>
                </a:lnTo>
                <a:lnTo>
                  <a:pt x="335" y="7"/>
                </a:lnTo>
                <a:lnTo>
                  <a:pt x="338" y="11"/>
                </a:lnTo>
                <a:lnTo>
                  <a:pt x="342" y="14"/>
                </a:lnTo>
                <a:lnTo>
                  <a:pt x="344" y="16"/>
                </a:lnTo>
                <a:lnTo>
                  <a:pt x="346" y="19"/>
                </a:lnTo>
                <a:lnTo>
                  <a:pt x="348" y="22"/>
                </a:lnTo>
                <a:lnTo>
                  <a:pt x="348" y="24"/>
                </a:lnTo>
                <a:lnTo>
                  <a:pt x="348" y="26"/>
                </a:lnTo>
                <a:lnTo>
                  <a:pt x="348" y="28"/>
                </a:lnTo>
                <a:lnTo>
                  <a:pt x="348" y="31"/>
                </a:lnTo>
                <a:lnTo>
                  <a:pt x="346" y="33"/>
                </a:lnTo>
                <a:lnTo>
                  <a:pt x="344" y="34"/>
                </a:lnTo>
                <a:lnTo>
                  <a:pt x="340" y="38"/>
                </a:lnTo>
                <a:lnTo>
                  <a:pt x="336" y="39"/>
                </a:lnTo>
                <a:lnTo>
                  <a:pt x="333" y="43"/>
                </a:lnTo>
                <a:lnTo>
                  <a:pt x="329" y="45"/>
                </a:lnTo>
                <a:lnTo>
                  <a:pt x="323" y="48"/>
                </a:lnTo>
                <a:lnTo>
                  <a:pt x="317" y="50"/>
                </a:lnTo>
                <a:lnTo>
                  <a:pt x="311" y="53"/>
                </a:lnTo>
                <a:lnTo>
                  <a:pt x="303" y="55"/>
                </a:lnTo>
                <a:lnTo>
                  <a:pt x="295" y="58"/>
                </a:lnTo>
                <a:lnTo>
                  <a:pt x="288" y="62"/>
                </a:lnTo>
                <a:lnTo>
                  <a:pt x="280" y="65"/>
                </a:lnTo>
                <a:lnTo>
                  <a:pt x="270" y="67"/>
                </a:lnTo>
                <a:lnTo>
                  <a:pt x="250" y="73"/>
                </a:lnTo>
                <a:lnTo>
                  <a:pt x="231" y="80"/>
                </a:lnTo>
                <a:lnTo>
                  <a:pt x="213" y="85"/>
                </a:lnTo>
                <a:lnTo>
                  <a:pt x="194" y="90"/>
                </a:lnTo>
                <a:lnTo>
                  <a:pt x="174" y="94"/>
                </a:lnTo>
                <a:lnTo>
                  <a:pt x="154" y="97"/>
                </a:lnTo>
                <a:lnTo>
                  <a:pt x="137" y="101"/>
                </a:lnTo>
                <a:lnTo>
                  <a:pt x="117" y="102"/>
                </a:lnTo>
                <a:lnTo>
                  <a:pt x="98" y="104"/>
                </a:lnTo>
                <a:lnTo>
                  <a:pt x="82" y="106"/>
                </a:lnTo>
                <a:lnTo>
                  <a:pt x="66" y="107"/>
                </a:lnTo>
                <a:lnTo>
                  <a:pt x="55" y="109"/>
                </a:lnTo>
                <a:lnTo>
                  <a:pt x="43" y="111"/>
                </a:lnTo>
                <a:lnTo>
                  <a:pt x="33" y="112"/>
                </a:lnTo>
                <a:lnTo>
                  <a:pt x="25" y="112"/>
                </a:lnTo>
                <a:lnTo>
                  <a:pt x="19" y="112"/>
                </a:lnTo>
                <a:lnTo>
                  <a:pt x="19" y="112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52"/>
          <p:cNvSpPr/>
          <p:nvPr/>
        </p:nvSpPr>
        <p:spPr bwMode="auto">
          <a:xfrm>
            <a:off x="1697150" y="2587630"/>
            <a:ext cx="149064" cy="894378"/>
          </a:xfrm>
          <a:custGeom>
            <a:avLst/>
            <a:gdLst>
              <a:gd name="T0" fmla="*/ 80 w 86"/>
              <a:gd name="T1" fmla="*/ 80 h 516"/>
              <a:gd name="T2" fmla="*/ 82 w 86"/>
              <a:gd name="T3" fmla="*/ 88 h 516"/>
              <a:gd name="T4" fmla="*/ 84 w 86"/>
              <a:gd name="T5" fmla="*/ 98 h 516"/>
              <a:gd name="T6" fmla="*/ 84 w 86"/>
              <a:gd name="T7" fmla="*/ 112 h 516"/>
              <a:gd name="T8" fmla="*/ 86 w 86"/>
              <a:gd name="T9" fmla="*/ 127 h 516"/>
              <a:gd name="T10" fmla="*/ 86 w 86"/>
              <a:gd name="T11" fmla="*/ 146 h 516"/>
              <a:gd name="T12" fmla="*/ 86 w 86"/>
              <a:gd name="T13" fmla="*/ 168 h 516"/>
              <a:gd name="T14" fmla="*/ 86 w 86"/>
              <a:gd name="T15" fmla="*/ 192 h 516"/>
              <a:gd name="T16" fmla="*/ 82 w 86"/>
              <a:gd name="T17" fmla="*/ 232 h 516"/>
              <a:gd name="T18" fmla="*/ 78 w 86"/>
              <a:gd name="T19" fmla="*/ 287 h 516"/>
              <a:gd name="T20" fmla="*/ 72 w 86"/>
              <a:gd name="T21" fmla="*/ 338 h 516"/>
              <a:gd name="T22" fmla="*/ 66 w 86"/>
              <a:gd name="T23" fmla="*/ 412 h 516"/>
              <a:gd name="T24" fmla="*/ 63 w 86"/>
              <a:gd name="T25" fmla="*/ 436 h 516"/>
              <a:gd name="T26" fmla="*/ 59 w 86"/>
              <a:gd name="T27" fmla="*/ 457 h 516"/>
              <a:gd name="T28" fmla="*/ 55 w 86"/>
              <a:gd name="T29" fmla="*/ 474 h 516"/>
              <a:gd name="T30" fmla="*/ 53 w 86"/>
              <a:gd name="T31" fmla="*/ 489 h 516"/>
              <a:gd name="T32" fmla="*/ 49 w 86"/>
              <a:gd name="T33" fmla="*/ 501 h 516"/>
              <a:gd name="T34" fmla="*/ 45 w 86"/>
              <a:gd name="T35" fmla="*/ 508 h 516"/>
              <a:gd name="T36" fmla="*/ 41 w 86"/>
              <a:gd name="T37" fmla="*/ 513 h 516"/>
              <a:gd name="T38" fmla="*/ 37 w 86"/>
              <a:gd name="T39" fmla="*/ 514 h 516"/>
              <a:gd name="T40" fmla="*/ 35 w 86"/>
              <a:gd name="T41" fmla="*/ 516 h 516"/>
              <a:gd name="T42" fmla="*/ 31 w 86"/>
              <a:gd name="T43" fmla="*/ 514 h 516"/>
              <a:gd name="T44" fmla="*/ 25 w 86"/>
              <a:gd name="T45" fmla="*/ 509 h 516"/>
              <a:gd name="T46" fmla="*/ 20 w 86"/>
              <a:gd name="T47" fmla="*/ 496 h 516"/>
              <a:gd name="T48" fmla="*/ 16 w 86"/>
              <a:gd name="T49" fmla="*/ 479 h 516"/>
              <a:gd name="T50" fmla="*/ 10 w 86"/>
              <a:gd name="T51" fmla="*/ 462 h 516"/>
              <a:gd name="T52" fmla="*/ 4 w 86"/>
              <a:gd name="T53" fmla="*/ 445 h 516"/>
              <a:gd name="T54" fmla="*/ 2 w 86"/>
              <a:gd name="T55" fmla="*/ 431 h 516"/>
              <a:gd name="T56" fmla="*/ 0 w 86"/>
              <a:gd name="T57" fmla="*/ 418 h 516"/>
              <a:gd name="T58" fmla="*/ 0 w 86"/>
              <a:gd name="T59" fmla="*/ 407 h 516"/>
              <a:gd name="T60" fmla="*/ 0 w 86"/>
              <a:gd name="T61" fmla="*/ 392 h 516"/>
              <a:gd name="T62" fmla="*/ 4 w 86"/>
              <a:gd name="T63" fmla="*/ 370 h 516"/>
              <a:gd name="T64" fmla="*/ 10 w 86"/>
              <a:gd name="T65" fmla="*/ 341 h 516"/>
              <a:gd name="T66" fmla="*/ 14 w 86"/>
              <a:gd name="T67" fmla="*/ 312 h 516"/>
              <a:gd name="T68" fmla="*/ 18 w 86"/>
              <a:gd name="T69" fmla="*/ 280 h 516"/>
              <a:gd name="T70" fmla="*/ 21 w 86"/>
              <a:gd name="T71" fmla="*/ 244 h 516"/>
              <a:gd name="T72" fmla="*/ 23 w 86"/>
              <a:gd name="T73" fmla="*/ 204 h 516"/>
              <a:gd name="T74" fmla="*/ 23 w 86"/>
              <a:gd name="T75" fmla="*/ 159 h 516"/>
              <a:gd name="T76" fmla="*/ 20 w 86"/>
              <a:gd name="T77" fmla="*/ 112 h 516"/>
              <a:gd name="T78" fmla="*/ 16 w 86"/>
              <a:gd name="T79" fmla="*/ 59 h 516"/>
              <a:gd name="T80" fmla="*/ 10 w 86"/>
              <a:gd name="T81" fmla="*/ 0 h 516"/>
              <a:gd name="T82" fmla="*/ 37 w 86"/>
              <a:gd name="T83" fmla="*/ 25 h 516"/>
              <a:gd name="T84" fmla="*/ 59 w 86"/>
              <a:gd name="T85" fmla="*/ 46 h 516"/>
              <a:gd name="T86" fmla="*/ 72 w 86"/>
              <a:gd name="T87" fmla="*/ 63 h 516"/>
              <a:gd name="T88" fmla="*/ 80 w 86"/>
              <a:gd name="T89" fmla="*/ 7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6" h="516">
                <a:moveTo>
                  <a:pt x="80" y="76"/>
                </a:moveTo>
                <a:lnTo>
                  <a:pt x="80" y="80"/>
                </a:lnTo>
                <a:lnTo>
                  <a:pt x="82" y="83"/>
                </a:lnTo>
                <a:lnTo>
                  <a:pt x="82" y="88"/>
                </a:lnTo>
                <a:lnTo>
                  <a:pt x="82" y="93"/>
                </a:lnTo>
                <a:lnTo>
                  <a:pt x="84" y="98"/>
                </a:lnTo>
                <a:lnTo>
                  <a:pt x="84" y="105"/>
                </a:lnTo>
                <a:lnTo>
                  <a:pt x="84" y="112"/>
                </a:lnTo>
                <a:lnTo>
                  <a:pt x="86" y="119"/>
                </a:lnTo>
                <a:lnTo>
                  <a:pt x="86" y="127"/>
                </a:lnTo>
                <a:lnTo>
                  <a:pt x="86" y="136"/>
                </a:lnTo>
                <a:lnTo>
                  <a:pt x="86" y="146"/>
                </a:lnTo>
                <a:lnTo>
                  <a:pt x="86" y="156"/>
                </a:lnTo>
                <a:lnTo>
                  <a:pt x="86" y="168"/>
                </a:lnTo>
                <a:lnTo>
                  <a:pt x="86" y="178"/>
                </a:lnTo>
                <a:lnTo>
                  <a:pt x="86" y="192"/>
                </a:lnTo>
                <a:lnTo>
                  <a:pt x="84" y="204"/>
                </a:lnTo>
                <a:lnTo>
                  <a:pt x="82" y="232"/>
                </a:lnTo>
                <a:lnTo>
                  <a:pt x="80" y="260"/>
                </a:lnTo>
                <a:lnTo>
                  <a:pt x="78" y="287"/>
                </a:lnTo>
                <a:lnTo>
                  <a:pt x="74" y="312"/>
                </a:lnTo>
                <a:lnTo>
                  <a:pt x="72" y="338"/>
                </a:lnTo>
                <a:lnTo>
                  <a:pt x="70" y="363"/>
                </a:lnTo>
                <a:lnTo>
                  <a:pt x="66" y="412"/>
                </a:lnTo>
                <a:lnTo>
                  <a:pt x="65" y="424"/>
                </a:lnTo>
                <a:lnTo>
                  <a:pt x="63" y="436"/>
                </a:lnTo>
                <a:lnTo>
                  <a:pt x="61" y="446"/>
                </a:lnTo>
                <a:lnTo>
                  <a:pt x="59" y="457"/>
                </a:lnTo>
                <a:lnTo>
                  <a:pt x="57" y="467"/>
                </a:lnTo>
                <a:lnTo>
                  <a:pt x="55" y="474"/>
                </a:lnTo>
                <a:lnTo>
                  <a:pt x="53" y="482"/>
                </a:lnTo>
                <a:lnTo>
                  <a:pt x="53" y="489"/>
                </a:lnTo>
                <a:lnTo>
                  <a:pt x="51" y="496"/>
                </a:lnTo>
                <a:lnTo>
                  <a:pt x="49" y="501"/>
                </a:lnTo>
                <a:lnTo>
                  <a:pt x="47" y="504"/>
                </a:lnTo>
                <a:lnTo>
                  <a:pt x="45" y="508"/>
                </a:lnTo>
                <a:lnTo>
                  <a:pt x="43" y="511"/>
                </a:lnTo>
                <a:lnTo>
                  <a:pt x="41" y="513"/>
                </a:lnTo>
                <a:lnTo>
                  <a:pt x="39" y="514"/>
                </a:lnTo>
                <a:lnTo>
                  <a:pt x="37" y="514"/>
                </a:lnTo>
                <a:lnTo>
                  <a:pt x="37" y="516"/>
                </a:lnTo>
                <a:lnTo>
                  <a:pt x="35" y="516"/>
                </a:lnTo>
                <a:lnTo>
                  <a:pt x="33" y="516"/>
                </a:lnTo>
                <a:lnTo>
                  <a:pt x="31" y="514"/>
                </a:lnTo>
                <a:lnTo>
                  <a:pt x="27" y="513"/>
                </a:lnTo>
                <a:lnTo>
                  <a:pt x="25" y="509"/>
                </a:lnTo>
                <a:lnTo>
                  <a:pt x="21" y="502"/>
                </a:lnTo>
                <a:lnTo>
                  <a:pt x="20" y="496"/>
                </a:lnTo>
                <a:lnTo>
                  <a:pt x="18" y="489"/>
                </a:lnTo>
                <a:lnTo>
                  <a:pt x="16" y="479"/>
                </a:lnTo>
                <a:lnTo>
                  <a:pt x="12" y="470"/>
                </a:lnTo>
                <a:lnTo>
                  <a:pt x="10" y="462"/>
                </a:lnTo>
                <a:lnTo>
                  <a:pt x="6" y="453"/>
                </a:lnTo>
                <a:lnTo>
                  <a:pt x="4" y="445"/>
                </a:lnTo>
                <a:lnTo>
                  <a:pt x="2" y="438"/>
                </a:lnTo>
                <a:lnTo>
                  <a:pt x="2" y="431"/>
                </a:lnTo>
                <a:lnTo>
                  <a:pt x="2" y="424"/>
                </a:lnTo>
                <a:lnTo>
                  <a:pt x="0" y="418"/>
                </a:lnTo>
                <a:lnTo>
                  <a:pt x="0" y="414"/>
                </a:lnTo>
                <a:lnTo>
                  <a:pt x="0" y="407"/>
                </a:lnTo>
                <a:lnTo>
                  <a:pt x="0" y="401"/>
                </a:lnTo>
                <a:lnTo>
                  <a:pt x="0" y="392"/>
                </a:lnTo>
                <a:lnTo>
                  <a:pt x="2" y="382"/>
                </a:lnTo>
                <a:lnTo>
                  <a:pt x="4" y="370"/>
                </a:lnTo>
                <a:lnTo>
                  <a:pt x="8" y="356"/>
                </a:lnTo>
                <a:lnTo>
                  <a:pt x="10" y="341"/>
                </a:lnTo>
                <a:lnTo>
                  <a:pt x="12" y="328"/>
                </a:lnTo>
                <a:lnTo>
                  <a:pt x="14" y="312"/>
                </a:lnTo>
                <a:lnTo>
                  <a:pt x="16" y="297"/>
                </a:lnTo>
                <a:lnTo>
                  <a:pt x="18" y="280"/>
                </a:lnTo>
                <a:lnTo>
                  <a:pt x="20" y="263"/>
                </a:lnTo>
                <a:lnTo>
                  <a:pt x="21" y="244"/>
                </a:lnTo>
                <a:lnTo>
                  <a:pt x="21" y="224"/>
                </a:lnTo>
                <a:lnTo>
                  <a:pt x="23" y="204"/>
                </a:lnTo>
                <a:lnTo>
                  <a:pt x="23" y="183"/>
                </a:lnTo>
                <a:lnTo>
                  <a:pt x="23" y="159"/>
                </a:lnTo>
                <a:lnTo>
                  <a:pt x="21" y="136"/>
                </a:lnTo>
                <a:lnTo>
                  <a:pt x="20" y="112"/>
                </a:lnTo>
                <a:lnTo>
                  <a:pt x="18" y="86"/>
                </a:lnTo>
                <a:lnTo>
                  <a:pt x="16" y="59"/>
                </a:lnTo>
                <a:lnTo>
                  <a:pt x="14" y="30"/>
                </a:lnTo>
                <a:lnTo>
                  <a:pt x="10" y="0"/>
                </a:lnTo>
                <a:lnTo>
                  <a:pt x="25" y="13"/>
                </a:lnTo>
                <a:lnTo>
                  <a:pt x="37" y="25"/>
                </a:lnTo>
                <a:lnTo>
                  <a:pt x="49" y="36"/>
                </a:lnTo>
                <a:lnTo>
                  <a:pt x="59" y="46"/>
                </a:lnTo>
                <a:lnTo>
                  <a:pt x="66" y="56"/>
                </a:lnTo>
                <a:lnTo>
                  <a:pt x="72" y="63"/>
                </a:lnTo>
                <a:lnTo>
                  <a:pt x="76" y="71"/>
                </a:lnTo>
                <a:lnTo>
                  <a:pt x="80" y="76"/>
                </a:lnTo>
                <a:lnTo>
                  <a:pt x="80" y="7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666704" y="4020695"/>
            <a:ext cx="4985416" cy="816100"/>
            <a:chOff x="1650752" y="3957340"/>
            <a:chExt cx="3114923" cy="509905"/>
          </a:xfrm>
        </p:grpSpPr>
        <p:grpSp>
          <p:nvGrpSpPr>
            <p:cNvPr id="53" name="组合 52"/>
            <p:cNvGrpSpPr/>
            <p:nvPr/>
          </p:nvGrpSpPr>
          <p:grpSpPr>
            <a:xfrm>
              <a:off x="4258310" y="3957340"/>
              <a:ext cx="507365" cy="509905"/>
              <a:chOff x="2190724" y="3412079"/>
              <a:chExt cx="507365" cy="509905"/>
            </a:xfrm>
          </p:grpSpPr>
          <p:pic>
            <p:nvPicPr>
              <p:cNvPr id="84" name="图片 83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0724" y="3412079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85" name="组合 84"/>
              <p:cNvGrpSpPr/>
              <p:nvPr/>
            </p:nvGrpSpPr>
            <p:grpSpPr>
              <a:xfrm>
                <a:off x="2296213" y="3512876"/>
                <a:ext cx="296387" cy="308310"/>
                <a:chOff x="1627188" y="1558925"/>
                <a:chExt cx="828675" cy="862012"/>
              </a:xfrm>
              <a:solidFill>
                <a:srgbClr val="FF0000"/>
              </a:solidFill>
            </p:grpSpPr>
            <p:sp>
              <p:nvSpPr>
                <p:cNvPr id="86" name="Freeform 47"/>
                <p:cNvSpPr/>
                <p:nvPr/>
              </p:nvSpPr>
              <p:spPr bwMode="auto">
                <a:xfrm>
                  <a:off x="1627188" y="1606550"/>
                  <a:ext cx="315913" cy="528637"/>
                </a:xfrm>
                <a:custGeom>
                  <a:avLst/>
                  <a:gdLst>
                    <a:gd name="T0" fmla="*/ 0 w 399"/>
                    <a:gd name="T1" fmla="*/ 662 h 666"/>
                    <a:gd name="T2" fmla="*/ 0 w 399"/>
                    <a:gd name="T3" fmla="*/ 659 h 666"/>
                    <a:gd name="T4" fmla="*/ 4 w 399"/>
                    <a:gd name="T5" fmla="*/ 651 h 666"/>
                    <a:gd name="T6" fmla="*/ 8 w 399"/>
                    <a:gd name="T7" fmla="*/ 640 h 666"/>
                    <a:gd name="T8" fmla="*/ 15 w 399"/>
                    <a:gd name="T9" fmla="*/ 627 h 666"/>
                    <a:gd name="T10" fmla="*/ 25 w 399"/>
                    <a:gd name="T11" fmla="*/ 612 h 666"/>
                    <a:gd name="T12" fmla="*/ 37 w 399"/>
                    <a:gd name="T13" fmla="*/ 591 h 666"/>
                    <a:gd name="T14" fmla="*/ 53 w 399"/>
                    <a:gd name="T15" fmla="*/ 569 h 666"/>
                    <a:gd name="T16" fmla="*/ 94 w 399"/>
                    <a:gd name="T17" fmla="*/ 511 h 666"/>
                    <a:gd name="T18" fmla="*/ 127 w 399"/>
                    <a:gd name="T19" fmla="*/ 462 h 666"/>
                    <a:gd name="T20" fmla="*/ 158 w 399"/>
                    <a:gd name="T21" fmla="*/ 411 h 666"/>
                    <a:gd name="T22" fmla="*/ 186 w 399"/>
                    <a:gd name="T23" fmla="*/ 359 h 666"/>
                    <a:gd name="T24" fmla="*/ 209 w 399"/>
                    <a:gd name="T25" fmla="*/ 308 h 666"/>
                    <a:gd name="T26" fmla="*/ 258 w 399"/>
                    <a:gd name="T27" fmla="*/ 204 h 666"/>
                    <a:gd name="T28" fmla="*/ 280 w 399"/>
                    <a:gd name="T29" fmla="*/ 150 h 666"/>
                    <a:gd name="T30" fmla="*/ 287 w 399"/>
                    <a:gd name="T31" fmla="*/ 126 h 666"/>
                    <a:gd name="T32" fmla="*/ 293 w 399"/>
                    <a:gd name="T33" fmla="*/ 106 h 666"/>
                    <a:gd name="T34" fmla="*/ 299 w 399"/>
                    <a:gd name="T35" fmla="*/ 87 h 666"/>
                    <a:gd name="T36" fmla="*/ 303 w 399"/>
                    <a:gd name="T37" fmla="*/ 70 h 666"/>
                    <a:gd name="T38" fmla="*/ 305 w 399"/>
                    <a:gd name="T39" fmla="*/ 56 h 666"/>
                    <a:gd name="T40" fmla="*/ 305 w 399"/>
                    <a:gd name="T41" fmla="*/ 44 h 666"/>
                    <a:gd name="T42" fmla="*/ 305 w 399"/>
                    <a:gd name="T43" fmla="*/ 34 h 666"/>
                    <a:gd name="T44" fmla="*/ 301 w 399"/>
                    <a:gd name="T45" fmla="*/ 27 h 666"/>
                    <a:gd name="T46" fmla="*/ 295 w 399"/>
                    <a:gd name="T47" fmla="*/ 17 h 666"/>
                    <a:gd name="T48" fmla="*/ 293 w 399"/>
                    <a:gd name="T49" fmla="*/ 11 h 666"/>
                    <a:gd name="T50" fmla="*/ 297 w 399"/>
                    <a:gd name="T51" fmla="*/ 5 h 666"/>
                    <a:gd name="T52" fmla="*/ 307 w 399"/>
                    <a:gd name="T53" fmla="*/ 2 h 666"/>
                    <a:gd name="T54" fmla="*/ 319 w 399"/>
                    <a:gd name="T55" fmla="*/ 0 h 666"/>
                    <a:gd name="T56" fmla="*/ 330 w 399"/>
                    <a:gd name="T57" fmla="*/ 5 h 666"/>
                    <a:gd name="T58" fmla="*/ 346 w 399"/>
                    <a:gd name="T59" fmla="*/ 14 h 666"/>
                    <a:gd name="T60" fmla="*/ 362 w 399"/>
                    <a:gd name="T61" fmla="*/ 27 h 666"/>
                    <a:gd name="T62" fmla="*/ 377 w 399"/>
                    <a:gd name="T63" fmla="*/ 44 h 666"/>
                    <a:gd name="T64" fmla="*/ 389 w 399"/>
                    <a:gd name="T65" fmla="*/ 60 h 666"/>
                    <a:gd name="T66" fmla="*/ 397 w 399"/>
                    <a:gd name="T67" fmla="*/ 70 h 666"/>
                    <a:gd name="T68" fmla="*/ 399 w 399"/>
                    <a:gd name="T69" fmla="*/ 78 h 666"/>
                    <a:gd name="T70" fmla="*/ 399 w 399"/>
                    <a:gd name="T71" fmla="*/ 84 h 666"/>
                    <a:gd name="T72" fmla="*/ 395 w 399"/>
                    <a:gd name="T73" fmla="*/ 92 h 666"/>
                    <a:gd name="T74" fmla="*/ 391 w 399"/>
                    <a:gd name="T75" fmla="*/ 104 h 666"/>
                    <a:gd name="T76" fmla="*/ 385 w 399"/>
                    <a:gd name="T77" fmla="*/ 117 h 666"/>
                    <a:gd name="T78" fmla="*/ 377 w 399"/>
                    <a:gd name="T79" fmla="*/ 134 h 666"/>
                    <a:gd name="T80" fmla="*/ 368 w 399"/>
                    <a:gd name="T81" fmla="*/ 155 h 666"/>
                    <a:gd name="T82" fmla="*/ 356 w 399"/>
                    <a:gd name="T83" fmla="*/ 179 h 666"/>
                    <a:gd name="T84" fmla="*/ 344 w 399"/>
                    <a:gd name="T85" fmla="*/ 206 h 666"/>
                    <a:gd name="T86" fmla="*/ 280 w 399"/>
                    <a:gd name="T87" fmla="*/ 320 h 666"/>
                    <a:gd name="T88" fmla="*/ 213 w 399"/>
                    <a:gd name="T89" fmla="*/ 430 h 666"/>
                    <a:gd name="T90" fmla="*/ 176 w 399"/>
                    <a:gd name="T91" fmla="*/ 481 h 666"/>
                    <a:gd name="T92" fmla="*/ 141 w 399"/>
                    <a:gd name="T93" fmla="*/ 527 h 666"/>
                    <a:gd name="T94" fmla="*/ 107 w 399"/>
                    <a:gd name="T95" fmla="*/ 567 h 666"/>
                    <a:gd name="T96" fmla="*/ 74 w 399"/>
                    <a:gd name="T97" fmla="*/ 603 h 666"/>
                    <a:gd name="T98" fmla="*/ 60 w 399"/>
                    <a:gd name="T99" fmla="*/ 620 h 666"/>
                    <a:gd name="T100" fmla="*/ 47 w 399"/>
                    <a:gd name="T101" fmla="*/ 634 h 666"/>
                    <a:gd name="T102" fmla="*/ 33 w 399"/>
                    <a:gd name="T103" fmla="*/ 644 h 666"/>
                    <a:gd name="T104" fmla="*/ 23 w 399"/>
                    <a:gd name="T105" fmla="*/ 654 h 666"/>
                    <a:gd name="T106" fmla="*/ 15 w 399"/>
                    <a:gd name="T107" fmla="*/ 659 h 666"/>
                    <a:gd name="T108" fmla="*/ 8 w 399"/>
                    <a:gd name="T109" fmla="*/ 664 h 666"/>
                    <a:gd name="T110" fmla="*/ 4 w 399"/>
                    <a:gd name="T111" fmla="*/ 666 h 666"/>
                    <a:gd name="T112" fmla="*/ 0 w 399"/>
                    <a:gd name="T113" fmla="*/ 664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99" h="666">
                      <a:moveTo>
                        <a:pt x="0" y="664"/>
                      </a:moveTo>
                      <a:lnTo>
                        <a:pt x="0" y="662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2" y="656"/>
                      </a:lnTo>
                      <a:lnTo>
                        <a:pt x="4" y="651"/>
                      </a:lnTo>
                      <a:lnTo>
                        <a:pt x="6" y="646"/>
                      </a:lnTo>
                      <a:lnTo>
                        <a:pt x="8" y="640"/>
                      </a:lnTo>
                      <a:lnTo>
                        <a:pt x="12" y="634"/>
                      </a:lnTo>
                      <a:lnTo>
                        <a:pt x="15" y="627"/>
                      </a:lnTo>
                      <a:lnTo>
                        <a:pt x="19" y="620"/>
                      </a:lnTo>
                      <a:lnTo>
                        <a:pt x="25" y="612"/>
                      </a:lnTo>
                      <a:lnTo>
                        <a:pt x="31" y="601"/>
                      </a:lnTo>
                      <a:lnTo>
                        <a:pt x="37" y="591"/>
                      </a:lnTo>
                      <a:lnTo>
                        <a:pt x="45" y="581"/>
                      </a:lnTo>
                      <a:lnTo>
                        <a:pt x="53" y="569"/>
                      </a:lnTo>
                      <a:lnTo>
                        <a:pt x="60" y="557"/>
                      </a:lnTo>
                      <a:lnTo>
                        <a:pt x="94" y="511"/>
                      </a:lnTo>
                      <a:lnTo>
                        <a:pt x="111" y="486"/>
                      </a:lnTo>
                      <a:lnTo>
                        <a:pt x="127" y="462"/>
                      </a:lnTo>
                      <a:lnTo>
                        <a:pt x="143" y="437"/>
                      </a:lnTo>
                      <a:lnTo>
                        <a:pt x="158" y="411"/>
                      </a:lnTo>
                      <a:lnTo>
                        <a:pt x="172" y="386"/>
                      </a:lnTo>
                      <a:lnTo>
                        <a:pt x="186" y="359"/>
                      </a:lnTo>
                      <a:lnTo>
                        <a:pt x="197" y="333"/>
                      </a:lnTo>
                      <a:lnTo>
                        <a:pt x="209" y="308"/>
                      </a:lnTo>
                      <a:lnTo>
                        <a:pt x="235" y="257"/>
                      </a:lnTo>
                      <a:lnTo>
                        <a:pt x="258" y="204"/>
                      </a:lnTo>
                      <a:lnTo>
                        <a:pt x="268" y="177"/>
                      </a:lnTo>
                      <a:lnTo>
                        <a:pt x="280" y="150"/>
                      </a:lnTo>
                      <a:lnTo>
                        <a:pt x="284" y="138"/>
                      </a:lnTo>
                      <a:lnTo>
                        <a:pt x="287" y="126"/>
                      </a:lnTo>
                      <a:lnTo>
                        <a:pt x="289" y="116"/>
                      </a:lnTo>
                      <a:lnTo>
                        <a:pt x="293" y="106"/>
                      </a:lnTo>
                      <a:lnTo>
                        <a:pt x="295" y="95"/>
                      </a:lnTo>
                      <a:lnTo>
                        <a:pt x="299" y="87"/>
                      </a:lnTo>
                      <a:lnTo>
                        <a:pt x="301" y="78"/>
                      </a:lnTo>
                      <a:lnTo>
                        <a:pt x="303" y="70"/>
                      </a:lnTo>
                      <a:lnTo>
                        <a:pt x="303" y="63"/>
                      </a:lnTo>
                      <a:lnTo>
                        <a:pt x="305" y="56"/>
                      </a:lnTo>
                      <a:lnTo>
                        <a:pt x="305" y="50"/>
                      </a:lnTo>
                      <a:lnTo>
                        <a:pt x="305" y="44"/>
                      </a:lnTo>
                      <a:lnTo>
                        <a:pt x="305" y="39"/>
                      </a:lnTo>
                      <a:lnTo>
                        <a:pt x="305" y="34"/>
                      </a:lnTo>
                      <a:lnTo>
                        <a:pt x="303" y="31"/>
                      </a:lnTo>
                      <a:lnTo>
                        <a:pt x="301" y="27"/>
                      </a:lnTo>
                      <a:lnTo>
                        <a:pt x="297" y="22"/>
                      </a:lnTo>
                      <a:lnTo>
                        <a:pt x="295" y="17"/>
                      </a:lnTo>
                      <a:lnTo>
                        <a:pt x="293" y="14"/>
                      </a:lnTo>
                      <a:lnTo>
                        <a:pt x="293" y="11"/>
                      </a:lnTo>
                      <a:lnTo>
                        <a:pt x="295" y="9"/>
                      </a:lnTo>
                      <a:lnTo>
                        <a:pt x="297" y="5"/>
                      </a:lnTo>
                      <a:lnTo>
                        <a:pt x="301" y="4"/>
                      </a:lnTo>
                      <a:lnTo>
                        <a:pt x="307" y="2"/>
                      </a:lnTo>
                      <a:lnTo>
                        <a:pt x="313" y="0"/>
                      </a:lnTo>
                      <a:lnTo>
                        <a:pt x="319" y="0"/>
                      </a:lnTo>
                      <a:lnTo>
                        <a:pt x="325" y="2"/>
                      </a:lnTo>
                      <a:lnTo>
                        <a:pt x="330" y="5"/>
                      </a:lnTo>
                      <a:lnTo>
                        <a:pt x="338" y="9"/>
                      </a:lnTo>
                      <a:lnTo>
                        <a:pt x="346" y="14"/>
                      </a:lnTo>
                      <a:lnTo>
                        <a:pt x="354" y="21"/>
                      </a:lnTo>
                      <a:lnTo>
                        <a:pt x="362" y="27"/>
                      </a:lnTo>
                      <a:lnTo>
                        <a:pt x="370" y="38"/>
                      </a:lnTo>
                      <a:lnTo>
                        <a:pt x="377" y="44"/>
                      </a:lnTo>
                      <a:lnTo>
                        <a:pt x="383" y="53"/>
                      </a:lnTo>
                      <a:lnTo>
                        <a:pt x="389" y="60"/>
                      </a:lnTo>
                      <a:lnTo>
                        <a:pt x="393" y="65"/>
                      </a:lnTo>
                      <a:lnTo>
                        <a:pt x="397" y="70"/>
                      </a:lnTo>
                      <a:lnTo>
                        <a:pt x="399" y="75"/>
                      </a:lnTo>
                      <a:lnTo>
                        <a:pt x="399" y="78"/>
                      </a:lnTo>
                      <a:lnTo>
                        <a:pt x="399" y="80"/>
                      </a:lnTo>
                      <a:lnTo>
                        <a:pt x="399" y="84"/>
                      </a:lnTo>
                      <a:lnTo>
                        <a:pt x="397" y="87"/>
                      </a:lnTo>
                      <a:lnTo>
                        <a:pt x="395" y="92"/>
                      </a:lnTo>
                      <a:lnTo>
                        <a:pt x="393" y="97"/>
                      </a:lnTo>
                      <a:lnTo>
                        <a:pt x="391" y="104"/>
                      </a:lnTo>
                      <a:lnTo>
                        <a:pt x="389" y="111"/>
                      </a:lnTo>
                      <a:lnTo>
                        <a:pt x="385" y="117"/>
                      </a:lnTo>
                      <a:lnTo>
                        <a:pt x="381" y="126"/>
                      </a:lnTo>
                      <a:lnTo>
                        <a:pt x="377" y="134"/>
                      </a:lnTo>
                      <a:lnTo>
                        <a:pt x="374" y="145"/>
                      </a:lnTo>
                      <a:lnTo>
                        <a:pt x="368" y="155"/>
                      </a:lnTo>
                      <a:lnTo>
                        <a:pt x="362" y="167"/>
                      </a:lnTo>
                      <a:lnTo>
                        <a:pt x="356" y="179"/>
                      </a:lnTo>
                      <a:lnTo>
                        <a:pt x="350" y="192"/>
                      </a:lnTo>
                      <a:lnTo>
                        <a:pt x="344" y="206"/>
                      </a:lnTo>
                      <a:lnTo>
                        <a:pt x="313" y="263"/>
                      </a:lnTo>
                      <a:lnTo>
                        <a:pt x="280" y="320"/>
                      </a:lnTo>
                      <a:lnTo>
                        <a:pt x="248" y="376"/>
                      </a:lnTo>
                      <a:lnTo>
                        <a:pt x="213" y="430"/>
                      </a:lnTo>
                      <a:lnTo>
                        <a:pt x="195" y="457"/>
                      </a:lnTo>
                      <a:lnTo>
                        <a:pt x="176" y="481"/>
                      </a:lnTo>
                      <a:lnTo>
                        <a:pt x="158" y="505"/>
                      </a:lnTo>
                      <a:lnTo>
                        <a:pt x="141" y="527"/>
                      </a:lnTo>
                      <a:lnTo>
                        <a:pt x="123" y="547"/>
                      </a:lnTo>
                      <a:lnTo>
                        <a:pt x="107" y="567"/>
                      </a:lnTo>
                      <a:lnTo>
                        <a:pt x="90" y="586"/>
                      </a:lnTo>
                      <a:lnTo>
                        <a:pt x="74" y="603"/>
                      </a:lnTo>
                      <a:lnTo>
                        <a:pt x="66" y="612"/>
                      </a:lnTo>
                      <a:lnTo>
                        <a:pt x="60" y="620"/>
                      </a:lnTo>
                      <a:lnTo>
                        <a:pt x="53" y="627"/>
                      </a:lnTo>
                      <a:lnTo>
                        <a:pt x="47" y="634"/>
                      </a:lnTo>
                      <a:lnTo>
                        <a:pt x="39" y="639"/>
                      </a:lnTo>
                      <a:lnTo>
                        <a:pt x="33" y="644"/>
                      </a:lnTo>
                      <a:lnTo>
                        <a:pt x="29" y="649"/>
                      </a:lnTo>
                      <a:lnTo>
                        <a:pt x="23" y="654"/>
                      </a:lnTo>
                      <a:lnTo>
                        <a:pt x="19" y="657"/>
                      </a:lnTo>
                      <a:lnTo>
                        <a:pt x="15" y="659"/>
                      </a:lnTo>
                      <a:lnTo>
                        <a:pt x="12" y="662"/>
                      </a:lnTo>
                      <a:lnTo>
                        <a:pt x="8" y="664"/>
                      </a:lnTo>
                      <a:lnTo>
                        <a:pt x="6" y="664"/>
                      </a:lnTo>
                      <a:lnTo>
                        <a:pt x="4" y="666"/>
                      </a:lnTo>
                      <a:lnTo>
                        <a:pt x="2" y="666"/>
                      </a:lnTo>
                      <a:lnTo>
                        <a:pt x="0" y="664"/>
                      </a:lnTo>
                      <a:lnTo>
                        <a:pt x="0" y="66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48"/>
                <p:cNvSpPr/>
                <p:nvPr/>
              </p:nvSpPr>
              <p:spPr bwMode="auto">
                <a:xfrm>
                  <a:off x="2016125" y="1558925"/>
                  <a:ext cx="242888" cy="515937"/>
                </a:xfrm>
                <a:custGeom>
                  <a:avLst/>
                  <a:gdLst>
                    <a:gd name="T0" fmla="*/ 0 w 305"/>
                    <a:gd name="T1" fmla="*/ 647 h 650"/>
                    <a:gd name="T2" fmla="*/ 0 w 305"/>
                    <a:gd name="T3" fmla="*/ 644 h 650"/>
                    <a:gd name="T4" fmla="*/ 2 w 305"/>
                    <a:gd name="T5" fmla="*/ 635 h 650"/>
                    <a:gd name="T6" fmla="*/ 6 w 305"/>
                    <a:gd name="T7" fmla="*/ 625 h 650"/>
                    <a:gd name="T8" fmla="*/ 12 w 305"/>
                    <a:gd name="T9" fmla="*/ 611 h 650"/>
                    <a:gd name="T10" fmla="*/ 20 w 305"/>
                    <a:gd name="T11" fmla="*/ 596 h 650"/>
                    <a:gd name="T12" fmla="*/ 29 w 305"/>
                    <a:gd name="T13" fmla="*/ 576 h 650"/>
                    <a:gd name="T14" fmla="*/ 41 w 305"/>
                    <a:gd name="T15" fmla="*/ 554 h 650"/>
                    <a:gd name="T16" fmla="*/ 61 w 305"/>
                    <a:gd name="T17" fmla="*/ 518 h 650"/>
                    <a:gd name="T18" fmla="*/ 88 w 305"/>
                    <a:gd name="T19" fmla="*/ 469 h 650"/>
                    <a:gd name="T20" fmla="*/ 111 w 305"/>
                    <a:gd name="T21" fmla="*/ 416 h 650"/>
                    <a:gd name="T22" fmla="*/ 135 w 305"/>
                    <a:gd name="T23" fmla="*/ 362 h 650"/>
                    <a:gd name="T24" fmla="*/ 155 w 305"/>
                    <a:gd name="T25" fmla="*/ 306 h 650"/>
                    <a:gd name="T26" fmla="*/ 170 w 305"/>
                    <a:gd name="T27" fmla="*/ 251 h 650"/>
                    <a:gd name="T28" fmla="*/ 186 w 305"/>
                    <a:gd name="T29" fmla="*/ 201 h 650"/>
                    <a:gd name="T30" fmla="*/ 200 w 305"/>
                    <a:gd name="T31" fmla="*/ 153 h 650"/>
                    <a:gd name="T32" fmla="*/ 207 w 305"/>
                    <a:gd name="T33" fmla="*/ 119 h 650"/>
                    <a:gd name="T34" fmla="*/ 213 w 305"/>
                    <a:gd name="T35" fmla="*/ 100 h 650"/>
                    <a:gd name="T36" fmla="*/ 215 w 305"/>
                    <a:gd name="T37" fmla="*/ 83 h 650"/>
                    <a:gd name="T38" fmla="*/ 217 w 305"/>
                    <a:gd name="T39" fmla="*/ 68 h 650"/>
                    <a:gd name="T40" fmla="*/ 219 w 305"/>
                    <a:gd name="T41" fmla="*/ 55 h 650"/>
                    <a:gd name="T42" fmla="*/ 219 w 305"/>
                    <a:gd name="T43" fmla="*/ 44 h 650"/>
                    <a:gd name="T44" fmla="*/ 217 w 305"/>
                    <a:gd name="T45" fmla="*/ 36 h 650"/>
                    <a:gd name="T46" fmla="*/ 213 w 305"/>
                    <a:gd name="T47" fmla="*/ 29 h 650"/>
                    <a:gd name="T48" fmla="*/ 205 w 305"/>
                    <a:gd name="T49" fmla="*/ 24 h 650"/>
                    <a:gd name="T50" fmla="*/ 202 w 305"/>
                    <a:gd name="T51" fmla="*/ 15 h 650"/>
                    <a:gd name="T52" fmla="*/ 202 w 305"/>
                    <a:gd name="T53" fmla="*/ 10 h 650"/>
                    <a:gd name="T54" fmla="*/ 205 w 305"/>
                    <a:gd name="T55" fmla="*/ 4 h 650"/>
                    <a:gd name="T56" fmla="*/ 215 w 305"/>
                    <a:gd name="T57" fmla="*/ 0 h 650"/>
                    <a:gd name="T58" fmla="*/ 227 w 305"/>
                    <a:gd name="T59" fmla="*/ 0 h 650"/>
                    <a:gd name="T60" fmla="*/ 239 w 305"/>
                    <a:gd name="T61" fmla="*/ 4 h 650"/>
                    <a:gd name="T62" fmla="*/ 252 w 305"/>
                    <a:gd name="T63" fmla="*/ 9 h 650"/>
                    <a:gd name="T64" fmla="*/ 270 w 305"/>
                    <a:gd name="T65" fmla="*/ 17 h 650"/>
                    <a:gd name="T66" fmla="*/ 284 w 305"/>
                    <a:gd name="T67" fmla="*/ 27 h 650"/>
                    <a:gd name="T68" fmla="*/ 293 w 305"/>
                    <a:gd name="T69" fmla="*/ 36 h 650"/>
                    <a:gd name="T70" fmla="*/ 301 w 305"/>
                    <a:gd name="T71" fmla="*/ 44 h 650"/>
                    <a:gd name="T72" fmla="*/ 303 w 305"/>
                    <a:gd name="T73" fmla="*/ 49 h 650"/>
                    <a:gd name="T74" fmla="*/ 305 w 305"/>
                    <a:gd name="T75" fmla="*/ 56 h 650"/>
                    <a:gd name="T76" fmla="*/ 305 w 305"/>
                    <a:gd name="T77" fmla="*/ 63 h 650"/>
                    <a:gd name="T78" fmla="*/ 303 w 305"/>
                    <a:gd name="T79" fmla="*/ 73 h 650"/>
                    <a:gd name="T80" fmla="*/ 301 w 305"/>
                    <a:gd name="T81" fmla="*/ 85 h 650"/>
                    <a:gd name="T82" fmla="*/ 299 w 305"/>
                    <a:gd name="T83" fmla="*/ 99 h 650"/>
                    <a:gd name="T84" fmla="*/ 295 w 305"/>
                    <a:gd name="T85" fmla="*/ 116 h 650"/>
                    <a:gd name="T86" fmla="*/ 292 w 305"/>
                    <a:gd name="T87" fmla="*/ 134 h 650"/>
                    <a:gd name="T88" fmla="*/ 282 w 305"/>
                    <a:gd name="T89" fmla="*/ 167 h 650"/>
                    <a:gd name="T90" fmla="*/ 264 w 305"/>
                    <a:gd name="T91" fmla="*/ 212 h 650"/>
                    <a:gd name="T92" fmla="*/ 243 w 305"/>
                    <a:gd name="T93" fmla="*/ 265 h 650"/>
                    <a:gd name="T94" fmla="*/ 231 w 305"/>
                    <a:gd name="T95" fmla="*/ 292 h 650"/>
                    <a:gd name="T96" fmla="*/ 219 w 305"/>
                    <a:gd name="T97" fmla="*/ 323 h 650"/>
                    <a:gd name="T98" fmla="*/ 205 w 305"/>
                    <a:gd name="T99" fmla="*/ 353 h 650"/>
                    <a:gd name="T100" fmla="*/ 174 w 305"/>
                    <a:gd name="T101" fmla="*/ 416 h 650"/>
                    <a:gd name="T102" fmla="*/ 143 w 305"/>
                    <a:gd name="T103" fmla="*/ 472 h 650"/>
                    <a:gd name="T104" fmla="*/ 111 w 305"/>
                    <a:gd name="T105" fmla="*/ 523 h 650"/>
                    <a:gd name="T106" fmla="*/ 80 w 305"/>
                    <a:gd name="T107" fmla="*/ 567 h 650"/>
                    <a:gd name="T108" fmla="*/ 66 w 305"/>
                    <a:gd name="T109" fmla="*/ 588 h 650"/>
                    <a:gd name="T110" fmla="*/ 53 w 305"/>
                    <a:gd name="T111" fmla="*/ 605 h 650"/>
                    <a:gd name="T112" fmla="*/ 39 w 305"/>
                    <a:gd name="T113" fmla="*/ 620 h 650"/>
                    <a:gd name="T114" fmla="*/ 29 w 305"/>
                    <a:gd name="T115" fmla="*/ 632 h 650"/>
                    <a:gd name="T116" fmla="*/ 20 w 305"/>
                    <a:gd name="T117" fmla="*/ 640 h 650"/>
                    <a:gd name="T118" fmla="*/ 12 w 305"/>
                    <a:gd name="T119" fmla="*/ 647 h 650"/>
                    <a:gd name="T120" fmla="*/ 6 w 305"/>
                    <a:gd name="T121" fmla="*/ 649 h 650"/>
                    <a:gd name="T122" fmla="*/ 2 w 305"/>
                    <a:gd name="T123" fmla="*/ 649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05" h="650">
                      <a:moveTo>
                        <a:pt x="2" y="649"/>
                      </a:moveTo>
                      <a:lnTo>
                        <a:pt x="0" y="647"/>
                      </a:lnTo>
                      <a:lnTo>
                        <a:pt x="0" y="645"/>
                      </a:lnTo>
                      <a:lnTo>
                        <a:pt x="0" y="644"/>
                      </a:lnTo>
                      <a:lnTo>
                        <a:pt x="2" y="640"/>
                      </a:lnTo>
                      <a:lnTo>
                        <a:pt x="2" y="635"/>
                      </a:lnTo>
                      <a:lnTo>
                        <a:pt x="4" y="630"/>
                      </a:lnTo>
                      <a:lnTo>
                        <a:pt x="6" y="625"/>
                      </a:lnTo>
                      <a:lnTo>
                        <a:pt x="10" y="618"/>
                      </a:lnTo>
                      <a:lnTo>
                        <a:pt x="12" y="611"/>
                      </a:lnTo>
                      <a:lnTo>
                        <a:pt x="16" y="605"/>
                      </a:lnTo>
                      <a:lnTo>
                        <a:pt x="20" y="596"/>
                      </a:lnTo>
                      <a:lnTo>
                        <a:pt x="25" y="586"/>
                      </a:lnTo>
                      <a:lnTo>
                        <a:pt x="29" y="576"/>
                      </a:lnTo>
                      <a:lnTo>
                        <a:pt x="35" y="566"/>
                      </a:lnTo>
                      <a:lnTo>
                        <a:pt x="41" y="554"/>
                      </a:lnTo>
                      <a:lnTo>
                        <a:pt x="47" y="542"/>
                      </a:lnTo>
                      <a:lnTo>
                        <a:pt x="61" y="518"/>
                      </a:lnTo>
                      <a:lnTo>
                        <a:pt x="74" y="494"/>
                      </a:lnTo>
                      <a:lnTo>
                        <a:pt x="88" y="469"/>
                      </a:lnTo>
                      <a:lnTo>
                        <a:pt x="100" y="443"/>
                      </a:lnTo>
                      <a:lnTo>
                        <a:pt x="111" y="416"/>
                      </a:lnTo>
                      <a:lnTo>
                        <a:pt x="123" y="389"/>
                      </a:lnTo>
                      <a:lnTo>
                        <a:pt x="135" y="362"/>
                      </a:lnTo>
                      <a:lnTo>
                        <a:pt x="145" y="333"/>
                      </a:lnTo>
                      <a:lnTo>
                        <a:pt x="155" y="306"/>
                      </a:lnTo>
                      <a:lnTo>
                        <a:pt x="162" y="277"/>
                      </a:lnTo>
                      <a:lnTo>
                        <a:pt x="170" y="251"/>
                      </a:lnTo>
                      <a:lnTo>
                        <a:pt x="180" y="226"/>
                      </a:lnTo>
                      <a:lnTo>
                        <a:pt x="186" y="201"/>
                      </a:lnTo>
                      <a:lnTo>
                        <a:pt x="194" y="177"/>
                      </a:lnTo>
                      <a:lnTo>
                        <a:pt x="200" y="153"/>
                      </a:lnTo>
                      <a:lnTo>
                        <a:pt x="205" y="129"/>
                      </a:lnTo>
                      <a:lnTo>
                        <a:pt x="207" y="119"/>
                      </a:lnTo>
                      <a:lnTo>
                        <a:pt x="211" y="109"/>
                      </a:lnTo>
                      <a:lnTo>
                        <a:pt x="213" y="100"/>
                      </a:lnTo>
                      <a:lnTo>
                        <a:pt x="213" y="92"/>
                      </a:lnTo>
                      <a:lnTo>
                        <a:pt x="215" y="83"/>
                      </a:lnTo>
                      <a:lnTo>
                        <a:pt x="217" y="75"/>
                      </a:lnTo>
                      <a:lnTo>
                        <a:pt x="217" y="68"/>
                      </a:lnTo>
                      <a:lnTo>
                        <a:pt x="219" y="61"/>
                      </a:lnTo>
                      <a:lnTo>
                        <a:pt x="219" y="55"/>
                      </a:lnTo>
                      <a:lnTo>
                        <a:pt x="219" y="49"/>
                      </a:lnTo>
                      <a:lnTo>
                        <a:pt x="219" y="44"/>
                      </a:lnTo>
                      <a:lnTo>
                        <a:pt x="217" y="39"/>
                      </a:lnTo>
                      <a:lnTo>
                        <a:pt x="217" y="36"/>
                      </a:lnTo>
                      <a:lnTo>
                        <a:pt x="215" y="32"/>
                      </a:lnTo>
                      <a:lnTo>
                        <a:pt x="213" y="29"/>
                      </a:lnTo>
                      <a:lnTo>
                        <a:pt x="211" y="27"/>
                      </a:lnTo>
                      <a:lnTo>
                        <a:pt x="205" y="24"/>
                      </a:lnTo>
                      <a:lnTo>
                        <a:pt x="203" y="21"/>
                      </a:lnTo>
                      <a:lnTo>
                        <a:pt x="202" y="15"/>
                      </a:lnTo>
                      <a:lnTo>
                        <a:pt x="200" y="12"/>
                      </a:lnTo>
                      <a:lnTo>
                        <a:pt x="202" y="10"/>
                      </a:lnTo>
                      <a:lnTo>
                        <a:pt x="203" y="7"/>
                      </a:lnTo>
                      <a:lnTo>
                        <a:pt x="205" y="4"/>
                      </a:lnTo>
                      <a:lnTo>
                        <a:pt x="211" y="2"/>
                      </a:lnTo>
                      <a:lnTo>
                        <a:pt x="215" y="0"/>
                      </a:lnTo>
                      <a:lnTo>
                        <a:pt x="221" y="0"/>
                      </a:lnTo>
                      <a:lnTo>
                        <a:pt x="227" y="0"/>
                      </a:lnTo>
                      <a:lnTo>
                        <a:pt x="233" y="2"/>
                      </a:lnTo>
                      <a:lnTo>
                        <a:pt x="239" y="4"/>
                      </a:lnTo>
                      <a:lnTo>
                        <a:pt x="247" y="5"/>
                      </a:lnTo>
                      <a:lnTo>
                        <a:pt x="252" y="9"/>
                      </a:lnTo>
                      <a:lnTo>
                        <a:pt x="262" y="12"/>
                      </a:lnTo>
                      <a:lnTo>
                        <a:pt x="270" y="17"/>
                      </a:lnTo>
                      <a:lnTo>
                        <a:pt x="278" y="22"/>
                      </a:lnTo>
                      <a:lnTo>
                        <a:pt x="284" y="27"/>
                      </a:lnTo>
                      <a:lnTo>
                        <a:pt x="290" y="32"/>
                      </a:lnTo>
                      <a:lnTo>
                        <a:pt x="293" y="36"/>
                      </a:lnTo>
                      <a:lnTo>
                        <a:pt x="297" y="41"/>
                      </a:lnTo>
                      <a:lnTo>
                        <a:pt x="301" y="44"/>
                      </a:lnTo>
                      <a:lnTo>
                        <a:pt x="303" y="48"/>
                      </a:lnTo>
                      <a:lnTo>
                        <a:pt x="303" y="49"/>
                      </a:lnTo>
                      <a:lnTo>
                        <a:pt x="305" y="53"/>
                      </a:lnTo>
                      <a:lnTo>
                        <a:pt x="305" y="56"/>
                      </a:lnTo>
                      <a:lnTo>
                        <a:pt x="305" y="60"/>
                      </a:lnTo>
                      <a:lnTo>
                        <a:pt x="305" y="63"/>
                      </a:lnTo>
                      <a:lnTo>
                        <a:pt x="305" y="68"/>
                      </a:lnTo>
                      <a:lnTo>
                        <a:pt x="303" y="73"/>
                      </a:lnTo>
                      <a:lnTo>
                        <a:pt x="303" y="80"/>
                      </a:lnTo>
                      <a:lnTo>
                        <a:pt x="301" y="85"/>
                      </a:lnTo>
                      <a:lnTo>
                        <a:pt x="301" y="92"/>
                      </a:lnTo>
                      <a:lnTo>
                        <a:pt x="299" y="99"/>
                      </a:lnTo>
                      <a:lnTo>
                        <a:pt x="297" y="107"/>
                      </a:lnTo>
                      <a:lnTo>
                        <a:pt x="295" y="116"/>
                      </a:lnTo>
                      <a:lnTo>
                        <a:pt x="293" y="124"/>
                      </a:lnTo>
                      <a:lnTo>
                        <a:pt x="292" y="134"/>
                      </a:lnTo>
                      <a:lnTo>
                        <a:pt x="290" y="145"/>
                      </a:lnTo>
                      <a:lnTo>
                        <a:pt x="282" y="167"/>
                      </a:lnTo>
                      <a:lnTo>
                        <a:pt x="274" y="189"/>
                      </a:lnTo>
                      <a:lnTo>
                        <a:pt x="264" y="212"/>
                      </a:lnTo>
                      <a:lnTo>
                        <a:pt x="254" y="238"/>
                      </a:lnTo>
                      <a:lnTo>
                        <a:pt x="243" y="265"/>
                      </a:lnTo>
                      <a:lnTo>
                        <a:pt x="237" y="279"/>
                      </a:lnTo>
                      <a:lnTo>
                        <a:pt x="231" y="292"/>
                      </a:lnTo>
                      <a:lnTo>
                        <a:pt x="225" y="308"/>
                      </a:lnTo>
                      <a:lnTo>
                        <a:pt x="219" y="323"/>
                      </a:lnTo>
                      <a:lnTo>
                        <a:pt x="213" y="338"/>
                      </a:lnTo>
                      <a:lnTo>
                        <a:pt x="205" y="353"/>
                      </a:lnTo>
                      <a:lnTo>
                        <a:pt x="190" y="386"/>
                      </a:lnTo>
                      <a:lnTo>
                        <a:pt x="174" y="416"/>
                      </a:lnTo>
                      <a:lnTo>
                        <a:pt x="158" y="445"/>
                      </a:lnTo>
                      <a:lnTo>
                        <a:pt x="143" y="472"/>
                      </a:lnTo>
                      <a:lnTo>
                        <a:pt x="127" y="498"/>
                      </a:lnTo>
                      <a:lnTo>
                        <a:pt x="111" y="523"/>
                      </a:lnTo>
                      <a:lnTo>
                        <a:pt x="96" y="545"/>
                      </a:lnTo>
                      <a:lnTo>
                        <a:pt x="80" y="567"/>
                      </a:lnTo>
                      <a:lnTo>
                        <a:pt x="72" y="577"/>
                      </a:lnTo>
                      <a:lnTo>
                        <a:pt x="66" y="588"/>
                      </a:lnTo>
                      <a:lnTo>
                        <a:pt x="59" y="596"/>
                      </a:lnTo>
                      <a:lnTo>
                        <a:pt x="53" y="605"/>
                      </a:lnTo>
                      <a:lnTo>
                        <a:pt x="45" y="613"/>
                      </a:lnTo>
                      <a:lnTo>
                        <a:pt x="39" y="620"/>
                      </a:lnTo>
                      <a:lnTo>
                        <a:pt x="33" y="627"/>
                      </a:lnTo>
                      <a:lnTo>
                        <a:pt x="29" y="632"/>
                      </a:lnTo>
                      <a:lnTo>
                        <a:pt x="23" y="637"/>
                      </a:lnTo>
                      <a:lnTo>
                        <a:pt x="20" y="640"/>
                      </a:lnTo>
                      <a:lnTo>
                        <a:pt x="16" y="644"/>
                      </a:lnTo>
                      <a:lnTo>
                        <a:pt x="12" y="647"/>
                      </a:lnTo>
                      <a:lnTo>
                        <a:pt x="8" y="649"/>
                      </a:lnTo>
                      <a:lnTo>
                        <a:pt x="6" y="649"/>
                      </a:lnTo>
                      <a:lnTo>
                        <a:pt x="4" y="650"/>
                      </a:lnTo>
                      <a:lnTo>
                        <a:pt x="2" y="649"/>
                      </a:lnTo>
                      <a:lnTo>
                        <a:pt x="2" y="64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49"/>
                <p:cNvSpPr/>
                <p:nvPr/>
              </p:nvSpPr>
              <p:spPr bwMode="auto">
                <a:xfrm>
                  <a:off x="2120900" y="1830388"/>
                  <a:ext cx="334963" cy="96837"/>
                </a:xfrm>
                <a:custGeom>
                  <a:avLst/>
                  <a:gdLst>
                    <a:gd name="T0" fmla="*/ 399 w 423"/>
                    <a:gd name="T1" fmla="*/ 19 h 122"/>
                    <a:gd name="T2" fmla="*/ 411 w 423"/>
                    <a:gd name="T3" fmla="*/ 24 h 122"/>
                    <a:gd name="T4" fmla="*/ 419 w 423"/>
                    <a:gd name="T5" fmla="*/ 31 h 122"/>
                    <a:gd name="T6" fmla="*/ 423 w 423"/>
                    <a:gd name="T7" fmla="*/ 38 h 122"/>
                    <a:gd name="T8" fmla="*/ 423 w 423"/>
                    <a:gd name="T9" fmla="*/ 44 h 122"/>
                    <a:gd name="T10" fmla="*/ 417 w 423"/>
                    <a:gd name="T11" fmla="*/ 53 h 122"/>
                    <a:gd name="T12" fmla="*/ 407 w 423"/>
                    <a:gd name="T13" fmla="*/ 60 h 122"/>
                    <a:gd name="T14" fmla="*/ 393 w 423"/>
                    <a:gd name="T15" fmla="*/ 65 h 122"/>
                    <a:gd name="T16" fmla="*/ 384 w 423"/>
                    <a:gd name="T17" fmla="*/ 68 h 122"/>
                    <a:gd name="T18" fmla="*/ 376 w 423"/>
                    <a:gd name="T19" fmla="*/ 70 h 122"/>
                    <a:gd name="T20" fmla="*/ 368 w 423"/>
                    <a:gd name="T21" fmla="*/ 71 h 122"/>
                    <a:gd name="T22" fmla="*/ 356 w 423"/>
                    <a:gd name="T23" fmla="*/ 75 h 122"/>
                    <a:gd name="T24" fmla="*/ 341 w 423"/>
                    <a:gd name="T25" fmla="*/ 78 h 122"/>
                    <a:gd name="T26" fmla="*/ 325 w 423"/>
                    <a:gd name="T27" fmla="*/ 80 h 122"/>
                    <a:gd name="T28" fmla="*/ 305 w 423"/>
                    <a:gd name="T29" fmla="*/ 83 h 122"/>
                    <a:gd name="T30" fmla="*/ 284 w 423"/>
                    <a:gd name="T31" fmla="*/ 87 h 122"/>
                    <a:gd name="T32" fmla="*/ 258 w 423"/>
                    <a:gd name="T33" fmla="*/ 90 h 122"/>
                    <a:gd name="T34" fmla="*/ 233 w 423"/>
                    <a:gd name="T35" fmla="*/ 95 h 122"/>
                    <a:gd name="T36" fmla="*/ 204 w 423"/>
                    <a:gd name="T37" fmla="*/ 99 h 122"/>
                    <a:gd name="T38" fmla="*/ 172 w 423"/>
                    <a:gd name="T39" fmla="*/ 102 h 122"/>
                    <a:gd name="T40" fmla="*/ 139 w 423"/>
                    <a:gd name="T41" fmla="*/ 107 h 122"/>
                    <a:gd name="T42" fmla="*/ 102 w 423"/>
                    <a:gd name="T43" fmla="*/ 111 h 122"/>
                    <a:gd name="T44" fmla="*/ 63 w 423"/>
                    <a:gd name="T45" fmla="*/ 116 h 122"/>
                    <a:gd name="T46" fmla="*/ 22 w 423"/>
                    <a:gd name="T47" fmla="*/ 121 h 122"/>
                    <a:gd name="T48" fmla="*/ 0 w 423"/>
                    <a:gd name="T49" fmla="*/ 77 h 122"/>
                    <a:gd name="T50" fmla="*/ 14 w 423"/>
                    <a:gd name="T51" fmla="*/ 77 h 122"/>
                    <a:gd name="T52" fmla="*/ 29 w 423"/>
                    <a:gd name="T53" fmla="*/ 75 h 122"/>
                    <a:gd name="T54" fmla="*/ 47 w 423"/>
                    <a:gd name="T55" fmla="*/ 71 h 122"/>
                    <a:gd name="T56" fmla="*/ 69 w 423"/>
                    <a:gd name="T57" fmla="*/ 66 h 122"/>
                    <a:gd name="T58" fmla="*/ 90 w 423"/>
                    <a:gd name="T59" fmla="*/ 61 h 122"/>
                    <a:gd name="T60" fmla="*/ 117 w 423"/>
                    <a:gd name="T61" fmla="*/ 53 h 122"/>
                    <a:gd name="T62" fmla="*/ 145 w 423"/>
                    <a:gd name="T63" fmla="*/ 46 h 122"/>
                    <a:gd name="T64" fmla="*/ 176 w 423"/>
                    <a:gd name="T65" fmla="*/ 36 h 122"/>
                    <a:gd name="T66" fmla="*/ 207 w 423"/>
                    <a:gd name="T67" fmla="*/ 27 h 122"/>
                    <a:gd name="T68" fmla="*/ 233 w 423"/>
                    <a:gd name="T69" fmla="*/ 19 h 122"/>
                    <a:gd name="T70" fmla="*/ 258 w 423"/>
                    <a:gd name="T71" fmla="*/ 14 h 122"/>
                    <a:gd name="T72" fmla="*/ 278 w 423"/>
                    <a:gd name="T73" fmla="*/ 9 h 122"/>
                    <a:gd name="T74" fmla="*/ 298 w 423"/>
                    <a:gd name="T75" fmla="*/ 5 h 122"/>
                    <a:gd name="T76" fmla="*/ 311 w 423"/>
                    <a:gd name="T77" fmla="*/ 2 h 122"/>
                    <a:gd name="T78" fmla="*/ 325 w 423"/>
                    <a:gd name="T79" fmla="*/ 2 h 122"/>
                    <a:gd name="T80" fmla="*/ 335 w 423"/>
                    <a:gd name="T81" fmla="*/ 0 h 122"/>
                    <a:gd name="T82" fmla="*/ 348 w 423"/>
                    <a:gd name="T83" fmla="*/ 2 h 122"/>
                    <a:gd name="T84" fmla="*/ 362 w 423"/>
                    <a:gd name="T85" fmla="*/ 4 h 122"/>
                    <a:gd name="T86" fmla="*/ 376 w 423"/>
                    <a:gd name="T87" fmla="*/ 9 h 122"/>
                    <a:gd name="T88" fmla="*/ 391 w 423"/>
                    <a:gd name="T89" fmla="*/ 1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23" h="122">
                      <a:moveTo>
                        <a:pt x="391" y="15"/>
                      </a:moveTo>
                      <a:lnTo>
                        <a:pt x="399" y="19"/>
                      </a:lnTo>
                      <a:lnTo>
                        <a:pt x="405" y="21"/>
                      </a:lnTo>
                      <a:lnTo>
                        <a:pt x="411" y="24"/>
                      </a:lnTo>
                      <a:lnTo>
                        <a:pt x="415" y="27"/>
                      </a:lnTo>
                      <a:lnTo>
                        <a:pt x="419" y="31"/>
                      </a:lnTo>
                      <a:lnTo>
                        <a:pt x="421" y="34"/>
                      </a:lnTo>
                      <a:lnTo>
                        <a:pt x="423" y="38"/>
                      </a:lnTo>
                      <a:lnTo>
                        <a:pt x="423" y="41"/>
                      </a:lnTo>
                      <a:lnTo>
                        <a:pt x="423" y="44"/>
                      </a:lnTo>
                      <a:lnTo>
                        <a:pt x="421" y="49"/>
                      </a:lnTo>
                      <a:lnTo>
                        <a:pt x="417" y="53"/>
                      </a:lnTo>
                      <a:lnTo>
                        <a:pt x="413" y="56"/>
                      </a:lnTo>
                      <a:lnTo>
                        <a:pt x="407" y="60"/>
                      </a:lnTo>
                      <a:lnTo>
                        <a:pt x="401" y="61"/>
                      </a:lnTo>
                      <a:lnTo>
                        <a:pt x="393" y="65"/>
                      </a:lnTo>
                      <a:lnTo>
                        <a:pt x="386" y="66"/>
                      </a:lnTo>
                      <a:lnTo>
                        <a:pt x="384" y="68"/>
                      </a:lnTo>
                      <a:lnTo>
                        <a:pt x="380" y="68"/>
                      </a:lnTo>
                      <a:lnTo>
                        <a:pt x="376" y="70"/>
                      </a:lnTo>
                      <a:lnTo>
                        <a:pt x="372" y="71"/>
                      </a:lnTo>
                      <a:lnTo>
                        <a:pt x="368" y="71"/>
                      </a:lnTo>
                      <a:lnTo>
                        <a:pt x="362" y="73"/>
                      </a:lnTo>
                      <a:lnTo>
                        <a:pt x="356" y="75"/>
                      </a:lnTo>
                      <a:lnTo>
                        <a:pt x="348" y="77"/>
                      </a:lnTo>
                      <a:lnTo>
                        <a:pt x="341" y="78"/>
                      </a:lnTo>
                      <a:lnTo>
                        <a:pt x="333" y="78"/>
                      </a:lnTo>
                      <a:lnTo>
                        <a:pt x="325" y="80"/>
                      </a:lnTo>
                      <a:lnTo>
                        <a:pt x="315" y="82"/>
                      </a:lnTo>
                      <a:lnTo>
                        <a:pt x="305" y="83"/>
                      </a:lnTo>
                      <a:lnTo>
                        <a:pt x="294" y="85"/>
                      </a:lnTo>
                      <a:lnTo>
                        <a:pt x="284" y="87"/>
                      </a:lnTo>
                      <a:lnTo>
                        <a:pt x="272" y="88"/>
                      </a:lnTo>
                      <a:lnTo>
                        <a:pt x="258" y="90"/>
                      </a:lnTo>
                      <a:lnTo>
                        <a:pt x="247" y="92"/>
                      </a:lnTo>
                      <a:lnTo>
                        <a:pt x="233" y="95"/>
                      </a:lnTo>
                      <a:lnTo>
                        <a:pt x="219" y="97"/>
                      </a:lnTo>
                      <a:lnTo>
                        <a:pt x="204" y="99"/>
                      </a:lnTo>
                      <a:lnTo>
                        <a:pt x="188" y="100"/>
                      </a:lnTo>
                      <a:lnTo>
                        <a:pt x="172" y="102"/>
                      </a:lnTo>
                      <a:lnTo>
                        <a:pt x="155" y="104"/>
                      </a:lnTo>
                      <a:lnTo>
                        <a:pt x="139" y="107"/>
                      </a:lnTo>
                      <a:lnTo>
                        <a:pt x="119" y="109"/>
                      </a:lnTo>
                      <a:lnTo>
                        <a:pt x="102" y="111"/>
                      </a:lnTo>
                      <a:lnTo>
                        <a:pt x="82" y="114"/>
                      </a:lnTo>
                      <a:lnTo>
                        <a:pt x="63" y="116"/>
                      </a:lnTo>
                      <a:lnTo>
                        <a:pt x="43" y="117"/>
                      </a:lnTo>
                      <a:lnTo>
                        <a:pt x="22" y="121"/>
                      </a:lnTo>
                      <a:lnTo>
                        <a:pt x="0" y="122"/>
                      </a:lnTo>
                      <a:lnTo>
                        <a:pt x="0" y="77"/>
                      </a:lnTo>
                      <a:lnTo>
                        <a:pt x="6" y="77"/>
                      </a:lnTo>
                      <a:lnTo>
                        <a:pt x="14" y="77"/>
                      </a:lnTo>
                      <a:lnTo>
                        <a:pt x="22" y="75"/>
                      </a:lnTo>
                      <a:lnTo>
                        <a:pt x="29" y="75"/>
                      </a:lnTo>
                      <a:lnTo>
                        <a:pt x="37" y="73"/>
                      </a:lnTo>
                      <a:lnTo>
                        <a:pt x="47" y="71"/>
                      </a:lnTo>
                      <a:lnTo>
                        <a:pt x="57" y="68"/>
                      </a:lnTo>
                      <a:lnTo>
                        <a:pt x="69" y="66"/>
                      </a:lnTo>
                      <a:lnTo>
                        <a:pt x="78" y="63"/>
                      </a:lnTo>
                      <a:lnTo>
                        <a:pt x="90" y="61"/>
                      </a:lnTo>
                      <a:lnTo>
                        <a:pt x="104" y="58"/>
                      </a:lnTo>
                      <a:lnTo>
                        <a:pt x="117" y="53"/>
                      </a:lnTo>
                      <a:lnTo>
                        <a:pt x="131" y="49"/>
                      </a:lnTo>
                      <a:lnTo>
                        <a:pt x="145" y="46"/>
                      </a:lnTo>
                      <a:lnTo>
                        <a:pt x="161" y="41"/>
                      </a:lnTo>
                      <a:lnTo>
                        <a:pt x="176" y="36"/>
                      </a:lnTo>
                      <a:lnTo>
                        <a:pt x="192" y="31"/>
                      </a:lnTo>
                      <a:lnTo>
                        <a:pt x="207" y="27"/>
                      </a:lnTo>
                      <a:lnTo>
                        <a:pt x="221" y="24"/>
                      </a:lnTo>
                      <a:lnTo>
                        <a:pt x="233" y="19"/>
                      </a:lnTo>
                      <a:lnTo>
                        <a:pt x="247" y="17"/>
                      </a:lnTo>
                      <a:lnTo>
                        <a:pt x="258" y="14"/>
                      </a:lnTo>
                      <a:lnTo>
                        <a:pt x="268" y="10"/>
                      </a:lnTo>
                      <a:lnTo>
                        <a:pt x="278" y="9"/>
                      </a:lnTo>
                      <a:lnTo>
                        <a:pt x="288" y="7"/>
                      </a:lnTo>
                      <a:lnTo>
                        <a:pt x="298" y="5"/>
                      </a:lnTo>
                      <a:lnTo>
                        <a:pt x="305" y="4"/>
                      </a:lnTo>
                      <a:lnTo>
                        <a:pt x="311" y="2"/>
                      </a:lnTo>
                      <a:lnTo>
                        <a:pt x="319" y="2"/>
                      </a:lnTo>
                      <a:lnTo>
                        <a:pt x="325" y="2"/>
                      </a:lnTo>
                      <a:lnTo>
                        <a:pt x="331" y="0"/>
                      </a:lnTo>
                      <a:lnTo>
                        <a:pt x="335" y="0"/>
                      </a:lnTo>
                      <a:lnTo>
                        <a:pt x="343" y="0"/>
                      </a:lnTo>
                      <a:lnTo>
                        <a:pt x="348" y="2"/>
                      </a:lnTo>
                      <a:lnTo>
                        <a:pt x="356" y="2"/>
                      </a:lnTo>
                      <a:lnTo>
                        <a:pt x="362" y="4"/>
                      </a:lnTo>
                      <a:lnTo>
                        <a:pt x="370" y="7"/>
                      </a:lnTo>
                      <a:lnTo>
                        <a:pt x="376" y="9"/>
                      </a:lnTo>
                      <a:lnTo>
                        <a:pt x="384" y="12"/>
                      </a:lnTo>
                      <a:lnTo>
                        <a:pt x="391" y="15"/>
                      </a:lnTo>
                      <a:lnTo>
                        <a:pt x="391" y="15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50"/>
                <p:cNvSpPr/>
                <p:nvPr/>
              </p:nvSpPr>
              <p:spPr bwMode="auto">
                <a:xfrm>
                  <a:off x="2127250" y="1911350"/>
                  <a:ext cx="158750" cy="509587"/>
                </a:xfrm>
                <a:custGeom>
                  <a:avLst/>
                  <a:gdLst>
                    <a:gd name="T0" fmla="*/ 111 w 199"/>
                    <a:gd name="T1" fmla="*/ 637 h 642"/>
                    <a:gd name="T2" fmla="*/ 106 w 199"/>
                    <a:gd name="T3" fmla="*/ 625 h 642"/>
                    <a:gd name="T4" fmla="*/ 100 w 199"/>
                    <a:gd name="T5" fmla="*/ 601 h 642"/>
                    <a:gd name="T6" fmla="*/ 88 w 199"/>
                    <a:gd name="T7" fmla="*/ 569 h 642"/>
                    <a:gd name="T8" fmla="*/ 64 w 199"/>
                    <a:gd name="T9" fmla="*/ 531 h 642"/>
                    <a:gd name="T10" fmla="*/ 37 w 199"/>
                    <a:gd name="T11" fmla="*/ 499 h 642"/>
                    <a:gd name="T12" fmla="*/ 23 w 199"/>
                    <a:gd name="T13" fmla="*/ 482 h 642"/>
                    <a:gd name="T14" fmla="*/ 10 w 199"/>
                    <a:gd name="T15" fmla="*/ 465 h 642"/>
                    <a:gd name="T16" fmla="*/ 0 w 199"/>
                    <a:gd name="T17" fmla="*/ 452 h 642"/>
                    <a:gd name="T18" fmla="*/ 8 w 199"/>
                    <a:gd name="T19" fmla="*/ 447 h 642"/>
                    <a:gd name="T20" fmla="*/ 23 w 199"/>
                    <a:gd name="T21" fmla="*/ 450 h 642"/>
                    <a:gd name="T22" fmla="*/ 53 w 199"/>
                    <a:gd name="T23" fmla="*/ 458 h 642"/>
                    <a:gd name="T24" fmla="*/ 84 w 199"/>
                    <a:gd name="T25" fmla="*/ 470 h 642"/>
                    <a:gd name="T26" fmla="*/ 104 w 199"/>
                    <a:gd name="T27" fmla="*/ 467 h 642"/>
                    <a:gd name="T28" fmla="*/ 115 w 199"/>
                    <a:gd name="T29" fmla="*/ 455 h 642"/>
                    <a:gd name="T30" fmla="*/ 119 w 199"/>
                    <a:gd name="T31" fmla="*/ 441 h 642"/>
                    <a:gd name="T32" fmla="*/ 123 w 199"/>
                    <a:gd name="T33" fmla="*/ 418 h 642"/>
                    <a:gd name="T34" fmla="*/ 125 w 199"/>
                    <a:gd name="T35" fmla="*/ 387 h 642"/>
                    <a:gd name="T36" fmla="*/ 127 w 199"/>
                    <a:gd name="T37" fmla="*/ 348 h 642"/>
                    <a:gd name="T38" fmla="*/ 127 w 199"/>
                    <a:gd name="T39" fmla="*/ 301 h 642"/>
                    <a:gd name="T40" fmla="*/ 123 w 199"/>
                    <a:gd name="T41" fmla="*/ 197 h 642"/>
                    <a:gd name="T42" fmla="*/ 111 w 199"/>
                    <a:gd name="T43" fmla="*/ 83 h 642"/>
                    <a:gd name="T44" fmla="*/ 109 w 199"/>
                    <a:gd name="T45" fmla="*/ 5 h 642"/>
                    <a:gd name="T46" fmla="*/ 139 w 199"/>
                    <a:gd name="T47" fmla="*/ 19 h 642"/>
                    <a:gd name="T48" fmla="*/ 162 w 199"/>
                    <a:gd name="T49" fmla="*/ 29 h 642"/>
                    <a:gd name="T50" fmla="*/ 180 w 199"/>
                    <a:gd name="T51" fmla="*/ 39 h 642"/>
                    <a:gd name="T52" fmla="*/ 192 w 199"/>
                    <a:gd name="T53" fmla="*/ 48 h 642"/>
                    <a:gd name="T54" fmla="*/ 198 w 199"/>
                    <a:gd name="T55" fmla="*/ 56 h 642"/>
                    <a:gd name="T56" fmla="*/ 199 w 199"/>
                    <a:gd name="T57" fmla="*/ 73 h 642"/>
                    <a:gd name="T58" fmla="*/ 194 w 199"/>
                    <a:gd name="T59" fmla="*/ 93 h 642"/>
                    <a:gd name="T60" fmla="*/ 190 w 199"/>
                    <a:gd name="T61" fmla="*/ 105 h 642"/>
                    <a:gd name="T62" fmla="*/ 188 w 199"/>
                    <a:gd name="T63" fmla="*/ 126 h 642"/>
                    <a:gd name="T64" fmla="*/ 186 w 199"/>
                    <a:gd name="T65" fmla="*/ 158 h 642"/>
                    <a:gd name="T66" fmla="*/ 186 w 199"/>
                    <a:gd name="T67" fmla="*/ 200 h 642"/>
                    <a:gd name="T68" fmla="*/ 186 w 199"/>
                    <a:gd name="T69" fmla="*/ 255 h 642"/>
                    <a:gd name="T70" fmla="*/ 188 w 199"/>
                    <a:gd name="T71" fmla="*/ 318 h 642"/>
                    <a:gd name="T72" fmla="*/ 188 w 199"/>
                    <a:gd name="T73" fmla="*/ 377 h 642"/>
                    <a:gd name="T74" fmla="*/ 188 w 199"/>
                    <a:gd name="T75" fmla="*/ 426 h 642"/>
                    <a:gd name="T76" fmla="*/ 186 w 199"/>
                    <a:gd name="T77" fmla="*/ 469 h 642"/>
                    <a:gd name="T78" fmla="*/ 186 w 199"/>
                    <a:gd name="T79" fmla="*/ 501 h 642"/>
                    <a:gd name="T80" fmla="*/ 184 w 199"/>
                    <a:gd name="T81" fmla="*/ 525 h 642"/>
                    <a:gd name="T82" fmla="*/ 176 w 199"/>
                    <a:gd name="T83" fmla="*/ 564 h 642"/>
                    <a:gd name="T84" fmla="*/ 164 w 199"/>
                    <a:gd name="T85" fmla="*/ 594 h 642"/>
                    <a:gd name="T86" fmla="*/ 151 w 199"/>
                    <a:gd name="T87" fmla="*/ 620 h 642"/>
                    <a:gd name="T88" fmla="*/ 137 w 199"/>
                    <a:gd name="T89" fmla="*/ 635 h 642"/>
                    <a:gd name="T90" fmla="*/ 123 w 199"/>
                    <a:gd name="T91" fmla="*/ 642 h 6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99" h="642">
                      <a:moveTo>
                        <a:pt x="117" y="642"/>
                      </a:moveTo>
                      <a:lnTo>
                        <a:pt x="115" y="640"/>
                      </a:lnTo>
                      <a:lnTo>
                        <a:pt x="111" y="637"/>
                      </a:lnTo>
                      <a:lnTo>
                        <a:pt x="109" y="633"/>
                      </a:lnTo>
                      <a:lnTo>
                        <a:pt x="108" y="630"/>
                      </a:lnTo>
                      <a:lnTo>
                        <a:pt x="106" y="625"/>
                      </a:lnTo>
                      <a:lnTo>
                        <a:pt x="104" y="618"/>
                      </a:lnTo>
                      <a:lnTo>
                        <a:pt x="102" y="611"/>
                      </a:lnTo>
                      <a:lnTo>
                        <a:pt x="100" y="601"/>
                      </a:lnTo>
                      <a:lnTo>
                        <a:pt x="98" y="591"/>
                      </a:lnTo>
                      <a:lnTo>
                        <a:pt x="94" y="581"/>
                      </a:lnTo>
                      <a:lnTo>
                        <a:pt x="88" y="569"/>
                      </a:lnTo>
                      <a:lnTo>
                        <a:pt x="82" y="557"/>
                      </a:lnTo>
                      <a:lnTo>
                        <a:pt x="74" y="545"/>
                      </a:lnTo>
                      <a:lnTo>
                        <a:pt x="64" y="531"/>
                      </a:lnTo>
                      <a:lnTo>
                        <a:pt x="55" y="518"/>
                      </a:lnTo>
                      <a:lnTo>
                        <a:pt x="43" y="504"/>
                      </a:lnTo>
                      <a:lnTo>
                        <a:pt x="37" y="499"/>
                      </a:lnTo>
                      <a:lnTo>
                        <a:pt x="33" y="492"/>
                      </a:lnTo>
                      <a:lnTo>
                        <a:pt x="27" y="487"/>
                      </a:lnTo>
                      <a:lnTo>
                        <a:pt x="23" y="482"/>
                      </a:lnTo>
                      <a:lnTo>
                        <a:pt x="19" y="477"/>
                      </a:lnTo>
                      <a:lnTo>
                        <a:pt x="16" y="472"/>
                      </a:lnTo>
                      <a:lnTo>
                        <a:pt x="10" y="465"/>
                      </a:lnTo>
                      <a:lnTo>
                        <a:pt x="4" y="460"/>
                      </a:lnTo>
                      <a:lnTo>
                        <a:pt x="2" y="455"/>
                      </a:lnTo>
                      <a:lnTo>
                        <a:pt x="0" y="452"/>
                      </a:lnTo>
                      <a:lnTo>
                        <a:pt x="2" y="448"/>
                      </a:lnTo>
                      <a:lnTo>
                        <a:pt x="4" y="447"/>
                      </a:lnTo>
                      <a:lnTo>
                        <a:pt x="8" y="447"/>
                      </a:lnTo>
                      <a:lnTo>
                        <a:pt x="12" y="447"/>
                      </a:lnTo>
                      <a:lnTo>
                        <a:pt x="18" y="448"/>
                      </a:lnTo>
                      <a:lnTo>
                        <a:pt x="23" y="450"/>
                      </a:lnTo>
                      <a:lnTo>
                        <a:pt x="31" y="452"/>
                      </a:lnTo>
                      <a:lnTo>
                        <a:pt x="41" y="455"/>
                      </a:lnTo>
                      <a:lnTo>
                        <a:pt x="53" y="458"/>
                      </a:lnTo>
                      <a:lnTo>
                        <a:pt x="64" y="464"/>
                      </a:lnTo>
                      <a:lnTo>
                        <a:pt x="74" y="467"/>
                      </a:lnTo>
                      <a:lnTo>
                        <a:pt x="84" y="470"/>
                      </a:lnTo>
                      <a:lnTo>
                        <a:pt x="92" y="470"/>
                      </a:lnTo>
                      <a:lnTo>
                        <a:pt x="98" y="470"/>
                      </a:lnTo>
                      <a:lnTo>
                        <a:pt x="104" y="467"/>
                      </a:lnTo>
                      <a:lnTo>
                        <a:pt x="109" y="464"/>
                      </a:lnTo>
                      <a:lnTo>
                        <a:pt x="113" y="458"/>
                      </a:lnTo>
                      <a:lnTo>
                        <a:pt x="115" y="455"/>
                      </a:lnTo>
                      <a:lnTo>
                        <a:pt x="117" y="452"/>
                      </a:lnTo>
                      <a:lnTo>
                        <a:pt x="117" y="447"/>
                      </a:lnTo>
                      <a:lnTo>
                        <a:pt x="119" y="441"/>
                      </a:lnTo>
                      <a:lnTo>
                        <a:pt x="121" y="435"/>
                      </a:lnTo>
                      <a:lnTo>
                        <a:pt x="121" y="426"/>
                      </a:lnTo>
                      <a:lnTo>
                        <a:pt x="123" y="418"/>
                      </a:lnTo>
                      <a:lnTo>
                        <a:pt x="123" y="409"/>
                      </a:lnTo>
                      <a:lnTo>
                        <a:pt x="125" y="399"/>
                      </a:lnTo>
                      <a:lnTo>
                        <a:pt x="125" y="387"/>
                      </a:lnTo>
                      <a:lnTo>
                        <a:pt x="125" y="375"/>
                      </a:lnTo>
                      <a:lnTo>
                        <a:pt x="127" y="362"/>
                      </a:lnTo>
                      <a:lnTo>
                        <a:pt x="127" y="348"/>
                      </a:lnTo>
                      <a:lnTo>
                        <a:pt x="127" y="333"/>
                      </a:lnTo>
                      <a:lnTo>
                        <a:pt x="127" y="318"/>
                      </a:lnTo>
                      <a:lnTo>
                        <a:pt x="127" y="301"/>
                      </a:lnTo>
                      <a:lnTo>
                        <a:pt x="127" y="268"/>
                      </a:lnTo>
                      <a:lnTo>
                        <a:pt x="125" y="233"/>
                      </a:lnTo>
                      <a:lnTo>
                        <a:pt x="123" y="197"/>
                      </a:lnTo>
                      <a:lnTo>
                        <a:pt x="119" y="160"/>
                      </a:lnTo>
                      <a:lnTo>
                        <a:pt x="115" y="122"/>
                      </a:lnTo>
                      <a:lnTo>
                        <a:pt x="111" y="83"/>
                      </a:lnTo>
                      <a:lnTo>
                        <a:pt x="106" y="42"/>
                      </a:lnTo>
                      <a:lnTo>
                        <a:pt x="100" y="0"/>
                      </a:lnTo>
                      <a:lnTo>
                        <a:pt x="109" y="5"/>
                      </a:lnTo>
                      <a:lnTo>
                        <a:pt x="121" y="10"/>
                      </a:lnTo>
                      <a:lnTo>
                        <a:pt x="131" y="14"/>
                      </a:lnTo>
                      <a:lnTo>
                        <a:pt x="139" y="19"/>
                      </a:lnTo>
                      <a:lnTo>
                        <a:pt x="147" y="22"/>
                      </a:lnTo>
                      <a:lnTo>
                        <a:pt x="154" y="26"/>
                      </a:lnTo>
                      <a:lnTo>
                        <a:pt x="162" y="29"/>
                      </a:lnTo>
                      <a:lnTo>
                        <a:pt x="168" y="32"/>
                      </a:lnTo>
                      <a:lnTo>
                        <a:pt x="174" y="36"/>
                      </a:lnTo>
                      <a:lnTo>
                        <a:pt x="180" y="39"/>
                      </a:lnTo>
                      <a:lnTo>
                        <a:pt x="184" y="42"/>
                      </a:lnTo>
                      <a:lnTo>
                        <a:pt x="188" y="44"/>
                      </a:lnTo>
                      <a:lnTo>
                        <a:pt x="192" y="48"/>
                      </a:lnTo>
                      <a:lnTo>
                        <a:pt x="194" y="51"/>
                      </a:lnTo>
                      <a:lnTo>
                        <a:pt x="196" y="54"/>
                      </a:lnTo>
                      <a:lnTo>
                        <a:pt x="198" y="56"/>
                      </a:lnTo>
                      <a:lnTo>
                        <a:pt x="198" y="63"/>
                      </a:lnTo>
                      <a:lnTo>
                        <a:pt x="199" y="68"/>
                      </a:lnTo>
                      <a:lnTo>
                        <a:pt x="199" y="73"/>
                      </a:lnTo>
                      <a:lnTo>
                        <a:pt x="198" y="78"/>
                      </a:lnTo>
                      <a:lnTo>
                        <a:pt x="196" y="88"/>
                      </a:lnTo>
                      <a:lnTo>
                        <a:pt x="194" y="93"/>
                      </a:lnTo>
                      <a:lnTo>
                        <a:pt x="192" y="97"/>
                      </a:lnTo>
                      <a:lnTo>
                        <a:pt x="192" y="100"/>
                      </a:lnTo>
                      <a:lnTo>
                        <a:pt x="190" y="105"/>
                      </a:lnTo>
                      <a:lnTo>
                        <a:pt x="190" y="110"/>
                      </a:lnTo>
                      <a:lnTo>
                        <a:pt x="190" y="119"/>
                      </a:lnTo>
                      <a:lnTo>
                        <a:pt x="188" y="126"/>
                      </a:lnTo>
                      <a:lnTo>
                        <a:pt x="188" y="136"/>
                      </a:lnTo>
                      <a:lnTo>
                        <a:pt x="188" y="146"/>
                      </a:lnTo>
                      <a:lnTo>
                        <a:pt x="186" y="158"/>
                      </a:lnTo>
                      <a:lnTo>
                        <a:pt x="186" y="172"/>
                      </a:lnTo>
                      <a:lnTo>
                        <a:pt x="186" y="185"/>
                      </a:lnTo>
                      <a:lnTo>
                        <a:pt x="186" y="200"/>
                      </a:lnTo>
                      <a:lnTo>
                        <a:pt x="186" y="217"/>
                      </a:lnTo>
                      <a:lnTo>
                        <a:pt x="186" y="236"/>
                      </a:lnTo>
                      <a:lnTo>
                        <a:pt x="186" y="255"/>
                      </a:lnTo>
                      <a:lnTo>
                        <a:pt x="188" y="275"/>
                      </a:lnTo>
                      <a:lnTo>
                        <a:pt x="188" y="295"/>
                      </a:lnTo>
                      <a:lnTo>
                        <a:pt x="188" y="318"/>
                      </a:lnTo>
                      <a:lnTo>
                        <a:pt x="188" y="338"/>
                      </a:lnTo>
                      <a:lnTo>
                        <a:pt x="188" y="358"/>
                      </a:lnTo>
                      <a:lnTo>
                        <a:pt x="188" y="377"/>
                      </a:lnTo>
                      <a:lnTo>
                        <a:pt x="188" y="394"/>
                      </a:lnTo>
                      <a:lnTo>
                        <a:pt x="188" y="411"/>
                      </a:lnTo>
                      <a:lnTo>
                        <a:pt x="188" y="426"/>
                      </a:lnTo>
                      <a:lnTo>
                        <a:pt x="188" y="441"/>
                      </a:lnTo>
                      <a:lnTo>
                        <a:pt x="186" y="455"/>
                      </a:lnTo>
                      <a:lnTo>
                        <a:pt x="186" y="469"/>
                      </a:lnTo>
                      <a:lnTo>
                        <a:pt x="186" y="481"/>
                      </a:lnTo>
                      <a:lnTo>
                        <a:pt x="186" y="491"/>
                      </a:lnTo>
                      <a:lnTo>
                        <a:pt x="186" y="501"/>
                      </a:lnTo>
                      <a:lnTo>
                        <a:pt x="184" y="509"/>
                      </a:lnTo>
                      <a:lnTo>
                        <a:pt x="184" y="518"/>
                      </a:lnTo>
                      <a:lnTo>
                        <a:pt x="184" y="525"/>
                      </a:lnTo>
                      <a:lnTo>
                        <a:pt x="182" y="538"/>
                      </a:lnTo>
                      <a:lnTo>
                        <a:pt x="178" y="550"/>
                      </a:lnTo>
                      <a:lnTo>
                        <a:pt x="176" y="564"/>
                      </a:lnTo>
                      <a:lnTo>
                        <a:pt x="172" y="574"/>
                      </a:lnTo>
                      <a:lnTo>
                        <a:pt x="168" y="584"/>
                      </a:lnTo>
                      <a:lnTo>
                        <a:pt x="164" y="594"/>
                      </a:lnTo>
                      <a:lnTo>
                        <a:pt x="160" y="604"/>
                      </a:lnTo>
                      <a:lnTo>
                        <a:pt x="154" y="611"/>
                      </a:lnTo>
                      <a:lnTo>
                        <a:pt x="151" y="620"/>
                      </a:lnTo>
                      <a:lnTo>
                        <a:pt x="145" y="625"/>
                      </a:lnTo>
                      <a:lnTo>
                        <a:pt x="141" y="630"/>
                      </a:lnTo>
                      <a:lnTo>
                        <a:pt x="137" y="635"/>
                      </a:lnTo>
                      <a:lnTo>
                        <a:pt x="133" y="638"/>
                      </a:lnTo>
                      <a:lnTo>
                        <a:pt x="127" y="640"/>
                      </a:lnTo>
                      <a:lnTo>
                        <a:pt x="123" y="642"/>
                      </a:lnTo>
                      <a:lnTo>
                        <a:pt x="117" y="642"/>
                      </a:lnTo>
                      <a:lnTo>
                        <a:pt x="117" y="64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51"/>
                <p:cNvSpPr/>
                <p:nvPr/>
              </p:nvSpPr>
              <p:spPr bwMode="auto">
                <a:xfrm>
                  <a:off x="1766888" y="1882775"/>
                  <a:ext cx="276225" cy="88900"/>
                </a:xfrm>
                <a:custGeom>
                  <a:avLst/>
                  <a:gdLst>
                    <a:gd name="T0" fmla="*/ 14 w 348"/>
                    <a:gd name="T1" fmla="*/ 111 h 112"/>
                    <a:gd name="T2" fmla="*/ 8 w 348"/>
                    <a:gd name="T3" fmla="*/ 102 h 112"/>
                    <a:gd name="T4" fmla="*/ 2 w 348"/>
                    <a:gd name="T5" fmla="*/ 92 h 112"/>
                    <a:gd name="T6" fmla="*/ 0 w 348"/>
                    <a:gd name="T7" fmla="*/ 77 h 112"/>
                    <a:gd name="T8" fmla="*/ 8 w 348"/>
                    <a:gd name="T9" fmla="*/ 67 h 112"/>
                    <a:gd name="T10" fmla="*/ 21 w 348"/>
                    <a:gd name="T11" fmla="*/ 67 h 112"/>
                    <a:gd name="T12" fmla="*/ 37 w 348"/>
                    <a:gd name="T13" fmla="*/ 63 h 112"/>
                    <a:gd name="T14" fmla="*/ 57 w 348"/>
                    <a:gd name="T15" fmla="*/ 62 h 112"/>
                    <a:gd name="T16" fmla="*/ 88 w 348"/>
                    <a:gd name="T17" fmla="*/ 55 h 112"/>
                    <a:gd name="T18" fmla="*/ 137 w 348"/>
                    <a:gd name="T19" fmla="*/ 41 h 112"/>
                    <a:gd name="T20" fmla="*/ 176 w 348"/>
                    <a:gd name="T21" fmla="*/ 28 h 112"/>
                    <a:gd name="T22" fmla="*/ 201 w 348"/>
                    <a:gd name="T23" fmla="*/ 21 h 112"/>
                    <a:gd name="T24" fmla="*/ 223 w 348"/>
                    <a:gd name="T25" fmla="*/ 16 h 112"/>
                    <a:gd name="T26" fmla="*/ 243 w 348"/>
                    <a:gd name="T27" fmla="*/ 11 h 112"/>
                    <a:gd name="T28" fmla="*/ 258 w 348"/>
                    <a:gd name="T29" fmla="*/ 7 h 112"/>
                    <a:gd name="T30" fmla="*/ 272 w 348"/>
                    <a:gd name="T31" fmla="*/ 4 h 112"/>
                    <a:gd name="T32" fmla="*/ 282 w 348"/>
                    <a:gd name="T33" fmla="*/ 2 h 112"/>
                    <a:gd name="T34" fmla="*/ 290 w 348"/>
                    <a:gd name="T35" fmla="*/ 0 h 112"/>
                    <a:gd name="T36" fmla="*/ 303 w 348"/>
                    <a:gd name="T37" fmla="*/ 0 h 112"/>
                    <a:gd name="T38" fmla="*/ 321 w 348"/>
                    <a:gd name="T39" fmla="*/ 2 h 112"/>
                    <a:gd name="T40" fmla="*/ 331 w 348"/>
                    <a:gd name="T41" fmla="*/ 5 h 112"/>
                    <a:gd name="T42" fmla="*/ 338 w 348"/>
                    <a:gd name="T43" fmla="*/ 11 h 112"/>
                    <a:gd name="T44" fmla="*/ 344 w 348"/>
                    <a:gd name="T45" fmla="*/ 16 h 112"/>
                    <a:gd name="T46" fmla="*/ 348 w 348"/>
                    <a:gd name="T47" fmla="*/ 22 h 112"/>
                    <a:gd name="T48" fmla="*/ 348 w 348"/>
                    <a:gd name="T49" fmla="*/ 26 h 112"/>
                    <a:gd name="T50" fmla="*/ 348 w 348"/>
                    <a:gd name="T51" fmla="*/ 31 h 112"/>
                    <a:gd name="T52" fmla="*/ 344 w 348"/>
                    <a:gd name="T53" fmla="*/ 34 h 112"/>
                    <a:gd name="T54" fmla="*/ 336 w 348"/>
                    <a:gd name="T55" fmla="*/ 39 h 112"/>
                    <a:gd name="T56" fmla="*/ 329 w 348"/>
                    <a:gd name="T57" fmla="*/ 45 h 112"/>
                    <a:gd name="T58" fmla="*/ 317 w 348"/>
                    <a:gd name="T59" fmla="*/ 50 h 112"/>
                    <a:gd name="T60" fmla="*/ 303 w 348"/>
                    <a:gd name="T61" fmla="*/ 55 h 112"/>
                    <a:gd name="T62" fmla="*/ 288 w 348"/>
                    <a:gd name="T63" fmla="*/ 62 h 112"/>
                    <a:gd name="T64" fmla="*/ 270 w 348"/>
                    <a:gd name="T65" fmla="*/ 67 h 112"/>
                    <a:gd name="T66" fmla="*/ 231 w 348"/>
                    <a:gd name="T67" fmla="*/ 80 h 112"/>
                    <a:gd name="T68" fmla="*/ 194 w 348"/>
                    <a:gd name="T69" fmla="*/ 90 h 112"/>
                    <a:gd name="T70" fmla="*/ 154 w 348"/>
                    <a:gd name="T71" fmla="*/ 97 h 112"/>
                    <a:gd name="T72" fmla="*/ 117 w 348"/>
                    <a:gd name="T73" fmla="*/ 102 h 112"/>
                    <a:gd name="T74" fmla="*/ 82 w 348"/>
                    <a:gd name="T75" fmla="*/ 106 h 112"/>
                    <a:gd name="T76" fmla="*/ 55 w 348"/>
                    <a:gd name="T77" fmla="*/ 109 h 112"/>
                    <a:gd name="T78" fmla="*/ 33 w 348"/>
                    <a:gd name="T79" fmla="*/ 112 h 112"/>
                    <a:gd name="T80" fmla="*/ 19 w 348"/>
                    <a:gd name="T81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8" h="112">
                      <a:moveTo>
                        <a:pt x="19" y="112"/>
                      </a:moveTo>
                      <a:lnTo>
                        <a:pt x="14" y="111"/>
                      </a:lnTo>
                      <a:lnTo>
                        <a:pt x="10" y="107"/>
                      </a:lnTo>
                      <a:lnTo>
                        <a:pt x="8" y="102"/>
                      </a:lnTo>
                      <a:lnTo>
                        <a:pt x="4" y="97"/>
                      </a:lnTo>
                      <a:lnTo>
                        <a:pt x="2" y="92"/>
                      </a:lnTo>
                      <a:lnTo>
                        <a:pt x="2" y="84"/>
                      </a:lnTo>
                      <a:lnTo>
                        <a:pt x="0" y="77"/>
                      </a:lnTo>
                      <a:lnTo>
                        <a:pt x="0" y="67"/>
                      </a:lnTo>
                      <a:lnTo>
                        <a:pt x="8" y="67"/>
                      </a:lnTo>
                      <a:lnTo>
                        <a:pt x="14" y="67"/>
                      </a:lnTo>
                      <a:lnTo>
                        <a:pt x="21" y="67"/>
                      </a:lnTo>
                      <a:lnTo>
                        <a:pt x="29" y="65"/>
                      </a:lnTo>
                      <a:lnTo>
                        <a:pt x="37" y="63"/>
                      </a:lnTo>
                      <a:lnTo>
                        <a:pt x="47" y="63"/>
                      </a:lnTo>
                      <a:lnTo>
                        <a:pt x="57" y="62"/>
                      </a:lnTo>
                      <a:lnTo>
                        <a:pt x="66" y="58"/>
                      </a:lnTo>
                      <a:lnTo>
                        <a:pt x="88" y="55"/>
                      </a:lnTo>
                      <a:lnTo>
                        <a:pt x="111" y="48"/>
                      </a:lnTo>
                      <a:lnTo>
                        <a:pt x="137" y="41"/>
                      </a:lnTo>
                      <a:lnTo>
                        <a:pt x="162" y="31"/>
                      </a:lnTo>
                      <a:lnTo>
                        <a:pt x="176" y="28"/>
                      </a:lnTo>
                      <a:lnTo>
                        <a:pt x="190" y="24"/>
                      </a:lnTo>
                      <a:lnTo>
                        <a:pt x="201" y="21"/>
                      </a:lnTo>
                      <a:lnTo>
                        <a:pt x="213" y="17"/>
                      </a:lnTo>
                      <a:lnTo>
                        <a:pt x="223" y="16"/>
                      </a:lnTo>
                      <a:lnTo>
                        <a:pt x="233" y="12"/>
                      </a:lnTo>
                      <a:lnTo>
                        <a:pt x="243" y="11"/>
                      </a:lnTo>
                      <a:lnTo>
                        <a:pt x="250" y="9"/>
                      </a:lnTo>
                      <a:lnTo>
                        <a:pt x="258" y="7"/>
                      </a:lnTo>
                      <a:lnTo>
                        <a:pt x="266" y="5"/>
                      </a:lnTo>
                      <a:lnTo>
                        <a:pt x="272" y="4"/>
                      </a:lnTo>
                      <a:lnTo>
                        <a:pt x="278" y="2"/>
                      </a:lnTo>
                      <a:lnTo>
                        <a:pt x="282" y="2"/>
                      </a:lnTo>
                      <a:lnTo>
                        <a:pt x="288" y="2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303" y="0"/>
                      </a:lnTo>
                      <a:lnTo>
                        <a:pt x="311" y="2"/>
                      </a:lnTo>
                      <a:lnTo>
                        <a:pt x="321" y="2"/>
                      </a:lnTo>
                      <a:lnTo>
                        <a:pt x="325" y="4"/>
                      </a:lnTo>
                      <a:lnTo>
                        <a:pt x="331" y="5"/>
                      </a:lnTo>
                      <a:lnTo>
                        <a:pt x="335" y="7"/>
                      </a:lnTo>
                      <a:lnTo>
                        <a:pt x="338" y="11"/>
                      </a:lnTo>
                      <a:lnTo>
                        <a:pt x="342" y="14"/>
                      </a:lnTo>
                      <a:lnTo>
                        <a:pt x="344" y="16"/>
                      </a:lnTo>
                      <a:lnTo>
                        <a:pt x="346" y="19"/>
                      </a:lnTo>
                      <a:lnTo>
                        <a:pt x="348" y="22"/>
                      </a:lnTo>
                      <a:lnTo>
                        <a:pt x="348" y="24"/>
                      </a:lnTo>
                      <a:lnTo>
                        <a:pt x="348" y="26"/>
                      </a:lnTo>
                      <a:lnTo>
                        <a:pt x="348" y="28"/>
                      </a:lnTo>
                      <a:lnTo>
                        <a:pt x="348" y="31"/>
                      </a:lnTo>
                      <a:lnTo>
                        <a:pt x="346" y="33"/>
                      </a:lnTo>
                      <a:lnTo>
                        <a:pt x="344" y="34"/>
                      </a:lnTo>
                      <a:lnTo>
                        <a:pt x="340" y="38"/>
                      </a:lnTo>
                      <a:lnTo>
                        <a:pt x="336" y="39"/>
                      </a:lnTo>
                      <a:lnTo>
                        <a:pt x="333" y="43"/>
                      </a:lnTo>
                      <a:lnTo>
                        <a:pt x="329" y="45"/>
                      </a:lnTo>
                      <a:lnTo>
                        <a:pt x="323" y="48"/>
                      </a:lnTo>
                      <a:lnTo>
                        <a:pt x="317" y="50"/>
                      </a:lnTo>
                      <a:lnTo>
                        <a:pt x="311" y="53"/>
                      </a:lnTo>
                      <a:lnTo>
                        <a:pt x="303" y="55"/>
                      </a:lnTo>
                      <a:lnTo>
                        <a:pt x="295" y="58"/>
                      </a:lnTo>
                      <a:lnTo>
                        <a:pt x="288" y="62"/>
                      </a:lnTo>
                      <a:lnTo>
                        <a:pt x="280" y="65"/>
                      </a:lnTo>
                      <a:lnTo>
                        <a:pt x="270" y="67"/>
                      </a:lnTo>
                      <a:lnTo>
                        <a:pt x="250" y="73"/>
                      </a:lnTo>
                      <a:lnTo>
                        <a:pt x="231" y="80"/>
                      </a:lnTo>
                      <a:lnTo>
                        <a:pt x="213" y="85"/>
                      </a:lnTo>
                      <a:lnTo>
                        <a:pt x="194" y="90"/>
                      </a:lnTo>
                      <a:lnTo>
                        <a:pt x="174" y="94"/>
                      </a:lnTo>
                      <a:lnTo>
                        <a:pt x="154" y="97"/>
                      </a:lnTo>
                      <a:lnTo>
                        <a:pt x="137" y="101"/>
                      </a:lnTo>
                      <a:lnTo>
                        <a:pt x="117" y="102"/>
                      </a:lnTo>
                      <a:lnTo>
                        <a:pt x="98" y="104"/>
                      </a:lnTo>
                      <a:lnTo>
                        <a:pt x="82" y="106"/>
                      </a:lnTo>
                      <a:lnTo>
                        <a:pt x="66" y="107"/>
                      </a:lnTo>
                      <a:lnTo>
                        <a:pt x="55" y="109"/>
                      </a:lnTo>
                      <a:lnTo>
                        <a:pt x="43" y="111"/>
                      </a:lnTo>
                      <a:lnTo>
                        <a:pt x="33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9" y="11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52"/>
                <p:cNvSpPr/>
                <p:nvPr/>
              </p:nvSpPr>
              <p:spPr bwMode="auto">
                <a:xfrm>
                  <a:off x="1836738" y="1947863"/>
                  <a:ext cx="68263" cy="409575"/>
                </a:xfrm>
                <a:custGeom>
                  <a:avLst/>
                  <a:gdLst>
                    <a:gd name="T0" fmla="*/ 80 w 86"/>
                    <a:gd name="T1" fmla="*/ 80 h 516"/>
                    <a:gd name="T2" fmla="*/ 82 w 86"/>
                    <a:gd name="T3" fmla="*/ 88 h 516"/>
                    <a:gd name="T4" fmla="*/ 84 w 86"/>
                    <a:gd name="T5" fmla="*/ 98 h 516"/>
                    <a:gd name="T6" fmla="*/ 84 w 86"/>
                    <a:gd name="T7" fmla="*/ 112 h 516"/>
                    <a:gd name="T8" fmla="*/ 86 w 86"/>
                    <a:gd name="T9" fmla="*/ 127 h 516"/>
                    <a:gd name="T10" fmla="*/ 86 w 86"/>
                    <a:gd name="T11" fmla="*/ 146 h 516"/>
                    <a:gd name="T12" fmla="*/ 86 w 86"/>
                    <a:gd name="T13" fmla="*/ 168 h 516"/>
                    <a:gd name="T14" fmla="*/ 86 w 86"/>
                    <a:gd name="T15" fmla="*/ 192 h 516"/>
                    <a:gd name="T16" fmla="*/ 82 w 86"/>
                    <a:gd name="T17" fmla="*/ 232 h 516"/>
                    <a:gd name="T18" fmla="*/ 78 w 86"/>
                    <a:gd name="T19" fmla="*/ 287 h 516"/>
                    <a:gd name="T20" fmla="*/ 72 w 86"/>
                    <a:gd name="T21" fmla="*/ 338 h 516"/>
                    <a:gd name="T22" fmla="*/ 66 w 86"/>
                    <a:gd name="T23" fmla="*/ 412 h 516"/>
                    <a:gd name="T24" fmla="*/ 63 w 86"/>
                    <a:gd name="T25" fmla="*/ 436 h 516"/>
                    <a:gd name="T26" fmla="*/ 59 w 86"/>
                    <a:gd name="T27" fmla="*/ 457 h 516"/>
                    <a:gd name="T28" fmla="*/ 55 w 86"/>
                    <a:gd name="T29" fmla="*/ 474 h 516"/>
                    <a:gd name="T30" fmla="*/ 53 w 86"/>
                    <a:gd name="T31" fmla="*/ 489 h 516"/>
                    <a:gd name="T32" fmla="*/ 49 w 86"/>
                    <a:gd name="T33" fmla="*/ 501 h 516"/>
                    <a:gd name="T34" fmla="*/ 45 w 86"/>
                    <a:gd name="T35" fmla="*/ 508 h 516"/>
                    <a:gd name="T36" fmla="*/ 41 w 86"/>
                    <a:gd name="T37" fmla="*/ 513 h 516"/>
                    <a:gd name="T38" fmla="*/ 37 w 86"/>
                    <a:gd name="T39" fmla="*/ 514 h 516"/>
                    <a:gd name="T40" fmla="*/ 35 w 86"/>
                    <a:gd name="T41" fmla="*/ 516 h 516"/>
                    <a:gd name="T42" fmla="*/ 31 w 86"/>
                    <a:gd name="T43" fmla="*/ 514 h 516"/>
                    <a:gd name="T44" fmla="*/ 25 w 86"/>
                    <a:gd name="T45" fmla="*/ 509 h 516"/>
                    <a:gd name="T46" fmla="*/ 20 w 86"/>
                    <a:gd name="T47" fmla="*/ 496 h 516"/>
                    <a:gd name="T48" fmla="*/ 16 w 86"/>
                    <a:gd name="T49" fmla="*/ 479 h 516"/>
                    <a:gd name="T50" fmla="*/ 10 w 86"/>
                    <a:gd name="T51" fmla="*/ 462 h 516"/>
                    <a:gd name="T52" fmla="*/ 4 w 86"/>
                    <a:gd name="T53" fmla="*/ 445 h 516"/>
                    <a:gd name="T54" fmla="*/ 2 w 86"/>
                    <a:gd name="T55" fmla="*/ 431 h 516"/>
                    <a:gd name="T56" fmla="*/ 0 w 86"/>
                    <a:gd name="T57" fmla="*/ 418 h 516"/>
                    <a:gd name="T58" fmla="*/ 0 w 86"/>
                    <a:gd name="T59" fmla="*/ 407 h 516"/>
                    <a:gd name="T60" fmla="*/ 0 w 86"/>
                    <a:gd name="T61" fmla="*/ 392 h 516"/>
                    <a:gd name="T62" fmla="*/ 4 w 86"/>
                    <a:gd name="T63" fmla="*/ 370 h 516"/>
                    <a:gd name="T64" fmla="*/ 10 w 86"/>
                    <a:gd name="T65" fmla="*/ 341 h 516"/>
                    <a:gd name="T66" fmla="*/ 14 w 86"/>
                    <a:gd name="T67" fmla="*/ 312 h 516"/>
                    <a:gd name="T68" fmla="*/ 18 w 86"/>
                    <a:gd name="T69" fmla="*/ 280 h 516"/>
                    <a:gd name="T70" fmla="*/ 21 w 86"/>
                    <a:gd name="T71" fmla="*/ 244 h 516"/>
                    <a:gd name="T72" fmla="*/ 23 w 86"/>
                    <a:gd name="T73" fmla="*/ 204 h 516"/>
                    <a:gd name="T74" fmla="*/ 23 w 86"/>
                    <a:gd name="T75" fmla="*/ 159 h 516"/>
                    <a:gd name="T76" fmla="*/ 20 w 86"/>
                    <a:gd name="T77" fmla="*/ 112 h 516"/>
                    <a:gd name="T78" fmla="*/ 16 w 86"/>
                    <a:gd name="T79" fmla="*/ 59 h 516"/>
                    <a:gd name="T80" fmla="*/ 10 w 86"/>
                    <a:gd name="T81" fmla="*/ 0 h 516"/>
                    <a:gd name="T82" fmla="*/ 37 w 86"/>
                    <a:gd name="T83" fmla="*/ 25 h 516"/>
                    <a:gd name="T84" fmla="*/ 59 w 86"/>
                    <a:gd name="T85" fmla="*/ 46 h 516"/>
                    <a:gd name="T86" fmla="*/ 72 w 86"/>
                    <a:gd name="T87" fmla="*/ 63 h 516"/>
                    <a:gd name="T88" fmla="*/ 80 w 86"/>
                    <a:gd name="T89" fmla="*/ 76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6" h="516">
                      <a:moveTo>
                        <a:pt x="80" y="76"/>
                      </a:moveTo>
                      <a:lnTo>
                        <a:pt x="80" y="80"/>
                      </a:lnTo>
                      <a:lnTo>
                        <a:pt x="82" y="83"/>
                      </a:lnTo>
                      <a:lnTo>
                        <a:pt x="82" y="88"/>
                      </a:lnTo>
                      <a:lnTo>
                        <a:pt x="82" y="93"/>
                      </a:lnTo>
                      <a:lnTo>
                        <a:pt x="84" y="98"/>
                      </a:lnTo>
                      <a:lnTo>
                        <a:pt x="84" y="105"/>
                      </a:lnTo>
                      <a:lnTo>
                        <a:pt x="84" y="112"/>
                      </a:lnTo>
                      <a:lnTo>
                        <a:pt x="86" y="119"/>
                      </a:lnTo>
                      <a:lnTo>
                        <a:pt x="86" y="127"/>
                      </a:lnTo>
                      <a:lnTo>
                        <a:pt x="86" y="136"/>
                      </a:lnTo>
                      <a:lnTo>
                        <a:pt x="86" y="146"/>
                      </a:lnTo>
                      <a:lnTo>
                        <a:pt x="86" y="156"/>
                      </a:lnTo>
                      <a:lnTo>
                        <a:pt x="86" y="168"/>
                      </a:lnTo>
                      <a:lnTo>
                        <a:pt x="86" y="178"/>
                      </a:lnTo>
                      <a:lnTo>
                        <a:pt x="86" y="192"/>
                      </a:lnTo>
                      <a:lnTo>
                        <a:pt x="84" y="204"/>
                      </a:lnTo>
                      <a:lnTo>
                        <a:pt x="82" y="232"/>
                      </a:lnTo>
                      <a:lnTo>
                        <a:pt x="80" y="260"/>
                      </a:lnTo>
                      <a:lnTo>
                        <a:pt x="78" y="287"/>
                      </a:lnTo>
                      <a:lnTo>
                        <a:pt x="74" y="312"/>
                      </a:lnTo>
                      <a:lnTo>
                        <a:pt x="72" y="338"/>
                      </a:lnTo>
                      <a:lnTo>
                        <a:pt x="70" y="363"/>
                      </a:lnTo>
                      <a:lnTo>
                        <a:pt x="66" y="412"/>
                      </a:lnTo>
                      <a:lnTo>
                        <a:pt x="65" y="424"/>
                      </a:lnTo>
                      <a:lnTo>
                        <a:pt x="63" y="436"/>
                      </a:lnTo>
                      <a:lnTo>
                        <a:pt x="61" y="446"/>
                      </a:lnTo>
                      <a:lnTo>
                        <a:pt x="59" y="457"/>
                      </a:lnTo>
                      <a:lnTo>
                        <a:pt x="57" y="467"/>
                      </a:lnTo>
                      <a:lnTo>
                        <a:pt x="55" y="474"/>
                      </a:lnTo>
                      <a:lnTo>
                        <a:pt x="53" y="482"/>
                      </a:lnTo>
                      <a:lnTo>
                        <a:pt x="53" y="489"/>
                      </a:lnTo>
                      <a:lnTo>
                        <a:pt x="51" y="496"/>
                      </a:lnTo>
                      <a:lnTo>
                        <a:pt x="49" y="501"/>
                      </a:lnTo>
                      <a:lnTo>
                        <a:pt x="47" y="504"/>
                      </a:lnTo>
                      <a:lnTo>
                        <a:pt x="45" y="508"/>
                      </a:lnTo>
                      <a:lnTo>
                        <a:pt x="43" y="511"/>
                      </a:lnTo>
                      <a:lnTo>
                        <a:pt x="41" y="513"/>
                      </a:lnTo>
                      <a:lnTo>
                        <a:pt x="39" y="514"/>
                      </a:lnTo>
                      <a:lnTo>
                        <a:pt x="37" y="514"/>
                      </a:lnTo>
                      <a:lnTo>
                        <a:pt x="37" y="516"/>
                      </a:lnTo>
                      <a:lnTo>
                        <a:pt x="35" y="516"/>
                      </a:lnTo>
                      <a:lnTo>
                        <a:pt x="33" y="516"/>
                      </a:lnTo>
                      <a:lnTo>
                        <a:pt x="31" y="514"/>
                      </a:lnTo>
                      <a:lnTo>
                        <a:pt x="27" y="513"/>
                      </a:lnTo>
                      <a:lnTo>
                        <a:pt x="25" y="509"/>
                      </a:lnTo>
                      <a:lnTo>
                        <a:pt x="21" y="502"/>
                      </a:lnTo>
                      <a:lnTo>
                        <a:pt x="20" y="496"/>
                      </a:lnTo>
                      <a:lnTo>
                        <a:pt x="18" y="489"/>
                      </a:lnTo>
                      <a:lnTo>
                        <a:pt x="16" y="479"/>
                      </a:lnTo>
                      <a:lnTo>
                        <a:pt x="12" y="470"/>
                      </a:lnTo>
                      <a:lnTo>
                        <a:pt x="10" y="462"/>
                      </a:lnTo>
                      <a:lnTo>
                        <a:pt x="6" y="453"/>
                      </a:lnTo>
                      <a:lnTo>
                        <a:pt x="4" y="445"/>
                      </a:lnTo>
                      <a:lnTo>
                        <a:pt x="2" y="438"/>
                      </a:lnTo>
                      <a:lnTo>
                        <a:pt x="2" y="431"/>
                      </a:lnTo>
                      <a:lnTo>
                        <a:pt x="2" y="424"/>
                      </a:lnTo>
                      <a:lnTo>
                        <a:pt x="0" y="418"/>
                      </a:lnTo>
                      <a:lnTo>
                        <a:pt x="0" y="414"/>
                      </a:lnTo>
                      <a:lnTo>
                        <a:pt x="0" y="407"/>
                      </a:lnTo>
                      <a:lnTo>
                        <a:pt x="0" y="401"/>
                      </a:lnTo>
                      <a:lnTo>
                        <a:pt x="0" y="392"/>
                      </a:lnTo>
                      <a:lnTo>
                        <a:pt x="2" y="382"/>
                      </a:lnTo>
                      <a:lnTo>
                        <a:pt x="4" y="370"/>
                      </a:lnTo>
                      <a:lnTo>
                        <a:pt x="8" y="356"/>
                      </a:lnTo>
                      <a:lnTo>
                        <a:pt x="10" y="341"/>
                      </a:lnTo>
                      <a:lnTo>
                        <a:pt x="12" y="328"/>
                      </a:lnTo>
                      <a:lnTo>
                        <a:pt x="14" y="312"/>
                      </a:lnTo>
                      <a:lnTo>
                        <a:pt x="16" y="297"/>
                      </a:lnTo>
                      <a:lnTo>
                        <a:pt x="18" y="280"/>
                      </a:lnTo>
                      <a:lnTo>
                        <a:pt x="20" y="263"/>
                      </a:lnTo>
                      <a:lnTo>
                        <a:pt x="21" y="244"/>
                      </a:lnTo>
                      <a:lnTo>
                        <a:pt x="21" y="224"/>
                      </a:lnTo>
                      <a:lnTo>
                        <a:pt x="23" y="204"/>
                      </a:lnTo>
                      <a:lnTo>
                        <a:pt x="23" y="183"/>
                      </a:lnTo>
                      <a:lnTo>
                        <a:pt x="23" y="159"/>
                      </a:lnTo>
                      <a:lnTo>
                        <a:pt x="21" y="136"/>
                      </a:lnTo>
                      <a:lnTo>
                        <a:pt x="20" y="112"/>
                      </a:lnTo>
                      <a:lnTo>
                        <a:pt x="18" y="86"/>
                      </a:lnTo>
                      <a:lnTo>
                        <a:pt x="16" y="59"/>
                      </a:lnTo>
                      <a:lnTo>
                        <a:pt x="14" y="30"/>
                      </a:lnTo>
                      <a:lnTo>
                        <a:pt x="10" y="0"/>
                      </a:lnTo>
                      <a:lnTo>
                        <a:pt x="25" y="13"/>
                      </a:lnTo>
                      <a:lnTo>
                        <a:pt x="37" y="25"/>
                      </a:lnTo>
                      <a:lnTo>
                        <a:pt x="49" y="36"/>
                      </a:lnTo>
                      <a:lnTo>
                        <a:pt x="59" y="46"/>
                      </a:lnTo>
                      <a:lnTo>
                        <a:pt x="66" y="56"/>
                      </a:lnTo>
                      <a:lnTo>
                        <a:pt x="72" y="63"/>
                      </a:lnTo>
                      <a:lnTo>
                        <a:pt x="76" y="71"/>
                      </a:lnTo>
                      <a:lnTo>
                        <a:pt x="80" y="76"/>
                      </a:lnTo>
                      <a:lnTo>
                        <a:pt x="8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3736800" y="3957340"/>
              <a:ext cx="507365" cy="509905"/>
              <a:chOff x="2190724" y="3412079"/>
              <a:chExt cx="507365" cy="509905"/>
            </a:xfrm>
          </p:grpSpPr>
          <p:pic>
            <p:nvPicPr>
              <p:cNvPr id="76" name="图片 75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0724" y="3412079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77" name="组合 76"/>
              <p:cNvGrpSpPr/>
              <p:nvPr/>
            </p:nvGrpSpPr>
            <p:grpSpPr>
              <a:xfrm>
                <a:off x="2296213" y="3512877"/>
                <a:ext cx="296387" cy="285599"/>
                <a:chOff x="1627188" y="1558925"/>
                <a:chExt cx="828675" cy="798513"/>
              </a:xfrm>
              <a:solidFill>
                <a:srgbClr val="FF0000"/>
              </a:solidFill>
            </p:grpSpPr>
            <p:sp>
              <p:nvSpPr>
                <p:cNvPr id="78" name="Freeform 47"/>
                <p:cNvSpPr/>
                <p:nvPr/>
              </p:nvSpPr>
              <p:spPr bwMode="auto">
                <a:xfrm>
                  <a:off x="1627188" y="1606550"/>
                  <a:ext cx="315913" cy="528637"/>
                </a:xfrm>
                <a:custGeom>
                  <a:avLst/>
                  <a:gdLst>
                    <a:gd name="T0" fmla="*/ 0 w 399"/>
                    <a:gd name="T1" fmla="*/ 662 h 666"/>
                    <a:gd name="T2" fmla="*/ 0 w 399"/>
                    <a:gd name="T3" fmla="*/ 659 h 666"/>
                    <a:gd name="T4" fmla="*/ 4 w 399"/>
                    <a:gd name="T5" fmla="*/ 651 h 666"/>
                    <a:gd name="T6" fmla="*/ 8 w 399"/>
                    <a:gd name="T7" fmla="*/ 640 h 666"/>
                    <a:gd name="T8" fmla="*/ 15 w 399"/>
                    <a:gd name="T9" fmla="*/ 627 h 666"/>
                    <a:gd name="T10" fmla="*/ 25 w 399"/>
                    <a:gd name="T11" fmla="*/ 612 h 666"/>
                    <a:gd name="T12" fmla="*/ 37 w 399"/>
                    <a:gd name="T13" fmla="*/ 591 h 666"/>
                    <a:gd name="T14" fmla="*/ 53 w 399"/>
                    <a:gd name="T15" fmla="*/ 569 h 666"/>
                    <a:gd name="T16" fmla="*/ 94 w 399"/>
                    <a:gd name="T17" fmla="*/ 511 h 666"/>
                    <a:gd name="T18" fmla="*/ 127 w 399"/>
                    <a:gd name="T19" fmla="*/ 462 h 666"/>
                    <a:gd name="T20" fmla="*/ 158 w 399"/>
                    <a:gd name="T21" fmla="*/ 411 h 666"/>
                    <a:gd name="T22" fmla="*/ 186 w 399"/>
                    <a:gd name="T23" fmla="*/ 359 h 666"/>
                    <a:gd name="T24" fmla="*/ 209 w 399"/>
                    <a:gd name="T25" fmla="*/ 308 h 666"/>
                    <a:gd name="T26" fmla="*/ 258 w 399"/>
                    <a:gd name="T27" fmla="*/ 204 h 666"/>
                    <a:gd name="T28" fmla="*/ 280 w 399"/>
                    <a:gd name="T29" fmla="*/ 150 h 666"/>
                    <a:gd name="T30" fmla="*/ 287 w 399"/>
                    <a:gd name="T31" fmla="*/ 126 h 666"/>
                    <a:gd name="T32" fmla="*/ 293 w 399"/>
                    <a:gd name="T33" fmla="*/ 106 h 666"/>
                    <a:gd name="T34" fmla="*/ 299 w 399"/>
                    <a:gd name="T35" fmla="*/ 87 h 666"/>
                    <a:gd name="T36" fmla="*/ 303 w 399"/>
                    <a:gd name="T37" fmla="*/ 70 h 666"/>
                    <a:gd name="T38" fmla="*/ 305 w 399"/>
                    <a:gd name="T39" fmla="*/ 56 h 666"/>
                    <a:gd name="T40" fmla="*/ 305 w 399"/>
                    <a:gd name="T41" fmla="*/ 44 h 666"/>
                    <a:gd name="T42" fmla="*/ 305 w 399"/>
                    <a:gd name="T43" fmla="*/ 34 h 666"/>
                    <a:gd name="T44" fmla="*/ 301 w 399"/>
                    <a:gd name="T45" fmla="*/ 27 h 666"/>
                    <a:gd name="T46" fmla="*/ 295 w 399"/>
                    <a:gd name="T47" fmla="*/ 17 h 666"/>
                    <a:gd name="T48" fmla="*/ 293 w 399"/>
                    <a:gd name="T49" fmla="*/ 11 h 666"/>
                    <a:gd name="T50" fmla="*/ 297 w 399"/>
                    <a:gd name="T51" fmla="*/ 5 h 666"/>
                    <a:gd name="T52" fmla="*/ 307 w 399"/>
                    <a:gd name="T53" fmla="*/ 2 h 666"/>
                    <a:gd name="T54" fmla="*/ 319 w 399"/>
                    <a:gd name="T55" fmla="*/ 0 h 666"/>
                    <a:gd name="T56" fmla="*/ 330 w 399"/>
                    <a:gd name="T57" fmla="*/ 5 h 666"/>
                    <a:gd name="T58" fmla="*/ 346 w 399"/>
                    <a:gd name="T59" fmla="*/ 14 h 666"/>
                    <a:gd name="T60" fmla="*/ 362 w 399"/>
                    <a:gd name="T61" fmla="*/ 27 h 666"/>
                    <a:gd name="T62" fmla="*/ 377 w 399"/>
                    <a:gd name="T63" fmla="*/ 44 h 666"/>
                    <a:gd name="T64" fmla="*/ 389 w 399"/>
                    <a:gd name="T65" fmla="*/ 60 h 666"/>
                    <a:gd name="T66" fmla="*/ 397 w 399"/>
                    <a:gd name="T67" fmla="*/ 70 h 666"/>
                    <a:gd name="T68" fmla="*/ 399 w 399"/>
                    <a:gd name="T69" fmla="*/ 78 h 666"/>
                    <a:gd name="T70" fmla="*/ 399 w 399"/>
                    <a:gd name="T71" fmla="*/ 84 h 666"/>
                    <a:gd name="T72" fmla="*/ 395 w 399"/>
                    <a:gd name="T73" fmla="*/ 92 h 666"/>
                    <a:gd name="T74" fmla="*/ 391 w 399"/>
                    <a:gd name="T75" fmla="*/ 104 h 666"/>
                    <a:gd name="T76" fmla="*/ 385 w 399"/>
                    <a:gd name="T77" fmla="*/ 117 h 666"/>
                    <a:gd name="T78" fmla="*/ 377 w 399"/>
                    <a:gd name="T79" fmla="*/ 134 h 666"/>
                    <a:gd name="T80" fmla="*/ 368 w 399"/>
                    <a:gd name="T81" fmla="*/ 155 h 666"/>
                    <a:gd name="T82" fmla="*/ 356 w 399"/>
                    <a:gd name="T83" fmla="*/ 179 h 666"/>
                    <a:gd name="T84" fmla="*/ 344 w 399"/>
                    <a:gd name="T85" fmla="*/ 206 h 666"/>
                    <a:gd name="T86" fmla="*/ 280 w 399"/>
                    <a:gd name="T87" fmla="*/ 320 h 666"/>
                    <a:gd name="T88" fmla="*/ 213 w 399"/>
                    <a:gd name="T89" fmla="*/ 430 h 666"/>
                    <a:gd name="T90" fmla="*/ 176 w 399"/>
                    <a:gd name="T91" fmla="*/ 481 h 666"/>
                    <a:gd name="T92" fmla="*/ 141 w 399"/>
                    <a:gd name="T93" fmla="*/ 527 h 666"/>
                    <a:gd name="T94" fmla="*/ 107 w 399"/>
                    <a:gd name="T95" fmla="*/ 567 h 666"/>
                    <a:gd name="T96" fmla="*/ 74 w 399"/>
                    <a:gd name="T97" fmla="*/ 603 h 666"/>
                    <a:gd name="T98" fmla="*/ 60 w 399"/>
                    <a:gd name="T99" fmla="*/ 620 h 666"/>
                    <a:gd name="T100" fmla="*/ 47 w 399"/>
                    <a:gd name="T101" fmla="*/ 634 h 666"/>
                    <a:gd name="T102" fmla="*/ 33 w 399"/>
                    <a:gd name="T103" fmla="*/ 644 h 666"/>
                    <a:gd name="T104" fmla="*/ 23 w 399"/>
                    <a:gd name="T105" fmla="*/ 654 h 666"/>
                    <a:gd name="T106" fmla="*/ 15 w 399"/>
                    <a:gd name="T107" fmla="*/ 659 h 666"/>
                    <a:gd name="T108" fmla="*/ 8 w 399"/>
                    <a:gd name="T109" fmla="*/ 664 h 666"/>
                    <a:gd name="T110" fmla="*/ 4 w 399"/>
                    <a:gd name="T111" fmla="*/ 666 h 666"/>
                    <a:gd name="T112" fmla="*/ 0 w 399"/>
                    <a:gd name="T113" fmla="*/ 664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99" h="666">
                      <a:moveTo>
                        <a:pt x="0" y="664"/>
                      </a:moveTo>
                      <a:lnTo>
                        <a:pt x="0" y="662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2" y="656"/>
                      </a:lnTo>
                      <a:lnTo>
                        <a:pt x="4" y="651"/>
                      </a:lnTo>
                      <a:lnTo>
                        <a:pt x="6" y="646"/>
                      </a:lnTo>
                      <a:lnTo>
                        <a:pt x="8" y="640"/>
                      </a:lnTo>
                      <a:lnTo>
                        <a:pt x="12" y="634"/>
                      </a:lnTo>
                      <a:lnTo>
                        <a:pt x="15" y="627"/>
                      </a:lnTo>
                      <a:lnTo>
                        <a:pt x="19" y="620"/>
                      </a:lnTo>
                      <a:lnTo>
                        <a:pt x="25" y="612"/>
                      </a:lnTo>
                      <a:lnTo>
                        <a:pt x="31" y="601"/>
                      </a:lnTo>
                      <a:lnTo>
                        <a:pt x="37" y="591"/>
                      </a:lnTo>
                      <a:lnTo>
                        <a:pt x="45" y="581"/>
                      </a:lnTo>
                      <a:lnTo>
                        <a:pt x="53" y="569"/>
                      </a:lnTo>
                      <a:lnTo>
                        <a:pt x="60" y="557"/>
                      </a:lnTo>
                      <a:lnTo>
                        <a:pt x="94" y="511"/>
                      </a:lnTo>
                      <a:lnTo>
                        <a:pt x="111" y="486"/>
                      </a:lnTo>
                      <a:lnTo>
                        <a:pt x="127" y="462"/>
                      </a:lnTo>
                      <a:lnTo>
                        <a:pt x="143" y="437"/>
                      </a:lnTo>
                      <a:lnTo>
                        <a:pt x="158" y="411"/>
                      </a:lnTo>
                      <a:lnTo>
                        <a:pt x="172" y="386"/>
                      </a:lnTo>
                      <a:lnTo>
                        <a:pt x="186" y="359"/>
                      </a:lnTo>
                      <a:lnTo>
                        <a:pt x="197" y="333"/>
                      </a:lnTo>
                      <a:lnTo>
                        <a:pt x="209" y="308"/>
                      </a:lnTo>
                      <a:lnTo>
                        <a:pt x="235" y="257"/>
                      </a:lnTo>
                      <a:lnTo>
                        <a:pt x="258" y="204"/>
                      </a:lnTo>
                      <a:lnTo>
                        <a:pt x="268" y="177"/>
                      </a:lnTo>
                      <a:lnTo>
                        <a:pt x="280" y="150"/>
                      </a:lnTo>
                      <a:lnTo>
                        <a:pt x="284" y="138"/>
                      </a:lnTo>
                      <a:lnTo>
                        <a:pt x="287" y="126"/>
                      </a:lnTo>
                      <a:lnTo>
                        <a:pt x="289" y="116"/>
                      </a:lnTo>
                      <a:lnTo>
                        <a:pt x="293" y="106"/>
                      </a:lnTo>
                      <a:lnTo>
                        <a:pt x="295" y="95"/>
                      </a:lnTo>
                      <a:lnTo>
                        <a:pt x="299" y="87"/>
                      </a:lnTo>
                      <a:lnTo>
                        <a:pt x="301" y="78"/>
                      </a:lnTo>
                      <a:lnTo>
                        <a:pt x="303" y="70"/>
                      </a:lnTo>
                      <a:lnTo>
                        <a:pt x="303" y="63"/>
                      </a:lnTo>
                      <a:lnTo>
                        <a:pt x="305" y="56"/>
                      </a:lnTo>
                      <a:lnTo>
                        <a:pt x="305" y="50"/>
                      </a:lnTo>
                      <a:lnTo>
                        <a:pt x="305" y="44"/>
                      </a:lnTo>
                      <a:lnTo>
                        <a:pt x="305" y="39"/>
                      </a:lnTo>
                      <a:lnTo>
                        <a:pt x="305" y="34"/>
                      </a:lnTo>
                      <a:lnTo>
                        <a:pt x="303" y="31"/>
                      </a:lnTo>
                      <a:lnTo>
                        <a:pt x="301" y="27"/>
                      </a:lnTo>
                      <a:lnTo>
                        <a:pt x="297" y="22"/>
                      </a:lnTo>
                      <a:lnTo>
                        <a:pt x="295" y="17"/>
                      </a:lnTo>
                      <a:lnTo>
                        <a:pt x="293" y="14"/>
                      </a:lnTo>
                      <a:lnTo>
                        <a:pt x="293" y="11"/>
                      </a:lnTo>
                      <a:lnTo>
                        <a:pt x="295" y="9"/>
                      </a:lnTo>
                      <a:lnTo>
                        <a:pt x="297" y="5"/>
                      </a:lnTo>
                      <a:lnTo>
                        <a:pt x="301" y="4"/>
                      </a:lnTo>
                      <a:lnTo>
                        <a:pt x="307" y="2"/>
                      </a:lnTo>
                      <a:lnTo>
                        <a:pt x="313" y="0"/>
                      </a:lnTo>
                      <a:lnTo>
                        <a:pt x="319" y="0"/>
                      </a:lnTo>
                      <a:lnTo>
                        <a:pt x="325" y="2"/>
                      </a:lnTo>
                      <a:lnTo>
                        <a:pt x="330" y="5"/>
                      </a:lnTo>
                      <a:lnTo>
                        <a:pt x="338" y="9"/>
                      </a:lnTo>
                      <a:lnTo>
                        <a:pt x="346" y="14"/>
                      </a:lnTo>
                      <a:lnTo>
                        <a:pt x="354" y="21"/>
                      </a:lnTo>
                      <a:lnTo>
                        <a:pt x="362" y="27"/>
                      </a:lnTo>
                      <a:lnTo>
                        <a:pt x="370" y="38"/>
                      </a:lnTo>
                      <a:lnTo>
                        <a:pt x="377" y="44"/>
                      </a:lnTo>
                      <a:lnTo>
                        <a:pt x="383" y="53"/>
                      </a:lnTo>
                      <a:lnTo>
                        <a:pt x="389" y="60"/>
                      </a:lnTo>
                      <a:lnTo>
                        <a:pt x="393" y="65"/>
                      </a:lnTo>
                      <a:lnTo>
                        <a:pt x="397" y="70"/>
                      </a:lnTo>
                      <a:lnTo>
                        <a:pt x="399" y="75"/>
                      </a:lnTo>
                      <a:lnTo>
                        <a:pt x="399" y="78"/>
                      </a:lnTo>
                      <a:lnTo>
                        <a:pt x="399" y="80"/>
                      </a:lnTo>
                      <a:lnTo>
                        <a:pt x="399" y="84"/>
                      </a:lnTo>
                      <a:lnTo>
                        <a:pt x="397" y="87"/>
                      </a:lnTo>
                      <a:lnTo>
                        <a:pt x="395" y="92"/>
                      </a:lnTo>
                      <a:lnTo>
                        <a:pt x="393" y="97"/>
                      </a:lnTo>
                      <a:lnTo>
                        <a:pt x="391" y="104"/>
                      </a:lnTo>
                      <a:lnTo>
                        <a:pt x="389" y="111"/>
                      </a:lnTo>
                      <a:lnTo>
                        <a:pt x="385" y="117"/>
                      </a:lnTo>
                      <a:lnTo>
                        <a:pt x="381" y="126"/>
                      </a:lnTo>
                      <a:lnTo>
                        <a:pt x="377" y="134"/>
                      </a:lnTo>
                      <a:lnTo>
                        <a:pt x="374" y="145"/>
                      </a:lnTo>
                      <a:lnTo>
                        <a:pt x="368" y="155"/>
                      </a:lnTo>
                      <a:lnTo>
                        <a:pt x="362" y="167"/>
                      </a:lnTo>
                      <a:lnTo>
                        <a:pt x="356" y="179"/>
                      </a:lnTo>
                      <a:lnTo>
                        <a:pt x="350" y="192"/>
                      </a:lnTo>
                      <a:lnTo>
                        <a:pt x="344" y="206"/>
                      </a:lnTo>
                      <a:lnTo>
                        <a:pt x="313" y="263"/>
                      </a:lnTo>
                      <a:lnTo>
                        <a:pt x="280" y="320"/>
                      </a:lnTo>
                      <a:lnTo>
                        <a:pt x="248" y="376"/>
                      </a:lnTo>
                      <a:lnTo>
                        <a:pt x="213" y="430"/>
                      </a:lnTo>
                      <a:lnTo>
                        <a:pt x="195" y="457"/>
                      </a:lnTo>
                      <a:lnTo>
                        <a:pt x="176" y="481"/>
                      </a:lnTo>
                      <a:lnTo>
                        <a:pt x="158" y="505"/>
                      </a:lnTo>
                      <a:lnTo>
                        <a:pt x="141" y="527"/>
                      </a:lnTo>
                      <a:lnTo>
                        <a:pt x="123" y="547"/>
                      </a:lnTo>
                      <a:lnTo>
                        <a:pt x="107" y="567"/>
                      </a:lnTo>
                      <a:lnTo>
                        <a:pt x="90" y="586"/>
                      </a:lnTo>
                      <a:lnTo>
                        <a:pt x="74" y="603"/>
                      </a:lnTo>
                      <a:lnTo>
                        <a:pt x="66" y="612"/>
                      </a:lnTo>
                      <a:lnTo>
                        <a:pt x="60" y="620"/>
                      </a:lnTo>
                      <a:lnTo>
                        <a:pt x="53" y="627"/>
                      </a:lnTo>
                      <a:lnTo>
                        <a:pt x="47" y="634"/>
                      </a:lnTo>
                      <a:lnTo>
                        <a:pt x="39" y="639"/>
                      </a:lnTo>
                      <a:lnTo>
                        <a:pt x="33" y="644"/>
                      </a:lnTo>
                      <a:lnTo>
                        <a:pt x="29" y="649"/>
                      </a:lnTo>
                      <a:lnTo>
                        <a:pt x="23" y="654"/>
                      </a:lnTo>
                      <a:lnTo>
                        <a:pt x="19" y="657"/>
                      </a:lnTo>
                      <a:lnTo>
                        <a:pt x="15" y="659"/>
                      </a:lnTo>
                      <a:lnTo>
                        <a:pt x="12" y="662"/>
                      </a:lnTo>
                      <a:lnTo>
                        <a:pt x="8" y="664"/>
                      </a:lnTo>
                      <a:lnTo>
                        <a:pt x="6" y="664"/>
                      </a:lnTo>
                      <a:lnTo>
                        <a:pt x="4" y="666"/>
                      </a:lnTo>
                      <a:lnTo>
                        <a:pt x="2" y="666"/>
                      </a:lnTo>
                      <a:lnTo>
                        <a:pt x="0" y="664"/>
                      </a:lnTo>
                      <a:lnTo>
                        <a:pt x="0" y="66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48"/>
                <p:cNvSpPr/>
                <p:nvPr/>
              </p:nvSpPr>
              <p:spPr bwMode="auto">
                <a:xfrm>
                  <a:off x="2016125" y="1558925"/>
                  <a:ext cx="242888" cy="515937"/>
                </a:xfrm>
                <a:custGeom>
                  <a:avLst/>
                  <a:gdLst>
                    <a:gd name="T0" fmla="*/ 0 w 305"/>
                    <a:gd name="T1" fmla="*/ 647 h 650"/>
                    <a:gd name="T2" fmla="*/ 0 w 305"/>
                    <a:gd name="T3" fmla="*/ 644 h 650"/>
                    <a:gd name="T4" fmla="*/ 2 w 305"/>
                    <a:gd name="T5" fmla="*/ 635 h 650"/>
                    <a:gd name="T6" fmla="*/ 6 w 305"/>
                    <a:gd name="T7" fmla="*/ 625 h 650"/>
                    <a:gd name="T8" fmla="*/ 12 w 305"/>
                    <a:gd name="T9" fmla="*/ 611 h 650"/>
                    <a:gd name="T10" fmla="*/ 20 w 305"/>
                    <a:gd name="T11" fmla="*/ 596 h 650"/>
                    <a:gd name="T12" fmla="*/ 29 w 305"/>
                    <a:gd name="T13" fmla="*/ 576 h 650"/>
                    <a:gd name="T14" fmla="*/ 41 w 305"/>
                    <a:gd name="T15" fmla="*/ 554 h 650"/>
                    <a:gd name="T16" fmla="*/ 61 w 305"/>
                    <a:gd name="T17" fmla="*/ 518 h 650"/>
                    <a:gd name="T18" fmla="*/ 88 w 305"/>
                    <a:gd name="T19" fmla="*/ 469 h 650"/>
                    <a:gd name="T20" fmla="*/ 111 w 305"/>
                    <a:gd name="T21" fmla="*/ 416 h 650"/>
                    <a:gd name="T22" fmla="*/ 135 w 305"/>
                    <a:gd name="T23" fmla="*/ 362 h 650"/>
                    <a:gd name="T24" fmla="*/ 155 w 305"/>
                    <a:gd name="T25" fmla="*/ 306 h 650"/>
                    <a:gd name="T26" fmla="*/ 170 w 305"/>
                    <a:gd name="T27" fmla="*/ 251 h 650"/>
                    <a:gd name="T28" fmla="*/ 186 w 305"/>
                    <a:gd name="T29" fmla="*/ 201 h 650"/>
                    <a:gd name="T30" fmla="*/ 200 w 305"/>
                    <a:gd name="T31" fmla="*/ 153 h 650"/>
                    <a:gd name="T32" fmla="*/ 207 w 305"/>
                    <a:gd name="T33" fmla="*/ 119 h 650"/>
                    <a:gd name="T34" fmla="*/ 213 w 305"/>
                    <a:gd name="T35" fmla="*/ 100 h 650"/>
                    <a:gd name="T36" fmla="*/ 215 w 305"/>
                    <a:gd name="T37" fmla="*/ 83 h 650"/>
                    <a:gd name="T38" fmla="*/ 217 w 305"/>
                    <a:gd name="T39" fmla="*/ 68 h 650"/>
                    <a:gd name="T40" fmla="*/ 219 w 305"/>
                    <a:gd name="T41" fmla="*/ 55 h 650"/>
                    <a:gd name="T42" fmla="*/ 219 w 305"/>
                    <a:gd name="T43" fmla="*/ 44 h 650"/>
                    <a:gd name="T44" fmla="*/ 217 w 305"/>
                    <a:gd name="T45" fmla="*/ 36 h 650"/>
                    <a:gd name="T46" fmla="*/ 213 w 305"/>
                    <a:gd name="T47" fmla="*/ 29 h 650"/>
                    <a:gd name="T48" fmla="*/ 205 w 305"/>
                    <a:gd name="T49" fmla="*/ 24 h 650"/>
                    <a:gd name="T50" fmla="*/ 202 w 305"/>
                    <a:gd name="T51" fmla="*/ 15 h 650"/>
                    <a:gd name="T52" fmla="*/ 202 w 305"/>
                    <a:gd name="T53" fmla="*/ 10 h 650"/>
                    <a:gd name="T54" fmla="*/ 205 w 305"/>
                    <a:gd name="T55" fmla="*/ 4 h 650"/>
                    <a:gd name="T56" fmla="*/ 215 w 305"/>
                    <a:gd name="T57" fmla="*/ 0 h 650"/>
                    <a:gd name="T58" fmla="*/ 227 w 305"/>
                    <a:gd name="T59" fmla="*/ 0 h 650"/>
                    <a:gd name="T60" fmla="*/ 239 w 305"/>
                    <a:gd name="T61" fmla="*/ 4 h 650"/>
                    <a:gd name="T62" fmla="*/ 252 w 305"/>
                    <a:gd name="T63" fmla="*/ 9 h 650"/>
                    <a:gd name="T64" fmla="*/ 270 w 305"/>
                    <a:gd name="T65" fmla="*/ 17 h 650"/>
                    <a:gd name="T66" fmla="*/ 284 w 305"/>
                    <a:gd name="T67" fmla="*/ 27 h 650"/>
                    <a:gd name="T68" fmla="*/ 293 w 305"/>
                    <a:gd name="T69" fmla="*/ 36 h 650"/>
                    <a:gd name="T70" fmla="*/ 301 w 305"/>
                    <a:gd name="T71" fmla="*/ 44 h 650"/>
                    <a:gd name="T72" fmla="*/ 303 w 305"/>
                    <a:gd name="T73" fmla="*/ 49 h 650"/>
                    <a:gd name="T74" fmla="*/ 305 w 305"/>
                    <a:gd name="T75" fmla="*/ 56 h 650"/>
                    <a:gd name="T76" fmla="*/ 305 w 305"/>
                    <a:gd name="T77" fmla="*/ 63 h 650"/>
                    <a:gd name="T78" fmla="*/ 303 w 305"/>
                    <a:gd name="T79" fmla="*/ 73 h 650"/>
                    <a:gd name="T80" fmla="*/ 301 w 305"/>
                    <a:gd name="T81" fmla="*/ 85 h 650"/>
                    <a:gd name="T82" fmla="*/ 299 w 305"/>
                    <a:gd name="T83" fmla="*/ 99 h 650"/>
                    <a:gd name="T84" fmla="*/ 295 w 305"/>
                    <a:gd name="T85" fmla="*/ 116 h 650"/>
                    <a:gd name="T86" fmla="*/ 292 w 305"/>
                    <a:gd name="T87" fmla="*/ 134 h 650"/>
                    <a:gd name="T88" fmla="*/ 282 w 305"/>
                    <a:gd name="T89" fmla="*/ 167 h 650"/>
                    <a:gd name="T90" fmla="*/ 264 w 305"/>
                    <a:gd name="T91" fmla="*/ 212 h 650"/>
                    <a:gd name="T92" fmla="*/ 243 w 305"/>
                    <a:gd name="T93" fmla="*/ 265 h 650"/>
                    <a:gd name="T94" fmla="*/ 231 w 305"/>
                    <a:gd name="T95" fmla="*/ 292 h 650"/>
                    <a:gd name="T96" fmla="*/ 219 w 305"/>
                    <a:gd name="T97" fmla="*/ 323 h 650"/>
                    <a:gd name="T98" fmla="*/ 205 w 305"/>
                    <a:gd name="T99" fmla="*/ 353 h 650"/>
                    <a:gd name="T100" fmla="*/ 174 w 305"/>
                    <a:gd name="T101" fmla="*/ 416 h 650"/>
                    <a:gd name="T102" fmla="*/ 143 w 305"/>
                    <a:gd name="T103" fmla="*/ 472 h 650"/>
                    <a:gd name="T104" fmla="*/ 111 w 305"/>
                    <a:gd name="T105" fmla="*/ 523 h 650"/>
                    <a:gd name="T106" fmla="*/ 80 w 305"/>
                    <a:gd name="T107" fmla="*/ 567 h 650"/>
                    <a:gd name="T108" fmla="*/ 66 w 305"/>
                    <a:gd name="T109" fmla="*/ 588 h 650"/>
                    <a:gd name="T110" fmla="*/ 53 w 305"/>
                    <a:gd name="T111" fmla="*/ 605 h 650"/>
                    <a:gd name="T112" fmla="*/ 39 w 305"/>
                    <a:gd name="T113" fmla="*/ 620 h 650"/>
                    <a:gd name="T114" fmla="*/ 29 w 305"/>
                    <a:gd name="T115" fmla="*/ 632 h 650"/>
                    <a:gd name="T116" fmla="*/ 20 w 305"/>
                    <a:gd name="T117" fmla="*/ 640 h 650"/>
                    <a:gd name="T118" fmla="*/ 12 w 305"/>
                    <a:gd name="T119" fmla="*/ 647 h 650"/>
                    <a:gd name="T120" fmla="*/ 6 w 305"/>
                    <a:gd name="T121" fmla="*/ 649 h 650"/>
                    <a:gd name="T122" fmla="*/ 2 w 305"/>
                    <a:gd name="T123" fmla="*/ 649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05" h="650">
                      <a:moveTo>
                        <a:pt x="2" y="649"/>
                      </a:moveTo>
                      <a:lnTo>
                        <a:pt x="0" y="647"/>
                      </a:lnTo>
                      <a:lnTo>
                        <a:pt x="0" y="645"/>
                      </a:lnTo>
                      <a:lnTo>
                        <a:pt x="0" y="644"/>
                      </a:lnTo>
                      <a:lnTo>
                        <a:pt x="2" y="640"/>
                      </a:lnTo>
                      <a:lnTo>
                        <a:pt x="2" y="635"/>
                      </a:lnTo>
                      <a:lnTo>
                        <a:pt x="4" y="630"/>
                      </a:lnTo>
                      <a:lnTo>
                        <a:pt x="6" y="625"/>
                      </a:lnTo>
                      <a:lnTo>
                        <a:pt x="10" y="618"/>
                      </a:lnTo>
                      <a:lnTo>
                        <a:pt x="12" y="611"/>
                      </a:lnTo>
                      <a:lnTo>
                        <a:pt x="16" y="605"/>
                      </a:lnTo>
                      <a:lnTo>
                        <a:pt x="20" y="596"/>
                      </a:lnTo>
                      <a:lnTo>
                        <a:pt x="25" y="586"/>
                      </a:lnTo>
                      <a:lnTo>
                        <a:pt x="29" y="576"/>
                      </a:lnTo>
                      <a:lnTo>
                        <a:pt x="35" y="566"/>
                      </a:lnTo>
                      <a:lnTo>
                        <a:pt x="41" y="554"/>
                      </a:lnTo>
                      <a:lnTo>
                        <a:pt x="47" y="542"/>
                      </a:lnTo>
                      <a:lnTo>
                        <a:pt x="61" y="518"/>
                      </a:lnTo>
                      <a:lnTo>
                        <a:pt x="74" y="494"/>
                      </a:lnTo>
                      <a:lnTo>
                        <a:pt x="88" y="469"/>
                      </a:lnTo>
                      <a:lnTo>
                        <a:pt x="100" y="443"/>
                      </a:lnTo>
                      <a:lnTo>
                        <a:pt x="111" y="416"/>
                      </a:lnTo>
                      <a:lnTo>
                        <a:pt x="123" y="389"/>
                      </a:lnTo>
                      <a:lnTo>
                        <a:pt x="135" y="362"/>
                      </a:lnTo>
                      <a:lnTo>
                        <a:pt x="145" y="333"/>
                      </a:lnTo>
                      <a:lnTo>
                        <a:pt x="155" y="306"/>
                      </a:lnTo>
                      <a:lnTo>
                        <a:pt x="162" y="277"/>
                      </a:lnTo>
                      <a:lnTo>
                        <a:pt x="170" y="251"/>
                      </a:lnTo>
                      <a:lnTo>
                        <a:pt x="180" y="226"/>
                      </a:lnTo>
                      <a:lnTo>
                        <a:pt x="186" y="201"/>
                      </a:lnTo>
                      <a:lnTo>
                        <a:pt x="194" y="177"/>
                      </a:lnTo>
                      <a:lnTo>
                        <a:pt x="200" y="153"/>
                      </a:lnTo>
                      <a:lnTo>
                        <a:pt x="205" y="129"/>
                      </a:lnTo>
                      <a:lnTo>
                        <a:pt x="207" y="119"/>
                      </a:lnTo>
                      <a:lnTo>
                        <a:pt x="211" y="109"/>
                      </a:lnTo>
                      <a:lnTo>
                        <a:pt x="213" y="100"/>
                      </a:lnTo>
                      <a:lnTo>
                        <a:pt x="213" y="92"/>
                      </a:lnTo>
                      <a:lnTo>
                        <a:pt x="215" y="83"/>
                      </a:lnTo>
                      <a:lnTo>
                        <a:pt x="217" y="75"/>
                      </a:lnTo>
                      <a:lnTo>
                        <a:pt x="217" y="68"/>
                      </a:lnTo>
                      <a:lnTo>
                        <a:pt x="219" y="61"/>
                      </a:lnTo>
                      <a:lnTo>
                        <a:pt x="219" y="55"/>
                      </a:lnTo>
                      <a:lnTo>
                        <a:pt x="219" y="49"/>
                      </a:lnTo>
                      <a:lnTo>
                        <a:pt x="219" y="44"/>
                      </a:lnTo>
                      <a:lnTo>
                        <a:pt x="217" y="39"/>
                      </a:lnTo>
                      <a:lnTo>
                        <a:pt x="217" y="36"/>
                      </a:lnTo>
                      <a:lnTo>
                        <a:pt x="215" y="32"/>
                      </a:lnTo>
                      <a:lnTo>
                        <a:pt x="213" y="29"/>
                      </a:lnTo>
                      <a:lnTo>
                        <a:pt x="211" y="27"/>
                      </a:lnTo>
                      <a:lnTo>
                        <a:pt x="205" y="24"/>
                      </a:lnTo>
                      <a:lnTo>
                        <a:pt x="203" y="21"/>
                      </a:lnTo>
                      <a:lnTo>
                        <a:pt x="202" y="15"/>
                      </a:lnTo>
                      <a:lnTo>
                        <a:pt x="200" y="12"/>
                      </a:lnTo>
                      <a:lnTo>
                        <a:pt x="202" y="10"/>
                      </a:lnTo>
                      <a:lnTo>
                        <a:pt x="203" y="7"/>
                      </a:lnTo>
                      <a:lnTo>
                        <a:pt x="205" y="4"/>
                      </a:lnTo>
                      <a:lnTo>
                        <a:pt x="211" y="2"/>
                      </a:lnTo>
                      <a:lnTo>
                        <a:pt x="215" y="0"/>
                      </a:lnTo>
                      <a:lnTo>
                        <a:pt x="221" y="0"/>
                      </a:lnTo>
                      <a:lnTo>
                        <a:pt x="227" y="0"/>
                      </a:lnTo>
                      <a:lnTo>
                        <a:pt x="233" y="2"/>
                      </a:lnTo>
                      <a:lnTo>
                        <a:pt x="239" y="4"/>
                      </a:lnTo>
                      <a:lnTo>
                        <a:pt x="247" y="5"/>
                      </a:lnTo>
                      <a:lnTo>
                        <a:pt x="252" y="9"/>
                      </a:lnTo>
                      <a:lnTo>
                        <a:pt x="262" y="12"/>
                      </a:lnTo>
                      <a:lnTo>
                        <a:pt x="270" y="17"/>
                      </a:lnTo>
                      <a:lnTo>
                        <a:pt x="278" y="22"/>
                      </a:lnTo>
                      <a:lnTo>
                        <a:pt x="284" y="27"/>
                      </a:lnTo>
                      <a:lnTo>
                        <a:pt x="290" y="32"/>
                      </a:lnTo>
                      <a:lnTo>
                        <a:pt x="293" y="36"/>
                      </a:lnTo>
                      <a:lnTo>
                        <a:pt x="297" y="41"/>
                      </a:lnTo>
                      <a:lnTo>
                        <a:pt x="301" y="44"/>
                      </a:lnTo>
                      <a:lnTo>
                        <a:pt x="303" y="48"/>
                      </a:lnTo>
                      <a:lnTo>
                        <a:pt x="303" y="49"/>
                      </a:lnTo>
                      <a:lnTo>
                        <a:pt x="305" y="53"/>
                      </a:lnTo>
                      <a:lnTo>
                        <a:pt x="305" y="56"/>
                      </a:lnTo>
                      <a:lnTo>
                        <a:pt x="305" y="60"/>
                      </a:lnTo>
                      <a:lnTo>
                        <a:pt x="305" y="63"/>
                      </a:lnTo>
                      <a:lnTo>
                        <a:pt x="305" y="68"/>
                      </a:lnTo>
                      <a:lnTo>
                        <a:pt x="303" y="73"/>
                      </a:lnTo>
                      <a:lnTo>
                        <a:pt x="303" y="80"/>
                      </a:lnTo>
                      <a:lnTo>
                        <a:pt x="301" y="85"/>
                      </a:lnTo>
                      <a:lnTo>
                        <a:pt x="301" y="92"/>
                      </a:lnTo>
                      <a:lnTo>
                        <a:pt x="299" y="99"/>
                      </a:lnTo>
                      <a:lnTo>
                        <a:pt x="297" y="107"/>
                      </a:lnTo>
                      <a:lnTo>
                        <a:pt x="295" y="116"/>
                      </a:lnTo>
                      <a:lnTo>
                        <a:pt x="293" y="124"/>
                      </a:lnTo>
                      <a:lnTo>
                        <a:pt x="292" y="134"/>
                      </a:lnTo>
                      <a:lnTo>
                        <a:pt x="290" y="145"/>
                      </a:lnTo>
                      <a:lnTo>
                        <a:pt x="282" y="167"/>
                      </a:lnTo>
                      <a:lnTo>
                        <a:pt x="274" y="189"/>
                      </a:lnTo>
                      <a:lnTo>
                        <a:pt x="264" y="212"/>
                      </a:lnTo>
                      <a:lnTo>
                        <a:pt x="254" y="238"/>
                      </a:lnTo>
                      <a:lnTo>
                        <a:pt x="243" y="265"/>
                      </a:lnTo>
                      <a:lnTo>
                        <a:pt x="237" y="279"/>
                      </a:lnTo>
                      <a:lnTo>
                        <a:pt x="231" y="292"/>
                      </a:lnTo>
                      <a:lnTo>
                        <a:pt x="225" y="308"/>
                      </a:lnTo>
                      <a:lnTo>
                        <a:pt x="219" y="323"/>
                      </a:lnTo>
                      <a:lnTo>
                        <a:pt x="213" y="338"/>
                      </a:lnTo>
                      <a:lnTo>
                        <a:pt x="205" y="353"/>
                      </a:lnTo>
                      <a:lnTo>
                        <a:pt x="190" y="386"/>
                      </a:lnTo>
                      <a:lnTo>
                        <a:pt x="174" y="416"/>
                      </a:lnTo>
                      <a:lnTo>
                        <a:pt x="158" y="445"/>
                      </a:lnTo>
                      <a:lnTo>
                        <a:pt x="143" y="472"/>
                      </a:lnTo>
                      <a:lnTo>
                        <a:pt x="127" y="498"/>
                      </a:lnTo>
                      <a:lnTo>
                        <a:pt x="111" y="523"/>
                      </a:lnTo>
                      <a:lnTo>
                        <a:pt x="96" y="545"/>
                      </a:lnTo>
                      <a:lnTo>
                        <a:pt x="80" y="567"/>
                      </a:lnTo>
                      <a:lnTo>
                        <a:pt x="72" y="577"/>
                      </a:lnTo>
                      <a:lnTo>
                        <a:pt x="66" y="588"/>
                      </a:lnTo>
                      <a:lnTo>
                        <a:pt x="59" y="596"/>
                      </a:lnTo>
                      <a:lnTo>
                        <a:pt x="53" y="605"/>
                      </a:lnTo>
                      <a:lnTo>
                        <a:pt x="45" y="613"/>
                      </a:lnTo>
                      <a:lnTo>
                        <a:pt x="39" y="620"/>
                      </a:lnTo>
                      <a:lnTo>
                        <a:pt x="33" y="627"/>
                      </a:lnTo>
                      <a:lnTo>
                        <a:pt x="29" y="632"/>
                      </a:lnTo>
                      <a:lnTo>
                        <a:pt x="23" y="637"/>
                      </a:lnTo>
                      <a:lnTo>
                        <a:pt x="20" y="640"/>
                      </a:lnTo>
                      <a:lnTo>
                        <a:pt x="16" y="644"/>
                      </a:lnTo>
                      <a:lnTo>
                        <a:pt x="12" y="647"/>
                      </a:lnTo>
                      <a:lnTo>
                        <a:pt x="8" y="649"/>
                      </a:lnTo>
                      <a:lnTo>
                        <a:pt x="6" y="649"/>
                      </a:lnTo>
                      <a:lnTo>
                        <a:pt x="4" y="650"/>
                      </a:lnTo>
                      <a:lnTo>
                        <a:pt x="2" y="649"/>
                      </a:lnTo>
                      <a:lnTo>
                        <a:pt x="2" y="64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49"/>
                <p:cNvSpPr/>
                <p:nvPr/>
              </p:nvSpPr>
              <p:spPr bwMode="auto">
                <a:xfrm>
                  <a:off x="2120900" y="1830388"/>
                  <a:ext cx="334963" cy="96837"/>
                </a:xfrm>
                <a:custGeom>
                  <a:avLst/>
                  <a:gdLst>
                    <a:gd name="T0" fmla="*/ 399 w 423"/>
                    <a:gd name="T1" fmla="*/ 19 h 122"/>
                    <a:gd name="T2" fmla="*/ 411 w 423"/>
                    <a:gd name="T3" fmla="*/ 24 h 122"/>
                    <a:gd name="T4" fmla="*/ 419 w 423"/>
                    <a:gd name="T5" fmla="*/ 31 h 122"/>
                    <a:gd name="T6" fmla="*/ 423 w 423"/>
                    <a:gd name="T7" fmla="*/ 38 h 122"/>
                    <a:gd name="T8" fmla="*/ 423 w 423"/>
                    <a:gd name="T9" fmla="*/ 44 h 122"/>
                    <a:gd name="T10" fmla="*/ 417 w 423"/>
                    <a:gd name="T11" fmla="*/ 53 h 122"/>
                    <a:gd name="T12" fmla="*/ 407 w 423"/>
                    <a:gd name="T13" fmla="*/ 60 h 122"/>
                    <a:gd name="T14" fmla="*/ 393 w 423"/>
                    <a:gd name="T15" fmla="*/ 65 h 122"/>
                    <a:gd name="T16" fmla="*/ 384 w 423"/>
                    <a:gd name="T17" fmla="*/ 68 h 122"/>
                    <a:gd name="T18" fmla="*/ 376 w 423"/>
                    <a:gd name="T19" fmla="*/ 70 h 122"/>
                    <a:gd name="T20" fmla="*/ 368 w 423"/>
                    <a:gd name="T21" fmla="*/ 71 h 122"/>
                    <a:gd name="T22" fmla="*/ 356 w 423"/>
                    <a:gd name="T23" fmla="*/ 75 h 122"/>
                    <a:gd name="T24" fmla="*/ 341 w 423"/>
                    <a:gd name="T25" fmla="*/ 78 h 122"/>
                    <a:gd name="T26" fmla="*/ 325 w 423"/>
                    <a:gd name="T27" fmla="*/ 80 h 122"/>
                    <a:gd name="T28" fmla="*/ 305 w 423"/>
                    <a:gd name="T29" fmla="*/ 83 h 122"/>
                    <a:gd name="T30" fmla="*/ 284 w 423"/>
                    <a:gd name="T31" fmla="*/ 87 h 122"/>
                    <a:gd name="T32" fmla="*/ 258 w 423"/>
                    <a:gd name="T33" fmla="*/ 90 h 122"/>
                    <a:gd name="T34" fmla="*/ 233 w 423"/>
                    <a:gd name="T35" fmla="*/ 95 h 122"/>
                    <a:gd name="T36" fmla="*/ 204 w 423"/>
                    <a:gd name="T37" fmla="*/ 99 h 122"/>
                    <a:gd name="T38" fmla="*/ 172 w 423"/>
                    <a:gd name="T39" fmla="*/ 102 h 122"/>
                    <a:gd name="T40" fmla="*/ 139 w 423"/>
                    <a:gd name="T41" fmla="*/ 107 h 122"/>
                    <a:gd name="T42" fmla="*/ 102 w 423"/>
                    <a:gd name="T43" fmla="*/ 111 h 122"/>
                    <a:gd name="T44" fmla="*/ 63 w 423"/>
                    <a:gd name="T45" fmla="*/ 116 h 122"/>
                    <a:gd name="T46" fmla="*/ 22 w 423"/>
                    <a:gd name="T47" fmla="*/ 121 h 122"/>
                    <a:gd name="T48" fmla="*/ 0 w 423"/>
                    <a:gd name="T49" fmla="*/ 77 h 122"/>
                    <a:gd name="T50" fmla="*/ 14 w 423"/>
                    <a:gd name="T51" fmla="*/ 77 h 122"/>
                    <a:gd name="T52" fmla="*/ 29 w 423"/>
                    <a:gd name="T53" fmla="*/ 75 h 122"/>
                    <a:gd name="T54" fmla="*/ 47 w 423"/>
                    <a:gd name="T55" fmla="*/ 71 h 122"/>
                    <a:gd name="T56" fmla="*/ 69 w 423"/>
                    <a:gd name="T57" fmla="*/ 66 h 122"/>
                    <a:gd name="T58" fmla="*/ 90 w 423"/>
                    <a:gd name="T59" fmla="*/ 61 h 122"/>
                    <a:gd name="T60" fmla="*/ 117 w 423"/>
                    <a:gd name="T61" fmla="*/ 53 h 122"/>
                    <a:gd name="T62" fmla="*/ 145 w 423"/>
                    <a:gd name="T63" fmla="*/ 46 h 122"/>
                    <a:gd name="T64" fmla="*/ 176 w 423"/>
                    <a:gd name="T65" fmla="*/ 36 h 122"/>
                    <a:gd name="T66" fmla="*/ 207 w 423"/>
                    <a:gd name="T67" fmla="*/ 27 h 122"/>
                    <a:gd name="T68" fmla="*/ 233 w 423"/>
                    <a:gd name="T69" fmla="*/ 19 h 122"/>
                    <a:gd name="T70" fmla="*/ 258 w 423"/>
                    <a:gd name="T71" fmla="*/ 14 h 122"/>
                    <a:gd name="T72" fmla="*/ 278 w 423"/>
                    <a:gd name="T73" fmla="*/ 9 h 122"/>
                    <a:gd name="T74" fmla="*/ 298 w 423"/>
                    <a:gd name="T75" fmla="*/ 5 h 122"/>
                    <a:gd name="T76" fmla="*/ 311 w 423"/>
                    <a:gd name="T77" fmla="*/ 2 h 122"/>
                    <a:gd name="T78" fmla="*/ 325 w 423"/>
                    <a:gd name="T79" fmla="*/ 2 h 122"/>
                    <a:gd name="T80" fmla="*/ 335 w 423"/>
                    <a:gd name="T81" fmla="*/ 0 h 122"/>
                    <a:gd name="T82" fmla="*/ 348 w 423"/>
                    <a:gd name="T83" fmla="*/ 2 h 122"/>
                    <a:gd name="T84" fmla="*/ 362 w 423"/>
                    <a:gd name="T85" fmla="*/ 4 h 122"/>
                    <a:gd name="T86" fmla="*/ 376 w 423"/>
                    <a:gd name="T87" fmla="*/ 9 h 122"/>
                    <a:gd name="T88" fmla="*/ 391 w 423"/>
                    <a:gd name="T89" fmla="*/ 15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23" h="122">
                      <a:moveTo>
                        <a:pt x="391" y="15"/>
                      </a:moveTo>
                      <a:lnTo>
                        <a:pt x="399" y="19"/>
                      </a:lnTo>
                      <a:lnTo>
                        <a:pt x="405" y="21"/>
                      </a:lnTo>
                      <a:lnTo>
                        <a:pt x="411" y="24"/>
                      </a:lnTo>
                      <a:lnTo>
                        <a:pt x="415" y="27"/>
                      </a:lnTo>
                      <a:lnTo>
                        <a:pt x="419" y="31"/>
                      </a:lnTo>
                      <a:lnTo>
                        <a:pt x="421" y="34"/>
                      </a:lnTo>
                      <a:lnTo>
                        <a:pt x="423" y="38"/>
                      </a:lnTo>
                      <a:lnTo>
                        <a:pt x="423" y="41"/>
                      </a:lnTo>
                      <a:lnTo>
                        <a:pt x="423" y="44"/>
                      </a:lnTo>
                      <a:lnTo>
                        <a:pt x="421" y="49"/>
                      </a:lnTo>
                      <a:lnTo>
                        <a:pt x="417" y="53"/>
                      </a:lnTo>
                      <a:lnTo>
                        <a:pt x="413" y="56"/>
                      </a:lnTo>
                      <a:lnTo>
                        <a:pt x="407" y="60"/>
                      </a:lnTo>
                      <a:lnTo>
                        <a:pt x="401" y="61"/>
                      </a:lnTo>
                      <a:lnTo>
                        <a:pt x="393" y="65"/>
                      </a:lnTo>
                      <a:lnTo>
                        <a:pt x="386" y="66"/>
                      </a:lnTo>
                      <a:lnTo>
                        <a:pt x="384" y="68"/>
                      </a:lnTo>
                      <a:lnTo>
                        <a:pt x="380" y="68"/>
                      </a:lnTo>
                      <a:lnTo>
                        <a:pt x="376" y="70"/>
                      </a:lnTo>
                      <a:lnTo>
                        <a:pt x="372" y="71"/>
                      </a:lnTo>
                      <a:lnTo>
                        <a:pt x="368" y="71"/>
                      </a:lnTo>
                      <a:lnTo>
                        <a:pt x="362" y="73"/>
                      </a:lnTo>
                      <a:lnTo>
                        <a:pt x="356" y="75"/>
                      </a:lnTo>
                      <a:lnTo>
                        <a:pt x="348" y="77"/>
                      </a:lnTo>
                      <a:lnTo>
                        <a:pt x="341" y="78"/>
                      </a:lnTo>
                      <a:lnTo>
                        <a:pt x="333" y="78"/>
                      </a:lnTo>
                      <a:lnTo>
                        <a:pt x="325" y="80"/>
                      </a:lnTo>
                      <a:lnTo>
                        <a:pt x="315" y="82"/>
                      </a:lnTo>
                      <a:lnTo>
                        <a:pt x="305" y="83"/>
                      </a:lnTo>
                      <a:lnTo>
                        <a:pt x="294" y="85"/>
                      </a:lnTo>
                      <a:lnTo>
                        <a:pt x="284" y="87"/>
                      </a:lnTo>
                      <a:lnTo>
                        <a:pt x="272" y="88"/>
                      </a:lnTo>
                      <a:lnTo>
                        <a:pt x="258" y="90"/>
                      </a:lnTo>
                      <a:lnTo>
                        <a:pt x="247" y="92"/>
                      </a:lnTo>
                      <a:lnTo>
                        <a:pt x="233" y="95"/>
                      </a:lnTo>
                      <a:lnTo>
                        <a:pt x="219" y="97"/>
                      </a:lnTo>
                      <a:lnTo>
                        <a:pt x="204" y="99"/>
                      </a:lnTo>
                      <a:lnTo>
                        <a:pt x="188" y="100"/>
                      </a:lnTo>
                      <a:lnTo>
                        <a:pt x="172" y="102"/>
                      </a:lnTo>
                      <a:lnTo>
                        <a:pt x="155" y="104"/>
                      </a:lnTo>
                      <a:lnTo>
                        <a:pt x="139" y="107"/>
                      </a:lnTo>
                      <a:lnTo>
                        <a:pt x="119" y="109"/>
                      </a:lnTo>
                      <a:lnTo>
                        <a:pt x="102" y="111"/>
                      </a:lnTo>
                      <a:lnTo>
                        <a:pt x="82" y="114"/>
                      </a:lnTo>
                      <a:lnTo>
                        <a:pt x="63" y="116"/>
                      </a:lnTo>
                      <a:lnTo>
                        <a:pt x="43" y="117"/>
                      </a:lnTo>
                      <a:lnTo>
                        <a:pt x="22" y="121"/>
                      </a:lnTo>
                      <a:lnTo>
                        <a:pt x="0" y="122"/>
                      </a:lnTo>
                      <a:lnTo>
                        <a:pt x="0" y="77"/>
                      </a:lnTo>
                      <a:lnTo>
                        <a:pt x="6" y="77"/>
                      </a:lnTo>
                      <a:lnTo>
                        <a:pt x="14" y="77"/>
                      </a:lnTo>
                      <a:lnTo>
                        <a:pt x="22" y="75"/>
                      </a:lnTo>
                      <a:lnTo>
                        <a:pt x="29" y="75"/>
                      </a:lnTo>
                      <a:lnTo>
                        <a:pt x="37" y="73"/>
                      </a:lnTo>
                      <a:lnTo>
                        <a:pt x="47" y="71"/>
                      </a:lnTo>
                      <a:lnTo>
                        <a:pt x="57" y="68"/>
                      </a:lnTo>
                      <a:lnTo>
                        <a:pt x="69" y="66"/>
                      </a:lnTo>
                      <a:lnTo>
                        <a:pt x="78" y="63"/>
                      </a:lnTo>
                      <a:lnTo>
                        <a:pt x="90" y="61"/>
                      </a:lnTo>
                      <a:lnTo>
                        <a:pt x="104" y="58"/>
                      </a:lnTo>
                      <a:lnTo>
                        <a:pt x="117" y="53"/>
                      </a:lnTo>
                      <a:lnTo>
                        <a:pt x="131" y="49"/>
                      </a:lnTo>
                      <a:lnTo>
                        <a:pt x="145" y="46"/>
                      </a:lnTo>
                      <a:lnTo>
                        <a:pt x="161" y="41"/>
                      </a:lnTo>
                      <a:lnTo>
                        <a:pt x="176" y="36"/>
                      </a:lnTo>
                      <a:lnTo>
                        <a:pt x="192" y="31"/>
                      </a:lnTo>
                      <a:lnTo>
                        <a:pt x="207" y="27"/>
                      </a:lnTo>
                      <a:lnTo>
                        <a:pt x="221" y="24"/>
                      </a:lnTo>
                      <a:lnTo>
                        <a:pt x="233" y="19"/>
                      </a:lnTo>
                      <a:lnTo>
                        <a:pt x="247" y="17"/>
                      </a:lnTo>
                      <a:lnTo>
                        <a:pt x="258" y="14"/>
                      </a:lnTo>
                      <a:lnTo>
                        <a:pt x="268" y="10"/>
                      </a:lnTo>
                      <a:lnTo>
                        <a:pt x="278" y="9"/>
                      </a:lnTo>
                      <a:lnTo>
                        <a:pt x="288" y="7"/>
                      </a:lnTo>
                      <a:lnTo>
                        <a:pt x="298" y="5"/>
                      </a:lnTo>
                      <a:lnTo>
                        <a:pt x="305" y="4"/>
                      </a:lnTo>
                      <a:lnTo>
                        <a:pt x="311" y="2"/>
                      </a:lnTo>
                      <a:lnTo>
                        <a:pt x="319" y="2"/>
                      </a:lnTo>
                      <a:lnTo>
                        <a:pt x="325" y="2"/>
                      </a:lnTo>
                      <a:lnTo>
                        <a:pt x="331" y="0"/>
                      </a:lnTo>
                      <a:lnTo>
                        <a:pt x="335" y="0"/>
                      </a:lnTo>
                      <a:lnTo>
                        <a:pt x="343" y="0"/>
                      </a:lnTo>
                      <a:lnTo>
                        <a:pt x="348" y="2"/>
                      </a:lnTo>
                      <a:lnTo>
                        <a:pt x="356" y="2"/>
                      </a:lnTo>
                      <a:lnTo>
                        <a:pt x="362" y="4"/>
                      </a:lnTo>
                      <a:lnTo>
                        <a:pt x="370" y="7"/>
                      </a:lnTo>
                      <a:lnTo>
                        <a:pt x="376" y="9"/>
                      </a:lnTo>
                      <a:lnTo>
                        <a:pt x="384" y="12"/>
                      </a:lnTo>
                      <a:lnTo>
                        <a:pt x="391" y="15"/>
                      </a:lnTo>
                      <a:lnTo>
                        <a:pt x="391" y="15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51"/>
                <p:cNvSpPr/>
                <p:nvPr/>
              </p:nvSpPr>
              <p:spPr bwMode="auto">
                <a:xfrm>
                  <a:off x="1766888" y="1882775"/>
                  <a:ext cx="276225" cy="88900"/>
                </a:xfrm>
                <a:custGeom>
                  <a:avLst/>
                  <a:gdLst>
                    <a:gd name="T0" fmla="*/ 14 w 348"/>
                    <a:gd name="T1" fmla="*/ 111 h 112"/>
                    <a:gd name="T2" fmla="*/ 8 w 348"/>
                    <a:gd name="T3" fmla="*/ 102 h 112"/>
                    <a:gd name="T4" fmla="*/ 2 w 348"/>
                    <a:gd name="T5" fmla="*/ 92 h 112"/>
                    <a:gd name="T6" fmla="*/ 0 w 348"/>
                    <a:gd name="T7" fmla="*/ 77 h 112"/>
                    <a:gd name="T8" fmla="*/ 8 w 348"/>
                    <a:gd name="T9" fmla="*/ 67 h 112"/>
                    <a:gd name="T10" fmla="*/ 21 w 348"/>
                    <a:gd name="T11" fmla="*/ 67 h 112"/>
                    <a:gd name="T12" fmla="*/ 37 w 348"/>
                    <a:gd name="T13" fmla="*/ 63 h 112"/>
                    <a:gd name="T14" fmla="*/ 57 w 348"/>
                    <a:gd name="T15" fmla="*/ 62 h 112"/>
                    <a:gd name="T16" fmla="*/ 88 w 348"/>
                    <a:gd name="T17" fmla="*/ 55 h 112"/>
                    <a:gd name="T18" fmla="*/ 137 w 348"/>
                    <a:gd name="T19" fmla="*/ 41 h 112"/>
                    <a:gd name="T20" fmla="*/ 176 w 348"/>
                    <a:gd name="T21" fmla="*/ 28 h 112"/>
                    <a:gd name="T22" fmla="*/ 201 w 348"/>
                    <a:gd name="T23" fmla="*/ 21 h 112"/>
                    <a:gd name="T24" fmla="*/ 223 w 348"/>
                    <a:gd name="T25" fmla="*/ 16 h 112"/>
                    <a:gd name="T26" fmla="*/ 243 w 348"/>
                    <a:gd name="T27" fmla="*/ 11 h 112"/>
                    <a:gd name="T28" fmla="*/ 258 w 348"/>
                    <a:gd name="T29" fmla="*/ 7 h 112"/>
                    <a:gd name="T30" fmla="*/ 272 w 348"/>
                    <a:gd name="T31" fmla="*/ 4 h 112"/>
                    <a:gd name="T32" fmla="*/ 282 w 348"/>
                    <a:gd name="T33" fmla="*/ 2 h 112"/>
                    <a:gd name="T34" fmla="*/ 290 w 348"/>
                    <a:gd name="T35" fmla="*/ 0 h 112"/>
                    <a:gd name="T36" fmla="*/ 303 w 348"/>
                    <a:gd name="T37" fmla="*/ 0 h 112"/>
                    <a:gd name="T38" fmla="*/ 321 w 348"/>
                    <a:gd name="T39" fmla="*/ 2 h 112"/>
                    <a:gd name="T40" fmla="*/ 331 w 348"/>
                    <a:gd name="T41" fmla="*/ 5 h 112"/>
                    <a:gd name="T42" fmla="*/ 338 w 348"/>
                    <a:gd name="T43" fmla="*/ 11 h 112"/>
                    <a:gd name="T44" fmla="*/ 344 w 348"/>
                    <a:gd name="T45" fmla="*/ 16 h 112"/>
                    <a:gd name="T46" fmla="*/ 348 w 348"/>
                    <a:gd name="T47" fmla="*/ 22 h 112"/>
                    <a:gd name="T48" fmla="*/ 348 w 348"/>
                    <a:gd name="T49" fmla="*/ 26 h 112"/>
                    <a:gd name="T50" fmla="*/ 348 w 348"/>
                    <a:gd name="T51" fmla="*/ 31 h 112"/>
                    <a:gd name="T52" fmla="*/ 344 w 348"/>
                    <a:gd name="T53" fmla="*/ 34 h 112"/>
                    <a:gd name="T54" fmla="*/ 336 w 348"/>
                    <a:gd name="T55" fmla="*/ 39 h 112"/>
                    <a:gd name="T56" fmla="*/ 329 w 348"/>
                    <a:gd name="T57" fmla="*/ 45 h 112"/>
                    <a:gd name="T58" fmla="*/ 317 w 348"/>
                    <a:gd name="T59" fmla="*/ 50 h 112"/>
                    <a:gd name="T60" fmla="*/ 303 w 348"/>
                    <a:gd name="T61" fmla="*/ 55 h 112"/>
                    <a:gd name="T62" fmla="*/ 288 w 348"/>
                    <a:gd name="T63" fmla="*/ 62 h 112"/>
                    <a:gd name="T64" fmla="*/ 270 w 348"/>
                    <a:gd name="T65" fmla="*/ 67 h 112"/>
                    <a:gd name="T66" fmla="*/ 231 w 348"/>
                    <a:gd name="T67" fmla="*/ 80 h 112"/>
                    <a:gd name="T68" fmla="*/ 194 w 348"/>
                    <a:gd name="T69" fmla="*/ 90 h 112"/>
                    <a:gd name="T70" fmla="*/ 154 w 348"/>
                    <a:gd name="T71" fmla="*/ 97 h 112"/>
                    <a:gd name="T72" fmla="*/ 117 w 348"/>
                    <a:gd name="T73" fmla="*/ 102 h 112"/>
                    <a:gd name="T74" fmla="*/ 82 w 348"/>
                    <a:gd name="T75" fmla="*/ 106 h 112"/>
                    <a:gd name="T76" fmla="*/ 55 w 348"/>
                    <a:gd name="T77" fmla="*/ 109 h 112"/>
                    <a:gd name="T78" fmla="*/ 33 w 348"/>
                    <a:gd name="T79" fmla="*/ 112 h 112"/>
                    <a:gd name="T80" fmla="*/ 19 w 348"/>
                    <a:gd name="T81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8" h="112">
                      <a:moveTo>
                        <a:pt x="19" y="112"/>
                      </a:moveTo>
                      <a:lnTo>
                        <a:pt x="14" y="111"/>
                      </a:lnTo>
                      <a:lnTo>
                        <a:pt x="10" y="107"/>
                      </a:lnTo>
                      <a:lnTo>
                        <a:pt x="8" y="102"/>
                      </a:lnTo>
                      <a:lnTo>
                        <a:pt x="4" y="97"/>
                      </a:lnTo>
                      <a:lnTo>
                        <a:pt x="2" y="92"/>
                      </a:lnTo>
                      <a:lnTo>
                        <a:pt x="2" y="84"/>
                      </a:lnTo>
                      <a:lnTo>
                        <a:pt x="0" y="77"/>
                      </a:lnTo>
                      <a:lnTo>
                        <a:pt x="0" y="67"/>
                      </a:lnTo>
                      <a:lnTo>
                        <a:pt x="8" y="67"/>
                      </a:lnTo>
                      <a:lnTo>
                        <a:pt x="14" y="67"/>
                      </a:lnTo>
                      <a:lnTo>
                        <a:pt x="21" y="67"/>
                      </a:lnTo>
                      <a:lnTo>
                        <a:pt x="29" y="65"/>
                      </a:lnTo>
                      <a:lnTo>
                        <a:pt x="37" y="63"/>
                      </a:lnTo>
                      <a:lnTo>
                        <a:pt x="47" y="63"/>
                      </a:lnTo>
                      <a:lnTo>
                        <a:pt x="57" y="62"/>
                      </a:lnTo>
                      <a:lnTo>
                        <a:pt x="66" y="58"/>
                      </a:lnTo>
                      <a:lnTo>
                        <a:pt x="88" y="55"/>
                      </a:lnTo>
                      <a:lnTo>
                        <a:pt x="111" y="48"/>
                      </a:lnTo>
                      <a:lnTo>
                        <a:pt x="137" y="41"/>
                      </a:lnTo>
                      <a:lnTo>
                        <a:pt x="162" y="31"/>
                      </a:lnTo>
                      <a:lnTo>
                        <a:pt x="176" y="28"/>
                      </a:lnTo>
                      <a:lnTo>
                        <a:pt x="190" y="24"/>
                      </a:lnTo>
                      <a:lnTo>
                        <a:pt x="201" y="21"/>
                      </a:lnTo>
                      <a:lnTo>
                        <a:pt x="213" y="17"/>
                      </a:lnTo>
                      <a:lnTo>
                        <a:pt x="223" y="16"/>
                      </a:lnTo>
                      <a:lnTo>
                        <a:pt x="233" y="12"/>
                      </a:lnTo>
                      <a:lnTo>
                        <a:pt x="243" y="11"/>
                      </a:lnTo>
                      <a:lnTo>
                        <a:pt x="250" y="9"/>
                      </a:lnTo>
                      <a:lnTo>
                        <a:pt x="258" y="7"/>
                      </a:lnTo>
                      <a:lnTo>
                        <a:pt x="266" y="5"/>
                      </a:lnTo>
                      <a:lnTo>
                        <a:pt x="272" y="4"/>
                      </a:lnTo>
                      <a:lnTo>
                        <a:pt x="278" y="2"/>
                      </a:lnTo>
                      <a:lnTo>
                        <a:pt x="282" y="2"/>
                      </a:lnTo>
                      <a:lnTo>
                        <a:pt x="288" y="2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303" y="0"/>
                      </a:lnTo>
                      <a:lnTo>
                        <a:pt x="311" y="2"/>
                      </a:lnTo>
                      <a:lnTo>
                        <a:pt x="321" y="2"/>
                      </a:lnTo>
                      <a:lnTo>
                        <a:pt x="325" y="4"/>
                      </a:lnTo>
                      <a:lnTo>
                        <a:pt x="331" y="5"/>
                      </a:lnTo>
                      <a:lnTo>
                        <a:pt x="335" y="7"/>
                      </a:lnTo>
                      <a:lnTo>
                        <a:pt x="338" y="11"/>
                      </a:lnTo>
                      <a:lnTo>
                        <a:pt x="342" y="14"/>
                      </a:lnTo>
                      <a:lnTo>
                        <a:pt x="344" y="16"/>
                      </a:lnTo>
                      <a:lnTo>
                        <a:pt x="346" y="19"/>
                      </a:lnTo>
                      <a:lnTo>
                        <a:pt x="348" y="22"/>
                      </a:lnTo>
                      <a:lnTo>
                        <a:pt x="348" y="24"/>
                      </a:lnTo>
                      <a:lnTo>
                        <a:pt x="348" y="26"/>
                      </a:lnTo>
                      <a:lnTo>
                        <a:pt x="348" y="28"/>
                      </a:lnTo>
                      <a:lnTo>
                        <a:pt x="348" y="31"/>
                      </a:lnTo>
                      <a:lnTo>
                        <a:pt x="346" y="33"/>
                      </a:lnTo>
                      <a:lnTo>
                        <a:pt x="344" y="34"/>
                      </a:lnTo>
                      <a:lnTo>
                        <a:pt x="340" y="38"/>
                      </a:lnTo>
                      <a:lnTo>
                        <a:pt x="336" y="39"/>
                      </a:lnTo>
                      <a:lnTo>
                        <a:pt x="333" y="43"/>
                      </a:lnTo>
                      <a:lnTo>
                        <a:pt x="329" y="45"/>
                      </a:lnTo>
                      <a:lnTo>
                        <a:pt x="323" y="48"/>
                      </a:lnTo>
                      <a:lnTo>
                        <a:pt x="317" y="50"/>
                      </a:lnTo>
                      <a:lnTo>
                        <a:pt x="311" y="53"/>
                      </a:lnTo>
                      <a:lnTo>
                        <a:pt x="303" y="55"/>
                      </a:lnTo>
                      <a:lnTo>
                        <a:pt x="295" y="58"/>
                      </a:lnTo>
                      <a:lnTo>
                        <a:pt x="288" y="62"/>
                      </a:lnTo>
                      <a:lnTo>
                        <a:pt x="280" y="65"/>
                      </a:lnTo>
                      <a:lnTo>
                        <a:pt x="270" y="67"/>
                      </a:lnTo>
                      <a:lnTo>
                        <a:pt x="250" y="73"/>
                      </a:lnTo>
                      <a:lnTo>
                        <a:pt x="231" y="80"/>
                      </a:lnTo>
                      <a:lnTo>
                        <a:pt x="213" y="85"/>
                      </a:lnTo>
                      <a:lnTo>
                        <a:pt x="194" y="90"/>
                      </a:lnTo>
                      <a:lnTo>
                        <a:pt x="174" y="94"/>
                      </a:lnTo>
                      <a:lnTo>
                        <a:pt x="154" y="97"/>
                      </a:lnTo>
                      <a:lnTo>
                        <a:pt x="137" y="101"/>
                      </a:lnTo>
                      <a:lnTo>
                        <a:pt x="117" y="102"/>
                      </a:lnTo>
                      <a:lnTo>
                        <a:pt x="98" y="104"/>
                      </a:lnTo>
                      <a:lnTo>
                        <a:pt x="82" y="106"/>
                      </a:lnTo>
                      <a:lnTo>
                        <a:pt x="66" y="107"/>
                      </a:lnTo>
                      <a:lnTo>
                        <a:pt x="55" y="109"/>
                      </a:lnTo>
                      <a:lnTo>
                        <a:pt x="43" y="111"/>
                      </a:lnTo>
                      <a:lnTo>
                        <a:pt x="33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9" y="11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52"/>
                <p:cNvSpPr/>
                <p:nvPr/>
              </p:nvSpPr>
              <p:spPr bwMode="auto">
                <a:xfrm>
                  <a:off x="1836738" y="1947863"/>
                  <a:ext cx="68263" cy="409575"/>
                </a:xfrm>
                <a:custGeom>
                  <a:avLst/>
                  <a:gdLst>
                    <a:gd name="T0" fmla="*/ 80 w 86"/>
                    <a:gd name="T1" fmla="*/ 80 h 516"/>
                    <a:gd name="T2" fmla="*/ 82 w 86"/>
                    <a:gd name="T3" fmla="*/ 88 h 516"/>
                    <a:gd name="T4" fmla="*/ 84 w 86"/>
                    <a:gd name="T5" fmla="*/ 98 h 516"/>
                    <a:gd name="T6" fmla="*/ 84 w 86"/>
                    <a:gd name="T7" fmla="*/ 112 h 516"/>
                    <a:gd name="T8" fmla="*/ 86 w 86"/>
                    <a:gd name="T9" fmla="*/ 127 h 516"/>
                    <a:gd name="T10" fmla="*/ 86 w 86"/>
                    <a:gd name="T11" fmla="*/ 146 h 516"/>
                    <a:gd name="T12" fmla="*/ 86 w 86"/>
                    <a:gd name="T13" fmla="*/ 168 h 516"/>
                    <a:gd name="T14" fmla="*/ 86 w 86"/>
                    <a:gd name="T15" fmla="*/ 192 h 516"/>
                    <a:gd name="T16" fmla="*/ 82 w 86"/>
                    <a:gd name="T17" fmla="*/ 232 h 516"/>
                    <a:gd name="T18" fmla="*/ 78 w 86"/>
                    <a:gd name="T19" fmla="*/ 287 h 516"/>
                    <a:gd name="T20" fmla="*/ 72 w 86"/>
                    <a:gd name="T21" fmla="*/ 338 h 516"/>
                    <a:gd name="T22" fmla="*/ 66 w 86"/>
                    <a:gd name="T23" fmla="*/ 412 h 516"/>
                    <a:gd name="T24" fmla="*/ 63 w 86"/>
                    <a:gd name="T25" fmla="*/ 436 h 516"/>
                    <a:gd name="T26" fmla="*/ 59 w 86"/>
                    <a:gd name="T27" fmla="*/ 457 h 516"/>
                    <a:gd name="T28" fmla="*/ 55 w 86"/>
                    <a:gd name="T29" fmla="*/ 474 h 516"/>
                    <a:gd name="T30" fmla="*/ 53 w 86"/>
                    <a:gd name="T31" fmla="*/ 489 h 516"/>
                    <a:gd name="T32" fmla="*/ 49 w 86"/>
                    <a:gd name="T33" fmla="*/ 501 h 516"/>
                    <a:gd name="T34" fmla="*/ 45 w 86"/>
                    <a:gd name="T35" fmla="*/ 508 h 516"/>
                    <a:gd name="T36" fmla="*/ 41 w 86"/>
                    <a:gd name="T37" fmla="*/ 513 h 516"/>
                    <a:gd name="T38" fmla="*/ 37 w 86"/>
                    <a:gd name="T39" fmla="*/ 514 h 516"/>
                    <a:gd name="T40" fmla="*/ 35 w 86"/>
                    <a:gd name="T41" fmla="*/ 516 h 516"/>
                    <a:gd name="T42" fmla="*/ 31 w 86"/>
                    <a:gd name="T43" fmla="*/ 514 h 516"/>
                    <a:gd name="T44" fmla="*/ 25 w 86"/>
                    <a:gd name="T45" fmla="*/ 509 h 516"/>
                    <a:gd name="T46" fmla="*/ 20 w 86"/>
                    <a:gd name="T47" fmla="*/ 496 h 516"/>
                    <a:gd name="T48" fmla="*/ 16 w 86"/>
                    <a:gd name="T49" fmla="*/ 479 h 516"/>
                    <a:gd name="T50" fmla="*/ 10 w 86"/>
                    <a:gd name="T51" fmla="*/ 462 h 516"/>
                    <a:gd name="T52" fmla="*/ 4 w 86"/>
                    <a:gd name="T53" fmla="*/ 445 h 516"/>
                    <a:gd name="T54" fmla="*/ 2 w 86"/>
                    <a:gd name="T55" fmla="*/ 431 h 516"/>
                    <a:gd name="T56" fmla="*/ 0 w 86"/>
                    <a:gd name="T57" fmla="*/ 418 h 516"/>
                    <a:gd name="T58" fmla="*/ 0 w 86"/>
                    <a:gd name="T59" fmla="*/ 407 h 516"/>
                    <a:gd name="T60" fmla="*/ 0 w 86"/>
                    <a:gd name="T61" fmla="*/ 392 h 516"/>
                    <a:gd name="T62" fmla="*/ 4 w 86"/>
                    <a:gd name="T63" fmla="*/ 370 h 516"/>
                    <a:gd name="T64" fmla="*/ 10 w 86"/>
                    <a:gd name="T65" fmla="*/ 341 h 516"/>
                    <a:gd name="T66" fmla="*/ 14 w 86"/>
                    <a:gd name="T67" fmla="*/ 312 h 516"/>
                    <a:gd name="T68" fmla="*/ 18 w 86"/>
                    <a:gd name="T69" fmla="*/ 280 h 516"/>
                    <a:gd name="T70" fmla="*/ 21 w 86"/>
                    <a:gd name="T71" fmla="*/ 244 h 516"/>
                    <a:gd name="T72" fmla="*/ 23 w 86"/>
                    <a:gd name="T73" fmla="*/ 204 h 516"/>
                    <a:gd name="T74" fmla="*/ 23 w 86"/>
                    <a:gd name="T75" fmla="*/ 159 h 516"/>
                    <a:gd name="T76" fmla="*/ 20 w 86"/>
                    <a:gd name="T77" fmla="*/ 112 h 516"/>
                    <a:gd name="T78" fmla="*/ 16 w 86"/>
                    <a:gd name="T79" fmla="*/ 59 h 516"/>
                    <a:gd name="T80" fmla="*/ 10 w 86"/>
                    <a:gd name="T81" fmla="*/ 0 h 516"/>
                    <a:gd name="T82" fmla="*/ 37 w 86"/>
                    <a:gd name="T83" fmla="*/ 25 h 516"/>
                    <a:gd name="T84" fmla="*/ 59 w 86"/>
                    <a:gd name="T85" fmla="*/ 46 h 516"/>
                    <a:gd name="T86" fmla="*/ 72 w 86"/>
                    <a:gd name="T87" fmla="*/ 63 h 516"/>
                    <a:gd name="T88" fmla="*/ 80 w 86"/>
                    <a:gd name="T89" fmla="*/ 76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6" h="516">
                      <a:moveTo>
                        <a:pt x="80" y="76"/>
                      </a:moveTo>
                      <a:lnTo>
                        <a:pt x="80" y="80"/>
                      </a:lnTo>
                      <a:lnTo>
                        <a:pt x="82" y="83"/>
                      </a:lnTo>
                      <a:lnTo>
                        <a:pt x="82" y="88"/>
                      </a:lnTo>
                      <a:lnTo>
                        <a:pt x="82" y="93"/>
                      </a:lnTo>
                      <a:lnTo>
                        <a:pt x="84" y="98"/>
                      </a:lnTo>
                      <a:lnTo>
                        <a:pt x="84" y="105"/>
                      </a:lnTo>
                      <a:lnTo>
                        <a:pt x="84" y="112"/>
                      </a:lnTo>
                      <a:lnTo>
                        <a:pt x="86" y="119"/>
                      </a:lnTo>
                      <a:lnTo>
                        <a:pt x="86" y="127"/>
                      </a:lnTo>
                      <a:lnTo>
                        <a:pt x="86" y="136"/>
                      </a:lnTo>
                      <a:lnTo>
                        <a:pt x="86" y="146"/>
                      </a:lnTo>
                      <a:lnTo>
                        <a:pt x="86" y="156"/>
                      </a:lnTo>
                      <a:lnTo>
                        <a:pt x="86" y="168"/>
                      </a:lnTo>
                      <a:lnTo>
                        <a:pt x="86" y="178"/>
                      </a:lnTo>
                      <a:lnTo>
                        <a:pt x="86" y="192"/>
                      </a:lnTo>
                      <a:lnTo>
                        <a:pt x="84" y="204"/>
                      </a:lnTo>
                      <a:lnTo>
                        <a:pt x="82" y="232"/>
                      </a:lnTo>
                      <a:lnTo>
                        <a:pt x="80" y="260"/>
                      </a:lnTo>
                      <a:lnTo>
                        <a:pt x="78" y="287"/>
                      </a:lnTo>
                      <a:lnTo>
                        <a:pt x="74" y="312"/>
                      </a:lnTo>
                      <a:lnTo>
                        <a:pt x="72" y="338"/>
                      </a:lnTo>
                      <a:lnTo>
                        <a:pt x="70" y="363"/>
                      </a:lnTo>
                      <a:lnTo>
                        <a:pt x="66" y="412"/>
                      </a:lnTo>
                      <a:lnTo>
                        <a:pt x="65" y="424"/>
                      </a:lnTo>
                      <a:lnTo>
                        <a:pt x="63" y="436"/>
                      </a:lnTo>
                      <a:lnTo>
                        <a:pt x="61" y="446"/>
                      </a:lnTo>
                      <a:lnTo>
                        <a:pt x="59" y="457"/>
                      </a:lnTo>
                      <a:lnTo>
                        <a:pt x="57" y="467"/>
                      </a:lnTo>
                      <a:lnTo>
                        <a:pt x="55" y="474"/>
                      </a:lnTo>
                      <a:lnTo>
                        <a:pt x="53" y="482"/>
                      </a:lnTo>
                      <a:lnTo>
                        <a:pt x="53" y="489"/>
                      </a:lnTo>
                      <a:lnTo>
                        <a:pt x="51" y="496"/>
                      </a:lnTo>
                      <a:lnTo>
                        <a:pt x="49" y="501"/>
                      </a:lnTo>
                      <a:lnTo>
                        <a:pt x="47" y="504"/>
                      </a:lnTo>
                      <a:lnTo>
                        <a:pt x="45" y="508"/>
                      </a:lnTo>
                      <a:lnTo>
                        <a:pt x="43" y="511"/>
                      </a:lnTo>
                      <a:lnTo>
                        <a:pt x="41" y="513"/>
                      </a:lnTo>
                      <a:lnTo>
                        <a:pt x="39" y="514"/>
                      </a:lnTo>
                      <a:lnTo>
                        <a:pt x="37" y="514"/>
                      </a:lnTo>
                      <a:lnTo>
                        <a:pt x="37" y="516"/>
                      </a:lnTo>
                      <a:lnTo>
                        <a:pt x="35" y="516"/>
                      </a:lnTo>
                      <a:lnTo>
                        <a:pt x="33" y="516"/>
                      </a:lnTo>
                      <a:lnTo>
                        <a:pt x="31" y="514"/>
                      </a:lnTo>
                      <a:lnTo>
                        <a:pt x="27" y="513"/>
                      </a:lnTo>
                      <a:lnTo>
                        <a:pt x="25" y="509"/>
                      </a:lnTo>
                      <a:lnTo>
                        <a:pt x="21" y="502"/>
                      </a:lnTo>
                      <a:lnTo>
                        <a:pt x="20" y="496"/>
                      </a:lnTo>
                      <a:lnTo>
                        <a:pt x="18" y="489"/>
                      </a:lnTo>
                      <a:lnTo>
                        <a:pt x="16" y="479"/>
                      </a:lnTo>
                      <a:lnTo>
                        <a:pt x="12" y="470"/>
                      </a:lnTo>
                      <a:lnTo>
                        <a:pt x="10" y="462"/>
                      </a:lnTo>
                      <a:lnTo>
                        <a:pt x="6" y="453"/>
                      </a:lnTo>
                      <a:lnTo>
                        <a:pt x="4" y="445"/>
                      </a:lnTo>
                      <a:lnTo>
                        <a:pt x="2" y="438"/>
                      </a:lnTo>
                      <a:lnTo>
                        <a:pt x="2" y="431"/>
                      </a:lnTo>
                      <a:lnTo>
                        <a:pt x="2" y="424"/>
                      </a:lnTo>
                      <a:lnTo>
                        <a:pt x="0" y="418"/>
                      </a:lnTo>
                      <a:lnTo>
                        <a:pt x="0" y="414"/>
                      </a:lnTo>
                      <a:lnTo>
                        <a:pt x="0" y="407"/>
                      </a:lnTo>
                      <a:lnTo>
                        <a:pt x="0" y="401"/>
                      </a:lnTo>
                      <a:lnTo>
                        <a:pt x="0" y="392"/>
                      </a:lnTo>
                      <a:lnTo>
                        <a:pt x="2" y="382"/>
                      </a:lnTo>
                      <a:lnTo>
                        <a:pt x="4" y="370"/>
                      </a:lnTo>
                      <a:lnTo>
                        <a:pt x="8" y="356"/>
                      </a:lnTo>
                      <a:lnTo>
                        <a:pt x="10" y="341"/>
                      </a:lnTo>
                      <a:lnTo>
                        <a:pt x="12" y="328"/>
                      </a:lnTo>
                      <a:lnTo>
                        <a:pt x="14" y="312"/>
                      </a:lnTo>
                      <a:lnTo>
                        <a:pt x="16" y="297"/>
                      </a:lnTo>
                      <a:lnTo>
                        <a:pt x="18" y="280"/>
                      </a:lnTo>
                      <a:lnTo>
                        <a:pt x="20" y="263"/>
                      </a:lnTo>
                      <a:lnTo>
                        <a:pt x="21" y="244"/>
                      </a:lnTo>
                      <a:lnTo>
                        <a:pt x="21" y="224"/>
                      </a:lnTo>
                      <a:lnTo>
                        <a:pt x="23" y="204"/>
                      </a:lnTo>
                      <a:lnTo>
                        <a:pt x="23" y="183"/>
                      </a:lnTo>
                      <a:lnTo>
                        <a:pt x="23" y="159"/>
                      </a:lnTo>
                      <a:lnTo>
                        <a:pt x="21" y="136"/>
                      </a:lnTo>
                      <a:lnTo>
                        <a:pt x="20" y="112"/>
                      </a:lnTo>
                      <a:lnTo>
                        <a:pt x="18" y="86"/>
                      </a:lnTo>
                      <a:lnTo>
                        <a:pt x="16" y="59"/>
                      </a:lnTo>
                      <a:lnTo>
                        <a:pt x="14" y="30"/>
                      </a:lnTo>
                      <a:lnTo>
                        <a:pt x="10" y="0"/>
                      </a:lnTo>
                      <a:lnTo>
                        <a:pt x="25" y="13"/>
                      </a:lnTo>
                      <a:lnTo>
                        <a:pt x="37" y="25"/>
                      </a:lnTo>
                      <a:lnTo>
                        <a:pt x="49" y="36"/>
                      </a:lnTo>
                      <a:lnTo>
                        <a:pt x="59" y="46"/>
                      </a:lnTo>
                      <a:lnTo>
                        <a:pt x="66" y="56"/>
                      </a:lnTo>
                      <a:lnTo>
                        <a:pt x="72" y="63"/>
                      </a:lnTo>
                      <a:lnTo>
                        <a:pt x="76" y="71"/>
                      </a:lnTo>
                      <a:lnTo>
                        <a:pt x="80" y="76"/>
                      </a:lnTo>
                      <a:lnTo>
                        <a:pt x="8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5" name="组合 54"/>
            <p:cNvGrpSpPr/>
            <p:nvPr/>
          </p:nvGrpSpPr>
          <p:grpSpPr>
            <a:xfrm>
              <a:off x="3215288" y="3957340"/>
              <a:ext cx="507365" cy="509905"/>
              <a:chOff x="2190724" y="3412079"/>
              <a:chExt cx="507365" cy="509905"/>
            </a:xfrm>
          </p:grpSpPr>
          <p:pic>
            <p:nvPicPr>
              <p:cNvPr id="70" name="图片 69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0724" y="3412079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71" name="组合 70"/>
              <p:cNvGrpSpPr/>
              <p:nvPr/>
            </p:nvGrpSpPr>
            <p:grpSpPr>
              <a:xfrm>
                <a:off x="2296213" y="3512877"/>
                <a:ext cx="225981" cy="285599"/>
                <a:chOff x="1627188" y="1558925"/>
                <a:chExt cx="631825" cy="798513"/>
              </a:xfrm>
              <a:solidFill>
                <a:srgbClr val="FF0000"/>
              </a:solidFill>
            </p:grpSpPr>
            <p:sp>
              <p:nvSpPr>
                <p:cNvPr id="72" name="Freeform 47"/>
                <p:cNvSpPr/>
                <p:nvPr/>
              </p:nvSpPr>
              <p:spPr bwMode="auto">
                <a:xfrm>
                  <a:off x="1627188" y="1606550"/>
                  <a:ext cx="315913" cy="528637"/>
                </a:xfrm>
                <a:custGeom>
                  <a:avLst/>
                  <a:gdLst>
                    <a:gd name="T0" fmla="*/ 0 w 399"/>
                    <a:gd name="T1" fmla="*/ 662 h 666"/>
                    <a:gd name="T2" fmla="*/ 0 w 399"/>
                    <a:gd name="T3" fmla="*/ 659 h 666"/>
                    <a:gd name="T4" fmla="*/ 4 w 399"/>
                    <a:gd name="T5" fmla="*/ 651 h 666"/>
                    <a:gd name="T6" fmla="*/ 8 w 399"/>
                    <a:gd name="T7" fmla="*/ 640 h 666"/>
                    <a:gd name="T8" fmla="*/ 15 w 399"/>
                    <a:gd name="T9" fmla="*/ 627 h 666"/>
                    <a:gd name="T10" fmla="*/ 25 w 399"/>
                    <a:gd name="T11" fmla="*/ 612 h 666"/>
                    <a:gd name="T12" fmla="*/ 37 w 399"/>
                    <a:gd name="T13" fmla="*/ 591 h 666"/>
                    <a:gd name="T14" fmla="*/ 53 w 399"/>
                    <a:gd name="T15" fmla="*/ 569 h 666"/>
                    <a:gd name="T16" fmla="*/ 94 w 399"/>
                    <a:gd name="T17" fmla="*/ 511 h 666"/>
                    <a:gd name="T18" fmla="*/ 127 w 399"/>
                    <a:gd name="T19" fmla="*/ 462 h 666"/>
                    <a:gd name="T20" fmla="*/ 158 w 399"/>
                    <a:gd name="T21" fmla="*/ 411 h 666"/>
                    <a:gd name="T22" fmla="*/ 186 w 399"/>
                    <a:gd name="T23" fmla="*/ 359 h 666"/>
                    <a:gd name="T24" fmla="*/ 209 w 399"/>
                    <a:gd name="T25" fmla="*/ 308 h 666"/>
                    <a:gd name="T26" fmla="*/ 258 w 399"/>
                    <a:gd name="T27" fmla="*/ 204 h 666"/>
                    <a:gd name="T28" fmla="*/ 280 w 399"/>
                    <a:gd name="T29" fmla="*/ 150 h 666"/>
                    <a:gd name="T30" fmla="*/ 287 w 399"/>
                    <a:gd name="T31" fmla="*/ 126 h 666"/>
                    <a:gd name="T32" fmla="*/ 293 w 399"/>
                    <a:gd name="T33" fmla="*/ 106 h 666"/>
                    <a:gd name="T34" fmla="*/ 299 w 399"/>
                    <a:gd name="T35" fmla="*/ 87 h 666"/>
                    <a:gd name="T36" fmla="*/ 303 w 399"/>
                    <a:gd name="T37" fmla="*/ 70 h 666"/>
                    <a:gd name="T38" fmla="*/ 305 w 399"/>
                    <a:gd name="T39" fmla="*/ 56 h 666"/>
                    <a:gd name="T40" fmla="*/ 305 w 399"/>
                    <a:gd name="T41" fmla="*/ 44 h 666"/>
                    <a:gd name="T42" fmla="*/ 305 w 399"/>
                    <a:gd name="T43" fmla="*/ 34 h 666"/>
                    <a:gd name="T44" fmla="*/ 301 w 399"/>
                    <a:gd name="T45" fmla="*/ 27 h 666"/>
                    <a:gd name="T46" fmla="*/ 295 w 399"/>
                    <a:gd name="T47" fmla="*/ 17 h 666"/>
                    <a:gd name="T48" fmla="*/ 293 w 399"/>
                    <a:gd name="T49" fmla="*/ 11 h 666"/>
                    <a:gd name="T50" fmla="*/ 297 w 399"/>
                    <a:gd name="T51" fmla="*/ 5 h 666"/>
                    <a:gd name="T52" fmla="*/ 307 w 399"/>
                    <a:gd name="T53" fmla="*/ 2 h 666"/>
                    <a:gd name="T54" fmla="*/ 319 w 399"/>
                    <a:gd name="T55" fmla="*/ 0 h 666"/>
                    <a:gd name="T56" fmla="*/ 330 w 399"/>
                    <a:gd name="T57" fmla="*/ 5 h 666"/>
                    <a:gd name="T58" fmla="*/ 346 w 399"/>
                    <a:gd name="T59" fmla="*/ 14 h 666"/>
                    <a:gd name="T60" fmla="*/ 362 w 399"/>
                    <a:gd name="T61" fmla="*/ 27 h 666"/>
                    <a:gd name="T62" fmla="*/ 377 w 399"/>
                    <a:gd name="T63" fmla="*/ 44 h 666"/>
                    <a:gd name="T64" fmla="*/ 389 w 399"/>
                    <a:gd name="T65" fmla="*/ 60 h 666"/>
                    <a:gd name="T66" fmla="*/ 397 w 399"/>
                    <a:gd name="T67" fmla="*/ 70 h 666"/>
                    <a:gd name="T68" fmla="*/ 399 w 399"/>
                    <a:gd name="T69" fmla="*/ 78 h 666"/>
                    <a:gd name="T70" fmla="*/ 399 w 399"/>
                    <a:gd name="T71" fmla="*/ 84 h 666"/>
                    <a:gd name="T72" fmla="*/ 395 w 399"/>
                    <a:gd name="T73" fmla="*/ 92 h 666"/>
                    <a:gd name="T74" fmla="*/ 391 w 399"/>
                    <a:gd name="T75" fmla="*/ 104 h 666"/>
                    <a:gd name="T76" fmla="*/ 385 w 399"/>
                    <a:gd name="T77" fmla="*/ 117 h 666"/>
                    <a:gd name="T78" fmla="*/ 377 w 399"/>
                    <a:gd name="T79" fmla="*/ 134 h 666"/>
                    <a:gd name="T80" fmla="*/ 368 w 399"/>
                    <a:gd name="T81" fmla="*/ 155 h 666"/>
                    <a:gd name="T82" fmla="*/ 356 w 399"/>
                    <a:gd name="T83" fmla="*/ 179 h 666"/>
                    <a:gd name="T84" fmla="*/ 344 w 399"/>
                    <a:gd name="T85" fmla="*/ 206 h 666"/>
                    <a:gd name="T86" fmla="*/ 280 w 399"/>
                    <a:gd name="T87" fmla="*/ 320 h 666"/>
                    <a:gd name="T88" fmla="*/ 213 w 399"/>
                    <a:gd name="T89" fmla="*/ 430 h 666"/>
                    <a:gd name="T90" fmla="*/ 176 w 399"/>
                    <a:gd name="T91" fmla="*/ 481 h 666"/>
                    <a:gd name="T92" fmla="*/ 141 w 399"/>
                    <a:gd name="T93" fmla="*/ 527 h 666"/>
                    <a:gd name="T94" fmla="*/ 107 w 399"/>
                    <a:gd name="T95" fmla="*/ 567 h 666"/>
                    <a:gd name="T96" fmla="*/ 74 w 399"/>
                    <a:gd name="T97" fmla="*/ 603 h 666"/>
                    <a:gd name="T98" fmla="*/ 60 w 399"/>
                    <a:gd name="T99" fmla="*/ 620 h 666"/>
                    <a:gd name="T100" fmla="*/ 47 w 399"/>
                    <a:gd name="T101" fmla="*/ 634 h 666"/>
                    <a:gd name="T102" fmla="*/ 33 w 399"/>
                    <a:gd name="T103" fmla="*/ 644 h 666"/>
                    <a:gd name="T104" fmla="*/ 23 w 399"/>
                    <a:gd name="T105" fmla="*/ 654 h 666"/>
                    <a:gd name="T106" fmla="*/ 15 w 399"/>
                    <a:gd name="T107" fmla="*/ 659 h 666"/>
                    <a:gd name="T108" fmla="*/ 8 w 399"/>
                    <a:gd name="T109" fmla="*/ 664 h 666"/>
                    <a:gd name="T110" fmla="*/ 4 w 399"/>
                    <a:gd name="T111" fmla="*/ 666 h 666"/>
                    <a:gd name="T112" fmla="*/ 0 w 399"/>
                    <a:gd name="T113" fmla="*/ 664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99" h="666">
                      <a:moveTo>
                        <a:pt x="0" y="664"/>
                      </a:moveTo>
                      <a:lnTo>
                        <a:pt x="0" y="662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2" y="656"/>
                      </a:lnTo>
                      <a:lnTo>
                        <a:pt x="4" y="651"/>
                      </a:lnTo>
                      <a:lnTo>
                        <a:pt x="6" y="646"/>
                      </a:lnTo>
                      <a:lnTo>
                        <a:pt x="8" y="640"/>
                      </a:lnTo>
                      <a:lnTo>
                        <a:pt x="12" y="634"/>
                      </a:lnTo>
                      <a:lnTo>
                        <a:pt x="15" y="627"/>
                      </a:lnTo>
                      <a:lnTo>
                        <a:pt x="19" y="620"/>
                      </a:lnTo>
                      <a:lnTo>
                        <a:pt x="25" y="612"/>
                      </a:lnTo>
                      <a:lnTo>
                        <a:pt x="31" y="601"/>
                      </a:lnTo>
                      <a:lnTo>
                        <a:pt x="37" y="591"/>
                      </a:lnTo>
                      <a:lnTo>
                        <a:pt x="45" y="581"/>
                      </a:lnTo>
                      <a:lnTo>
                        <a:pt x="53" y="569"/>
                      </a:lnTo>
                      <a:lnTo>
                        <a:pt x="60" y="557"/>
                      </a:lnTo>
                      <a:lnTo>
                        <a:pt x="94" y="511"/>
                      </a:lnTo>
                      <a:lnTo>
                        <a:pt x="111" y="486"/>
                      </a:lnTo>
                      <a:lnTo>
                        <a:pt x="127" y="462"/>
                      </a:lnTo>
                      <a:lnTo>
                        <a:pt x="143" y="437"/>
                      </a:lnTo>
                      <a:lnTo>
                        <a:pt x="158" y="411"/>
                      </a:lnTo>
                      <a:lnTo>
                        <a:pt x="172" y="386"/>
                      </a:lnTo>
                      <a:lnTo>
                        <a:pt x="186" y="359"/>
                      </a:lnTo>
                      <a:lnTo>
                        <a:pt x="197" y="333"/>
                      </a:lnTo>
                      <a:lnTo>
                        <a:pt x="209" y="308"/>
                      </a:lnTo>
                      <a:lnTo>
                        <a:pt x="235" y="257"/>
                      </a:lnTo>
                      <a:lnTo>
                        <a:pt x="258" y="204"/>
                      </a:lnTo>
                      <a:lnTo>
                        <a:pt x="268" y="177"/>
                      </a:lnTo>
                      <a:lnTo>
                        <a:pt x="280" y="150"/>
                      </a:lnTo>
                      <a:lnTo>
                        <a:pt x="284" y="138"/>
                      </a:lnTo>
                      <a:lnTo>
                        <a:pt x="287" y="126"/>
                      </a:lnTo>
                      <a:lnTo>
                        <a:pt x="289" y="116"/>
                      </a:lnTo>
                      <a:lnTo>
                        <a:pt x="293" y="106"/>
                      </a:lnTo>
                      <a:lnTo>
                        <a:pt x="295" y="95"/>
                      </a:lnTo>
                      <a:lnTo>
                        <a:pt x="299" y="87"/>
                      </a:lnTo>
                      <a:lnTo>
                        <a:pt x="301" y="78"/>
                      </a:lnTo>
                      <a:lnTo>
                        <a:pt x="303" y="70"/>
                      </a:lnTo>
                      <a:lnTo>
                        <a:pt x="303" y="63"/>
                      </a:lnTo>
                      <a:lnTo>
                        <a:pt x="305" y="56"/>
                      </a:lnTo>
                      <a:lnTo>
                        <a:pt x="305" y="50"/>
                      </a:lnTo>
                      <a:lnTo>
                        <a:pt x="305" y="44"/>
                      </a:lnTo>
                      <a:lnTo>
                        <a:pt x="305" y="39"/>
                      </a:lnTo>
                      <a:lnTo>
                        <a:pt x="305" y="34"/>
                      </a:lnTo>
                      <a:lnTo>
                        <a:pt x="303" y="31"/>
                      </a:lnTo>
                      <a:lnTo>
                        <a:pt x="301" y="27"/>
                      </a:lnTo>
                      <a:lnTo>
                        <a:pt x="297" y="22"/>
                      </a:lnTo>
                      <a:lnTo>
                        <a:pt x="295" y="17"/>
                      </a:lnTo>
                      <a:lnTo>
                        <a:pt x="293" y="14"/>
                      </a:lnTo>
                      <a:lnTo>
                        <a:pt x="293" y="11"/>
                      </a:lnTo>
                      <a:lnTo>
                        <a:pt x="295" y="9"/>
                      </a:lnTo>
                      <a:lnTo>
                        <a:pt x="297" y="5"/>
                      </a:lnTo>
                      <a:lnTo>
                        <a:pt x="301" y="4"/>
                      </a:lnTo>
                      <a:lnTo>
                        <a:pt x="307" y="2"/>
                      </a:lnTo>
                      <a:lnTo>
                        <a:pt x="313" y="0"/>
                      </a:lnTo>
                      <a:lnTo>
                        <a:pt x="319" y="0"/>
                      </a:lnTo>
                      <a:lnTo>
                        <a:pt x="325" y="2"/>
                      </a:lnTo>
                      <a:lnTo>
                        <a:pt x="330" y="5"/>
                      </a:lnTo>
                      <a:lnTo>
                        <a:pt x="338" y="9"/>
                      </a:lnTo>
                      <a:lnTo>
                        <a:pt x="346" y="14"/>
                      </a:lnTo>
                      <a:lnTo>
                        <a:pt x="354" y="21"/>
                      </a:lnTo>
                      <a:lnTo>
                        <a:pt x="362" y="27"/>
                      </a:lnTo>
                      <a:lnTo>
                        <a:pt x="370" y="38"/>
                      </a:lnTo>
                      <a:lnTo>
                        <a:pt x="377" y="44"/>
                      </a:lnTo>
                      <a:lnTo>
                        <a:pt x="383" y="53"/>
                      </a:lnTo>
                      <a:lnTo>
                        <a:pt x="389" y="60"/>
                      </a:lnTo>
                      <a:lnTo>
                        <a:pt x="393" y="65"/>
                      </a:lnTo>
                      <a:lnTo>
                        <a:pt x="397" y="70"/>
                      </a:lnTo>
                      <a:lnTo>
                        <a:pt x="399" y="75"/>
                      </a:lnTo>
                      <a:lnTo>
                        <a:pt x="399" y="78"/>
                      </a:lnTo>
                      <a:lnTo>
                        <a:pt x="399" y="80"/>
                      </a:lnTo>
                      <a:lnTo>
                        <a:pt x="399" y="84"/>
                      </a:lnTo>
                      <a:lnTo>
                        <a:pt x="397" y="87"/>
                      </a:lnTo>
                      <a:lnTo>
                        <a:pt x="395" y="92"/>
                      </a:lnTo>
                      <a:lnTo>
                        <a:pt x="393" y="97"/>
                      </a:lnTo>
                      <a:lnTo>
                        <a:pt x="391" y="104"/>
                      </a:lnTo>
                      <a:lnTo>
                        <a:pt x="389" y="111"/>
                      </a:lnTo>
                      <a:lnTo>
                        <a:pt x="385" y="117"/>
                      </a:lnTo>
                      <a:lnTo>
                        <a:pt x="381" y="126"/>
                      </a:lnTo>
                      <a:lnTo>
                        <a:pt x="377" y="134"/>
                      </a:lnTo>
                      <a:lnTo>
                        <a:pt x="374" y="145"/>
                      </a:lnTo>
                      <a:lnTo>
                        <a:pt x="368" y="155"/>
                      </a:lnTo>
                      <a:lnTo>
                        <a:pt x="362" y="167"/>
                      </a:lnTo>
                      <a:lnTo>
                        <a:pt x="356" y="179"/>
                      </a:lnTo>
                      <a:lnTo>
                        <a:pt x="350" y="192"/>
                      </a:lnTo>
                      <a:lnTo>
                        <a:pt x="344" y="206"/>
                      </a:lnTo>
                      <a:lnTo>
                        <a:pt x="313" y="263"/>
                      </a:lnTo>
                      <a:lnTo>
                        <a:pt x="280" y="320"/>
                      </a:lnTo>
                      <a:lnTo>
                        <a:pt x="248" y="376"/>
                      </a:lnTo>
                      <a:lnTo>
                        <a:pt x="213" y="430"/>
                      </a:lnTo>
                      <a:lnTo>
                        <a:pt x="195" y="457"/>
                      </a:lnTo>
                      <a:lnTo>
                        <a:pt x="176" y="481"/>
                      </a:lnTo>
                      <a:lnTo>
                        <a:pt x="158" y="505"/>
                      </a:lnTo>
                      <a:lnTo>
                        <a:pt x="141" y="527"/>
                      </a:lnTo>
                      <a:lnTo>
                        <a:pt x="123" y="547"/>
                      </a:lnTo>
                      <a:lnTo>
                        <a:pt x="107" y="567"/>
                      </a:lnTo>
                      <a:lnTo>
                        <a:pt x="90" y="586"/>
                      </a:lnTo>
                      <a:lnTo>
                        <a:pt x="74" y="603"/>
                      </a:lnTo>
                      <a:lnTo>
                        <a:pt x="66" y="612"/>
                      </a:lnTo>
                      <a:lnTo>
                        <a:pt x="60" y="620"/>
                      </a:lnTo>
                      <a:lnTo>
                        <a:pt x="53" y="627"/>
                      </a:lnTo>
                      <a:lnTo>
                        <a:pt x="47" y="634"/>
                      </a:lnTo>
                      <a:lnTo>
                        <a:pt x="39" y="639"/>
                      </a:lnTo>
                      <a:lnTo>
                        <a:pt x="33" y="644"/>
                      </a:lnTo>
                      <a:lnTo>
                        <a:pt x="29" y="649"/>
                      </a:lnTo>
                      <a:lnTo>
                        <a:pt x="23" y="654"/>
                      </a:lnTo>
                      <a:lnTo>
                        <a:pt x="19" y="657"/>
                      </a:lnTo>
                      <a:lnTo>
                        <a:pt x="15" y="659"/>
                      </a:lnTo>
                      <a:lnTo>
                        <a:pt x="12" y="662"/>
                      </a:lnTo>
                      <a:lnTo>
                        <a:pt x="8" y="664"/>
                      </a:lnTo>
                      <a:lnTo>
                        <a:pt x="6" y="664"/>
                      </a:lnTo>
                      <a:lnTo>
                        <a:pt x="4" y="666"/>
                      </a:lnTo>
                      <a:lnTo>
                        <a:pt x="2" y="666"/>
                      </a:lnTo>
                      <a:lnTo>
                        <a:pt x="0" y="664"/>
                      </a:lnTo>
                      <a:lnTo>
                        <a:pt x="0" y="66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48"/>
                <p:cNvSpPr/>
                <p:nvPr/>
              </p:nvSpPr>
              <p:spPr bwMode="auto">
                <a:xfrm>
                  <a:off x="2016125" y="1558925"/>
                  <a:ext cx="242888" cy="515937"/>
                </a:xfrm>
                <a:custGeom>
                  <a:avLst/>
                  <a:gdLst>
                    <a:gd name="T0" fmla="*/ 0 w 305"/>
                    <a:gd name="T1" fmla="*/ 647 h 650"/>
                    <a:gd name="T2" fmla="*/ 0 w 305"/>
                    <a:gd name="T3" fmla="*/ 644 h 650"/>
                    <a:gd name="T4" fmla="*/ 2 w 305"/>
                    <a:gd name="T5" fmla="*/ 635 h 650"/>
                    <a:gd name="T6" fmla="*/ 6 w 305"/>
                    <a:gd name="T7" fmla="*/ 625 h 650"/>
                    <a:gd name="T8" fmla="*/ 12 w 305"/>
                    <a:gd name="T9" fmla="*/ 611 h 650"/>
                    <a:gd name="T10" fmla="*/ 20 w 305"/>
                    <a:gd name="T11" fmla="*/ 596 h 650"/>
                    <a:gd name="T12" fmla="*/ 29 w 305"/>
                    <a:gd name="T13" fmla="*/ 576 h 650"/>
                    <a:gd name="T14" fmla="*/ 41 w 305"/>
                    <a:gd name="T15" fmla="*/ 554 h 650"/>
                    <a:gd name="T16" fmla="*/ 61 w 305"/>
                    <a:gd name="T17" fmla="*/ 518 h 650"/>
                    <a:gd name="T18" fmla="*/ 88 w 305"/>
                    <a:gd name="T19" fmla="*/ 469 h 650"/>
                    <a:gd name="T20" fmla="*/ 111 w 305"/>
                    <a:gd name="T21" fmla="*/ 416 h 650"/>
                    <a:gd name="T22" fmla="*/ 135 w 305"/>
                    <a:gd name="T23" fmla="*/ 362 h 650"/>
                    <a:gd name="T24" fmla="*/ 155 w 305"/>
                    <a:gd name="T25" fmla="*/ 306 h 650"/>
                    <a:gd name="T26" fmla="*/ 170 w 305"/>
                    <a:gd name="T27" fmla="*/ 251 h 650"/>
                    <a:gd name="T28" fmla="*/ 186 w 305"/>
                    <a:gd name="T29" fmla="*/ 201 h 650"/>
                    <a:gd name="T30" fmla="*/ 200 w 305"/>
                    <a:gd name="T31" fmla="*/ 153 h 650"/>
                    <a:gd name="T32" fmla="*/ 207 w 305"/>
                    <a:gd name="T33" fmla="*/ 119 h 650"/>
                    <a:gd name="T34" fmla="*/ 213 w 305"/>
                    <a:gd name="T35" fmla="*/ 100 h 650"/>
                    <a:gd name="T36" fmla="*/ 215 w 305"/>
                    <a:gd name="T37" fmla="*/ 83 h 650"/>
                    <a:gd name="T38" fmla="*/ 217 w 305"/>
                    <a:gd name="T39" fmla="*/ 68 h 650"/>
                    <a:gd name="T40" fmla="*/ 219 w 305"/>
                    <a:gd name="T41" fmla="*/ 55 h 650"/>
                    <a:gd name="T42" fmla="*/ 219 w 305"/>
                    <a:gd name="T43" fmla="*/ 44 h 650"/>
                    <a:gd name="T44" fmla="*/ 217 w 305"/>
                    <a:gd name="T45" fmla="*/ 36 h 650"/>
                    <a:gd name="T46" fmla="*/ 213 w 305"/>
                    <a:gd name="T47" fmla="*/ 29 h 650"/>
                    <a:gd name="T48" fmla="*/ 205 w 305"/>
                    <a:gd name="T49" fmla="*/ 24 h 650"/>
                    <a:gd name="T50" fmla="*/ 202 w 305"/>
                    <a:gd name="T51" fmla="*/ 15 h 650"/>
                    <a:gd name="T52" fmla="*/ 202 w 305"/>
                    <a:gd name="T53" fmla="*/ 10 h 650"/>
                    <a:gd name="T54" fmla="*/ 205 w 305"/>
                    <a:gd name="T55" fmla="*/ 4 h 650"/>
                    <a:gd name="T56" fmla="*/ 215 w 305"/>
                    <a:gd name="T57" fmla="*/ 0 h 650"/>
                    <a:gd name="T58" fmla="*/ 227 w 305"/>
                    <a:gd name="T59" fmla="*/ 0 h 650"/>
                    <a:gd name="T60" fmla="*/ 239 w 305"/>
                    <a:gd name="T61" fmla="*/ 4 h 650"/>
                    <a:gd name="T62" fmla="*/ 252 w 305"/>
                    <a:gd name="T63" fmla="*/ 9 h 650"/>
                    <a:gd name="T64" fmla="*/ 270 w 305"/>
                    <a:gd name="T65" fmla="*/ 17 h 650"/>
                    <a:gd name="T66" fmla="*/ 284 w 305"/>
                    <a:gd name="T67" fmla="*/ 27 h 650"/>
                    <a:gd name="T68" fmla="*/ 293 w 305"/>
                    <a:gd name="T69" fmla="*/ 36 h 650"/>
                    <a:gd name="T70" fmla="*/ 301 w 305"/>
                    <a:gd name="T71" fmla="*/ 44 h 650"/>
                    <a:gd name="T72" fmla="*/ 303 w 305"/>
                    <a:gd name="T73" fmla="*/ 49 h 650"/>
                    <a:gd name="T74" fmla="*/ 305 w 305"/>
                    <a:gd name="T75" fmla="*/ 56 h 650"/>
                    <a:gd name="T76" fmla="*/ 305 w 305"/>
                    <a:gd name="T77" fmla="*/ 63 h 650"/>
                    <a:gd name="T78" fmla="*/ 303 w 305"/>
                    <a:gd name="T79" fmla="*/ 73 h 650"/>
                    <a:gd name="T80" fmla="*/ 301 w 305"/>
                    <a:gd name="T81" fmla="*/ 85 h 650"/>
                    <a:gd name="T82" fmla="*/ 299 w 305"/>
                    <a:gd name="T83" fmla="*/ 99 h 650"/>
                    <a:gd name="T84" fmla="*/ 295 w 305"/>
                    <a:gd name="T85" fmla="*/ 116 h 650"/>
                    <a:gd name="T86" fmla="*/ 292 w 305"/>
                    <a:gd name="T87" fmla="*/ 134 h 650"/>
                    <a:gd name="T88" fmla="*/ 282 w 305"/>
                    <a:gd name="T89" fmla="*/ 167 h 650"/>
                    <a:gd name="T90" fmla="*/ 264 w 305"/>
                    <a:gd name="T91" fmla="*/ 212 h 650"/>
                    <a:gd name="T92" fmla="*/ 243 w 305"/>
                    <a:gd name="T93" fmla="*/ 265 h 650"/>
                    <a:gd name="T94" fmla="*/ 231 w 305"/>
                    <a:gd name="T95" fmla="*/ 292 h 650"/>
                    <a:gd name="T96" fmla="*/ 219 w 305"/>
                    <a:gd name="T97" fmla="*/ 323 h 650"/>
                    <a:gd name="T98" fmla="*/ 205 w 305"/>
                    <a:gd name="T99" fmla="*/ 353 h 650"/>
                    <a:gd name="T100" fmla="*/ 174 w 305"/>
                    <a:gd name="T101" fmla="*/ 416 h 650"/>
                    <a:gd name="T102" fmla="*/ 143 w 305"/>
                    <a:gd name="T103" fmla="*/ 472 h 650"/>
                    <a:gd name="T104" fmla="*/ 111 w 305"/>
                    <a:gd name="T105" fmla="*/ 523 h 650"/>
                    <a:gd name="T106" fmla="*/ 80 w 305"/>
                    <a:gd name="T107" fmla="*/ 567 h 650"/>
                    <a:gd name="T108" fmla="*/ 66 w 305"/>
                    <a:gd name="T109" fmla="*/ 588 h 650"/>
                    <a:gd name="T110" fmla="*/ 53 w 305"/>
                    <a:gd name="T111" fmla="*/ 605 h 650"/>
                    <a:gd name="T112" fmla="*/ 39 w 305"/>
                    <a:gd name="T113" fmla="*/ 620 h 650"/>
                    <a:gd name="T114" fmla="*/ 29 w 305"/>
                    <a:gd name="T115" fmla="*/ 632 h 650"/>
                    <a:gd name="T116" fmla="*/ 20 w 305"/>
                    <a:gd name="T117" fmla="*/ 640 h 650"/>
                    <a:gd name="T118" fmla="*/ 12 w 305"/>
                    <a:gd name="T119" fmla="*/ 647 h 650"/>
                    <a:gd name="T120" fmla="*/ 6 w 305"/>
                    <a:gd name="T121" fmla="*/ 649 h 650"/>
                    <a:gd name="T122" fmla="*/ 2 w 305"/>
                    <a:gd name="T123" fmla="*/ 649 h 6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05" h="650">
                      <a:moveTo>
                        <a:pt x="2" y="649"/>
                      </a:moveTo>
                      <a:lnTo>
                        <a:pt x="0" y="647"/>
                      </a:lnTo>
                      <a:lnTo>
                        <a:pt x="0" y="645"/>
                      </a:lnTo>
                      <a:lnTo>
                        <a:pt x="0" y="644"/>
                      </a:lnTo>
                      <a:lnTo>
                        <a:pt x="2" y="640"/>
                      </a:lnTo>
                      <a:lnTo>
                        <a:pt x="2" y="635"/>
                      </a:lnTo>
                      <a:lnTo>
                        <a:pt x="4" y="630"/>
                      </a:lnTo>
                      <a:lnTo>
                        <a:pt x="6" y="625"/>
                      </a:lnTo>
                      <a:lnTo>
                        <a:pt x="10" y="618"/>
                      </a:lnTo>
                      <a:lnTo>
                        <a:pt x="12" y="611"/>
                      </a:lnTo>
                      <a:lnTo>
                        <a:pt x="16" y="605"/>
                      </a:lnTo>
                      <a:lnTo>
                        <a:pt x="20" y="596"/>
                      </a:lnTo>
                      <a:lnTo>
                        <a:pt x="25" y="586"/>
                      </a:lnTo>
                      <a:lnTo>
                        <a:pt x="29" y="576"/>
                      </a:lnTo>
                      <a:lnTo>
                        <a:pt x="35" y="566"/>
                      </a:lnTo>
                      <a:lnTo>
                        <a:pt x="41" y="554"/>
                      </a:lnTo>
                      <a:lnTo>
                        <a:pt x="47" y="542"/>
                      </a:lnTo>
                      <a:lnTo>
                        <a:pt x="61" y="518"/>
                      </a:lnTo>
                      <a:lnTo>
                        <a:pt x="74" y="494"/>
                      </a:lnTo>
                      <a:lnTo>
                        <a:pt x="88" y="469"/>
                      </a:lnTo>
                      <a:lnTo>
                        <a:pt x="100" y="443"/>
                      </a:lnTo>
                      <a:lnTo>
                        <a:pt x="111" y="416"/>
                      </a:lnTo>
                      <a:lnTo>
                        <a:pt x="123" y="389"/>
                      </a:lnTo>
                      <a:lnTo>
                        <a:pt x="135" y="362"/>
                      </a:lnTo>
                      <a:lnTo>
                        <a:pt x="145" y="333"/>
                      </a:lnTo>
                      <a:lnTo>
                        <a:pt x="155" y="306"/>
                      </a:lnTo>
                      <a:lnTo>
                        <a:pt x="162" y="277"/>
                      </a:lnTo>
                      <a:lnTo>
                        <a:pt x="170" y="251"/>
                      </a:lnTo>
                      <a:lnTo>
                        <a:pt x="180" y="226"/>
                      </a:lnTo>
                      <a:lnTo>
                        <a:pt x="186" y="201"/>
                      </a:lnTo>
                      <a:lnTo>
                        <a:pt x="194" y="177"/>
                      </a:lnTo>
                      <a:lnTo>
                        <a:pt x="200" y="153"/>
                      </a:lnTo>
                      <a:lnTo>
                        <a:pt x="205" y="129"/>
                      </a:lnTo>
                      <a:lnTo>
                        <a:pt x="207" y="119"/>
                      </a:lnTo>
                      <a:lnTo>
                        <a:pt x="211" y="109"/>
                      </a:lnTo>
                      <a:lnTo>
                        <a:pt x="213" y="100"/>
                      </a:lnTo>
                      <a:lnTo>
                        <a:pt x="213" y="92"/>
                      </a:lnTo>
                      <a:lnTo>
                        <a:pt x="215" y="83"/>
                      </a:lnTo>
                      <a:lnTo>
                        <a:pt x="217" y="75"/>
                      </a:lnTo>
                      <a:lnTo>
                        <a:pt x="217" y="68"/>
                      </a:lnTo>
                      <a:lnTo>
                        <a:pt x="219" y="61"/>
                      </a:lnTo>
                      <a:lnTo>
                        <a:pt x="219" y="55"/>
                      </a:lnTo>
                      <a:lnTo>
                        <a:pt x="219" y="49"/>
                      </a:lnTo>
                      <a:lnTo>
                        <a:pt x="219" y="44"/>
                      </a:lnTo>
                      <a:lnTo>
                        <a:pt x="217" y="39"/>
                      </a:lnTo>
                      <a:lnTo>
                        <a:pt x="217" y="36"/>
                      </a:lnTo>
                      <a:lnTo>
                        <a:pt x="215" y="32"/>
                      </a:lnTo>
                      <a:lnTo>
                        <a:pt x="213" y="29"/>
                      </a:lnTo>
                      <a:lnTo>
                        <a:pt x="211" y="27"/>
                      </a:lnTo>
                      <a:lnTo>
                        <a:pt x="205" y="24"/>
                      </a:lnTo>
                      <a:lnTo>
                        <a:pt x="203" y="21"/>
                      </a:lnTo>
                      <a:lnTo>
                        <a:pt x="202" y="15"/>
                      </a:lnTo>
                      <a:lnTo>
                        <a:pt x="200" y="12"/>
                      </a:lnTo>
                      <a:lnTo>
                        <a:pt x="202" y="10"/>
                      </a:lnTo>
                      <a:lnTo>
                        <a:pt x="203" y="7"/>
                      </a:lnTo>
                      <a:lnTo>
                        <a:pt x="205" y="4"/>
                      </a:lnTo>
                      <a:lnTo>
                        <a:pt x="211" y="2"/>
                      </a:lnTo>
                      <a:lnTo>
                        <a:pt x="215" y="0"/>
                      </a:lnTo>
                      <a:lnTo>
                        <a:pt x="221" y="0"/>
                      </a:lnTo>
                      <a:lnTo>
                        <a:pt x="227" y="0"/>
                      </a:lnTo>
                      <a:lnTo>
                        <a:pt x="233" y="2"/>
                      </a:lnTo>
                      <a:lnTo>
                        <a:pt x="239" y="4"/>
                      </a:lnTo>
                      <a:lnTo>
                        <a:pt x="247" y="5"/>
                      </a:lnTo>
                      <a:lnTo>
                        <a:pt x="252" y="9"/>
                      </a:lnTo>
                      <a:lnTo>
                        <a:pt x="262" y="12"/>
                      </a:lnTo>
                      <a:lnTo>
                        <a:pt x="270" y="17"/>
                      </a:lnTo>
                      <a:lnTo>
                        <a:pt x="278" y="22"/>
                      </a:lnTo>
                      <a:lnTo>
                        <a:pt x="284" y="27"/>
                      </a:lnTo>
                      <a:lnTo>
                        <a:pt x="290" y="32"/>
                      </a:lnTo>
                      <a:lnTo>
                        <a:pt x="293" y="36"/>
                      </a:lnTo>
                      <a:lnTo>
                        <a:pt x="297" y="41"/>
                      </a:lnTo>
                      <a:lnTo>
                        <a:pt x="301" y="44"/>
                      </a:lnTo>
                      <a:lnTo>
                        <a:pt x="303" y="48"/>
                      </a:lnTo>
                      <a:lnTo>
                        <a:pt x="303" y="49"/>
                      </a:lnTo>
                      <a:lnTo>
                        <a:pt x="305" y="53"/>
                      </a:lnTo>
                      <a:lnTo>
                        <a:pt x="305" y="56"/>
                      </a:lnTo>
                      <a:lnTo>
                        <a:pt x="305" y="60"/>
                      </a:lnTo>
                      <a:lnTo>
                        <a:pt x="305" y="63"/>
                      </a:lnTo>
                      <a:lnTo>
                        <a:pt x="305" y="68"/>
                      </a:lnTo>
                      <a:lnTo>
                        <a:pt x="303" y="73"/>
                      </a:lnTo>
                      <a:lnTo>
                        <a:pt x="303" y="80"/>
                      </a:lnTo>
                      <a:lnTo>
                        <a:pt x="301" y="85"/>
                      </a:lnTo>
                      <a:lnTo>
                        <a:pt x="301" y="92"/>
                      </a:lnTo>
                      <a:lnTo>
                        <a:pt x="299" y="99"/>
                      </a:lnTo>
                      <a:lnTo>
                        <a:pt x="297" y="107"/>
                      </a:lnTo>
                      <a:lnTo>
                        <a:pt x="295" y="116"/>
                      </a:lnTo>
                      <a:lnTo>
                        <a:pt x="293" y="124"/>
                      </a:lnTo>
                      <a:lnTo>
                        <a:pt x="292" y="134"/>
                      </a:lnTo>
                      <a:lnTo>
                        <a:pt x="290" y="145"/>
                      </a:lnTo>
                      <a:lnTo>
                        <a:pt x="282" y="167"/>
                      </a:lnTo>
                      <a:lnTo>
                        <a:pt x="274" y="189"/>
                      </a:lnTo>
                      <a:lnTo>
                        <a:pt x="264" y="212"/>
                      </a:lnTo>
                      <a:lnTo>
                        <a:pt x="254" y="238"/>
                      </a:lnTo>
                      <a:lnTo>
                        <a:pt x="243" y="265"/>
                      </a:lnTo>
                      <a:lnTo>
                        <a:pt x="237" y="279"/>
                      </a:lnTo>
                      <a:lnTo>
                        <a:pt x="231" y="292"/>
                      </a:lnTo>
                      <a:lnTo>
                        <a:pt x="225" y="308"/>
                      </a:lnTo>
                      <a:lnTo>
                        <a:pt x="219" y="323"/>
                      </a:lnTo>
                      <a:lnTo>
                        <a:pt x="213" y="338"/>
                      </a:lnTo>
                      <a:lnTo>
                        <a:pt x="205" y="353"/>
                      </a:lnTo>
                      <a:lnTo>
                        <a:pt x="190" y="386"/>
                      </a:lnTo>
                      <a:lnTo>
                        <a:pt x="174" y="416"/>
                      </a:lnTo>
                      <a:lnTo>
                        <a:pt x="158" y="445"/>
                      </a:lnTo>
                      <a:lnTo>
                        <a:pt x="143" y="472"/>
                      </a:lnTo>
                      <a:lnTo>
                        <a:pt x="127" y="498"/>
                      </a:lnTo>
                      <a:lnTo>
                        <a:pt x="111" y="523"/>
                      </a:lnTo>
                      <a:lnTo>
                        <a:pt x="96" y="545"/>
                      </a:lnTo>
                      <a:lnTo>
                        <a:pt x="80" y="567"/>
                      </a:lnTo>
                      <a:lnTo>
                        <a:pt x="72" y="577"/>
                      </a:lnTo>
                      <a:lnTo>
                        <a:pt x="66" y="588"/>
                      </a:lnTo>
                      <a:lnTo>
                        <a:pt x="59" y="596"/>
                      </a:lnTo>
                      <a:lnTo>
                        <a:pt x="53" y="605"/>
                      </a:lnTo>
                      <a:lnTo>
                        <a:pt x="45" y="613"/>
                      </a:lnTo>
                      <a:lnTo>
                        <a:pt x="39" y="620"/>
                      </a:lnTo>
                      <a:lnTo>
                        <a:pt x="33" y="627"/>
                      </a:lnTo>
                      <a:lnTo>
                        <a:pt x="29" y="632"/>
                      </a:lnTo>
                      <a:lnTo>
                        <a:pt x="23" y="637"/>
                      </a:lnTo>
                      <a:lnTo>
                        <a:pt x="20" y="640"/>
                      </a:lnTo>
                      <a:lnTo>
                        <a:pt x="16" y="644"/>
                      </a:lnTo>
                      <a:lnTo>
                        <a:pt x="12" y="647"/>
                      </a:lnTo>
                      <a:lnTo>
                        <a:pt x="8" y="649"/>
                      </a:lnTo>
                      <a:lnTo>
                        <a:pt x="6" y="649"/>
                      </a:lnTo>
                      <a:lnTo>
                        <a:pt x="4" y="650"/>
                      </a:lnTo>
                      <a:lnTo>
                        <a:pt x="2" y="649"/>
                      </a:lnTo>
                      <a:lnTo>
                        <a:pt x="2" y="64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51"/>
                <p:cNvSpPr/>
                <p:nvPr/>
              </p:nvSpPr>
              <p:spPr bwMode="auto">
                <a:xfrm>
                  <a:off x="1766888" y="1882775"/>
                  <a:ext cx="276225" cy="88900"/>
                </a:xfrm>
                <a:custGeom>
                  <a:avLst/>
                  <a:gdLst>
                    <a:gd name="T0" fmla="*/ 14 w 348"/>
                    <a:gd name="T1" fmla="*/ 111 h 112"/>
                    <a:gd name="T2" fmla="*/ 8 w 348"/>
                    <a:gd name="T3" fmla="*/ 102 h 112"/>
                    <a:gd name="T4" fmla="*/ 2 w 348"/>
                    <a:gd name="T5" fmla="*/ 92 h 112"/>
                    <a:gd name="T6" fmla="*/ 0 w 348"/>
                    <a:gd name="T7" fmla="*/ 77 h 112"/>
                    <a:gd name="T8" fmla="*/ 8 w 348"/>
                    <a:gd name="T9" fmla="*/ 67 h 112"/>
                    <a:gd name="T10" fmla="*/ 21 w 348"/>
                    <a:gd name="T11" fmla="*/ 67 h 112"/>
                    <a:gd name="T12" fmla="*/ 37 w 348"/>
                    <a:gd name="T13" fmla="*/ 63 h 112"/>
                    <a:gd name="T14" fmla="*/ 57 w 348"/>
                    <a:gd name="T15" fmla="*/ 62 h 112"/>
                    <a:gd name="T16" fmla="*/ 88 w 348"/>
                    <a:gd name="T17" fmla="*/ 55 h 112"/>
                    <a:gd name="T18" fmla="*/ 137 w 348"/>
                    <a:gd name="T19" fmla="*/ 41 h 112"/>
                    <a:gd name="T20" fmla="*/ 176 w 348"/>
                    <a:gd name="T21" fmla="*/ 28 h 112"/>
                    <a:gd name="T22" fmla="*/ 201 w 348"/>
                    <a:gd name="T23" fmla="*/ 21 h 112"/>
                    <a:gd name="T24" fmla="*/ 223 w 348"/>
                    <a:gd name="T25" fmla="*/ 16 h 112"/>
                    <a:gd name="T26" fmla="*/ 243 w 348"/>
                    <a:gd name="T27" fmla="*/ 11 h 112"/>
                    <a:gd name="T28" fmla="*/ 258 w 348"/>
                    <a:gd name="T29" fmla="*/ 7 h 112"/>
                    <a:gd name="T30" fmla="*/ 272 w 348"/>
                    <a:gd name="T31" fmla="*/ 4 h 112"/>
                    <a:gd name="T32" fmla="*/ 282 w 348"/>
                    <a:gd name="T33" fmla="*/ 2 h 112"/>
                    <a:gd name="T34" fmla="*/ 290 w 348"/>
                    <a:gd name="T35" fmla="*/ 0 h 112"/>
                    <a:gd name="T36" fmla="*/ 303 w 348"/>
                    <a:gd name="T37" fmla="*/ 0 h 112"/>
                    <a:gd name="T38" fmla="*/ 321 w 348"/>
                    <a:gd name="T39" fmla="*/ 2 h 112"/>
                    <a:gd name="T40" fmla="*/ 331 w 348"/>
                    <a:gd name="T41" fmla="*/ 5 h 112"/>
                    <a:gd name="T42" fmla="*/ 338 w 348"/>
                    <a:gd name="T43" fmla="*/ 11 h 112"/>
                    <a:gd name="T44" fmla="*/ 344 w 348"/>
                    <a:gd name="T45" fmla="*/ 16 h 112"/>
                    <a:gd name="T46" fmla="*/ 348 w 348"/>
                    <a:gd name="T47" fmla="*/ 22 h 112"/>
                    <a:gd name="T48" fmla="*/ 348 w 348"/>
                    <a:gd name="T49" fmla="*/ 26 h 112"/>
                    <a:gd name="T50" fmla="*/ 348 w 348"/>
                    <a:gd name="T51" fmla="*/ 31 h 112"/>
                    <a:gd name="T52" fmla="*/ 344 w 348"/>
                    <a:gd name="T53" fmla="*/ 34 h 112"/>
                    <a:gd name="T54" fmla="*/ 336 w 348"/>
                    <a:gd name="T55" fmla="*/ 39 h 112"/>
                    <a:gd name="T56" fmla="*/ 329 w 348"/>
                    <a:gd name="T57" fmla="*/ 45 h 112"/>
                    <a:gd name="T58" fmla="*/ 317 w 348"/>
                    <a:gd name="T59" fmla="*/ 50 h 112"/>
                    <a:gd name="T60" fmla="*/ 303 w 348"/>
                    <a:gd name="T61" fmla="*/ 55 h 112"/>
                    <a:gd name="T62" fmla="*/ 288 w 348"/>
                    <a:gd name="T63" fmla="*/ 62 h 112"/>
                    <a:gd name="T64" fmla="*/ 270 w 348"/>
                    <a:gd name="T65" fmla="*/ 67 h 112"/>
                    <a:gd name="T66" fmla="*/ 231 w 348"/>
                    <a:gd name="T67" fmla="*/ 80 h 112"/>
                    <a:gd name="T68" fmla="*/ 194 w 348"/>
                    <a:gd name="T69" fmla="*/ 90 h 112"/>
                    <a:gd name="T70" fmla="*/ 154 w 348"/>
                    <a:gd name="T71" fmla="*/ 97 h 112"/>
                    <a:gd name="T72" fmla="*/ 117 w 348"/>
                    <a:gd name="T73" fmla="*/ 102 h 112"/>
                    <a:gd name="T74" fmla="*/ 82 w 348"/>
                    <a:gd name="T75" fmla="*/ 106 h 112"/>
                    <a:gd name="T76" fmla="*/ 55 w 348"/>
                    <a:gd name="T77" fmla="*/ 109 h 112"/>
                    <a:gd name="T78" fmla="*/ 33 w 348"/>
                    <a:gd name="T79" fmla="*/ 112 h 112"/>
                    <a:gd name="T80" fmla="*/ 19 w 348"/>
                    <a:gd name="T81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8" h="112">
                      <a:moveTo>
                        <a:pt x="19" y="112"/>
                      </a:moveTo>
                      <a:lnTo>
                        <a:pt x="14" y="111"/>
                      </a:lnTo>
                      <a:lnTo>
                        <a:pt x="10" y="107"/>
                      </a:lnTo>
                      <a:lnTo>
                        <a:pt x="8" y="102"/>
                      </a:lnTo>
                      <a:lnTo>
                        <a:pt x="4" y="97"/>
                      </a:lnTo>
                      <a:lnTo>
                        <a:pt x="2" y="92"/>
                      </a:lnTo>
                      <a:lnTo>
                        <a:pt x="2" y="84"/>
                      </a:lnTo>
                      <a:lnTo>
                        <a:pt x="0" y="77"/>
                      </a:lnTo>
                      <a:lnTo>
                        <a:pt x="0" y="67"/>
                      </a:lnTo>
                      <a:lnTo>
                        <a:pt x="8" y="67"/>
                      </a:lnTo>
                      <a:lnTo>
                        <a:pt x="14" y="67"/>
                      </a:lnTo>
                      <a:lnTo>
                        <a:pt x="21" y="67"/>
                      </a:lnTo>
                      <a:lnTo>
                        <a:pt x="29" y="65"/>
                      </a:lnTo>
                      <a:lnTo>
                        <a:pt x="37" y="63"/>
                      </a:lnTo>
                      <a:lnTo>
                        <a:pt x="47" y="63"/>
                      </a:lnTo>
                      <a:lnTo>
                        <a:pt x="57" y="62"/>
                      </a:lnTo>
                      <a:lnTo>
                        <a:pt x="66" y="58"/>
                      </a:lnTo>
                      <a:lnTo>
                        <a:pt x="88" y="55"/>
                      </a:lnTo>
                      <a:lnTo>
                        <a:pt x="111" y="48"/>
                      </a:lnTo>
                      <a:lnTo>
                        <a:pt x="137" y="41"/>
                      </a:lnTo>
                      <a:lnTo>
                        <a:pt x="162" y="31"/>
                      </a:lnTo>
                      <a:lnTo>
                        <a:pt x="176" y="28"/>
                      </a:lnTo>
                      <a:lnTo>
                        <a:pt x="190" y="24"/>
                      </a:lnTo>
                      <a:lnTo>
                        <a:pt x="201" y="21"/>
                      </a:lnTo>
                      <a:lnTo>
                        <a:pt x="213" y="17"/>
                      </a:lnTo>
                      <a:lnTo>
                        <a:pt x="223" y="16"/>
                      </a:lnTo>
                      <a:lnTo>
                        <a:pt x="233" y="12"/>
                      </a:lnTo>
                      <a:lnTo>
                        <a:pt x="243" y="11"/>
                      </a:lnTo>
                      <a:lnTo>
                        <a:pt x="250" y="9"/>
                      </a:lnTo>
                      <a:lnTo>
                        <a:pt x="258" y="7"/>
                      </a:lnTo>
                      <a:lnTo>
                        <a:pt x="266" y="5"/>
                      </a:lnTo>
                      <a:lnTo>
                        <a:pt x="272" y="4"/>
                      </a:lnTo>
                      <a:lnTo>
                        <a:pt x="278" y="2"/>
                      </a:lnTo>
                      <a:lnTo>
                        <a:pt x="282" y="2"/>
                      </a:lnTo>
                      <a:lnTo>
                        <a:pt x="288" y="2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303" y="0"/>
                      </a:lnTo>
                      <a:lnTo>
                        <a:pt x="311" y="2"/>
                      </a:lnTo>
                      <a:lnTo>
                        <a:pt x="321" y="2"/>
                      </a:lnTo>
                      <a:lnTo>
                        <a:pt x="325" y="4"/>
                      </a:lnTo>
                      <a:lnTo>
                        <a:pt x="331" y="5"/>
                      </a:lnTo>
                      <a:lnTo>
                        <a:pt x="335" y="7"/>
                      </a:lnTo>
                      <a:lnTo>
                        <a:pt x="338" y="11"/>
                      </a:lnTo>
                      <a:lnTo>
                        <a:pt x="342" y="14"/>
                      </a:lnTo>
                      <a:lnTo>
                        <a:pt x="344" y="16"/>
                      </a:lnTo>
                      <a:lnTo>
                        <a:pt x="346" y="19"/>
                      </a:lnTo>
                      <a:lnTo>
                        <a:pt x="348" y="22"/>
                      </a:lnTo>
                      <a:lnTo>
                        <a:pt x="348" y="24"/>
                      </a:lnTo>
                      <a:lnTo>
                        <a:pt x="348" y="26"/>
                      </a:lnTo>
                      <a:lnTo>
                        <a:pt x="348" y="28"/>
                      </a:lnTo>
                      <a:lnTo>
                        <a:pt x="348" y="31"/>
                      </a:lnTo>
                      <a:lnTo>
                        <a:pt x="346" y="33"/>
                      </a:lnTo>
                      <a:lnTo>
                        <a:pt x="344" y="34"/>
                      </a:lnTo>
                      <a:lnTo>
                        <a:pt x="340" y="38"/>
                      </a:lnTo>
                      <a:lnTo>
                        <a:pt x="336" y="39"/>
                      </a:lnTo>
                      <a:lnTo>
                        <a:pt x="333" y="43"/>
                      </a:lnTo>
                      <a:lnTo>
                        <a:pt x="329" y="45"/>
                      </a:lnTo>
                      <a:lnTo>
                        <a:pt x="323" y="48"/>
                      </a:lnTo>
                      <a:lnTo>
                        <a:pt x="317" y="50"/>
                      </a:lnTo>
                      <a:lnTo>
                        <a:pt x="311" y="53"/>
                      </a:lnTo>
                      <a:lnTo>
                        <a:pt x="303" y="55"/>
                      </a:lnTo>
                      <a:lnTo>
                        <a:pt x="295" y="58"/>
                      </a:lnTo>
                      <a:lnTo>
                        <a:pt x="288" y="62"/>
                      </a:lnTo>
                      <a:lnTo>
                        <a:pt x="280" y="65"/>
                      </a:lnTo>
                      <a:lnTo>
                        <a:pt x="270" y="67"/>
                      </a:lnTo>
                      <a:lnTo>
                        <a:pt x="250" y="73"/>
                      </a:lnTo>
                      <a:lnTo>
                        <a:pt x="231" y="80"/>
                      </a:lnTo>
                      <a:lnTo>
                        <a:pt x="213" y="85"/>
                      </a:lnTo>
                      <a:lnTo>
                        <a:pt x="194" y="90"/>
                      </a:lnTo>
                      <a:lnTo>
                        <a:pt x="174" y="94"/>
                      </a:lnTo>
                      <a:lnTo>
                        <a:pt x="154" y="97"/>
                      </a:lnTo>
                      <a:lnTo>
                        <a:pt x="137" y="101"/>
                      </a:lnTo>
                      <a:lnTo>
                        <a:pt x="117" y="102"/>
                      </a:lnTo>
                      <a:lnTo>
                        <a:pt x="98" y="104"/>
                      </a:lnTo>
                      <a:lnTo>
                        <a:pt x="82" y="106"/>
                      </a:lnTo>
                      <a:lnTo>
                        <a:pt x="66" y="107"/>
                      </a:lnTo>
                      <a:lnTo>
                        <a:pt x="55" y="109"/>
                      </a:lnTo>
                      <a:lnTo>
                        <a:pt x="43" y="111"/>
                      </a:lnTo>
                      <a:lnTo>
                        <a:pt x="33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9" y="11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52"/>
                <p:cNvSpPr/>
                <p:nvPr/>
              </p:nvSpPr>
              <p:spPr bwMode="auto">
                <a:xfrm>
                  <a:off x="1836738" y="1947863"/>
                  <a:ext cx="68263" cy="409575"/>
                </a:xfrm>
                <a:custGeom>
                  <a:avLst/>
                  <a:gdLst>
                    <a:gd name="T0" fmla="*/ 80 w 86"/>
                    <a:gd name="T1" fmla="*/ 80 h 516"/>
                    <a:gd name="T2" fmla="*/ 82 w 86"/>
                    <a:gd name="T3" fmla="*/ 88 h 516"/>
                    <a:gd name="T4" fmla="*/ 84 w 86"/>
                    <a:gd name="T5" fmla="*/ 98 h 516"/>
                    <a:gd name="T6" fmla="*/ 84 w 86"/>
                    <a:gd name="T7" fmla="*/ 112 h 516"/>
                    <a:gd name="T8" fmla="*/ 86 w 86"/>
                    <a:gd name="T9" fmla="*/ 127 h 516"/>
                    <a:gd name="T10" fmla="*/ 86 w 86"/>
                    <a:gd name="T11" fmla="*/ 146 h 516"/>
                    <a:gd name="T12" fmla="*/ 86 w 86"/>
                    <a:gd name="T13" fmla="*/ 168 h 516"/>
                    <a:gd name="T14" fmla="*/ 86 w 86"/>
                    <a:gd name="T15" fmla="*/ 192 h 516"/>
                    <a:gd name="T16" fmla="*/ 82 w 86"/>
                    <a:gd name="T17" fmla="*/ 232 h 516"/>
                    <a:gd name="T18" fmla="*/ 78 w 86"/>
                    <a:gd name="T19" fmla="*/ 287 h 516"/>
                    <a:gd name="T20" fmla="*/ 72 w 86"/>
                    <a:gd name="T21" fmla="*/ 338 h 516"/>
                    <a:gd name="T22" fmla="*/ 66 w 86"/>
                    <a:gd name="T23" fmla="*/ 412 h 516"/>
                    <a:gd name="T24" fmla="*/ 63 w 86"/>
                    <a:gd name="T25" fmla="*/ 436 h 516"/>
                    <a:gd name="T26" fmla="*/ 59 w 86"/>
                    <a:gd name="T27" fmla="*/ 457 h 516"/>
                    <a:gd name="T28" fmla="*/ 55 w 86"/>
                    <a:gd name="T29" fmla="*/ 474 h 516"/>
                    <a:gd name="T30" fmla="*/ 53 w 86"/>
                    <a:gd name="T31" fmla="*/ 489 h 516"/>
                    <a:gd name="T32" fmla="*/ 49 w 86"/>
                    <a:gd name="T33" fmla="*/ 501 h 516"/>
                    <a:gd name="T34" fmla="*/ 45 w 86"/>
                    <a:gd name="T35" fmla="*/ 508 h 516"/>
                    <a:gd name="T36" fmla="*/ 41 w 86"/>
                    <a:gd name="T37" fmla="*/ 513 h 516"/>
                    <a:gd name="T38" fmla="*/ 37 w 86"/>
                    <a:gd name="T39" fmla="*/ 514 h 516"/>
                    <a:gd name="T40" fmla="*/ 35 w 86"/>
                    <a:gd name="T41" fmla="*/ 516 h 516"/>
                    <a:gd name="T42" fmla="*/ 31 w 86"/>
                    <a:gd name="T43" fmla="*/ 514 h 516"/>
                    <a:gd name="T44" fmla="*/ 25 w 86"/>
                    <a:gd name="T45" fmla="*/ 509 h 516"/>
                    <a:gd name="T46" fmla="*/ 20 w 86"/>
                    <a:gd name="T47" fmla="*/ 496 h 516"/>
                    <a:gd name="T48" fmla="*/ 16 w 86"/>
                    <a:gd name="T49" fmla="*/ 479 h 516"/>
                    <a:gd name="T50" fmla="*/ 10 w 86"/>
                    <a:gd name="T51" fmla="*/ 462 h 516"/>
                    <a:gd name="T52" fmla="*/ 4 w 86"/>
                    <a:gd name="T53" fmla="*/ 445 h 516"/>
                    <a:gd name="T54" fmla="*/ 2 w 86"/>
                    <a:gd name="T55" fmla="*/ 431 h 516"/>
                    <a:gd name="T56" fmla="*/ 0 w 86"/>
                    <a:gd name="T57" fmla="*/ 418 h 516"/>
                    <a:gd name="T58" fmla="*/ 0 w 86"/>
                    <a:gd name="T59" fmla="*/ 407 h 516"/>
                    <a:gd name="T60" fmla="*/ 0 w 86"/>
                    <a:gd name="T61" fmla="*/ 392 h 516"/>
                    <a:gd name="T62" fmla="*/ 4 w 86"/>
                    <a:gd name="T63" fmla="*/ 370 h 516"/>
                    <a:gd name="T64" fmla="*/ 10 w 86"/>
                    <a:gd name="T65" fmla="*/ 341 h 516"/>
                    <a:gd name="T66" fmla="*/ 14 w 86"/>
                    <a:gd name="T67" fmla="*/ 312 h 516"/>
                    <a:gd name="T68" fmla="*/ 18 w 86"/>
                    <a:gd name="T69" fmla="*/ 280 h 516"/>
                    <a:gd name="T70" fmla="*/ 21 w 86"/>
                    <a:gd name="T71" fmla="*/ 244 h 516"/>
                    <a:gd name="T72" fmla="*/ 23 w 86"/>
                    <a:gd name="T73" fmla="*/ 204 h 516"/>
                    <a:gd name="T74" fmla="*/ 23 w 86"/>
                    <a:gd name="T75" fmla="*/ 159 h 516"/>
                    <a:gd name="T76" fmla="*/ 20 w 86"/>
                    <a:gd name="T77" fmla="*/ 112 h 516"/>
                    <a:gd name="T78" fmla="*/ 16 w 86"/>
                    <a:gd name="T79" fmla="*/ 59 h 516"/>
                    <a:gd name="T80" fmla="*/ 10 w 86"/>
                    <a:gd name="T81" fmla="*/ 0 h 516"/>
                    <a:gd name="T82" fmla="*/ 37 w 86"/>
                    <a:gd name="T83" fmla="*/ 25 h 516"/>
                    <a:gd name="T84" fmla="*/ 59 w 86"/>
                    <a:gd name="T85" fmla="*/ 46 h 516"/>
                    <a:gd name="T86" fmla="*/ 72 w 86"/>
                    <a:gd name="T87" fmla="*/ 63 h 516"/>
                    <a:gd name="T88" fmla="*/ 80 w 86"/>
                    <a:gd name="T89" fmla="*/ 76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6" h="516">
                      <a:moveTo>
                        <a:pt x="80" y="76"/>
                      </a:moveTo>
                      <a:lnTo>
                        <a:pt x="80" y="80"/>
                      </a:lnTo>
                      <a:lnTo>
                        <a:pt x="82" y="83"/>
                      </a:lnTo>
                      <a:lnTo>
                        <a:pt x="82" y="88"/>
                      </a:lnTo>
                      <a:lnTo>
                        <a:pt x="82" y="93"/>
                      </a:lnTo>
                      <a:lnTo>
                        <a:pt x="84" y="98"/>
                      </a:lnTo>
                      <a:lnTo>
                        <a:pt x="84" y="105"/>
                      </a:lnTo>
                      <a:lnTo>
                        <a:pt x="84" y="112"/>
                      </a:lnTo>
                      <a:lnTo>
                        <a:pt x="86" y="119"/>
                      </a:lnTo>
                      <a:lnTo>
                        <a:pt x="86" y="127"/>
                      </a:lnTo>
                      <a:lnTo>
                        <a:pt x="86" y="136"/>
                      </a:lnTo>
                      <a:lnTo>
                        <a:pt x="86" y="146"/>
                      </a:lnTo>
                      <a:lnTo>
                        <a:pt x="86" y="156"/>
                      </a:lnTo>
                      <a:lnTo>
                        <a:pt x="86" y="168"/>
                      </a:lnTo>
                      <a:lnTo>
                        <a:pt x="86" y="178"/>
                      </a:lnTo>
                      <a:lnTo>
                        <a:pt x="86" y="192"/>
                      </a:lnTo>
                      <a:lnTo>
                        <a:pt x="84" y="204"/>
                      </a:lnTo>
                      <a:lnTo>
                        <a:pt x="82" y="232"/>
                      </a:lnTo>
                      <a:lnTo>
                        <a:pt x="80" y="260"/>
                      </a:lnTo>
                      <a:lnTo>
                        <a:pt x="78" y="287"/>
                      </a:lnTo>
                      <a:lnTo>
                        <a:pt x="74" y="312"/>
                      </a:lnTo>
                      <a:lnTo>
                        <a:pt x="72" y="338"/>
                      </a:lnTo>
                      <a:lnTo>
                        <a:pt x="70" y="363"/>
                      </a:lnTo>
                      <a:lnTo>
                        <a:pt x="66" y="412"/>
                      </a:lnTo>
                      <a:lnTo>
                        <a:pt x="65" y="424"/>
                      </a:lnTo>
                      <a:lnTo>
                        <a:pt x="63" y="436"/>
                      </a:lnTo>
                      <a:lnTo>
                        <a:pt x="61" y="446"/>
                      </a:lnTo>
                      <a:lnTo>
                        <a:pt x="59" y="457"/>
                      </a:lnTo>
                      <a:lnTo>
                        <a:pt x="57" y="467"/>
                      </a:lnTo>
                      <a:lnTo>
                        <a:pt x="55" y="474"/>
                      </a:lnTo>
                      <a:lnTo>
                        <a:pt x="53" y="482"/>
                      </a:lnTo>
                      <a:lnTo>
                        <a:pt x="53" y="489"/>
                      </a:lnTo>
                      <a:lnTo>
                        <a:pt x="51" y="496"/>
                      </a:lnTo>
                      <a:lnTo>
                        <a:pt x="49" y="501"/>
                      </a:lnTo>
                      <a:lnTo>
                        <a:pt x="47" y="504"/>
                      </a:lnTo>
                      <a:lnTo>
                        <a:pt x="45" y="508"/>
                      </a:lnTo>
                      <a:lnTo>
                        <a:pt x="43" y="511"/>
                      </a:lnTo>
                      <a:lnTo>
                        <a:pt x="41" y="513"/>
                      </a:lnTo>
                      <a:lnTo>
                        <a:pt x="39" y="514"/>
                      </a:lnTo>
                      <a:lnTo>
                        <a:pt x="37" y="514"/>
                      </a:lnTo>
                      <a:lnTo>
                        <a:pt x="37" y="516"/>
                      </a:lnTo>
                      <a:lnTo>
                        <a:pt x="35" y="516"/>
                      </a:lnTo>
                      <a:lnTo>
                        <a:pt x="33" y="516"/>
                      </a:lnTo>
                      <a:lnTo>
                        <a:pt x="31" y="514"/>
                      </a:lnTo>
                      <a:lnTo>
                        <a:pt x="27" y="513"/>
                      </a:lnTo>
                      <a:lnTo>
                        <a:pt x="25" y="509"/>
                      </a:lnTo>
                      <a:lnTo>
                        <a:pt x="21" y="502"/>
                      </a:lnTo>
                      <a:lnTo>
                        <a:pt x="20" y="496"/>
                      </a:lnTo>
                      <a:lnTo>
                        <a:pt x="18" y="489"/>
                      </a:lnTo>
                      <a:lnTo>
                        <a:pt x="16" y="479"/>
                      </a:lnTo>
                      <a:lnTo>
                        <a:pt x="12" y="470"/>
                      </a:lnTo>
                      <a:lnTo>
                        <a:pt x="10" y="462"/>
                      </a:lnTo>
                      <a:lnTo>
                        <a:pt x="6" y="453"/>
                      </a:lnTo>
                      <a:lnTo>
                        <a:pt x="4" y="445"/>
                      </a:lnTo>
                      <a:lnTo>
                        <a:pt x="2" y="438"/>
                      </a:lnTo>
                      <a:lnTo>
                        <a:pt x="2" y="431"/>
                      </a:lnTo>
                      <a:lnTo>
                        <a:pt x="2" y="424"/>
                      </a:lnTo>
                      <a:lnTo>
                        <a:pt x="0" y="418"/>
                      </a:lnTo>
                      <a:lnTo>
                        <a:pt x="0" y="414"/>
                      </a:lnTo>
                      <a:lnTo>
                        <a:pt x="0" y="407"/>
                      </a:lnTo>
                      <a:lnTo>
                        <a:pt x="0" y="401"/>
                      </a:lnTo>
                      <a:lnTo>
                        <a:pt x="0" y="392"/>
                      </a:lnTo>
                      <a:lnTo>
                        <a:pt x="2" y="382"/>
                      </a:lnTo>
                      <a:lnTo>
                        <a:pt x="4" y="370"/>
                      </a:lnTo>
                      <a:lnTo>
                        <a:pt x="8" y="356"/>
                      </a:lnTo>
                      <a:lnTo>
                        <a:pt x="10" y="341"/>
                      </a:lnTo>
                      <a:lnTo>
                        <a:pt x="12" y="328"/>
                      </a:lnTo>
                      <a:lnTo>
                        <a:pt x="14" y="312"/>
                      </a:lnTo>
                      <a:lnTo>
                        <a:pt x="16" y="297"/>
                      </a:lnTo>
                      <a:lnTo>
                        <a:pt x="18" y="280"/>
                      </a:lnTo>
                      <a:lnTo>
                        <a:pt x="20" y="263"/>
                      </a:lnTo>
                      <a:lnTo>
                        <a:pt x="21" y="244"/>
                      </a:lnTo>
                      <a:lnTo>
                        <a:pt x="21" y="224"/>
                      </a:lnTo>
                      <a:lnTo>
                        <a:pt x="23" y="204"/>
                      </a:lnTo>
                      <a:lnTo>
                        <a:pt x="23" y="183"/>
                      </a:lnTo>
                      <a:lnTo>
                        <a:pt x="23" y="159"/>
                      </a:lnTo>
                      <a:lnTo>
                        <a:pt x="21" y="136"/>
                      </a:lnTo>
                      <a:lnTo>
                        <a:pt x="20" y="112"/>
                      </a:lnTo>
                      <a:lnTo>
                        <a:pt x="18" y="86"/>
                      </a:lnTo>
                      <a:lnTo>
                        <a:pt x="16" y="59"/>
                      </a:lnTo>
                      <a:lnTo>
                        <a:pt x="14" y="30"/>
                      </a:lnTo>
                      <a:lnTo>
                        <a:pt x="10" y="0"/>
                      </a:lnTo>
                      <a:lnTo>
                        <a:pt x="25" y="13"/>
                      </a:lnTo>
                      <a:lnTo>
                        <a:pt x="37" y="25"/>
                      </a:lnTo>
                      <a:lnTo>
                        <a:pt x="49" y="36"/>
                      </a:lnTo>
                      <a:lnTo>
                        <a:pt x="59" y="46"/>
                      </a:lnTo>
                      <a:lnTo>
                        <a:pt x="66" y="56"/>
                      </a:lnTo>
                      <a:lnTo>
                        <a:pt x="72" y="63"/>
                      </a:lnTo>
                      <a:lnTo>
                        <a:pt x="76" y="71"/>
                      </a:lnTo>
                      <a:lnTo>
                        <a:pt x="80" y="76"/>
                      </a:lnTo>
                      <a:lnTo>
                        <a:pt x="8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6" name="组合 55"/>
            <p:cNvGrpSpPr/>
            <p:nvPr/>
          </p:nvGrpSpPr>
          <p:grpSpPr>
            <a:xfrm>
              <a:off x="2693776" y="3957340"/>
              <a:ext cx="507365" cy="509905"/>
              <a:chOff x="2190724" y="3412079"/>
              <a:chExt cx="507365" cy="509905"/>
            </a:xfrm>
          </p:grpSpPr>
          <p:pic>
            <p:nvPicPr>
              <p:cNvPr id="65" name="图片 64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0724" y="3412079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66" name="组合 65"/>
              <p:cNvGrpSpPr/>
              <p:nvPr/>
            </p:nvGrpSpPr>
            <p:grpSpPr>
              <a:xfrm>
                <a:off x="2296212" y="3529910"/>
                <a:ext cx="148761" cy="268565"/>
                <a:chOff x="1627188" y="1606550"/>
                <a:chExt cx="415925" cy="750888"/>
              </a:xfrm>
              <a:solidFill>
                <a:srgbClr val="FF0000"/>
              </a:solidFill>
            </p:grpSpPr>
            <p:sp>
              <p:nvSpPr>
                <p:cNvPr id="67" name="Freeform 47"/>
                <p:cNvSpPr/>
                <p:nvPr/>
              </p:nvSpPr>
              <p:spPr bwMode="auto">
                <a:xfrm>
                  <a:off x="1627188" y="1606550"/>
                  <a:ext cx="315913" cy="528637"/>
                </a:xfrm>
                <a:custGeom>
                  <a:avLst/>
                  <a:gdLst>
                    <a:gd name="T0" fmla="*/ 0 w 399"/>
                    <a:gd name="T1" fmla="*/ 662 h 666"/>
                    <a:gd name="T2" fmla="*/ 0 w 399"/>
                    <a:gd name="T3" fmla="*/ 659 h 666"/>
                    <a:gd name="T4" fmla="*/ 4 w 399"/>
                    <a:gd name="T5" fmla="*/ 651 h 666"/>
                    <a:gd name="T6" fmla="*/ 8 w 399"/>
                    <a:gd name="T7" fmla="*/ 640 h 666"/>
                    <a:gd name="T8" fmla="*/ 15 w 399"/>
                    <a:gd name="T9" fmla="*/ 627 h 666"/>
                    <a:gd name="T10" fmla="*/ 25 w 399"/>
                    <a:gd name="T11" fmla="*/ 612 h 666"/>
                    <a:gd name="T12" fmla="*/ 37 w 399"/>
                    <a:gd name="T13" fmla="*/ 591 h 666"/>
                    <a:gd name="T14" fmla="*/ 53 w 399"/>
                    <a:gd name="T15" fmla="*/ 569 h 666"/>
                    <a:gd name="T16" fmla="*/ 94 w 399"/>
                    <a:gd name="T17" fmla="*/ 511 h 666"/>
                    <a:gd name="T18" fmla="*/ 127 w 399"/>
                    <a:gd name="T19" fmla="*/ 462 h 666"/>
                    <a:gd name="T20" fmla="*/ 158 w 399"/>
                    <a:gd name="T21" fmla="*/ 411 h 666"/>
                    <a:gd name="T22" fmla="*/ 186 w 399"/>
                    <a:gd name="T23" fmla="*/ 359 h 666"/>
                    <a:gd name="T24" fmla="*/ 209 w 399"/>
                    <a:gd name="T25" fmla="*/ 308 h 666"/>
                    <a:gd name="T26" fmla="*/ 258 w 399"/>
                    <a:gd name="T27" fmla="*/ 204 h 666"/>
                    <a:gd name="T28" fmla="*/ 280 w 399"/>
                    <a:gd name="T29" fmla="*/ 150 h 666"/>
                    <a:gd name="T30" fmla="*/ 287 w 399"/>
                    <a:gd name="T31" fmla="*/ 126 h 666"/>
                    <a:gd name="T32" fmla="*/ 293 w 399"/>
                    <a:gd name="T33" fmla="*/ 106 h 666"/>
                    <a:gd name="T34" fmla="*/ 299 w 399"/>
                    <a:gd name="T35" fmla="*/ 87 h 666"/>
                    <a:gd name="T36" fmla="*/ 303 w 399"/>
                    <a:gd name="T37" fmla="*/ 70 h 666"/>
                    <a:gd name="T38" fmla="*/ 305 w 399"/>
                    <a:gd name="T39" fmla="*/ 56 h 666"/>
                    <a:gd name="T40" fmla="*/ 305 w 399"/>
                    <a:gd name="T41" fmla="*/ 44 h 666"/>
                    <a:gd name="T42" fmla="*/ 305 w 399"/>
                    <a:gd name="T43" fmla="*/ 34 h 666"/>
                    <a:gd name="T44" fmla="*/ 301 w 399"/>
                    <a:gd name="T45" fmla="*/ 27 h 666"/>
                    <a:gd name="T46" fmla="*/ 295 w 399"/>
                    <a:gd name="T47" fmla="*/ 17 h 666"/>
                    <a:gd name="T48" fmla="*/ 293 w 399"/>
                    <a:gd name="T49" fmla="*/ 11 h 666"/>
                    <a:gd name="T50" fmla="*/ 297 w 399"/>
                    <a:gd name="T51" fmla="*/ 5 h 666"/>
                    <a:gd name="T52" fmla="*/ 307 w 399"/>
                    <a:gd name="T53" fmla="*/ 2 h 666"/>
                    <a:gd name="T54" fmla="*/ 319 w 399"/>
                    <a:gd name="T55" fmla="*/ 0 h 666"/>
                    <a:gd name="T56" fmla="*/ 330 w 399"/>
                    <a:gd name="T57" fmla="*/ 5 h 666"/>
                    <a:gd name="T58" fmla="*/ 346 w 399"/>
                    <a:gd name="T59" fmla="*/ 14 h 666"/>
                    <a:gd name="T60" fmla="*/ 362 w 399"/>
                    <a:gd name="T61" fmla="*/ 27 h 666"/>
                    <a:gd name="T62" fmla="*/ 377 w 399"/>
                    <a:gd name="T63" fmla="*/ 44 h 666"/>
                    <a:gd name="T64" fmla="*/ 389 w 399"/>
                    <a:gd name="T65" fmla="*/ 60 h 666"/>
                    <a:gd name="T66" fmla="*/ 397 w 399"/>
                    <a:gd name="T67" fmla="*/ 70 h 666"/>
                    <a:gd name="T68" fmla="*/ 399 w 399"/>
                    <a:gd name="T69" fmla="*/ 78 h 666"/>
                    <a:gd name="T70" fmla="*/ 399 w 399"/>
                    <a:gd name="T71" fmla="*/ 84 h 666"/>
                    <a:gd name="T72" fmla="*/ 395 w 399"/>
                    <a:gd name="T73" fmla="*/ 92 h 666"/>
                    <a:gd name="T74" fmla="*/ 391 w 399"/>
                    <a:gd name="T75" fmla="*/ 104 h 666"/>
                    <a:gd name="T76" fmla="*/ 385 w 399"/>
                    <a:gd name="T77" fmla="*/ 117 h 666"/>
                    <a:gd name="T78" fmla="*/ 377 w 399"/>
                    <a:gd name="T79" fmla="*/ 134 h 666"/>
                    <a:gd name="T80" fmla="*/ 368 w 399"/>
                    <a:gd name="T81" fmla="*/ 155 h 666"/>
                    <a:gd name="T82" fmla="*/ 356 w 399"/>
                    <a:gd name="T83" fmla="*/ 179 h 666"/>
                    <a:gd name="T84" fmla="*/ 344 w 399"/>
                    <a:gd name="T85" fmla="*/ 206 h 666"/>
                    <a:gd name="T86" fmla="*/ 280 w 399"/>
                    <a:gd name="T87" fmla="*/ 320 h 666"/>
                    <a:gd name="T88" fmla="*/ 213 w 399"/>
                    <a:gd name="T89" fmla="*/ 430 h 666"/>
                    <a:gd name="T90" fmla="*/ 176 w 399"/>
                    <a:gd name="T91" fmla="*/ 481 h 666"/>
                    <a:gd name="T92" fmla="*/ 141 w 399"/>
                    <a:gd name="T93" fmla="*/ 527 h 666"/>
                    <a:gd name="T94" fmla="*/ 107 w 399"/>
                    <a:gd name="T95" fmla="*/ 567 h 666"/>
                    <a:gd name="T96" fmla="*/ 74 w 399"/>
                    <a:gd name="T97" fmla="*/ 603 h 666"/>
                    <a:gd name="T98" fmla="*/ 60 w 399"/>
                    <a:gd name="T99" fmla="*/ 620 h 666"/>
                    <a:gd name="T100" fmla="*/ 47 w 399"/>
                    <a:gd name="T101" fmla="*/ 634 h 666"/>
                    <a:gd name="T102" fmla="*/ 33 w 399"/>
                    <a:gd name="T103" fmla="*/ 644 h 666"/>
                    <a:gd name="T104" fmla="*/ 23 w 399"/>
                    <a:gd name="T105" fmla="*/ 654 h 666"/>
                    <a:gd name="T106" fmla="*/ 15 w 399"/>
                    <a:gd name="T107" fmla="*/ 659 h 666"/>
                    <a:gd name="T108" fmla="*/ 8 w 399"/>
                    <a:gd name="T109" fmla="*/ 664 h 666"/>
                    <a:gd name="T110" fmla="*/ 4 w 399"/>
                    <a:gd name="T111" fmla="*/ 666 h 666"/>
                    <a:gd name="T112" fmla="*/ 0 w 399"/>
                    <a:gd name="T113" fmla="*/ 664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99" h="666">
                      <a:moveTo>
                        <a:pt x="0" y="664"/>
                      </a:moveTo>
                      <a:lnTo>
                        <a:pt x="0" y="662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2" y="656"/>
                      </a:lnTo>
                      <a:lnTo>
                        <a:pt x="4" y="651"/>
                      </a:lnTo>
                      <a:lnTo>
                        <a:pt x="6" y="646"/>
                      </a:lnTo>
                      <a:lnTo>
                        <a:pt x="8" y="640"/>
                      </a:lnTo>
                      <a:lnTo>
                        <a:pt x="12" y="634"/>
                      </a:lnTo>
                      <a:lnTo>
                        <a:pt x="15" y="627"/>
                      </a:lnTo>
                      <a:lnTo>
                        <a:pt x="19" y="620"/>
                      </a:lnTo>
                      <a:lnTo>
                        <a:pt x="25" y="612"/>
                      </a:lnTo>
                      <a:lnTo>
                        <a:pt x="31" y="601"/>
                      </a:lnTo>
                      <a:lnTo>
                        <a:pt x="37" y="591"/>
                      </a:lnTo>
                      <a:lnTo>
                        <a:pt x="45" y="581"/>
                      </a:lnTo>
                      <a:lnTo>
                        <a:pt x="53" y="569"/>
                      </a:lnTo>
                      <a:lnTo>
                        <a:pt x="60" y="557"/>
                      </a:lnTo>
                      <a:lnTo>
                        <a:pt x="94" y="511"/>
                      </a:lnTo>
                      <a:lnTo>
                        <a:pt x="111" y="486"/>
                      </a:lnTo>
                      <a:lnTo>
                        <a:pt x="127" y="462"/>
                      </a:lnTo>
                      <a:lnTo>
                        <a:pt x="143" y="437"/>
                      </a:lnTo>
                      <a:lnTo>
                        <a:pt x="158" y="411"/>
                      </a:lnTo>
                      <a:lnTo>
                        <a:pt x="172" y="386"/>
                      </a:lnTo>
                      <a:lnTo>
                        <a:pt x="186" y="359"/>
                      </a:lnTo>
                      <a:lnTo>
                        <a:pt x="197" y="333"/>
                      </a:lnTo>
                      <a:lnTo>
                        <a:pt x="209" y="308"/>
                      </a:lnTo>
                      <a:lnTo>
                        <a:pt x="235" y="257"/>
                      </a:lnTo>
                      <a:lnTo>
                        <a:pt x="258" y="204"/>
                      </a:lnTo>
                      <a:lnTo>
                        <a:pt x="268" y="177"/>
                      </a:lnTo>
                      <a:lnTo>
                        <a:pt x="280" y="150"/>
                      </a:lnTo>
                      <a:lnTo>
                        <a:pt x="284" y="138"/>
                      </a:lnTo>
                      <a:lnTo>
                        <a:pt x="287" y="126"/>
                      </a:lnTo>
                      <a:lnTo>
                        <a:pt x="289" y="116"/>
                      </a:lnTo>
                      <a:lnTo>
                        <a:pt x="293" y="106"/>
                      </a:lnTo>
                      <a:lnTo>
                        <a:pt x="295" y="95"/>
                      </a:lnTo>
                      <a:lnTo>
                        <a:pt x="299" y="87"/>
                      </a:lnTo>
                      <a:lnTo>
                        <a:pt x="301" y="78"/>
                      </a:lnTo>
                      <a:lnTo>
                        <a:pt x="303" y="70"/>
                      </a:lnTo>
                      <a:lnTo>
                        <a:pt x="303" y="63"/>
                      </a:lnTo>
                      <a:lnTo>
                        <a:pt x="305" y="56"/>
                      </a:lnTo>
                      <a:lnTo>
                        <a:pt x="305" y="50"/>
                      </a:lnTo>
                      <a:lnTo>
                        <a:pt x="305" y="44"/>
                      </a:lnTo>
                      <a:lnTo>
                        <a:pt x="305" y="39"/>
                      </a:lnTo>
                      <a:lnTo>
                        <a:pt x="305" y="34"/>
                      </a:lnTo>
                      <a:lnTo>
                        <a:pt x="303" y="31"/>
                      </a:lnTo>
                      <a:lnTo>
                        <a:pt x="301" y="27"/>
                      </a:lnTo>
                      <a:lnTo>
                        <a:pt x="297" y="22"/>
                      </a:lnTo>
                      <a:lnTo>
                        <a:pt x="295" y="17"/>
                      </a:lnTo>
                      <a:lnTo>
                        <a:pt x="293" y="14"/>
                      </a:lnTo>
                      <a:lnTo>
                        <a:pt x="293" y="11"/>
                      </a:lnTo>
                      <a:lnTo>
                        <a:pt x="295" y="9"/>
                      </a:lnTo>
                      <a:lnTo>
                        <a:pt x="297" y="5"/>
                      </a:lnTo>
                      <a:lnTo>
                        <a:pt x="301" y="4"/>
                      </a:lnTo>
                      <a:lnTo>
                        <a:pt x="307" y="2"/>
                      </a:lnTo>
                      <a:lnTo>
                        <a:pt x="313" y="0"/>
                      </a:lnTo>
                      <a:lnTo>
                        <a:pt x="319" y="0"/>
                      </a:lnTo>
                      <a:lnTo>
                        <a:pt x="325" y="2"/>
                      </a:lnTo>
                      <a:lnTo>
                        <a:pt x="330" y="5"/>
                      </a:lnTo>
                      <a:lnTo>
                        <a:pt x="338" y="9"/>
                      </a:lnTo>
                      <a:lnTo>
                        <a:pt x="346" y="14"/>
                      </a:lnTo>
                      <a:lnTo>
                        <a:pt x="354" y="21"/>
                      </a:lnTo>
                      <a:lnTo>
                        <a:pt x="362" y="27"/>
                      </a:lnTo>
                      <a:lnTo>
                        <a:pt x="370" y="38"/>
                      </a:lnTo>
                      <a:lnTo>
                        <a:pt x="377" y="44"/>
                      </a:lnTo>
                      <a:lnTo>
                        <a:pt x="383" y="53"/>
                      </a:lnTo>
                      <a:lnTo>
                        <a:pt x="389" y="60"/>
                      </a:lnTo>
                      <a:lnTo>
                        <a:pt x="393" y="65"/>
                      </a:lnTo>
                      <a:lnTo>
                        <a:pt x="397" y="70"/>
                      </a:lnTo>
                      <a:lnTo>
                        <a:pt x="399" y="75"/>
                      </a:lnTo>
                      <a:lnTo>
                        <a:pt x="399" y="78"/>
                      </a:lnTo>
                      <a:lnTo>
                        <a:pt x="399" y="80"/>
                      </a:lnTo>
                      <a:lnTo>
                        <a:pt x="399" y="84"/>
                      </a:lnTo>
                      <a:lnTo>
                        <a:pt x="397" y="87"/>
                      </a:lnTo>
                      <a:lnTo>
                        <a:pt x="395" y="92"/>
                      </a:lnTo>
                      <a:lnTo>
                        <a:pt x="393" y="97"/>
                      </a:lnTo>
                      <a:lnTo>
                        <a:pt x="391" y="104"/>
                      </a:lnTo>
                      <a:lnTo>
                        <a:pt x="389" y="111"/>
                      </a:lnTo>
                      <a:lnTo>
                        <a:pt x="385" y="117"/>
                      </a:lnTo>
                      <a:lnTo>
                        <a:pt x="381" y="126"/>
                      </a:lnTo>
                      <a:lnTo>
                        <a:pt x="377" y="134"/>
                      </a:lnTo>
                      <a:lnTo>
                        <a:pt x="374" y="145"/>
                      </a:lnTo>
                      <a:lnTo>
                        <a:pt x="368" y="155"/>
                      </a:lnTo>
                      <a:lnTo>
                        <a:pt x="362" y="167"/>
                      </a:lnTo>
                      <a:lnTo>
                        <a:pt x="356" y="179"/>
                      </a:lnTo>
                      <a:lnTo>
                        <a:pt x="350" y="192"/>
                      </a:lnTo>
                      <a:lnTo>
                        <a:pt x="344" y="206"/>
                      </a:lnTo>
                      <a:lnTo>
                        <a:pt x="313" y="263"/>
                      </a:lnTo>
                      <a:lnTo>
                        <a:pt x="280" y="320"/>
                      </a:lnTo>
                      <a:lnTo>
                        <a:pt x="248" y="376"/>
                      </a:lnTo>
                      <a:lnTo>
                        <a:pt x="213" y="430"/>
                      </a:lnTo>
                      <a:lnTo>
                        <a:pt x="195" y="457"/>
                      </a:lnTo>
                      <a:lnTo>
                        <a:pt x="176" y="481"/>
                      </a:lnTo>
                      <a:lnTo>
                        <a:pt x="158" y="505"/>
                      </a:lnTo>
                      <a:lnTo>
                        <a:pt x="141" y="527"/>
                      </a:lnTo>
                      <a:lnTo>
                        <a:pt x="123" y="547"/>
                      </a:lnTo>
                      <a:lnTo>
                        <a:pt x="107" y="567"/>
                      </a:lnTo>
                      <a:lnTo>
                        <a:pt x="90" y="586"/>
                      </a:lnTo>
                      <a:lnTo>
                        <a:pt x="74" y="603"/>
                      </a:lnTo>
                      <a:lnTo>
                        <a:pt x="66" y="612"/>
                      </a:lnTo>
                      <a:lnTo>
                        <a:pt x="60" y="620"/>
                      </a:lnTo>
                      <a:lnTo>
                        <a:pt x="53" y="627"/>
                      </a:lnTo>
                      <a:lnTo>
                        <a:pt x="47" y="634"/>
                      </a:lnTo>
                      <a:lnTo>
                        <a:pt x="39" y="639"/>
                      </a:lnTo>
                      <a:lnTo>
                        <a:pt x="33" y="644"/>
                      </a:lnTo>
                      <a:lnTo>
                        <a:pt x="29" y="649"/>
                      </a:lnTo>
                      <a:lnTo>
                        <a:pt x="23" y="654"/>
                      </a:lnTo>
                      <a:lnTo>
                        <a:pt x="19" y="657"/>
                      </a:lnTo>
                      <a:lnTo>
                        <a:pt x="15" y="659"/>
                      </a:lnTo>
                      <a:lnTo>
                        <a:pt x="12" y="662"/>
                      </a:lnTo>
                      <a:lnTo>
                        <a:pt x="8" y="664"/>
                      </a:lnTo>
                      <a:lnTo>
                        <a:pt x="6" y="664"/>
                      </a:lnTo>
                      <a:lnTo>
                        <a:pt x="4" y="666"/>
                      </a:lnTo>
                      <a:lnTo>
                        <a:pt x="2" y="666"/>
                      </a:lnTo>
                      <a:lnTo>
                        <a:pt x="0" y="664"/>
                      </a:lnTo>
                      <a:lnTo>
                        <a:pt x="0" y="66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51"/>
                <p:cNvSpPr/>
                <p:nvPr/>
              </p:nvSpPr>
              <p:spPr bwMode="auto">
                <a:xfrm>
                  <a:off x="1766888" y="1882775"/>
                  <a:ext cx="276225" cy="88900"/>
                </a:xfrm>
                <a:custGeom>
                  <a:avLst/>
                  <a:gdLst>
                    <a:gd name="T0" fmla="*/ 14 w 348"/>
                    <a:gd name="T1" fmla="*/ 111 h 112"/>
                    <a:gd name="T2" fmla="*/ 8 w 348"/>
                    <a:gd name="T3" fmla="*/ 102 h 112"/>
                    <a:gd name="T4" fmla="*/ 2 w 348"/>
                    <a:gd name="T5" fmla="*/ 92 h 112"/>
                    <a:gd name="T6" fmla="*/ 0 w 348"/>
                    <a:gd name="T7" fmla="*/ 77 h 112"/>
                    <a:gd name="T8" fmla="*/ 8 w 348"/>
                    <a:gd name="T9" fmla="*/ 67 h 112"/>
                    <a:gd name="T10" fmla="*/ 21 w 348"/>
                    <a:gd name="T11" fmla="*/ 67 h 112"/>
                    <a:gd name="T12" fmla="*/ 37 w 348"/>
                    <a:gd name="T13" fmla="*/ 63 h 112"/>
                    <a:gd name="T14" fmla="*/ 57 w 348"/>
                    <a:gd name="T15" fmla="*/ 62 h 112"/>
                    <a:gd name="T16" fmla="*/ 88 w 348"/>
                    <a:gd name="T17" fmla="*/ 55 h 112"/>
                    <a:gd name="T18" fmla="*/ 137 w 348"/>
                    <a:gd name="T19" fmla="*/ 41 h 112"/>
                    <a:gd name="T20" fmla="*/ 176 w 348"/>
                    <a:gd name="T21" fmla="*/ 28 h 112"/>
                    <a:gd name="T22" fmla="*/ 201 w 348"/>
                    <a:gd name="T23" fmla="*/ 21 h 112"/>
                    <a:gd name="T24" fmla="*/ 223 w 348"/>
                    <a:gd name="T25" fmla="*/ 16 h 112"/>
                    <a:gd name="T26" fmla="*/ 243 w 348"/>
                    <a:gd name="T27" fmla="*/ 11 h 112"/>
                    <a:gd name="T28" fmla="*/ 258 w 348"/>
                    <a:gd name="T29" fmla="*/ 7 h 112"/>
                    <a:gd name="T30" fmla="*/ 272 w 348"/>
                    <a:gd name="T31" fmla="*/ 4 h 112"/>
                    <a:gd name="T32" fmla="*/ 282 w 348"/>
                    <a:gd name="T33" fmla="*/ 2 h 112"/>
                    <a:gd name="T34" fmla="*/ 290 w 348"/>
                    <a:gd name="T35" fmla="*/ 0 h 112"/>
                    <a:gd name="T36" fmla="*/ 303 w 348"/>
                    <a:gd name="T37" fmla="*/ 0 h 112"/>
                    <a:gd name="T38" fmla="*/ 321 w 348"/>
                    <a:gd name="T39" fmla="*/ 2 h 112"/>
                    <a:gd name="T40" fmla="*/ 331 w 348"/>
                    <a:gd name="T41" fmla="*/ 5 h 112"/>
                    <a:gd name="T42" fmla="*/ 338 w 348"/>
                    <a:gd name="T43" fmla="*/ 11 h 112"/>
                    <a:gd name="T44" fmla="*/ 344 w 348"/>
                    <a:gd name="T45" fmla="*/ 16 h 112"/>
                    <a:gd name="T46" fmla="*/ 348 w 348"/>
                    <a:gd name="T47" fmla="*/ 22 h 112"/>
                    <a:gd name="T48" fmla="*/ 348 w 348"/>
                    <a:gd name="T49" fmla="*/ 26 h 112"/>
                    <a:gd name="T50" fmla="*/ 348 w 348"/>
                    <a:gd name="T51" fmla="*/ 31 h 112"/>
                    <a:gd name="T52" fmla="*/ 344 w 348"/>
                    <a:gd name="T53" fmla="*/ 34 h 112"/>
                    <a:gd name="T54" fmla="*/ 336 w 348"/>
                    <a:gd name="T55" fmla="*/ 39 h 112"/>
                    <a:gd name="T56" fmla="*/ 329 w 348"/>
                    <a:gd name="T57" fmla="*/ 45 h 112"/>
                    <a:gd name="T58" fmla="*/ 317 w 348"/>
                    <a:gd name="T59" fmla="*/ 50 h 112"/>
                    <a:gd name="T60" fmla="*/ 303 w 348"/>
                    <a:gd name="T61" fmla="*/ 55 h 112"/>
                    <a:gd name="T62" fmla="*/ 288 w 348"/>
                    <a:gd name="T63" fmla="*/ 62 h 112"/>
                    <a:gd name="T64" fmla="*/ 270 w 348"/>
                    <a:gd name="T65" fmla="*/ 67 h 112"/>
                    <a:gd name="T66" fmla="*/ 231 w 348"/>
                    <a:gd name="T67" fmla="*/ 80 h 112"/>
                    <a:gd name="T68" fmla="*/ 194 w 348"/>
                    <a:gd name="T69" fmla="*/ 90 h 112"/>
                    <a:gd name="T70" fmla="*/ 154 w 348"/>
                    <a:gd name="T71" fmla="*/ 97 h 112"/>
                    <a:gd name="T72" fmla="*/ 117 w 348"/>
                    <a:gd name="T73" fmla="*/ 102 h 112"/>
                    <a:gd name="T74" fmla="*/ 82 w 348"/>
                    <a:gd name="T75" fmla="*/ 106 h 112"/>
                    <a:gd name="T76" fmla="*/ 55 w 348"/>
                    <a:gd name="T77" fmla="*/ 109 h 112"/>
                    <a:gd name="T78" fmla="*/ 33 w 348"/>
                    <a:gd name="T79" fmla="*/ 112 h 112"/>
                    <a:gd name="T80" fmla="*/ 19 w 348"/>
                    <a:gd name="T81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8" h="112">
                      <a:moveTo>
                        <a:pt x="19" y="112"/>
                      </a:moveTo>
                      <a:lnTo>
                        <a:pt x="14" y="111"/>
                      </a:lnTo>
                      <a:lnTo>
                        <a:pt x="10" y="107"/>
                      </a:lnTo>
                      <a:lnTo>
                        <a:pt x="8" y="102"/>
                      </a:lnTo>
                      <a:lnTo>
                        <a:pt x="4" y="97"/>
                      </a:lnTo>
                      <a:lnTo>
                        <a:pt x="2" y="92"/>
                      </a:lnTo>
                      <a:lnTo>
                        <a:pt x="2" y="84"/>
                      </a:lnTo>
                      <a:lnTo>
                        <a:pt x="0" y="77"/>
                      </a:lnTo>
                      <a:lnTo>
                        <a:pt x="0" y="67"/>
                      </a:lnTo>
                      <a:lnTo>
                        <a:pt x="8" y="67"/>
                      </a:lnTo>
                      <a:lnTo>
                        <a:pt x="14" y="67"/>
                      </a:lnTo>
                      <a:lnTo>
                        <a:pt x="21" y="67"/>
                      </a:lnTo>
                      <a:lnTo>
                        <a:pt x="29" y="65"/>
                      </a:lnTo>
                      <a:lnTo>
                        <a:pt x="37" y="63"/>
                      </a:lnTo>
                      <a:lnTo>
                        <a:pt x="47" y="63"/>
                      </a:lnTo>
                      <a:lnTo>
                        <a:pt x="57" y="62"/>
                      </a:lnTo>
                      <a:lnTo>
                        <a:pt x="66" y="58"/>
                      </a:lnTo>
                      <a:lnTo>
                        <a:pt x="88" y="55"/>
                      </a:lnTo>
                      <a:lnTo>
                        <a:pt x="111" y="48"/>
                      </a:lnTo>
                      <a:lnTo>
                        <a:pt x="137" y="41"/>
                      </a:lnTo>
                      <a:lnTo>
                        <a:pt x="162" y="31"/>
                      </a:lnTo>
                      <a:lnTo>
                        <a:pt x="176" y="28"/>
                      </a:lnTo>
                      <a:lnTo>
                        <a:pt x="190" y="24"/>
                      </a:lnTo>
                      <a:lnTo>
                        <a:pt x="201" y="21"/>
                      </a:lnTo>
                      <a:lnTo>
                        <a:pt x="213" y="17"/>
                      </a:lnTo>
                      <a:lnTo>
                        <a:pt x="223" y="16"/>
                      </a:lnTo>
                      <a:lnTo>
                        <a:pt x="233" y="12"/>
                      </a:lnTo>
                      <a:lnTo>
                        <a:pt x="243" y="11"/>
                      </a:lnTo>
                      <a:lnTo>
                        <a:pt x="250" y="9"/>
                      </a:lnTo>
                      <a:lnTo>
                        <a:pt x="258" y="7"/>
                      </a:lnTo>
                      <a:lnTo>
                        <a:pt x="266" y="5"/>
                      </a:lnTo>
                      <a:lnTo>
                        <a:pt x="272" y="4"/>
                      </a:lnTo>
                      <a:lnTo>
                        <a:pt x="278" y="2"/>
                      </a:lnTo>
                      <a:lnTo>
                        <a:pt x="282" y="2"/>
                      </a:lnTo>
                      <a:lnTo>
                        <a:pt x="288" y="2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303" y="0"/>
                      </a:lnTo>
                      <a:lnTo>
                        <a:pt x="311" y="2"/>
                      </a:lnTo>
                      <a:lnTo>
                        <a:pt x="321" y="2"/>
                      </a:lnTo>
                      <a:lnTo>
                        <a:pt x="325" y="4"/>
                      </a:lnTo>
                      <a:lnTo>
                        <a:pt x="331" y="5"/>
                      </a:lnTo>
                      <a:lnTo>
                        <a:pt x="335" y="7"/>
                      </a:lnTo>
                      <a:lnTo>
                        <a:pt x="338" y="11"/>
                      </a:lnTo>
                      <a:lnTo>
                        <a:pt x="342" y="14"/>
                      </a:lnTo>
                      <a:lnTo>
                        <a:pt x="344" y="16"/>
                      </a:lnTo>
                      <a:lnTo>
                        <a:pt x="346" y="19"/>
                      </a:lnTo>
                      <a:lnTo>
                        <a:pt x="348" y="22"/>
                      </a:lnTo>
                      <a:lnTo>
                        <a:pt x="348" y="24"/>
                      </a:lnTo>
                      <a:lnTo>
                        <a:pt x="348" y="26"/>
                      </a:lnTo>
                      <a:lnTo>
                        <a:pt x="348" y="28"/>
                      </a:lnTo>
                      <a:lnTo>
                        <a:pt x="348" y="31"/>
                      </a:lnTo>
                      <a:lnTo>
                        <a:pt x="346" y="33"/>
                      </a:lnTo>
                      <a:lnTo>
                        <a:pt x="344" y="34"/>
                      </a:lnTo>
                      <a:lnTo>
                        <a:pt x="340" y="38"/>
                      </a:lnTo>
                      <a:lnTo>
                        <a:pt x="336" y="39"/>
                      </a:lnTo>
                      <a:lnTo>
                        <a:pt x="333" y="43"/>
                      </a:lnTo>
                      <a:lnTo>
                        <a:pt x="329" y="45"/>
                      </a:lnTo>
                      <a:lnTo>
                        <a:pt x="323" y="48"/>
                      </a:lnTo>
                      <a:lnTo>
                        <a:pt x="317" y="50"/>
                      </a:lnTo>
                      <a:lnTo>
                        <a:pt x="311" y="53"/>
                      </a:lnTo>
                      <a:lnTo>
                        <a:pt x="303" y="55"/>
                      </a:lnTo>
                      <a:lnTo>
                        <a:pt x="295" y="58"/>
                      </a:lnTo>
                      <a:lnTo>
                        <a:pt x="288" y="62"/>
                      </a:lnTo>
                      <a:lnTo>
                        <a:pt x="280" y="65"/>
                      </a:lnTo>
                      <a:lnTo>
                        <a:pt x="270" y="67"/>
                      </a:lnTo>
                      <a:lnTo>
                        <a:pt x="250" y="73"/>
                      </a:lnTo>
                      <a:lnTo>
                        <a:pt x="231" y="80"/>
                      </a:lnTo>
                      <a:lnTo>
                        <a:pt x="213" y="85"/>
                      </a:lnTo>
                      <a:lnTo>
                        <a:pt x="194" y="90"/>
                      </a:lnTo>
                      <a:lnTo>
                        <a:pt x="174" y="94"/>
                      </a:lnTo>
                      <a:lnTo>
                        <a:pt x="154" y="97"/>
                      </a:lnTo>
                      <a:lnTo>
                        <a:pt x="137" y="101"/>
                      </a:lnTo>
                      <a:lnTo>
                        <a:pt x="117" y="102"/>
                      </a:lnTo>
                      <a:lnTo>
                        <a:pt x="98" y="104"/>
                      </a:lnTo>
                      <a:lnTo>
                        <a:pt x="82" y="106"/>
                      </a:lnTo>
                      <a:lnTo>
                        <a:pt x="66" y="107"/>
                      </a:lnTo>
                      <a:lnTo>
                        <a:pt x="55" y="109"/>
                      </a:lnTo>
                      <a:lnTo>
                        <a:pt x="43" y="111"/>
                      </a:lnTo>
                      <a:lnTo>
                        <a:pt x="33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9" y="11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52"/>
                <p:cNvSpPr/>
                <p:nvPr/>
              </p:nvSpPr>
              <p:spPr bwMode="auto">
                <a:xfrm>
                  <a:off x="1836738" y="1947863"/>
                  <a:ext cx="68263" cy="409575"/>
                </a:xfrm>
                <a:custGeom>
                  <a:avLst/>
                  <a:gdLst>
                    <a:gd name="T0" fmla="*/ 80 w 86"/>
                    <a:gd name="T1" fmla="*/ 80 h 516"/>
                    <a:gd name="T2" fmla="*/ 82 w 86"/>
                    <a:gd name="T3" fmla="*/ 88 h 516"/>
                    <a:gd name="T4" fmla="*/ 84 w 86"/>
                    <a:gd name="T5" fmla="*/ 98 h 516"/>
                    <a:gd name="T6" fmla="*/ 84 w 86"/>
                    <a:gd name="T7" fmla="*/ 112 h 516"/>
                    <a:gd name="T8" fmla="*/ 86 w 86"/>
                    <a:gd name="T9" fmla="*/ 127 h 516"/>
                    <a:gd name="T10" fmla="*/ 86 w 86"/>
                    <a:gd name="T11" fmla="*/ 146 h 516"/>
                    <a:gd name="T12" fmla="*/ 86 w 86"/>
                    <a:gd name="T13" fmla="*/ 168 h 516"/>
                    <a:gd name="T14" fmla="*/ 86 w 86"/>
                    <a:gd name="T15" fmla="*/ 192 h 516"/>
                    <a:gd name="T16" fmla="*/ 82 w 86"/>
                    <a:gd name="T17" fmla="*/ 232 h 516"/>
                    <a:gd name="T18" fmla="*/ 78 w 86"/>
                    <a:gd name="T19" fmla="*/ 287 h 516"/>
                    <a:gd name="T20" fmla="*/ 72 w 86"/>
                    <a:gd name="T21" fmla="*/ 338 h 516"/>
                    <a:gd name="T22" fmla="*/ 66 w 86"/>
                    <a:gd name="T23" fmla="*/ 412 h 516"/>
                    <a:gd name="T24" fmla="*/ 63 w 86"/>
                    <a:gd name="T25" fmla="*/ 436 h 516"/>
                    <a:gd name="T26" fmla="*/ 59 w 86"/>
                    <a:gd name="T27" fmla="*/ 457 h 516"/>
                    <a:gd name="T28" fmla="*/ 55 w 86"/>
                    <a:gd name="T29" fmla="*/ 474 h 516"/>
                    <a:gd name="T30" fmla="*/ 53 w 86"/>
                    <a:gd name="T31" fmla="*/ 489 h 516"/>
                    <a:gd name="T32" fmla="*/ 49 w 86"/>
                    <a:gd name="T33" fmla="*/ 501 h 516"/>
                    <a:gd name="T34" fmla="*/ 45 w 86"/>
                    <a:gd name="T35" fmla="*/ 508 h 516"/>
                    <a:gd name="T36" fmla="*/ 41 w 86"/>
                    <a:gd name="T37" fmla="*/ 513 h 516"/>
                    <a:gd name="T38" fmla="*/ 37 w 86"/>
                    <a:gd name="T39" fmla="*/ 514 h 516"/>
                    <a:gd name="T40" fmla="*/ 35 w 86"/>
                    <a:gd name="T41" fmla="*/ 516 h 516"/>
                    <a:gd name="T42" fmla="*/ 31 w 86"/>
                    <a:gd name="T43" fmla="*/ 514 h 516"/>
                    <a:gd name="T44" fmla="*/ 25 w 86"/>
                    <a:gd name="T45" fmla="*/ 509 h 516"/>
                    <a:gd name="T46" fmla="*/ 20 w 86"/>
                    <a:gd name="T47" fmla="*/ 496 h 516"/>
                    <a:gd name="T48" fmla="*/ 16 w 86"/>
                    <a:gd name="T49" fmla="*/ 479 h 516"/>
                    <a:gd name="T50" fmla="*/ 10 w 86"/>
                    <a:gd name="T51" fmla="*/ 462 h 516"/>
                    <a:gd name="T52" fmla="*/ 4 w 86"/>
                    <a:gd name="T53" fmla="*/ 445 h 516"/>
                    <a:gd name="T54" fmla="*/ 2 w 86"/>
                    <a:gd name="T55" fmla="*/ 431 h 516"/>
                    <a:gd name="T56" fmla="*/ 0 w 86"/>
                    <a:gd name="T57" fmla="*/ 418 h 516"/>
                    <a:gd name="T58" fmla="*/ 0 w 86"/>
                    <a:gd name="T59" fmla="*/ 407 h 516"/>
                    <a:gd name="T60" fmla="*/ 0 w 86"/>
                    <a:gd name="T61" fmla="*/ 392 h 516"/>
                    <a:gd name="T62" fmla="*/ 4 w 86"/>
                    <a:gd name="T63" fmla="*/ 370 h 516"/>
                    <a:gd name="T64" fmla="*/ 10 w 86"/>
                    <a:gd name="T65" fmla="*/ 341 h 516"/>
                    <a:gd name="T66" fmla="*/ 14 w 86"/>
                    <a:gd name="T67" fmla="*/ 312 h 516"/>
                    <a:gd name="T68" fmla="*/ 18 w 86"/>
                    <a:gd name="T69" fmla="*/ 280 h 516"/>
                    <a:gd name="T70" fmla="*/ 21 w 86"/>
                    <a:gd name="T71" fmla="*/ 244 h 516"/>
                    <a:gd name="T72" fmla="*/ 23 w 86"/>
                    <a:gd name="T73" fmla="*/ 204 h 516"/>
                    <a:gd name="T74" fmla="*/ 23 w 86"/>
                    <a:gd name="T75" fmla="*/ 159 h 516"/>
                    <a:gd name="T76" fmla="*/ 20 w 86"/>
                    <a:gd name="T77" fmla="*/ 112 h 516"/>
                    <a:gd name="T78" fmla="*/ 16 w 86"/>
                    <a:gd name="T79" fmla="*/ 59 h 516"/>
                    <a:gd name="T80" fmla="*/ 10 w 86"/>
                    <a:gd name="T81" fmla="*/ 0 h 516"/>
                    <a:gd name="T82" fmla="*/ 37 w 86"/>
                    <a:gd name="T83" fmla="*/ 25 h 516"/>
                    <a:gd name="T84" fmla="*/ 59 w 86"/>
                    <a:gd name="T85" fmla="*/ 46 h 516"/>
                    <a:gd name="T86" fmla="*/ 72 w 86"/>
                    <a:gd name="T87" fmla="*/ 63 h 516"/>
                    <a:gd name="T88" fmla="*/ 80 w 86"/>
                    <a:gd name="T89" fmla="*/ 76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86" h="516">
                      <a:moveTo>
                        <a:pt x="80" y="76"/>
                      </a:moveTo>
                      <a:lnTo>
                        <a:pt x="80" y="80"/>
                      </a:lnTo>
                      <a:lnTo>
                        <a:pt x="82" y="83"/>
                      </a:lnTo>
                      <a:lnTo>
                        <a:pt x="82" y="88"/>
                      </a:lnTo>
                      <a:lnTo>
                        <a:pt x="82" y="93"/>
                      </a:lnTo>
                      <a:lnTo>
                        <a:pt x="84" y="98"/>
                      </a:lnTo>
                      <a:lnTo>
                        <a:pt x="84" y="105"/>
                      </a:lnTo>
                      <a:lnTo>
                        <a:pt x="84" y="112"/>
                      </a:lnTo>
                      <a:lnTo>
                        <a:pt x="86" y="119"/>
                      </a:lnTo>
                      <a:lnTo>
                        <a:pt x="86" y="127"/>
                      </a:lnTo>
                      <a:lnTo>
                        <a:pt x="86" y="136"/>
                      </a:lnTo>
                      <a:lnTo>
                        <a:pt x="86" y="146"/>
                      </a:lnTo>
                      <a:lnTo>
                        <a:pt x="86" y="156"/>
                      </a:lnTo>
                      <a:lnTo>
                        <a:pt x="86" y="168"/>
                      </a:lnTo>
                      <a:lnTo>
                        <a:pt x="86" y="178"/>
                      </a:lnTo>
                      <a:lnTo>
                        <a:pt x="86" y="192"/>
                      </a:lnTo>
                      <a:lnTo>
                        <a:pt x="84" y="204"/>
                      </a:lnTo>
                      <a:lnTo>
                        <a:pt x="82" y="232"/>
                      </a:lnTo>
                      <a:lnTo>
                        <a:pt x="80" y="260"/>
                      </a:lnTo>
                      <a:lnTo>
                        <a:pt x="78" y="287"/>
                      </a:lnTo>
                      <a:lnTo>
                        <a:pt x="74" y="312"/>
                      </a:lnTo>
                      <a:lnTo>
                        <a:pt x="72" y="338"/>
                      </a:lnTo>
                      <a:lnTo>
                        <a:pt x="70" y="363"/>
                      </a:lnTo>
                      <a:lnTo>
                        <a:pt x="66" y="412"/>
                      </a:lnTo>
                      <a:lnTo>
                        <a:pt x="65" y="424"/>
                      </a:lnTo>
                      <a:lnTo>
                        <a:pt x="63" y="436"/>
                      </a:lnTo>
                      <a:lnTo>
                        <a:pt x="61" y="446"/>
                      </a:lnTo>
                      <a:lnTo>
                        <a:pt x="59" y="457"/>
                      </a:lnTo>
                      <a:lnTo>
                        <a:pt x="57" y="467"/>
                      </a:lnTo>
                      <a:lnTo>
                        <a:pt x="55" y="474"/>
                      </a:lnTo>
                      <a:lnTo>
                        <a:pt x="53" y="482"/>
                      </a:lnTo>
                      <a:lnTo>
                        <a:pt x="53" y="489"/>
                      </a:lnTo>
                      <a:lnTo>
                        <a:pt x="51" y="496"/>
                      </a:lnTo>
                      <a:lnTo>
                        <a:pt x="49" y="501"/>
                      </a:lnTo>
                      <a:lnTo>
                        <a:pt x="47" y="504"/>
                      </a:lnTo>
                      <a:lnTo>
                        <a:pt x="45" y="508"/>
                      </a:lnTo>
                      <a:lnTo>
                        <a:pt x="43" y="511"/>
                      </a:lnTo>
                      <a:lnTo>
                        <a:pt x="41" y="513"/>
                      </a:lnTo>
                      <a:lnTo>
                        <a:pt x="39" y="514"/>
                      </a:lnTo>
                      <a:lnTo>
                        <a:pt x="37" y="514"/>
                      </a:lnTo>
                      <a:lnTo>
                        <a:pt x="37" y="516"/>
                      </a:lnTo>
                      <a:lnTo>
                        <a:pt x="35" y="516"/>
                      </a:lnTo>
                      <a:lnTo>
                        <a:pt x="33" y="516"/>
                      </a:lnTo>
                      <a:lnTo>
                        <a:pt x="31" y="514"/>
                      </a:lnTo>
                      <a:lnTo>
                        <a:pt x="27" y="513"/>
                      </a:lnTo>
                      <a:lnTo>
                        <a:pt x="25" y="509"/>
                      </a:lnTo>
                      <a:lnTo>
                        <a:pt x="21" y="502"/>
                      </a:lnTo>
                      <a:lnTo>
                        <a:pt x="20" y="496"/>
                      </a:lnTo>
                      <a:lnTo>
                        <a:pt x="18" y="489"/>
                      </a:lnTo>
                      <a:lnTo>
                        <a:pt x="16" y="479"/>
                      </a:lnTo>
                      <a:lnTo>
                        <a:pt x="12" y="470"/>
                      </a:lnTo>
                      <a:lnTo>
                        <a:pt x="10" y="462"/>
                      </a:lnTo>
                      <a:lnTo>
                        <a:pt x="6" y="453"/>
                      </a:lnTo>
                      <a:lnTo>
                        <a:pt x="4" y="445"/>
                      </a:lnTo>
                      <a:lnTo>
                        <a:pt x="2" y="438"/>
                      </a:lnTo>
                      <a:lnTo>
                        <a:pt x="2" y="431"/>
                      </a:lnTo>
                      <a:lnTo>
                        <a:pt x="2" y="424"/>
                      </a:lnTo>
                      <a:lnTo>
                        <a:pt x="0" y="418"/>
                      </a:lnTo>
                      <a:lnTo>
                        <a:pt x="0" y="414"/>
                      </a:lnTo>
                      <a:lnTo>
                        <a:pt x="0" y="407"/>
                      </a:lnTo>
                      <a:lnTo>
                        <a:pt x="0" y="401"/>
                      </a:lnTo>
                      <a:lnTo>
                        <a:pt x="0" y="392"/>
                      </a:lnTo>
                      <a:lnTo>
                        <a:pt x="2" y="382"/>
                      </a:lnTo>
                      <a:lnTo>
                        <a:pt x="4" y="370"/>
                      </a:lnTo>
                      <a:lnTo>
                        <a:pt x="8" y="356"/>
                      </a:lnTo>
                      <a:lnTo>
                        <a:pt x="10" y="341"/>
                      </a:lnTo>
                      <a:lnTo>
                        <a:pt x="12" y="328"/>
                      </a:lnTo>
                      <a:lnTo>
                        <a:pt x="14" y="312"/>
                      </a:lnTo>
                      <a:lnTo>
                        <a:pt x="16" y="297"/>
                      </a:lnTo>
                      <a:lnTo>
                        <a:pt x="18" y="280"/>
                      </a:lnTo>
                      <a:lnTo>
                        <a:pt x="20" y="263"/>
                      </a:lnTo>
                      <a:lnTo>
                        <a:pt x="21" y="244"/>
                      </a:lnTo>
                      <a:lnTo>
                        <a:pt x="21" y="224"/>
                      </a:lnTo>
                      <a:lnTo>
                        <a:pt x="23" y="204"/>
                      </a:lnTo>
                      <a:lnTo>
                        <a:pt x="23" y="183"/>
                      </a:lnTo>
                      <a:lnTo>
                        <a:pt x="23" y="159"/>
                      </a:lnTo>
                      <a:lnTo>
                        <a:pt x="21" y="136"/>
                      </a:lnTo>
                      <a:lnTo>
                        <a:pt x="20" y="112"/>
                      </a:lnTo>
                      <a:lnTo>
                        <a:pt x="18" y="86"/>
                      </a:lnTo>
                      <a:lnTo>
                        <a:pt x="16" y="59"/>
                      </a:lnTo>
                      <a:lnTo>
                        <a:pt x="14" y="30"/>
                      </a:lnTo>
                      <a:lnTo>
                        <a:pt x="10" y="0"/>
                      </a:lnTo>
                      <a:lnTo>
                        <a:pt x="25" y="13"/>
                      </a:lnTo>
                      <a:lnTo>
                        <a:pt x="37" y="25"/>
                      </a:lnTo>
                      <a:lnTo>
                        <a:pt x="49" y="36"/>
                      </a:lnTo>
                      <a:lnTo>
                        <a:pt x="59" y="46"/>
                      </a:lnTo>
                      <a:lnTo>
                        <a:pt x="66" y="56"/>
                      </a:lnTo>
                      <a:lnTo>
                        <a:pt x="72" y="63"/>
                      </a:lnTo>
                      <a:lnTo>
                        <a:pt x="76" y="71"/>
                      </a:lnTo>
                      <a:lnTo>
                        <a:pt x="80" y="76"/>
                      </a:lnTo>
                      <a:lnTo>
                        <a:pt x="8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7" name="组合 56"/>
            <p:cNvGrpSpPr/>
            <p:nvPr/>
          </p:nvGrpSpPr>
          <p:grpSpPr>
            <a:xfrm>
              <a:off x="2172264" y="3957340"/>
              <a:ext cx="507365" cy="509905"/>
              <a:chOff x="2190724" y="3412079"/>
              <a:chExt cx="507365" cy="509905"/>
            </a:xfrm>
          </p:grpSpPr>
          <p:pic>
            <p:nvPicPr>
              <p:cNvPr id="61" name="图片 60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0724" y="3412079"/>
                <a:ext cx="507365" cy="509905"/>
              </a:xfrm>
              <a:prstGeom prst="rect">
                <a:avLst/>
              </a:prstGeom>
            </p:spPr>
          </p:pic>
          <p:grpSp>
            <p:nvGrpSpPr>
              <p:cNvPr id="62" name="组合 61"/>
              <p:cNvGrpSpPr/>
              <p:nvPr/>
            </p:nvGrpSpPr>
            <p:grpSpPr>
              <a:xfrm>
                <a:off x="2296212" y="3529910"/>
                <a:ext cx="148761" cy="189074"/>
                <a:chOff x="1627188" y="1606550"/>
                <a:chExt cx="415925" cy="528637"/>
              </a:xfrm>
              <a:solidFill>
                <a:srgbClr val="FF0000"/>
              </a:solidFill>
            </p:grpSpPr>
            <p:sp>
              <p:nvSpPr>
                <p:cNvPr id="63" name="Freeform 47"/>
                <p:cNvSpPr/>
                <p:nvPr/>
              </p:nvSpPr>
              <p:spPr bwMode="auto">
                <a:xfrm>
                  <a:off x="1627188" y="1606550"/>
                  <a:ext cx="315913" cy="528637"/>
                </a:xfrm>
                <a:custGeom>
                  <a:avLst/>
                  <a:gdLst>
                    <a:gd name="T0" fmla="*/ 0 w 399"/>
                    <a:gd name="T1" fmla="*/ 662 h 666"/>
                    <a:gd name="T2" fmla="*/ 0 w 399"/>
                    <a:gd name="T3" fmla="*/ 659 h 666"/>
                    <a:gd name="T4" fmla="*/ 4 w 399"/>
                    <a:gd name="T5" fmla="*/ 651 h 666"/>
                    <a:gd name="T6" fmla="*/ 8 w 399"/>
                    <a:gd name="T7" fmla="*/ 640 h 666"/>
                    <a:gd name="T8" fmla="*/ 15 w 399"/>
                    <a:gd name="T9" fmla="*/ 627 h 666"/>
                    <a:gd name="T10" fmla="*/ 25 w 399"/>
                    <a:gd name="T11" fmla="*/ 612 h 666"/>
                    <a:gd name="T12" fmla="*/ 37 w 399"/>
                    <a:gd name="T13" fmla="*/ 591 h 666"/>
                    <a:gd name="T14" fmla="*/ 53 w 399"/>
                    <a:gd name="T15" fmla="*/ 569 h 666"/>
                    <a:gd name="T16" fmla="*/ 94 w 399"/>
                    <a:gd name="T17" fmla="*/ 511 h 666"/>
                    <a:gd name="T18" fmla="*/ 127 w 399"/>
                    <a:gd name="T19" fmla="*/ 462 h 666"/>
                    <a:gd name="T20" fmla="*/ 158 w 399"/>
                    <a:gd name="T21" fmla="*/ 411 h 666"/>
                    <a:gd name="T22" fmla="*/ 186 w 399"/>
                    <a:gd name="T23" fmla="*/ 359 h 666"/>
                    <a:gd name="T24" fmla="*/ 209 w 399"/>
                    <a:gd name="T25" fmla="*/ 308 h 666"/>
                    <a:gd name="T26" fmla="*/ 258 w 399"/>
                    <a:gd name="T27" fmla="*/ 204 h 666"/>
                    <a:gd name="T28" fmla="*/ 280 w 399"/>
                    <a:gd name="T29" fmla="*/ 150 h 666"/>
                    <a:gd name="T30" fmla="*/ 287 w 399"/>
                    <a:gd name="T31" fmla="*/ 126 h 666"/>
                    <a:gd name="T32" fmla="*/ 293 w 399"/>
                    <a:gd name="T33" fmla="*/ 106 h 666"/>
                    <a:gd name="T34" fmla="*/ 299 w 399"/>
                    <a:gd name="T35" fmla="*/ 87 h 666"/>
                    <a:gd name="T36" fmla="*/ 303 w 399"/>
                    <a:gd name="T37" fmla="*/ 70 h 666"/>
                    <a:gd name="T38" fmla="*/ 305 w 399"/>
                    <a:gd name="T39" fmla="*/ 56 h 666"/>
                    <a:gd name="T40" fmla="*/ 305 w 399"/>
                    <a:gd name="T41" fmla="*/ 44 h 666"/>
                    <a:gd name="T42" fmla="*/ 305 w 399"/>
                    <a:gd name="T43" fmla="*/ 34 h 666"/>
                    <a:gd name="T44" fmla="*/ 301 w 399"/>
                    <a:gd name="T45" fmla="*/ 27 h 666"/>
                    <a:gd name="T46" fmla="*/ 295 w 399"/>
                    <a:gd name="T47" fmla="*/ 17 h 666"/>
                    <a:gd name="T48" fmla="*/ 293 w 399"/>
                    <a:gd name="T49" fmla="*/ 11 h 666"/>
                    <a:gd name="T50" fmla="*/ 297 w 399"/>
                    <a:gd name="T51" fmla="*/ 5 h 666"/>
                    <a:gd name="T52" fmla="*/ 307 w 399"/>
                    <a:gd name="T53" fmla="*/ 2 h 666"/>
                    <a:gd name="T54" fmla="*/ 319 w 399"/>
                    <a:gd name="T55" fmla="*/ 0 h 666"/>
                    <a:gd name="T56" fmla="*/ 330 w 399"/>
                    <a:gd name="T57" fmla="*/ 5 h 666"/>
                    <a:gd name="T58" fmla="*/ 346 w 399"/>
                    <a:gd name="T59" fmla="*/ 14 h 666"/>
                    <a:gd name="T60" fmla="*/ 362 w 399"/>
                    <a:gd name="T61" fmla="*/ 27 h 666"/>
                    <a:gd name="T62" fmla="*/ 377 w 399"/>
                    <a:gd name="T63" fmla="*/ 44 h 666"/>
                    <a:gd name="T64" fmla="*/ 389 w 399"/>
                    <a:gd name="T65" fmla="*/ 60 h 666"/>
                    <a:gd name="T66" fmla="*/ 397 w 399"/>
                    <a:gd name="T67" fmla="*/ 70 h 666"/>
                    <a:gd name="T68" fmla="*/ 399 w 399"/>
                    <a:gd name="T69" fmla="*/ 78 h 666"/>
                    <a:gd name="T70" fmla="*/ 399 w 399"/>
                    <a:gd name="T71" fmla="*/ 84 h 666"/>
                    <a:gd name="T72" fmla="*/ 395 w 399"/>
                    <a:gd name="T73" fmla="*/ 92 h 666"/>
                    <a:gd name="T74" fmla="*/ 391 w 399"/>
                    <a:gd name="T75" fmla="*/ 104 h 666"/>
                    <a:gd name="T76" fmla="*/ 385 w 399"/>
                    <a:gd name="T77" fmla="*/ 117 h 666"/>
                    <a:gd name="T78" fmla="*/ 377 w 399"/>
                    <a:gd name="T79" fmla="*/ 134 h 666"/>
                    <a:gd name="T80" fmla="*/ 368 w 399"/>
                    <a:gd name="T81" fmla="*/ 155 h 666"/>
                    <a:gd name="T82" fmla="*/ 356 w 399"/>
                    <a:gd name="T83" fmla="*/ 179 h 666"/>
                    <a:gd name="T84" fmla="*/ 344 w 399"/>
                    <a:gd name="T85" fmla="*/ 206 h 666"/>
                    <a:gd name="T86" fmla="*/ 280 w 399"/>
                    <a:gd name="T87" fmla="*/ 320 h 666"/>
                    <a:gd name="T88" fmla="*/ 213 w 399"/>
                    <a:gd name="T89" fmla="*/ 430 h 666"/>
                    <a:gd name="T90" fmla="*/ 176 w 399"/>
                    <a:gd name="T91" fmla="*/ 481 h 666"/>
                    <a:gd name="T92" fmla="*/ 141 w 399"/>
                    <a:gd name="T93" fmla="*/ 527 h 666"/>
                    <a:gd name="T94" fmla="*/ 107 w 399"/>
                    <a:gd name="T95" fmla="*/ 567 h 666"/>
                    <a:gd name="T96" fmla="*/ 74 w 399"/>
                    <a:gd name="T97" fmla="*/ 603 h 666"/>
                    <a:gd name="T98" fmla="*/ 60 w 399"/>
                    <a:gd name="T99" fmla="*/ 620 h 666"/>
                    <a:gd name="T100" fmla="*/ 47 w 399"/>
                    <a:gd name="T101" fmla="*/ 634 h 666"/>
                    <a:gd name="T102" fmla="*/ 33 w 399"/>
                    <a:gd name="T103" fmla="*/ 644 h 666"/>
                    <a:gd name="T104" fmla="*/ 23 w 399"/>
                    <a:gd name="T105" fmla="*/ 654 h 666"/>
                    <a:gd name="T106" fmla="*/ 15 w 399"/>
                    <a:gd name="T107" fmla="*/ 659 h 666"/>
                    <a:gd name="T108" fmla="*/ 8 w 399"/>
                    <a:gd name="T109" fmla="*/ 664 h 666"/>
                    <a:gd name="T110" fmla="*/ 4 w 399"/>
                    <a:gd name="T111" fmla="*/ 666 h 666"/>
                    <a:gd name="T112" fmla="*/ 0 w 399"/>
                    <a:gd name="T113" fmla="*/ 664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99" h="666">
                      <a:moveTo>
                        <a:pt x="0" y="664"/>
                      </a:moveTo>
                      <a:lnTo>
                        <a:pt x="0" y="662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2" y="656"/>
                      </a:lnTo>
                      <a:lnTo>
                        <a:pt x="4" y="651"/>
                      </a:lnTo>
                      <a:lnTo>
                        <a:pt x="6" y="646"/>
                      </a:lnTo>
                      <a:lnTo>
                        <a:pt x="8" y="640"/>
                      </a:lnTo>
                      <a:lnTo>
                        <a:pt x="12" y="634"/>
                      </a:lnTo>
                      <a:lnTo>
                        <a:pt x="15" y="627"/>
                      </a:lnTo>
                      <a:lnTo>
                        <a:pt x="19" y="620"/>
                      </a:lnTo>
                      <a:lnTo>
                        <a:pt x="25" y="612"/>
                      </a:lnTo>
                      <a:lnTo>
                        <a:pt x="31" y="601"/>
                      </a:lnTo>
                      <a:lnTo>
                        <a:pt x="37" y="591"/>
                      </a:lnTo>
                      <a:lnTo>
                        <a:pt x="45" y="581"/>
                      </a:lnTo>
                      <a:lnTo>
                        <a:pt x="53" y="569"/>
                      </a:lnTo>
                      <a:lnTo>
                        <a:pt x="60" y="557"/>
                      </a:lnTo>
                      <a:lnTo>
                        <a:pt x="94" y="511"/>
                      </a:lnTo>
                      <a:lnTo>
                        <a:pt x="111" y="486"/>
                      </a:lnTo>
                      <a:lnTo>
                        <a:pt x="127" y="462"/>
                      </a:lnTo>
                      <a:lnTo>
                        <a:pt x="143" y="437"/>
                      </a:lnTo>
                      <a:lnTo>
                        <a:pt x="158" y="411"/>
                      </a:lnTo>
                      <a:lnTo>
                        <a:pt x="172" y="386"/>
                      </a:lnTo>
                      <a:lnTo>
                        <a:pt x="186" y="359"/>
                      </a:lnTo>
                      <a:lnTo>
                        <a:pt x="197" y="333"/>
                      </a:lnTo>
                      <a:lnTo>
                        <a:pt x="209" y="308"/>
                      </a:lnTo>
                      <a:lnTo>
                        <a:pt x="235" y="257"/>
                      </a:lnTo>
                      <a:lnTo>
                        <a:pt x="258" y="204"/>
                      </a:lnTo>
                      <a:lnTo>
                        <a:pt x="268" y="177"/>
                      </a:lnTo>
                      <a:lnTo>
                        <a:pt x="280" y="150"/>
                      </a:lnTo>
                      <a:lnTo>
                        <a:pt x="284" y="138"/>
                      </a:lnTo>
                      <a:lnTo>
                        <a:pt x="287" y="126"/>
                      </a:lnTo>
                      <a:lnTo>
                        <a:pt x="289" y="116"/>
                      </a:lnTo>
                      <a:lnTo>
                        <a:pt x="293" y="106"/>
                      </a:lnTo>
                      <a:lnTo>
                        <a:pt x="295" y="95"/>
                      </a:lnTo>
                      <a:lnTo>
                        <a:pt x="299" y="87"/>
                      </a:lnTo>
                      <a:lnTo>
                        <a:pt x="301" y="78"/>
                      </a:lnTo>
                      <a:lnTo>
                        <a:pt x="303" y="70"/>
                      </a:lnTo>
                      <a:lnTo>
                        <a:pt x="303" y="63"/>
                      </a:lnTo>
                      <a:lnTo>
                        <a:pt x="305" y="56"/>
                      </a:lnTo>
                      <a:lnTo>
                        <a:pt x="305" y="50"/>
                      </a:lnTo>
                      <a:lnTo>
                        <a:pt x="305" y="44"/>
                      </a:lnTo>
                      <a:lnTo>
                        <a:pt x="305" y="39"/>
                      </a:lnTo>
                      <a:lnTo>
                        <a:pt x="305" y="34"/>
                      </a:lnTo>
                      <a:lnTo>
                        <a:pt x="303" y="31"/>
                      </a:lnTo>
                      <a:lnTo>
                        <a:pt x="301" y="27"/>
                      </a:lnTo>
                      <a:lnTo>
                        <a:pt x="297" y="22"/>
                      </a:lnTo>
                      <a:lnTo>
                        <a:pt x="295" y="17"/>
                      </a:lnTo>
                      <a:lnTo>
                        <a:pt x="293" y="14"/>
                      </a:lnTo>
                      <a:lnTo>
                        <a:pt x="293" y="11"/>
                      </a:lnTo>
                      <a:lnTo>
                        <a:pt x="295" y="9"/>
                      </a:lnTo>
                      <a:lnTo>
                        <a:pt x="297" y="5"/>
                      </a:lnTo>
                      <a:lnTo>
                        <a:pt x="301" y="4"/>
                      </a:lnTo>
                      <a:lnTo>
                        <a:pt x="307" y="2"/>
                      </a:lnTo>
                      <a:lnTo>
                        <a:pt x="313" y="0"/>
                      </a:lnTo>
                      <a:lnTo>
                        <a:pt x="319" y="0"/>
                      </a:lnTo>
                      <a:lnTo>
                        <a:pt x="325" y="2"/>
                      </a:lnTo>
                      <a:lnTo>
                        <a:pt x="330" y="5"/>
                      </a:lnTo>
                      <a:lnTo>
                        <a:pt x="338" y="9"/>
                      </a:lnTo>
                      <a:lnTo>
                        <a:pt x="346" y="14"/>
                      </a:lnTo>
                      <a:lnTo>
                        <a:pt x="354" y="21"/>
                      </a:lnTo>
                      <a:lnTo>
                        <a:pt x="362" y="27"/>
                      </a:lnTo>
                      <a:lnTo>
                        <a:pt x="370" y="38"/>
                      </a:lnTo>
                      <a:lnTo>
                        <a:pt x="377" y="44"/>
                      </a:lnTo>
                      <a:lnTo>
                        <a:pt x="383" y="53"/>
                      </a:lnTo>
                      <a:lnTo>
                        <a:pt x="389" y="60"/>
                      </a:lnTo>
                      <a:lnTo>
                        <a:pt x="393" y="65"/>
                      </a:lnTo>
                      <a:lnTo>
                        <a:pt x="397" y="70"/>
                      </a:lnTo>
                      <a:lnTo>
                        <a:pt x="399" y="75"/>
                      </a:lnTo>
                      <a:lnTo>
                        <a:pt x="399" y="78"/>
                      </a:lnTo>
                      <a:lnTo>
                        <a:pt x="399" y="80"/>
                      </a:lnTo>
                      <a:lnTo>
                        <a:pt x="399" y="84"/>
                      </a:lnTo>
                      <a:lnTo>
                        <a:pt x="397" y="87"/>
                      </a:lnTo>
                      <a:lnTo>
                        <a:pt x="395" y="92"/>
                      </a:lnTo>
                      <a:lnTo>
                        <a:pt x="393" y="97"/>
                      </a:lnTo>
                      <a:lnTo>
                        <a:pt x="391" y="104"/>
                      </a:lnTo>
                      <a:lnTo>
                        <a:pt x="389" y="111"/>
                      </a:lnTo>
                      <a:lnTo>
                        <a:pt x="385" y="117"/>
                      </a:lnTo>
                      <a:lnTo>
                        <a:pt x="381" y="126"/>
                      </a:lnTo>
                      <a:lnTo>
                        <a:pt x="377" y="134"/>
                      </a:lnTo>
                      <a:lnTo>
                        <a:pt x="374" y="145"/>
                      </a:lnTo>
                      <a:lnTo>
                        <a:pt x="368" y="155"/>
                      </a:lnTo>
                      <a:lnTo>
                        <a:pt x="362" y="167"/>
                      </a:lnTo>
                      <a:lnTo>
                        <a:pt x="356" y="179"/>
                      </a:lnTo>
                      <a:lnTo>
                        <a:pt x="350" y="192"/>
                      </a:lnTo>
                      <a:lnTo>
                        <a:pt x="344" y="206"/>
                      </a:lnTo>
                      <a:lnTo>
                        <a:pt x="313" y="263"/>
                      </a:lnTo>
                      <a:lnTo>
                        <a:pt x="280" y="320"/>
                      </a:lnTo>
                      <a:lnTo>
                        <a:pt x="248" y="376"/>
                      </a:lnTo>
                      <a:lnTo>
                        <a:pt x="213" y="430"/>
                      </a:lnTo>
                      <a:lnTo>
                        <a:pt x="195" y="457"/>
                      </a:lnTo>
                      <a:lnTo>
                        <a:pt x="176" y="481"/>
                      </a:lnTo>
                      <a:lnTo>
                        <a:pt x="158" y="505"/>
                      </a:lnTo>
                      <a:lnTo>
                        <a:pt x="141" y="527"/>
                      </a:lnTo>
                      <a:lnTo>
                        <a:pt x="123" y="547"/>
                      </a:lnTo>
                      <a:lnTo>
                        <a:pt x="107" y="567"/>
                      </a:lnTo>
                      <a:lnTo>
                        <a:pt x="90" y="586"/>
                      </a:lnTo>
                      <a:lnTo>
                        <a:pt x="74" y="603"/>
                      </a:lnTo>
                      <a:lnTo>
                        <a:pt x="66" y="612"/>
                      </a:lnTo>
                      <a:lnTo>
                        <a:pt x="60" y="620"/>
                      </a:lnTo>
                      <a:lnTo>
                        <a:pt x="53" y="627"/>
                      </a:lnTo>
                      <a:lnTo>
                        <a:pt x="47" y="634"/>
                      </a:lnTo>
                      <a:lnTo>
                        <a:pt x="39" y="639"/>
                      </a:lnTo>
                      <a:lnTo>
                        <a:pt x="33" y="644"/>
                      </a:lnTo>
                      <a:lnTo>
                        <a:pt x="29" y="649"/>
                      </a:lnTo>
                      <a:lnTo>
                        <a:pt x="23" y="654"/>
                      </a:lnTo>
                      <a:lnTo>
                        <a:pt x="19" y="657"/>
                      </a:lnTo>
                      <a:lnTo>
                        <a:pt x="15" y="659"/>
                      </a:lnTo>
                      <a:lnTo>
                        <a:pt x="12" y="662"/>
                      </a:lnTo>
                      <a:lnTo>
                        <a:pt x="8" y="664"/>
                      </a:lnTo>
                      <a:lnTo>
                        <a:pt x="6" y="664"/>
                      </a:lnTo>
                      <a:lnTo>
                        <a:pt x="4" y="666"/>
                      </a:lnTo>
                      <a:lnTo>
                        <a:pt x="2" y="666"/>
                      </a:lnTo>
                      <a:lnTo>
                        <a:pt x="0" y="664"/>
                      </a:lnTo>
                      <a:lnTo>
                        <a:pt x="0" y="66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51"/>
                <p:cNvSpPr/>
                <p:nvPr/>
              </p:nvSpPr>
              <p:spPr bwMode="auto">
                <a:xfrm>
                  <a:off x="1766888" y="1882775"/>
                  <a:ext cx="276225" cy="88900"/>
                </a:xfrm>
                <a:custGeom>
                  <a:avLst/>
                  <a:gdLst>
                    <a:gd name="T0" fmla="*/ 14 w 348"/>
                    <a:gd name="T1" fmla="*/ 111 h 112"/>
                    <a:gd name="T2" fmla="*/ 8 w 348"/>
                    <a:gd name="T3" fmla="*/ 102 h 112"/>
                    <a:gd name="T4" fmla="*/ 2 w 348"/>
                    <a:gd name="T5" fmla="*/ 92 h 112"/>
                    <a:gd name="T6" fmla="*/ 0 w 348"/>
                    <a:gd name="T7" fmla="*/ 77 h 112"/>
                    <a:gd name="T8" fmla="*/ 8 w 348"/>
                    <a:gd name="T9" fmla="*/ 67 h 112"/>
                    <a:gd name="T10" fmla="*/ 21 w 348"/>
                    <a:gd name="T11" fmla="*/ 67 h 112"/>
                    <a:gd name="T12" fmla="*/ 37 w 348"/>
                    <a:gd name="T13" fmla="*/ 63 h 112"/>
                    <a:gd name="T14" fmla="*/ 57 w 348"/>
                    <a:gd name="T15" fmla="*/ 62 h 112"/>
                    <a:gd name="T16" fmla="*/ 88 w 348"/>
                    <a:gd name="T17" fmla="*/ 55 h 112"/>
                    <a:gd name="T18" fmla="*/ 137 w 348"/>
                    <a:gd name="T19" fmla="*/ 41 h 112"/>
                    <a:gd name="T20" fmla="*/ 176 w 348"/>
                    <a:gd name="T21" fmla="*/ 28 h 112"/>
                    <a:gd name="T22" fmla="*/ 201 w 348"/>
                    <a:gd name="T23" fmla="*/ 21 h 112"/>
                    <a:gd name="T24" fmla="*/ 223 w 348"/>
                    <a:gd name="T25" fmla="*/ 16 h 112"/>
                    <a:gd name="T26" fmla="*/ 243 w 348"/>
                    <a:gd name="T27" fmla="*/ 11 h 112"/>
                    <a:gd name="T28" fmla="*/ 258 w 348"/>
                    <a:gd name="T29" fmla="*/ 7 h 112"/>
                    <a:gd name="T30" fmla="*/ 272 w 348"/>
                    <a:gd name="T31" fmla="*/ 4 h 112"/>
                    <a:gd name="T32" fmla="*/ 282 w 348"/>
                    <a:gd name="T33" fmla="*/ 2 h 112"/>
                    <a:gd name="T34" fmla="*/ 290 w 348"/>
                    <a:gd name="T35" fmla="*/ 0 h 112"/>
                    <a:gd name="T36" fmla="*/ 303 w 348"/>
                    <a:gd name="T37" fmla="*/ 0 h 112"/>
                    <a:gd name="T38" fmla="*/ 321 w 348"/>
                    <a:gd name="T39" fmla="*/ 2 h 112"/>
                    <a:gd name="T40" fmla="*/ 331 w 348"/>
                    <a:gd name="T41" fmla="*/ 5 h 112"/>
                    <a:gd name="T42" fmla="*/ 338 w 348"/>
                    <a:gd name="T43" fmla="*/ 11 h 112"/>
                    <a:gd name="T44" fmla="*/ 344 w 348"/>
                    <a:gd name="T45" fmla="*/ 16 h 112"/>
                    <a:gd name="T46" fmla="*/ 348 w 348"/>
                    <a:gd name="T47" fmla="*/ 22 h 112"/>
                    <a:gd name="T48" fmla="*/ 348 w 348"/>
                    <a:gd name="T49" fmla="*/ 26 h 112"/>
                    <a:gd name="T50" fmla="*/ 348 w 348"/>
                    <a:gd name="T51" fmla="*/ 31 h 112"/>
                    <a:gd name="T52" fmla="*/ 344 w 348"/>
                    <a:gd name="T53" fmla="*/ 34 h 112"/>
                    <a:gd name="T54" fmla="*/ 336 w 348"/>
                    <a:gd name="T55" fmla="*/ 39 h 112"/>
                    <a:gd name="T56" fmla="*/ 329 w 348"/>
                    <a:gd name="T57" fmla="*/ 45 h 112"/>
                    <a:gd name="T58" fmla="*/ 317 w 348"/>
                    <a:gd name="T59" fmla="*/ 50 h 112"/>
                    <a:gd name="T60" fmla="*/ 303 w 348"/>
                    <a:gd name="T61" fmla="*/ 55 h 112"/>
                    <a:gd name="T62" fmla="*/ 288 w 348"/>
                    <a:gd name="T63" fmla="*/ 62 h 112"/>
                    <a:gd name="T64" fmla="*/ 270 w 348"/>
                    <a:gd name="T65" fmla="*/ 67 h 112"/>
                    <a:gd name="T66" fmla="*/ 231 w 348"/>
                    <a:gd name="T67" fmla="*/ 80 h 112"/>
                    <a:gd name="T68" fmla="*/ 194 w 348"/>
                    <a:gd name="T69" fmla="*/ 90 h 112"/>
                    <a:gd name="T70" fmla="*/ 154 w 348"/>
                    <a:gd name="T71" fmla="*/ 97 h 112"/>
                    <a:gd name="T72" fmla="*/ 117 w 348"/>
                    <a:gd name="T73" fmla="*/ 102 h 112"/>
                    <a:gd name="T74" fmla="*/ 82 w 348"/>
                    <a:gd name="T75" fmla="*/ 106 h 112"/>
                    <a:gd name="T76" fmla="*/ 55 w 348"/>
                    <a:gd name="T77" fmla="*/ 109 h 112"/>
                    <a:gd name="T78" fmla="*/ 33 w 348"/>
                    <a:gd name="T79" fmla="*/ 112 h 112"/>
                    <a:gd name="T80" fmla="*/ 19 w 348"/>
                    <a:gd name="T81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348" h="112">
                      <a:moveTo>
                        <a:pt x="19" y="112"/>
                      </a:moveTo>
                      <a:lnTo>
                        <a:pt x="14" y="111"/>
                      </a:lnTo>
                      <a:lnTo>
                        <a:pt x="10" y="107"/>
                      </a:lnTo>
                      <a:lnTo>
                        <a:pt x="8" y="102"/>
                      </a:lnTo>
                      <a:lnTo>
                        <a:pt x="4" y="97"/>
                      </a:lnTo>
                      <a:lnTo>
                        <a:pt x="2" y="92"/>
                      </a:lnTo>
                      <a:lnTo>
                        <a:pt x="2" y="84"/>
                      </a:lnTo>
                      <a:lnTo>
                        <a:pt x="0" y="77"/>
                      </a:lnTo>
                      <a:lnTo>
                        <a:pt x="0" y="67"/>
                      </a:lnTo>
                      <a:lnTo>
                        <a:pt x="8" y="67"/>
                      </a:lnTo>
                      <a:lnTo>
                        <a:pt x="14" y="67"/>
                      </a:lnTo>
                      <a:lnTo>
                        <a:pt x="21" y="67"/>
                      </a:lnTo>
                      <a:lnTo>
                        <a:pt x="29" y="65"/>
                      </a:lnTo>
                      <a:lnTo>
                        <a:pt x="37" y="63"/>
                      </a:lnTo>
                      <a:lnTo>
                        <a:pt x="47" y="63"/>
                      </a:lnTo>
                      <a:lnTo>
                        <a:pt x="57" y="62"/>
                      </a:lnTo>
                      <a:lnTo>
                        <a:pt x="66" y="58"/>
                      </a:lnTo>
                      <a:lnTo>
                        <a:pt x="88" y="55"/>
                      </a:lnTo>
                      <a:lnTo>
                        <a:pt x="111" y="48"/>
                      </a:lnTo>
                      <a:lnTo>
                        <a:pt x="137" y="41"/>
                      </a:lnTo>
                      <a:lnTo>
                        <a:pt x="162" y="31"/>
                      </a:lnTo>
                      <a:lnTo>
                        <a:pt x="176" y="28"/>
                      </a:lnTo>
                      <a:lnTo>
                        <a:pt x="190" y="24"/>
                      </a:lnTo>
                      <a:lnTo>
                        <a:pt x="201" y="21"/>
                      </a:lnTo>
                      <a:lnTo>
                        <a:pt x="213" y="17"/>
                      </a:lnTo>
                      <a:lnTo>
                        <a:pt x="223" y="16"/>
                      </a:lnTo>
                      <a:lnTo>
                        <a:pt x="233" y="12"/>
                      </a:lnTo>
                      <a:lnTo>
                        <a:pt x="243" y="11"/>
                      </a:lnTo>
                      <a:lnTo>
                        <a:pt x="250" y="9"/>
                      </a:lnTo>
                      <a:lnTo>
                        <a:pt x="258" y="7"/>
                      </a:lnTo>
                      <a:lnTo>
                        <a:pt x="266" y="5"/>
                      </a:lnTo>
                      <a:lnTo>
                        <a:pt x="272" y="4"/>
                      </a:lnTo>
                      <a:lnTo>
                        <a:pt x="278" y="2"/>
                      </a:lnTo>
                      <a:lnTo>
                        <a:pt x="282" y="2"/>
                      </a:lnTo>
                      <a:lnTo>
                        <a:pt x="288" y="2"/>
                      </a:lnTo>
                      <a:lnTo>
                        <a:pt x="290" y="0"/>
                      </a:lnTo>
                      <a:lnTo>
                        <a:pt x="293" y="0"/>
                      </a:lnTo>
                      <a:lnTo>
                        <a:pt x="303" y="0"/>
                      </a:lnTo>
                      <a:lnTo>
                        <a:pt x="311" y="2"/>
                      </a:lnTo>
                      <a:lnTo>
                        <a:pt x="321" y="2"/>
                      </a:lnTo>
                      <a:lnTo>
                        <a:pt x="325" y="4"/>
                      </a:lnTo>
                      <a:lnTo>
                        <a:pt x="331" y="5"/>
                      </a:lnTo>
                      <a:lnTo>
                        <a:pt x="335" y="7"/>
                      </a:lnTo>
                      <a:lnTo>
                        <a:pt x="338" y="11"/>
                      </a:lnTo>
                      <a:lnTo>
                        <a:pt x="342" y="14"/>
                      </a:lnTo>
                      <a:lnTo>
                        <a:pt x="344" y="16"/>
                      </a:lnTo>
                      <a:lnTo>
                        <a:pt x="346" y="19"/>
                      </a:lnTo>
                      <a:lnTo>
                        <a:pt x="348" y="22"/>
                      </a:lnTo>
                      <a:lnTo>
                        <a:pt x="348" y="24"/>
                      </a:lnTo>
                      <a:lnTo>
                        <a:pt x="348" y="26"/>
                      </a:lnTo>
                      <a:lnTo>
                        <a:pt x="348" y="28"/>
                      </a:lnTo>
                      <a:lnTo>
                        <a:pt x="348" y="31"/>
                      </a:lnTo>
                      <a:lnTo>
                        <a:pt x="346" y="33"/>
                      </a:lnTo>
                      <a:lnTo>
                        <a:pt x="344" y="34"/>
                      </a:lnTo>
                      <a:lnTo>
                        <a:pt x="340" y="38"/>
                      </a:lnTo>
                      <a:lnTo>
                        <a:pt x="336" y="39"/>
                      </a:lnTo>
                      <a:lnTo>
                        <a:pt x="333" y="43"/>
                      </a:lnTo>
                      <a:lnTo>
                        <a:pt x="329" y="45"/>
                      </a:lnTo>
                      <a:lnTo>
                        <a:pt x="323" y="48"/>
                      </a:lnTo>
                      <a:lnTo>
                        <a:pt x="317" y="50"/>
                      </a:lnTo>
                      <a:lnTo>
                        <a:pt x="311" y="53"/>
                      </a:lnTo>
                      <a:lnTo>
                        <a:pt x="303" y="55"/>
                      </a:lnTo>
                      <a:lnTo>
                        <a:pt x="295" y="58"/>
                      </a:lnTo>
                      <a:lnTo>
                        <a:pt x="288" y="62"/>
                      </a:lnTo>
                      <a:lnTo>
                        <a:pt x="280" y="65"/>
                      </a:lnTo>
                      <a:lnTo>
                        <a:pt x="270" y="67"/>
                      </a:lnTo>
                      <a:lnTo>
                        <a:pt x="250" y="73"/>
                      </a:lnTo>
                      <a:lnTo>
                        <a:pt x="231" y="80"/>
                      </a:lnTo>
                      <a:lnTo>
                        <a:pt x="213" y="85"/>
                      </a:lnTo>
                      <a:lnTo>
                        <a:pt x="194" y="90"/>
                      </a:lnTo>
                      <a:lnTo>
                        <a:pt x="174" y="94"/>
                      </a:lnTo>
                      <a:lnTo>
                        <a:pt x="154" y="97"/>
                      </a:lnTo>
                      <a:lnTo>
                        <a:pt x="137" y="101"/>
                      </a:lnTo>
                      <a:lnTo>
                        <a:pt x="117" y="102"/>
                      </a:lnTo>
                      <a:lnTo>
                        <a:pt x="98" y="104"/>
                      </a:lnTo>
                      <a:lnTo>
                        <a:pt x="82" y="106"/>
                      </a:lnTo>
                      <a:lnTo>
                        <a:pt x="66" y="107"/>
                      </a:lnTo>
                      <a:lnTo>
                        <a:pt x="55" y="109"/>
                      </a:lnTo>
                      <a:lnTo>
                        <a:pt x="43" y="111"/>
                      </a:lnTo>
                      <a:lnTo>
                        <a:pt x="33" y="112"/>
                      </a:lnTo>
                      <a:lnTo>
                        <a:pt x="25" y="112"/>
                      </a:lnTo>
                      <a:lnTo>
                        <a:pt x="19" y="112"/>
                      </a:lnTo>
                      <a:lnTo>
                        <a:pt x="19" y="112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8" name="组合 57"/>
            <p:cNvGrpSpPr/>
            <p:nvPr/>
          </p:nvGrpSpPr>
          <p:grpSpPr>
            <a:xfrm>
              <a:off x="1650752" y="3957340"/>
              <a:ext cx="507365" cy="509905"/>
              <a:chOff x="2190724" y="3412079"/>
              <a:chExt cx="507365" cy="509905"/>
            </a:xfrm>
          </p:grpSpPr>
          <p:pic>
            <p:nvPicPr>
              <p:cNvPr id="59" name="图片 58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90724" y="3412079"/>
                <a:ext cx="507365" cy="509905"/>
              </a:xfrm>
              <a:prstGeom prst="rect">
                <a:avLst/>
              </a:prstGeom>
            </p:spPr>
          </p:pic>
          <p:sp>
            <p:nvSpPr>
              <p:cNvPr id="60" name="Freeform 47"/>
              <p:cNvSpPr/>
              <p:nvPr/>
            </p:nvSpPr>
            <p:spPr bwMode="auto">
              <a:xfrm>
                <a:off x="2296210" y="3529910"/>
                <a:ext cx="112990" cy="189074"/>
              </a:xfrm>
              <a:custGeom>
                <a:avLst/>
                <a:gdLst>
                  <a:gd name="T0" fmla="*/ 0 w 399"/>
                  <a:gd name="T1" fmla="*/ 662 h 666"/>
                  <a:gd name="T2" fmla="*/ 0 w 399"/>
                  <a:gd name="T3" fmla="*/ 659 h 666"/>
                  <a:gd name="T4" fmla="*/ 4 w 399"/>
                  <a:gd name="T5" fmla="*/ 651 h 666"/>
                  <a:gd name="T6" fmla="*/ 8 w 399"/>
                  <a:gd name="T7" fmla="*/ 640 h 666"/>
                  <a:gd name="T8" fmla="*/ 15 w 399"/>
                  <a:gd name="T9" fmla="*/ 627 h 666"/>
                  <a:gd name="T10" fmla="*/ 25 w 399"/>
                  <a:gd name="T11" fmla="*/ 612 h 666"/>
                  <a:gd name="T12" fmla="*/ 37 w 399"/>
                  <a:gd name="T13" fmla="*/ 591 h 666"/>
                  <a:gd name="T14" fmla="*/ 53 w 399"/>
                  <a:gd name="T15" fmla="*/ 569 h 666"/>
                  <a:gd name="T16" fmla="*/ 94 w 399"/>
                  <a:gd name="T17" fmla="*/ 511 h 666"/>
                  <a:gd name="T18" fmla="*/ 127 w 399"/>
                  <a:gd name="T19" fmla="*/ 462 h 666"/>
                  <a:gd name="T20" fmla="*/ 158 w 399"/>
                  <a:gd name="T21" fmla="*/ 411 h 666"/>
                  <a:gd name="T22" fmla="*/ 186 w 399"/>
                  <a:gd name="T23" fmla="*/ 359 h 666"/>
                  <a:gd name="T24" fmla="*/ 209 w 399"/>
                  <a:gd name="T25" fmla="*/ 308 h 666"/>
                  <a:gd name="T26" fmla="*/ 258 w 399"/>
                  <a:gd name="T27" fmla="*/ 204 h 666"/>
                  <a:gd name="T28" fmla="*/ 280 w 399"/>
                  <a:gd name="T29" fmla="*/ 150 h 666"/>
                  <a:gd name="T30" fmla="*/ 287 w 399"/>
                  <a:gd name="T31" fmla="*/ 126 h 666"/>
                  <a:gd name="T32" fmla="*/ 293 w 399"/>
                  <a:gd name="T33" fmla="*/ 106 h 666"/>
                  <a:gd name="T34" fmla="*/ 299 w 399"/>
                  <a:gd name="T35" fmla="*/ 87 h 666"/>
                  <a:gd name="T36" fmla="*/ 303 w 399"/>
                  <a:gd name="T37" fmla="*/ 70 h 666"/>
                  <a:gd name="T38" fmla="*/ 305 w 399"/>
                  <a:gd name="T39" fmla="*/ 56 h 666"/>
                  <a:gd name="T40" fmla="*/ 305 w 399"/>
                  <a:gd name="T41" fmla="*/ 44 h 666"/>
                  <a:gd name="T42" fmla="*/ 305 w 399"/>
                  <a:gd name="T43" fmla="*/ 34 h 666"/>
                  <a:gd name="T44" fmla="*/ 301 w 399"/>
                  <a:gd name="T45" fmla="*/ 27 h 666"/>
                  <a:gd name="T46" fmla="*/ 295 w 399"/>
                  <a:gd name="T47" fmla="*/ 17 h 666"/>
                  <a:gd name="T48" fmla="*/ 293 w 399"/>
                  <a:gd name="T49" fmla="*/ 11 h 666"/>
                  <a:gd name="T50" fmla="*/ 297 w 399"/>
                  <a:gd name="T51" fmla="*/ 5 h 666"/>
                  <a:gd name="T52" fmla="*/ 307 w 399"/>
                  <a:gd name="T53" fmla="*/ 2 h 666"/>
                  <a:gd name="T54" fmla="*/ 319 w 399"/>
                  <a:gd name="T55" fmla="*/ 0 h 666"/>
                  <a:gd name="T56" fmla="*/ 330 w 399"/>
                  <a:gd name="T57" fmla="*/ 5 h 666"/>
                  <a:gd name="T58" fmla="*/ 346 w 399"/>
                  <a:gd name="T59" fmla="*/ 14 h 666"/>
                  <a:gd name="T60" fmla="*/ 362 w 399"/>
                  <a:gd name="T61" fmla="*/ 27 h 666"/>
                  <a:gd name="T62" fmla="*/ 377 w 399"/>
                  <a:gd name="T63" fmla="*/ 44 h 666"/>
                  <a:gd name="T64" fmla="*/ 389 w 399"/>
                  <a:gd name="T65" fmla="*/ 60 h 666"/>
                  <a:gd name="T66" fmla="*/ 397 w 399"/>
                  <a:gd name="T67" fmla="*/ 70 h 666"/>
                  <a:gd name="T68" fmla="*/ 399 w 399"/>
                  <a:gd name="T69" fmla="*/ 78 h 666"/>
                  <a:gd name="T70" fmla="*/ 399 w 399"/>
                  <a:gd name="T71" fmla="*/ 84 h 666"/>
                  <a:gd name="T72" fmla="*/ 395 w 399"/>
                  <a:gd name="T73" fmla="*/ 92 h 666"/>
                  <a:gd name="T74" fmla="*/ 391 w 399"/>
                  <a:gd name="T75" fmla="*/ 104 h 666"/>
                  <a:gd name="T76" fmla="*/ 385 w 399"/>
                  <a:gd name="T77" fmla="*/ 117 h 666"/>
                  <a:gd name="T78" fmla="*/ 377 w 399"/>
                  <a:gd name="T79" fmla="*/ 134 h 666"/>
                  <a:gd name="T80" fmla="*/ 368 w 399"/>
                  <a:gd name="T81" fmla="*/ 155 h 666"/>
                  <a:gd name="T82" fmla="*/ 356 w 399"/>
                  <a:gd name="T83" fmla="*/ 179 h 666"/>
                  <a:gd name="T84" fmla="*/ 344 w 399"/>
                  <a:gd name="T85" fmla="*/ 206 h 666"/>
                  <a:gd name="T86" fmla="*/ 280 w 399"/>
                  <a:gd name="T87" fmla="*/ 320 h 666"/>
                  <a:gd name="T88" fmla="*/ 213 w 399"/>
                  <a:gd name="T89" fmla="*/ 430 h 666"/>
                  <a:gd name="T90" fmla="*/ 176 w 399"/>
                  <a:gd name="T91" fmla="*/ 481 h 666"/>
                  <a:gd name="T92" fmla="*/ 141 w 399"/>
                  <a:gd name="T93" fmla="*/ 527 h 666"/>
                  <a:gd name="T94" fmla="*/ 107 w 399"/>
                  <a:gd name="T95" fmla="*/ 567 h 666"/>
                  <a:gd name="T96" fmla="*/ 74 w 399"/>
                  <a:gd name="T97" fmla="*/ 603 h 666"/>
                  <a:gd name="T98" fmla="*/ 60 w 399"/>
                  <a:gd name="T99" fmla="*/ 620 h 666"/>
                  <a:gd name="T100" fmla="*/ 47 w 399"/>
                  <a:gd name="T101" fmla="*/ 634 h 666"/>
                  <a:gd name="T102" fmla="*/ 33 w 399"/>
                  <a:gd name="T103" fmla="*/ 644 h 666"/>
                  <a:gd name="T104" fmla="*/ 23 w 399"/>
                  <a:gd name="T105" fmla="*/ 654 h 666"/>
                  <a:gd name="T106" fmla="*/ 15 w 399"/>
                  <a:gd name="T107" fmla="*/ 659 h 666"/>
                  <a:gd name="T108" fmla="*/ 8 w 399"/>
                  <a:gd name="T109" fmla="*/ 664 h 666"/>
                  <a:gd name="T110" fmla="*/ 4 w 399"/>
                  <a:gd name="T111" fmla="*/ 666 h 666"/>
                  <a:gd name="T112" fmla="*/ 0 w 399"/>
                  <a:gd name="T113" fmla="*/ 664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9" h="666">
                    <a:moveTo>
                      <a:pt x="0" y="664"/>
                    </a:moveTo>
                    <a:lnTo>
                      <a:pt x="0" y="662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2" y="656"/>
                    </a:lnTo>
                    <a:lnTo>
                      <a:pt x="4" y="651"/>
                    </a:lnTo>
                    <a:lnTo>
                      <a:pt x="6" y="646"/>
                    </a:lnTo>
                    <a:lnTo>
                      <a:pt x="8" y="640"/>
                    </a:lnTo>
                    <a:lnTo>
                      <a:pt x="12" y="634"/>
                    </a:lnTo>
                    <a:lnTo>
                      <a:pt x="15" y="627"/>
                    </a:lnTo>
                    <a:lnTo>
                      <a:pt x="19" y="620"/>
                    </a:lnTo>
                    <a:lnTo>
                      <a:pt x="25" y="612"/>
                    </a:lnTo>
                    <a:lnTo>
                      <a:pt x="31" y="601"/>
                    </a:lnTo>
                    <a:lnTo>
                      <a:pt x="37" y="591"/>
                    </a:lnTo>
                    <a:lnTo>
                      <a:pt x="45" y="581"/>
                    </a:lnTo>
                    <a:lnTo>
                      <a:pt x="53" y="569"/>
                    </a:lnTo>
                    <a:lnTo>
                      <a:pt x="60" y="557"/>
                    </a:lnTo>
                    <a:lnTo>
                      <a:pt x="94" y="511"/>
                    </a:lnTo>
                    <a:lnTo>
                      <a:pt x="111" y="486"/>
                    </a:lnTo>
                    <a:lnTo>
                      <a:pt x="127" y="462"/>
                    </a:lnTo>
                    <a:lnTo>
                      <a:pt x="143" y="437"/>
                    </a:lnTo>
                    <a:lnTo>
                      <a:pt x="158" y="411"/>
                    </a:lnTo>
                    <a:lnTo>
                      <a:pt x="172" y="386"/>
                    </a:lnTo>
                    <a:lnTo>
                      <a:pt x="186" y="359"/>
                    </a:lnTo>
                    <a:lnTo>
                      <a:pt x="197" y="333"/>
                    </a:lnTo>
                    <a:lnTo>
                      <a:pt x="209" y="308"/>
                    </a:lnTo>
                    <a:lnTo>
                      <a:pt x="235" y="257"/>
                    </a:lnTo>
                    <a:lnTo>
                      <a:pt x="258" y="204"/>
                    </a:lnTo>
                    <a:lnTo>
                      <a:pt x="268" y="177"/>
                    </a:lnTo>
                    <a:lnTo>
                      <a:pt x="280" y="150"/>
                    </a:lnTo>
                    <a:lnTo>
                      <a:pt x="284" y="138"/>
                    </a:lnTo>
                    <a:lnTo>
                      <a:pt x="287" y="126"/>
                    </a:lnTo>
                    <a:lnTo>
                      <a:pt x="289" y="116"/>
                    </a:lnTo>
                    <a:lnTo>
                      <a:pt x="293" y="106"/>
                    </a:lnTo>
                    <a:lnTo>
                      <a:pt x="295" y="95"/>
                    </a:lnTo>
                    <a:lnTo>
                      <a:pt x="299" y="87"/>
                    </a:lnTo>
                    <a:lnTo>
                      <a:pt x="301" y="78"/>
                    </a:lnTo>
                    <a:lnTo>
                      <a:pt x="303" y="70"/>
                    </a:lnTo>
                    <a:lnTo>
                      <a:pt x="303" y="63"/>
                    </a:lnTo>
                    <a:lnTo>
                      <a:pt x="305" y="56"/>
                    </a:lnTo>
                    <a:lnTo>
                      <a:pt x="305" y="50"/>
                    </a:lnTo>
                    <a:lnTo>
                      <a:pt x="305" y="44"/>
                    </a:lnTo>
                    <a:lnTo>
                      <a:pt x="305" y="39"/>
                    </a:lnTo>
                    <a:lnTo>
                      <a:pt x="305" y="34"/>
                    </a:lnTo>
                    <a:lnTo>
                      <a:pt x="303" y="31"/>
                    </a:lnTo>
                    <a:lnTo>
                      <a:pt x="301" y="27"/>
                    </a:lnTo>
                    <a:lnTo>
                      <a:pt x="297" y="22"/>
                    </a:lnTo>
                    <a:lnTo>
                      <a:pt x="295" y="17"/>
                    </a:lnTo>
                    <a:lnTo>
                      <a:pt x="293" y="14"/>
                    </a:lnTo>
                    <a:lnTo>
                      <a:pt x="293" y="11"/>
                    </a:lnTo>
                    <a:lnTo>
                      <a:pt x="295" y="9"/>
                    </a:lnTo>
                    <a:lnTo>
                      <a:pt x="297" y="5"/>
                    </a:lnTo>
                    <a:lnTo>
                      <a:pt x="301" y="4"/>
                    </a:lnTo>
                    <a:lnTo>
                      <a:pt x="307" y="2"/>
                    </a:lnTo>
                    <a:lnTo>
                      <a:pt x="313" y="0"/>
                    </a:lnTo>
                    <a:lnTo>
                      <a:pt x="319" y="0"/>
                    </a:lnTo>
                    <a:lnTo>
                      <a:pt x="325" y="2"/>
                    </a:lnTo>
                    <a:lnTo>
                      <a:pt x="330" y="5"/>
                    </a:lnTo>
                    <a:lnTo>
                      <a:pt x="338" y="9"/>
                    </a:lnTo>
                    <a:lnTo>
                      <a:pt x="346" y="14"/>
                    </a:lnTo>
                    <a:lnTo>
                      <a:pt x="354" y="21"/>
                    </a:lnTo>
                    <a:lnTo>
                      <a:pt x="362" y="27"/>
                    </a:lnTo>
                    <a:lnTo>
                      <a:pt x="370" y="38"/>
                    </a:lnTo>
                    <a:lnTo>
                      <a:pt x="377" y="44"/>
                    </a:lnTo>
                    <a:lnTo>
                      <a:pt x="383" y="53"/>
                    </a:lnTo>
                    <a:lnTo>
                      <a:pt x="389" y="60"/>
                    </a:lnTo>
                    <a:lnTo>
                      <a:pt x="393" y="65"/>
                    </a:lnTo>
                    <a:lnTo>
                      <a:pt x="397" y="70"/>
                    </a:lnTo>
                    <a:lnTo>
                      <a:pt x="399" y="75"/>
                    </a:lnTo>
                    <a:lnTo>
                      <a:pt x="399" y="78"/>
                    </a:lnTo>
                    <a:lnTo>
                      <a:pt x="399" y="80"/>
                    </a:lnTo>
                    <a:lnTo>
                      <a:pt x="399" y="84"/>
                    </a:lnTo>
                    <a:lnTo>
                      <a:pt x="397" y="87"/>
                    </a:lnTo>
                    <a:lnTo>
                      <a:pt x="395" y="92"/>
                    </a:lnTo>
                    <a:lnTo>
                      <a:pt x="393" y="97"/>
                    </a:lnTo>
                    <a:lnTo>
                      <a:pt x="391" y="104"/>
                    </a:lnTo>
                    <a:lnTo>
                      <a:pt x="389" y="111"/>
                    </a:lnTo>
                    <a:lnTo>
                      <a:pt x="385" y="117"/>
                    </a:lnTo>
                    <a:lnTo>
                      <a:pt x="381" y="126"/>
                    </a:lnTo>
                    <a:lnTo>
                      <a:pt x="377" y="134"/>
                    </a:lnTo>
                    <a:lnTo>
                      <a:pt x="374" y="145"/>
                    </a:lnTo>
                    <a:lnTo>
                      <a:pt x="368" y="155"/>
                    </a:lnTo>
                    <a:lnTo>
                      <a:pt x="362" y="167"/>
                    </a:lnTo>
                    <a:lnTo>
                      <a:pt x="356" y="179"/>
                    </a:lnTo>
                    <a:lnTo>
                      <a:pt x="350" y="192"/>
                    </a:lnTo>
                    <a:lnTo>
                      <a:pt x="344" y="206"/>
                    </a:lnTo>
                    <a:lnTo>
                      <a:pt x="313" y="263"/>
                    </a:lnTo>
                    <a:lnTo>
                      <a:pt x="280" y="320"/>
                    </a:lnTo>
                    <a:lnTo>
                      <a:pt x="248" y="376"/>
                    </a:lnTo>
                    <a:lnTo>
                      <a:pt x="213" y="430"/>
                    </a:lnTo>
                    <a:lnTo>
                      <a:pt x="195" y="457"/>
                    </a:lnTo>
                    <a:lnTo>
                      <a:pt x="176" y="481"/>
                    </a:lnTo>
                    <a:lnTo>
                      <a:pt x="158" y="505"/>
                    </a:lnTo>
                    <a:lnTo>
                      <a:pt x="141" y="527"/>
                    </a:lnTo>
                    <a:lnTo>
                      <a:pt x="123" y="547"/>
                    </a:lnTo>
                    <a:lnTo>
                      <a:pt x="107" y="567"/>
                    </a:lnTo>
                    <a:lnTo>
                      <a:pt x="90" y="586"/>
                    </a:lnTo>
                    <a:lnTo>
                      <a:pt x="74" y="603"/>
                    </a:lnTo>
                    <a:lnTo>
                      <a:pt x="66" y="612"/>
                    </a:lnTo>
                    <a:lnTo>
                      <a:pt x="60" y="620"/>
                    </a:lnTo>
                    <a:lnTo>
                      <a:pt x="53" y="627"/>
                    </a:lnTo>
                    <a:lnTo>
                      <a:pt x="47" y="634"/>
                    </a:lnTo>
                    <a:lnTo>
                      <a:pt x="39" y="639"/>
                    </a:lnTo>
                    <a:lnTo>
                      <a:pt x="33" y="644"/>
                    </a:lnTo>
                    <a:lnTo>
                      <a:pt x="29" y="649"/>
                    </a:lnTo>
                    <a:lnTo>
                      <a:pt x="23" y="654"/>
                    </a:lnTo>
                    <a:lnTo>
                      <a:pt x="19" y="657"/>
                    </a:lnTo>
                    <a:lnTo>
                      <a:pt x="15" y="659"/>
                    </a:lnTo>
                    <a:lnTo>
                      <a:pt x="12" y="662"/>
                    </a:lnTo>
                    <a:lnTo>
                      <a:pt x="8" y="664"/>
                    </a:lnTo>
                    <a:lnTo>
                      <a:pt x="6" y="664"/>
                    </a:lnTo>
                    <a:lnTo>
                      <a:pt x="4" y="666"/>
                    </a:lnTo>
                    <a:lnTo>
                      <a:pt x="2" y="666"/>
                    </a:lnTo>
                    <a:lnTo>
                      <a:pt x="0" y="664"/>
                    </a:lnTo>
                    <a:lnTo>
                      <a:pt x="0" y="664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92" name="任意多边形 91"/>
          <p:cNvSpPr/>
          <p:nvPr/>
        </p:nvSpPr>
        <p:spPr>
          <a:xfrm>
            <a:off x="2331534" y="3282678"/>
            <a:ext cx="173329" cy="262593"/>
          </a:xfrm>
          <a:custGeom>
            <a:avLst/>
            <a:gdLst>
              <a:gd name="connsiteX0" fmla="*/ 6968 w 173329"/>
              <a:gd name="connsiteY0" fmla="*/ 0 h 262593"/>
              <a:gd name="connsiteX1" fmla="*/ 13936 w 173329"/>
              <a:gd name="connsiteY1" fmla="*/ 0 h 262593"/>
              <a:gd name="connsiteX2" fmla="*/ 20904 w 173329"/>
              <a:gd name="connsiteY2" fmla="*/ 0 h 262593"/>
              <a:gd name="connsiteX3" fmla="*/ 31356 w 173329"/>
              <a:gd name="connsiteY3" fmla="*/ 1733 h 262593"/>
              <a:gd name="connsiteX4" fmla="*/ 40066 w 173329"/>
              <a:gd name="connsiteY4" fmla="*/ 5200 h 262593"/>
              <a:gd name="connsiteX5" fmla="*/ 54002 w 173329"/>
              <a:gd name="connsiteY5" fmla="*/ 8666 h 262593"/>
              <a:gd name="connsiteX6" fmla="*/ 71422 w 173329"/>
              <a:gd name="connsiteY6" fmla="*/ 13866 h 262593"/>
              <a:gd name="connsiteX7" fmla="*/ 92326 w 173329"/>
              <a:gd name="connsiteY7" fmla="*/ 19066 h 262593"/>
              <a:gd name="connsiteX8" fmla="*/ 111488 w 173329"/>
              <a:gd name="connsiteY8" fmla="*/ 29466 h 262593"/>
              <a:gd name="connsiteX9" fmla="*/ 128908 w 173329"/>
              <a:gd name="connsiteY9" fmla="*/ 34665 h 262593"/>
              <a:gd name="connsiteX10" fmla="*/ 146328 w 173329"/>
              <a:gd name="connsiteY10" fmla="*/ 39865 h 262593"/>
              <a:gd name="connsiteX11" fmla="*/ 160264 w 173329"/>
              <a:gd name="connsiteY11" fmla="*/ 39865 h 262593"/>
              <a:gd name="connsiteX12" fmla="*/ 170716 w 173329"/>
              <a:gd name="connsiteY12" fmla="*/ 39865 h 262593"/>
              <a:gd name="connsiteX13" fmla="*/ 173329 w 173329"/>
              <a:gd name="connsiteY13" fmla="*/ 38565 h 262593"/>
              <a:gd name="connsiteX14" fmla="*/ 173329 w 173329"/>
              <a:gd name="connsiteY14" fmla="*/ 262593 h 262593"/>
              <a:gd name="connsiteX15" fmla="*/ 170716 w 173329"/>
              <a:gd name="connsiteY15" fmla="*/ 249593 h 262593"/>
              <a:gd name="connsiteX16" fmla="*/ 163748 w 173329"/>
              <a:gd name="connsiteY16" fmla="*/ 232260 h 262593"/>
              <a:gd name="connsiteX17" fmla="*/ 153296 w 173329"/>
              <a:gd name="connsiteY17" fmla="*/ 211461 h 262593"/>
              <a:gd name="connsiteX18" fmla="*/ 142844 w 173329"/>
              <a:gd name="connsiteY18" fmla="*/ 190662 h 262593"/>
              <a:gd name="connsiteX19" fmla="*/ 128908 w 173329"/>
              <a:gd name="connsiteY19" fmla="*/ 169862 h 262593"/>
              <a:gd name="connsiteX20" fmla="*/ 111488 w 173329"/>
              <a:gd name="connsiteY20" fmla="*/ 145596 h 262593"/>
              <a:gd name="connsiteX21" fmla="*/ 95810 w 173329"/>
              <a:gd name="connsiteY21" fmla="*/ 123063 h 262593"/>
              <a:gd name="connsiteX22" fmla="*/ 74906 w 173329"/>
              <a:gd name="connsiteY22" fmla="*/ 98797 h 262593"/>
              <a:gd name="connsiteX23" fmla="*/ 64454 w 173329"/>
              <a:gd name="connsiteY23" fmla="*/ 90131 h 262593"/>
              <a:gd name="connsiteX24" fmla="*/ 57486 w 173329"/>
              <a:gd name="connsiteY24" fmla="*/ 77998 h 262593"/>
              <a:gd name="connsiteX25" fmla="*/ 47034 w 173329"/>
              <a:gd name="connsiteY25" fmla="*/ 69331 h 262593"/>
              <a:gd name="connsiteX26" fmla="*/ 40066 w 173329"/>
              <a:gd name="connsiteY26" fmla="*/ 60665 h 262593"/>
              <a:gd name="connsiteX27" fmla="*/ 33098 w 173329"/>
              <a:gd name="connsiteY27" fmla="*/ 51998 h 262593"/>
              <a:gd name="connsiteX28" fmla="*/ 27872 w 173329"/>
              <a:gd name="connsiteY28" fmla="*/ 43332 h 262593"/>
              <a:gd name="connsiteX29" fmla="*/ 17420 w 173329"/>
              <a:gd name="connsiteY29" fmla="*/ 31199 h 262593"/>
              <a:gd name="connsiteX30" fmla="*/ 6968 w 173329"/>
              <a:gd name="connsiteY30" fmla="*/ 22532 h 262593"/>
              <a:gd name="connsiteX31" fmla="*/ 3484 w 173329"/>
              <a:gd name="connsiteY31" fmla="*/ 13866 h 262593"/>
              <a:gd name="connsiteX32" fmla="*/ 0 w 173329"/>
              <a:gd name="connsiteY32" fmla="*/ 8666 h 262593"/>
              <a:gd name="connsiteX33" fmla="*/ 3484 w 173329"/>
              <a:gd name="connsiteY33" fmla="*/ 1733 h 262593"/>
              <a:gd name="connsiteX34" fmla="*/ 6968 w 173329"/>
              <a:gd name="connsiteY34" fmla="*/ 0 h 2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73329" h="262593">
                <a:moveTo>
                  <a:pt x="6968" y="0"/>
                </a:moveTo>
                <a:lnTo>
                  <a:pt x="13936" y="0"/>
                </a:lnTo>
                <a:lnTo>
                  <a:pt x="20904" y="0"/>
                </a:lnTo>
                <a:lnTo>
                  <a:pt x="31356" y="1733"/>
                </a:lnTo>
                <a:lnTo>
                  <a:pt x="40066" y="5200"/>
                </a:lnTo>
                <a:lnTo>
                  <a:pt x="54002" y="8666"/>
                </a:lnTo>
                <a:lnTo>
                  <a:pt x="71422" y="13866"/>
                </a:lnTo>
                <a:lnTo>
                  <a:pt x="92326" y="19066"/>
                </a:lnTo>
                <a:lnTo>
                  <a:pt x="111488" y="29466"/>
                </a:lnTo>
                <a:lnTo>
                  <a:pt x="128908" y="34665"/>
                </a:lnTo>
                <a:lnTo>
                  <a:pt x="146328" y="39865"/>
                </a:lnTo>
                <a:lnTo>
                  <a:pt x="160264" y="39865"/>
                </a:lnTo>
                <a:lnTo>
                  <a:pt x="170716" y="39865"/>
                </a:lnTo>
                <a:lnTo>
                  <a:pt x="173329" y="38565"/>
                </a:lnTo>
                <a:lnTo>
                  <a:pt x="173329" y="262593"/>
                </a:lnTo>
                <a:lnTo>
                  <a:pt x="170716" y="249593"/>
                </a:lnTo>
                <a:lnTo>
                  <a:pt x="163748" y="232260"/>
                </a:lnTo>
                <a:lnTo>
                  <a:pt x="153296" y="211461"/>
                </a:lnTo>
                <a:lnTo>
                  <a:pt x="142844" y="190662"/>
                </a:lnTo>
                <a:lnTo>
                  <a:pt x="128908" y="169862"/>
                </a:lnTo>
                <a:lnTo>
                  <a:pt x="111488" y="145596"/>
                </a:lnTo>
                <a:lnTo>
                  <a:pt x="95810" y="123063"/>
                </a:lnTo>
                <a:lnTo>
                  <a:pt x="74906" y="98797"/>
                </a:lnTo>
                <a:lnTo>
                  <a:pt x="64454" y="90131"/>
                </a:lnTo>
                <a:lnTo>
                  <a:pt x="57486" y="77998"/>
                </a:lnTo>
                <a:lnTo>
                  <a:pt x="47034" y="69331"/>
                </a:lnTo>
                <a:lnTo>
                  <a:pt x="40066" y="60665"/>
                </a:lnTo>
                <a:lnTo>
                  <a:pt x="33098" y="51998"/>
                </a:lnTo>
                <a:lnTo>
                  <a:pt x="27872" y="43332"/>
                </a:lnTo>
                <a:lnTo>
                  <a:pt x="17420" y="31199"/>
                </a:lnTo>
                <a:lnTo>
                  <a:pt x="6968" y="22532"/>
                </a:lnTo>
                <a:lnTo>
                  <a:pt x="3484" y="13866"/>
                </a:lnTo>
                <a:lnTo>
                  <a:pt x="0" y="8666"/>
                </a:lnTo>
                <a:lnTo>
                  <a:pt x="3484" y="1733"/>
                </a:lnTo>
                <a:lnTo>
                  <a:pt x="696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>
            <a:off x="2504863" y="2507896"/>
            <a:ext cx="173329" cy="1112772"/>
          </a:xfrm>
          <a:custGeom>
            <a:avLst/>
            <a:gdLst>
              <a:gd name="connsiteX0" fmla="*/ 871 w 173329"/>
              <a:gd name="connsiteY0" fmla="*/ 0 h 1112772"/>
              <a:gd name="connsiteX1" fmla="*/ 16549 w 173329"/>
              <a:gd name="connsiteY1" fmla="*/ 8667 h 1112772"/>
              <a:gd name="connsiteX2" fmla="*/ 37453 w 173329"/>
              <a:gd name="connsiteY2" fmla="*/ 17333 h 1112772"/>
              <a:gd name="connsiteX3" fmla="*/ 54873 w 173329"/>
              <a:gd name="connsiteY3" fmla="*/ 24266 h 1112772"/>
              <a:gd name="connsiteX4" fmla="*/ 68809 w 173329"/>
              <a:gd name="connsiteY4" fmla="*/ 32933 h 1112772"/>
              <a:gd name="connsiteX5" fmla="*/ 82745 w 173329"/>
              <a:gd name="connsiteY5" fmla="*/ 38133 h 1112772"/>
              <a:gd name="connsiteX6" fmla="*/ 94939 w 173329"/>
              <a:gd name="connsiteY6" fmla="*/ 45066 h 1112772"/>
              <a:gd name="connsiteX7" fmla="*/ 108875 w 173329"/>
              <a:gd name="connsiteY7" fmla="*/ 50266 h 1112772"/>
              <a:gd name="connsiteX8" fmla="*/ 119327 w 173329"/>
              <a:gd name="connsiteY8" fmla="*/ 55465 h 1112772"/>
              <a:gd name="connsiteX9" fmla="*/ 129779 w 173329"/>
              <a:gd name="connsiteY9" fmla="*/ 62399 h 1112772"/>
              <a:gd name="connsiteX10" fmla="*/ 140231 w 173329"/>
              <a:gd name="connsiteY10" fmla="*/ 67598 h 1112772"/>
              <a:gd name="connsiteX11" fmla="*/ 147199 w 173329"/>
              <a:gd name="connsiteY11" fmla="*/ 72798 h 1112772"/>
              <a:gd name="connsiteX12" fmla="*/ 154167 w 173329"/>
              <a:gd name="connsiteY12" fmla="*/ 76265 h 1112772"/>
              <a:gd name="connsiteX13" fmla="*/ 161135 w 173329"/>
              <a:gd name="connsiteY13" fmla="*/ 83198 h 1112772"/>
              <a:gd name="connsiteX14" fmla="*/ 164619 w 173329"/>
              <a:gd name="connsiteY14" fmla="*/ 88398 h 1112772"/>
              <a:gd name="connsiteX15" fmla="*/ 168103 w 173329"/>
              <a:gd name="connsiteY15" fmla="*/ 93598 h 1112772"/>
              <a:gd name="connsiteX16" fmla="*/ 171587 w 173329"/>
              <a:gd name="connsiteY16" fmla="*/ 97064 h 1112772"/>
              <a:gd name="connsiteX17" fmla="*/ 171587 w 173329"/>
              <a:gd name="connsiteY17" fmla="*/ 109197 h 1112772"/>
              <a:gd name="connsiteX18" fmla="*/ 173329 w 173329"/>
              <a:gd name="connsiteY18" fmla="*/ 117864 h 1112772"/>
              <a:gd name="connsiteX19" fmla="*/ 173329 w 173329"/>
              <a:gd name="connsiteY19" fmla="*/ 126530 h 1112772"/>
              <a:gd name="connsiteX20" fmla="*/ 171587 w 173329"/>
              <a:gd name="connsiteY20" fmla="*/ 135197 h 1112772"/>
              <a:gd name="connsiteX21" fmla="*/ 168103 w 173329"/>
              <a:gd name="connsiteY21" fmla="*/ 152530 h 1112772"/>
              <a:gd name="connsiteX22" fmla="*/ 164619 w 173329"/>
              <a:gd name="connsiteY22" fmla="*/ 161196 h 1112772"/>
              <a:gd name="connsiteX23" fmla="*/ 161135 w 173329"/>
              <a:gd name="connsiteY23" fmla="*/ 168129 h 1112772"/>
              <a:gd name="connsiteX24" fmla="*/ 161135 w 173329"/>
              <a:gd name="connsiteY24" fmla="*/ 173329 h 1112772"/>
              <a:gd name="connsiteX25" fmla="*/ 157651 w 173329"/>
              <a:gd name="connsiteY25" fmla="*/ 181996 h 1112772"/>
              <a:gd name="connsiteX26" fmla="*/ 157651 w 173329"/>
              <a:gd name="connsiteY26" fmla="*/ 190662 h 1112772"/>
              <a:gd name="connsiteX27" fmla="*/ 157651 w 173329"/>
              <a:gd name="connsiteY27" fmla="*/ 206262 h 1112772"/>
              <a:gd name="connsiteX28" fmla="*/ 154167 w 173329"/>
              <a:gd name="connsiteY28" fmla="*/ 218395 h 1112772"/>
              <a:gd name="connsiteX29" fmla="*/ 154167 w 173329"/>
              <a:gd name="connsiteY29" fmla="*/ 235728 h 1112772"/>
              <a:gd name="connsiteX30" fmla="*/ 154167 w 173329"/>
              <a:gd name="connsiteY30" fmla="*/ 253060 h 1112772"/>
              <a:gd name="connsiteX31" fmla="*/ 150683 w 173329"/>
              <a:gd name="connsiteY31" fmla="*/ 273860 h 1112772"/>
              <a:gd name="connsiteX32" fmla="*/ 150683 w 173329"/>
              <a:gd name="connsiteY32" fmla="*/ 298126 h 1112772"/>
              <a:gd name="connsiteX33" fmla="*/ 150683 w 173329"/>
              <a:gd name="connsiteY33" fmla="*/ 320659 h 1112772"/>
              <a:gd name="connsiteX34" fmla="*/ 150683 w 173329"/>
              <a:gd name="connsiteY34" fmla="*/ 346658 h 1112772"/>
              <a:gd name="connsiteX35" fmla="*/ 150683 w 173329"/>
              <a:gd name="connsiteY35" fmla="*/ 376124 h 1112772"/>
              <a:gd name="connsiteX36" fmla="*/ 150683 w 173329"/>
              <a:gd name="connsiteY36" fmla="*/ 409057 h 1112772"/>
              <a:gd name="connsiteX37" fmla="*/ 150683 w 173329"/>
              <a:gd name="connsiteY37" fmla="*/ 441989 h 1112772"/>
              <a:gd name="connsiteX38" fmla="*/ 154167 w 173329"/>
              <a:gd name="connsiteY38" fmla="*/ 476655 h 1112772"/>
              <a:gd name="connsiteX39" fmla="*/ 154167 w 173329"/>
              <a:gd name="connsiteY39" fmla="*/ 511321 h 1112772"/>
              <a:gd name="connsiteX40" fmla="*/ 154167 w 173329"/>
              <a:gd name="connsiteY40" fmla="*/ 551186 h 1112772"/>
              <a:gd name="connsiteX41" fmla="*/ 154167 w 173329"/>
              <a:gd name="connsiteY41" fmla="*/ 585852 h 1112772"/>
              <a:gd name="connsiteX42" fmla="*/ 154167 w 173329"/>
              <a:gd name="connsiteY42" fmla="*/ 620518 h 1112772"/>
              <a:gd name="connsiteX43" fmla="*/ 154167 w 173329"/>
              <a:gd name="connsiteY43" fmla="*/ 653450 h 1112772"/>
              <a:gd name="connsiteX44" fmla="*/ 154167 w 173329"/>
              <a:gd name="connsiteY44" fmla="*/ 682916 h 1112772"/>
              <a:gd name="connsiteX45" fmla="*/ 154167 w 173329"/>
              <a:gd name="connsiteY45" fmla="*/ 712382 h 1112772"/>
              <a:gd name="connsiteX46" fmla="*/ 154167 w 173329"/>
              <a:gd name="connsiteY46" fmla="*/ 738382 h 1112772"/>
              <a:gd name="connsiteX47" fmla="*/ 154167 w 173329"/>
              <a:gd name="connsiteY47" fmla="*/ 764381 h 1112772"/>
              <a:gd name="connsiteX48" fmla="*/ 150683 w 173329"/>
              <a:gd name="connsiteY48" fmla="*/ 788647 h 1112772"/>
              <a:gd name="connsiteX49" fmla="*/ 150683 w 173329"/>
              <a:gd name="connsiteY49" fmla="*/ 812913 h 1112772"/>
              <a:gd name="connsiteX50" fmla="*/ 150683 w 173329"/>
              <a:gd name="connsiteY50" fmla="*/ 833713 h 1112772"/>
              <a:gd name="connsiteX51" fmla="*/ 150683 w 173329"/>
              <a:gd name="connsiteY51" fmla="*/ 851045 h 1112772"/>
              <a:gd name="connsiteX52" fmla="*/ 150683 w 173329"/>
              <a:gd name="connsiteY52" fmla="*/ 868378 h 1112772"/>
              <a:gd name="connsiteX53" fmla="*/ 147199 w 173329"/>
              <a:gd name="connsiteY53" fmla="*/ 882245 h 1112772"/>
              <a:gd name="connsiteX54" fmla="*/ 147199 w 173329"/>
              <a:gd name="connsiteY54" fmla="*/ 897844 h 1112772"/>
              <a:gd name="connsiteX55" fmla="*/ 147199 w 173329"/>
              <a:gd name="connsiteY55" fmla="*/ 909977 h 1112772"/>
              <a:gd name="connsiteX56" fmla="*/ 143715 w 173329"/>
              <a:gd name="connsiteY56" fmla="*/ 932510 h 1112772"/>
              <a:gd name="connsiteX57" fmla="*/ 136747 w 173329"/>
              <a:gd name="connsiteY57" fmla="*/ 953310 h 1112772"/>
              <a:gd name="connsiteX58" fmla="*/ 133263 w 173329"/>
              <a:gd name="connsiteY58" fmla="*/ 977576 h 1112772"/>
              <a:gd name="connsiteX59" fmla="*/ 126295 w 173329"/>
              <a:gd name="connsiteY59" fmla="*/ 994908 h 1112772"/>
              <a:gd name="connsiteX60" fmla="*/ 119327 w 173329"/>
              <a:gd name="connsiteY60" fmla="*/ 1012241 h 1112772"/>
              <a:gd name="connsiteX61" fmla="*/ 112359 w 173329"/>
              <a:gd name="connsiteY61" fmla="*/ 1029574 h 1112772"/>
              <a:gd name="connsiteX62" fmla="*/ 105391 w 173329"/>
              <a:gd name="connsiteY62" fmla="*/ 1046907 h 1112772"/>
              <a:gd name="connsiteX63" fmla="*/ 94939 w 173329"/>
              <a:gd name="connsiteY63" fmla="*/ 1059040 h 1112772"/>
              <a:gd name="connsiteX64" fmla="*/ 89713 w 173329"/>
              <a:gd name="connsiteY64" fmla="*/ 1074640 h 1112772"/>
              <a:gd name="connsiteX65" fmla="*/ 79261 w 173329"/>
              <a:gd name="connsiteY65" fmla="*/ 1083306 h 1112772"/>
              <a:gd name="connsiteX66" fmla="*/ 72293 w 173329"/>
              <a:gd name="connsiteY66" fmla="*/ 1091973 h 1112772"/>
              <a:gd name="connsiteX67" fmla="*/ 65325 w 173329"/>
              <a:gd name="connsiteY67" fmla="*/ 1100639 h 1112772"/>
              <a:gd name="connsiteX68" fmla="*/ 58357 w 173329"/>
              <a:gd name="connsiteY68" fmla="*/ 1105839 h 1112772"/>
              <a:gd name="connsiteX69" fmla="*/ 47905 w 173329"/>
              <a:gd name="connsiteY69" fmla="*/ 1109306 h 1112772"/>
              <a:gd name="connsiteX70" fmla="*/ 40937 w 173329"/>
              <a:gd name="connsiteY70" fmla="*/ 1112772 h 1112772"/>
              <a:gd name="connsiteX71" fmla="*/ 30485 w 173329"/>
              <a:gd name="connsiteY71" fmla="*/ 1112772 h 1112772"/>
              <a:gd name="connsiteX72" fmla="*/ 27001 w 173329"/>
              <a:gd name="connsiteY72" fmla="*/ 1109306 h 1112772"/>
              <a:gd name="connsiteX73" fmla="*/ 20033 w 173329"/>
              <a:gd name="connsiteY73" fmla="*/ 1104106 h 1112772"/>
              <a:gd name="connsiteX74" fmla="*/ 16549 w 173329"/>
              <a:gd name="connsiteY74" fmla="*/ 1097173 h 1112772"/>
              <a:gd name="connsiteX75" fmla="*/ 14807 w 173329"/>
              <a:gd name="connsiteY75" fmla="*/ 1091973 h 1112772"/>
              <a:gd name="connsiteX76" fmla="*/ 11323 w 173329"/>
              <a:gd name="connsiteY76" fmla="*/ 1083306 h 1112772"/>
              <a:gd name="connsiteX77" fmla="*/ 7839 w 173329"/>
              <a:gd name="connsiteY77" fmla="*/ 1071173 h 1112772"/>
              <a:gd name="connsiteX78" fmla="*/ 4355 w 173329"/>
              <a:gd name="connsiteY78" fmla="*/ 1059040 h 1112772"/>
              <a:gd name="connsiteX79" fmla="*/ 871 w 173329"/>
              <a:gd name="connsiteY79" fmla="*/ 1041707 h 1112772"/>
              <a:gd name="connsiteX80" fmla="*/ 0 w 173329"/>
              <a:gd name="connsiteY80" fmla="*/ 1037374 h 1112772"/>
              <a:gd name="connsiteX81" fmla="*/ 0 w 173329"/>
              <a:gd name="connsiteY81" fmla="*/ 813346 h 1112772"/>
              <a:gd name="connsiteX82" fmla="*/ 7839 w 173329"/>
              <a:gd name="connsiteY82" fmla="*/ 809446 h 1112772"/>
              <a:gd name="connsiteX83" fmla="*/ 16549 w 173329"/>
              <a:gd name="connsiteY83" fmla="*/ 804247 h 1112772"/>
              <a:gd name="connsiteX84" fmla="*/ 23517 w 173329"/>
              <a:gd name="connsiteY84" fmla="*/ 793847 h 1112772"/>
              <a:gd name="connsiteX85" fmla="*/ 27001 w 173329"/>
              <a:gd name="connsiteY85" fmla="*/ 788647 h 1112772"/>
              <a:gd name="connsiteX86" fmla="*/ 30485 w 173329"/>
              <a:gd name="connsiteY86" fmla="*/ 783447 h 1112772"/>
              <a:gd name="connsiteX87" fmla="*/ 30485 w 173329"/>
              <a:gd name="connsiteY87" fmla="*/ 774781 h 1112772"/>
              <a:gd name="connsiteX88" fmla="*/ 33969 w 173329"/>
              <a:gd name="connsiteY88" fmla="*/ 764381 h 1112772"/>
              <a:gd name="connsiteX89" fmla="*/ 37453 w 173329"/>
              <a:gd name="connsiteY89" fmla="*/ 753981 h 1112772"/>
              <a:gd name="connsiteX90" fmla="*/ 37453 w 173329"/>
              <a:gd name="connsiteY90" fmla="*/ 738382 h 1112772"/>
              <a:gd name="connsiteX91" fmla="*/ 40937 w 173329"/>
              <a:gd name="connsiteY91" fmla="*/ 724515 h 1112772"/>
              <a:gd name="connsiteX92" fmla="*/ 40937 w 173329"/>
              <a:gd name="connsiteY92" fmla="*/ 708916 h 1112772"/>
              <a:gd name="connsiteX93" fmla="*/ 44421 w 173329"/>
              <a:gd name="connsiteY93" fmla="*/ 691583 h 1112772"/>
              <a:gd name="connsiteX94" fmla="*/ 44421 w 173329"/>
              <a:gd name="connsiteY94" fmla="*/ 670783 h 1112772"/>
              <a:gd name="connsiteX95" fmla="*/ 44421 w 173329"/>
              <a:gd name="connsiteY95" fmla="*/ 649984 h 1112772"/>
              <a:gd name="connsiteX96" fmla="*/ 47905 w 173329"/>
              <a:gd name="connsiteY96" fmla="*/ 627451 h 1112772"/>
              <a:gd name="connsiteX97" fmla="*/ 47905 w 173329"/>
              <a:gd name="connsiteY97" fmla="*/ 603185 h 1112772"/>
              <a:gd name="connsiteX98" fmla="*/ 47905 w 173329"/>
              <a:gd name="connsiteY98" fmla="*/ 577186 h 1112772"/>
              <a:gd name="connsiteX99" fmla="*/ 47905 w 173329"/>
              <a:gd name="connsiteY99" fmla="*/ 551186 h 1112772"/>
              <a:gd name="connsiteX100" fmla="*/ 47905 w 173329"/>
              <a:gd name="connsiteY100" fmla="*/ 521720 h 1112772"/>
              <a:gd name="connsiteX101" fmla="*/ 47905 w 173329"/>
              <a:gd name="connsiteY101" fmla="*/ 464522 h 1112772"/>
              <a:gd name="connsiteX102" fmla="*/ 44421 w 173329"/>
              <a:gd name="connsiteY102" fmla="*/ 403857 h 1112772"/>
              <a:gd name="connsiteX103" fmla="*/ 40937 w 173329"/>
              <a:gd name="connsiteY103" fmla="*/ 341458 h 1112772"/>
              <a:gd name="connsiteX104" fmla="*/ 33969 w 173329"/>
              <a:gd name="connsiteY104" fmla="*/ 277326 h 1112772"/>
              <a:gd name="connsiteX105" fmla="*/ 27001 w 173329"/>
              <a:gd name="connsiteY105" fmla="*/ 211461 h 1112772"/>
              <a:gd name="connsiteX106" fmla="*/ 20033 w 173329"/>
              <a:gd name="connsiteY106" fmla="*/ 143863 h 1112772"/>
              <a:gd name="connsiteX107" fmla="*/ 11323 w 173329"/>
              <a:gd name="connsiteY107" fmla="*/ 72798 h 1112772"/>
              <a:gd name="connsiteX108" fmla="*/ 871 w 173329"/>
              <a:gd name="connsiteY108" fmla="*/ 0 h 1112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173329" h="1112772">
                <a:moveTo>
                  <a:pt x="871" y="0"/>
                </a:moveTo>
                <a:lnTo>
                  <a:pt x="16549" y="8667"/>
                </a:lnTo>
                <a:lnTo>
                  <a:pt x="37453" y="17333"/>
                </a:lnTo>
                <a:lnTo>
                  <a:pt x="54873" y="24266"/>
                </a:lnTo>
                <a:lnTo>
                  <a:pt x="68809" y="32933"/>
                </a:lnTo>
                <a:lnTo>
                  <a:pt x="82745" y="38133"/>
                </a:lnTo>
                <a:lnTo>
                  <a:pt x="94939" y="45066"/>
                </a:lnTo>
                <a:lnTo>
                  <a:pt x="108875" y="50266"/>
                </a:lnTo>
                <a:lnTo>
                  <a:pt x="119327" y="55465"/>
                </a:lnTo>
                <a:lnTo>
                  <a:pt x="129779" y="62399"/>
                </a:lnTo>
                <a:lnTo>
                  <a:pt x="140231" y="67598"/>
                </a:lnTo>
                <a:lnTo>
                  <a:pt x="147199" y="72798"/>
                </a:lnTo>
                <a:lnTo>
                  <a:pt x="154167" y="76265"/>
                </a:lnTo>
                <a:lnTo>
                  <a:pt x="161135" y="83198"/>
                </a:lnTo>
                <a:lnTo>
                  <a:pt x="164619" y="88398"/>
                </a:lnTo>
                <a:lnTo>
                  <a:pt x="168103" y="93598"/>
                </a:lnTo>
                <a:lnTo>
                  <a:pt x="171587" y="97064"/>
                </a:lnTo>
                <a:lnTo>
                  <a:pt x="171587" y="109197"/>
                </a:lnTo>
                <a:lnTo>
                  <a:pt x="173329" y="117864"/>
                </a:lnTo>
                <a:lnTo>
                  <a:pt x="173329" y="126530"/>
                </a:lnTo>
                <a:lnTo>
                  <a:pt x="171587" y="135197"/>
                </a:lnTo>
                <a:lnTo>
                  <a:pt x="168103" y="152530"/>
                </a:lnTo>
                <a:lnTo>
                  <a:pt x="164619" y="161196"/>
                </a:lnTo>
                <a:lnTo>
                  <a:pt x="161135" y="168129"/>
                </a:lnTo>
                <a:lnTo>
                  <a:pt x="161135" y="173329"/>
                </a:lnTo>
                <a:lnTo>
                  <a:pt x="157651" y="181996"/>
                </a:lnTo>
                <a:lnTo>
                  <a:pt x="157651" y="190662"/>
                </a:lnTo>
                <a:lnTo>
                  <a:pt x="157651" y="206262"/>
                </a:lnTo>
                <a:lnTo>
                  <a:pt x="154167" y="218395"/>
                </a:lnTo>
                <a:lnTo>
                  <a:pt x="154167" y="235728"/>
                </a:lnTo>
                <a:lnTo>
                  <a:pt x="154167" y="253060"/>
                </a:lnTo>
                <a:lnTo>
                  <a:pt x="150683" y="273860"/>
                </a:lnTo>
                <a:lnTo>
                  <a:pt x="150683" y="298126"/>
                </a:lnTo>
                <a:lnTo>
                  <a:pt x="150683" y="320659"/>
                </a:lnTo>
                <a:lnTo>
                  <a:pt x="150683" y="346658"/>
                </a:lnTo>
                <a:lnTo>
                  <a:pt x="150683" y="376124"/>
                </a:lnTo>
                <a:lnTo>
                  <a:pt x="150683" y="409057"/>
                </a:lnTo>
                <a:lnTo>
                  <a:pt x="150683" y="441989"/>
                </a:lnTo>
                <a:lnTo>
                  <a:pt x="154167" y="476655"/>
                </a:lnTo>
                <a:lnTo>
                  <a:pt x="154167" y="511321"/>
                </a:lnTo>
                <a:lnTo>
                  <a:pt x="154167" y="551186"/>
                </a:lnTo>
                <a:lnTo>
                  <a:pt x="154167" y="585852"/>
                </a:lnTo>
                <a:lnTo>
                  <a:pt x="154167" y="620518"/>
                </a:lnTo>
                <a:lnTo>
                  <a:pt x="154167" y="653450"/>
                </a:lnTo>
                <a:lnTo>
                  <a:pt x="154167" y="682916"/>
                </a:lnTo>
                <a:lnTo>
                  <a:pt x="154167" y="712382"/>
                </a:lnTo>
                <a:lnTo>
                  <a:pt x="154167" y="738382"/>
                </a:lnTo>
                <a:lnTo>
                  <a:pt x="154167" y="764381"/>
                </a:lnTo>
                <a:lnTo>
                  <a:pt x="150683" y="788647"/>
                </a:lnTo>
                <a:lnTo>
                  <a:pt x="150683" y="812913"/>
                </a:lnTo>
                <a:lnTo>
                  <a:pt x="150683" y="833713"/>
                </a:lnTo>
                <a:lnTo>
                  <a:pt x="150683" y="851045"/>
                </a:lnTo>
                <a:lnTo>
                  <a:pt x="150683" y="868378"/>
                </a:lnTo>
                <a:lnTo>
                  <a:pt x="147199" y="882245"/>
                </a:lnTo>
                <a:lnTo>
                  <a:pt x="147199" y="897844"/>
                </a:lnTo>
                <a:lnTo>
                  <a:pt x="147199" y="909977"/>
                </a:lnTo>
                <a:lnTo>
                  <a:pt x="143715" y="932510"/>
                </a:lnTo>
                <a:lnTo>
                  <a:pt x="136747" y="953310"/>
                </a:lnTo>
                <a:lnTo>
                  <a:pt x="133263" y="977576"/>
                </a:lnTo>
                <a:lnTo>
                  <a:pt x="126295" y="994908"/>
                </a:lnTo>
                <a:lnTo>
                  <a:pt x="119327" y="1012241"/>
                </a:lnTo>
                <a:lnTo>
                  <a:pt x="112359" y="1029574"/>
                </a:lnTo>
                <a:lnTo>
                  <a:pt x="105391" y="1046907"/>
                </a:lnTo>
                <a:lnTo>
                  <a:pt x="94939" y="1059040"/>
                </a:lnTo>
                <a:lnTo>
                  <a:pt x="89713" y="1074640"/>
                </a:lnTo>
                <a:lnTo>
                  <a:pt x="79261" y="1083306"/>
                </a:lnTo>
                <a:lnTo>
                  <a:pt x="72293" y="1091973"/>
                </a:lnTo>
                <a:lnTo>
                  <a:pt x="65325" y="1100639"/>
                </a:lnTo>
                <a:lnTo>
                  <a:pt x="58357" y="1105839"/>
                </a:lnTo>
                <a:lnTo>
                  <a:pt x="47905" y="1109306"/>
                </a:lnTo>
                <a:lnTo>
                  <a:pt x="40937" y="1112772"/>
                </a:lnTo>
                <a:lnTo>
                  <a:pt x="30485" y="1112772"/>
                </a:lnTo>
                <a:lnTo>
                  <a:pt x="27001" y="1109306"/>
                </a:lnTo>
                <a:lnTo>
                  <a:pt x="20033" y="1104106"/>
                </a:lnTo>
                <a:lnTo>
                  <a:pt x="16549" y="1097173"/>
                </a:lnTo>
                <a:lnTo>
                  <a:pt x="14807" y="1091973"/>
                </a:lnTo>
                <a:lnTo>
                  <a:pt x="11323" y="1083306"/>
                </a:lnTo>
                <a:lnTo>
                  <a:pt x="7839" y="1071173"/>
                </a:lnTo>
                <a:lnTo>
                  <a:pt x="4355" y="1059040"/>
                </a:lnTo>
                <a:lnTo>
                  <a:pt x="871" y="1041707"/>
                </a:lnTo>
                <a:lnTo>
                  <a:pt x="0" y="1037374"/>
                </a:lnTo>
                <a:lnTo>
                  <a:pt x="0" y="813346"/>
                </a:lnTo>
                <a:lnTo>
                  <a:pt x="7839" y="809446"/>
                </a:lnTo>
                <a:lnTo>
                  <a:pt x="16549" y="804247"/>
                </a:lnTo>
                <a:lnTo>
                  <a:pt x="23517" y="793847"/>
                </a:lnTo>
                <a:lnTo>
                  <a:pt x="27001" y="788647"/>
                </a:lnTo>
                <a:lnTo>
                  <a:pt x="30485" y="783447"/>
                </a:lnTo>
                <a:lnTo>
                  <a:pt x="30485" y="774781"/>
                </a:lnTo>
                <a:lnTo>
                  <a:pt x="33969" y="764381"/>
                </a:lnTo>
                <a:lnTo>
                  <a:pt x="37453" y="753981"/>
                </a:lnTo>
                <a:lnTo>
                  <a:pt x="37453" y="738382"/>
                </a:lnTo>
                <a:lnTo>
                  <a:pt x="40937" y="724515"/>
                </a:lnTo>
                <a:lnTo>
                  <a:pt x="40937" y="708916"/>
                </a:lnTo>
                <a:lnTo>
                  <a:pt x="44421" y="691583"/>
                </a:lnTo>
                <a:lnTo>
                  <a:pt x="44421" y="670783"/>
                </a:lnTo>
                <a:lnTo>
                  <a:pt x="44421" y="649984"/>
                </a:lnTo>
                <a:lnTo>
                  <a:pt x="47905" y="627451"/>
                </a:lnTo>
                <a:lnTo>
                  <a:pt x="47905" y="603185"/>
                </a:lnTo>
                <a:lnTo>
                  <a:pt x="47905" y="577186"/>
                </a:lnTo>
                <a:lnTo>
                  <a:pt x="47905" y="551186"/>
                </a:lnTo>
                <a:lnTo>
                  <a:pt x="47905" y="521720"/>
                </a:lnTo>
                <a:lnTo>
                  <a:pt x="47905" y="464522"/>
                </a:lnTo>
                <a:lnTo>
                  <a:pt x="44421" y="403857"/>
                </a:lnTo>
                <a:lnTo>
                  <a:pt x="40937" y="341458"/>
                </a:lnTo>
                <a:lnTo>
                  <a:pt x="33969" y="277326"/>
                </a:lnTo>
                <a:lnTo>
                  <a:pt x="27001" y="211461"/>
                </a:lnTo>
                <a:lnTo>
                  <a:pt x="20033" y="143863"/>
                </a:lnTo>
                <a:lnTo>
                  <a:pt x="11323" y="72798"/>
                </a:lnTo>
                <a:lnTo>
                  <a:pt x="87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222352" y="51470"/>
            <a:ext cx="2261416" cy="819783"/>
            <a:chOff x="156323" y="1107604"/>
            <a:chExt cx="2261416" cy="819783"/>
          </a:xfrm>
        </p:grpSpPr>
        <p:sp>
          <p:nvSpPr>
            <p:cNvPr id="95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96" name="图片 9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  <p:bldP spid="50" grpId="0" animBg="1"/>
      <p:bldP spid="51" grpId="0" animBg="1"/>
      <p:bldP spid="92" grpId="0" animBg="1"/>
      <p:bldP spid="9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347864" y="2021487"/>
            <a:ext cx="5256584" cy="163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2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）第二笔竖短横长。</a:t>
            </a:r>
            <a:endParaRPr lang="en-US" altLang="zh-CN" sz="22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en-US" altLang="zh-CN" sz="22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2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）竖钩在竖中线右侧。</a:t>
            </a:r>
            <a:endParaRPr lang="en-US" altLang="zh-CN" sz="22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en-US" altLang="zh-CN" sz="22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200" b="1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）撇收笔略高于竖钩。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211960" y="1109556"/>
            <a:ext cx="403244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月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牙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门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牙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956" y="2198285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文本框 8"/>
          <p:cNvSpPr txBox="1">
            <a:spLocks noChangeArrowheads="1"/>
          </p:cNvSpPr>
          <p:nvPr/>
        </p:nvSpPr>
        <p:spPr bwMode="auto">
          <a:xfrm>
            <a:off x="530636" y="195486"/>
            <a:ext cx="32849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0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yá</a:t>
            </a:r>
            <a:endParaRPr lang="zh-CN" altLang="en-US" sz="60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1006505" y="1349338"/>
            <a:ext cx="2318547" cy="2326669"/>
            <a:chOff x="5534807" y="1672548"/>
            <a:chExt cx="2318547" cy="2326669"/>
          </a:xfrm>
        </p:grpSpPr>
        <p:sp>
          <p:nvSpPr>
            <p:cNvPr id="97" name="矩形 96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8" name="直接连接符 97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组合 99"/>
          <p:cNvGrpSpPr/>
          <p:nvPr/>
        </p:nvGrpSpPr>
        <p:grpSpPr>
          <a:xfrm>
            <a:off x="1448438" y="1682692"/>
            <a:ext cx="1434681" cy="1659961"/>
            <a:chOff x="2603500" y="1555750"/>
            <a:chExt cx="768350" cy="889000"/>
          </a:xfrm>
        </p:grpSpPr>
        <p:sp>
          <p:nvSpPr>
            <p:cNvPr id="101" name="Freeform 53"/>
            <p:cNvSpPr/>
            <p:nvPr/>
          </p:nvSpPr>
          <p:spPr bwMode="auto">
            <a:xfrm>
              <a:off x="2828925" y="1555750"/>
              <a:ext cx="368300" cy="104775"/>
            </a:xfrm>
            <a:custGeom>
              <a:avLst/>
              <a:gdLst>
                <a:gd name="T0" fmla="*/ 243 w 464"/>
                <a:gd name="T1" fmla="*/ 39 h 132"/>
                <a:gd name="T2" fmla="*/ 278 w 464"/>
                <a:gd name="T3" fmla="*/ 27 h 132"/>
                <a:gd name="T4" fmla="*/ 312 w 464"/>
                <a:gd name="T5" fmla="*/ 18 h 132"/>
                <a:gd name="T6" fmla="*/ 339 w 464"/>
                <a:gd name="T7" fmla="*/ 10 h 132"/>
                <a:gd name="T8" fmla="*/ 364 w 464"/>
                <a:gd name="T9" fmla="*/ 5 h 132"/>
                <a:gd name="T10" fmla="*/ 384 w 464"/>
                <a:gd name="T11" fmla="*/ 2 h 132"/>
                <a:gd name="T12" fmla="*/ 402 w 464"/>
                <a:gd name="T13" fmla="*/ 0 h 132"/>
                <a:gd name="T14" fmla="*/ 413 w 464"/>
                <a:gd name="T15" fmla="*/ 0 h 132"/>
                <a:gd name="T16" fmla="*/ 425 w 464"/>
                <a:gd name="T17" fmla="*/ 2 h 132"/>
                <a:gd name="T18" fmla="*/ 443 w 464"/>
                <a:gd name="T19" fmla="*/ 10 h 132"/>
                <a:gd name="T20" fmla="*/ 456 w 464"/>
                <a:gd name="T21" fmla="*/ 18 h 132"/>
                <a:gd name="T22" fmla="*/ 462 w 464"/>
                <a:gd name="T23" fmla="*/ 29 h 132"/>
                <a:gd name="T24" fmla="*/ 462 w 464"/>
                <a:gd name="T25" fmla="*/ 41 h 132"/>
                <a:gd name="T26" fmla="*/ 460 w 464"/>
                <a:gd name="T27" fmla="*/ 46 h 132"/>
                <a:gd name="T28" fmla="*/ 454 w 464"/>
                <a:gd name="T29" fmla="*/ 51 h 132"/>
                <a:gd name="T30" fmla="*/ 443 w 464"/>
                <a:gd name="T31" fmla="*/ 56 h 132"/>
                <a:gd name="T32" fmla="*/ 425 w 464"/>
                <a:gd name="T33" fmla="*/ 61 h 132"/>
                <a:gd name="T34" fmla="*/ 404 w 464"/>
                <a:gd name="T35" fmla="*/ 68 h 132"/>
                <a:gd name="T36" fmla="*/ 376 w 464"/>
                <a:gd name="T37" fmla="*/ 76 h 132"/>
                <a:gd name="T38" fmla="*/ 343 w 464"/>
                <a:gd name="T39" fmla="*/ 83 h 132"/>
                <a:gd name="T40" fmla="*/ 304 w 464"/>
                <a:gd name="T41" fmla="*/ 93 h 132"/>
                <a:gd name="T42" fmla="*/ 261 w 464"/>
                <a:gd name="T43" fmla="*/ 102 h 132"/>
                <a:gd name="T44" fmla="*/ 216 w 464"/>
                <a:gd name="T45" fmla="*/ 110 h 132"/>
                <a:gd name="T46" fmla="*/ 177 w 464"/>
                <a:gd name="T47" fmla="*/ 119 h 132"/>
                <a:gd name="T48" fmla="*/ 141 w 464"/>
                <a:gd name="T49" fmla="*/ 124 h 132"/>
                <a:gd name="T50" fmla="*/ 110 w 464"/>
                <a:gd name="T51" fmla="*/ 129 h 132"/>
                <a:gd name="T52" fmla="*/ 85 w 464"/>
                <a:gd name="T53" fmla="*/ 131 h 132"/>
                <a:gd name="T54" fmla="*/ 65 w 464"/>
                <a:gd name="T55" fmla="*/ 132 h 132"/>
                <a:gd name="T56" fmla="*/ 49 w 464"/>
                <a:gd name="T57" fmla="*/ 131 h 132"/>
                <a:gd name="T58" fmla="*/ 38 w 464"/>
                <a:gd name="T59" fmla="*/ 127 h 132"/>
                <a:gd name="T60" fmla="*/ 22 w 464"/>
                <a:gd name="T61" fmla="*/ 122 h 132"/>
                <a:gd name="T62" fmla="*/ 10 w 464"/>
                <a:gd name="T63" fmla="*/ 117 h 132"/>
                <a:gd name="T64" fmla="*/ 2 w 464"/>
                <a:gd name="T65" fmla="*/ 112 h 132"/>
                <a:gd name="T66" fmla="*/ 0 w 464"/>
                <a:gd name="T67" fmla="*/ 107 h 132"/>
                <a:gd name="T68" fmla="*/ 2 w 464"/>
                <a:gd name="T69" fmla="*/ 103 h 132"/>
                <a:gd name="T70" fmla="*/ 8 w 464"/>
                <a:gd name="T71" fmla="*/ 102 h 132"/>
                <a:gd name="T72" fmla="*/ 18 w 464"/>
                <a:gd name="T73" fmla="*/ 100 h 132"/>
                <a:gd name="T74" fmla="*/ 34 w 464"/>
                <a:gd name="T75" fmla="*/ 97 h 132"/>
                <a:gd name="T76" fmla="*/ 41 w 464"/>
                <a:gd name="T77" fmla="*/ 95 h 132"/>
                <a:gd name="T78" fmla="*/ 55 w 464"/>
                <a:gd name="T79" fmla="*/ 91 h 132"/>
                <a:gd name="T80" fmla="*/ 73 w 464"/>
                <a:gd name="T81" fmla="*/ 86 h 132"/>
                <a:gd name="T82" fmla="*/ 94 w 464"/>
                <a:gd name="T83" fmla="*/ 81 h 132"/>
                <a:gd name="T84" fmla="*/ 122 w 464"/>
                <a:gd name="T85" fmla="*/ 75 h 132"/>
                <a:gd name="T86" fmla="*/ 151 w 464"/>
                <a:gd name="T87" fmla="*/ 66 h 132"/>
                <a:gd name="T88" fmla="*/ 184 w 464"/>
                <a:gd name="T89" fmla="*/ 58 h 132"/>
                <a:gd name="T90" fmla="*/ 223 w 464"/>
                <a:gd name="T91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4" h="132">
                  <a:moveTo>
                    <a:pt x="223" y="46"/>
                  </a:moveTo>
                  <a:lnTo>
                    <a:pt x="243" y="39"/>
                  </a:lnTo>
                  <a:lnTo>
                    <a:pt x="261" y="34"/>
                  </a:lnTo>
                  <a:lnTo>
                    <a:pt x="278" y="27"/>
                  </a:lnTo>
                  <a:lnTo>
                    <a:pt x="296" y="22"/>
                  </a:lnTo>
                  <a:lnTo>
                    <a:pt x="312" y="18"/>
                  </a:lnTo>
                  <a:lnTo>
                    <a:pt x="325" y="13"/>
                  </a:lnTo>
                  <a:lnTo>
                    <a:pt x="339" y="10"/>
                  </a:lnTo>
                  <a:lnTo>
                    <a:pt x="353" y="7"/>
                  </a:lnTo>
                  <a:lnTo>
                    <a:pt x="364" y="5"/>
                  </a:lnTo>
                  <a:lnTo>
                    <a:pt x="374" y="3"/>
                  </a:lnTo>
                  <a:lnTo>
                    <a:pt x="384" y="2"/>
                  </a:lnTo>
                  <a:lnTo>
                    <a:pt x="394" y="0"/>
                  </a:lnTo>
                  <a:lnTo>
                    <a:pt x="402" y="0"/>
                  </a:lnTo>
                  <a:lnTo>
                    <a:pt x="407" y="0"/>
                  </a:lnTo>
                  <a:lnTo>
                    <a:pt x="413" y="0"/>
                  </a:lnTo>
                  <a:lnTo>
                    <a:pt x="417" y="0"/>
                  </a:lnTo>
                  <a:lnTo>
                    <a:pt x="425" y="2"/>
                  </a:lnTo>
                  <a:lnTo>
                    <a:pt x="431" y="5"/>
                  </a:lnTo>
                  <a:lnTo>
                    <a:pt x="443" y="10"/>
                  </a:lnTo>
                  <a:lnTo>
                    <a:pt x="452" y="15"/>
                  </a:lnTo>
                  <a:lnTo>
                    <a:pt x="456" y="18"/>
                  </a:lnTo>
                  <a:lnTo>
                    <a:pt x="460" y="20"/>
                  </a:lnTo>
                  <a:lnTo>
                    <a:pt x="462" y="29"/>
                  </a:lnTo>
                  <a:lnTo>
                    <a:pt x="464" y="35"/>
                  </a:lnTo>
                  <a:lnTo>
                    <a:pt x="462" y="41"/>
                  </a:lnTo>
                  <a:lnTo>
                    <a:pt x="462" y="44"/>
                  </a:lnTo>
                  <a:lnTo>
                    <a:pt x="460" y="46"/>
                  </a:lnTo>
                  <a:lnTo>
                    <a:pt x="458" y="47"/>
                  </a:lnTo>
                  <a:lnTo>
                    <a:pt x="454" y="51"/>
                  </a:lnTo>
                  <a:lnTo>
                    <a:pt x="449" y="52"/>
                  </a:lnTo>
                  <a:lnTo>
                    <a:pt x="443" y="56"/>
                  </a:lnTo>
                  <a:lnTo>
                    <a:pt x="435" y="58"/>
                  </a:lnTo>
                  <a:lnTo>
                    <a:pt x="425" y="61"/>
                  </a:lnTo>
                  <a:lnTo>
                    <a:pt x="415" y="64"/>
                  </a:lnTo>
                  <a:lnTo>
                    <a:pt x="404" y="68"/>
                  </a:lnTo>
                  <a:lnTo>
                    <a:pt x="390" y="71"/>
                  </a:lnTo>
                  <a:lnTo>
                    <a:pt x="376" y="76"/>
                  </a:lnTo>
                  <a:lnTo>
                    <a:pt x="360" y="80"/>
                  </a:lnTo>
                  <a:lnTo>
                    <a:pt x="343" y="83"/>
                  </a:lnTo>
                  <a:lnTo>
                    <a:pt x="325" y="88"/>
                  </a:lnTo>
                  <a:lnTo>
                    <a:pt x="304" y="93"/>
                  </a:lnTo>
                  <a:lnTo>
                    <a:pt x="282" y="97"/>
                  </a:lnTo>
                  <a:lnTo>
                    <a:pt x="261" y="102"/>
                  </a:lnTo>
                  <a:lnTo>
                    <a:pt x="237" y="107"/>
                  </a:lnTo>
                  <a:lnTo>
                    <a:pt x="216" y="110"/>
                  </a:lnTo>
                  <a:lnTo>
                    <a:pt x="196" y="115"/>
                  </a:lnTo>
                  <a:lnTo>
                    <a:pt x="177" y="119"/>
                  </a:lnTo>
                  <a:lnTo>
                    <a:pt x="157" y="122"/>
                  </a:lnTo>
                  <a:lnTo>
                    <a:pt x="141" y="124"/>
                  </a:lnTo>
                  <a:lnTo>
                    <a:pt x="126" y="127"/>
                  </a:lnTo>
                  <a:lnTo>
                    <a:pt x="110" y="129"/>
                  </a:lnTo>
                  <a:lnTo>
                    <a:pt x="96" y="131"/>
                  </a:lnTo>
                  <a:lnTo>
                    <a:pt x="85" y="131"/>
                  </a:lnTo>
                  <a:lnTo>
                    <a:pt x="75" y="131"/>
                  </a:lnTo>
                  <a:lnTo>
                    <a:pt x="65" y="132"/>
                  </a:lnTo>
                  <a:lnTo>
                    <a:pt x="55" y="131"/>
                  </a:lnTo>
                  <a:lnTo>
                    <a:pt x="49" y="131"/>
                  </a:lnTo>
                  <a:lnTo>
                    <a:pt x="41" y="129"/>
                  </a:lnTo>
                  <a:lnTo>
                    <a:pt x="38" y="127"/>
                  </a:lnTo>
                  <a:lnTo>
                    <a:pt x="30" y="125"/>
                  </a:lnTo>
                  <a:lnTo>
                    <a:pt x="22" y="122"/>
                  </a:lnTo>
                  <a:lnTo>
                    <a:pt x="16" y="120"/>
                  </a:lnTo>
                  <a:lnTo>
                    <a:pt x="10" y="117"/>
                  </a:lnTo>
                  <a:lnTo>
                    <a:pt x="6" y="114"/>
                  </a:lnTo>
                  <a:lnTo>
                    <a:pt x="2" y="112"/>
                  </a:lnTo>
                  <a:lnTo>
                    <a:pt x="0" y="108"/>
                  </a:lnTo>
                  <a:lnTo>
                    <a:pt x="0" y="107"/>
                  </a:lnTo>
                  <a:lnTo>
                    <a:pt x="0" y="105"/>
                  </a:lnTo>
                  <a:lnTo>
                    <a:pt x="2" y="103"/>
                  </a:lnTo>
                  <a:lnTo>
                    <a:pt x="4" y="103"/>
                  </a:lnTo>
                  <a:lnTo>
                    <a:pt x="8" y="102"/>
                  </a:lnTo>
                  <a:lnTo>
                    <a:pt x="12" y="102"/>
                  </a:lnTo>
                  <a:lnTo>
                    <a:pt x="18" y="100"/>
                  </a:lnTo>
                  <a:lnTo>
                    <a:pt x="24" y="98"/>
                  </a:lnTo>
                  <a:lnTo>
                    <a:pt x="34" y="97"/>
                  </a:lnTo>
                  <a:lnTo>
                    <a:pt x="38" y="95"/>
                  </a:lnTo>
                  <a:lnTo>
                    <a:pt x="41" y="95"/>
                  </a:lnTo>
                  <a:lnTo>
                    <a:pt x="47" y="93"/>
                  </a:lnTo>
                  <a:lnTo>
                    <a:pt x="55" y="91"/>
                  </a:lnTo>
                  <a:lnTo>
                    <a:pt x="63" y="88"/>
                  </a:lnTo>
                  <a:lnTo>
                    <a:pt x="73" y="86"/>
                  </a:lnTo>
                  <a:lnTo>
                    <a:pt x="83" y="85"/>
                  </a:lnTo>
                  <a:lnTo>
                    <a:pt x="94" y="81"/>
                  </a:lnTo>
                  <a:lnTo>
                    <a:pt x="108" y="78"/>
                  </a:lnTo>
                  <a:lnTo>
                    <a:pt x="122" y="75"/>
                  </a:lnTo>
                  <a:lnTo>
                    <a:pt x="135" y="71"/>
                  </a:lnTo>
                  <a:lnTo>
                    <a:pt x="151" y="66"/>
                  </a:lnTo>
                  <a:lnTo>
                    <a:pt x="167" y="61"/>
                  </a:lnTo>
                  <a:lnTo>
                    <a:pt x="184" y="58"/>
                  </a:lnTo>
                  <a:lnTo>
                    <a:pt x="204" y="51"/>
                  </a:lnTo>
                  <a:lnTo>
                    <a:pt x="223" y="46"/>
                  </a:lnTo>
                  <a:lnTo>
                    <a:pt x="223" y="4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54"/>
            <p:cNvSpPr/>
            <p:nvPr/>
          </p:nvSpPr>
          <p:spPr bwMode="auto">
            <a:xfrm>
              <a:off x="2711450" y="1719263"/>
              <a:ext cx="660400" cy="252412"/>
            </a:xfrm>
            <a:custGeom>
              <a:avLst/>
              <a:gdLst>
                <a:gd name="T0" fmla="*/ 64 w 831"/>
                <a:gd name="T1" fmla="*/ 314 h 319"/>
                <a:gd name="T2" fmla="*/ 49 w 831"/>
                <a:gd name="T3" fmla="*/ 319 h 319"/>
                <a:gd name="T4" fmla="*/ 35 w 831"/>
                <a:gd name="T5" fmla="*/ 318 h 319"/>
                <a:gd name="T6" fmla="*/ 21 w 831"/>
                <a:gd name="T7" fmla="*/ 304 h 319"/>
                <a:gd name="T8" fmla="*/ 6 w 831"/>
                <a:gd name="T9" fmla="*/ 284 h 319"/>
                <a:gd name="T10" fmla="*/ 0 w 831"/>
                <a:gd name="T11" fmla="*/ 267 h 319"/>
                <a:gd name="T12" fmla="*/ 4 w 831"/>
                <a:gd name="T13" fmla="*/ 252 h 319"/>
                <a:gd name="T14" fmla="*/ 21 w 831"/>
                <a:gd name="T15" fmla="*/ 235 h 319"/>
                <a:gd name="T16" fmla="*/ 43 w 831"/>
                <a:gd name="T17" fmla="*/ 206 h 319"/>
                <a:gd name="T18" fmla="*/ 58 w 831"/>
                <a:gd name="T19" fmla="*/ 165 h 319"/>
                <a:gd name="T20" fmla="*/ 66 w 831"/>
                <a:gd name="T21" fmla="*/ 124 h 319"/>
                <a:gd name="T22" fmla="*/ 66 w 831"/>
                <a:gd name="T23" fmla="*/ 72 h 319"/>
                <a:gd name="T24" fmla="*/ 56 w 831"/>
                <a:gd name="T25" fmla="*/ 39 h 319"/>
                <a:gd name="T26" fmla="*/ 49 w 831"/>
                <a:gd name="T27" fmla="*/ 17 h 319"/>
                <a:gd name="T28" fmla="*/ 51 w 831"/>
                <a:gd name="T29" fmla="*/ 2 h 319"/>
                <a:gd name="T30" fmla="*/ 62 w 831"/>
                <a:gd name="T31" fmla="*/ 0 h 319"/>
                <a:gd name="T32" fmla="*/ 86 w 831"/>
                <a:gd name="T33" fmla="*/ 5 h 319"/>
                <a:gd name="T34" fmla="*/ 121 w 831"/>
                <a:gd name="T35" fmla="*/ 29 h 319"/>
                <a:gd name="T36" fmla="*/ 131 w 831"/>
                <a:gd name="T37" fmla="*/ 53 h 319"/>
                <a:gd name="T38" fmla="*/ 129 w 831"/>
                <a:gd name="T39" fmla="*/ 80 h 319"/>
                <a:gd name="T40" fmla="*/ 121 w 831"/>
                <a:gd name="T41" fmla="*/ 156 h 319"/>
                <a:gd name="T42" fmla="*/ 113 w 831"/>
                <a:gd name="T43" fmla="*/ 190 h 319"/>
                <a:gd name="T44" fmla="*/ 111 w 831"/>
                <a:gd name="T45" fmla="*/ 207 h 319"/>
                <a:gd name="T46" fmla="*/ 121 w 831"/>
                <a:gd name="T47" fmla="*/ 216 h 319"/>
                <a:gd name="T48" fmla="*/ 152 w 831"/>
                <a:gd name="T49" fmla="*/ 212 h 319"/>
                <a:gd name="T50" fmla="*/ 174 w 831"/>
                <a:gd name="T51" fmla="*/ 207 h 319"/>
                <a:gd name="T52" fmla="*/ 205 w 831"/>
                <a:gd name="T53" fmla="*/ 199 h 319"/>
                <a:gd name="T54" fmla="*/ 287 w 831"/>
                <a:gd name="T55" fmla="*/ 177 h 319"/>
                <a:gd name="T56" fmla="*/ 432 w 831"/>
                <a:gd name="T57" fmla="*/ 148 h 319"/>
                <a:gd name="T58" fmla="*/ 522 w 831"/>
                <a:gd name="T59" fmla="*/ 126 h 319"/>
                <a:gd name="T60" fmla="*/ 673 w 831"/>
                <a:gd name="T61" fmla="*/ 97 h 319"/>
                <a:gd name="T62" fmla="*/ 728 w 831"/>
                <a:gd name="T63" fmla="*/ 87 h 319"/>
                <a:gd name="T64" fmla="*/ 755 w 831"/>
                <a:gd name="T65" fmla="*/ 85 h 319"/>
                <a:gd name="T66" fmla="*/ 777 w 831"/>
                <a:gd name="T67" fmla="*/ 95 h 319"/>
                <a:gd name="T68" fmla="*/ 806 w 831"/>
                <a:gd name="T69" fmla="*/ 119 h 319"/>
                <a:gd name="T70" fmla="*/ 827 w 831"/>
                <a:gd name="T71" fmla="*/ 143 h 319"/>
                <a:gd name="T72" fmla="*/ 831 w 831"/>
                <a:gd name="T73" fmla="*/ 153 h 319"/>
                <a:gd name="T74" fmla="*/ 824 w 831"/>
                <a:gd name="T75" fmla="*/ 156 h 319"/>
                <a:gd name="T76" fmla="*/ 804 w 831"/>
                <a:gd name="T77" fmla="*/ 160 h 319"/>
                <a:gd name="T78" fmla="*/ 773 w 831"/>
                <a:gd name="T79" fmla="*/ 162 h 319"/>
                <a:gd name="T80" fmla="*/ 720 w 831"/>
                <a:gd name="T81" fmla="*/ 163 h 319"/>
                <a:gd name="T82" fmla="*/ 636 w 831"/>
                <a:gd name="T83" fmla="*/ 172 h 319"/>
                <a:gd name="T84" fmla="*/ 561 w 831"/>
                <a:gd name="T85" fmla="*/ 179 h 319"/>
                <a:gd name="T86" fmla="*/ 422 w 831"/>
                <a:gd name="T87" fmla="*/ 202 h 319"/>
                <a:gd name="T88" fmla="*/ 252 w 831"/>
                <a:gd name="T89" fmla="*/ 246 h 319"/>
                <a:gd name="T90" fmla="*/ 188 w 831"/>
                <a:gd name="T91" fmla="*/ 265 h 319"/>
                <a:gd name="T92" fmla="*/ 144 w 831"/>
                <a:gd name="T93" fmla="*/ 279 h 319"/>
                <a:gd name="T94" fmla="*/ 111 w 831"/>
                <a:gd name="T95" fmla="*/ 291 h 319"/>
                <a:gd name="T96" fmla="*/ 88 w 831"/>
                <a:gd name="T97" fmla="*/ 30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1" h="319">
                  <a:moveTo>
                    <a:pt x="84" y="304"/>
                  </a:moveTo>
                  <a:lnTo>
                    <a:pt x="76" y="308"/>
                  </a:lnTo>
                  <a:lnTo>
                    <a:pt x="70" y="311"/>
                  </a:lnTo>
                  <a:lnTo>
                    <a:pt x="64" y="314"/>
                  </a:lnTo>
                  <a:lnTo>
                    <a:pt x="60" y="316"/>
                  </a:lnTo>
                  <a:lnTo>
                    <a:pt x="54" y="318"/>
                  </a:lnTo>
                  <a:lnTo>
                    <a:pt x="51" y="319"/>
                  </a:lnTo>
                  <a:lnTo>
                    <a:pt x="49" y="319"/>
                  </a:lnTo>
                  <a:lnTo>
                    <a:pt x="47" y="319"/>
                  </a:lnTo>
                  <a:lnTo>
                    <a:pt x="43" y="319"/>
                  </a:lnTo>
                  <a:lnTo>
                    <a:pt x="39" y="319"/>
                  </a:lnTo>
                  <a:lnTo>
                    <a:pt x="35" y="318"/>
                  </a:lnTo>
                  <a:lnTo>
                    <a:pt x="33" y="316"/>
                  </a:lnTo>
                  <a:lnTo>
                    <a:pt x="29" y="313"/>
                  </a:lnTo>
                  <a:lnTo>
                    <a:pt x="25" y="309"/>
                  </a:lnTo>
                  <a:lnTo>
                    <a:pt x="21" y="304"/>
                  </a:lnTo>
                  <a:lnTo>
                    <a:pt x="17" y="299"/>
                  </a:lnTo>
                  <a:lnTo>
                    <a:pt x="13" y="294"/>
                  </a:lnTo>
                  <a:lnTo>
                    <a:pt x="9" y="289"/>
                  </a:lnTo>
                  <a:lnTo>
                    <a:pt x="6" y="284"/>
                  </a:lnTo>
                  <a:lnTo>
                    <a:pt x="4" y="280"/>
                  </a:lnTo>
                  <a:lnTo>
                    <a:pt x="2" y="275"/>
                  </a:lnTo>
                  <a:lnTo>
                    <a:pt x="0" y="272"/>
                  </a:lnTo>
                  <a:lnTo>
                    <a:pt x="0" y="267"/>
                  </a:lnTo>
                  <a:lnTo>
                    <a:pt x="0" y="263"/>
                  </a:lnTo>
                  <a:lnTo>
                    <a:pt x="0" y="260"/>
                  </a:lnTo>
                  <a:lnTo>
                    <a:pt x="2" y="257"/>
                  </a:lnTo>
                  <a:lnTo>
                    <a:pt x="4" y="252"/>
                  </a:lnTo>
                  <a:lnTo>
                    <a:pt x="8" y="248"/>
                  </a:lnTo>
                  <a:lnTo>
                    <a:pt x="11" y="243"/>
                  </a:lnTo>
                  <a:lnTo>
                    <a:pt x="15" y="240"/>
                  </a:lnTo>
                  <a:lnTo>
                    <a:pt x="21" y="235"/>
                  </a:lnTo>
                  <a:lnTo>
                    <a:pt x="27" y="228"/>
                  </a:lnTo>
                  <a:lnTo>
                    <a:pt x="33" y="223"/>
                  </a:lnTo>
                  <a:lnTo>
                    <a:pt x="37" y="214"/>
                  </a:lnTo>
                  <a:lnTo>
                    <a:pt x="43" y="206"/>
                  </a:lnTo>
                  <a:lnTo>
                    <a:pt x="49" y="195"/>
                  </a:lnTo>
                  <a:lnTo>
                    <a:pt x="53" y="185"/>
                  </a:lnTo>
                  <a:lnTo>
                    <a:pt x="56" y="172"/>
                  </a:lnTo>
                  <a:lnTo>
                    <a:pt x="58" y="165"/>
                  </a:lnTo>
                  <a:lnTo>
                    <a:pt x="60" y="158"/>
                  </a:lnTo>
                  <a:lnTo>
                    <a:pt x="62" y="150"/>
                  </a:lnTo>
                  <a:lnTo>
                    <a:pt x="64" y="141"/>
                  </a:lnTo>
                  <a:lnTo>
                    <a:pt x="66" y="124"/>
                  </a:lnTo>
                  <a:lnTo>
                    <a:pt x="66" y="111"/>
                  </a:lnTo>
                  <a:lnTo>
                    <a:pt x="68" y="95"/>
                  </a:lnTo>
                  <a:lnTo>
                    <a:pt x="68" y="83"/>
                  </a:lnTo>
                  <a:lnTo>
                    <a:pt x="66" y="72"/>
                  </a:lnTo>
                  <a:lnTo>
                    <a:pt x="64" y="61"/>
                  </a:lnTo>
                  <a:lnTo>
                    <a:pt x="62" y="53"/>
                  </a:lnTo>
                  <a:lnTo>
                    <a:pt x="60" y="44"/>
                  </a:lnTo>
                  <a:lnTo>
                    <a:pt x="56" y="39"/>
                  </a:lnTo>
                  <a:lnTo>
                    <a:pt x="54" y="33"/>
                  </a:lnTo>
                  <a:lnTo>
                    <a:pt x="53" y="27"/>
                  </a:lnTo>
                  <a:lnTo>
                    <a:pt x="51" y="22"/>
                  </a:lnTo>
                  <a:lnTo>
                    <a:pt x="49" y="17"/>
                  </a:lnTo>
                  <a:lnTo>
                    <a:pt x="49" y="12"/>
                  </a:lnTo>
                  <a:lnTo>
                    <a:pt x="49" y="9"/>
                  </a:lnTo>
                  <a:lnTo>
                    <a:pt x="51" y="4"/>
                  </a:lnTo>
                  <a:lnTo>
                    <a:pt x="51" y="2"/>
                  </a:lnTo>
                  <a:lnTo>
                    <a:pt x="53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2" y="2"/>
                  </a:lnTo>
                  <a:lnTo>
                    <a:pt x="78" y="4"/>
                  </a:lnTo>
                  <a:lnTo>
                    <a:pt x="86" y="5"/>
                  </a:lnTo>
                  <a:lnTo>
                    <a:pt x="92" y="9"/>
                  </a:lnTo>
                  <a:lnTo>
                    <a:pt x="103" y="16"/>
                  </a:lnTo>
                  <a:lnTo>
                    <a:pt x="113" y="22"/>
                  </a:lnTo>
                  <a:lnTo>
                    <a:pt x="121" y="29"/>
                  </a:lnTo>
                  <a:lnTo>
                    <a:pt x="123" y="36"/>
                  </a:lnTo>
                  <a:lnTo>
                    <a:pt x="127" y="41"/>
                  </a:lnTo>
                  <a:lnTo>
                    <a:pt x="129" y="46"/>
                  </a:lnTo>
                  <a:lnTo>
                    <a:pt x="131" y="53"/>
                  </a:lnTo>
                  <a:lnTo>
                    <a:pt x="131" y="60"/>
                  </a:lnTo>
                  <a:lnTo>
                    <a:pt x="131" y="66"/>
                  </a:lnTo>
                  <a:lnTo>
                    <a:pt x="131" y="73"/>
                  </a:lnTo>
                  <a:lnTo>
                    <a:pt x="129" y="80"/>
                  </a:lnTo>
                  <a:lnTo>
                    <a:pt x="127" y="99"/>
                  </a:lnTo>
                  <a:lnTo>
                    <a:pt x="125" y="119"/>
                  </a:lnTo>
                  <a:lnTo>
                    <a:pt x="123" y="138"/>
                  </a:lnTo>
                  <a:lnTo>
                    <a:pt x="121" y="156"/>
                  </a:lnTo>
                  <a:lnTo>
                    <a:pt x="119" y="167"/>
                  </a:lnTo>
                  <a:lnTo>
                    <a:pt x="117" y="175"/>
                  </a:lnTo>
                  <a:lnTo>
                    <a:pt x="115" y="184"/>
                  </a:lnTo>
                  <a:lnTo>
                    <a:pt x="113" y="190"/>
                  </a:lnTo>
                  <a:lnTo>
                    <a:pt x="113" y="195"/>
                  </a:lnTo>
                  <a:lnTo>
                    <a:pt x="111" y="201"/>
                  </a:lnTo>
                  <a:lnTo>
                    <a:pt x="111" y="206"/>
                  </a:lnTo>
                  <a:lnTo>
                    <a:pt x="111" y="207"/>
                  </a:lnTo>
                  <a:lnTo>
                    <a:pt x="111" y="211"/>
                  </a:lnTo>
                  <a:lnTo>
                    <a:pt x="113" y="214"/>
                  </a:lnTo>
                  <a:lnTo>
                    <a:pt x="117" y="216"/>
                  </a:lnTo>
                  <a:lnTo>
                    <a:pt x="121" y="216"/>
                  </a:lnTo>
                  <a:lnTo>
                    <a:pt x="127" y="216"/>
                  </a:lnTo>
                  <a:lnTo>
                    <a:pt x="135" y="216"/>
                  </a:lnTo>
                  <a:lnTo>
                    <a:pt x="143" y="214"/>
                  </a:lnTo>
                  <a:lnTo>
                    <a:pt x="152" y="212"/>
                  </a:lnTo>
                  <a:lnTo>
                    <a:pt x="158" y="212"/>
                  </a:lnTo>
                  <a:lnTo>
                    <a:pt x="162" y="211"/>
                  </a:lnTo>
                  <a:lnTo>
                    <a:pt x="168" y="209"/>
                  </a:lnTo>
                  <a:lnTo>
                    <a:pt x="174" y="207"/>
                  </a:lnTo>
                  <a:lnTo>
                    <a:pt x="182" y="206"/>
                  </a:lnTo>
                  <a:lnTo>
                    <a:pt x="189" y="204"/>
                  </a:lnTo>
                  <a:lnTo>
                    <a:pt x="195" y="201"/>
                  </a:lnTo>
                  <a:lnTo>
                    <a:pt x="205" y="199"/>
                  </a:lnTo>
                  <a:lnTo>
                    <a:pt x="223" y="194"/>
                  </a:lnTo>
                  <a:lnTo>
                    <a:pt x="242" y="189"/>
                  </a:lnTo>
                  <a:lnTo>
                    <a:pt x="264" y="184"/>
                  </a:lnTo>
                  <a:lnTo>
                    <a:pt x="287" y="177"/>
                  </a:lnTo>
                  <a:lnTo>
                    <a:pt x="313" y="172"/>
                  </a:lnTo>
                  <a:lnTo>
                    <a:pt x="336" y="167"/>
                  </a:lnTo>
                  <a:lnTo>
                    <a:pt x="385" y="156"/>
                  </a:lnTo>
                  <a:lnTo>
                    <a:pt x="432" y="148"/>
                  </a:lnTo>
                  <a:lnTo>
                    <a:pt x="456" y="143"/>
                  </a:lnTo>
                  <a:lnTo>
                    <a:pt x="477" y="136"/>
                  </a:lnTo>
                  <a:lnTo>
                    <a:pt x="501" y="131"/>
                  </a:lnTo>
                  <a:lnTo>
                    <a:pt x="522" y="126"/>
                  </a:lnTo>
                  <a:lnTo>
                    <a:pt x="567" y="117"/>
                  </a:lnTo>
                  <a:lnTo>
                    <a:pt x="612" y="109"/>
                  </a:lnTo>
                  <a:lnTo>
                    <a:pt x="655" y="100"/>
                  </a:lnTo>
                  <a:lnTo>
                    <a:pt x="673" y="97"/>
                  </a:lnTo>
                  <a:lnTo>
                    <a:pt x="688" y="94"/>
                  </a:lnTo>
                  <a:lnTo>
                    <a:pt x="704" y="92"/>
                  </a:lnTo>
                  <a:lnTo>
                    <a:pt x="718" y="89"/>
                  </a:lnTo>
                  <a:lnTo>
                    <a:pt x="728" y="87"/>
                  </a:lnTo>
                  <a:lnTo>
                    <a:pt x="737" y="87"/>
                  </a:lnTo>
                  <a:lnTo>
                    <a:pt x="745" y="85"/>
                  </a:lnTo>
                  <a:lnTo>
                    <a:pt x="751" y="85"/>
                  </a:lnTo>
                  <a:lnTo>
                    <a:pt x="755" y="85"/>
                  </a:lnTo>
                  <a:lnTo>
                    <a:pt x="759" y="87"/>
                  </a:lnTo>
                  <a:lnTo>
                    <a:pt x="765" y="90"/>
                  </a:lnTo>
                  <a:lnTo>
                    <a:pt x="771" y="92"/>
                  </a:lnTo>
                  <a:lnTo>
                    <a:pt x="777" y="95"/>
                  </a:lnTo>
                  <a:lnTo>
                    <a:pt x="782" y="100"/>
                  </a:lnTo>
                  <a:lnTo>
                    <a:pt x="790" y="106"/>
                  </a:lnTo>
                  <a:lnTo>
                    <a:pt x="798" y="111"/>
                  </a:lnTo>
                  <a:lnTo>
                    <a:pt x="806" y="119"/>
                  </a:lnTo>
                  <a:lnTo>
                    <a:pt x="814" y="126"/>
                  </a:lnTo>
                  <a:lnTo>
                    <a:pt x="820" y="131"/>
                  </a:lnTo>
                  <a:lnTo>
                    <a:pt x="824" y="138"/>
                  </a:lnTo>
                  <a:lnTo>
                    <a:pt x="827" y="143"/>
                  </a:lnTo>
                  <a:lnTo>
                    <a:pt x="829" y="146"/>
                  </a:lnTo>
                  <a:lnTo>
                    <a:pt x="831" y="150"/>
                  </a:lnTo>
                  <a:lnTo>
                    <a:pt x="831" y="151"/>
                  </a:lnTo>
                  <a:lnTo>
                    <a:pt x="831" y="153"/>
                  </a:lnTo>
                  <a:lnTo>
                    <a:pt x="829" y="153"/>
                  </a:lnTo>
                  <a:lnTo>
                    <a:pt x="827" y="155"/>
                  </a:lnTo>
                  <a:lnTo>
                    <a:pt x="825" y="155"/>
                  </a:lnTo>
                  <a:lnTo>
                    <a:pt x="824" y="156"/>
                  </a:lnTo>
                  <a:lnTo>
                    <a:pt x="820" y="156"/>
                  </a:lnTo>
                  <a:lnTo>
                    <a:pt x="814" y="158"/>
                  </a:lnTo>
                  <a:lnTo>
                    <a:pt x="810" y="158"/>
                  </a:lnTo>
                  <a:lnTo>
                    <a:pt x="804" y="160"/>
                  </a:lnTo>
                  <a:lnTo>
                    <a:pt x="798" y="160"/>
                  </a:lnTo>
                  <a:lnTo>
                    <a:pt x="790" y="160"/>
                  </a:lnTo>
                  <a:lnTo>
                    <a:pt x="782" y="162"/>
                  </a:lnTo>
                  <a:lnTo>
                    <a:pt x="773" y="162"/>
                  </a:lnTo>
                  <a:lnTo>
                    <a:pt x="765" y="162"/>
                  </a:lnTo>
                  <a:lnTo>
                    <a:pt x="753" y="162"/>
                  </a:lnTo>
                  <a:lnTo>
                    <a:pt x="743" y="162"/>
                  </a:lnTo>
                  <a:lnTo>
                    <a:pt x="720" y="163"/>
                  </a:lnTo>
                  <a:lnTo>
                    <a:pt x="698" y="165"/>
                  </a:lnTo>
                  <a:lnTo>
                    <a:pt x="677" y="168"/>
                  </a:lnTo>
                  <a:lnTo>
                    <a:pt x="655" y="170"/>
                  </a:lnTo>
                  <a:lnTo>
                    <a:pt x="636" y="172"/>
                  </a:lnTo>
                  <a:lnTo>
                    <a:pt x="616" y="173"/>
                  </a:lnTo>
                  <a:lnTo>
                    <a:pt x="598" y="175"/>
                  </a:lnTo>
                  <a:lnTo>
                    <a:pt x="581" y="177"/>
                  </a:lnTo>
                  <a:lnTo>
                    <a:pt x="561" y="179"/>
                  </a:lnTo>
                  <a:lnTo>
                    <a:pt x="542" y="182"/>
                  </a:lnTo>
                  <a:lnTo>
                    <a:pt x="503" y="189"/>
                  </a:lnTo>
                  <a:lnTo>
                    <a:pt x="463" y="195"/>
                  </a:lnTo>
                  <a:lnTo>
                    <a:pt x="422" y="202"/>
                  </a:lnTo>
                  <a:lnTo>
                    <a:pt x="375" y="214"/>
                  </a:lnTo>
                  <a:lnTo>
                    <a:pt x="328" y="226"/>
                  </a:lnTo>
                  <a:lnTo>
                    <a:pt x="278" y="240"/>
                  </a:lnTo>
                  <a:lnTo>
                    <a:pt x="252" y="246"/>
                  </a:lnTo>
                  <a:lnTo>
                    <a:pt x="227" y="253"/>
                  </a:lnTo>
                  <a:lnTo>
                    <a:pt x="213" y="257"/>
                  </a:lnTo>
                  <a:lnTo>
                    <a:pt x="201" y="262"/>
                  </a:lnTo>
                  <a:lnTo>
                    <a:pt x="188" y="265"/>
                  </a:lnTo>
                  <a:lnTo>
                    <a:pt x="176" y="269"/>
                  </a:lnTo>
                  <a:lnTo>
                    <a:pt x="166" y="272"/>
                  </a:lnTo>
                  <a:lnTo>
                    <a:pt x="154" y="275"/>
                  </a:lnTo>
                  <a:lnTo>
                    <a:pt x="144" y="279"/>
                  </a:lnTo>
                  <a:lnTo>
                    <a:pt x="137" y="280"/>
                  </a:lnTo>
                  <a:lnTo>
                    <a:pt x="127" y="284"/>
                  </a:lnTo>
                  <a:lnTo>
                    <a:pt x="119" y="287"/>
                  </a:lnTo>
                  <a:lnTo>
                    <a:pt x="111" y="291"/>
                  </a:lnTo>
                  <a:lnTo>
                    <a:pt x="105" y="292"/>
                  </a:lnTo>
                  <a:lnTo>
                    <a:pt x="99" y="296"/>
                  </a:lnTo>
                  <a:lnTo>
                    <a:pt x="94" y="299"/>
                  </a:lnTo>
                  <a:lnTo>
                    <a:pt x="88" y="302"/>
                  </a:lnTo>
                  <a:lnTo>
                    <a:pt x="84" y="304"/>
                  </a:lnTo>
                  <a:lnTo>
                    <a:pt x="84" y="304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55"/>
            <p:cNvSpPr/>
            <p:nvPr/>
          </p:nvSpPr>
          <p:spPr bwMode="auto">
            <a:xfrm>
              <a:off x="2603500" y="1862138"/>
              <a:ext cx="465138" cy="428625"/>
            </a:xfrm>
            <a:custGeom>
              <a:avLst/>
              <a:gdLst>
                <a:gd name="T0" fmla="*/ 64 w 585"/>
                <a:gd name="T1" fmla="*/ 523 h 538"/>
                <a:gd name="T2" fmla="*/ 49 w 585"/>
                <a:gd name="T3" fmla="*/ 528 h 538"/>
                <a:gd name="T4" fmla="*/ 35 w 585"/>
                <a:gd name="T5" fmla="*/ 531 h 538"/>
                <a:gd name="T6" fmla="*/ 23 w 585"/>
                <a:gd name="T7" fmla="*/ 535 h 538"/>
                <a:gd name="T8" fmla="*/ 13 w 585"/>
                <a:gd name="T9" fmla="*/ 536 h 538"/>
                <a:gd name="T10" fmla="*/ 7 w 585"/>
                <a:gd name="T11" fmla="*/ 536 h 538"/>
                <a:gd name="T12" fmla="*/ 2 w 585"/>
                <a:gd name="T13" fmla="*/ 536 h 538"/>
                <a:gd name="T14" fmla="*/ 0 w 585"/>
                <a:gd name="T15" fmla="*/ 536 h 538"/>
                <a:gd name="T16" fmla="*/ 0 w 585"/>
                <a:gd name="T17" fmla="*/ 535 h 538"/>
                <a:gd name="T18" fmla="*/ 0 w 585"/>
                <a:gd name="T19" fmla="*/ 531 h 538"/>
                <a:gd name="T20" fmla="*/ 4 w 585"/>
                <a:gd name="T21" fmla="*/ 530 h 538"/>
                <a:gd name="T22" fmla="*/ 9 w 585"/>
                <a:gd name="T23" fmla="*/ 525 h 538"/>
                <a:gd name="T24" fmla="*/ 17 w 585"/>
                <a:gd name="T25" fmla="*/ 519 h 538"/>
                <a:gd name="T26" fmla="*/ 27 w 585"/>
                <a:gd name="T27" fmla="*/ 514 h 538"/>
                <a:gd name="T28" fmla="*/ 45 w 585"/>
                <a:gd name="T29" fmla="*/ 504 h 538"/>
                <a:gd name="T30" fmla="*/ 76 w 585"/>
                <a:gd name="T31" fmla="*/ 486 h 538"/>
                <a:gd name="T32" fmla="*/ 109 w 585"/>
                <a:gd name="T33" fmla="*/ 463 h 538"/>
                <a:gd name="T34" fmla="*/ 144 w 585"/>
                <a:gd name="T35" fmla="*/ 441 h 538"/>
                <a:gd name="T36" fmla="*/ 182 w 585"/>
                <a:gd name="T37" fmla="*/ 416 h 538"/>
                <a:gd name="T38" fmla="*/ 219 w 585"/>
                <a:gd name="T39" fmla="*/ 389 h 538"/>
                <a:gd name="T40" fmla="*/ 256 w 585"/>
                <a:gd name="T41" fmla="*/ 356 h 538"/>
                <a:gd name="T42" fmla="*/ 293 w 585"/>
                <a:gd name="T43" fmla="*/ 321 h 538"/>
                <a:gd name="T44" fmla="*/ 330 w 585"/>
                <a:gd name="T45" fmla="*/ 282 h 538"/>
                <a:gd name="T46" fmla="*/ 358 w 585"/>
                <a:gd name="T47" fmla="*/ 250 h 538"/>
                <a:gd name="T48" fmla="*/ 377 w 585"/>
                <a:gd name="T49" fmla="*/ 226 h 538"/>
                <a:gd name="T50" fmla="*/ 397 w 585"/>
                <a:gd name="T51" fmla="*/ 200 h 538"/>
                <a:gd name="T52" fmla="*/ 416 w 585"/>
                <a:gd name="T53" fmla="*/ 171 h 538"/>
                <a:gd name="T54" fmla="*/ 436 w 585"/>
                <a:gd name="T55" fmla="*/ 141 h 538"/>
                <a:gd name="T56" fmla="*/ 456 w 585"/>
                <a:gd name="T57" fmla="*/ 109 h 538"/>
                <a:gd name="T58" fmla="*/ 475 w 585"/>
                <a:gd name="T59" fmla="*/ 73 h 538"/>
                <a:gd name="T60" fmla="*/ 497 w 585"/>
                <a:gd name="T61" fmla="*/ 36 h 538"/>
                <a:gd name="T62" fmla="*/ 546 w 585"/>
                <a:gd name="T63" fmla="*/ 8 h 538"/>
                <a:gd name="T64" fmla="*/ 571 w 585"/>
                <a:gd name="T65" fmla="*/ 27 h 538"/>
                <a:gd name="T66" fmla="*/ 546 w 585"/>
                <a:gd name="T67" fmla="*/ 78 h 538"/>
                <a:gd name="T68" fmla="*/ 518 w 585"/>
                <a:gd name="T69" fmla="*/ 126 h 538"/>
                <a:gd name="T70" fmla="*/ 493 w 585"/>
                <a:gd name="T71" fmla="*/ 168 h 538"/>
                <a:gd name="T72" fmla="*/ 469 w 585"/>
                <a:gd name="T73" fmla="*/ 205 h 538"/>
                <a:gd name="T74" fmla="*/ 446 w 585"/>
                <a:gd name="T75" fmla="*/ 239 h 538"/>
                <a:gd name="T76" fmla="*/ 422 w 585"/>
                <a:gd name="T77" fmla="*/ 270 h 538"/>
                <a:gd name="T78" fmla="*/ 401 w 585"/>
                <a:gd name="T79" fmla="*/ 295 h 538"/>
                <a:gd name="T80" fmla="*/ 368 w 585"/>
                <a:gd name="T81" fmla="*/ 328 h 538"/>
                <a:gd name="T82" fmla="*/ 326 w 585"/>
                <a:gd name="T83" fmla="*/ 368 h 538"/>
                <a:gd name="T84" fmla="*/ 285 w 585"/>
                <a:gd name="T85" fmla="*/ 402 h 538"/>
                <a:gd name="T86" fmla="*/ 246 w 585"/>
                <a:gd name="T87" fmla="*/ 431 h 538"/>
                <a:gd name="T88" fmla="*/ 209 w 585"/>
                <a:gd name="T89" fmla="*/ 455 h 538"/>
                <a:gd name="T90" fmla="*/ 170 w 585"/>
                <a:gd name="T91" fmla="*/ 475 h 538"/>
                <a:gd name="T92" fmla="*/ 131 w 585"/>
                <a:gd name="T93" fmla="*/ 496 h 538"/>
                <a:gd name="T94" fmla="*/ 94 w 585"/>
                <a:gd name="T95" fmla="*/ 513 h 538"/>
                <a:gd name="T96" fmla="*/ 74 w 585"/>
                <a:gd name="T97" fmla="*/ 519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5" h="538">
                  <a:moveTo>
                    <a:pt x="74" y="519"/>
                  </a:moveTo>
                  <a:lnTo>
                    <a:pt x="64" y="523"/>
                  </a:lnTo>
                  <a:lnTo>
                    <a:pt x="56" y="525"/>
                  </a:lnTo>
                  <a:lnTo>
                    <a:pt x="49" y="528"/>
                  </a:lnTo>
                  <a:lnTo>
                    <a:pt x="41" y="530"/>
                  </a:lnTo>
                  <a:lnTo>
                    <a:pt x="35" y="531"/>
                  </a:lnTo>
                  <a:lnTo>
                    <a:pt x="29" y="533"/>
                  </a:lnTo>
                  <a:lnTo>
                    <a:pt x="23" y="535"/>
                  </a:lnTo>
                  <a:lnTo>
                    <a:pt x="17" y="535"/>
                  </a:lnTo>
                  <a:lnTo>
                    <a:pt x="13" y="536"/>
                  </a:lnTo>
                  <a:lnTo>
                    <a:pt x="9" y="536"/>
                  </a:lnTo>
                  <a:lnTo>
                    <a:pt x="7" y="536"/>
                  </a:lnTo>
                  <a:lnTo>
                    <a:pt x="4" y="538"/>
                  </a:lnTo>
                  <a:lnTo>
                    <a:pt x="2" y="536"/>
                  </a:lnTo>
                  <a:lnTo>
                    <a:pt x="2" y="536"/>
                  </a:lnTo>
                  <a:lnTo>
                    <a:pt x="0" y="536"/>
                  </a:lnTo>
                  <a:lnTo>
                    <a:pt x="0" y="535"/>
                  </a:lnTo>
                  <a:lnTo>
                    <a:pt x="0" y="535"/>
                  </a:lnTo>
                  <a:lnTo>
                    <a:pt x="0" y="533"/>
                  </a:lnTo>
                  <a:lnTo>
                    <a:pt x="0" y="531"/>
                  </a:lnTo>
                  <a:lnTo>
                    <a:pt x="2" y="530"/>
                  </a:lnTo>
                  <a:lnTo>
                    <a:pt x="4" y="530"/>
                  </a:lnTo>
                  <a:lnTo>
                    <a:pt x="6" y="526"/>
                  </a:lnTo>
                  <a:lnTo>
                    <a:pt x="9" y="525"/>
                  </a:lnTo>
                  <a:lnTo>
                    <a:pt x="13" y="523"/>
                  </a:lnTo>
                  <a:lnTo>
                    <a:pt x="17" y="519"/>
                  </a:lnTo>
                  <a:lnTo>
                    <a:pt x="21" y="518"/>
                  </a:lnTo>
                  <a:lnTo>
                    <a:pt x="27" y="514"/>
                  </a:lnTo>
                  <a:lnTo>
                    <a:pt x="33" y="511"/>
                  </a:lnTo>
                  <a:lnTo>
                    <a:pt x="45" y="504"/>
                  </a:lnTo>
                  <a:lnTo>
                    <a:pt x="60" y="494"/>
                  </a:lnTo>
                  <a:lnTo>
                    <a:pt x="76" y="486"/>
                  </a:lnTo>
                  <a:lnTo>
                    <a:pt x="92" y="474"/>
                  </a:lnTo>
                  <a:lnTo>
                    <a:pt x="109" y="463"/>
                  </a:lnTo>
                  <a:lnTo>
                    <a:pt x="127" y="453"/>
                  </a:lnTo>
                  <a:lnTo>
                    <a:pt x="144" y="441"/>
                  </a:lnTo>
                  <a:lnTo>
                    <a:pt x="162" y="429"/>
                  </a:lnTo>
                  <a:lnTo>
                    <a:pt x="182" y="416"/>
                  </a:lnTo>
                  <a:lnTo>
                    <a:pt x="199" y="402"/>
                  </a:lnTo>
                  <a:lnTo>
                    <a:pt x="219" y="389"/>
                  </a:lnTo>
                  <a:lnTo>
                    <a:pt x="236" y="373"/>
                  </a:lnTo>
                  <a:lnTo>
                    <a:pt x="256" y="356"/>
                  </a:lnTo>
                  <a:lnTo>
                    <a:pt x="274" y="339"/>
                  </a:lnTo>
                  <a:lnTo>
                    <a:pt x="293" y="321"/>
                  </a:lnTo>
                  <a:lnTo>
                    <a:pt x="311" y="300"/>
                  </a:lnTo>
                  <a:lnTo>
                    <a:pt x="330" y="282"/>
                  </a:lnTo>
                  <a:lnTo>
                    <a:pt x="348" y="260"/>
                  </a:lnTo>
                  <a:lnTo>
                    <a:pt x="358" y="250"/>
                  </a:lnTo>
                  <a:lnTo>
                    <a:pt x="368" y="238"/>
                  </a:lnTo>
                  <a:lnTo>
                    <a:pt x="377" y="226"/>
                  </a:lnTo>
                  <a:lnTo>
                    <a:pt x="387" y="214"/>
                  </a:lnTo>
                  <a:lnTo>
                    <a:pt x="397" y="200"/>
                  </a:lnTo>
                  <a:lnTo>
                    <a:pt x="407" y="187"/>
                  </a:lnTo>
                  <a:lnTo>
                    <a:pt x="416" y="171"/>
                  </a:lnTo>
                  <a:lnTo>
                    <a:pt x="426" y="156"/>
                  </a:lnTo>
                  <a:lnTo>
                    <a:pt x="436" y="141"/>
                  </a:lnTo>
                  <a:lnTo>
                    <a:pt x="446" y="126"/>
                  </a:lnTo>
                  <a:lnTo>
                    <a:pt x="456" y="109"/>
                  </a:lnTo>
                  <a:lnTo>
                    <a:pt x="465" y="92"/>
                  </a:lnTo>
                  <a:lnTo>
                    <a:pt x="475" y="73"/>
                  </a:lnTo>
                  <a:lnTo>
                    <a:pt x="485" y="54"/>
                  </a:lnTo>
                  <a:lnTo>
                    <a:pt x="497" y="36"/>
                  </a:lnTo>
                  <a:lnTo>
                    <a:pt x="506" y="15"/>
                  </a:lnTo>
                  <a:lnTo>
                    <a:pt x="546" y="8"/>
                  </a:lnTo>
                  <a:lnTo>
                    <a:pt x="585" y="0"/>
                  </a:lnTo>
                  <a:lnTo>
                    <a:pt x="571" y="27"/>
                  </a:lnTo>
                  <a:lnTo>
                    <a:pt x="557" y="54"/>
                  </a:lnTo>
                  <a:lnTo>
                    <a:pt x="546" y="78"/>
                  </a:lnTo>
                  <a:lnTo>
                    <a:pt x="532" y="103"/>
                  </a:lnTo>
                  <a:lnTo>
                    <a:pt x="518" y="126"/>
                  </a:lnTo>
                  <a:lnTo>
                    <a:pt x="506" y="148"/>
                  </a:lnTo>
                  <a:lnTo>
                    <a:pt x="493" y="168"/>
                  </a:lnTo>
                  <a:lnTo>
                    <a:pt x="481" y="188"/>
                  </a:lnTo>
                  <a:lnTo>
                    <a:pt x="469" y="205"/>
                  </a:lnTo>
                  <a:lnTo>
                    <a:pt x="458" y="224"/>
                  </a:lnTo>
                  <a:lnTo>
                    <a:pt x="446" y="239"/>
                  </a:lnTo>
                  <a:lnTo>
                    <a:pt x="434" y="255"/>
                  </a:lnTo>
                  <a:lnTo>
                    <a:pt x="422" y="270"/>
                  </a:lnTo>
                  <a:lnTo>
                    <a:pt x="411" y="283"/>
                  </a:lnTo>
                  <a:lnTo>
                    <a:pt x="401" y="295"/>
                  </a:lnTo>
                  <a:lnTo>
                    <a:pt x="389" y="306"/>
                  </a:lnTo>
                  <a:lnTo>
                    <a:pt x="368" y="328"/>
                  </a:lnTo>
                  <a:lnTo>
                    <a:pt x="346" y="350"/>
                  </a:lnTo>
                  <a:lnTo>
                    <a:pt x="326" y="368"/>
                  </a:lnTo>
                  <a:lnTo>
                    <a:pt x="305" y="387"/>
                  </a:lnTo>
                  <a:lnTo>
                    <a:pt x="285" y="402"/>
                  </a:lnTo>
                  <a:lnTo>
                    <a:pt x="266" y="418"/>
                  </a:lnTo>
                  <a:lnTo>
                    <a:pt x="246" y="431"/>
                  </a:lnTo>
                  <a:lnTo>
                    <a:pt x="227" y="443"/>
                  </a:lnTo>
                  <a:lnTo>
                    <a:pt x="209" y="455"/>
                  </a:lnTo>
                  <a:lnTo>
                    <a:pt x="189" y="465"/>
                  </a:lnTo>
                  <a:lnTo>
                    <a:pt x="170" y="475"/>
                  </a:lnTo>
                  <a:lnTo>
                    <a:pt x="150" y="486"/>
                  </a:lnTo>
                  <a:lnTo>
                    <a:pt x="131" y="496"/>
                  </a:lnTo>
                  <a:lnTo>
                    <a:pt x="113" y="504"/>
                  </a:lnTo>
                  <a:lnTo>
                    <a:pt x="94" y="513"/>
                  </a:lnTo>
                  <a:lnTo>
                    <a:pt x="74" y="519"/>
                  </a:lnTo>
                  <a:lnTo>
                    <a:pt x="74" y="519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56"/>
            <p:cNvSpPr/>
            <p:nvPr/>
          </p:nvSpPr>
          <p:spPr bwMode="auto">
            <a:xfrm>
              <a:off x="2894013" y="1624013"/>
              <a:ext cx="192088" cy="820737"/>
            </a:xfrm>
            <a:custGeom>
              <a:avLst/>
              <a:gdLst>
                <a:gd name="T0" fmla="*/ 142 w 240"/>
                <a:gd name="T1" fmla="*/ 1029 h 1034"/>
                <a:gd name="T2" fmla="*/ 133 w 240"/>
                <a:gd name="T3" fmla="*/ 1004 h 1034"/>
                <a:gd name="T4" fmla="*/ 117 w 240"/>
                <a:gd name="T5" fmla="*/ 963 h 1034"/>
                <a:gd name="T6" fmla="*/ 76 w 240"/>
                <a:gd name="T7" fmla="*/ 919 h 1034"/>
                <a:gd name="T8" fmla="*/ 39 w 240"/>
                <a:gd name="T9" fmla="*/ 892 h 1034"/>
                <a:gd name="T10" fmla="*/ 15 w 240"/>
                <a:gd name="T11" fmla="*/ 873 h 1034"/>
                <a:gd name="T12" fmla="*/ 4 w 240"/>
                <a:gd name="T13" fmla="*/ 861 h 1034"/>
                <a:gd name="T14" fmla="*/ 0 w 240"/>
                <a:gd name="T15" fmla="*/ 853 h 1034"/>
                <a:gd name="T16" fmla="*/ 13 w 240"/>
                <a:gd name="T17" fmla="*/ 849 h 1034"/>
                <a:gd name="T18" fmla="*/ 33 w 240"/>
                <a:gd name="T19" fmla="*/ 851 h 1034"/>
                <a:gd name="T20" fmla="*/ 58 w 240"/>
                <a:gd name="T21" fmla="*/ 856 h 1034"/>
                <a:gd name="T22" fmla="*/ 103 w 240"/>
                <a:gd name="T23" fmla="*/ 871 h 1034"/>
                <a:gd name="T24" fmla="*/ 144 w 240"/>
                <a:gd name="T25" fmla="*/ 873 h 1034"/>
                <a:gd name="T26" fmla="*/ 156 w 240"/>
                <a:gd name="T27" fmla="*/ 865 h 1034"/>
                <a:gd name="T28" fmla="*/ 160 w 240"/>
                <a:gd name="T29" fmla="*/ 851 h 1034"/>
                <a:gd name="T30" fmla="*/ 166 w 240"/>
                <a:gd name="T31" fmla="*/ 829 h 1034"/>
                <a:gd name="T32" fmla="*/ 170 w 240"/>
                <a:gd name="T33" fmla="*/ 798 h 1034"/>
                <a:gd name="T34" fmla="*/ 174 w 240"/>
                <a:gd name="T35" fmla="*/ 759 h 1034"/>
                <a:gd name="T36" fmla="*/ 176 w 240"/>
                <a:gd name="T37" fmla="*/ 698 h 1034"/>
                <a:gd name="T38" fmla="*/ 178 w 240"/>
                <a:gd name="T39" fmla="*/ 610 h 1034"/>
                <a:gd name="T40" fmla="*/ 178 w 240"/>
                <a:gd name="T41" fmla="*/ 496 h 1034"/>
                <a:gd name="T42" fmla="*/ 178 w 240"/>
                <a:gd name="T43" fmla="*/ 360 h 1034"/>
                <a:gd name="T44" fmla="*/ 172 w 240"/>
                <a:gd name="T45" fmla="*/ 236 h 1034"/>
                <a:gd name="T46" fmla="*/ 162 w 240"/>
                <a:gd name="T47" fmla="*/ 129 h 1034"/>
                <a:gd name="T48" fmla="*/ 148 w 240"/>
                <a:gd name="T49" fmla="*/ 39 h 1034"/>
                <a:gd name="T50" fmla="*/ 162 w 240"/>
                <a:gd name="T51" fmla="*/ 11 h 1034"/>
                <a:gd name="T52" fmla="*/ 197 w 240"/>
                <a:gd name="T53" fmla="*/ 28 h 1034"/>
                <a:gd name="T54" fmla="*/ 221 w 240"/>
                <a:gd name="T55" fmla="*/ 41 h 1034"/>
                <a:gd name="T56" fmla="*/ 234 w 240"/>
                <a:gd name="T57" fmla="*/ 53 h 1034"/>
                <a:gd name="T58" fmla="*/ 240 w 240"/>
                <a:gd name="T59" fmla="*/ 80 h 1034"/>
                <a:gd name="T60" fmla="*/ 236 w 240"/>
                <a:gd name="T61" fmla="*/ 111 h 1034"/>
                <a:gd name="T62" fmla="*/ 236 w 240"/>
                <a:gd name="T63" fmla="*/ 128 h 1034"/>
                <a:gd name="T64" fmla="*/ 234 w 240"/>
                <a:gd name="T65" fmla="*/ 153 h 1034"/>
                <a:gd name="T66" fmla="*/ 232 w 240"/>
                <a:gd name="T67" fmla="*/ 191 h 1034"/>
                <a:gd name="T68" fmla="*/ 232 w 240"/>
                <a:gd name="T69" fmla="*/ 236 h 1034"/>
                <a:gd name="T70" fmla="*/ 230 w 240"/>
                <a:gd name="T71" fmla="*/ 292 h 1034"/>
                <a:gd name="T72" fmla="*/ 230 w 240"/>
                <a:gd name="T73" fmla="*/ 359 h 1034"/>
                <a:gd name="T74" fmla="*/ 232 w 240"/>
                <a:gd name="T75" fmla="*/ 435 h 1034"/>
                <a:gd name="T76" fmla="*/ 232 w 240"/>
                <a:gd name="T77" fmla="*/ 522 h 1034"/>
                <a:gd name="T78" fmla="*/ 234 w 240"/>
                <a:gd name="T79" fmla="*/ 605 h 1034"/>
                <a:gd name="T80" fmla="*/ 234 w 240"/>
                <a:gd name="T81" fmla="*/ 678 h 1034"/>
                <a:gd name="T82" fmla="*/ 234 w 240"/>
                <a:gd name="T83" fmla="*/ 741 h 1034"/>
                <a:gd name="T84" fmla="*/ 234 w 240"/>
                <a:gd name="T85" fmla="*/ 795 h 1034"/>
                <a:gd name="T86" fmla="*/ 232 w 240"/>
                <a:gd name="T87" fmla="*/ 839 h 1034"/>
                <a:gd name="T88" fmla="*/ 230 w 240"/>
                <a:gd name="T89" fmla="*/ 875 h 1034"/>
                <a:gd name="T90" fmla="*/ 230 w 240"/>
                <a:gd name="T91" fmla="*/ 900 h 1034"/>
                <a:gd name="T92" fmla="*/ 227 w 240"/>
                <a:gd name="T93" fmla="*/ 927 h 1034"/>
                <a:gd name="T94" fmla="*/ 211 w 240"/>
                <a:gd name="T95" fmla="*/ 977 h 1034"/>
                <a:gd name="T96" fmla="*/ 191 w 240"/>
                <a:gd name="T97" fmla="*/ 1012 h 1034"/>
                <a:gd name="T98" fmla="*/ 170 w 240"/>
                <a:gd name="T99" fmla="*/ 1031 h 1034"/>
                <a:gd name="T100" fmla="*/ 154 w 240"/>
                <a:gd name="T101" fmla="*/ 1034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0" h="1034">
                  <a:moveTo>
                    <a:pt x="154" y="1034"/>
                  </a:moveTo>
                  <a:lnTo>
                    <a:pt x="150" y="1034"/>
                  </a:lnTo>
                  <a:lnTo>
                    <a:pt x="144" y="1033"/>
                  </a:lnTo>
                  <a:lnTo>
                    <a:pt x="142" y="1029"/>
                  </a:lnTo>
                  <a:lnTo>
                    <a:pt x="139" y="1024"/>
                  </a:lnTo>
                  <a:lnTo>
                    <a:pt x="137" y="1019"/>
                  </a:lnTo>
                  <a:lnTo>
                    <a:pt x="135" y="1011"/>
                  </a:lnTo>
                  <a:lnTo>
                    <a:pt x="133" y="1004"/>
                  </a:lnTo>
                  <a:lnTo>
                    <a:pt x="131" y="994"/>
                  </a:lnTo>
                  <a:lnTo>
                    <a:pt x="129" y="985"/>
                  </a:lnTo>
                  <a:lnTo>
                    <a:pt x="123" y="975"/>
                  </a:lnTo>
                  <a:lnTo>
                    <a:pt x="117" y="963"/>
                  </a:lnTo>
                  <a:lnTo>
                    <a:pt x="109" y="953"/>
                  </a:lnTo>
                  <a:lnTo>
                    <a:pt x="99" y="943"/>
                  </a:lnTo>
                  <a:lnTo>
                    <a:pt x="90" y="931"/>
                  </a:lnTo>
                  <a:lnTo>
                    <a:pt x="76" y="919"/>
                  </a:lnTo>
                  <a:lnTo>
                    <a:pt x="60" y="907"/>
                  </a:lnTo>
                  <a:lnTo>
                    <a:pt x="52" y="902"/>
                  </a:lnTo>
                  <a:lnTo>
                    <a:pt x="45" y="897"/>
                  </a:lnTo>
                  <a:lnTo>
                    <a:pt x="39" y="892"/>
                  </a:lnTo>
                  <a:lnTo>
                    <a:pt x="31" y="887"/>
                  </a:lnTo>
                  <a:lnTo>
                    <a:pt x="25" y="882"/>
                  </a:lnTo>
                  <a:lnTo>
                    <a:pt x="21" y="878"/>
                  </a:lnTo>
                  <a:lnTo>
                    <a:pt x="15" y="873"/>
                  </a:lnTo>
                  <a:lnTo>
                    <a:pt x="11" y="870"/>
                  </a:lnTo>
                  <a:lnTo>
                    <a:pt x="9" y="866"/>
                  </a:lnTo>
                  <a:lnTo>
                    <a:pt x="5" y="863"/>
                  </a:lnTo>
                  <a:lnTo>
                    <a:pt x="4" y="861"/>
                  </a:lnTo>
                  <a:lnTo>
                    <a:pt x="2" y="858"/>
                  </a:lnTo>
                  <a:lnTo>
                    <a:pt x="2" y="856"/>
                  </a:lnTo>
                  <a:lnTo>
                    <a:pt x="0" y="854"/>
                  </a:lnTo>
                  <a:lnTo>
                    <a:pt x="0" y="853"/>
                  </a:lnTo>
                  <a:lnTo>
                    <a:pt x="2" y="851"/>
                  </a:lnTo>
                  <a:lnTo>
                    <a:pt x="4" y="849"/>
                  </a:lnTo>
                  <a:lnTo>
                    <a:pt x="7" y="849"/>
                  </a:lnTo>
                  <a:lnTo>
                    <a:pt x="13" y="849"/>
                  </a:lnTo>
                  <a:lnTo>
                    <a:pt x="17" y="849"/>
                  </a:lnTo>
                  <a:lnTo>
                    <a:pt x="23" y="849"/>
                  </a:lnTo>
                  <a:lnTo>
                    <a:pt x="27" y="849"/>
                  </a:lnTo>
                  <a:lnTo>
                    <a:pt x="33" y="851"/>
                  </a:lnTo>
                  <a:lnTo>
                    <a:pt x="39" y="851"/>
                  </a:lnTo>
                  <a:lnTo>
                    <a:pt x="45" y="853"/>
                  </a:lnTo>
                  <a:lnTo>
                    <a:pt x="50" y="854"/>
                  </a:lnTo>
                  <a:lnTo>
                    <a:pt x="58" y="856"/>
                  </a:lnTo>
                  <a:lnTo>
                    <a:pt x="66" y="860"/>
                  </a:lnTo>
                  <a:lnTo>
                    <a:pt x="76" y="861"/>
                  </a:lnTo>
                  <a:lnTo>
                    <a:pt x="90" y="866"/>
                  </a:lnTo>
                  <a:lnTo>
                    <a:pt x="103" y="871"/>
                  </a:lnTo>
                  <a:lnTo>
                    <a:pt x="115" y="873"/>
                  </a:lnTo>
                  <a:lnTo>
                    <a:pt x="127" y="875"/>
                  </a:lnTo>
                  <a:lnTo>
                    <a:pt x="137" y="873"/>
                  </a:lnTo>
                  <a:lnTo>
                    <a:pt x="144" y="873"/>
                  </a:lnTo>
                  <a:lnTo>
                    <a:pt x="150" y="870"/>
                  </a:lnTo>
                  <a:lnTo>
                    <a:pt x="154" y="866"/>
                  </a:lnTo>
                  <a:lnTo>
                    <a:pt x="154" y="866"/>
                  </a:lnTo>
                  <a:lnTo>
                    <a:pt x="156" y="865"/>
                  </a:lnTo>
                  <a:lnTo>
                    <a:pt x="158" y="861"/>
                  </a:lnTo>
                  <a:lnTo>
                    <a:pt x="158" y="858"/>
                  </a:lnTo>
                  <a:lnTo>
                    <a:pt x="160" y="854"/>
                  </a:lnTo>
                  <a:lnTo>
                    <a:pt x="160" y="851"/>
                  </a:lnTo>
                  <a:lnTo>
                    <a:pt x="162" y="846"/>
                  </a:lnTo>
                  <a:lnTo>
                    <a:pt x="164" y="841"/>
                  </a:lnTo>
                  <a:lnTo>
                    <a:pt x="164" y="836"/>
                  </a:lnTo>
                  <a:lnTo>
                    <a:pt x="166" y="829"/>
                  </a:lnTo>
                  <a:lnTo>
                    <a:pt x="168" y="822"/>
                  </a:lnTo>
                  <a:lnTo>
                    <a:pt x="168" y="815"/>
                  </a:lnTo>
                  <a:lnTo>
                    <a:pt x="170" y="807"/>
                  </a:lnTo>
                  <a:lnTo>
                    <a:pt x="170" y="798"/>
                  </a:lnTo>
                  <a:lnTo>
                    <a:pt x="172" y="790"/>
                  </a:lnTo>
                  <a:lnTo>
                    <a:pt x="172" y="780"/>
                  </a:lnTo>
                  <a:lnTo>
                    <a:pt x="174" y="771"/>
                  </a:lnTo>
                  <a:lnTo>
                    <a:pt x="174" y="759"/>
                  </a:lnTo>
                  <a:lnTo>
                    <a:pt x="176" y="747"/>
                  </a:lnTo>
                  <a:lnTo>
                    <a:pt x="176" y="732"/>
                  </a:lnTo>
                  <a:lnTo>
                    <a:pt x="176" y="717"/>
                  </a:lnTo>
                  <a:lnTo>
                    <a:pt x="176" y="698"/>
                  </a:lnTo>
                  <a:lnTo>
                    <a:pt x="176" y="680"/>
                  </a:lnTo>
                  <a:lnTo>
                    <a:pt x="178" y="657"/>
                  </a:lnTo>
                  <a:lnTo>
                    <a:pt x="178" y="635"/>
                  </a:lnTo>
                  <a:lnTo>
                    <a:pt x="178" y="610"/>
                  </a:lnTo>
                  <a:lnTo>
                    <a:pt x="178" y="584"/>
                  </a:lnTo>
                  <a:lnTo>
                    <a:pt x="178" y="557"/>
                  </a:lnTo>
                  <a:lnTo>
                    <a:pt x="178" y="527"/>
                  </a:lnTo>
                  <a:lnTo>
                    <a:pt x="178" y="496"/>
                  </a:lnTo>
                  <a:lnTo>
                    <a:pt x="178" y="464"/>
                  </a:lnTo>
                  <a:lnTo>
                    <a:pt x="178" y="428"/>
                  </a:lnTo>
                  <a:lnTo>
                    <a:pt x="178" y="394"/>
                  </a:lnTo>
                  <a:lnTo>
                    <a:pt x="178" y="360"/>
                  </a:lnTo>
                  <a:lnTo>
                    <a:pt x="176" y="328"/>
                  </a:lnTo>
                  <a:lnTo>
                    <a:pt x="176" y="296"/>
                  </a:lnTo>
                  <a:lnTo>
                    <a:pt x="174" y="265"/>
                  </a:lnTo>
                  <a:lnTo>
                    <a:pt x="172" y="236"/>
                  </a:lnTo>
                  <a:lnTo>
                    <a:pt x="170" y="208"/>
                  </a:lnTo>
                  <a:lnTo>
                    <a:pt x="168" y="180"/>
                  </a:lnTo>
                  <a:lnTo>
                    <a:pt x="164" y="155"/>
                  </a:lnTo>
                  <a:lnTo>
                    <a:pt x="162" y="129"/>
                  </a:lnTo>
                  <a:lnTo>
                    <a:pt x="158" y="106"/>
                  </a:lnTo>
                  <a:lnTo>
                    <a:pt x="156" y="82"/>
                  </a:lnTo>
                  <a:lnTo>
                    <a:pt x="152" y="60"/>
                  </a:lnTo>
                  <a:lnTo>
                    <a:pt x="148" y="39"/>
                  </a:lnTo>
                  <a:lnTo>
                    <a:pt x="144" y="19"/>
                  </a:lnTo>
                  <a:lnTo>
                    <a:pt x="140" y="0"/>
                  </a:lnTo>
                  <a:lnTo>
                    <a:pt x="150" y="5"/>
                  </a:lnTo>
                  <a:lnTo>
                    <a:pt x="162" y="11"/>
                  </a:lnTo>
                  <a:lnTo>
                    <a:pt x="172" y="14"/>
                  </a:lnTo>
                  <a:lnTo>
                    <a:pt x="180" y="19"/>
                  </a:lnTo>
                  <a:lnTo>
                    <a:pt x="189" y="22"/>
                  </a:lnTo>
                  <a:lnTo>
                    <a:pt x="197" y="28"/>
                  </a:lnTo>
                  <a:lnTo>
                    <a:pt x="203" y="31"/>
                  </a:lnTo>
                  <a:lnTo>
                    <a:pt x="209" y="34"/>
                  </a:lnTo>
                  <a:lnTo>
                    <a:pt x="215" y="38"/>
                  </a:lnTo>
                  <a:lnTo>
                    <a:pt x="221" y="41"/>
                  </a:lnTo>
                  <a:lnTo>
                    <a:pt x="225" y="45"/>
                  </a:lnTo>
                  <a:lnTo>
                    <a:pt x="229" y="48"/>
                  </a:lnTo>
                  <a:lnTo>
                    <a:pt x="232" y="50"/>
                  </a:lnTo>
                  <a:lnTo>
                    <a:pt x="234" y="53"/>
                  </a:lnTo>
                  <a:lnTo>
                    <a:pt x="236" y="55"/>
                  </a:lnTo>
                  <a:lnTo>
                    <a:pt x="238" y="56"/>
                  </a:lnTo>
                  <a:lnTo>
                    <a:pt x="240" y="68"/>
                  </a:lnTo>
                  <a:lnTo>
                    <a:pt x="240" y="80"/>
                  </a:lnTo>
                  <a:lnTo>
                    <a:pt x="240" y="94"/>
                  </a:lnTo>
                  <a:lnTo>
                    <a:pt x="238" y="101"/>
                  </a:lnTo>
                  <a:lnTo>
                    <a:pt x="238" y="107"/>
                  </a:lnTo>
                  <a:lnTo>
                    <a:pt x="236" y="111"/>
                  </a:lnTo>
                  <a:lnTo>
                    <a:pt x="236" y="114"/>
                  </a:lnTo>
                  <a:lnTo>
                    <a:pt x="236" y="118"/>
                  </a:lnTo>
                  <a:lnTo>
                    <a:pt x="236" y="123"/>
                  </a:lnTo>
                  <a:lnTo>
                    <a:pt x="236" y="128"/>
                  </a:lnTo>
                  <a:lnTo>
                    <a:pt x="234" y="133"/>
                  </a:lnTo>
                  <a:lnTo>
                    <a:pt x="234" y="140"/>
                  </a:lnTo>
                  <a:lnTo>
                    <a:pt x="234" y="146"/>
                  </a:lnTo>
                  <a:lnTo>
                    <a:pt x="234" y="153"/>
                  </a:lnTo>
                  <a:lnTo>
                    <a:pt x="234" y="162"/>
                  </a:lnTo>
                  <a:lnTo>
                    <a:pt x="232" y="170"/>
                  </a:lnTo>
                  <a:lnTo>
                    <a:pt x="232" y="180"/>
                  </a:lnTo>
                  <a:lnTo>
                    <a:pt x="232" y="191"/>
                  </a:lnTo>
                  <a:lnTo>
                    <a:pt x="232" y="201"/>
                  </a:lnTo>
                  <a:lnTo>
                    <a:pt x="232" y="211"/>
                  </a:lnTo>
                  <a:lnTo>
                    <a:pt x="232" y="223"/>
                  </a:lnTo>
                  <a:lnTo>
                    <a:pt x="232" y="236"/>
                  </a:lnTo>
                  <a:lnTo>
                    <a:pt x="232" y="250"/>
                  </a:lnTo>
                  <a:lnTo>
                    <a:pt x="230" y="264"/>
                  </a:lnTo>
                  <a:lnTo>
                    <a:pt x="230" y="277"/>
                  </a:lnTo>
                  <a:lnTo>
                    <a:pt x="230" y="292"/>
                  </a:lnTo>
                  <a:lnTo>
                    <a:pt x="230" y="308"/>
                  </a:lnTo>
                  <a:lnTo>
                    <a:pt x="230" y="325"/>
                  </a:lnTo>
                  <a:lnTo>
                    <a:pt x="230" y="342"/>
                  </a:lnTo>
                  <a:lnTo>
                    <a:pt x="230" y="359"/>
                  </a:lnTo>
                  <a:lnTo>
                    <a:pt x="230" y="377"/>
                  </a:lnTo>
                  <a:lnTo>
                    <a:pt x="232" y="396"/>
                  </a:lnTo>
                  <a:lnTo>
                    <a:pt x="232" y="415"/>
                  </a:lnTo>
                  <a:lnTo>
                    <a:pt x="232" y="435"/>
                  </a:lnTo>
                  <a:lnTo>
                    <a:pt x="232" y="457"/>
                  </a:lnTo>
                  <a:lnTo>
                    <a:pt x="232" y="477"/>
                  </a:lnTo>
                  <a:lnTo>
                    <a:pt x="232" y="500"/>
                  </a:lnTo>
                  <a:lnTo>
                    <a:pt x="232" y="522"/>
                  </a:lnTo>
                  <a:lnTo>
                    <a:pt x="234" y="544"/>
                  </a:lnTo>
                  <a:lnTo>
                    <a:pt x="234" y="564"/>
                  </a:lnTo>
                  <a:lnTo>
                    <a:pt x="234" y="584"/>
                  </a:lnTo>
                  <a:lnTo>
                    <a:pt x="234" y="605"/>
                  </a:lnTo>
                  <a:lnTo>
                    <a:pt x="234" y="624"/>
                  </a:lnTo>
                  <a:lnTo>
                    <a:pt x="234" y="642"/>
                  </a:lnTo>
                  <a:lnTo>
                    <a:pt x="234" y="661"/>
                  </a:lnTo>
                  <a:lnTo>
                    <a:pt x="234" y="678"/>
                  </a:lnTo>
                  <a:lnTo>
                    <a:pt x="234" y="695"/>
                  </a:lnTo>
                  <a:lnTo>
                    <a:pt x="234" y="710"/>
                  </a:lnTo>
                  <a:lnTo>
                    <a:pt x="234" y="727"/>
                  </a:lnTo>
                  <a:lnTo>
                    <a:pt x="234" y="741"/>
                  </a:lnTo>
                  <a:lnTo>
                    <a:pt x="234" y="756"/>
                  </a:lnTo>
                  <a:lnTo>
                    <a:pt x="234" y="770"/>
                  </a:lnTo>
                  <a:lnTo>
                    <a:pt x="234" y="783"/>
                  </a:lnTo>
                  <a:lnTo>
                    <a:pt x="234" y="795"/>
                  </a:lnTo>
                  <a:lnTo>
                    <a:pt x="234" y="807"/>
                  </a:lnTo>
                  <a:lnTo>
                    <a:pt x="232" y="819"/>
                  </a:lnTo>
                  <a:lnTo>
                    <a:pt x="232" y="829"/>
                  </a:lnTo>
                  <a:lnTo>
                    <a:pt x="232" y="839"/>
                  </a:lnTo>
                  <a:lnTo>
                    <a:pt x="232" y="849"/>
                  </a:lnTo>
                  <a:lnTo>
                    <a:pt x="232" y="858"/>
                  </a:lnTo>
                  <a:lnTo>
                    <a:pt x="232" y="866"/>
                  </a:lnTo>
                  <a:lnTo>
                    <a:pt x="230" y="875"/>
                  </a:lnTo>
                  <a:lnTo>
                    <a:pt x="230" y="882"/>
                  </a:lnTo>
                  <a:lnTo>
                    <a:pt x="230" y="888"/>
                  </a:lnTo>
                  <a:lnTo>
                    <a:pt x="230" y="895"/>
                  </a:lnTo>
                  <a:lnTo>
                    <a:pt x="230" y="900"/>
                  </a:lnTo>
                  <a:lnTo>
                    <a:pt x="229" y="905"/>
                  </a:lnTo>
                  <a:lnTo>
                    <a:pt x="229" y="909"/>
                  </a:lnTo>
                  <a:lnTo>
                    <a:pt x="229" y="912"/>
                  </a:lnTo>
                  <a:lnTo>
                    <a:pt x="227" y="927"/>
                  </a:lnTo>
                  <a:lnTo>
                    <a:pt x="223" y="941"/>
                  </a:lnTo>
                  <a:lnTo>
                    <a:pt x="219" y="955"/>
                  </a:lnTo>
                  <a:lnTo>
                    <a:pt x="215" y="966"/>
                  </a:lnTo>
                  <a:lnTo>
                    <a:pt x="211" y="977"/>
                  </a:lnTo>
                  <a:lnTo>
                    <a:pt x="207" y="987"/>
                  </a:lnTo>
                  <a:lnTo>
                    <a:pt x="201" y="997"/>
                  </a:lnTo>
                  <a:lnTo>
                    <a:pt x="195" y="1004"/>
                  </a:lnTo>
                  <a:lnTo>
                    <a:pt x="191" y="1012"/>
                  </a:lnTo>
                  <a:lnTo>
                    <a:pt x="185" y="1017"/>
                  </a:lnTo>
                  <a:lnTo>
                    <a:pt x="180" y="1023"/>
                  </a:lnTo>
                  <a:lnTo>
                    <a:pt x="176" y="1028"/>
                  </a:lnTo>
                  <a:lnTo>
                    <a:pt x="170" y="1031"/>
                  </a:lnTo>
                  <a:lnTo>
                    <a:pt x="164" y="1033"/>
                  </a:lnTo>
                  <a:lnTo>
                    <a:pt x="160" y="1034"/>
                  </a:lnTo>
                  <a:lnTo>
                    <a:pt x="154" y="1034"/>
                  </a:lnTo>
                  <a:lnTo>
                    <a:pt x="154" y="1034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Freeform 53"/>
          <p:cNvSpPr/>
          <p:nvPr/>
        </p:nvSpPr>
        <p:spPr bwMode="auto">
          <a:xfrm>
            <a:off x="1869357" y="1682692"/>
            <a:ext cx="687698" cy="195638"/>
          </a:xfrm>
          <a:custGeom>
            <a:avLst/>
            <a:gdLst>
              <a:gd name="T0" fmla="*/ 243 w 464"/>
              <a:gd name="T1" fmla="*/ 39 h 132"/>
              <a:gd name="T2" fmla="*/ 278 w 464"/>
              <a:gd name="T3" fmla="*/ 27 h 132"/>
              <a:gd name="T4" fmla="*/ 312 w 464"/>
              <a:gd name="T5" fmla="*/ 18 h 132"/>
              <a:gd name="T6" fmla="*/ 339 w 464"/>
              <a:gd name="T7" fmla="*/ 10 h 132"/>
              <a:gd name="T8" fmla="*/ 364 w 464"/>
              <a:gd name="T9" fmla="*/ 5 h 132"/>
              <a:gd name="T10" fmla="*/ 384 w 464"/>
              <a:gd name="T11" fmla="*/ 2 h 132"/>
              <a:gd name="T12" fmla="*/ 402 w 464"/>
              <a:gd name="T13" fmla="*/ 0 h 132"/>
              <a:gd name="T14" fmla="*/ 413 w 464"/>
              <a:gd name="T15" fmla="*/ 0 h 132"/>
              <a:gd name="T16" fmla="*/ 425 w 464"/>
              <a:gd name="T17" fmla="*/ 2 h 132"/>
              <a:gd name="T18" fmla="*/ 443 w 464"/>
              <a:gd name="T19" fmla="*/ 10 h 132"/>
              <a:gd name="T20" fmla="*/ 456 w 464"/>
              <a:gd name="T21" fmla="*/ 18 h 132"/>
              <a:gd name="T22" fmla="*/ 462 w 464"/>
              <a:gd name="T23" fmla="*/ 29 h 132"/>
              <a:gd name="T24" fmla="*/ 462 w 464"/>
              <a:gd name="T25" fmla="*/ 41 h 132"/>
              <a:gd name="T26" fmla="*/ 460 w 464"/>
              <a:gd name="T27" fmla="*/ 46 h 132"/>
              <a:gd name="T28" fmla="*/ 454 w 464"/>
              <a:gd name="T29" fmla="*/ 51 h 132"/>
              <a:gd name="T30" fmla="*/ 443 w 464"/>
              <a:gd name="T31" fmla="*/ 56 h 132"/>
              <a:gd name="T32" fmla="*/ 425 w 464"/>
              <a:gd name="T33" fmla="*/ 61 h 132"/>
              <a:gd name="T34" fmla="*/ 404 w 464"/>
              <a:gd name="T35" fmla="*/ 68 h 132"/>
              <a:gd name="T36" fmla="*/ 376 w 464"/>
              <a:gd name="T37" fmla="*/ 76 h 132"/>
              <a:gd name="T38" fmla="*/ 343 w 464"/>
              <a:gd name="T39" fmla="*/ 83 h 132"/>
              <a:gd name="T40" fmla="*/ 304 w 464"/>
              <a:gd name="T41" fmla="*/ 93 h 132"/>
              <a:gd name="T42" fmla="*/ 261 w 464"/>
              <a:gd name="T43" fmla="*/ 102 h 132"/>
              <a:gd name="T44" fmla="*/ 216 w 464"/>
              <a:gd name="T45" fmla="*/ 110 h 132"/>
              <a:gd name="T46" fmla="*/ 177 w 464"/>
              <a:gd name="T47" fmla="*/ 119 h 132"/>
              <a:gd name="T48" fmla="*/ 141 w 464"/>
              <a:gd name="T49" fmla="*/ 124 h 132"/>
              <a:gd name="T50" fmla="*/ 110 w 464"/>
              <a:gd name="T51" fmla="*/ 129 h 132"/>
              <a:gd name="T52" fmla="*/ 85 w 464"/>
              <a:gd name="T53" fmla="*/ 131 h 132"/>
              <a:gd name="T54" fmla="*/ 65 w 464"/>
              <a:gd name="T55" fmla="*/ 132 h 132"/>
              <a:gd name="T56" fmla="*/ 49 w 464"/>
              <a:gd name="T57" fmla="*/ 131 h 132"/>
              <a:gd name="T58" fmla="*/ 38 w 464"/>
              <a:gd name="T59" fmla="*/ 127 h 132"/>
              <a:gd name="T60" fmla="*/ 22 w 464"/>
              <a:gd name="T61" fmla="*/ 122 h 132"/>
              <a:gd name="T62" fmla="*/ 10 w 464"/>
              <a:gd name="T63" fmla="*/ 117 h 132"/>
              <a:gd name="T64" fmla="*/ 2 w 464"/>
              <a:gd name="T65" fmla="*/ 112 h 132"/>
              <a:gd name="T66" fmla="*/ 0 w 464"/>
              <a:gd name="T67" fmla="*/ 107 h 132"/>
              <a:gd name="T68" fmla="*/ 2 w 464"/>
              <a:gd name="T69" fmla="*/ 103 h 132"/>
              <a:gd name="T70" fmla="*/ 8 w 464"/>
              <a:gd name="T71" fmla="*/ 102 h 132"/>
              <a:gd name="T72" fmla="*/ 18 w 464"/>
              <a:gd name="T73" fmla="*/ 100 h 132"/>
              <a:gd name="T74" fmla="*/ 34 w 464"/>
              <a:gd name="T75" fmla="*/ 97 h 132"/>
              <a:gd name="T76" fmla="*/ 41 w 464"/>
              <a:gd name="T77" fmla="*/ 95 h 132"/>
              <a:gd name="T78" fmla="*/ 55 w 464"/>
              <a:gd name="T79" fmla="*/ 91 h 132"/>
              <a:gd name="T80" fmla="*/ 73 w 464"/>
              <a:gd name="T81" fmla="*/ 86 h 132"/>
              <a:gd name="T82" fmla="*/ 94 w 464"/>
              <a:gd name="T83" fmla="*/ 81 h 132"/>
              <a:gd name="T84" fmla="*/ 122 w 464"/>
              <a:gd name="T85" fmla="*/ 75 h 132"/>
              <a:gd name="T86" fmla="*/ 151 w 464"/>
              <a:gd name="T87" fmla="*/ 66 h 132"/>
              <a:gd name="T88" fmla="*/ 184 w 464"/>
              <a:gd name="T89" fmla="*/ 58 h 132"/>
              <a:gd name="T90" fmla="*/ 223 w 464"/>
              <a:gd name="T91" fmla="*/ 4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4" h="132">
                <a:moveTo>
                  <a:pt x="223" y="46"/>
                </a:moveTo>
                <a:lnTo>
                  <a:pt x="243" y="39"/>
                </a:lnTo>
                <a:lnTo>
                  <a:pt x="261" y="34"/>
                </a:lnTo>
                <a:lnTo>
                  <a:pt x="278" y="27"/>
                </a:lnTo>
                <a:lnTo>
                  <a:pt x="296" y="22"/>
                </a:lnTo>
                <a:lnTo>
                  <a:pt x="312" y="18"/>
                </a:lnTo>
                <a:lnTo>
                  <a:pt x="325" y="13"/>
                </a:lnTo>
                <a:lnTo>
                  <a:pt x="339" y="10"/>
                </a:lnTo>
                <a:lnTo>
                  <a:pt x="353" y="7"/>
                </a:lnTo>
                <a:lnTo>
                  <a:pt x="364" y="5"/>
                </a:lnTo>
                <a:lnTo>
                  <a:pt x="374" y="3"/>
                </a:lnTo>
                <a:lnTo>
                  <a:pt x="384" y="2"/>
                </a:lnTo>
                <a:lnTo>
                  <a:pt x="394" y="0"/>
                </a:lnTo>
                <a:lnTo>
                  <a:pt x="402" y="0"/>
                </a:lnTo>
                <a:lnTo>
                  <a:pt x="407" y="0"/>
                </a:lnTo>
                <a:lnTo>
                  <a:pt x="413" y="0"/>
                </a:lnTo>
                <a:lnTo>
                  <a:pt x="417" y="0"/>
                </a:lnTo>
                <a:lnTo>
                  <a:pt x="425" y="2"/>
                </a:lnTo>
                <a:lnTo>
                  <a:pt x="431" y="5"/>
                </a:lnTo>
                <a:lnTo>
                  <a:pt x="443" y="10"/>
                </a:lnTo>
                <a:lnTo>
                  <a:pt x="452" y="15"/>
                </a:lnTo>
                <a:lnTo>
                  <a:pt x="456" y="18"/>
                </a:lnTo>
                <a:lnTo>
                  <a:pt x="460" y="20"/>
                </a:lnTo>
                <a:lnTo>
                  <a:pt x="462" y="29"/>
                </a:lnTo>
                <a:lnTo>
                  <a:pt x="464" y="35"/>
                </a:lnTo>
                <a:lnTo>
                  <a:pt x="462" y="41"/>
                </a:lnTo>
                <a:lnTo>
                  <a:pt x="462" y="44"/>
                </a:lnTo>
                <a:lnTo>
                  <a:pt x="460" y="46"/>
                </a:lnTo>
                <a:lnTo>
                  <a:pt x="458" y="47"/>
                </a:lnTo>
                <a:lnTo>
                  <a:pt x="454" y="51"/>
                </a:lnTo>
                <a:lnTo>
                  <a:pt x="449" y="52"/>
                </a:lnTo>
                <a:lnTo>
                  <a:pt x="443" y="56"/>
                </a:lnTo>
                <a:lnTo>
                  <a:pt x="435" y="58"/>
                </a:lnTo>
                <a:lnTo>
                  <a:pt x="425" y="61"/>
                </a:lnTo>
                <a:lnTo>
                  <a:pt x="415" y="64"/>
                </a:lnTo>
                <a:lnTo>
                  <a:pt x="404" y="68"/>
                </a:lnTo>
                <a:lnTo>
                  <a:pt x="390" y="71"/>
                </a:lnTo>
                <a:lnTo>
                  <a:pt x="376" y="76"/>
                </a:lnTo>
                <a:lnTo>
                  <a:pt x="360" y="80"/>
                </a:lnTo>
                <a:lnTo>
                  <a:pt x="343" y="83"/>
                </a:lnTo>
                <a:lnTo>
                  <a:pt x="325" y="88"/>
                </a:lnTo>
                <a:lnTo>
                  <a:pt x="304" y="93"/>
                </a:lnTo>
                <a:lnTo>
                  <a:pt x="282" y="97"/>
                </a:lnTo>
                <a:lnTo>
                  <a:pt x="261" y="102"/>
                </a:lnTo>
                <a:lnTo>
                  <a:pt x="237" y="107"/>
                </a:lnTo>
                <a:lnTo>
                  <a:pt x="216" y="110"/>
                </a:lnTo>
                <a:lnTo>
                  <a:pt x="196" y="115"/>
                </a:lnTo>
                <a:lnTo>
                  <a:pt x="177" y="119"/>
                </a:lnTo>
                <a:lnTo>
                  <a:pt x="157" y="122"/>
                </a:lnTo>
                <a:lnTo>
                  <a:pt x="141" y="124"/>
                </a:lnTo>
                <a:lnTo>
                  <a:pt x="126" y="127"/>
                </a:lnTo>
                <a:lnTo>
                  <a:pt x="110" y="129"/>
                </a:lnTo>
                <a:lnTo>
                  <a:pt x="96" y="131"/>
                </a:lnTo>
                <a:lnTo>
                  <a:pt x="85" y="131"/>
                </a:lnTo>
                <a:lnTo>
                  <a:pt x="75" y="131"/>
                </a:lnTo>
                <a:lnTo>
                  <a:pt x="65" y="132"/>
                </a:lnTo>
                <a:lnTo>
                  <a:pt x="55" y="131"/>
                </a:lnTo>
                <a:lnTo>
                  <a:pt x="49" y="131"/>
                </a:lnTo>
                <a:lnTo>
                  <a:pt x="41" y="129"/>
                </a:lnTo>
                <a:lnTo>
                  <a:pt x="38" y="127"/>
                </a:lnTo>
                <a:lnTo>
                  <a:pt x="30" y="125"/>
                </a:lnTo>
                <a:lnTo>
                  <a:pt x="22" y="122"/>
                </a:lnTo>
                <a:lnTo>
                  <a:pt x="16" y="120"/>
                </a:lnTo>
                <a:lnTo>
                  <a:pt x="10" y="117"/>
                </a:lnTo>
                <a:lnTo>
                  <a:pt x="6" y="114"/>
                </a:lnTo>
                <a:lnTo>
                  <a:pt x="2" y="112"/>
                </a:lnTo>
                <a:lnTo>
                  <a:pt x="0" y="108"/>
                </a:lnTo>
                <a:lnTo>
                  <a:pt x="0" y="107"/>
                </a:lnTo>
                <a:lnTo>
                  <a:pt x="0" y="105"/>
                </a:lnTo>
                <a:lnTo>
                  <a:pt x="2" y="103"/>
                </a:lnTo>
                <a:lnTo>
                  <a:pt x="4" y="103"/>
                </a:lnTo>
                <a:lnTo>
                  <a:pt x="8" y="102"/>
                </a:lnTo>
                <a:lnTo>
                  <a:pt x="12" y="102"/>
                </a:lnTo>
                <a:lnTo>
                  <a:pt x="18" y="100"/>
                </a:lnTo>
                <a:lnTo>
                  <a:pt x="24" y="98"/>
                </a:lnTo>
                <a:lnTo>
                  <a:pt x="34" y="97"/>
                </a:lnTo>
                <a:lnTo>
                  <a:pt x="38" y="95"/>
                </a:lnTo>
                <a:lnTo>
                  <a:pt x="41" y="95"/>
                </a:lnTo>
                <a:lnTo>
                  <a:pt x="47" y="93"/>
                </a:lnTo>
                <a:lnTo>
                  <a:pt x="55" y="91"/>
                </a:lnTo>
                <a:lnTo>
                  <a:pt x="63" y="88"/>
                </a:lnTo>
                <a:lnTo>
                  <a:pt x="73" y="86"/>
                </a:lnTo>
                <a:lnTo>
                  <a:pt x="83" y="85"/>
                </a:lnTo>
                <a:lnTo>
                  <a:pt x="94" y="81"/>
                </a:lnTo>
                <a:lnTo>
                  <a:pt x="108" y="78"/>
                </a:lnTo>
                <a:lnTo>
                  <a:pt x="122" y="75"/>
                </a:lnTo>
                <a:lnTo>
                  <a:pt x="135" y="71"/>
                </a:lnTo>
                <a:lnTo>
                  <a:pt x="151" y="66"/>
                </a:lnTo>
                <a:lnTo>
                  <a:pt x="167" y="61"/>
                </a:lnTo>
                <a:lnTo>
                  <a:pt x="184" y="58"/>
                </a:lnTo>
                <a:lnTo>
                  <a:pt x="204" y="51"/>
                </a:lnTo>
                <a:lnTo>
                  <a:pt x="223" y="46"/>
                </a:lnTo>
                <a:lnTo>
                  <a:pt x="223" y="4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6" name="Freeform 55"/>
          <p:cNvSpPr/>
          <p:nvPr/>
        </p:nvSpPr>
        <p:spPr bwMode="auto">
          <a:xfrm>
            <a:off x="1448438" y="2254787"/>
            <a:ext cx="868516" cy="800338"/>
          </a:xfrm>
          <a:custGeom>
            <a:avLst/>
            <a:gdLst>
              <a:gd name="T0" fmla="*/ 64 w 585"/>
              <a:gd name="T1" fmla="*/ 523 h 538"/>
              <a:gd name="T2" fmla="*/ 49 w 585"/>
              <a:gd name="T3" fmla="*/ 528 h 538"/>
              <a:gd name="T4" fmla="*/ 35 w 585"/>
              <a:gd name="T5" fmla="*/ 531 h 538"/>
              <a:gd name="T6" fmla="*/ 23 w 585"/>
              <a:gd name="T7" fmla="*/ 535 h 538"/>
              <a:gd name="T8" fmla="*/ 13 w 585"/>
              <a:gd name="T9" fmla="*/ 536 h 538"/>
              <a:gd name="T10" fmla="*/ 7 w 585"/>
              <a:gd name="T11" fmla="*/ 536 h 538"/>
              <a:gd name="T12" fmla="*/ 2 w 585"/>
              <a:gd name="T13" fmla="*/ 536 h 538"/>
              <a:gd name="T14" fmla="*/ 0 w 585"/>
              <a:gd name="T15" fmla="*/ 536 h 538"/>
              <a:gd name="T16" fmla="*/ 0 w 585"/>
              <a:gd name="T17" fmla="*/ 535 h 538"/>
              <a:gd name="T18" fmla="*/ 0 w 585"/>
              <a:gd name="T19" fmla="*/ 531 h 538"/>
              <a:gd name="T20" fmla="*/ 4 w 585"/>
              <a:gd name="T21" fmla="*/ 530 h 538"/>
              <a:gd name="T22" fmla="*/ 9 w 585"/>
              <a:gd name="T23" fmla="*/ 525 h 538"/>
              <a:gd name="T24" fmla="*/ 17 w 585"/>
              <a:gd name="T25" fmla="*/ 519 h 538"/>
              <a:gd name="T26" fmla="*/ 27 w 585"/>
              <a:gd name="T27" fmla="*/ 514 h 538"/>
              <a:gd name="T28" fmla="*/ 45 w 585"/>
              <a:gd name="T29" fmla="*/ 504 h 538"/>
              <a:gd name="T30" fmla="*/ 76 w 585"/>
              <a:gd name="T31" fmla="*/ 486 h 538"/>
              <a:gd name="T32" fmla="*/ 109 w 585"/>
              <a:gd name="T33" fmla="*/ 463 h 538"/>
              <a:gd name="T34" fmla="*/ 144 w 585"/>
              <a:gd name="T35" fmla="*/ 441 h 538"/>
              <a:gd name="T36" fmla="*/ 182 w 585"/>
              <a:gd name="T37" fmla="*/ 416 h 538"/>
              <a:gd name="T38" fmla="*/ 219 w 585"/>
              <a:gd name="T39" fmla="*/ 389 h 538"/>
              <a:gd name="T40" fmla="*/ 256 w 585"/>
              <a:gd name="T41" fmla="*/ 356 h 538"/>
              <a:gd name="T42" fmla="*/ 293 w 585"/>
              <a:gd name="T43" fmla="*/ 321 h 538"/>
              <a:gd name="T44" fmla="*/ 330 w 585"/>
              <a:gd name="T45" fmla="*/ 282 h 538"/>
              <a:gd name="T46" fmla="*/ 358 w 585"/>
              <a:gd name="T47" fmla="*/ 250 h 538"/>
              <a:gd name="T48" fmla="*/ 377 w 585"/>
              <a:gd name="T49" fmla="*/ 226 h 538"/>
              <a:gd name="T50" fmla="*/ 397 w 585"/>
              <a:gd name="T51" fmla="*/ 200 h 538"/>
              <a:gd name="T52" fmla="*/ 416 w 585"/>
              <a:gd name="T53" fmla="*/ 171 h 538"/>
              <a:gd name="T54" fmla="*/ 436 w 585"/>
              <a:gd name="T55" fmla="*/ 141 h 538"/>
              <a:gd name="T56" fmla="*/ 456 w 585"/>
              <a:gd name="T57" fmla="*/ 109 h 538"/>
              <a:gd name="T58" fmla="*/ 475 w 585"/>
              <a:gd name="T59" fmla="*/ 73 h 538"/>
              <a:gd name="T60" fmla="*/ 497 w 585"/>
              <a:gd name="T61" fmla="*/ 36 h 538"/>
              <a:gd name="T62" fmla="*/ 546 w 585"/>
              <a:gd name="T63" fmla="*/ 8 h 538"/>
              <a:gd name="T64" fmla="*/ 571 w 585"/>
              <a:gd name="T65" fmla="*/ 27 h 538"/>
              <a:gd name="T66" fmla="*/ 546 w 585"/>
              <a:gd name="T67" fmla="*/ 78 h 538"/>
              <a:gd name="T68" fmla="*/ 518 w 585"/>
              <a:gd name="T69" fmla="*/ 126 h 538"/>
              <a:gd name="T70" fmla="*/ 493 w 585"/>
              <a:gd name="T71" fmla="*/ 168 h 538"/>
              <a:gd name="T72" fmla="*/ 469 w 585"/>
              <a:gd name="T73" fmla="*/ 205 h 538"/>
              <a:gd name="T74" fmla="*/ 446 w 585"/>
              <a:gd name="T75" fmla="*/ 239 h 538"/>
              <a:gd name="T76" fmla="*/ 422 w 585"/>
              <a:gd name="T77" fmla="*/ 270 h 538"/>
              <a:gd name="T78" fmla="*/ 401 w 585"/>
              <a:gd name="T79" fmla="*/ 295 h 538"/>
              <a:gd name="T80" fmla="*/ 368 w 585"/>
              <a:gd name="T81" fmla="*/ 328 h 538"/>
              <a:gd name="T82" fmla="*/ 326 w 585"/>
              <a:gd name="T83" fmla="*/ 368 h 538"/>
              <a:gd name="T84" fmla="*/ 285 w 585"/>
              <a:gd name="T85" fmla="*/ 402 h 538"/>
              <a:gd name="T86" fmla="*/ 246 w 585"/>
              <a:gd name="T87" fmla="*/ 431 h 538"/>
              <a:gd name="T88" fmla="*/ 209 w 585"/>
              <a:gd name="T89" fmla="*/ 455 h 538"/>
              <a:gd name="T90" fmla="*/ 170 w 585"/>
              <a:gd name="T91" fmla="*/ 475 h 538"/>
              <a:gd name="T92" fmla="*/ 131 w 585"/>
              <a:gd name="T93" fmla="*/ 496 h 538"/>
              <a:gd name="T94" fmla="*/ 94 w 585"/>
              <a:gd name="T95" fmla="*/ 513 h 538"/>
              <a:gd name="T96" fmla="*/ 74 w 585"/>
              <a:gd name="T97" fmla="*/ 519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5" h="538">
                <a:moveTo>
                  <a:pt x="74" y="519"/>
                </a:moveTo>
                <a:lnTo>
                  <a:pt x="64" y="523"/>
                </a:lnTo>
                <a:lnTo>
                  <a:pt x="56" y="525"/>
                </a:lnTo>
                <a:lnTo>
                  <a:pt x="49" y="528"/>
                </a:lnTo>
                <a:lnTo>
                  <a:pt x="41" y="530"/>
                </a:lnTo>
                <a:lnTo>
                  <a:pt x="35" y="531"/>
                </a:lnTo>
                <a:lnTo>
                  <a:pt x="29" y="533"/>
                </a:lnTo>
                <a:lnTo>
                  <a:pt x="23" y="535"/>
                </a:lnTo>
                <a:lnTo>
                  <a:pt x="17" y="535"/>
                </a:lnTo>
                <a:lnTo>
                  <a:pt x="13" y="536"/>
                </a:lnTo>
                <a:lnTo>
                  <a:pt x="9" y="536"/>
                </a:lnTo>
                <a:lnTo>
                  <a:pt x="7" y="536"/>
                </a:lnTo>
                <a:lnTo>
                  <a:pt x="4" y="538"/>
                </a:lnTo>
                <a:lnTo>
                  <a:pt x="2" y="536"/>
                </a:lnTo>
                <a:lnTo>
                  <a:pt x="2" y="536"/>
                </a:lnTo>
                <a:lnTo>
                  <a:pt x="0" y="536"/>
                </a:lnTo>
                <a:lnTo>
                  <a:pt x="0" y="535"/>
                </a:lnTo>
                <a:lnTo>
                  <a:pt x="0" y="535"/>
                </a:lnTo>
                <a:lnTo>
                  <a:pt x="0" y="533"/>
                </a:lnTo>
                <a:lnTo>
                  <a:pt x="0" y="531"/>
                </a:lnTo>
                <a:lnTo>
                  <a:pt x="2" y="530"/>
                </a:lnTo>
                <a:lnTo>
                  <a:pt x="4" y="530"/>
                </a:lnTo>
                <a:lnTo>
                  <a:pt x="6" y="526"/>
                </a:lnTo>
                <a:lnTo>
                  <a:pt x="9" y="525"/>
                </a:lnTo>
                <a:lnTo>
                  <a:pt x="13" y="523"/>
                </a:lnTo>
                <a:lnTo>
                  <a:pt x="17" y="519"/>
                </a:lnTo>
                <a:lnTo>
                  <a:pt x="21" y="518"/>
                </a:lnTo>
                <a:lnTo>
                  <a:pt x="27" y="514"/>
                </a:lnTo>
                <a:lnTo>
                  <a:pt x="33" y="511"/>
                </a:lnTo>
                <a:lnTo>
                  <a:pt x="45" y="504"/>
                </a:lnTo>
                <a:lnTo>
                  <a:pt x="60" y="494"/>
                </a:lnTo>
                <a:lnTo>
                  <a:pt x="76" y="486"/>
                </a:lnTo>
                <a:lnTo>
                  <a:pt x="92" y="474"/>
                </a:lnTo>
                <a:lnTo>
                  <a:pt x="109" y="463"/>
                </a:lnTo>
                <a:lnTo>
                  <a:pt x="127" y="453"/>
                </a:lnTo>
                <a:lnTo>
                  <a:pt x="144" y="441"/>
                </a:lnTo>
                <a:lnTo>
                  <a:pt x="162" y="429"/>
                </a:lnTo>
                <a:lnTo>
                  <a:pt x="182" y="416"/>
                </a:lnTo>
                <a:lnTo>
                  <a:pt x="199" y="402"/>
                </a:lnTo>
                <a:lnTo>
                  <a:pt x="219" y="389"/>
                </a:lnTo>
                <a:lnTo>
                  <a:pt x="236" y="373"/>
                </a:lnTo>
                <a:lnTo>
                  <a:pt x="256" y="356"/>
                </a:lnTo>
                <a:lnTo>
                  <a:pt x="274" y="339"/>
                </a:lnTo>
                <a:lnTo>
                  <a:pt x="293" y="321"/>
                </a:lnTo>
                <a:lnTo>
                  <a:pt x="311" y="300"/>
                </a:lnTo>
                <a:lnTo>
                  <a:pt x="330" y="282"/>
                </a:lnTo>
                <a:lnTo>
                  <a:pt x="348" y="260"/>
                </a:lnTo>
                <a:lnTo>
                  <a:pt x="358" y="250"/>
                </a:lnTo>
                <a:lnTo>
                  <a:pt x="368" y="238"/>
                </a:lnTo>
                <a:lnTo>
                  <a:pt x="377" y="226"/>
                </a:lnTo>
                <a:lnTo>
                  <a:pt x="387" y="214"/>
                </a:lnTo>
                <a:lnTo>
                  <a:pt x="397" y="200"/>
                </a:lnTo>
                <a:lnTo>
                  <a:pt x="407" y="187"/>
                </a:lnTo>
                <a:lnTo>
                  <a:pt x="416" y="171"/>
                </a:lnTo>
                <a:lnTo>
                  <a:pt x="426" y="156"/>
                </a:lnTo>
                <a:lnTo>
                  <a:pt x="436" y="141"/>
                </a:lnTo>
                <a:lnTo>
                  <a:pt x="446" y="126"/>
                </a:lnTo>
                <a:lnTo>
                  <a:pt x="456" y="109"/>
                </a:lnTo>
                <a:lnTo>
                  <a:pt x="465" y="92"/>
                </a:lnTo>
                <a:lnTo>
                  <a:pt x="475" y="73"/>
                </a:lnTo>
                <a:lnTo>
                  <a:pt x="485" y="54"/>
                </a:lnTo>
                <a:lnTo>
                  <a:pt x="497" y="36"/>
                </a:lnTo>
                <a:lnTo>
                  <a:pt x="506" y="15"/>
                </a:lnTo>
                <a:lnTo>
                  <a:pt x="546" y="8"/>
                </a:lnTo>
                <a:lnTo>
                  <a:pt x="585" y="0"/>
                </a:lnTo>
                <a:lnTo>
                  <a:pt x="571" y="27"/>
                </a:lnTo>
                <a:lnTo>
                  <a:pt x="557" y="54"/>
                </a:lnTo>
                <a:lnTo>
                  <a:pt x="546" y="78"/>
                </a:lnTo>
                <a:lnTo>
                  <a:pt x="532" y="103"/>
                </a:lnTo>
                <a:lnTo>
                  <a:pt x="518" y="126"/>
                </a:lnTo>
                <a:lnTo>
                  <a:pt x="506" y="148"/>
                </a:lnTo>
                <a:lnTo>
                  <a:pt x="493" y="168"/>
                </a:lnTo>
                <a:lnTo>
                  <a:pt x="481" y="188"/>
                </a:lnTo>
                <a:lnTo>
                  <a:pt x="469" y="205"/>
                </a:lnTo>
                <a:lnTo>
                  <a:pt x="458" y="224"/>
                </a:lnTo>
                <a:lnTo>
                  <a:pt x="446" y="239"/>
                </a:lnTo>
                <a:lnTo>
                  <a:pt x="434" y="255"/>
                </a:lnTo>
                <a:lnTo>
                  <a:pt x="422" y="270"/>
                </a:lnTo>
                <a:lnTo>
                  <a:pt x="411" y="283"/>
                </a:lnTo>
                <a:lnTo>
                  <a:pt x="401" y="295"/>
                </a:lnTo>
                <a:lnTo>
                  <a:pt x="389" y="306"/>
                </a:lnTo>
                <a:lnTo>
                  <a:pt x="368" y="328"/>
                </a:lnTo>
                <a:lnTo>
                  <a:pt x="346" y="350"/>
                </a:lnTo>
                <a:lnTo>
                  <a:pt x="326" y="368"/>
                </a:lnTo>
                <a:lnTo>
                  <a:pt x="305" y="387"/>
                </a:lnTo>
                <a:lnTo>
                  <a:pt x="285" y="402"/>
                </a:lnTo>
                <a:lnTo>
                  <a:pt x="266" y="418"/>
                </a:lnTo>
                <a:lnTo>
                  <a:pt x="246" y="431"/>
                </a:lnTo>
                <a:lnTo>
                  <a:pt x="227" y="443"/>
                </a:lnTo>
                <a:lnTo>
                  <a:pt x="209" y="455"/>
                </a:lnTo>
                <a:lnTo>
                  <a:pt x="189" y="465"/>
                </a:lnTo>
                <a:lnTo>
                  <a:pt x="170" y="475"/>
                </a:lnTo>
                <a:lnTo>
                  <a:pt x="150" y="486"/>
                </a:lnTo>
                <a:lnTo>
                  <a:pt x="131" y="496"/>
                </a:lnTo>
                <a:lnTo>
                  <a:pt x="113" y="504"/>
                </a:lnTo>
                <a:lnTo>
                  <a:pt x="94" y="513"/>
                </a:lnTo>
                <a:lnTo>
                  <a:pt x="74" y="519"/>
                </a:lnTo>
                <a:lnTo>
                  <a:pt x="74" y="519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7" name="组合 106"/>
          <p:cNvGrpSpPr/>
          <p:nvPr/>
        </p:nvGrpSpPr>
        <p:grpSpPr>
          <a:xfrm>
            <a:off x="746660" y="3887338"/>
            <a:ext cx="3885968" cy="988668"/>
            <a:chOff x="2957793" y="3957057"/>
            <a:chExt cx="1780768" cy="453063"/>
          </a:xfrm>
        </p:grpSpPr>
        <p:grpSp>
          <p:nvGrpSpPr>
            <p:cNvPr id="108" name="组合 107"/>
            <p:cNvGrpSpPr/>
            <p:nvPr/>
          </p:nvGrpSpPr>
          <p:grpSpPr>
            <a:xfrm>
              <a:off x="4287754" y="3957057"/>
              <a:ext cx="450807" cy="453063"/>
              <a:chOff x="2390224" y="3430504"/>
              <a:chExt cx="450807" cy="453063"/>
            </a:xfrm>
          </p:grpSpPr>
          <p:pic>
            <p:nvPicPr>
              <p:cNvPr id="129" name="图片 12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0224" y="343050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30" name="组合 129"/>
              <p:cNvGrpSpPr/>
              <p:nvPr/>
            </p:nvGrpSpPr>
            <p:grpSpPr>
              <a:xfrm>
                <a:off x="2499231" y="3522361"/>
                <a:ext cx="232793" cy="269348"/>
                <a:chOff x="2603500" y="1555750"/>
                <a:chExt cx="768350" cy="889000"/>
              </a:xfrm>
              <a:solidFill>
                <a:srgbClr val="FF0000"/>
              </a:solidFill>
            </p:grpSpPr>
            <p:sp>
              <p:nvSpPr>
                <p:cNvPr id="131" name="Freeform 53"/>
                <p:cNvSpPr/>
                <p:nvPr/>
              </p:nvSpPr>
              <p:spPr bwMode="auto">
                <a:xfrm>
                  <a:off x="2828925" y="1555750"/>
                  <a:ext cx="368300" cy="104775"/>
                </a:xfrm>
                <a:custGeom>
                  <a:avLst/>
                  <a:gdLst>
                    <a:gd name="T0" fmla="*/ 243 w 464"/>
                    <a:gd name="T1" fmla="*/ 39 h 132"/>
                    <a:gd name="T2" fmla="*/ 278 w 464"/>
                    <a:gd name="T3" fmla="*/ 27 h 132"/>
                    <a:gd name="T4" fmla="*/ 312 w 464"/>
                    <a:gd name="T5" fmla="*/ 18 h 132"/>
                    <a:gd name="T6" fmla="*/ 339 w 464"/>
                    <a:gd name="T7" fmla="*/ 10 h 132"/>
                    <a:gd name="T8" fmla="*/ 364 w 464"/>
                    <a:gd name="T9" fmla="*/ 5 h 132"/>
                    <a:gd name="T10" fmla="*/ 384 w 464"/>
                    <a:gd name="T11" fmla="*/ 2 h 132"/>
                    <a:gd name="T12" fmla="*/ 402 w 464"/>
                    <a:gd name="T13" fmla="*/ 0 h 132"/>
                    <a:gd name="T14" fmla="*/ 413 w 464"/>
                    <a:gd name="T15" fmla="*/ 0 h 132"/>
                    <a:gd name="T16" fmla="*/ 425 w 464"/>
                    <a:gd name="T17" fmla="*/ 2 h 132"/>
                    <a:gd name="T18" fmla="*/ 443 w 464"/>
                    <a:gd name="T19" fmla="*/ 10 h 132"/>
                    <a:gd name="T20" fmla="*/ 456 w 464"/>
                    <a:gd name="T21" fmla="*/ 18 h 132"/>
                    <a:gd name="T22" fmla="*/ 462 w 464"/>
                    <a:gd name="T23" fmla="*/ 29 h 132"/>
                    <a:gd name="T24" fmla="*/ 462 w 464"/>
                    <a:gd name="T25" fmla="*/ 41 h 132"/>
                    <a:gd name="T26" fmla="*/ 460 w 464"/>
                    <a:gd name="T27" fmla="*/ 46 h 132"/>
                    <a:gd name="T28" fmla="*/ 454 w 464"/>
                    <a:gd name="T29" fmla="*/ 51 h 132"/>
                    <a:gd name="T30" fmla="*/ 443 w 464"/>
                    <a:gd name="T31" fmla="*/ 56 h 132"/>
                    <a:gd name="T32" fmla="*/ 425 w 464"/>
                    <a:gd name="T33" fmla="*/ 61 h 132"/>
                    <a:gd name="T34" fmla="*/ 404 w 464"/>
                    <a:gd name="T35" fmla="*/ 68 h 132"/>
                    <a:gd name="T36" fmla="*/ 376 w 464"/>
                    <a:gd name="T37" fmla="*/ 76 h 132"/>
                    <a:gd name="T38" fmla="*/ 343 w 464"/>
                    <a:gd name="T39" fmla="*/ 83 h 132"/>
                    <a:gd name="T40" fmla="*/ 304 w 464"/>
                    <a:gd name="T41" fmla="*/ 93 h 132"/>
                    <a:gd name="T42" fmla="*/ 261 w 464"/>
                    <a:gd name="T43" fmla="*/ 102 h 132"/>
                    <a:gd name="T44" fmla="*/ 216 w 464"/>
                    <a:gd name="T45" fmla="*/ 110 h 132"/>
                    <a:gd name="T46" fmla="*/ 177 w 464"/>
                    <a:gd name="T47" fmla="*/ 119 h 132"/>
                    <a:gd name="T48" fmla="*/ 141 w 464"/>
                    <a:gd name="T49" fmla="*/ 124 h 132"/>
                    <a:gd name="T50" fmla="*/ 110 w 464"/>
                    <a:gd name="T51" fmla="*/ 129 h 132"/>
                    <a:gd name="T52" fmla="*/ 85 w 464"/>
                    <a:gd name="T53" fmla="*/ 131 h 132"/>
                    <a:gd name="T54" fmla="*/ 65 w 464"/>
                    <a:gd name="T55" fmla="*/ 132 h 132"/>
                    <a:gd name="T56" fmla="*/ 49 w 464"/>
                    <a:gd name="T57" fmla="*/ 131 h 132"/>
                    <a:gd name="T58" fmla="*/ 38 w 464"/>
                    <a:gd name="T59" fmla="*/ 127 h 132"/>
                    <a:gd name="T60" fmla="*/ 22 w 464"/>
                    <a:gd name="T61" fmla="*/ 122 h 132"/>
                    <a:gd name="T62" fmla="*/ 10 w 464"/>
                    <a:gd name="T63" fmla="*/ 117 h 132"/>
                    <a:gd name="T64" fmla="*/ 2 w 464"/>
                    <a:gd name="T65" fmla="*/ 112 h 132"/>
                    <a:gd name="T66" fmla="*/ 0 w 464"/>
                    <a:gd name="T67" fmla="*/ 107 h 132"/>
                    <a:gd name="T68" fmla="*/ 2 w 464"/>
                    <a:gd name="T69" fmla="*/ 103 h 132"/>
                    <a:gd name="T70" fmla="*/ 8 w 464"/>
                    <a:gd name="T71" fmla="*/ 102 h 132"/>
                    <a:gd name="T72" fmla="*/ 18 w 464"/>
                    <a:gd name="T73" fmla="*/ 100 h 132"/>
                    <a:gd name="T74" fmla="*/ 34 w 464"/>
                    <a:gd name="T75" fmla="*/ 97 h 132"/>
                    <a:gd name="T76" fmla="*/ 41 w 464"/>
                    <a:gd name="T77" fmla="*/ 95 h 132"/>
                    <a:gd name="T78" fmla="*/ 55 w 464"/>
                    <a:gd name="T79" fmla="*/ 91 h 132"/>
                    <a:gd name="T80" fmla="*/ 73 w 464"/>
                    <a:gd name="T81" fmla="*/ 86 h 132"/>
                    <a:gd name="T82" fmla="*/ 94 w 464"/>
                    <a:gd name="T83" fmla="*/ 81 h 132"/>
                    <a:gd name="T84" fmla="*/ 122 w 464"/>
                    <a:gd name="T85" fmla="*/ 75 h 132"/>
                    <a:gd name="T86" fmla="*/ 151 w 464"/>
                    <a:gd name="T87" fmla="*/ 66 h 132"/>
                    <a:gd name="T88" fmla="*/ 184 w 464"/>
                    <a:gd name="T89" fmla="*/ 58 h 132"/>
                    <a:gd name="T90" fmla="*/ 223 w 464"/>
                    <a:gd name="T91" fmla="*/ 4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64" h="132">
                      <a:moveTo>
                        <a:pt x="223" y="46"/>
                      </a:moveTo>
                      <a:lnTo>
                        <a:pt x="243" y="39"/>
                      </a:lnTo>
                      <a:lnTo>
                        <a:pt x="261" y="34"/>
                      </a:lnTo>
                      <a:lnTo>
                        <a:pt x="278" y="27"/>
                      </a:lnTo>
                      <a:lnTo>
                        <a:pt x="296" y="22"/>
                      </a:lnTo>
                      <a:lnTo>
                        <a:pt x="312" y="18"/>
                      </a:lnTo>
                      <a:lnTo>
                        <a:pt x="325" y="13"/>
                      </a:lnTo>
                      <a:lnTo>
                        <a:pt x="339" y="10"/>
                      </a:lnTo>
                      <a:lnTo>
                        <a:pt x="353" y="7"/>
                      </a:lnTo>
                      <a:lnTo>
                        <a:pt x="364" y="5"/>
                      </a:lnTo>
                      <a:lnTo>
                        <a:pt x="374" y="3"/>
                      </a:lnTo>
                      <a:lnTo>
                        <a:pt x="384" y="2"/>
                      </a:lnTo>
                      <a:lnTo>
                        <a:pt x="394" y="0"/>
                      </a:lnTo>
                      <a:lnTo>
                        <a:pt x="402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17" y="0"/>
                      </a:lnTo>
                      <a:lnTo>
                        <a:pt x="425" y="2"/>
                      </a:lnTo>
                      <a:lnTo>
                        <a:pt x="431" y="5"/>
                      </a:lnTo>
                      <a:lnTo>
                        <a:pt x="443" y="10"/>
                      </a:lnTo>
                      <a:lnTo>
                        <a:pt x="452" y="15"/>
                      </a:lnTo>
                      <a:lnTo>
                        <a:pt x="456" y="18"/>
                      </a:lnTo>
                      <a:lnTo>
                        <a:pt x="460" y="20"/>
                      </a:lnTo>
                      <a:lnTo>
                        <a:pt x="462" y="29"/>
                      </a:lnTo>
                      <a:lnTo>
                        <a:pt x="464" y="35"/>
                      </a:lnTo>
                      <a:lnTo>
                        <a:pt x="462" y="41"/>
                      </a:lnTo>
                      <a:lnTo>
                        <a:pt x="462" y="44"/>
                      </a:lnTo>
                      <a:lnTo>
                        <a:pt x="460" y="46"/>
                      </a:lnTo>
                      <a:lnTo>
                        <a:pt x="458" y="47"/>
                      </a:lnTo>
                      <a:lnTo>
                        <a:pt x="454" y="51"/>
                      </a:lnTo>
                      <a:lnTo>
                        <a:pt x="449" y="52"/>
                      </a:lnTo>
                      <a:lnTo>
                        <a:pt x="443" y="56"/>
                      </a:lnTo>
                      <a:lnTo>
                        <a:pt x="435" y="58"/>
                      </a:lnTo>
                      <a:lnTo>
                        <a:pt x="425" y="61"/>
                      </a:lnTo>
                      <a:lnTo>
                        <a:pt x="415" y="64"/>
                      </a:lnTo>
                      <a:lnTo>
                        <a:pt x="404" y="68"/>
                      </a:lnTo>
                      <a:lnTo>
                        <a:pt x="390" y="71"/>
                      </a:lnTo>
                      <a:lnTo>
                        <a:pt x="376" y="76"/>
                      </a:lnTo>
                      <a:lnTo>
                        <a:pt x="360" y="80"/>
                      </a:lnTo>
                      <a:lnTo>
                        <a:pt x="343" y="83"/>
                      </a:lnTo>
                      <a:lnTo>
                        <a:pt x="325" y="88"/>
                      </a:lnTo>
                      <a:lnTo>
                        <a:pt x="304" y="93"/>
                      </a:lnTo>
                      <a:lnTo>
                        <a:pt x="282" y="97"/>
                      </a:lnTo>
                      <a:lnTo>
                        <a:pt x="261" y="102"/>
                      </a:lnTo>
                      <a:lnTo>
                        <a:pt x="237" y="107"/>
                      </a:lnTo>
                      <a:lnTo>
                        <a:pt x="216" y="110"/>
                      </a:lnTo>
                      <a:lnTo>
                        <a:pt x="196" y="115"/>
                      </a:lnTo>
                      <a:lnTo>
                        <a:pt x="177" y="119"/>
                      </a:lnTo>
                      <a:lnTo>
                        <a:pt x="157" y="122"/>
                      </a:lnTo>
                      <a:lnTo>
                        <a:pt x="141" y="124"/>
                      </a:lnTo>
                      <a:lnTo>
                        <a:pt x="126" y="127"/>
                      </a:lnTo>
                      <a:lnTo>
                        <a:pt x="110" y="129"/>
                      </a:lnTo>
                      <a:lnTo>
                        <a:pt x="96" y="131"/>
                      </a:lnTo>
                      <a:lnTo>
                        <a:pt x="85" y="131"/>
                      </a:lnTo>
                      <a:lnTo>
                        <a:pt x="75" y="131"/>
                      </a:lnTo>
                      <a:lnTo>
                        <a:pt x="65" y="132"/>
                      </a:lnTo>
                      <a:lnTo>
                        <a:pt x="55" y="131"/>
                      </a:lnTo>
                      <a:lnTo>
                        <a:pt x="49" y="131"/>
                      </a:lnTo>
                      <a:lnTo>
                        <a:pt x="41" y="129"/>
                      </a:lnTo>
                      <a:lnTo>
                        <a:pt x="38" y="127"/>
                      </a:lnTo>
                      <a:lnTo>
                        <a:pt x="30" y="125"/>
                      </a:lnTo>
                      <a:lnTo>
                        <a:pt x="22" y="122"/>
                      </a:lnTo>
                      <a:lnTo>
                        <a:pt x="16" y="120"/>
                      </a:lnTo>
                      <a:lnTo>
                        <a:pt x="10" y="117"/>
                      </a:lnTo>
                      <a:lnTo>
                        <a:pt x="6" y="114"/>
                      </a:lnTo>
                      <a:lnTo>
                        <a:pt x="2" y="112"/>
                      </a:lnTo>
                      <a:lnTo>
                        <a:pt x="0" y="108"/>
                      </a:lnTo>
                      <a:lnTo>
                        <a:pt x="0" y="107"/>
                      </a:lnTo>
                      <a:lnTo>
                        <a:pt x="0" y="105"/>
                      </a:lnTo>
                      <a:lnTo>
                        <a:pt x="2" y="103"/>
                      </a:lnTo>
                      <a:lnTo>
                        <a:pt x="4" y="103"/>
                      </a:lnTo>
                      <a:lnTo>
                        <a:pt x="8" y="102"/>
                      </a:lnTo>
                      <a:lnTo>
                        <a:pt x="12" y="102"/>
                      </a:lnTo>
                      <a:lnTo>
                        <a:pt x="18" y="100"/>
                      </a:lnTo>
                      <a:lnTo>
                        <a:pt x="24" y="98"/>
                      </a:lnTo>
                      <a:lnTo>
                        <a:pt x="34" y="97"/>
                      </a:lnTo>
                      <a:lnTo>
                        <a:pt x="38" y="95"/>
                      </a:lnTo>
                      <a:lnTo>
                        <a:pt x="41" y="95"/>
                      </a:lnTo>
                      <a:lnTo>
                        <a:pt x="47" y="93"/>
                      </a:lnTo>
                      <a:lnTo>
                        <a:pt x="55" y="91"/>
                      </a:lnTo>
                      <a:lnTo>
                        <a:pt x="63" y="88"/>
                      </a:lnTo>
                      <a:lnTo>
                        <a:pt x="73" y="86"/>
                      </a:lnTo>
                      <a:lnTo>
                        <a:pt x="83" y="85"/>
                      </a:lnTo>
                      <a:lnTo>
                        <a:pt x="94" y="81"/>
                      </a:lnTo>
                      <a:lnTo>
                        <a:pt x="108" y="78"/>
                      </a:lnTo>
                      <a:lnTo>
                        <a:pt x="122" y="75"/>
                      </a:lnTo>
                      <a:lnTo>
                        <a:pt x="135" y="71"/>
                      </a:lnTo>
                      <a:lnTo>
                        <a:pt x="151" y="66"/>
                      </a:lnTo>
                      <a:lnTo>
                        <a:pt x="167" y="61"/>
                      </a:lnTo>
                      <a:lnTo>
                        <a:pt x="184" y="58"/>
                      </a:lnTo>
                      <a:lnTo>
                        <a:pt x="204" y="51"/>
                      </a:lnTo>
                      <a:lnTo>
                        <a:pt x="223" y="46"/>
                      </a:lnTo>
                      <a:lnTo>
                        <a:pt x="223" y="4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2" name="Freeform 54"/>
                <p:cNvSpPr/>
                <p:nvPr/>
              </p:nvSpPr>
              <p:spPr bwMode="auto">
                <a:xfrm>
                  <a:off x="2711450" y="1719263"/>
                  <a:ext cx="660400" cy="252412"/>
                </a:xfrm>
                <a:custGeom>
                  <a:avLst/>
                  <a:gdLst>
                    <a:gd name="T0" fmla="*/ 64 w 831"/>
                    <a:gd name="T1" fmla="*/ 314 h 319"/>
                    <a:gd name="T2" fmla="*/ 49 w 831"/>
                    <a:gd name="T3" fmla="*/ 319 h 319"/>
                    <a:gd name="T4" fmla="*/ 35 w 831"/>
                    <a:gd name="T5" fmla="*/ 318 h 319"/>
                    <a:gd name="T6" fmla="*/ 21 w 831"/>
                    <a:gd name="T7" fmla="*/ 304 h 319"/>
                    <a:gd name="T8" fmla="*/ 6 w 831"/>
                    <a:gd name="T9" fmla="*/ 284 h 319"/>
                    <a:gd name="T10" fmla="*/ 0 w 831"/>
                    <a:gd name="T11" fmla="*/ 267 h 319"/>
                    <a:gd name="T12" fmla="*/ 4 w 831"/>
                    <a:gd name="T13" fmla="*/ 252 h 319"/>
                    <a:gd name="T14" fmla="*/ 21 w 831"/>
                    <a:gd name="T15" fmla="*/ 235 h 319"/>
                    <a:gd name="T16" fmla="*/ 43 w 831"/>
                    <a:gd name="T17" fmla="*/ 206 h 319"/>
                    <a:gd name="T18" fmla="*/ 58 w 831"/>
                    <a:gd name="T19" fmla="*/ 165 h 319"/>
                    <a:gd name="T20" fmla="*/ 66 w 831"/>
                    <a:gd name="T21" fmla="*/ 124 h 319"/>
                    <a:gd name="T22" fmla="*/ 66 w 831"/>
                    <a:gd name="T23" fmla="*/ 72 h 319"/>
                    <a:gd name="T24" fmla="*/ 56 w 831"/>
                    <a:gd name="T25" fmla="*/ 39 h 319"/>
                    <a:gd name="T26" fmla="*/ 49 w 831"/>
                    <a:gd name="T27" fmla="*/ 17 h 319"/>
                    <a:gd name="T28" fmla="*/ 51 w 831"/>
                    <a:gd name="T29" fmla="*/ 2 h 319"/>
                    <a:gd name="T30" fmla="*/ 62 w 831"/>
                    <a:gd name="T31" fmla="*/ 0 h 319"/>
                    <a:gd name="T32" fmla="*/ 86 w 831"/>
                    <a:gd name="T33" fmla="*/ 5 h 319"/>
                    <a:gd name="T34" fmla="*/ 121 w 831"/>
                    <a:gd name="T35" fmla="*/ 29 h 319"/>
                    <a:gd name="T36" fmla="*/ 131 w 831"/>
                    <a:gd name="T37" fmla="*/ 53 h 319"/>
                    <a:gd name="T38" fmla="*/ 129 w 831"/>
                    <a:gd name="T39" fmla="*/ 80 h 319"/>
                    <a:gd name="T40" fmla="*/ 121 w 831"/>
                    <a:gd name="T41" fmla="*/ 156 h 319"/>
                    <a:gd name="T42" fmla="*/ 113 w 831"/>
                    <a:gd name="T43" fmla="*/ 190 h 319"/>
                    <a:gd name="T44" fmla="*/ 111 w 831"/>
                    <a:gd name="T45" fmla="*/ 207 h 319"/>
                    <a:gd name="T46" fmla="*/ 121 w 831"/>
                    <a:gd name="T47" fmla="*/ 216 h 319"/>
                    <a:gd name="T48" fmla="*/ 152 w 831"/>
                    <a:gd name="T49" fmla="*/ 212 h 319"/>
                    <a:gd name="T50" fmla="*/ 174 w 831"/>
                    <a:gd name="T51" fmla="*/ 207 h 319"/>
                    <a:gd name="T52" fmla="*/ 205 w 831"/>
                    <a:gd name="T53" fmla="*/ 199 h 319"/>
                    <a:gd name="T54" fmla="*/ 287 w 831"/>
                    <a:gd name="T55" fmla="*/ 177 h 319"/>
                    <a:gd name="T56" fmla="*/ 432 w 831"/>
                    <a:gd name="T57" fmla="*/ 148 h 319"/>
                    <a:gd name="T58" fmla="*/ 522 w 831"/>
                    <a:gd name="T59" fmla="*/ 126 h 319"/>
                    <a:gd name="T60" fmla="*/ 673 w 831"/>
                    <a:gd name="T61" fmla="*/ 97 h 319"/>
                    <a:gd name="T62" fmla="*/ 728 w 831"/>
                    <a:gd name="T63" fmla="*/ 87 h 319"/>
                    <a:gd name="T64" fmla="*/ 755 w 831"/>
                    <a:gd name="T65" fmla="*/ 85 h 319"/>
                    <a:gd name="T66" fmla="*/ 777 w 831"/>
                    <a:gd name="T67" fmla="*/ 95 h 319"/>
                    <a:gd name="T68" fmla="*/ 806 w 831"/>
                    <a:gd name="T69" fmla="*/ 119 h 319"/>
                    <a:gd name="T70" fmla="*/ 827 w 831"/>
                    <a:gd name="T71" fmla="*/ 143 h 319"/>
                    <a:gd name="T72" fmla="*/ 831 w 831"/>
                    <a:gd name="T73" fmla="*/ 153 h 319"/>
                    <a:gd name="T74" fmla="*/ 824 w 831"/>
                    <a:gd name="T75" fmla="*/ 156 h 319"/>
                    <a:gd name="T76" fmla="*/ 804 w 831"/>
                    <a:gd name="T77" fmla="*/ 160 h 319"/>
                    <a:gd name="T78" fmla="*/ 773 w 831"/>
                    <a:gd name="T79" fmla="*/ 162 h 319"/>
                    <a:gd name="T80" fmla="*/ 720 w 831"/>
                    <a:gd name="T81" fmla="*/ 163 h 319"/>
                    <a:gd name="T82" fmla="*/ 636 w 831"/>
                    <a:gd name="T83" fmla="*/ 172 h 319"/>
                    <a:gd name="T84" fmla="*/ 561 w 831"/>
                    <a:gd name="T85" fmla="*/ 179 h 319"/>
                    <a:gd name="T86" fmla="*/ 422 w 831"/>
                    <a:gd name="T87" fmla="*/ 202 h 319"/>
                    <a:gd name="T88" fmla="*/ 252 w 831"/>
                    <a:gd name="T89" fmla="*/ 246 h 319"/>
                    <a:gd name="T90" fmla="*/ 188 w 831"/>
                    <a:gd name="T91" fmla="*/ 265 h 319"/>
                    <a:gd name="T92" fmla="*/ 144 w 831"/>
                    <a:gd name="T93" fmla="*/ 279 h 319"/>
                    <a:gd name="T94" fmla="*/ 111 w 831"/>
                    <a:gd name="T95" fmla="*/ 291 h 319"/>
                    <a:gd name="T96" fmla="*/ 88 w 831"/>
                    <a:gd name="T97" fmla="*/ 302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31" h="319">
                      <a:moveTo>
                        <a:pt x="84" y="304"/>
                      </a:moveTo>
                      <a:lnTo>
                        <a:pt x="76" y="308"/>
                      </a:lnTo>
                      <a:lnTo>
                        <a:pt x="70" y="311"/>
                      </a:lnTo>
                      <a:lnTo>
                        <a:pt x="64" y="314"/>
                      </a:lnTo>
                      <a:lnTo>
                        <a:pt x="60" y="316"/>
                      </a:lnTo>
                      <a:lnTo>
                        <a:pt x="54" y="318"/>
                      </a:lnTo>
                      <a:lnTo>
                        <a:pt x="51" y="319"/>
                      </a:lnTo>
                      <a:lnTo>
                        <a:pt x="49" y="319"/>
                      </a:lnTo>
                      <a:lnTo>
                        <a:pt x="47" y="319"/>
                      </a:lnTo>
                      <a:lnTo>
                        <a:pt x="43" y="319"/>
                      </a:lnTo>
                      <a:lnTo>
                        <a:pt x="39" y="319"/>
                      </a:lnTo>
                      <a:lnTo>
                        <a:pt x="35" y="318"/>
                      </a:lnTo>
                      <a:lnTo>
                        <a:pt x="33" y="316"/>
                      </a:lnTo>
                      <a:lnTo>
                        <a:pt x="29" y="313"/>
                      </a:lnTo>
                      <a:lnTo>
                        <a:pt x="25" y="309"/>
                      </a:lnTo>
                      <a:lnTo>
                        <a:pt x="21" y="304"/>
                      </a:lnTo>
                      <a:lnTo>
                        <a:pt x="17" y="299"/>
                      </a:lnTo>
                      <a:lnTo>
                        <a:pt x="13" y="294"/>
                      </a:lnTo>
                      <a:lnTo>
                        <a:pt x="9" y="289"/>
                      </a:lnTo>
                      <a:lnTo>
                        <a:pt x="6" y="284"/>
                      </a:lnTo>
                      <a:lnTo>
                        <a:pt x="4" y="280"/>
                      </a:lnTo>
                      <a:lnTo>
                        <a:pt x="2" y="275"/>
                      </a:lnTo>
                      <a:lnTo>
                        <a:pt x="0" y="272"/>
                      </a:lnTo>
                      <a:lnTo>
                        <a:pt x="0" y="267"/>
                      </a:lnTo>
                      <a:lnTo>
                        <a:pt x="0" y="263"/>
                      </a:lnTo>
                      <a:lnTo>
                        <a:pt x="0" y="260"/>
                      </a:lnTo>
                      <a:lnTo>
                        <a:pt x="2" y="257"/>
                      </a:lnTo>
                      <a:lnTo>
                        <a:pt x="4" y="252"/>
                      </a:lnTo>
                      <a:lnTo>
                        <a:pt x="8" y="248"/>
                      </a:lnTo>
                      <a:lnTo>
                        <a:pt x="11" y="243"/>
                      </a:lnTo>
                      <a:lnTo>
                        <a:pt x="15" y="240"/>
                      </a:lnTo>
                      <a:lnTo>
                        <a:pt x="21" y="235"/>
                      </a:lnTo>
                      <a:lnTo>
                        <a:pt x="27" y="228"/>
                      </a:lnTo>
                      <a:lnTo>
                        <a:pt x="33" y="223"/>
                      </a:lnTo>
                      <a:lnTo>
                        <a:pt x="37" y="214"/>
                      </a:lnTo>
                      <a:lnTo>
                        <a:pt x="43" y="206"/>
                      </a:lnTo>
                      <a:lnTo>
                        <a:pt x="49" y="195"/>
                      </a:lnTo>
                      <a:lnTo>
                        <a:pt x="53" y="185"/>
                      </a:lnTo>
                      <a:lnTo>
                        <a:pt x="56" y="172"/>
                      </a:lnTo>
                      <a:lnTo>
                        <a:pt x="58" y="165"/>
                      </a:lnTo>
                      <a:lnTo>
                        <a:pt x="60" y="158"/>
                      </a:lnTo>
                      <a:lnTo>
                        <a:pt x="62" y="150"/>
                      </a:lnTo>
                      <a:lnTo>
                        <a:pt x="64" y="141"/>
                      </a:lnTo>
                      <a:lnTo>
                        <a:pt x="66" y="124"/>
                      </a:lnTo>
                      <a:lnTo>
                        <a:pt x="66" y="111"/>
                      </a:lnTo>
                      <a:lnTo>
                        <a:pt x="68" y="95"/>
                      </a:lnTo>
                      <a:lnTo>
                        <a:pt x="68" y="83"/>
                      </a:lnTo>
                      <a:lnTo>
                        <a:pt x="66" y="72"/>
                      </a:lnTo>
                      <a:lnTo>
                        <a:pt x="64" y="61"/>
                      </a:lnTo>
                      <a:lnTo>
                        <a:pt x="62" y="53"/>
                      </a:lnTo>
                      <a:lnTo>
                        <a:pt x="60" y="44"/>
                      </a:lnTo>
                      <a:lnTo>
                        <a:pt x="56" y="39"/>
                      </a:lnTo>
                      <a:lnTo>
                        <a:pt x="54" y="33"/>
                      </a:lnTo>
                      <a:lnTo>
                        <a:pt x="53" y="27"/>
                      </a:lnTo>
                      <a:lnTo>
                        <a:pt x="51" y="22"/>
                      </a:lnTo>
                      <a:lnTo>
                        <a:pt x="49" y="17"/>
                      </a:lnTo>
                      <a:lnTo>
                        <a:pt x="49" y="12"/>
                      </a:lnTo>
                      <a:lnTo>
                        <a:pt x="49" y="9"/>
                      </a:lnTo>
                      <a:lnTo>
                        <a:pt x="51" y="4"/>
                      </a:lnTo>
                      <a:lnTo>
                        <a:pt x="51" y="2"/>
                      </a:lnTo>
                      <a:lnTo>
                        <a:pt x="53" y="0"/>
                      </a:lnTo>
                      <a:lnTo>
                        <a:pt x="54" y="0"/>
                      </a:lnTo>
                      <a:lnTo>
                        <a:pt x="58" y="0"/>
                      </a:lnTo>
                      <a:lnTo>
                        <a:pt x="62" y="0"/>
                      </a:lnTo>
                      <a:lnTo>
                        <a:pt x="66" y="0"/>
                      </a:lnTo>
                      <a:lnTo>
                        <a:pt x="72" y="2"/>
                      </a:lnTo>
                      <a:lnTo>
                        <a:pt x="78" y="4"/>
                      </a:lnTo>
                      <a:lnTo>
                        <a:pt x="86" y="5"/>
                      </a:lnTo>
                      <a:lnTo>
                        <a:pt x="92" y="9"/>
                      </a:lnTo>
                      <a:lnTo>
                        <a:pt x="103" y="16"/>
                      </a:lnTo>
                      <a:lnTo>
                        <a:pt x="113" y="22"/>
                      </a:lnTo>
                      <a:lnTo>
                        <a:pt x="121" y="29"/>
                      </a:lnTo>
                      <a:lnTo>
                        <a:pt x="123" y="36"/>
                      </a:lnTo>
                      <a:lnTo>
                        <a:pt x="127" y="41"/>
                      </a:lnTo>
                      <a:lnTo>
                        <a:pt x="129" y="46"/>
                      </a:lnTo>
                      <a:lnTo>
                        <a:pt x="131" y="53"/>
                      </a:lnTo>
                      <a:lnTo>
                        <a:pt x="131" y="60"/>
                      </a:lnTo>
                      <a:lnTo>
                        <a:pt x="131" y="66"/>
                      </a:lnTo>
                      <a:lnTo>
                        <a:pt x="131" y="73"/>
                      </a:lnTo>
                      <a:lnTo>
                        <a:pt x="129" y="80"/>
                      </a:lnTo>
                      <a:lnTo>
                        <a:pt x="127" y="99"/>
                      </a:lnTo>
                      <a:lnTo>
                        <a:pt x="125" y="119"/>
                      </a:lnTo>
                      <a:lnTo>
                        <a:pt x="123" y="138"/>
                      </a:lnTo>
                      <a:lnTo>
                        <a:pt x="121" y="156"/>
                      </a:lnTo>
                      <a:lnTo>
                        <a:pt x="119" y="167"/>
                      </a:lnTo>
                      <a:lnTo>
                        <a:pt x="117" y="175"/>
                      </a:lnTo>
                      <a:lnTo>
                        <a:pt x="115" y="184"/>
                      </a:lnTo>
                      <a:lnTo>
                        <a:pt x="113" y="190"/>
                      </a:lnTo>
                      <a:lnTo>
                        <a:pt x="113" y="195"/>
                      </a:lnTo>
                      <a:lnTo>
                        <a:pt x="111" y="201"/>
                      </a:lnTo>
                      <a:lnTo>
                        <a:pt x="111" y="206"/>
                      </a:lnTo>
                      <a:lnTo>
                        <a:pt x="111" y="207"/>
                      </a:lnTo>
                      <a:lnTo>
                        <a:pt x="111" y="211"/>
                      </a:lnTo>
                      <a:lnTo>
                        <a:pt x="113" y="214"/>
                      </a:lnTo>
                      <a:lnTo>
                        <a:pt x="117" y="216"/>
                      </a:lnTo>
                      <a:lnTo>
                        <a:pt x="121" y="216"/>
                      </a:lnTo>
                      <a:lnTo>
                        <a:pt x="127" y="216"/>
                      </a:lnTo>
                      <a:lnTo>
                        <a:pt x="135" y="216"/>
                      </a:lnTo>
                      <a:lnTo>
                        <a:pt x="143" y="214"/>
                      </a:lnTo>
                      <a:lnTo>
                        <a:pt x="152" y="212"/>
                      </a:lnTo>
                      <a:lnTo>
                        <a:pt x="158" y="212"/>
                      </a:lnTo>
                      <a:lnTo>
                        <a:pt x="162" y="211"/>
                      </a:lnTo>
                      <a:lnTo>
                        <a:pt x="168" y="209"/>
                      </a:lnTo>
                      <a:lnTo>
                        <a:pt x="174" y="207"/>
                      </a:lnTo>
                      <a:lnTo>
                        <a:pt x="182" y="206"/>
                      </a:lnTo>
                      <a:lnTo>
                        <a:pt x="189" y="204"/>
                      </a:lnTo>
                      <a:lnTo>
                        <a:pt x="195" y="201"/>
                      </a:lnTo>
                      <a:lnTo>
                        <a:pt x="205" y="199"/>
                      </a:lnTo>
                      <a:lnTo>
                        <a:pt x="223" y="194"/>
                      </a:lnTo>
                      <a:lnTo>
                        <a:pt x="242" y="189"/>
                      </a:lnTo>
                      <a:lnTo>
                        <a:pt x="264" y="184"/>
                      </a:lnTo>
                      <a:lnTo>
                        <a:pt x="287" y="177"/>
                      </a:lnTo>
                      <a:lnTo>
                        <a:pt x="313" y="172"/>
                      </a:lnTo>
                      <a:lnTo>
                        <a:pt x="336" y="167"/>
                      </a:lnTo>
                      <a:lnTo>
                        <a:pt x="385" y="156"/>
                      </a:lnTo>
                      <a:lnTo>
                        <a:pt x="432" y="148"/>
                      </a:lnTo>
                      <a:lnTo>
                        <a:pt x="456" y="143"/>
                      </a:lnTo>
                      <a:lnTo>
                        <a:pt x="477" y="136"/>
                      </a:lnTo>
                      <a:lnTo>
                        <a:pt x="501" y="131"/>
                      </a:lnTo>
                      <a:lnTo>
                        <a:pt x="522" y="126"/>
                      </a:lnTo>
                      <a:lnTo>
                        <a:pt x="567" y="117"/>
                      </a:lnTo>
                      <a:lnTo>
                        <a:pt x="612" y="109"/>
                      </a:lnTo>
                      <a:lnTo>
                        <a:pt x="655" y="100"/>
                      </a:lnTo>
                      <a:lnTo>
                        <a:pt x="673" y="97"/>
                      </a:lnTo>
                      <a:lnTo>
                        <a:pt x="688" y="94"/>
                      </a:lnTo>
                      <a:lnTo>
                        <a:pt x="704" y="92"/>
                      </a:lnTo>
                      <a:lnTo>
                        <a:pt x="718" y="89"/>
                      </a:lnTo>
                      <a:lnTo>
                        <a:pt x="728" y="87"/>
                      </a:lnTo>
                      <a:lnTo>
                        <a:pt x="737" y="87"/>
                      </a:lnTo>
                      <a:lnTo>
                        <a:pt x="745" y="85"/>
                      </a:lnTo>
                      <a:lnTo>
                        <a:pt x="751" y="85"/>
                      </a:lnTo>
                      <a:lnTo>
                        <a:pt x="755" y="85"/>
                      </a:lnTo>
                      <a:lnTo>
                        <a:pt x="759" y="87"/>
                      </a:lnTo>
                      <a:lnTo>
                        <a:pt x="765" y="90"/>
                      </a:lnTo>
                      <a:lnTo>
                        <a:pt x="771" y="92"/>
                      </a:lnTo>
                      <a:lnTo>
                        <a:pt x="777" y="95"/>
                      </a:lnTo>
                      <a:lnTo>
                        <a:pt x="782" y="100"/>
                      </a:lnTo>
                      <a:lnTo>
                        <a:pt x="790" y="106"/>
                      </a:lnTo>
                      <a:lnTo>
                        <a:pt x="798" y="111"/>
                      </a:lnTo>
                      <a:lnTo>
                        <a:pt x="806" y="119"/>
                      </a:lnTo>
                      <a:lnTo>
                        <a:pt x="814" y="126"/>
                      </a:lnTo>
                      <a:lnTo>
                        <a:pt x="820" y="131"/>
                      </a:lnTo>
                      <a:lnTo>
                        <a:pt x="824" y="138"/>
                      </a:lnTo>
                      <a:lnTo>
                        <a:pt x="827" y="143"/>
                      </a:lnTo>
                      <a:lnTo>
                        <a:pt x="829" y="146"/>
                      </a:lnTo>
                      <a:lnTo>
                        <a:pt x="831" y="150"/>
                      </a:lnTo>
                      <a:lnTo>
                        <a:pt x="831" y="151"/>
                      </a:lnTo>
                      <a:lnTo>
                        <a:pt x="831" y="153"/>
                      </a:lnTo>
                      <a:lnTo>
                        <a:pt x="829" y="153"/>
                      </a:lnTo>
                      <a:lnTo>
                        <a:pt x="827" y="155"/>
                      </a:lnTo>
                      <a:lnTo>
                        <a:pt x="825" y="155"/>
                      </a:lnTo>
                      <a:lnTo>
                        <a:pt x="824" y="156"/>
                      </a:lnTo>
                      <a:lnTo>
                        <a:pt x="820" y="156"/>
                      </a:lnTo>
                      <a:lnTo>
                        <a:pt x="814" y="158"/>
                      </a:lnTo>
                      <a:lnTo>
                        <a:pt x="810" y="158"/>
                      </a:lnTo>
                      <a:lnTo>
                        <a:pt x="804" y="160"/>
                      </a:lnTo>
                      <a:lnTo>
                        <a:pt x="798" y="160"/>
                      </a:lnTo>
                      <a:lnTo>
                        <a:pt x="790" y="160"/>
                      </a:lnTo>
                      <a:lnTo>
                        <a:pt x="782" y="162"/>
                      </a:lnTo>
                      <a:lnTo>
                        <a:pt x="773" y="162"/>
                      </a:lnTo>
                      <a:lnTo>
                        <a:pt x="765" y="162"/>
                      </a:lnTo>
                      <a:lnTo>
                        <a:pt x="753" y="162"/>
                      </a:lnTo>
                      <a:lnTo>
                        <a:pt x="743" y="162"/>
                      </a:lnTo>
                      <a:lnTo>
                        <a:pt x="720" y="163"/>
                      </a:lnTo>
                      <a:lnTo>
                        <a:pt x="698" y="165"/>
                      </a:lnTo>
                      <a:lnTo>
                        <a:pt x="677" y="168"/>
                      </a:lnTo>
                      <a:lnTo>
                        <a:pt x="655" y="170"/>
                      </a:lnTo>
                      <a:lnTo>
                        <a:pt x="636" y="172"/>
                      </a:lnTo>
                      <a:lnTo>
                        <a:pt x="616" y="173"/>
                      </a:lnTo>
                      <a:lnTo>
                        <a:pt x="598" y="175"/>
                      </a:lnTo>
                      <a:lnTo>
                        <a:pt x="581" y="177"/>
                      </a:lnTo>
                      <a:lnTo>
                        <a:pt x="561" y="179"/>
                      </a:lnTo>
                      <a:lnTo>
                        <a:pt x="542" y="182"/>
                      </a:lnTo>
                      <a:lnTo>
                        <a:pt x="503" y="189"/>
                      </a:lnTo>
                      <a:lnTo>
                        <a:pt x="463" y="195"/>
                      </a:lnTo>
                      <a:lnTo>
                        <a:pt x="422" y="202"/>
                      </a:lnTo>
                      <a:lnTo>
                        <a:pt x="375" y="214"/>
                      </a:lnTo>
                      <a:lnTo>
                        <a:pt x="328" y="226"/>
                      </a:lnTo>
                      <a:lnTo>
                        <a:pt x="278" y="240"/>
                      </a:lnTo>
                      <a:lnTo>
                        <a:pt x="252" y="246"/>
                      </a:lnTo>
                      <a:lnTo>
                        <a:pt x="227" y="253"/>
                      </a:lnTo>
                      <a:lnTo>
                        <a:pt x="213" y="257"/>
                      </a:lnTo>
                      <a:lnTo>
                        <a:pt x="201" y="262"/>
                      </a:lnTo>
                      <a:lnTo>
                        <a:pt x="188" y="265"/>
                      </a:lnTo>
                      <a:lnTo>
                        <a:pt x="176" y="269"/>
                      </a:lnTo>
                      <a:lnTo>
                        <a:pt x="166" y="272"/>
                      </a:lnTo>
                      <a:lnTo>
                        <a:pt x="154" y="275"/>
                      </a:lnTo>
                      <a:lnTo>
                        <a:pt x="144" y="279"/>
                      </a:lnTo>
                      <a:lnTo>
                        <a:pt x="137" y="280"/>
                      </a:lnTo>
                      <a:lnTo>
                        <a:pt x="127" y="284"/>
                      </a:lnTo>
                      <a:lnTo>
                        <a:pt x="119" y="287"/>
                      </a:lnTo>
                      <a:lnTo>
                        <a:pt x="111" y="291"/>
                      </a:lnTo>
                      <a:lnTo>
                        <a:pt x="105" y="292"/>
                      </a:lnTo>
                      <a:lnTo>
                        <a:pt x="99" y="296"/>
                      </a:lnTo>
                      <a:lnTo>
                        <a:pt x="94" y="299"/>
                      </a:lnTo>
                      <a:lnTo>
                        <a:pt x="88" y="302"/>
                      </a:lnTo>
                      <a:lnTo>
                        <a:pt x="84" y="304"/>
                      </a:lnTo>
                      <a:lnTo>
                        <a:pt x="84" y="30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3" name="Freeform 55"/>
                <p:cNvSpPr/>
                <p:nvPr/>
              </p:nvSpPr>
              <p:spPr bwMode="auto">
                <a:xfrm>
                  <a:off x="2603500" y="1862138"/>
                  <a:ext cx="465138" cy="428625"/>
                </a:xfrm>
                <a:custGeom>
                  <a:avLst/>
                  <a:gdLst>
                    <a:gd name="T0" fmla="*/ 64 w 585"/>
                    <a:gd name="T1" fmla="*/ 523 h 538"/>
                    <a:gd name="T2" fmla="*/ 49 w 585"/>
                    <a:gd name="T3" fmla="*/ 528 h 538"/>
                    <a:gd name="T4" fmla="*/ 35 w 585"/>
                    <a:gd name="T5" fmla="*/ 531 h 538"/>
                    <a:gd name="T6" fmla="*/ 23 w 585"/>
                    <a:gd name="T7" fmla="*/ 535 h 538"/>
                    <a:gd name="T8" fmla="*/ 13 w 585"/>
                    <a:gd name="T9" fmla="*/ 536 h 538"/>
                    <a:gd name="T10" fmla="*/ 7 w 585"/>
                    <a:gd name="T11" fmla="*/ 536 h 538"/>
                    <a:gd name="T12" fmla="*/ 2 w 585"/>
                    <a:gd name="T13" fmla="*/ 536 h 538"/>
                    <a:gd name="T14" fmla="*/ 0 w 585"/>
                    <a:gd name="T15" fmla="*/ 536 h 538"/>
                    <a:gd name="T16" fmla="*/ 0 w 585"/>
                    <a:gd name="T17" fmla="*/ 535 h 538"/>
                    <a:gd name="T18" fmla="*/ 0 w 585"/>
                    <a:gd name="T19" fmla="*/ 531 h 538"/>
                    <a:gd name="T20" fmla="*/ 4 w 585"/>
                    <a:gd name="T21" fmla="*/ 530 h 538"/>
                    <a:gd name="T22" fmla="*/ 9 w 585"/>
                    <a:gd name="T23" fmla="*/ 525 h 538"/>
                    <a:gd name="T24" fmla="*/ 17 w 585"/>
                    <a:gd name="T25" fmla="*/ 519 h 538"/>
                    <a:gd name="T26" fmla="*/ 27 w 585"/>
                    <a:gd name="T27" fmla="*/ 514 h 538"/>
                    <a:gd name="T28" fmla="*/ 45 w 585"/>
                    <a:gd name="T29" fmla="*/ 504 h 538"/>
                    <a:gd name="T30" fmla="*/ 76 w 585"/>
                    <a:gd name="T31" fmla="*/ 486 h 538"/>
                    <a:gd name="T32" fmla="*/ 109 w 585"/>
                    <a:gd name="T33" fmla="*/ 463 h 538"/>
                    <a:gd name="T34" fmla="*/ 144 w 585"/>
                    <a:gd name="T35" fmla="*/ 441 h 538"/>
                    <a:gd name="T36" fmla="*/ 182 w 585"/>
                    <a:gd name="T37" fmla="*/ 416 h 538"/>
                    <a:gd name="T38" fmla="*/ 219 w 585"/>
                    <a:gd name="T39" fmla="*/ 389 h 538"/>
                    <a:gd name="T40" fmla="*/ 256 w 585"/>
                    <a:gd name="T41" fmla="*/ 356 h 538"/>
                    <a:gd name="T42" fmla="*/ 293 w 585"/>
                    <a:gd name="T43" fmla="*/ 321 h 538"/>
                    <a:gd name="T44" fmla="*/ 330 w 585"/>
                    <a:gd name="T45" fmla="*/ 282 h 538"/>
                    <a:gd name="T46" fmla="*/ 358 w 585"/>
                    <a:gd name="T47" fmla="*/ 250 h 538"/>
                    <a:gd name="T48" fmla="*/ 377 w 585"/>
                    <a:gd name="T49" fmla="*/ 226 h 538"/>
                    <a:gd name="T50" fmla="*/ 397 w 585"/>
                    <a:gd name="T51" fmla="*/ 200 h 538"/>
                    <a:gd name="T52" fmla="*/ 416 w 585"/>
                    <a:gd name="T53" fmla="*/ 171 h 538"/>
                    <a:gd name="T54" fmla="*/ 436 w 585"/>
                    <a:gd name="T55" fmla="*/ 141 h 538"/>
                    <a:gd name="T56" fmla="*/ 456 w 585"/>
                    <a:gd name="T57" fmla="*/ 109 h 538"/>
                    <a:gd name="T58" fmla="*/ 475 w 585"/>
                    <a:gd name="T59" fmla="*/ 73 h 538"/>
                    <a:gd name="T60" fmla="*/ 497 w 585"/>
                    <a:gd name="T61" fmla="*/ 36 h 538"/>
                    <a:gd name="T62" fmla="*/ 546 w 585"/>
                    <a:gd name="T63" fmla="*/ 8 h 538"/>
                    <a:gd name="T64" fmla="*/ 571 w 585"/>
                    <a:gd name="T65" fmla="*/ 27 h 538"/>
                    <a:gd name="T66" fmla="*/ 546 w 585"/>
                    <a:gd name="T67" fmla="*/ 78 h 538"/>
                    <a:gd name="T68" fmla="*/ 518 w 585"/>
                    <a:gd name="T69" fmla="*/ 126 h 538"/>
                    <a:gd name="T70" fmla="*/ 493 w 585"/>
                    <a:gd name="T71" fmla="*/ 168 h 538"/>
                    <a:gd name="T72" fmla="*/ 469 w 585"/>
                    <a:gd name="T73" fmla="*/ 205 h 538"/>
                    <a:gd name="T74" fmla="*/ 446 w 585"/>
                    <a:gd name="T75" fmla="*/ 239 h 538"/>
                    <a:gd name="T76" fmla="*/ 422 w 585"/>
                    <a:gd name="T77" fmla="*/ 270 h 538"/>
                    <a:gd name="T78" fmla="*/ 401 w 585"/>
                    <a:gd name="T79" fmla="*/ 295 h 538"/>
                    <a:gd name="T80" fmla="*/ 368 w 585"/>
                    <a:gd name="T81" fmla="*/ 328 h 538"/>
                    <a:gd name="T82" fmla="*/ 326 w 585"/>
                    <a:gd name="T83" fmla="*/ 368 h 538"/>
                    <a:gd name="T84" fmla="*/ 285 w 585"/>
                    <a:gd name="T85" fmla="*/ 402 h 538"/>
                    <a:gd name="T86" fmla="*/ 246 w 585"/>
                    <a:gd name="T87" fmla="*/ 431 h 538"/>
                    <a:gd name="T88" fmla="*/ 209 w 585"/>
                    <a:gd name="T89" fmla="*/ 455 h 538"/>
                    <a:gd name="T90" fmla="*/ 170 w 585"/>
                    <a:gd name="T91" fmla="*/ 475 h 538"/>
                    <a:gd name="T92" fmla="*/ 131 w 585"/>
                    <a:gd name="T93" fmla="*/ 496 h 538"/>
                    <a:gd name="T94" fmla="*/ 94 w 585"/>
                    <a:gd name="T95" fmla="*/ 513 h 538"/>
                    <a:gd name="T96" fmla="*/ 74 w 585"/>
                    <a:gd name="T97" fmla="*/ 519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85" h="538">
                      <a:moveTo>
                        <a:pt x="74" y="519"/>
                      </a:moveTo>
                      <a:lnTo>
                        <a:pt x="64" y="523"/>
                      </a:lnTo>
                      <a:lnTo>
                        <a:pt x="56" y="525"/>
                      </a:lnTo>
                      <a:lnTo>
                        <a:pt x="49" y="528"/>
                      </a:lnTo>
                      <a:lnTo>
                        <a:pt x="41" y="530"/>
                      </a:lnTo>
                      <a:lnTo>
                        <a:pt x="35" y="531"/>
                      </a:lnTo>
                      <a:lnTo>
                        <a:pt x="29" y="533"/>
                      </a:lnTo>
                      <a:lnTo>
                        <a:pt x="23" y="535"/>
                      </a:lnTo>
                      <a:lnTo>
                        <a:pt x="17" y="535"/>
                      </a:lnTo>
                      <a:lnTo>
                        <a:pt x="13" y="536"/>
                      </a:lnTo>
                      <a:lnTo>
                        <a:pt x="9" y="536"/>
                      </a:lnTo>
                      <a:lnTo>
                        <a:pt x="7" y="536"/>
                      </a:lnTo>
                      <a:lnTo>
                        <a:pt x="4" y="538"/>
                      </a:lnTo>
                      <a:lnTo>
                        <a:pt x="2" y="536"/>
                      </a:lnTo>
                      <a:lnTo>
                        <a:pt x="2" y="536"/>
                      </a:lnTo>
                      <a:lnTo>
                        <a:pt x="0" y="536"/>
                      </a:lnTo>
                      <a:lnTo>
                        <a:pt x="0" y="535"/>
                      </a:lnTo>
                      <a:lnTo>
                        <a:pt x="0" y="535"/>
                      </a:lnTo>
                      <a:lnTo>
                        <a:pt x="0" y="533"/>
                      </a:lnTo>
                      <a:lnTo>
                        <a:pt x="0" y="531"/>
                      </a:lnTo>
                      <a:lnTo>
                        <a:pt x="2" y="530"/>
                      </a:lnTo>
                      <a:lnTo>
                        <a:pt x="4" y="530"/>
                      </a:lnTo>
                      <a:lnTo>
                        <a:pt x="6" y="526"/>
                      </a:lnTo>
                      <a:lnTo>
                        <a:pt x="9" y="525"/>
                      </a:lnTo>
                      <a:lnTo>
                        <a:pt x="13" y="523"/>
                      </a:lnTo>
                      <a:lnTo>
                        <a:pt x="17" y="519"/>
                      </a:lnTo>
                      <a:lnTo>
                        <a:pt x="21" y="518"/>
                      </a:lnTo>
                      <a:lnTo>
                        <a:pt x="27" y="514"/>
                      </a:lnTo>
                      <a:lnTo>
                        <a:pt x="33" y="511"/>
                      </a:lnTo>
                      <a:lnTo>
                        <a:pt x="45" y="504"/>
                      </a:lnTo>
                      <a:lnTo>
                        <a:pt x="60" y="494"/>
                      </a:lnTo>
                      <a:lnTo>
                        <a:pt x="76" y="486"/>
                      </a:lnTo>
                      <a:lnTo>
                        <a:pt x="92" y="474"/>
                      </a:lnTo>
                      <a:lnTo>
                        <a:pt x="109" y="463"/>
                      </a:lnTo>
                      <a:lnTo>
                        <a:pt x="127" y="453"/>
                      </a:lnTo>
                      <a:lnTo>
                        <a:pt x="144" y="441"/>
                      </a:lnTo>
                      <a:lnTo>
                        <a:pt x="162" y="429"/>
                      </a:lnTo>
                      <a:lnTo>
                        <a:pt x="182" y="416"/>
                      </a:lnTo>
                      <a:lnTo>
                        <a:pt x="199" y="402"/>
                      </a:lnTo>
                      <a:lnTo>
                        <a:pt x="219" y="389"/>
                      </a:lnTo>
                      <a:lnTo>
                        <a:pt x="236" y="373"/>
                      </a:lnTo>
                      <a:lnTo>
                        <a:pt x="256" y="356"/>
                      </a:lnTo>
                      <a:lnTo>
                        <a:pt x="274" y="339"/>
                      </a:lnTo>
                      <a:lnTo>
                        <a:pt x="293" y="321"/>
                      </a:lnTo>
                      <a:lnTo>
                        <a:pt x="311" y="300"/>
                      </a:lnTo>
                      <a:lnTo>
                        <a:pt x="330" y="282"/>
                      </a:lnTo>
                      <a:lnTo>
                        <a:pt x="348" y="260"/>
                      </a:lnTo>
                      <a:lnTo>
                        <a:pt x="358" y="250"/>
                      </a:lnTo>
                      <a:lnTo>
                        <a:pt x="368" y="238"/>
                      </a:lnTo>
                      <a:lnTo>
                        <a:pt x="377" y="226"/>
                      </a:lnTo>
                      <a:lnTo>
                        <a:pt x="387" y="214"/>
                      </a:lnTo>
                      <a:lnTo>
                        <a:pt x="397" y="200"/>
                      </a:lnTo>
                      <a:lnTo>
                        <a:pt x="407" y="187"/>
                      </a:lnTo>
                      <a:lnTo>
                        <a:pt x="416" y="171"/>
                      </a:lnTo>
                      <a:lnTo>
                        <a:pt x="426" y="156"/>
                      </a:lnTo>
                      <a:lnTo>
                        <a:pt x="436" y="141"/>
                      </a:lnTo>
                      <a:lnTo>
                        <a:pt x="446" y="126"/>
                      </a:lnTo>
                      <a:lnTo>
                        <a:pt x="456" y="109"/>
                      </a:lnTo>
                      <a:lnTo>
                        <a:pt x="465" y="92"/>
                      </a:lnTo>
                      <a:lnTo>
                        <a:pt x="475" y="73"/>
                      </a:lnTo>
                      <a:lnTo>
                        <a:pt x="485" y="54"/>
                      </a:lnTo>
                      <a:lnTo>
                        <a:pt x="497" y="36"/>
                      </a:lnTo>
                      <a:lnTo>
                        <a:pt x="506" y="15"/>
                      </a:lnTo>
                      <a:lnTo>
                        <a:pt x="546" y="8"/>
                      </a:lnTo>
                      <a:lnTo>
                        <a:pt x="585" y="0"/>
                      </a:lnTo>
                      <a:lnTo>
                        <a:pt x="571" y="27"/>
                      </a:lnTo>
                      <a:lnTo>
                        <a:pt x="557" y="54"/>
                      </a:lnTo>
                      <a:lnTo>
                        <a:pt x="546" y="78"/>
                      </a:lnTo>
                      <a:lnTo>
                        <a:pt x="532" y="103"/>
                      </a:lnTo>
                      <a:lnTo>
                        <a:pt x="518" y="126"/>
                      </a:lnTo>
                      <a:lnTo>
                        <a:pt x="506" y="148"/>
                      </a:lnTo>
                      <a:lnTo>
                        <a:pt x="493" y="168"/>
                      </a:lnTo>
                      <a:lnTo>
                        <a:pt x="481" y="188"/>
                      </a:lnTo>
                      <a:lnTo>
                        <a:pt x="469" y="205"/>
                      </a:lnTo>
                      <a:lnTo>
                        <a:pt x="458" y="224"/>
                      </a:lnTo>
                      <a:lnTo>
                        <a:pt x="446" y="239"/>
                      </a:lnTo>
                      <a:lnTo>
                        <a:pt x="434" y="255"/>
                      </a:lnTo>
                      <a:lnTo>
                        <a:pt x="422" y="270"/>
                      </a:lnTo>
                      <a:lnTo>
                        <a:pt x="411" y="283"/>
                      </a:lnTo>
                      <a:lnTo>
                        <a:pt x="401" y="295"/>
                      </a:lnTo>
                      <a:lnTo>
                        <a:pt x="389" y="306"/>
                      </a:lnTo>
                      <a:lnTo>
                        <a:pt x="368" y="328"/>
                      </a:lnTo>
                      <a:lnTo>
                        <a:pt x="346" y="350"/>
                      </a:lnTo>
                      <a:lnTo>
                        <a:pt x="326" y="368"/>
                      </a:lnTo>
                      <a:lnTo>
                        <a:pt x="305" y="387"/>
                      </a:lnTo>
                      <a:lnTo>
                        <a:pt x="285" y="402"/>
                      </a:lnTo>
                      <a:lnTo>
                        <a:pt x="266" y="418"/>
                      </a:lnTo>
                      <a:lnTo>
                        <a:pt x="246" y="431"/>
                      </a:lnTo>
                      <a:lnTo>
                        <a:pt x="227" y="443"/>
                      </a:lnTo>
                      <a:lnTo>
                        <a:pt x="209" y="455"/>
                      </a:lnTo>
                      <a:lnTo>
                        <a:pt x="189" y="465"/>
                      </a:lnTo>
                      <a:lnTo>
                        <a:pt x="170" y="475"/>
                      </a:lnTo>
                      <a:lnTo>
                        <a:pt x="150" y="486"/>
                      </a:lnTo>
                      <a:lnTo>
                        <a:pt x="131" y="496"/>
                      </a:lnTo>
                      <a:lnTo>
                        <a:pt x="113" y="504"/>
                      </a:lnTo>
                      <a:lnTo>
                        <a:pt x="94" y="513"/>
                      </a:lnTo>
                      <a:lnTo>
                        <a:pt x="74" y="519"/>
                      </a:lnTo>
                      <a:lnTo>
                        <a:pt x="74" y="519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4" name="Freeform 56"/>
                <p:cNvSpPr/>
                <p:nvPr/>
              </p:nvSpPr>
              <p:spPr bwMode="auto">
                <a:xfrm>
                  <a:off x="2894013" y="1624013"/>
                  <a:ext cx="192088" cy="820737"/>
                </a:xfrm>
                <a:custGeom>
                  <a:avLst/>
                  <a:gdLst>
                    <a:gd name="T0" fmla="*/ 142 w 240"/>
                    <a:gd name="T1" fmla="*/ 1029 h 1034"/>
                    <a:gd name="T2" fmla="*/ 133 w 240"/>
                    <a:gd name="T3" fmla="*/ 1004 h 1034"/>
                    <a:gd name="T4" fmla="*/ 117 w 240"/>
                    <a:gd name="T5" fmla="*/ 963 h 1034"/>
                    <a:gd name="T6" fmla="*/ 76 w 240"/>
                    <a:gd name="T7" fmla="*/ 919 h 1034"/>
                    <a:gd name="T8" fmla="*/ 39 w 240"/>
                    <a:gd name="T9" fmla="*/ 892 h 1034"/>
                    <a:gd name="T10" fmla="*/ 15 w 240"/>
                    <a:gd name="T11" fmla="*/ 873 h 1034"/>
                    <a:gd name="T12" fmla="*/ 4 w 240"/>
                    <a:gd name="T13" fmla="*/ 861 h 1034"/>
                    <a:gd name="T14" fmla="*/ 0 w 240"/>
                    <a:gd name="T15" fmla="*/ 853 h 1034"/>
                    <a:gd name="T16" fmla="*/ 13 w 240"/>
                    <a:gd name="T17" fmla="*/ 849 h 1034"/>
                    <a:gd name="T18" fmla="*/ 33 w 240"/>
                    <a:gd name="T19" fmla="*/ 851 h 1034"/>
                    <a:gd name="T20" fmla="*/ 58 w 240"/>
                    <a:gd name="T21" fmla="*/ 856 h 1034"/>
                    <a:gd name="T22" fmla="*/ 103 w 240"/>
                    <a:gd name="T23" fmla="*/ 871 h 1034"/>
                    <a:gd name="T24" fmla="*/ 144 w 240"/>
                    <a:gd name="T25" fmla="*/ 873 h 1034"/>
                    <a:gd name="T26" fmla="*/ 156 w 240"/>
                    <a:gd name="T27" fmla="*/ 865 h 1034"/>
                    <a:gd name="T28" fmla="*/ 160 w 240"/>
                    <a:gd name="T29" fmla="*/ 851 h 1034"/>
                    <a:gd name="T30" fmla="*/ 166 w 240"/>
                    <a:gd name="T31" fmla="*/ 829 h 1034"/>
                    <a:gd name="T32" fmla="*/ 170 w 240"/>
                    <a:gd name="T33" fmla="*/ 798 h 1034"/>
                    <a:gd name="T34" fmla="*/ 174 w 240"/>
                    <a:gd name="T35" fmla="*/ 759 h 1034"/>
                    <a:gd name="T36" fmla="*/ 176 w 240"/>
                    <a:gd name="T37" fmla="*/ 698 h 1034"/>
                    <a:gd name="T38" fmla="*/ 178 w 240"/>
                    <a:gd name="T39" fmla="*/ 610 h 1034"/>
                    <a:gd name="T40" fmla="*/ 178 w 240"/>
                    <a:gd name="T41" fmla="*/ 496 h 1034"/>
                    <a:gd name="T42" fmla="*/ 178 w 240"/>
                    <a:gd name="T43" fmla="*/ 360 h 1034"/>
                    <a:gd name="T44" fmla="*/ 172 w 240"/>
                    <a:gd name="T45" fmla="*/ 236 h 1034"/>
                    <a:gd name="T46" fmla="*/ 162 w 240"/>
                    <a:gd name="T47" fmla="*/ 129 h 1034"/>
                    <a:gd name="T48" fmla="*/ 148 w 240"/>
                    <a:gd name="T49" fmla="*/ 39 h 1034"/>
                    <a:gd name="T50" fmla="*/ 162 w 240"/>
                    <a:gd name="T51" fmla="*/ 11 h 1034"/>
                    <a:gd name="T52" fmla="*/ 197 w 240"/>
                    <a:gd name="T53" fmla="*/ 28 h 1034"/>
                    <a:gd name="T54" fmla="*/ 221 w 240"/>
                    <a:gd name="T55" fmla="*/ 41 h 1034"/>
                    <a:gd name="T56" fmla="*/ 234 w 240"/>
                    <a:gd name="T57" fmla="*/ 53 h 1034"/>
                    <a:gd name="T58" fmla="*/ 240 w 240"/>
                    <a:gd name="T59" fmla="*/ 80 h 1034"/>
                    <a:gd name="T60" fmla="*/ 236 w 240"/>
                    <a:gd name="T61" fmla="*/ 111 h 1034"/>
                    <a:gd name="T62" fmla="*/ 236 w 240"/>
                    <a:gd name="T63" fmla="*/ 128 h 1034"/>
                    <a:gd name="T64" fmla="*/ 234 w 240"/>
                    <a:gd name="T65" fmla="*/ 153 h 1034"/>
                    <a:gd name="T66" fmla="*/ 232 w 240"/>
                    <a:gd name="T67" fmla="*/ 191 h 1034"/>
                    <a:gd name="T68" fmla="*/ 232 w 240"/>
                    <a:gd name="T69" fmla="*/ 236 h 1034"/>
                    <a:gd name="T70" fmla="*/ 230 w 240"/>
                    <a:gd name="T71" fmla="*/ 292 h 1034"/>
                    <a:gd name="T72" fmla="*/ 230 w 240"/>
                    <a:gd name="T73" fmla="*/ 359 h 1034"/>
                    <a:gd name="T74" fmla="*/ 232 w 240"/>
                    <a:gd name="T75" fmla="*/ 435 h 1034"/>
                    <a:gd name="T76" fmla="*/ 232 w 240"/>
                    <a:gd name="T77" fmla="*/ 522 h 1034"/>
                    <a:gd name="T78" fmla="*/ 234 w 240"/>
                    <a:gd name="T79" fmla="*/ 605 h 1034"/>
                    <a:gd name="T80" fmla="*/ 234 w 240"/>
                    <a:gd name="T81" fmla="*/ 678 h 1034"/>
                    <a:gd name="T82" fmla="*/ 234 w 240"/>
                    <a:gd name="T83" fmla="*/ 741 h 1034"/>
                    <a:gd name="T84" fmla="*/ 234 w 240"/>
                    <a:gd name="T85" fmla="*/ 795 h 1034"/>
                    <a:gd name="T86" fmla="*/ 232 w 240"/>
                    <a:gd name="T87" fmla="*/ 839 h 1034"/>
                    <a:gd name="T88" fmla="*/ 230 w 240"/>
                    <a:gd name="T89" fmla="*/ 875 h 1034"/>
                    <a:gd name="T90" fmla="*/ 230 w 240"/>
                    <a:gd name="T91" fmla="*/ 900 h 1034"/>
                    <a:gd name="T92" fmla="*/ 227 w 240"/>
                    <a:gd name="T93" fmla="*/ 927 h 1034"/>
                    <a:gd name="T94" fmla="*/ 211 w 240"/>
                    <a:gd name="T95" fmla="*/ 977 h 1034"/>
                    <a:gd name="T96" fmla="*/ 191 w 240"/>
                    <a:gd name="T97" fmla="*/ 1012 h 1034"/>
                    <a:gd name="T98" fmla="*/ 170 w 240"/>
                    <a:gd name="T99" fmla="*/ 1031 h 1034"/>
                    <a:gd name="T100" fmla="*/ 154 w 240"/>
                    <a:gd name="T101" fmla="*/ 1034 h 10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40" h="1034">
                      <a:moveTo>
                        <a:pt x="154" y="1034"/>
                      </a:moveTo>
                      <a:lnTo>
                        <a:pt x="150" y="1034"/>
                      </a:lnTo>
                      <a:lnTo>
                        <a:pt x="144" y="1033"/>
                      </a:lnTo>
                      <a:lnTo>
                        <a:pt x="142" y="1029"/>
                      </a:lnTo>
                      <a:lnTo>
                        <a:pt x="139" y="1024"/>
                      </a:lnTo>
                      <a:lnTo>
                        <a:pt x="137" y="1019"/>
                      </a:lnTo>
                      <a:lnTo>
                        <a:pt x="135" y="1011"/>
                      </a:lnTo>
                      <a:lnTo>
                        <a:pt x="133" y="1004"/>
                      </a:lnTo>
                      <a:lnTo>
                        <a:pt x="131" y="994"/>
                      </a:lnTo>
                      <a:lnTo>
                        <a:pt x="129" y="985"/>
                      </a:lnTo>
                      <a:lnTo>
                        <a:pt x="123" y="975"/>
                      </a:lnTo>
                      <a:lnTo>
                        <a:pt x="117" y="963"/>
                      </a:lnTo>
                      <a:lnTo>
                        <a:pt x="109" y="953"/>
                      </a:lnTo>
                      <a:lnTo>
                        <a:pt x="99" y="943"/>
                      </a:lnTo>
                      <a:lnTo>
                        <a:pt x="90" y="931"/>
                      </a:lnTo>
                      <a:lnTo>
                        <a:pt x="76" y="919"/>
                      </a:lnTo>
                      <a:lnTo>
                        <a:pt x="60" y="907"/>
                      </a:lnTo>
                      <a:lnTo>
                        <a:pt x="52" y="902"/>
                      </a:lnTo>
                      <a:lnTo>
                        <a:pt x="45" y="897"/>
                      </a:lnTo>
                      <a:lnTo>
                        <a:pt x="39" y="892"/>
                      </a:lnTo>
                      <a:lnTo>
                        <a:pt x="31" y="887"/>
                      </a:lnTo>
                      <a:lnTo>
                        <a:pt x="25" y="882"/>
                      </a:lnTo>
                      <a:lnTo>
                        <a:pt x="21" y="878"/>
                      </a:lnTo>
                      <a:lnTo>
                        <a:pt x="15" y="873"/>
                      </a:lnTo>
                      <a:lnTo>
                        <a:pt x="11" y="870"/>
                      </a:lnTo>
                      <a:lnTo>
                        <a:pt x="9" y="866"/>
                      </a:lnTo>
                      <a:lnTo>
                        <a:pt x="5" y="863"/>
                      </a:lnTo>
                      <a:lnTo>
                        <a:pt x="4" y="861"/>
                      </a:lnTo>
                      <a:lnTo>
                        <a:pt x="2" y="858"/>
                      </a:lnTo>
                      <a:lnTo>
                        <a:pt x="2" y="856"/>
                      </a:lnTo>
                      <a:lnTo>
                        <a:pt x="0" y="854"/>
                      </a:lnTo>
                      <a:lnTo>
                        <a:pt x="0" y="853"/>
                      </a:lnTo>
                      <a:lnTo>
                        <a:pt x="2" y="851"/>
                      </a:lnTo>
                      <a:lnTo>
                        <a:pt x="4" y="849"/>
                      </a:lnTo>
                      <a:lnTo>
                        <a:pt x="7" y="849"/>
                      </a:lnTo>
                      <a:lnTo>
                        <a:pt x="13" y="849"/>
                      </a:lnTo>
                      <a:lnTo>
                        <a:pt x="17" y="849"/>
                      </a:lnTo>
                      <a:lnTo>
                        <a:pt x="23" y="849"/>
                      </a:lnTo>
                      <a:lnTo>
                        <a:pt x="27" y="849"/>
                      </a:lnTo>
                      <a:lnTo>
                        <a:pt x="33" y="851"/>
                      </a:lnTo>
                      <a:lnTo>
                        <a:pt x="39" y="851"/>
                      </a:lnTo>
                      <a:lnTo>
                        <a:pt x="45" y="853"/>
                      </a:lnTo>
                      <a:lnTo>
                        <a:pt x="50" y="854"/>
                      </a:lnTo>
                      <a:lnTo>
                        <a:pt x="58" y="856"/>
                      </a:lnTo>
                      <a:lnTo>
                        <a:pt x="66" y="860"/>
                      </a:lnTo>
                      <a:lnTo>
                        <a:pt x="76" y="861"/>
                      </a:lnTo>
                      <a:lnTo>
                        <a:pt x="90" y="866"/>
                      </a:lnTo>
                      <a:lnTo>
                        <a:pt x="103" y="871"/>
                      </a:lnTo>
                      <a:lnTo>
                        <a:pt x="115" y="873"/>
                      </a:lnTo>
                      <a:lnTo>
                        <a:pt x="127" y="875"/>
                      </a:lnTo>
                      <a:lnTo>
                        <a:pt x="137" y="873"/>
                      </a:lnTo>
                      <a:lnTo>
                        <a:pt x="144" y="873"/>
                      </a:lnTo>
                      <a:lnTo>
                        <a:pt x="150" y="870"/>
                      </a:lnTo>
                      <a:lnTo>
                        <a:pt x="154" y="866"/>
                      </a:lnTo>
                      <a:lnTo>
                        <a:pt x="154" y="866"/>
                      </a:lnTo>
                      <a:lnTo>
                        <a:pt x="156" y="865"/>
                      </a:lnTo>
                      <a:lnTo>
                        <a:pt x="158" y="861"/>
                      </a:lnTo>
                      <a:lnTo>
                        <a:pt x="158" y="858"/>
                      </a:lnTo>
                      <a:lnTo>
                        <a:pt x="160" y="854"/>
                      </a:lnTo>
                      <a:lnTo>
                        <a:pt x="160" y="851"/>
                      </a:lnTo>
                      <a:lnTo>
                        <a:pt x="162" y="846"/>
                      </a:lnTo>
                      <a:lnTo>
                        <a:pt x="164" y="841"/>
                      </a:lnTo>
                      <a:lnTo>
                        <a:pt x="164" y="836"/>
                      </a:lnTo>
                      <a:lnTo>
                        <a:pt x="166" y="829"/>
                      </a:lnTo>
                      <a:lnTo>
                        <a:pt x="168" y="822"/>
                      </a:lnTo>
                      <a:lnTo>
                        <a:pt x="168" y="815"/>
                      </a:lnTo>
                      <a:lnTo>
                        <a:pt x="170" y="807"/>
                      </a:lnTo>
                      <a:lnTo>
                        <a:pt x="170" y="798"/>
                      </a:lnTo>
                      <a:lnTo>
                        <a:pt x="172" y="790"/>
                      </a:lnTo>
                      <a:lnTo>
                        <a:pt x="172" y="780"/>
                      </a:lnTo>
                      <a:lnTo>
                        <a:pt x="174" y="771"/>
                      </a:lnTo>
                      <a:lnTo>
                        <a:pt x="174" y="759"/>
                      </a:lnTo>
                      <a:lnTo>
                        <a:pt x="176" y="747"/>
                      </a:lnTo>
                      <a:lnTo>
                        <a:pt x="176" y="732"/>
                      </a:lnTo>
                      <a:lnTo>
                        <a:pt x="176" y="717"/>
                      </a:lnTo>
                      <a:lnTo>
                        <a:pt x="176" y="698"/>
                      </a:lnTo>
                      <a:lnTo>
                        <a:pt x="176" y="680"/>
                      </a:lnTo>
                      <a:lnTo>
                        <a:pt x="178" y="657"/>
                      </a:lnTo>
                      <a:lnTo>
                        <a:pt x="178" y="635"/>
                      </a:lnTo>
                      <a:lnTo>
                        <a:pt x="178" y="610"/>
                      </a:lnTo>
                      <a:lnTo>
                        <a:pt x="178" y="584"/>
                      </a:lnTo>
                      <a:lnTo>
                        <a:pt x="178" y="557"/>
                      </a:lnTo>
                      <a:lnTo>
                        <a:pt x="178" y="527"/>
                      </a:lnTo>
                      <a:lnTo>
                        <a:pt x="178" y="496"/>
                      </a:lnTo>
                      <a:lnTo>
                        <a:pt x="178" y="464"/>
                      </a:lnTo>
                      <a:lnTo>
                        <a:pt x="178" y="428"/>
                      </a:lnTo>
                      <a:lnTo>
                        <a:pt x="178" y="394"/>
                      </a:lnTo>
                      <a:lnTo>
                        <a:pt x="178" y="360"/>
                      </a:lnTo>
                      <a:lnTo>
                        <a:pt x="176" y="328"/>
                      </a:lnTo>
                      <a:lnTo>
                        <a:pt x="176" y="296"/>
                      </a:lnTo>
                      <a:lnTo>
                        <a:pt x="174" y="265"/>
                      </a:lnTo>
                      <a:lnTo>
                        <a:pt x="172" y="236"/>
                      </a:lnTo>
                      <a:lnTo>
                        <a:pt x="170" y="208"/>
                      </a:lnTo>
                      <a:lnTo>
                        <a:pt x="168" y="180"/>
                      </a:lnTo>
                      <a:lnTo>
                        <a:pt x="164" y="155"/>
                      </a:lnTo>
                      <a:lnTo>
                        <a:pt x="162" y="129"/>
                      </a:lnTo>
                      <a:lnTo>
                        <a:pt x="158" y="106"/>
                      </a:lnTo>
                      <a:lnTo>
                        <a:pt x="156" y="82"/>
                      </a:lnTo>
                      <a:lnTo>
                        <a:pt x="152" y="60"/>
                      </a:lnTo>
                      <a:lnTo>
                        <a:pt x="148" y="39"/>
                      </a:lnTo>
                      <a:lnTo>
                        <a:pt x="144" y="19"/>
                      </a:lnTo>
                      <a:lnTo>
                        <a:pt x="140" y="0"/>
                      </a:lnTo>
                      <a:lnTo>
                        <a:pt x="150" y="5"/>
                      </a:lnTo>
                      <a:lnTo>
                        <a:pt x="162" y="11"/>
                      </a:lnTo>
                      <a:lnTo>
                        <a:pt x="172" y="14"/>
                      </a:lnTo>
                      <a:lnTo>
                        <a:pt x="180" y="19"/>
                      </a:lnTo>
                      <a:lnTo>
                        <a:pt x="189" y="22"/>
                      </a:lnTo>
                      <a:lnTo>
                        <a:pt x="197" y="28"/>
                      </a:lnTo>
                      <a:lnTo>
                        <a:pt x="203" y="31"/>
                      </a:lnTo>
                      <a:lnTo>
                        <a:pt x="209" y="34"/>
                      </a:lnTo>
                      <a:lnTo>
                        <a:pt x="215" y="38"/>
                      </a:lnTo>
                      <a:lnTo>
                        <a:pt x="221" y="41"/>
                      </a:lnTo>
                      <a:lnTo>
                        <a:pt x="225" y="45"/>
                      </a:lnTo>
                      <a:lnTo>
                        <a:pt x="229" y="48"/>
                      </a:lnTo>
                      <a:lnTo>
                        <a:pt x="232" y="50"/>
                      </a:lnTo>
                      <a:lnTo>
                        <a:pt x="234" y="53"/>
                      </a:lnTo>
                      <a:lnTo>
                        <a:pt x="236" y="55"/>
                      </a:lnTo>
                      <a:lnTo>
                        <a:pt x="238" y="56"/>
                      </a:lnTo>
                      <a:lnTo>
                        <a:pt x="240" y="68"/>
                      </a:lnTo>
                      <a:lnTo>
                        <a:pt x="240" y="80"/>
                      </a:lnTo>
                      <a:lnTo>
                        <a:pt x="240" y="94"/>
                      </a:lnTo>
                      <a:lnTo>
                        <a:pt x="238" y="101"/>
                      </a:lnTo>
                      <a:lnTo>
                        <a:pt x="238" y="107"/>
                      </a:lnTo>
                      <a:lnTo>
                        <a:pt x="236" y="111"/>
                      </a:lnTo>
                      <a:lnTo>
                        <a:pt x="236" y="114"/>
                      </a:lnTo>
                      <a:lnTo>
                        <a:pt x="236" y="118"/>
                      </a:lnTo>
                      <a:lnTo>
                        <a:pt x="236" y="123"/>
                      </a:lnTo>
                      <a:lnTo>
                        <a:pt x="236" y="128"/>
                      </a:lnTo>
                      <a:lnTo>
                        <a:pt x="234" y="133"/>
                      </a:lnTo>
                      <a:lnTo>
                        <a:pt x="234" y="140"/>
                      </a:lnTo>
                      <a:lnTo>
                        <a:pt x="234" y="146"/>
                      </a:lnTo>
                      <a:lnTo>
                        <a:pt x="234" y="153"/>
                      </a:lnTo>
                      <a:lnTo>
                        <a:pt x="234" y="162"/>
                      </a:lnTo>
                      <a:lnTo>
                        <a:pt x="232" y="170"/>
                      </a:lnTo>
                      <a:lnTo>
                        <a:pt x="232" y="180"/>
                      </a:lnTo>
                      <a:lnTo>
                        <a:pt x="232" y="191"/>
                      </a:lnTo>
                      <a:lnTo>
                        <a:pt x="232" y="201"/>
                      </a:lnTo>
                      <a:lnTo>
                        <a:pt x="232" y="211"/>
                      </a:lnTo>
                      <a:lnTo>
                        <a:pt x="232" y="223"/>
                      </a:lnTo>
                      <a:lnTo>
                        <a:pt x="232" y="236"/>
                      </a:lnTo>
                      <a:lnTo>
                        <a:pt x="232" y="250"/>
                      </a:lnTo>
                      <a:lnTo>
                        <a:pt x="230" y="264"/>
                      </a:lnTo>
                      <a:lnTo>
                        <a:pt x="230" y="277"/>
                      </a:lnTo>
                      <a:lnTo>
                        <a:pt x="230" y="292"/>
                      </a:lnTo>
                      <a:lnTo>
                        <a:pt x="230" y="308"/>
                      </a:lnTo>
                      <a:lnTo>
                        <a:pt x="230" y="325"/>
                      </a:lnTo>
                      <a:lnTo>
                        <a:pt x="230" y="342"/>
                      </a:lnTo>
                      <a:lnTo>
                        <a:pt x="230" y="359"/>
                      </a:lnTo>
                      <a:lnTo>
                        <a:pt x="230" y="377"/>
                      </a:lnTo>
                      <a:lnTo>
                        <a:pt x="232" y="396"/>
                      </a:lnTo>
                      <a:lnTo>
                        <a:pt x="232" y="415"/>
                      </a:lnTo>
                      <a:lnTo>
                        <a:pt x="232" y="435"/>
                      </a:lnTo>
                      <a:lnTo>
                        <a:pt x="232" y="457"/>
                      </a:lnTo>
                      <a:lnTo>
                        <a:pt x="232" y="477"/>
                      </a:lnTo>
                      <a:lnTo>
                        <a:pt x="232" y="500"/>
                      </a:lnTo>
                      <a:lnTo>
                        <a:pt x="232" y="522"/>
                      </a:lnTo>
                      <a:lnTo>
                        <a:pt x="234" y="544"/>
                      </a:lnTo>
                      <a:lnTo>
                        <a:pt x="234" y="564"/>
                      </a:lnTo>
                      <a:lnTo>
                        <a:pt x="234" y="584"/>
                      </a:lnTo>
                      <a:lnTo>
                        <a:pt x="234" y="605"/>
                      </a:lnTo>
                      <a:lnTo>
                        <a:pt x="234" y="624"/>
                      </a:lnTo>
                      <a:lnTo>
                        <a:pt x="234" y="642"/>
                      </a:lnTo>
                      <a:lnTo>
                        <a:pt x="234" y="661"/>
                      </a:lnTo>
                      <a:lnTo>
                        <a:pt x="234" y="678"/>
                      </a:lnTo>
                      <a:lnTo>
                        <a:pt x="234" y="695"/>
                      </a:lnTo>
                      <a:lnTo>
                        <a:pt x="234" y="710"/>
                      </a:lnTo>
                      <a:lnTo>
                        <a:pt x="234" y="727"/>
                      </a:lnTo>
                      <a:lnTo>
                        <a:pt x="234" y="741"/>
                      </a:lnTo>
                      <a:lnTo>
                        <a:pt x="234" y="756"/>
                      </a:lnTo>
                      <a:lnTo>
                        <a:pt x="234" y="770"/>
                      </a:lnTo>
                      <a:lnTo>
                        <a:pt x="234" y="783"/>
                      </a:lnTo>
                      <a:lnTo>
                        <a:pt x="234" y="795"/>
                      </a:lnTo>
                      <a:lnTo>
                        <a:pt x="234" y="807"/>
                      </a:lnTo>
                      <a:lnTo>
                        <a:pt x="232" y="819"/>
                      </a:lnTo>
                      <a:lnTo>
                        <a:pt x="232" y="829"/>
                      </a:lnTo>
                      <a:lnTo>
                        <a:pt x="232" y="839"/>
                      </a:lnTo>
                      <a:lnTo>
                        <a:pt x="232" y="849"/>
                      </a:lnTo>
                      <a:lnTo>
                        <a:pt x="232" y="858"/>
                      </a:lnTo>
                      <a:lnTo>
                        <a:pt x="232" y="866"/>
                      </a:lnTo>
                      <a:lnTo>
                        <a:pt x="230" y="875"/>
                      </a:lnTo>
                      <a:lnTo>
                        <a:pt x="230" y="882"/>
                      </a:lnTo>
                      <a:lnTo>
                        <a:pt x="230" y="888"/>
                      </a:lnTo>
                      <a:lnTo>
                        <a:pt x="230" y="895"/>
                      </a:lnTo>
                      <a:lnTo>
                        <a:pt x="230" y="900"/>
                      </a:lnTo>
                      <a:lnTo>
                        <a:pt x="229" y="905"/>
                      </a:lnTo>
                      <a:lnTo>
                        <a:pt x="229" y="909"/>
                      </a:lnTo>
                      <a:lnTo>
                        <a:pt x="229" y="912"/>
                      </a:lnTo>
                      <a:lnTo>
                        <a:pt x="227" y="927"/>
                      </a:lnTo>
                      <a:lnTo>
                        <a:pt x="223" y="941"/>
                      </a:lnTo>
                      <a:lnTo>
                        <a:pt x="219" y="955"/>
                      </a:lnTo>
                      <a:lnTo>
                        <a:pt x="215" y="966"/>
                      </a:lnTo>
                      <a:lnTo>
                        <a:pt x="211" y="977"/>
                      </a:lnTo>
                      <a:lnTo>
                        <a:pt x="207" y="987"/>
                      </a:lnTo>
                      <a:lnTo>
                        <a:pt x="201" y="997"/>
                      </a:lnTo>
                      <a:lnTo>
                        <a:pt x="195" y="1004"/>
                      </a:lnTo>
                      <a:lnTo>
                        <a:pt x="191" y="1012"/>
                      </a:lnTo>
                      <a:lnTo>
                        <a:pt x="185" y="1017"/>
                      </a:lnTo>
                      <a:lnTo>
                        <a:pt x="180" y="1023"/>
                      </a:lnTo>
                      <a:lnTo>
                        <a:pt x="176" y="1028"/>
                      </a:lnTo>
                      <a:lnTo>
                        <a:pt x="170" y="1031"/>
                      </a:lnTo>
                      <a:lnTo>
                        <a:pt x="164" y="1033"/>
                      </a:lnTo>
                      <a:lnTo>
                        <a:pt x="160" y="1034"/>
                      </a:lnTo>
                      <a:lnTo>
                        <a:pt x="154" y="1034"/>
                      </a:lnTo>
                      <a:lnTo>
                        <a:pt x="154" y="103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9" name="组合 108"/>
            <p:cNvGrpSpPr/>
            <p:nvPr/>
          </p:nvGrpSpPr>
          <p:grpSpPr>
            <a:xfrm>
              <a:off x="3844433" y="3957057"/>
              <a:ext cx="450807" cy="453063"/>
              <a:chOff x="2390224" y="3430504"/>
              <a:chExt cx="450807" cy="453063"/>
            </a:xfrm>
          </p:grpSpPr>
          <p:pic>
            <p:nvPicPr>
              <p:cNvPr id="118" name="图片 11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0224" y="343050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9" name="组合 118"/>
              <p:cNvGrpSpPr/>
              <p:nvPr/>
            </p:nvGrpSpPr>
            <p:grpSpPr>
              <a:xfrm>
                <a:off x="2531939" y="3522361"/>
                <a:ext cx="200087" cy="269348"/>
                <a:chOff x="2711450" y="1555750"/>
                <a:chExt cx="660400" cy="889000"/>
              </a:xfrm>
              <a:solidFill>
                <a:srgbClr val="FF0000"/>
              </a:solidFill>
            </p:grpSpPr>
            <p:sp>
              <p:nvSpPr>
                <p:cNvPr id="120" name="Freeform 53"/>
                <p:cNvSpPr/>
                <p:nvPr/>
              </p:nvSpPr>
              <p:spPr bwMode="auto">
                <a:xfrm>
                  <a:off x="2828925" y="1555750"/>
                  <a:ext cx="368300" cy="104775"/>
                </a:xfrm>
                <a:custGeom>
                  <a:avLst/>
                  <a:gdLst>
                    <a:gd name="T0" fmla="*/ 243 w 464"/>
                    <a:gd name="T1" fmla="*/ 39 h 132"/>
                    <a:gd name="T2" fmla="*/ 278 w 464"/>
                    <a:gd name="T3" fmla="*/ 27 h 132"/>
                    <a:gd name="T4" fmla="*/ 312 w 464"/>
                    <a:gd name="T5" fmla="*/ 18 h 132"/>
                    <a:gd name="T6" fmla="*/ 339 w 464"/>
                    <a:gd name="T7" fmla="*/ 10 h 132"/>
                    <a:gd name="T8" fmla="*/ 364 w 464"/>
                    <a:gd name="T9" fmla="*/ 5 h 132"/>
                    <a:gd name="T10" fmla="*/ 384 w 464"/>
                    <a:gd name="T11" fmla="*/ 2 h 132"/>
                    <a:gd name="T12" fmla="*/ 402 w 464"/>
                    <a:gd name="T13" fmla="*/ 0 h 132"/>
                    <a:gd name="T14" fmla="*/ 413 w 464"/>
                    <a:gd name="T15" fmla="*/ 0 h 132"/>
                    <a:gd name="T16" fmla="*/ 425 w 464"/>
                    <a:gd name="T17" fmla="*/ 2 h 132"/>
                    <a:gd name="T18" fmla="*/ 443 w 464"/>
                    <a:gd name="T19" fmla="*/ 10 h 132"/>
                    <a:gd name="T20" fmla="*/ 456 w 464"/>
                    <a:gd name="T21" fmla="*/ 18 h 132"/>
                    <a:gd name="T22" fmla="*/ 462 w 464"/>
                    <a:gd name="T23" fmla="*/ 29 h 132"/>
                    <a:gd name="T24" fmla="*/ 462 w 464"/>
                    <a:gd name="T25" fmla="*/ 41 h 132"/>
                    <a:gd name="T26" fmla="*/ 460 w 464"/>
                    <a:gd name="T27" fmla="*/ 46 h 132"/>
                    <a:gd name="T28" fmla="*/ 454 w 464"/>
                    <a:gd name="T29" fmla="*/ 51 h 132"/>
                    <a:gd name="T30" fmla="*/ 443 w 464"/>
                    <a:gd name="T31" fmla="*/ 56 h 132"/>
                    <a:gd name="T32" fmla="*/ 425 w 464"/>
                    <a:gd name="T33" fmla="*/ 61 h 132"/>
                    <a:gd name="T34" fmla="*/ 404 w 464"/>
                    <a:gd name="T35" fmla="*/ 68 h 132"/>
                    <a:gd name="T36" fmla="*/ 376 w 464"/>
                    <a:gd name="T37" fmla="*/ 76 h 132"/>
                    <a:gd name="T38" fmla="*/ 343 w 464"/>
                    <a:gd name="T39" fmla="*/ 83 h 132"/>
                    <a:gd name="T40" fmla="*/ 304 w 464"/>
                    <a:gd name="T41" fmla="*/ 93 h 132"/>
                    <a:gd name="T42" fmla="*/ 261 w 464"/>
                    <a:gd name="T43" fmla="*/ 102 h 132"/>
                    <a:gd name="T44" fmla="*/ 216 w 464"/>
                    <a:gd name="T45" fmla="*/ 110 h 132"/>
                    <a:gd name="T46" fmla="*/ 177 w 464"/>
                    <a:gd name="T47" fmla="*/ 119 h 132"/>
                    <a:gd name="T48" fmla="*/ 141 w 464"/>
                    <a:gd name="T49" fmla="*/ 124 h 132"/>
                    <a:gd name="T50" fmla="*/ 110 w 464"/>
                    <a:gd name="T51" fmla="*/ 129 h 132"/>
                    <a:gd name="T52" fmla="*/ 85 w 464"/>
                    <a:gd name="T53" fmla="*/ 131 h 132"/>
                    <a:gd name="T54" fmla="*/ 65 w 464"/>
                    <a:gd name="T55" fmla="*/ 132 h 132"/>
                    <a:gd name="T56" fmla="*/ 49 w 464"/>
                    <a:gd name="T57" fmla="*/ 131 h 132"/>
                    <a:gd name="T58" fmla="*/ 38 w 464"/>
                    <a:gd name="T59" fmla="*/ 127 h 132"/>
                    <a:gd name="T60" fmla="*/ 22 w 464"/>
                    <a:gd name="T61" fmla="*/ 122 h 132"/>
                    <a:gd name="T62" fmla="*/ 10 w 464"/>
                    <a:gd name="T63" fmla="*/ 117 h 132"/>
                    <a:gd name="T64" fmla="*/ 2 w 464"/>
                    <a:gd name="T65" fmla="*/ 112 h 132"/>
                    <a:gd name="T66" fmla="*/ 0 w 464"/>
                    <a:gd name="T67" fmla="*/ 107 h 132"/>
                    <a:gd name="T68" fmla="*/ 2 w 464"/>
                    <a:gd name="T69" fmla="*/ 103 h 132"/>
                    <a:gd name="T70" fmla="*/ 8 w 464"/>
                    <a:gd name="T71" fmla="*/ 102 h 132"/>
                    <a:gd name="T72" fmla="*/ 18 w 464"/>
                    <a:gd name="T73" fmla="*/ 100 h 132"/>
                    <a:gd name="T74" fmla="*/ 34 w 464"/>
                    <a:gd name="T75" fmla="*/ 97 h 132"/>
                    <a:gd name="T76" fmla="*/ 41 w 464"/>
                    <a:gd name="T77" fmla="*/ 95 h 132"/>
                    <a:gd name="T78" fmla="*/ 55 w 464"/>
                    <a:gd name="T79" fmla="*/ 91 h 132"/>
                    <a:gd name="T80" fmla="*/ 73 w 464"/>
                    <a:gd name="T81" fmla="*/ 86 h 132"/>
                    <a:gd name="T82" fmla="*/ 94 w 464"/>
                    <a:gd name="T83" fmla="*/ 81 h 132"/>
                    <a:gd name="T84" fmla="*/ 122 w 464"/>
                    <a:gd name="T85" fmla="*/ 75 h 132"/>
                    <a:gd name="T86" fmla="*/ 151 w 464"/>
                    <a:gd name="T87" fmla="*/ 66 h 132"/>
                    <a:gd name="T88" fmla="*/ 184 w 464"/>
                    <a:gd name="T89" fmla="*/ 58 h 132"/>
                    <a:gd name="T90" fmla="*/ 223 w 464"/>
                    <a:gd name="T91" fmla="*/ 4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64" h="132">
                      <a:moveTo>
                        <a:pt x="223" y="46"/>
                      </a:moveTo>
                      <a:lnTo>
                        <a:pt x="243" y="39"/>
                      </a:lnTo>
                      <a:lnTo>
                        <a:pt x="261" y="34"/>
                      </a:lnTo>
                      <a:lnTo>
                        <a:pt x="278" y="27"/>
                      </a:lnTo>
                      <a:lnTo>
                        <a:pt x="296" y="22"/>
                      </a:lnTo>
                      <a:lnTo>
                        <a:pt x="312" y="18"/>
                      </a:lnTo>
                      <a:lnTo>
                        <a:pt x="325" y="13"/>
                      </a:lnTo>
                      <a:lnTo>
                        <a:pt x="339" y="10"/>
                      </a:lnTo>
                      <a:lnTo>
                        <a:pt x="353" y="7"/>
                      </a:lnTo>
                      <a:lnTo>
                        <a:pt x="364" y="5"/>
                      </a:lnTo>
                      <a:lnTo>
                        <a:pt x="374" y="3"/>
                      </a:lnTo>
                      <a:lnTo>
                        <a:pt x="384" y="2"/>
                      </a:lnTo>
                      <a:lnTo>
                        <a:pt x="394" y="0"/>
                      </a:lnTo>
                      <a:lnTo>
                        <a:pt x="402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17" y="0"/>
                      </a:lnTo>
                      <a:lnTo>
                        <a:pt x="425" y="2"/>
                      </a:lnTo>
                      <a:lnTo>
                        <a:pt x="431" y="5"/>
                      </a:lnTo>
                      <a:lnTo>
                        <a:pt x="443" y="10"/>
                      </a:lnTo>
                      <a:lnTo>
                        <a:pt x="452" y="15"/>
                      </a:lnTo>
                      <a:lnTo>
                        <a:pt x="456" y="18"/>
                      </a:lnTo>
                      <a:lnTo>
                        <a:pt x="460" y="20"/>
                      </a:lnTo>
                      <a:lnTo>
                        <a:pt x="462" y="29"/>
                      </a:lnTo>
                      <a:lnTo>
                        <a:pt x="464" y="35"/>
                      </a:lnTo>
                      <a:lnTo>
                        <a:pt x="462" y="41"/>
                      </a:lnTo>
                      <a:lnTo>
                        <a:pt x="462" y="44"/>
                      </a:lnTo>
                      <a:lnTo>
                        <a:pt x="460" y="46"/>
                      </a:lnTo>
                      <a:lnTo>
                        <a:pt x="458" y="47"/>
                      </a:lnTo>
                      <a:lnTo>
                        <a:pt x="454" y="51"/>
                      </a:lnTo>
                      <a:lnTo>
                        <a:pt x="449" y="52"/>
                      </a:lnTo>
                      <a:lnTo>
                        <a:pt x="443" y="56"/>
                      </a:lnTo>
                      <a:lnTo>
                        <a:pt x="435" y="58"/>
                      </a:lnTo>
                      <a:lnTo>
                        <a:pt x="425" y="61"/>
                      </a:lnTo>
                      <a:lnTo>
                        <a:pt x="415" y="64"/>
                      </a:lnTo>
                      <a:lnTo>
                        <a:pt x="404" y="68"/>
                      </a:lnTo>
                      <a:lnTo>
                        <a:pt x="390" y="71"/>
                      </a:lnTo>
                      <a:lnTo>
                        <a:pt x="376" y="76"/>
                      </a:lnTo>
                      <a:lnTo>
                        <a:pt x="360" y="80"/>
                      </a:lnTo>
                      <a:lnTo>
                        <a:pt x="343" y="83"/>
                      </a:lnTo>
                      <a:lnTo>
                        <a:pt x="325" y="88"/>
                      </a:lnTo>
                      <a:lnTo>
                        <a:pt x="304" y="93"/>
                      </a:lnTo>
                      <a:lnTo>
                        <a:pt x="282" y="97"/>
                      </a:lnTo>
                      <a:lnTo>
                        <a:pt x="261" y="102"/>
                      </a:lnTo>
                      <a:lnTo>
                        <a:pt x="237" y="107"/>
                      </a:lnTo>
                      <a:lnTo>
                        <a:pt x="216" y="110"/>
                      </a:lnTo>
                      <a:lnTo>
                        <a:pt x="196" y="115"/>
                      </a:lnTo>
                      <a:lnTo>
                        <a:pt x="177" y="119"/>
                      </a:lnTo>
                      <a:lnTo>
                        <a:pt x="157" y="122"/>
                      </a:lnTo>
                      <a:lnTo>
                        <a:pt x="141" y="124"/>
                      </a:lnTo>
                      <a:lnTo>
                        <a:pt x="126" y="127"/>
                      </a:lnTo>
                      <a:lnTo>
                        <a:pt x="110" y="129"/>
                      </a:lnTo>
                      <a:lnTo>
                        <a:pt x="96" y="131"/>
                      </a:lnTo>
                      <a:lnTo>
                        <a:pt x="85" y="131"/>
                      </a:lnTo>
                      <a:lnTo>
                        <a:pt x="75" y="131"/>
                      </a:lnTo>
                      <a:lnTo>
                        <a:pt x="65" y="132"/>
                      </a:lnTo>
                      <a:lnTo>
                        <a:pt x="55" y="131"/>
                      </a:lnTo>
                      <a:lnTo>
                        <a:pt x="49" y="131"/>
                      </a:lnTo>
                      <a:lnTo>
                        <a:pt x="41" y="129"/>
                      </a:lnTo>
                      <a:lnTo>
                        <a:pt x="38" y="127"/>
                      </a:lnTo>
                      <a:lnTo>
                        <a:pt x="30" y="125"/>
                      </a:lnTo>
                      <a:lnTo>
                        <a:pt x="22" y="122"/>
                      </a:lnTo>
                      <a:lnTo>
                        <a:pt x="16" y="120"/>
                      </a:lnTo>
                      <a:lnTo>
                        <a:pt x="10" y="117"/>
                      </a:lnTo>
                      <a:lnTo>
                        <a:pt x="6" y="114"/>
                      </a:lnTo>
                      <a:lnTo>
                        <a:pt x="2" y="112"/>
                      </a:lnTo>
                      <a:lnTo>
                        <a:pt x="0" y="108"/>
                      </a:lnTo>
                      <a:lnTo>
                        <a:pt x="0" y="107"/>
                      </a:lnTo>
                      <a:lnTo>
                        <a:pt x="0" y="105"/>
                      </a:lnTo>
                      <a:lnTo>
                        <a:pt x="2" y="103"/>
                      </a:lnTo>
                      <a:lnTo>
                        <a:pt x="4" y="103"/>
                      </a:lnTo>
                      <a:lnTo>
                        <a:pt x="8" y="102"/>
                      </a:lnTo>
                      <a:lnTo>
                        <a:pt x="12" y="102"/>
                      </a:lnTo>
                      <a:lnTo>
                        <a:pt x="18" y="100"/>
                      </a:lnTo>
                      <a:lnTo>
                        <a:pt x="24" y="98"/>
                      </a:lnTo>
                      <a:lnTo>
                        <a:pt x="34" y="97"/>
                      </a:lnTo>
                      <a:lnTo>
                        <a:pt x="38" y="95"/>
                      </a:lnTo>
                      <a:lnTo>
                        <a:pt x="41" y="95"/>
                      </a:lnTo>
                      <a:lnTo>
                        <a:pt x="47" y="93"/>
                      </a:lnTo>
                      <a:lnTo>
                        <a:pt x="55" y="91"/>
                      </a:lnTo>
                      <a:lnTo>
                        <a:pt x="63" y="88"/>
                      </a:lnTo>
                      <a:lnTo>
                        <a:pt x="73" y="86"/>
                      </a:lnTo>
                      <a:lnTo>
                        <a:pt x="83" y="85"/>
                      </a:lnTo>
                      <a:lnTo>
                        <a:pt x="94" y="81"/>
                      </a:lnTo>
                      <a:lnTo>
                        <a:pt x="108" y="78"/>
                      </a:lnTo>
                      <a:lnTo>
                        <a:pt x="122" y="75"/>
                      </a:lnTo>
                      <a:lnTo>
                        <a:pt x="135" y="71"/>
                      </a:lnTo>
                      <a:lnTo>
                        <a:pt x="151" y="66"/>
                      </a:lnTo>
                      <a:lnTo>
                        <a:pt x="167" y="61"/>
                      </a:lnTo>
                      <a:lnTo>
                        <a:pt x="184" y="58"/>
                      </a:lnTo>
                      <a:lnTo>
                        <a:pt x="204" y="51"/>
                      </a:lnTo>
                      <a:lnTo>
                        <a:pt x="223" y="46"/>
                      </a:lnTo>
                      <a:lnTo>
                        <a:pt x="223" y="4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54"/>
                <p:cNvSpPr/>
                <p:nvPr/>
              </p:nvSpPr>
              <p:spPr bwMode="auto">
                <a:xfrm>
                  <a:off x="2711450" y="1719263"/>
                  <a:ext cx="660400" cy="252412"/>
                </a:xfrm>
                <a:custGeom>
                  <a:avLst/>
                  <a:gdLst>
                    <a:gd name="T0" fmla="*/ 64 w 831"/>
                    <a:gd name="T1" fmla="*/ 314 h 319"/>
                    <a:gd name="T2" fmla="*/ 49 w 831"/>
                    <a:gd name="T3" fmla="*/ 319 h 319"/>
                    <a:gd name="T4" fmla="*/ 35 w 831"/>
                    <a:gd name="T5" fmla="*/ 318 h 319"/>
                    <a:gd name="T6" fmla="*/ 21 w 831"/>
                    <a:gd name="T7" fmla="*/ 304 h 319"/>
                    <a:gd name="T8" fmla="*/ 6 w 831"/>
                    <a:gd name="T9" fmla="*/ 284 h 319"/>
                    <a:gd name="T10" fmla="*/ 0 w 831"/>
                    <a:gd name="T11" fmla="*/ 267 h 319"/>
                    <a:gd name="T12" fmla="*/ 4 w 831"/>
                    <a:gd name="T13" fmla="*/ 252 h 319"/>
                    <a:gd name="T14" fmla="*/ 21 w 831"/>
                    <a:gd name="T15" fmla="*/ 235 h 319"/>
                    <a:gd name="T16" fmla="*/ 43 w 831"/>
                    <a:gd name="T17" fmla="*/ 206 h 319"/>
                    <a:gd name="T18" fmla="*/ 58 w 831"/>
                    <a:gd name="T19" fmla="*/ 165 h 319"/>
                    <a:gd name="T20" fmla="*/ 66 w 831"/>
                    <a:gd name="T21" fmla="*/ 124 h 319"/>
                    <a:gd name="T22" fmla="*/ 66 w 831"/>
                    <a:gd name="T23" fmla="*/ 72 h 319"/>
                    <a:gd name="T24" fmla="*/ 56 w 831"/>
                    <a:gd name="T25" fmla="*/ 39 h 319"/>
                    <a:gd name="T26" fmla="*/ 49 w 831"/>
                    <a:gd name="T27" fmla="*/ 17 h 319"/>
                    <a:gd name="T28" fmla="*/ 51 w 831"/>
                    <a:gd name="T29" fmla="*/ 2 h 319"/>
                    <a:gd name="T30" fmla="*/ 62 w 831"/>
                    <a:gd name="T31" fmla="*/ 0 h 319"/>
                    <a:gd name="T32" fmla="*/ 86 w 831"/>
                    <a:gd name="T33" fmla="*/ 5 h 319"/>
                    <a:gd name="T34" fmla="*/ 121 w 831"/>
                    <a:gd name="T35" fmla="*/ 29 h 319"/>
                    <a:gd name="T36" fmla="*/ 131 w 831"/>
                    <a:gd name="T37" fmla="*/ 53 h 319"/>
                    <a:gd name="T38" fmla="*/ 129 w 831"/>
                    <a:gd name="T39" fmla="*/ 80 h 319"/>
                    <a:gd name="T40" fmla="*/ 121 w 831"/>
                    <a:gd name="T41" fmla="*/ 156 h 319"/>
                    <a:gd name="T42" fmla="*/ 113 w 831"/>
                    <a:gd name="T43" fmla="*/ 190 h 319"/>
                    <a:gd name="T44" fmla="*/ 111 w 831"/>
                    <a:gd name="T45" fmla="*/ 207 h 319"/>
                    <a:gd name="T46" fmla="*/ 121 w 831"/>
                    <a:gd name="T47" fmla="*/ 216 h 319"/>
                    <a:gd name="T48" fmla="*/ 152 w 831"/>
                    <a:gd name="T49" fmla="*/ 212 h 319"/>
                    <a:gd name="T50" fmla="*/ 174 w 831"/>
                    <a:gd name="T51" fmla="*/ 207 h 319"/>
                    <a:gd name="T52" fmla="*/ 205 w 831"/>
                    <a:gd name="T53" fmla="*/ 199 h 319"/>
                    <a:gd name="T54" fmla="*/ 287 w 831"/>
                    <a:gd name="T55" fmla="*/ 177 h 319"/>
                    <a:gd name="T56" fmla="*/ 432 w 831"/>
                    <a:gd name="T57" fmla="*/ 148 h 319"/>
                    <a:gd name="T58" fmla="*/ 522 w 831"/>
                    <a:gd name="T59" fmla="*/ 126 h 319"/>
                    <a:gd name="T60" fmla="*/ 673 w 831"/>
                    <a:gd name="T61" fmla="*/ 97 h 319"/>
                    <a:gd name="T62" fmla="*/ 728 w 831"/>
                    <a:gd name="T63" fmla="*/ 87 h 319"/>
                    <a:gd name="T64" fmla="*/ 755 w 831"/>
                    <a:gd name="T65" fmla="*/ 85 h 319"/>
                    <a:gd name="T66" fmla="*/ 777 w 831"/>
                    <a:gd name="T67" fmla="*/ 95 h 319"/>
                    <a:gd name="T68" fmla="*/ 806 w 831"/>
                    <a:gd name="T69" fmla="*/ 119 h 319"/>
                    <a:gd name="T70" fmla="*/ 827 w 831"/>
                    <a:gd name="T71" fmla="*/ 143 h 319"/>
                    <a:gd name="T72" fmla="*/ 831 w 831"/>
                    <a:gd name="T73" fmla="*/ 153 h 319"/>
                    <a:gd name="T74" fmla="*/ 824 w 831"/>
                    <a:gd name="T75" fmla="*/ 156 h 319"/>
                    <a:gd name="T76" fmla="*/ 804 w 831"/>
                    <a:gd name="T77" fmla="*/ 160 h 319"/>
                    <a:gd name="T78" fmla="*/ 773 w 831"/>
                    <a:gd name="T79" fmla="*/ 162 h 319"/>
                    <a:gd name="T80" fmla="*/ 720 w 831"/>
                    <a:gd name="T81" fmla="*/ 163 h 319"/>
                    <a:gd name="T82" fmla="*/ 636 w 831"/>
                    <a:gd name="T83" fmla="*/ 172 h 319"/>
                    <a:gd name="T84" fmla="*/ 561 w 831"/>
                    <a:gd name="T85" fmla="*/ 179 h 319"/>
                    <a:gd name="T86" fmla="*/ 422 w 831"/>
                    <a:gd name="T87" fmla="*/ 202 h 319"/>
                    <a:gd name="T88" fmla="*/ 252 w 831"/>
                    <a:gd name="T89" fmla="*/ 246 h 319"/>
                    <a:gd name="T90" fmla="*/ 188 w 831"/>
                    <a:gd name="T91" fmla="*/ 265 h 319"/>
                    <a:gd name="T92" fmla="*/ 144 w 831"/>
                    <a:gd name="T93" fmla="*/ 279 h 319"/>
                    <a:gd name="T94" fmla="*/ 111 w 831"/>
                    <a:gd name="T95" fmla="*/ 291 h 319"/>
                    <a:gd name="T96" fmla="*/ 88 w 831"/>
                    <a:gd name="T97" fmla="*/ 302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31" h="319">
                      <a:moveTo>
                        <a:pt x="84" y="304"/>
                      </a:moveTo>
                      <a:lnTo>
                        <a:pt x="76" y="308"/>
                      </a:lnTo>
                      <a:lnTo>
                        <a:pt x="70" y="311"/>
                      </a:lnTo>
                      <a:lnTo>
                        <a:pt x="64" y="314"/>
                      </a:lnTo>
                      <a:lnTo>
                        <a:pt x="60" y="316"/>
                      </a:lnTo>
                      <a:lnTo>
                        <a:pt x="54" y="318"/>
                      </a:lnTo>
                      <a:lnTo>
                        <a:pt x="51" y="319"/>
                      </a:lnTo>
                      <a:lnTo>
                        <a:pt x="49" y="319"/>
                      </a:lnTo>
                      <a:lnTo>
                        <a:pt x="47" y="319"/>
                      </a:lnTo>
                      <a:lnTo>
                        <a:pt x="43" y="319"/>
                      </a:lnTo>
                      <a:lnTo>
                        <a:pt x="39" y="319"/>
                      </a:lnTo>
                      <a:lnTo>
                        <a:pt x="35" y="318"/>
                      </a:lnTo>
                      <a:lnTo>
                        <a:pt x="33" y="316"/>
                      </a:lnTo>
                      <a:lnTo>
                        <a:pt x="29" y="313"/>
                      </a:lnTo>
                      <a:lnTo>
                        <a:pt x="25" y="309"/>
                      </a:lnTo>
                      <a:lnTo>
                        <a:pt x="21" y="304"/>
                      </a:lnTo>
                      <a:lnTo>
                        <a:pt x="17" y="299"/>
                      </a:lnTo>
                      <a:lnTo>
                        <a:pt x="13" y="294"/>
                      </a:lnTo>
                      <a:lnTo>
                        <a:pt x="9" y="289"/>
                      </a:lnTo>
                      <a:lnTo>
                        <a:pt x="6" y="284"/>
                      </a:lnTo>
                      <a:lnTo>
                        <a:pt x="4" y="280"/>
                      </a:lnTo>
                      <a:lnTo>
                        <a:pt x="2" y="275"/>
                      </a:lnTo>
                      <a:lnTo>
                        <a:pt x="0" y="272"/>
                      </a:lnTo>
                      <a:lnTo>
                        <a:pt x="0" y="267"/>
                      </a:lnTo>
                      <a:lnTo>
                        <a:pt x="0" y="263"/>
                      </a:lnTo>
                      <a:lnTo>
                        <a:pt x="0" y="260"/>
                      </a:lnTo>
                      <a:lnTo>
                        <a:pt x="2" y="257"/>
                      </a:lnTo>
                      <a:lnTo>
                        <a:pt x="4" y="252"/>
                      </a:lnTo>
                      <a:lnTo>
                        <a:pt x="8" y="248"/>
                      </a:lnTo>
                      <a:lnTo>
                        <a:pt x="11" y="243"/>
                      </a:lnTo>
                      <a:lnTo>
                        <a:pt x="15" y="240"/>
                      </a:lnTo>
                      <a:lnTo>
                        <a:pt x="21" y="235"/>
                      </a:lnTo>
                      <a:lnTo>
                        <a:pt x="27" y="228"/>
                      </a:lnTo>
                      <a:lnTo>
                        <a:pt x="33" y="223"/>
                      </a:lnTo>
                      <a:lnTo>
                        <a:pt x="37" y="214"/>
                      </a:lnTo>
                      <a:lnTo>
                        <a:pt x="43" y="206"/>
                      </a:lnTo>
                      <a:lnTo>
                        <a:pt x="49" y="195"/>
                      </a:lnTo>
                      <a:lnTo>
                        <a:pt x="53" y="185"/>
                      </a:lnTo>
                      <a:lnTo>
                        <a:pt x="56" y="172"/>
                      </a:lnTo>
                      <a:lnTo>
                        <a:pt x="58" y="165"/>
                      </a:lnTo>
                      <a:lnTo>
                        <a:pt x="60" y="158"/>
                      </a:lnTo>
                      <a:lnTo>
                        <a:pt x="62" y="150"/>
                      </a:lnTo>
                      <a:lnTo>
                        <a:pt x="64" y="141"/>
                      </a:lnTo>
                      <a:lnTo>
                        <a:pt x="66" y="124"/>
                      </a:lnTo>
                      <a:lnTo>
                        <a:pt x="66" y="111"/>
                      </a:lnTo>
                      <a:lnTo>
                        <a:pt x="68" y="95"/>
                      </a:lnTo>
                      <a:lnTo>
                        <a:pt x="68" y="83"/>
                      </a:lnTo>
                      <a:lnTo>
                        <a:pt x="66" y="72"/>
                      </a:lnTo>
                      <a:lnTo>
                        <a:pt x="64" y="61"/>
                      </a:lnTo>
                      <a:lnTo>
                        <a:pt x="62" y="53"/>
                      </a:lnTo>
                      <a:lnTo>
                        <a:pt x="60" y="44"/>
                      </a:lnTo>
                      <a:lnTo>
                        <a:pt x="56" y="39"/>
                      </a:lnTo>
                      <a:lnTo>
                        <a:pt x="54" y="33"/>
                      </a:lnTo>
                      <a:lnTo>
                        <a:pt x="53" y="27"/>
                      </a:lnTo>
                      <a:lnTo>
                        <a:pt x="51" y="22"/>
                      </a:lnTo>
                      <a:lnTo>
                        <a:pt x="49" y="17"/>
                      </a:lnTo>
                      <a:lnTo>
                        <a:pt x="49" y="12"/>
                      </a:lnTo>
                      <a:lnTo>
                        <a:pt x="49" y="9"/>
                      </a:lnTo>
                      <a:lnTo>
                        <a:pt x="51" y="4"/>
                      </a:lnTo>
                      <a:lnTo>
                        <a:pt x="51" y="2"/>
                      </a:lnTo>
                      <a:lnTo>
                        <a:pt x="53" y="0"/>
                      </a:lnTo>
                      <a:lnTo>
                        <a:pt x="54" y="0"/>
                      </a:lnTo>
                      <a:lnTo>
                        <a:pt x="58" y="0"/>
                      </a:lnTo>
                      <a:lnTo>
                        <a:pt x="62" y="0"/>
                      </a:lnTo>
                      <a:lnTo>
                        <a:pt x="66" y="0"/>
                      </a:lnTo>
                      <a:lnTo>
                        <a:pt x="72" y="2"/>
                      </a:lnTo>
                      <a:lnTo>
                        <a:pt x="78" y="4"/>
                      </a:lnTo>
                      <a:lnTo>
                        <a:pt x="86" y="5"/>
                      </a:lnTo>
                      <a:lnTo>
                        <a:pt x="92" y="9"/>
                      </a:lnTo>
                      <a:lnTo>
                        <a:pt x="103" y="16"/>
                      </a:lnTo>
                      <a:lnTo>
                        <a:pt x="113" y="22"/>
                      </a:lnTo>
                      <a:lnTo>
                        <a:pt x="121" y="29"/>
                      </a:lnTo>
                      <a:lnTo>
                        <a:pt x="123" y="36"/>
                      </a:lnTo>
                      <a:lnTo>
                        <a:pt x="127" y="41"/>
                      </a:lnTo>
                      <a:lnTo>
                        <a:pt x="129" y="46"/>
                      </a:lnTo>
                      <a:lnTo>
                        <a:pt x="131" y="53"/>
                      </a:lnTo>
                      <a:lnTo>
                        <a:pt x="131" y="60"/>
                      </a:lnTo>
                      <a:lnTo>
                        <a:pt x="131" y="66"/>
                      </a:lnTo>
                      <a:lnTo>
                        <a:pt x="131" y="73"/>
                      </a:lnTo>
                      <a:lnTo>
                        <a:pt x="129" y="80"/>
                      </a:lnTo>
                      <a:lnTo>
                        <a:pt x="127" y="99"/>
                      </a:lnTo>
                      <a:lnTo>
                        <a:pt x="125" y="119"/>
                      </a:lnTo>
                      <a:lnTo>
                        <a:pt x="123" y="138"/>
                      </a:lnTo>
                      <a:lnTo>
                        <a:pt x="121" y="156"/>
                      </a:lnTo>
                      <a:lnTo>
                        <a:pt x="119" y="167"/>
                      </a:lnTo>
                      <a:lnTo>
                        <a:pt x="117" y="175"/>
                      </a:lnTo>
                      <a:lnTo>
                        <a:pt x="115" y="184"/>
                      </a:lnTo>
                      <a:lnTo>
                        <a:pt x="113" y="190"/>
                      </a:lnTo>
                      <a:lnTo>
                        <a:pt x="113" y="195"/>
                      </a:lnTo>
                      <a:lnTo>
                        <a:pt x="111" y="201"/>
                      </a:lnTo>
                      <a:lnTo>
                        <a:pt x="111" y="206"/>
                      </a:lnTo>
                      <a:lnTo>
                        <a:pt x="111" y="207"/>
                      </a:lnTo>
                      <a:lnTo>
                        <a:pt x="111" y="211"/>
                      </a:lnTo>
                      <a:lnTo>
                        <a:pt x="113" y="214"/>
                      </a:lnTo>
                      <a:lnTo>
                        <a:pt x="117" y="216"/>
                      </a:lnTo>
                      <a:lnTo>
                        <a:pt x="121" y="216"/>
                      </a:lnTo>
                      <a:lnTo>
                        <a:pt x="127" y="216"/>
                      </a:lnTo>
                      <a:lnTo>
                        <a:pt x="135" y="216"/>
                      </a:lnTo>
                      <a:lnTo>
                        <a:pt x="143" y="214"/>
                      </a:lnTo>
                      <a:lnTo>
                        <a:pt x="152" y="212"/>
                      </a:lnTo>
                      <a:lnTo>
                        <a:pt x="158" y="212"/>
                      </a:lnTo>
                      <a:lnTo>
                        <a:pt x="162" y="211"/>
                      </a:lnTo>
                      <a:lnTo>
                        <a:pt x="168" y="209"/>
                      </a:lnTo>
                      <a:lnTo>
                        <a:pt x="174" y="207"/>
                      </a:lnTo>
                      <a:lnTo>
                        <a:pt x="182" y="206"/>
                      </a:lnTo>
                      <a:lnTo>
                        <a:pt x="189" y="204"/>
                      </a:lnTo>
                      <a:lnTo>
                        <a:pt x="195" y="201"/>
                      </a:lnTo>
                      <a:lnTo>
                        <a:pt x="205" y="199"/>
                      </a:lnTo>
                      <a:lnTo>
                        <a:pt x="223" y="194"/>
                      </a:lnTo>
                      <a:lnTo>
                        <a:pt x="242" y="189"/>
                      </a:lnTo>
                      <a:lnTo>
                        <a:pt x="264" y="184"/>
                      </a:lnTo>
                      <a:lnTo>
                        <a:pt x="287" y="177"/>
                      </a:lnTo>
                      <a:lnTo>
                        <a:pt x="313" y="172"/>
                      </a:lnTo>
                      <a:lnTo>
                        <a:pt x="336" y="167"/>
                      </a:lnTo>
                      <a:lnTo>
                        <a:pt x="385" y="156"/>
                      </a:lnTo>
                      <a:lnTo>
                        <a:pt x="432" y="148"/>
                      </a:lnTo>
                      <a:lnTo>
                        <a:pt x="456" y="143"/>
                      </a:lnTo>
                      <a:lnTo>
                        <a:pt x="477" y="136"/>
                      </a:lnTo>
                      <a:lnTo>
                        <a:pt x="501" y="131"/>
                      </a:lnTo>
                      <a:lnTo>
                        <a:pt x="522" y="126"/>
                      </a:lnTo>
                      <a:lnTo>
                        <a:pt x="567" y="117"/>
                      </a:lnTo>
                      <a:lnTo>
                        <a:pt x="612" y="109"/>
                      </a:lnTo>
                      <a:lnTo>
                        <a:pt x="655" y="100"/>
                      </a:lnTo>
                      <a:lnTo>
                        <a:pt x="673" y="97"/>
                      </a:lnTo>
                      <a:lnTo>
                        <a:pt x="688" y="94"/>
                      </a:lnTo>
                      <a:lnTo>
                        <a:pt x="704" y="92"/>
                      </a:lnTo>
                      <a:lnTo>
                        <a:pt x="718" y="89"/>
                      </a:lnTo>
                      <a:lnTo>
                        <a:pt x="728" y="87"/>
                      </a:lnTo>
                      <a:lnTo>
                        <a:pt x="737" y="87"/>
                      </a:lnTo>
                      <a:lnTo>
                        <a:pt x="745" y="85"/>
                      </a:lnTo>
                      <a:lnTo>
                        <a:pt x="751" y="85"/>
                      </a:lnTo>
                      <a:lnTo>
                        <a:pt x="755" y="85"/>
                      </a:lnTo>
                      <a:lnTo>
                        <a:pt x="759" y="87"/>
                      </a:lnTo>
                      <a:lnTo>
                        <a:pt x="765" y="90"/>
                      </a:lnTo>
                      <a:lnTo>
                        <a:pt x="771" y="92"/>
                      </a:lnTo>
                      <a:lnTo>
                        <a:pt x="777" y="95"/>
                      </a:lnTo>
                      <a:lnTo>
                        <a:pt x="782" y="100"/>
                      </a:lnTo>
                      <a:lnTo>
                        <a:pt x="790" y="106"/>
                      </a:lnTo>
                      <a:lnTo>
                        <a:pt x="798" y="111"/>
                      </a:lnTo>
                      <a:lnTo>
                        <a:pt x="806" y="119"/>
                      </a:lnTo>
                      <a:lnTo>
                        <a:pt x="814" y="126"/>
                      </a:lnTo>
                      <a:lnTo>
                        <a:pt x="820" y="131"/>
                      </a:lnTo>
                      <a:lnTo>
                        <a:pt x="824" y="138"/>
                      </a:lnTo>
                      <a:lnTo>
                        <a:pt x="827" y="143"/>
                      </a:lnTo>
                      <a:lnTo>
                        <a:pt x="829" y="146"/>
                      </a:lnTo>
                      <a:lnTo>
                        <a:pt x="831" y="150"/>
                      </a:lnTo>
                      <a:lnTo>
                        <a:pt x="831" y="151"/>
                      </a:lnTo>
                      <a:lnTo>
                        <a:pt x="831" y="153"/>
                      </a:lnTo>
                      <a:lnTo>
                        <a:pt x="829" y="153"/>
                      </a:lnTo>
                      <a:lnTo>
                        <a:pt x="827" y="155"/>
                      </a:lnTo>
                      <a:lnTo>
                        <a:pt x="825" y="155"/>
                      </a:lnTo>
                      <a:lnTo>
                        <a:pt x="824" y="156"/>
                      </a:lnTo>
                      <a:lnTo>
                        <a:pt x="820" y="156"/>
                      </a:lnTo>
                      <a:lnTo>
                        <a:pt x="814" y="158"/>
                      </a:lnTo>
                      <a:lnTo>
                        <a:pt x="810" y="158"/>
                      </a:lnTo>
                      <a:lnTo>
                        <a:pt x="804" y="160"/>
                      </a:lnTo>
                      <a:lnTo>
                        <a:pt x="798" y="160"/>
                      </a:lnTo>
                      <a:lnTo>
                        <a:pt x="790" y="160"/>
                      </a:lnTo>
                      <a:lnTo>
                        <a:pt x="782" y="162"/>
                      </a:lnTo>
                      <a:lnTo>
                        <a:pt x="773" y="162"/>
                      </a:lnTo>
                      <a:lnTo>
                        <a:pt x="765" y="162"/>
                      </a:lnTo>
                      <a:lnTo>
                        <a:pt x="753" y="162"/>
                      </a:lnTo>
                      <a:lnTo>
                        <a:pt x="743" y="162"/>
                      </a:lnTo>
                      <a:lnTo>
                        <a:pt x="720" y="163"/>
                      </a:lnTo>
                      <a:lnTo>
                        <a:pt x="698" y="165"/>
                      </a:lnTo>
                      <a:lnTo>
                        <a:pt x="677" y="168"/>
                      </a:lnTo>
                      <a:lnTo>
                        <a:pt x="655" y="170"/>
                      </a:lnTo>
                      <a:lnTo>
                        <a:pt x="636" y="172"/>
                      </a:lnTo>
                      <a:lnTo>
                        <a:pt x="616" y="173"/>
                      </a:lnTo>
                      <a:lnTo>
                        <a:pt x="598" y="175"/>
                      </a:lnTo>
                      <a:lnTo>
                        <a:pt x="581" y="177"/>
                      </a:lnTo>
                      <a:lnTo>
                        <a:pt x="561" y="179"/>
                      </a:lnTo>
                      <a:lnTo>
                        <a:pt x="542" y="182"/>
                      </a:lnTo>
                      <a:lnTo>
                        <a:pt x="503" y="189"/>
                      </a:lnTo>
                      <a:lnTo>
                        <a:pt x="463" y="195"/>
                      </a:lnTo>
                      <a:lnTo>
                        <a:pt x="422" y="202"/>
                      </a:lnTo>
                      <a:lnTo>
                        <a:pt x="375" y="214"/>
                      </a:lnTo>
                      <a:lnTo>
                        <a:pt x="328" y="226"/>
                      </a:lnTo>
                      <a:lnTo>
                        <a:pt x="278" y="240"/>
                      </a:lnTo>
                      <a:lnTo>
                        <a:pt x="252" y="246"/>
                      </a:lnTo>
                      <a:lnTo>
                        <a:pt x="227" y="253"/>
                      </a:lnTo>
                      <a:lnTo>
                        <a:pt x="213" y="257"/>
                      </a:lnTo>
                      <a:lnTo>
                        <a:pt x="201" y="262"/>
                      </a:lnTo>
                      <a:lnTo>
                        <a:pt x="188" y="265"/>
                      </a:lnTo>
                      <a:lnTo>
                        <a:pt x="176" y="269"/>
                      </a:lnTo>
                      <a:lnTo>
                        <a:pt x="166" y="272"/>
                      </a:lnTo>
                      <a:lnTo>
                        <a:pt x="154" y="275"/>
                      </a:lnTo>
                      <a:lnTo>
                        <a:pt x="144" y="279"/>
                      </a:lnTo>
                      <a:lnTo>
                        <a:pt x="137" y="280"/>
                      </a:lnTo>
                      <a:lnTo>
                        <a:pt x="127" y="284"/>
                      </a:lnTo>
                      <a:lnTo>
                        <a:pt x="119" y="287"/>
                      </a:lnTo>
                      <a:lnTo>
                        <a:pt x="111" y="291"/>
                      </a:lnTo>
                      <a:lnTo>
                        <a:pt x="105" y="292"/>
                      </a:lnTo>
                      <a:lnTo>
                        <a:pt x="99" y="296"/>
                      </a:lnTo>
                      <a:lnTo>
                        <a:pt x="94" y="299"/>
                      </a:lnTo>
                      <a:lnTo>
                        <a:pt x="88" y="302"/>
                      </a:lnTo>
                      <a:lnTo>
                        <a:pt x="84" y="304"/>
                      </a:lnTo>
                      <a:lnTo>
                        <a:pt x="84" y="30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8" name="Freeform 56"/>
                <p:cNvSpPr/>
                <p:nvPr/>
              </p:nvSpPr>
              <p:spPr bwMode="auto">
                <a:xfrm>
                  <a:off x="2894013" y="1624013"/>
                  <a:ext cx="192088" cy="820737"/>
                </a:xfrm>
                <a:custGeom>
                  <a:avLst/>
                  <a:gdLst>
                    <a:gd name="T0" fmla="*/ 142 w 240"/>
                    <a:gd name="T1" fmla="*/ 1029 h 1034"/>
                    <a:gd name="T2" fmla="*/ 133 w 240"/>
                    <a:gd name="T3" fmla="*/ 1004 h 1034"/>
                    <a:gd name="T4" fmla="*/ 117 w 240"/>
                    <a:gd name="T5" fmla="*/ 963 h 1034"/>
                    <a:gd name="T6" fmla="*/ 76 w 240"/>
                    <a:gd name="T7" fmla="*/ 919 h 1034"/>
                    <a:gd name="T8" fmla="*/ 39 w 240"/>
                    <a:gd name="T9" fmla="*/ 892 h 1034"/>
                    <a:gd name="T10" fmla="*/ 15 w 240"/>
                    <a:gd name="T11" fmla="*/ 873 h 1034"/>
                    <a:gd name="T12" fmla="*/ 4 w 240"/>
                    <a:gd name="T13" fmla="*/ 861 h 1034"/>
                    <a:gd name="T14" fmla="*/ 0 w 240"/>
                    <a:gd name="T15" fmla="*/ 853 h 1034"/>
                    <a:gd name="T16" fmla="*/ 13 w 240"/>
                    <a:gd name="T17" fmla="*/ 849 h 1034"/>
                    <a:gd name="T18" fmla="*/ 33 w 240"/>
                    <a:gd name="T19" fmla="*/ 851 h 1034"/>
                    <a:gd name="T20" fmla="*/ 58 w 240"/>
                    <a:gd name="T21" fmla="*/ 856 h 1034"/>
                    <a:gd name="T22" fmla="*/ 103 w 240"/>
                    <a:gd name="T23" fmla="*/ 871 h 1034"/>
                    <a:gd name="T24" fmla="*/ 144 w 240"/>
                    <a:gd name="T25" fmla="*/ 873 h 1034"/>
                    <a:gd name="T26" fmla="*/ 156 w 240"/>
                    <a:gd name="T27" fmla="*/ 865 h 1034"/>
                    <a:gd name="T28" fmla="*/ 160 w 240"/>
                    <a:gd name="T29" fmla="*/ 851 h 1034"/>
                    <a:gd name="T30" fmla="*/ 166 w 240"/>
                    <a:gd name="T31" fmla="*/ 829 h 1034"/>
                    <a:gd name="T32" fmla="*/ 170 w 240"/>
                    <a:gd name="T33" fmla="*/ 798 h 1034"/>
                    <a:gd name="T34" fmla="*/ 174 w 240"/>
                    <a:gd name="T35" fmla="*/ 759 h 1034"/>
                    <a:gd name="T36" fmla="*/ 176 w 240"/>
                    <a:gd name="T37" fmla="*/ 698 h 1034"/>
                    <a:gd name="T38" fmla="*/ 178 w 240"/>
                    <a:gd name="T39" fmla="*/ 610 h 1034"/>
                    <a:gd name="T40" fmla="*/ 178 w 240"/>
                    <a:gd name="T41" fmla="*/ 496 h 1034"/>
                    <a:gd name="T42" fmla="*/ 178 w 240"/>
                    <a:gd name="T43" fmla="*/ 360 h 1034"/>
                    <a:gd name="T44" fmla="*/ 172 w 240"/>
                    <a:gd name="T45" fmla="*/ 236 h 1034"/>
                    <a:gd name="T46" fmla="*/ 162 w 240"/>
                    <a:gd name="T47" fmla="*/ 129 h 1034"/>
                    <a:gd name="T48" fmla="*/ 148 w 240"/>
                    <a:gd name="T49" fmla="*/ 39 h 1034"/>
                    <a:gd name="T50" fmla="*/ 162 w 240"/>
                    <a:gd name="T51" fmla="*/ 11 h 1034"/>
                    <a:gd name="T52" fmla="*/ 197 w 240"/>
                    <a:gd name="T53" fmla="*/ 28 h 1034"/>
                    <a:gd name="T54" fmla="*/ 221 w 240"/>
                    <a:gd name="T55" fmla="*/ 41 h 1034"/>
                    <a:gd name="T56" fmla="*/ 234 w 240"/>
                    <a:gd name="T57" fmla="*/ 53 h 1034"/>
                    <a:gd name="T58" fmla="*/ 240 w 240"/>
                    <a:gd name="T59" fmla="*/ 80 h 1034"/>
                    <a:gd name="T60" fmla="*/ 236 w 240"/>
                    <a:gd name="T61" fmla="*/ 111 h 1034"/>
                    <a:gd name="T62" fmla="*/ 236 w 240"/>
                    <a:gd name="T63" fmla="*/ 128 h 1034"/>
                    <a:gd name="T64" fmla="*/ 234 w 240"/>
                    <a:gd name="T65" fmla="*/ 153 h 1034"/>
                    <a:gd name="T66" fmla="*/ 232 w 240"/>
                    <a:gd name="T67" fmla="*/ 191 h 1034"/>
                    <a:gd name="T68" fmla="*/ 232 w 240"/>
                    <a:gd name="T69" fmla="*/ 236 h 1034"/>
                    <a:gd name="T70" fmla="*/ 230 w 240"/>
                    <a:gd name="T71" fmla="*/ 292 h 1034"/>
                    <a:gd name="T72" fmla="*/ 230 w 240"/>
                    <a:gd name="T73" fmla="*/ 359 h 1034"/>
                    <a:gd name="T74" fmla="*/ 232 w 240"/>
                    <a:gd name="T75" fmla="*/ 435 h 1034"/>
                    <a:gd name="T76" fmla="*/ 232 w 240"/>
                    <a:gd name="T77" fmla="*/ 522 h 1034"/>
                    <a:gd name="T78" fmla="*/ 234 w 240"/>
                    <a:gd name="T79" fmla="*/ 605 h 1034"/>
                    <a:gd name="T80" fmla="*/ 234 w 240"/>
                    <a:gd name="T81" fmla="*/ 678 h 1034"/>
                    <a:gd name="T82" fmla="*/ 234 w 240"/>
                    <a:gd name="T83" fmla="*/ 741 h 1034"/>
                    <a:gd name="T84" fmla="*/ 234 w 240"/>
                    <a:gd name="T85" fmla="*/ 795 h 1034"/>
                    <a:gd name="T86" fmla="*/ 232 w 240"/>
                    <a:gd name="T87" fmla="*/ 839 h 1034"/>
                    <a:gd name="T88" fmla="*/ 230 w 240"/>
                    <a:gd name="T89" fmla="*/ 875 h 1034"/>
                    <a:gd name="T90" fmla="*/ 230 w 240"/>
                    <a:gd name="T91" fmla="*/ 900 h 1034"/>
                    <a:gd name="T92" fmla="*/ 227 w 240"/>
                    <a:gd name="T93" fmla="*/ 927 h 1034"/>
                    <a:gd name="T94" fmla="*/ 211 w 240"/>
                    <a:gd name="T95" fmla="*/ 977 h 1034"/>
                    <a:gd name="T96" fmla="*/ 191 w 240"/>
                    <a:gd name="T97" fmla="*/ 1012 h 1034"/>
                    <a:gd name="T98" fmla="*/ 170 w 240"/>
                    <a:gd name="T99" fmla="*/ 1031 h 1034"/>
                    <a:gd name="T100" fmla="*/ 154 w 240"/>
                    <a:gd name="T101" fmla="*/ 1034 h 10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40" h="1034">
                      <a:moveTo>
                        <a:pt x="154" y="1034"/>
                      </a:moveTo>
                      <a:lnTo>
                        <a:pt x="150" y="1034"/>
                      </a:lnTo>
                      <a:lnTo>
                        <a:pt x="144" y="1033"/>
                      </a:lnTo>
                      <a:lnTo>
                        <a:pt x="142" y="1029"/>
                      </a:lnTo>
                      <a:lnTo>
                        <a:pt x="139" y="1024"/>
                      </a:lnTo>
                      <a:lnTo>
                        <a:pt x="137" y="1019"/>
                      </a:lnTo>
                      <a:lnTo>
                        <a:pt x="135" y="1011"/>
                      </a:lnTo>
                      <a:lnTo>
                        <a:pt x="133" y="1004"/>
                      </a:lnTo>
                      <a:lnTo>
                        <a:pt x="131" y="994"/>
                      </a:lnTo>
                      <a:lnTo>
                        <a:pt x="129" y="985"/>
                      </a:lnTo>
                      <a:lnTo>
                        <a:pt x="123" y="975"/>
                      </a:lnTo>
                      <a:lnTo>
                        <a:pt x="117" y="963"/>
                      </a:lnTo>
                      <a:lnTo>
                        <a:pt x="109" y="953"/>
                      </a:lnTo>
                      <a:lnTo>
                        <a:pt x="99" y="943"/>
                      </a:lnTo>
                      <a:lnTo>
                        <a:pt x="90" y="931"/>
                      </a:lnTo>
                      <a:lnTo>
                        <a:pt x="76" y="919"/>
                      </a:lnTo>
                      <a:lnTo>
                        <a:pt x="60" y="907"/>
                      </a:lnTo>
                      <a:lnTo>
                        <a:pt x="52" y="902"/>
                      </a:lnTo>
                      <a:lnTo>
                        <a:pt x="45" y="897"/>
                      </a:lnTo>
                      <a:lnTo>
                        <a:pt x="39" y="892"/>
                      </a:lnTo>
                      <a:lnTo>
                        <a:pt x="31" y="887"/>
                      </a:lnTo>
                      <a:lnTo>
                        <a:pt x="25" y="882"/>
                      </a:lnTo>
                      <a:lnTo>
                        <a:pt x="21" y="878"/>
                      </a:lnTo>
                      <a:lnTo>
                        <a:pt x="15" y="873"/>
                      </a:lnTo>
                      <a:lnTo>
                        <a:pt x="11" y="870"/>
                      </a:lnTo>
                      <a:lnTo>
                        <a:pt x="9" y="866"/>
                      </a:lnTo>
                      <a:lnTo>
                        <a:pt x="5" y="863"/>
                      </a:lnTo>
                      <a:lnTo>
                        <a:pt x="4" y="861"/>
                      </a:lnTo>
                      <a:lnTo>
                        <a:pt x="2" y="858"/>
                      </a:lnTo>
                      <a:lnTo>
                        <a:pt x="2" y="856"/>
                      </a:lnTo>
                      <a:lnTo>
                        <a:pt x="0" y="854"/>
                      </a:lnTo>
                      <a:lnTo>
                        <a:pt x="0" y="853"/>
                      </a:lnTo>
                      <a:lnTo>
                        <a:pt x="2" y="851"/>
                      </a:lnTo>
                      <a:lnTo>
                        <a:pt x="4" y="849"/>
                      </a:lnTo>
                      <a:lnTo>
                        <a:pt x="7" y="849"/>
                      </a:lnTo>
                      <a:lnTo>
                        <a:pt x="13" y="849"/>
                      </a:lnTo>
                      <a:lnTo>
                        <a:pt x="17" y="849"/>
                      </a:lnTo>
                      <a:lnTo>
                        <a:pt x="23" y="849"/>
                      </a:lnTo>
                      <a:lnTo>
                        <a:pt x="27" y="849"/>
                      </a:lnTo>
                      <a:lnTo>
                        <a:pt x="33" y="851"/>
                      </a:lnTo>
                      <a:lnTo>
                        <a:pt x="39" y="851"/>
                      </a:lnTo>
                      <a:lnTo>
                        <a:pt x="45" y="853"/>
                      </a:lnTo>
                      <a:lnTo>
                        <a:pt x="50" y="854"/>
                      </a:lnTo>
                      <a:lnTo>
                        <a:pt x="58" y="856"/>
                      </a:lnTo>
                      <a:lnTo>
                        <a:pt x="66" y="860"/>
                      </a:lnTo>
                      <a:lnTo>
                        <a:pt x="76" y="861"/>
                      </a:lnTo>
                      <a:lnTo>
                        <a:pt x="90" y="866"/>
                      </a:lnTo>
                      <a:lnTo>
                        <a:pt x="103" y="871"/>
                      </a:lnTo>
                      <a:lnTo>
                        <a:pt x="115" y="873"/>
                      </a:lnTo>
                      <a:lnTo>
                        <a:pt x="127" y="875"/>
                      </a:lnTo>
                      <a:lnTo>
                        <a:pt x="137" y="873"/>
                      </a:lnTo>
                      <a:lnTo>
                        <a:pt x="144" y="873"/>
                      </a:lnTo>
                      <a:lnTo>
                        <a:pt x="150" y="870"/>
                      </a:lnTo>
                      <a:lnTo>
                        <a:pt x="154" y="866"/>
                      </a:lnTo>
                      <a:lnTo>
                        <a:pt x="154" y="866"/>
                      </a:lnTo>
                      <a:lnTo>
                        <a:pt x="156" y="865"/>
                      </a:lnTo>
                      <a:lnTo>
                        <a:pt x="158" y="861"/>
                      </a:lnTo>
                      <a:lnTo>
                        <a:pt x="158" y="858"/>
                      </a:lnTo>
                      <a:lnTo>
                        <a:pt x="160" y="854"/>
                      </a:lnTo>
                      <a:lnTo>
                        <a:pt x="160" y="851"/>
                      </a:lnTo>
                      <a:lnTo>
                        <a:pt x="162" y="846"/>
                      </a:lnTo>
                      <a:lnTo>
                        <a:pt x="164" y="841"/>
                      </a:lnTo>
                      <a:lnTo>
                        <a:pt x="164" y="836"/>
                      </a:lnTo>
                      <a:lnTo>
                        <a:pt x="166" y="829"/>
                      </a:lnTo>
                      <a:lnTo>
                        <a:pt x="168" y="822"/>
                      </a:lnTo>
                      <a:lnTo>
                        <a:pt x="168" y="815"/>
                      </a:lnTo>
                      <a:lnTo>
                        <a:pt x="170" y="807"/>
                      </a:lnTo>
                      <a:lnTo>
                        <a:pt x="170" y="798"/>
                      </a:lnTo>
                      <a:lnTo>
                        <a:pt x="172" y="790"/>
                      </a:lnTo>
                      <a:lnTo>
                        <a:pt x="172" y="780"/>
                      </a:lnTo>
                      <a:lnTo>
                        <a:pt x="174" y="771"/>
                      </a:lnTo>
                      <a:lnTo>
                        <a:pt x="174" y="759"/>
                      </a:lnTo>
                      <a:lnTo>
                        <a:pt x="176" y="747"/>
                      </a:lnTo>
                      <a:lnTo>
                        <a:pt x="176" y="732"/>
                      </a:lnTo>
                      <a:lnTo>
                        <a:pt x="176" y="717"/>
                      </a:lnTo>
                      <a:lnTo>
                        <a:pt x="176" y="698"/>
                      </a:lnTo>
                      <a:lnTo>
                        <a:pt x="176" y="680"/>
                      </a:lnTo>
                      <a:lnTo>
                        <a:pt x="178" y="657"/>
                      </a:lnTo>
                      <a:lnTo>
                        <a:pt x="178" y="635"/>
                      </a:lnTo>
                      <a:lnTo>
                        <a:pt x="178" y="610"/>
                      </a:lnTo>
                      <a:lnTo>
                        <a:pt x="178" y="584"/>
                      </a:lnTo>
                      <a:lnTo>
                        <a:pt x="178" y="557"/>
                      </a:lnTo>
                      <a:lnTo>
                        <a:pt x="178" y="527"/>
                      </a:lnTo>
                      <a:lnTo>
                        <a:pt x="178" y="496"/>
                      </a:lnTo>
                      <a:lnTo>
                        <a:pt x="178" y="464"/>
                      </a:lnTo>
                      <a:lnTo>
                        <a:pt x="178" y="428"/>
                      </a:lnTo>
                      <a:lnTo>
                        <a:pt x="178" y="394"/>
                      </a:lnTo>
                      <a:lnTo>
                        <a:pt x="178" y="360"/>
                      </a:lnTo>
                      <a:lnTo>
                        <a:pt x="176" y="328"/>
                      </a:lnTo>
                      <a:lnTo>
                        <a:pt x="176" y="296"/>
                      </a:lnTo>
                      <a:lnTo>
                        <a:pt x="174" y="265"/>
                      </a:lnTo>
                      <a:lnTo>
                        <a:pt x="172" y="236"/>
                      </a:lnTo>
                      <a:lnTo>
                        <a:pt x="170" y="208"/>
                      </a:lnTo>
                      <a:lnTo>
                        <a:pt x="168" y="180"/>
                      </a:lnTo>
                      <a:lnTo>
                        <a:pt x="164" y="155"/>
                      </a:lnTo>
                      <a:lnTo>
                        <a:pt x="162" y="129"/>
                      </a:lnTo>
                      <a:lnTo>
                        <a:pt x="158" y="106"/>
                      </a:lnTo>
                      <a:lnTo>
                        <a:pt x="156" y="82"/>
                      </a:lnTo>
                      <a:lnTo>
                        <a:pt x="152" y="60"/>
                      </a:lnTo>
                      <a:lnTo>
                        <a:pt x="148" y="39"/>
                      </a:lnTo>
                      <a:lnTo>
                        <a:pt x="144" y="19"/>
                      </a:lnTo>
                      <a:lnTo>
                        <a:pt x="140" y="0"/>
                      </a:lnTo>
                      <a:lnTo>
                        <a:pt x="150" y="5"/>
                      </a:lnTo>
                      <a:lnTo>
                        <a:pt x="162" y="11"/>
                      </a:lnTo>
                      <a:lnTo>
                        <a:pt x="172" y="14"/>
                      </a:lnTo>
                      <a:lnTo>
                        <a:pt x="180" y="19"/>
                      </a:lnTo>
                      <a:lnTo>
                        <a:pt x="189" y="22"/>
                      </a:lnTo>
                      <a:lnTo>
                        <a:pt x="197" y="28"/>
                      </a:lnTo>
                      <a:lnTo>
                        <a:pt x="203" y="31"/>
                      </a:lnTo>
                      <a:lnTo>
                        <a:pt x="209" y="34"/>
                      </a:lnTo>
                      <a:lnTo>
                        <a:pt x="215" y="38"/>
                      </a:lnTo>
                      <a:lnTo>
                        <a:pt x="221" y="41"/>
                      </a:lnTo>
                      <a:lnTo>
                        <a:pt x="225" y="45"/>
                      </a:lnTo>
                      <a:lnTo>
                        <a:pt x="229" y="48"/>
                      </a:lnTo>
                      <a:lnTo>
                        <a:pt x="232" y="50"/>
                      </a:lnTo>
                      <a:lnTo>
                        <a:pt x="234" y="53"/>
                      </a:lnTo>
                      <a:lnTo>
                        <a:pt x="236" y="55"/>
                      </a:lnTo>
                      <a:lnTo>
                        <a:pt x="238" y="56"/>
                      </a:lnTo>
                      <a:lnTo>
                        <a:pt x="240" y="68"/>
                      </a:lnTo>
                      <a:lnTo>
                        <a:pt x="240" y="80"/>
                      </a:lnTo>
                      <a:lnTo>
                        <a:pt x="240" y="94"/>
                      </a:lnTo>
                      <a:lnTo>
                        <a:pt x="238" y="101"/>
                      </a:lnTo>
                      <a:lnTo>
                        <a:pt x="238" y="107"/>
                      </a:lnTo>
                      <a:lnTo>
                        <a:pt x="236" y="111"/>
                      </a:lnTo>
                      <a:lnTo>
                        <a:pt x="236" y="114"/>
                      </a:lnTo>
                      <a:lnTo>
                        <a:pt x="236" y="118"/>
                      </a:lnTo>
                      <a:lnTo>
                        <a:pt x="236" y="123"/>
                      </a:lnTo>
                      <a:lnTo>
                        <a:pt x="236" y="128"/>
                      </a:lnTo>
                      <a:lnTo>
                        <a:pt x="234" y="133"/>
                      </a:lnTo>
                      <a:lnTo>
                        <a:pt x="234" y="140"/>
                      </a:lnTo>
                      <a:lnTo>
                        <a:pt x="234" y="146"/>
                      </a:lnTo>
                      <a:lnTo>
                        <a:pt x="234" y="153"/>
                      </a:lnTo>
                      <a:lnTo>
                        <a:pt x="234" y="162"/>
                      </a:lnTo>
                      <a:lnTo>
                        <a:pt x="232" y="170"/>
                      </a:lnTo>
                      <a:lnTo>
                        <a:pt x="232" y="180"/>
                      </a:lnTo>
                      <a:lnTo>
                        <a:pt x="232" y="191"/>
                      </a:lnTo>
                      <a:lnTo>
                        <a:pt x="232" y="201"/>
                      </a:lnTo>
                      <a:lnTo>
                        <a:pt x="232" y="211"/>
                      </a:lnTo>
                      <a:lnTo>
                        <a:pt x="232" y="223"/>
                      </a:lnTo>
                      <a:lnTo>
                        <a:pt x="232" y="236"/>
                      </a:lnTo>
                      <a:lnTo>
                        <a:pt x="232" y="250"/>
                      </a:lnTo>
                      <a:lnTo>
                        <a:pt x="230" y="264"/>
                      </a:lnTo>
                      <a:lnTo>
                        <a:pt x="230" y="277"/>
                      </a:lnTo>
                      <a:lnTo>
                        <a:pt x="230" y="292"/>
                      </a:lnTo>
                      <a:lnTo>
                        <a:pt x="230" y="308"/>
                      </a:lnTo>
                      <a:lnTo>
                        <a:pt x="230" y="325"/>
                      </a:lnTo>
                      <a:lnTo>
                        <a:pt x="230" y="342"/>
                      </a:lnTo>
                      <a:lnTo>
                        <a:pt x="230" y="359"/>
                      </a:lnTo>
                      <a:lnTo>
                        <a:pt x="230" y="377"/>
                      </a:lnTo>
                      <a:lnTo>
                        <a:pt x="232" y="396"/>
                      </a:lnTo>
                      <a:lnTo>
                        <a:pt x="232" y="415"/>
                      </a:lnTo>
                      <a:lnTo>
                        <a:pt x="232" y="435"/>
                      </a:lnTo>
                      <a:lnTo>
                        <a:pt x="232" y="457"/>
                      </a:lnTo>
                      <a:lnTo>
                        <a:pt x="232" y="477"/>
                      </a:lnTo>
                      <a:lnTo>
                        <a:pt x="232" y="500"/>
                      </a:lnTo>
                      <a:lnTo>
                        <a:pt x="232" y="522"/>
                      </a:lnTo>
                      <a:lnTo>
                        <a:pt x="234" y="544"/>
                      </a:lnTo>
                      <a:lnTo>
                        <a:pt x="234" y="564"/>
                      </a:lnTo>
                      <a:lnTo>
                        <a:pt x="234" y="584"/>
                      </a:lnTo>
                      <a:lnTo>
                        <a:pt x="234" y="605"/>
                      </a:lnTo>
                      <a:lnTo>
                        <a:pt x="234" y="624"/>
                      </a:lnTo>
                      <a:lnTo>
                        <a:pt x="234" y="642"/>
                      </a:lnTo>
                      <a:lnTo>
                        <a:pt x="234" y="661"/>
                      </a:lnTo>
                      <a:lnTo>
                        <a:pt x="234" y="678"/>
                      </a:lnTo>
                      <a:lnTo>
                        <a:pt x="234" y="695"/>
                      </a:lnTo>
                      <a:lnTo>
                        <a:pt x="234" y="710"/>
                      </a:lnTo>
                      <a:lnTo>
                        <a:pt x="234" y="727"/>
                      </a:lnTo>
                      <a:lnTo>
                        <a:pt x="234" y="741"/>
                      </a:lnTo>
                      <a:lnTo>
                        <a:pt x="234" y="756"/>
                      </a:lnTo>
                      <a:lnTo>
                        <a:pt x="234" y="770"/>
                      </a:lnTo>
                      <a:lnTo>
                        <a:pt x="234" y="783"/>
                      </a:lnTo>
                      <a:lnTo>
                        <a:pt x="234" y="795"/>
                      </a:lnTo>
                      <a:lnTo>
                        <a:pt x="234" y="807"/>
                      </a:lnTo>
                      <a:lnTo>
                        <a:pt x="232" y="819"/>
                      </a:lnTo>
                      <a:lnTo>
                        <a:pt x="232" y="829"/>
                      </a:lnTo>
                      <a:lnTo>
                        <a:pt x="232" y="839"/>
                      </a:lnTo>
                      <a:lnTo>
                        <a:pt x="232" y="849"/>
                      </a:lnTo>
                      <a:lnTo>
                        <a:pt x="232" y="858"/>
                      </a:lnTo>
                      <a:lnTo>
                        <a:pt x="232" y="866"/>
                      </a:lnTo>
                      <a:lnTo>
                        <a:pt x="230" y="875"/>
                      </a:lnTo>
                      <a:lnTo>
                        <a:pt x="230" y="882"/>
                      </a:lnTo>
                      <a:lnTo>
                        <a:pt x="230" y="888"/>
                      </a:lnTo>
                      <a:lnTo>
                        <a:pt x="230" y="895"/>
                      </a:lnTo>
                      <a:lnTo>
                        <a:pt x="230" y="900"/>
                      </a:lnTo>
                      <a:lnTo>
                        <a:pt x="229" y="905"/>
                      </a:lnTo>
                      <a:lnTo>
                        <a:pt x="229" y="909"/>
                      </a:lnTo>
                      <a:lnTo>
                        <a:pt x="229" y="912"/>
                      </a:lnTo>
                      <a:lnTo>
                        <a:pt x="227" y="927"/>
                      </a:lnTo>
                      <a:lnTo>
                        <a:pt x="223" y="941"/>
                      </a:lnTo>
                      <a:lnTo>
                        <a:pt x="219" y="955"/>
                      </a:lnTo>
                      <a:lnTo>
                        <a:pt x="215" y="966"/>
                      </a:lnTo>
                      <a:lnTo>
                        <a:pt x="211" y="977"/>
                      </a:lnTo>
                      <a:lnTo>
                        <a:pt x="207" y="987"/>
                      </a:lnTo>
                      <a:lnTo>
                        <a:pt x="201" y="997"/>
                      </a:lnTo>
                      <a:lnTo>
                        <a:pt x="195" y="1004"/>
                      </a:lnTo>
                      <a:lnTo>
                        <a:pt x="191" y="1012"/>
                      </a:lnTo>
                      <a:lnTo>
                        <a:pt x="185" y="1017"/>
                      </a:lnTo>
                      <a:lnTo>
                        <a:pt x="180" y="1023"/>
                      </a:lnTo>
                      <a:lnTo>
                        <a:pt x="176" y="1028"/>
                      </a:lnTo>
                      <a:lnTo>
                        <a:pt x="170" y="1031"/>
                      </a:lnTo>
                      <a:lnTo>
                        <a:pt x="164" y="1033"/>
                      </a:lnTo>
                      <a:lnTo>
                        <a:pt x="160" y="1034"/>
                      </a:lnTo>
                      <a:lnTo>
                        <a:pt x="154" y="1034"/>
                      </a:lnTo>
                      <a:lnTo>
                        <a:pt x="154" y="103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0" name="组合 109"/>
            <p:cNvGrpSpPr/>
            <p:nvPr/>
          </p:nvGrpSpPr>
          <p:grpSpPr>
            <a:xfrm>
              <a:off x="3401113" y="3957057"/>
              <a:ext cx="450807" cy="453063"/>
              <a:chOff x="2390224" y="3430504"/>
              <a:chExt cx="450807" cy="453063"/>
            </a:xfrm>
          </p:grpSpPr>
          <p:pic>
            <p:nvPicPr>
              <p:cNvPr id="114" name="图片 11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0224" y="3430504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15" name="组合 114"/>
              <p:cNvGrpSpPr/>
              <p:nvPr/>
            </p:nvGrpSpPr>
            <p:grpSpPr>
              <a:xfrm>
                <a:off x="2567532" y="3522361"/>
                <a:ext cx="111587" cy="269348"/>
                <a:chOff x="2828925" y="1555750"/>
                <a:chExt cx="368300" cy="889000"/>
              </a:xfrm>
              <a:solidFill>
                <a:srgbClr val="FF0000"/>
              </a:solidFill>
            </p:grpSpPr>
            <p:sp>
              <p:nvSpPr>
                <p:cNvPr id="116" name="Freeform 53"/>
                <p:cNvSpPr/>
                <p:nvPr/>
              </p:nvSpPr>
              <p:spPr bwMode="auto">
                <a:xfrm>
                  <a:off x="2828925" y="1555750"/>
                  <a:ext cx="368300" cy="104775"/>
                </a:xfrm>
                <a:custGeom>
                  <a:avLst/>
                  <a:gdLst>
                    <a:gd name="T0" fmla="*/ 243 w 464"/>
                    <a:gd name="T1" fmla="*/ 39 h 132"/>
                    <a:gd name="T2" fmla="*/ 278 w 464"/>
                    <a:gd name="T3" fmla="*/ 27 h 132"/>
                    <a:gd name="T4" fmla="*/ 312 w 464"/>
                    <a:gd name="T5" fmla="*/ 18 h 132"/>
                    <a:gd name="T6" fmla="*/ 339 w 464"/>
                    <a:gd name="T7" fmla="*/ 10 h 132"/>
                    <a:gd name="T8" fmla="*/ 364 w 464"/>
                    <a:gd name="T9" fmla="*/ 5 h 132"/>
                    <a:gd name="T10" fmla="*/ 384 w 464"/>
                    <a:gd name="T11" fmla="*/ 2 h 132"/>
                    <a:gd name="T12" fmla="*/ 402 w 464"/>
                    <a:gd name="T13" fmla="*/ 0 h 132"/>
                    <a:gd name="T14" fmla="*/ 413 w 464"/>
                    <a:gd name="T15" fmla="*/ 0 h 132"/>
                    <a:gd name="T16" fmla="*/ 425 w 464"/>
                    <a:gd name="T17" fmla="*/ 2 h 132"/>
                    <a:gd name="T18" fmla="*/ 443 w 464"/>
                    <a:gd name="T19" fmla="*/ 10 h 132"/>
                    <a:gd name="T20" fmla="*/ 456 w 464"/>
                    <a:gd name="T21" fmla="*/ 18 h 132"/>
                    <a:gd name="T22" fmla="*/ 462 w 464"/>
                    <a:gd name="T23" fmla="*/ 29 h 132"/>
                    <a:gd name="T24" fmla="*/ 462 w 464"/>
                    <a:gd name="T25" fmla="*/ 41 h 132"/>
                    <a:gd name="T26" fmla="*/ 460 w 464"/>
                    <a:gd name="T27" fmla="*/ 46 h 132"/>
                    <a:gd name="T28" fmla="*/ 454 w 464"/>
                    <a:gd name="T29" fmla="*/ 51 h 132"/>
                    <a:gd name="T30" fmla="*/ 443 w 464"/>
                    <a:gd name="T31" fmla="*/ 56 h 132"/>
                    <a:gd name="T32" fmla="*/ 425 w 464"/>
                    <a:gd name="T33" fmla="*/ 61 h 132"/>
                    <a:gd name="T34" fmla="*/ 404 w 464"/>
                    <a:gd name="T35" fmla="*/ 68 h 132"/>
                    <a:gd name="T36" fmla="*/ 376 w 464"/>
                    <a:gd name="T37" fmla="*/ 76 h 132"/>
                    <a:gd name="T38" fmla="*/ 343 w 464"/>
                    <a:gd name="T39" fmla="*/ 83 h 132"/>
                    <a:gd name="T40" fmla="*/ 304 w 464"/>
                    <a:gd name="T41" fmla="*/ 93 h 132"/>
                    <a:gd name="T42" fmla="*/ 261 w 464"/>
                    <a:gd name="T43" fmla="*/ 102 h 132"/>
                    <a:gd name="T44" fmla="*/ 216 w 464"/>
                    <a:gd name="T45" fmla="*/ 110 h 132"/>
                    <a:gd name="T46" fmla="*/ 177 w 464"/>
                    <a:gd name="T47" fmla="*/ 119 h 132"/>
                    <a:gd name="T48" fmla="*/ 141 w 464"/>
                    <a:gd name="T49" fmla="*/ 124 h 132"/>
                    <a:gd name="T50" fmla="*/ 110 w 464"/>
                    <a:gd name="T51" fmla="*/ 129 h 132"/>
                    <a:gd name="T52" fmla="*/ 85 w 464"/>
                    <a:gd name="T53" fmla="*/ 131 h 132"/>
                    <a:gd name="T54" fmla="*/ 65 w 464"/>
                    <a:gd name="T55" fmla="*/ 132 h 132"/>
                    <a:gd name="T56" fmla="*/ 49 w 464"/>
                    <a:gd name="T57" fmla="*/ 131 h 132"/>
                    <a:gd name="T58" fmla="*/ 38 w 464"/>
                    <a:gd name="T59" fmla="*/ 127 h 132"/>
                    <a:gd name="T60" fmla="*/ 22 w 464"/>
                    <a:gd name="T61" fmla="*/ 122 h 132"/>
                    <a:gd name="T62" fmla="*/ 10 w 464"/>
                    <a:gd name="T63" fmla="*/ 117 h 132"/>
                    <a:gd name="T64" fmla="*/ 2 w 464"/>
                    <a:gd name="T65" fmla="*/ 112 h 132"/>
                    <a:gd name="T66" fmla="*/ 0 w 464"/>
                    <a:gd name="T67" fmla="*/ 107 h 132"/>
                    <a:gd name="T68" fmla="*/ 2 w 464"/>
                    <a:gd name="T69" fmla="*/ 103 h 132"/>
                    <a:gd name="T70" fmla="*/ 8 w 464"/>
                    <a:gd name="T71" fmla="*/ 102 h 132"/>
                    <a:gd name="T72" fmla="*/ 18 w 464"/>
                    <a:gd name="T73" fmla="*/ 100 h 132"/>
                    <a:gd name="T74" fmla="*/ 34 w 464"/>
                    <a:gd name="T75" fmla="*/ 97 h 132"/>
                    <a:gd name="T76" fmla="*/ 41 w 464"/>
                    <a:gd name="T77" fmla="*/ 95 h 132"/>
                    <a:gd name="T78" fmla="*/ 55 w 464"/>
                    <a:gd name="T79" fmla="*/ 91 h 132"/>
                    <a:gd name="T80" fmla="*/ 73 w 464"/>
                    <a:gd name="T81" fmla="*/ 86 h 132"/>
                    <a:gd name="T82" fmla="*/ 94 w 464"/>
                    <a:gd name="T83" fmla="*/ 81 h 132"/>
                    <a:gd name="T84" fmla="*/ 122 w 464"/>
                    <a:gd name="T85" fmla="*/ 75 h 132"/>
                    <a:gd name="T86" fmla="*/ 151 w 464"/>
                    <a:gd name="T87" fmla="*/ 66 h 132"/>
                    <a:gd name="T88" fmla="*/ 184 w 464"/>
                    <a:gd name="T89" fmla="*/ 58 h 132"/>
                    <a:gd name="T90" fmla="*/ 223 w 464"/>
                    <a:gd name="T91" fmla="*/ 46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64" h="132">
                      <a:moveTo>
                        <a:pt x="223" y="46"/>
                      </a:moveTo>
                      <a:lnTo>
                        <a:pt x="243" y="39"/>
                      </a:lnTo>
                      <a:lnTo>
                        <a:pt x="261" y="34"/>
                      </a:lnTo>
                      <a:lnTo>
                        <a:pt x="278" y="27"/>
                      </a:lnTo>
                      <a:lnTo>
                        <a:pt x="296" y="22"/>
                      </a:lnTo>
                      <a:lnTo>
                        <a:pt x="312" y="18"/>
                      </a:lnTo>
                      <a:lnTo>
                        <a:pt x="325" y="13"/>
                      </a:lnTo>
                      <a:lnTo>
                        <a:pt x="339" y="10"/>
                      </a:lnTo>
                      <a:lnTo>
                        <a:pt x="353" y="7"/>
                      </a:lnTo>
                      <a:lnTo>
                        <a:pt x="364" y="5"/>
                      </a:lnTo>
                      <a:lnTo>
                        <a:pt x="374" y="3"/>
                      </a:lnTo>
                      <a:lnTo>
                        <a:pt x="384" y="2"/>
                      </a:lnTo>
                      <a:lnTo>
                        <a:pt x="394" y="0"/>
                      </a:lnTo>
                      <a:lnTo>
                        <a:pt x="402" y="0"/>
                      </a:lnTo>
                      <a:lnTo>
                        <a:pt x="407" y="0"/>
                      </a:lnTo>
                      <a:lnTo>
                        <a:pt x="413" y="0"/>
                      </a:lnTo>
                      <a:lnTo>
                        <a:pt x="417" y="0"/>
                      </a:lnTo>
                      <a:lnTo>
                        <a:pt x="425" y="2"/>
                      </a:lnTo>
                      <a:lnTo>
                        <a:pt x="431" y="5"/>
                      </a:lnTo>
                      <a:lnTo>
                        <a:pt x="443" y="10"/>
                      </a:lnTo>
                      <a:lnTo>
                        <a:pt x="452" y="15"/>
                      </a:lnTo>
                      <a:lnTo>
                        <a:pt x="456" y="18"/>
                      </a:lnTo>
                      <a:lnTo>
                        <a:pt x="460" y="20"/>
                      </a:lnTo>
                      <a:lnTo>
                        <a:pt x="462" y="29"/>
                      </a:lnTo>
                      <a:lnTo>
                        <a:pt x="464" y="35"/>
                      </a:lnTo>
                      <a:lnTo>
                        <a:pt x="462" y="41"/>
                      </a:lnTo>
                      <a:lnTo>
                        <a:pt x="462" y="44"/>
                      </a:lnTo>
                      <a:lnTo>
                        <a:pt x="460" y="46"/>
                      </a:lnTo>
                      <a:lnTo>
                        <a:pt x="458" y="47"/>
                      </a:lnTo>
                      <a:lnTo>
                        <a:pt x="454" y="51"/>
                      </a:lnTo>
                      <a:lnTo>
                        <a:pt x="449" y="52"/>
                      </a:lnTo>
                      <a:lnTo>
                        <a:pt x="443" y="56"/>
                      </a:lnTo>
                      <a:lnTo>
                        <a:pt x="435" y="58"/>
                      </a:lnTo>
                      <a:lnTo>
                        <a:pt x="425" y="61"/>
                      </a:lnTo>
                      <a:lnTo>
                        <a:pt x="415" y="64"/>
                      </a:lnTo>
                      <a:lnTo>
                        <a:pt x="404" y="68"/>
                      </a:lnTo>
                      <a:lnTo>
                        <a:pt x="390" y="71"/>
                      </a:lnTo>
                      <a:lnTo>
                        <a:pt x="376" y="76"/>
                      </a:lnTo>
                      <a:lnTo>
                        <a:pt x="360" y="80"/>
                      </a:lnTo>
                      <a:lnTo>
                        <a:pt x="343" y="83"/>
                      </a:lnTo>
                      <a:lnTo>
                        <a:pt x="325" y="88"/>
                      </a:lnTo>
                      <a:lnTo>
                        <a:pt x="304" y="93"/>
                      </a:lnTo>
                      <a:lnTo>
                        <a:pt x="282" y="97"/>
                      </a:lnTo>
                      <a:lnTo>
                        <a:pt x="261" y="102"/>
                      </a:lnTo>
                      <a:lnTo>
                        <a:pt x="237" y="107"/>
                      </a:lnTo>
                      <a:lnTo>
                        <a:pt x="216" y="110"/>
                      </a:lnTo>
                      <a:lnTo>
                        <a:pt x="196" y="115"/>
                      </a:lnTo>
                      <a:lnTo>
                        <a:pt x="177" y="119"/>
                      </a:lnTo>
                      <a:lnTo>
                        <a:pt x="157" y="122"/>
                      </a:lnTo>
                      <a:lnTo>
                        <a:pt x="141" y="124"/>
                      </a:lnTo>
                      <a:lnTo>
                        <a:pt x="126" y="127"/>
                      </a:lnTo>
                      <a:lnTo>
                        <a:pt x="110" y="129"/>
                      </a:lnTo>
                      <a:lnTo>
                        <a:pt x="96" y="131"/>
                      </a:lnTo>
                      <a:lnTo>
                        <a:pt x="85" y="131"/>
                      </a:lnTo>
                      <a:lnTo>
                        <a:pt x="75" y="131"/>
                      </a:lnTo>
                      <a:lnTo>
                        <a:pt x="65" y="132"/>
                      </a:lnTo>
                      <a:lnTo>
                        <a:pt x="55" y="131"/>
                      </a:lnTo>
                      <a:lnTo>
                        <a:pt x="49" y="131"/>
                      </a:lnTo>
                      <a:lnTo>
                        <a:pt x="41" y="129"/>
                      </a:lnTo>
                      <a:lnTo>
                        <a:pt x="38" y="127"/>
                      </a:lnTo>
                      <a:lnTo>
                        <a:pt x="30" y="125"/>
                      </a:lnTo>
                      <a:lnTo>
                        <a:pt x="22" y="122"/>
                      </a:lnTo>
                      <a:lnTo>
                        <a:pt x="16" y="120"/>
                      </a:lnTo>
                      <a:lnTo>
                        <a:pt x="10" y="117"/>
                      </a:lnTo>
                      <a:lnTo>
                        <a:pt x="6" y="114"/>
                      </a:lnTo>
                      <a:lnTo>
                        <a:pt x="2" y="112"/>
                      </a:lnTo>
                      <a:lnTo>
                        <a:pt x="0" y="108"/>
                      </a:lnTo>
                      <a:lnTo>
                        <a:pt x="0" y="107"/>
                      </a:lnTo>
                      <a:lnTo>
                        <a:pt x="0" y="105"/>
                      </a:lnTo>
                      <a:lnTo>
                        <a:pt x="2" y="103"/>
                      </a:lnTo>
                      <a:lnTo>
                        <a:pt x="4" y="103"/>
                      </a:lnTo>
                      <a:lnTo>
                        <a:pt x="8" y="102"/>
                      </a:lnTo>
                      <a:lnTo>
                        <a:pt x="12" y="102"/>
                      </a:lnTo>
                      <a:lnTo>
                        <a:pt x="18" y="100"/>
                      </a:lnTo>
                      <a:lnTo>
                        <a:pt x="24" y="98"/>
                      </a:lnTo>
                      <a:lnTo>
                        <a:pt x="34" y="97"/>
                      </a:lnTo>
                      <a:lnTo>
                        <a:pt x="38" y="95"/>
                      </a:lnTo>
                      <a:lnTo>
                        <a:pt x="41" y="95"/>
                      </a:lnTo>
                      <a:lnTo>
                        <a:pt x="47" y="93"/>
                      </a:lnTo>
                      <a:lnTo>
                        <a:pt x="55" y="91"/>
                      </a:lnTo>
                      <a:lnTo>
                        <a:pt x="63" y="88"/>
                      </a:lnTo>
                      <a:lnTo>
                        <a:pt x="73" y="86"/>
                      </a:lnTo>
                      <a:lnTo>
                        <a:pt x="83" y="85"/>
                      </a:lnTo>
                      <a:lnTo>
                        <a:pt x="94" y="81"/>
                      </a:lnTo>
                      <a:lnTo>
                        <a:pt x="108" y="78"/>
                      </a:lnTo>
                      <a:lnTo>
                        <a:pt x="122" y="75"/>
                      </a:lnTo>
                      <a:lnTo>
                        <a:pt x="135" y="71"/>
                      </a:lnTo>
                      <a:lnTo>
                        <a:pt x="151" y="66"/>
                      </a:lnTo>
                      <a:lnTo>
                        <a:pt x="167" y="61"/>
                      </a:lnTo>
                      <a:lnTo>
                        <a:pt x="184" y="58"/>
                      </a:lnTo>
                      <a:lnTo>
                        <a:pt x="204" y="51"/>
                      </a:lnTo>
                      <a:lnTo>
                        <a:pt x="223" y="46"/>
                      </a:lnTo>
                      <a:lnTo>
                        <a:pt x="223" y="4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56"/>
                <p:cNvSpPr/>
                <p:nvPr/>
              </p:nvSpPr>
              <p:spPr bwMode="auto">
                <a:xfrm>
                  <a:off x="2894013" y="1624013"/>
                  <a:ext cx="192088" cy="820737"/>
                </a:xfrm>
                <a:custGeom>
                  <a:avLst/>
                  <a:gdLst>
                    <a:gd name="T0" fmla="*/ 142 w 240"/>
                    <a:gd name="T1" fmla="*/ 1029 h 1034"/>
                    <a:gd name="T2" fmla="*/ 133 w 240"/>
                    <a:gd name="T3" fmla="*/ 1004 h 1034"/>
                    <a:gd name="T4" fmla="*/ 117 w 240"/>
                    <a:gd name="T5" fmla="*/ 963 h 1034"/>
                    <a:gd name="T6" fmla="*/ 76 w 240"/>
                    <a:gd name="T7" fmla="*/ 919 h 1034"/>
                    <a:gd name="T8" fmla="*/ 39 w 240"/>
                    <a:gd name="T9" fmla="*/ 892 h 1034"/>
                    <a:gd name="T10" fmla="*/ 15 w 240"/>
                    <a:gd name="T11" fmla="*/ 873 h 1034"/>
                    <a:gd name="T12" fmla="*/ 4 w 240"/>
                    <a:gd name="T13" fmla="*/ 861 h 1034"/>
                    <a:gd name="T14" fmla="*/ 0 w 240"/>
                    <a:gd name="T15" fmla="*/ 853 h 1034"/>
                    <a:gd name="T16" fmla="*/ 13 w 240"/>
                    <a:gd name="T17" fmla="*/ 849 h 1034"/>
                    <a:gd name="T18" fmla="*/ 33 w 240"/>
                    <a:gd name="T19" fmla="*/ 851 h 1034"/>
                    <a:gd name="T20" fmla="*/ 58 w 240"/>
                    <a:gd name="T21" fmla="*/ 856 h 1034"/>
                    <a:gd name="T22" fmla="*/ 103 w 240"/>
                    <a:gd name="T23" fmla="*/ 871 h 1034"/>
                    <a:gd name="T24" fmla="*/ 144 w 240"/>
                    <a:gd name="T25" fmla="*/ 873 h 1034"/>
                    <a:gd name="T26" fmla="*/ 156 w 240"/>
                    <a:gd name="T27" fmla="*/ 865 h 1034"/>
                    <a:gd name="T28" fmla="*/ 160 w 240"/>
                    <a:gd name="T29" fmla="*/ 851 h 1034"/>
                    <a:gd name="T30" fmla="*/ 166 w 240"/>
                    <a:gd name="T31" fmla="*/ 829 h 1034"/>
                    <a:gd name="T32" fmla="*/ 170 w 240"/>
                    <a:gd name="T33" fmla="*/ 798 h 1034"/>
                    <a:gd name="T34" fmla="*/ 174 w 240"/>
                    <a:gd name="T35" fmla="*/ 759 h 1034"/>
                    <a:gd name="T36" fmla="*/ 176 w 240"/>
                    <a:gd name="T37" fmla="*/ 698 h 1034"/>
                    <a:gd name="T38" fmla="*/ 178 w 240"/>
                    <a:gd name="T39" fmla="*/ 610 h 1034"/>
                    <a:gd name="T40" fmla="*/ 178 w 240"/>
                    <a:gd name="T41" fmla="*/ 496 h 1034"/>
                    <a:gd name="T42" fmla="*/ 178 w 240"/>
                    <a:gd name="T43" fmla="*/ 360 h 1034"/>
                    <a:gd name="T44" fmla="*/ 172 w 240"/>
                    <a:gd name="T45" fmla="*/ 236 h 1034"/>
                    <a:gd name="T46" fmla="*/ 162 w 240"/>
                    <a:gd name="T47" fmla="*/ 129 h 1034"/>
                    <a:gd name="T48" fmla="*/ 148 w 240"/>
                    <a:gd name="T49" fmla="*/ 39 h 1034"/>
                    <a:gd name="T50" fmla="*/ 162 w 240"/>
                    <a:gd name="T51" fmla="*/ 11 h 1034"/>
                    <a:gd name="T52" fmla="*/ 197 w 240"/>
                    <a:gd name="T53" fmla="*/ 28 h 1034"/>
                    <a:gd name="T54" fmla="*/ 221 w 240"/>
                    <a:gd name="T55" fmla="*/ 41 h 1034"/>
                    <a:gd name="T56" fmla="*/ 234 w 240"/>
                    <a:gd name="T57" fmla="*/ 53 h 1034"/>
                    <a:gd name="T58" fmla="*/ 240 w 240"/>
                    <a:gd name="T59" fmla="*/ 80 h 1034"/>
                    <a:gd name="T60" fmla="*/ 236 w 240"/>
                    <a:gd name="T61" fmla="*/ 111 h 1034"/>
                    <a:gd name="T62" fmla="*/ 236 w 240"/>
                    <a:gd name="T63" fmla="*/ 128 h 1034"/>
                    <a:gd name="T64" fmla="*/ 234 w 240"/>
                    <a:gd name="T65" fmla="*/ 153 h 1034"/>
                    <a:gd name="T66" fmla="*/ 232 w 240"/>
                    <a:gd name="T67" fmla="*/ 191 h 1034"/>
                    <a:gd name="T68" fmla="*/ 232 w 240"/>
                    <a:gd name="T69" fmla="*/ 236 h 1034"/>
                    <a:gd name="T70" fmla="*/ 230 w 240"/>
                    <a:gd name="T71" fmla="*/ 292 h 1034"/>
                    <a:gd name="T72" fmla="*/ 230 w 240"/>
                    <a:gd name="T73" fmla="*/ 359 h 1034"/>
                    <a:gd name="T74" fmla="*/ 232 w 240"/>
                    <a:gd name="T75" fmla="*/ 435 h 1034"/>
                    <a:gd name="T76" fmla="*/ 232 w 240"/>
                    <a:gd name="T77" fmla="*/ 522 h 1034"/>
                    <a:gd name="T78" fmla="*/ 234 w 240"/>
                    <a:gd name="T79" fmla="*/ 605 h 1034"/>
                    <a:gd name="T80" fmla="*/ 234 w 240"/>
                    <a:gd name="T81" fmla="*/ 678 h 1034"/>
                    <a:gd name="T82" fmla="*/ 234 w 240"/>
                    <a:gd name="T83" fmla="*/ 741 h 1034"/>
                    <a:gd name="T84" fmla="*/ 234 w 240"/>
                    <a:gd name="T85" fmla="*/ 795 h 1034"/>
                    <a:gd name="T86" fmla="*/ 232 w 240"/>
                    <a:gd name="T87" fmla="*/ 839 h 1034"/>
                    <a:gd name="T88" fmla="*/ 230 w 240"/>
                    <a:gd name="T89" fmla="*/ 875 h 1034"/>
                    <a:gd name="T90" fmla="*/ 230 w 240"/>
                    <a:gd name="T91" fmla="*/ 900 h 1034"/>
                    <a:gd name="T92" fmla="*/ 227 w 240"/>
                    <a:gd name="T93" fmla="*/ 927 h 1034"/>
                    <a:gd name="T94" fmla="*/ 211 w 240"/>
                    <a:gd name="T95" fmla="*/ 977 h 1034"/>
                    <a:gd name="T96" fmla="*/ 191 w 240"/>
                    <a:gd name="T97" fmla="*/ 1012 h 1034"/>
                    <a:gd name="T98" fmla="*/ 170 w 240"/>
                    <a:gd name="T99" fmla="*/ 1031 h 1034"/>
                    <a:gd name="T100" fmla="*/ 154 w 240"/>
                    <a:gd name="T101" fmla="*/ 1034 h 10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40" h="1034">
                      <a:moveTo>
                        <a:pt x="154" y="1034"/>
                      </a:moveTo>
                      <a:lnTo>
                        <a:pt x="150" y="1034"/>
                      </a:lnTo>
                      <a:lnTo>
                        <a:pt x="144" y="1033"/>
                      </a:lnTo>
                      <a:lnTo>
                        <a:pt x="142" y="1029"/>
                      </a:lnTo>
                      <a:lnTo>
                        <a:pt x="139" y="1024"/>
                      </a:lnTo>
                      <a:lnTo>
                        <a:pt x="137" y="1019"/>
                      </a:lnTo>
                      <a:lnTo>
                        <a:pt x="135" y="1011"/>
                      </a:lnTo>
                      <a:lnTo>
                        <a:pt x="133" y="1004"/>
                      </a:lnTo>
                      <a:lnTo>
                        <a:pt x="131" y="994"/>
                      </a:lnTo>
                      <a:lnTo>
                        <a:pt x="129" y="985"/>
                      </a:lnTo>
                      <a:lnTo>
                        <a:pt x="123" y="975"/>
                      </a:lnTo>
                      <a:lnTo>
                        <a:pt x="117" y="963"/>
                      </a:lnTo>
                      <a:lnTo>
                        <a:pt x="109" y="953"/>
                      </a:lnTo>
                      <a:lnTo>
                        <a:pt x="99" y="943"/>
                      </a:lnTo>
                      <a:lnTo>
                        <a:pt x="90" y="931"/>
                      </a:lnTo>
                      <a:lnTo>
                        <a:pt x="76" y="919"/>
                      </a:lnTo>
                      <a:lnTo>
                        <a:pt x="60" y="907"/>
                      </a:lnTo>
                      <a:lnTo>
                        <a:pt x="52" y="902"/>
                      </a:lnTo>
                      <a:lnTo>
                        <a:pt x="45" y="897"/>
                      </a:lnTo>
                      <a:lnTo>
                        <a:pt x="39" y="892"/>
                      </a:lnTo>
                      <a:lnTo>
                        <a:pt x="31" y="887"/>
                      </a:lnTo>
                      <a:lnTo>
                        <a:pt x="25" y="882"/>
                      </a:lnTo>
                      <a:lnTo>
                        <a:pt x="21" y="878"/>
                      </a:lnTo>
                      <a:lnTo>
                        <a:pt x="15" y="873"/>
                      </a:lnTo>
                      <a:lnTo>
                        <a:pt x="11" y="870"/>
                      </a:lnTo>
                      <a:lnTo>
                        <a:pt x="9" y="866"/>
                      </a:lnTo>
                      <a:lnTo>
                        <a:pt x="5" y="863"/>
                      </a:lnTo>
                      <a:lnTo>
                        <a:pt x="4" y="861"/>
                      </a:lnTo>
                      <a:lnTo>
                        <a:pt x="2" y="858"/>
                      </a:lnTo>
                      <a:lnTo>
                        <a:pt x="2" y="856"/>
                      </a:lnTo>
                      <a:lnTo>
                        <a:pt x="0" y="854"/>
                      </a:lnTo>
                      <a:lnTo>
                        <a:pt x="0" y="853"/>
                      </a:lnTo>
                      <a:lnTo>
                        <a:pt x="2" y="851"/>
                      </a:lnTo>
                      <a:lnTo>
                        <a:pt x="4" y="849"/>
                      </a:lnTo>
                      <a:lnTo>
                        <a:pt x="7" y="849"/>
                      </a:lnTo>
                      <a:lnTo>
                        <a:pt x="13" y="849"/>
                      </a:lnTo>
                      <a:lnTo>
                        <a:pt x="17" y="849"/>
                      </a:lnTo>
                      <a:lnTo>
                        <a:pt x="23" y="849"/>
                      </a:lnTo>
                      <a:lnTo>
                        <a:pt x="27" y="849"/>
                      </a:lnTo>
                      <a:lnTo>
                        <a:pt x="33" y="851"/>
                      </a:lnTo>
                      <a:lnTo>
                        <a:pt x="39" y="851"/>
                      </a:lnTo>
                      <a:lnTo>
                        <a:pt x="45" y="853"/>
                      </a:lnTo>
                      <a:lnTo>
                        <a:pt x="50" y="854"/>
                      </a:lnTo>
                      <a:lnTo>
                        <a:pt x="58" y="856"/>
                      </a:lnTo>
                      <a:lnTo>
                        <a:pt x="66" y="860"/>
                      </a:lnTo>
                      <a:lnTo>
                        <a:pt x="76" y="861"/>
                      </a:lnTo>
                      <a:lnTo>
                        <a:pt x="90" y="866"/>
                      </a:lnTo>
                      <a:lnTo>
                        <a:pt x="103" y="871"/>
                      </a:lnTo>
                      <a:lnTo>
                        <a:pt x="115" y="873"/>
                      </a:lnTo>
                      <a:lnTo>
                        <a:pt x="127" y="875"/>
                      </a:lnTo>
                      <a:lnTo>
                        <a:pt x="137" y="873"/>
                      </a:lnTo>
                      <a:lnTo>
                        <a:pt x="144" y="873"/>
                      </a:lnTo>
                      <a:lnTo>
                        <a:pt x="150" y="870"/>
                      </a:lnTo>
                      <a:lnTo>
                        <a:pt x="154" y="866"/>
                      </a:lnTo>
                      <a:lnTo>
                        <a:pt x="154" y="866"/>
                      </a:lnTo>
                      <a:lnTo>
                        <a:pt x="156" y="865"/>
                      </a:lnTo>
                      <a:lnTo>
                        <a:pt x="158" y="861"/>
                      </a:lnTo>
                      <a:lnTo>
                        <a:pt x="158" y="858"/>
                      </a:lnTo>
                      <a:lnTo>
                        <a:pt x="160" y="854"/>
                      </a:lnTo>
                      <a:lnTo>
                        <a:pt x="160" y="851"/>
                      </a:lnTo>
                      <a:lnTo>
                        <a:pt x="162" y="846"/>
                      </a:lnTo>
                      <a:lnTo>
                        <a:pt x="164" y="841"/>
                      </a:lnTo>
                      <a:lnTo>
                        <a:pt x="164" y="836"/>
                      </a:lnTo>
                      <a:lnTo>
                        <a:pt x="166" y="829"/>
                      </a:lnTo>
                      <a:lnTo>
                        <a:pt x="168" y="822"/>
                      </a:lnTo>
                      <a:lnTo>
                        <a:pt x="168" y="815"/>
                      </a:lnTo>
                      <a:lnTo>
                        <a:pt x="170" y="807"/>
                      </a:lnTo>
                      <a:lnTo>
                        <a:pt x="170" y="798"/>
                      </a:lnTo>
                      <a:lnTo>
                        <a:pt x="172" y="790"/>
                      </a:lnTo>
                      <a:lnTo>
                        <a:pt x="172" y="780"/>
                      </a:lnTo>
                      <a:lnTo>
                        <a:pt x="174" y="771"/>
                      </a:lnTo>
                      <a:lnTo>
                        <a:pt x="174" y="759"/>
                      </a:lnTo>
                      <a:lnTo>
                        <a:pt x="176" y="747"/>
                      </a:lnTo>
                      <a:lnTo>
                        <a:pt x="176" y="732"/>
                      </a:lnTo>
                      <a:lnTo>
                        <a:pt x="176" y="717"/>
                      </a:lnTo>
                      <a:lnTo>
                        <a:pt x="176" y="698"/>
                      </a:lnTo>
                      <a:lnTo>
                        <a:pt x="176" y="680"/>
                      </a:lnTo>
                      <a:lnTo>
                        <a:pt x="178" y="657"/>
                      </a:lnTo>
                      <a:lnTo>
                        <a:pt x="178" y="635"/>
                      </a:lnTo>
                      <a:lnTo>
                        <a:pt x="178" y="610"/>
                      </a:lnTo>
                      <a:lnTo>
                        <a:pt x="178" y="584"/>
                      </a:lnTo>
                      <a:lnTo>
                        <a:pt x="178" y="557"/>
                      </a:lnTo>
                      <a:lnTo>
                        <a:pt x="178" y="527"/>
                      </a:lnTo>
                      <a:lnTo>
                        <a:pt x="178" y="496"/>
                      </a:lnTo>
                      <a:lnTo>
                        <a:pt x="178" y="464"/>
                      </a:lnTo>
                      <a:lnTo>
                        <a:pt x="178" y="428"/>
                      </a:lnTo>
                      <a:lnTo>
                        <a:pt x="178" y="394"/>
                      </a:lnTo>
                      <a:lnTo>
                        <a:pt x="178" y="360"/>
                      </a:lnTo>
                      <a:lnTo>
                        <a:pt x="176" y="328"/>
                      </a:lnTo>
                      <a:lnTo>
                        <a:pt x="176" y="296"/>
                      </a:lnTo>
                      <a:lnTo>
                        <a:pt x="174" y="265"/>
                      </a:lnTo>
                      <a:lnTo>
                        <a:pt x="172" y="236"/>
                      </a:lnTo>
                      <a:lnTo>
                        <a:pt x="170" y="208"/>
                      </a:lnTo>
                      <a:lnTo>
                        <a:pt x="168" y="180"/>
                      </a:lnTo>
                      <a:lnTo>
                        <a:pt x="164" y="155"/>
                      </a:lnTo>
                      <a:lnTo>
                        <a:pt x="162" y="129"/>
                      </a:lnTo>
                      <a:lnTo>
                        <a:pt x="158" y="106"/>
                      </a:lnTo>
                      <a:lnTo>
                        <a:pt x="156" y="82"/>
                      </a:lnTo>
                      <a:lnTo>
                        <a:pt x="152" y="60"/>
                      </a:lnTo>
                      <a:lnTo>
                        <a:pt x="148" y="39"/>
                      </a:lnTo>
                      <a:lnTo>
                        <a:pt x="144" y="19"/>
                      </a:lnTo>
                      <a:lnTo>
                        <a:pt x="140" y="0"/>
                      </a:lnTo>
                      <a:lnTo>
                        <a:pt x="150" y="5"/>
                      </a:lnTo>
                      <a:lnTo>
                        <a:pt x="162" y="11"/>
                      </a:lnTo>
                      <a:lnTo>
                        <a:pt x="172" y="14"/>
                      </a:lnTo>
                      <a:lnTo>
                        <a:pt x="180" y="19"/>
                      </a:lnTo>
                      <a:lnTo>
                        <a:pt x="189" y="22"/>
                      </a:lnTo>
                      <a:lnTo>
                        <a:pt x="197" y="28"/>
                      </a:lnTo>
                      <a:lnTo>
                        <a:pt x="203" y="31"/>
                      </a:lnTo>
                      <a:lnTo>
                        <a:pt x="209" y="34"/>
                      </a:lnTo>
                      <a:lnTo>
                        <a:pt x="215" y="38"/>
                      </a:lnTo>
                      <a:lnTo>
                        <a:pt x="221" y="41"/>
                      </a:lnTo>
                      <a:lnTo>
                        <a:pt x="225" y="45"/>
                      </a:lnTo>
                      <a:lnTo>
                        <a:pt x="229" y="48"/>
                      </a:lnTo>
                      <a:lnTo>
                        <a:pt x="232" y="50"/>
                      </a:lnTo>
                      <a:lnTo>
                        <a:pt x="234" y="53"/>
                      </a:lnTo>
                      <a:lnTo>
                        <a:pt x="236" y="55"/>
                      </a:lnTo>
                      <a:lnTo>
                        <a:pt x="238" y="56"/>
                      </a:lnTo>
                      <a:lnTo>
                        <a:pt x="240" y="68"/>
                      </a:lnTo>
                      <a:lnTo>
                        <a:pt x="240" y="80"/>
                      </a:lnTo>
                      <a:lnTo>
                        <a:pt x="240" y="94"/>
                      </a:lnTo>
                      <a:lnTo>
                        <a:pt x="238" y="101"/>
                      </a:lnTo>
                      <a:lnTo>
                        <a:pt x="238" y="107"/>
                      </a:lnTo>
                      <a:lnTo>
                        <a:pt x="236" y="111"/>
                      </a:lnTo>
                      <a:lnTo>
                        <a:pt x="236" y="114"/>
                      </a:lnTo>
                      <a:lnTo>
                        <a:pt x="236" y="118"/>
                      </a:lnTo>
                      <a:lnTo>
                        <a:pt x="236" y="123"/>
                      </a:lnTo>
                      <a:lnTo>
                        <a:pt x="236" y="128"/>
                      </a:lnTo>
                      <a:lnTo>
                        <a:pt x="234" y="133"/>
                      </a:lnTo>
                      <a:lnTo>
                        <a:pt x="234" y="140"/>
                      </a:lnTo>
                      <a:lnTo>
                        <a:pt x="234" y="146"/>
                      </a:lnTo>
                      <a:lnTo>
                        <a:pt x="234" y="153"/>
                      </a:lnTo>
                      <a:lnTo>
                        <a:pt x="234" y="162"/>
                      </a:lnTo>
                      <a:lnTo>
                        <a:pt x="232" y="170"/>
                      </a:lnTo>
                      <a:lnTo>
                        <a:pt x="232" y="180"/>
                      </a:lnTo>
                      <a:lnTo>
                        <a:pt x="232" y="191"/>
                      </a:lnTo>
                      <a:lnTo>
                        <a:pt x="232" y="201"/>
                      </a:lnTo>
                      <a:lnTo>
                        <a:pt x="232" y="211"/>
                      </a:lnTo>
                      <a:lnTo>
                        <a:pt x="232" y="223"/>
                      </a:lnTo>
                      <a:lnTo>
                        <a:pt x="232" y="236"/>
                      </a:lnTo>
                      <a:lnTo>
                        <a:pt x="232" y="250"/>
                      </a:lnTo>
                      <a:lnTo>
                        <a:pt x="230" y="264"/>
                      </a:lnTo>
                      <a:lnTo>
                        <a:pt x="230" y="277"/>
                      </a:lnTo>
                      <a:lnTo>
                        <a:pt x="230" y="292"/>
                      </a:lnTo>
                      <a:lnTo>
                        <a:pt x="230" y="308"/>
                      </a:lnTo>
                      <a:lnTo>
                        <a:pt x="230" y="325"/>
                      </a:lnTo>
                      <a:lnTo>
                        <a:pt x="230" y="342"/>
                      </a:lnTo>
                      <a:lnTo>
                        <a:pt x="230" y="359"/>
                      </a:lnTo>
                      <a:lnTo>
                        <a:pt x="230" y="377"/>
                      </a:lnTo>
                      <a:lnTo>
                        <a:pt x="232" y="396"/>
                      </a:lnTo>
                      <a:lnTo>
                        <a:pt x="232" y="415"/>
                      </a:lnTo>
                      <a:lnTo>
                        <a:pt x="232" y="435"/>
                      </a:lnTo>
                      <a:lnTo>
                        <a:pt x="232" y="457"/>
                      </a:lnTo>
                      <a:lnTo>
                        <a:pt x="232" y="477"/>
                      </a:lnTo>
                      <a:lnTo>
                        <a:pt x="232" y="500"/>
                      </a:lnTo>
                      <a:lnTo>
                        <a:pt x="232" y="522"/>
                      </a:lnTo>
                      <a:lnTo>
                        <a:pt x="234" y="544"/>
                      </a:lnTo>
                      <a:lnTo>
                        <a:pt x="234" y="564"/>
                      </a:lnTo>
                      <a:lnTo>
                        <a:pt x="234" y="584"/>
                      </a:lnTo>
                      <a:lnTo>
                        <a:pt x="234" y="605"/>
                      </a:lnTo>
                      <a:lnTo>
                        <a:pt x="234" y="624"/>
                      </a:lnTo>
                      <a:lnTo>
                        <a:pt x="234" y="642"/>
                      </a:lnTo>
                      <a:lnTo>
                        <a:pt x="234" y="661"/>
                      </a:lnTo>
                      <a:lnTo>
                        <a:pt x="234" y="678"/>
                      </a:lnTo>
                      <a:lnTo>
                        <a:pt x="234" y="695"/>
                      </a:lnTo>
                      <a:lnTo>
                        <a:pt x="234" y="710"/>
                      </a:lnTo>
                      <a:lnTo>
                        <a:pt x="234" y="727"/>
                      </a:lnTo>
                      <a:lnTo>
                        <a:pt x="234" y="741"/>
                      </a:lnTo>
                      <a:lnTo>
                        <a:pt x="234" y="756"/>
                      </a:lnTo>
                      <a:lnTo>
                        <a:pt x="234" y="770"/>
                      </a:lnTo>
                      <a:lnTo>
                        <a:pt x="234" y="783"/>
                      </a:lnTo>
                      <a:lnTo>
                        <a:pt x="234" y="795"/>
                      </a:lnTo>
                      <a:lnTo>
                        <a:pt x="234" y="807"/>
                      </a:lnTo>
                      <a:lnTo>
                        <a:pt x="232" y="819"/>
                      </a:lnTo>
                      <a:lnTo>
                        <a:pt x="232" y="829"/>
                      </a:lnTo>
                      <a:lnTo>
                        <a:pt x="232" y="839"/>
                      </a:lnTo>
                      <a:lnTo>
                        <a:pt x="232" y="849"/>
                      </a:lnTo>
                      <a:lnTo>
                        <a:pt x="232" y="858"/>
                      </a:lnTo>
                      <a:lnTo>
                        <a:pt x="232" y="866"/>
                      </a:lnTo>
                      <a:lnTo>
                        <a:pt x="230" y="875"/>
                      </a:lnTo>
                      <a:lnTo>
                        <a:pt x="230" y="882"/>
                      </a:lnTo>
                      <a:lnTo>
                        <a:pt x="230" y="888"/>
                      </a:lnTo>
                      <a:lnTo>
                        <a:pt x="230" y="895"/>
                      </a:lnTo>
                      <a:lnTo>
                        <a:pt x="230" y="900"/>
                      </a:lnTo>
                      <a:lnTo>
                        <a:pt x="229" y="905"/>
                      </a:lnTo>
                      <a:lnTo>
                        <a:pt x="229" y="909"/>
                      </a:lnTo>
                      <a:lnTo>
                        <a:pt x="229" y="912"/>
                      </a:lnTo>
                      <a:lnTo>
                        <a:pt x="227" y="927"/>
                      </a:lnTo>
                      <a:lnTo>
                        <a:pt x="223" y="941"/>
                      </a:lnTo>
                      <a:lnTo>
                        <a:pt x="219" y="955"/>
                      </a:lnTo>
                      <a:lnTo>
                        <a:pt x="215" y="966"/>
                      </a:lnTo>
                      <a:lnTo>
                        <a:pt x="211" y="977"/>
                      </a:lnTo>
                      <a:lnTo>
                        <a:pt x="207" y="987"/>
                      </a:lnTo>
                      <a:lnTo>
                        <a:pt x="201" y="997"/>
                      </a:lnTo>
                      <a:lnTo>
                        <a:pt x="195" y="1004"/>
                      </a:lnTo>
                      <a:lnTo>
                        <a:pt x="191" y="1012"/>
                      </a:lnTo>
                      <a:lnTo>
                        <a:pt x="185" y="1017"/>
                      </a:lnTo>
                      <a:lnTo>
                        <a:pt x="180" y="1023"/>
                      </a:lnTo>
                      <a:lnTo>
                        <a:pt x="176" y="1028"/>
                      </a:lnTo>
                      <a:lnTo>
                        <a:pt x="170" y="1031"/>
                      </a:lnTo>
                      <a:lnTo>
                        <a:pt x="164" y="1033"/>
                      </a:lnTo>
                      <a:lnTo>
                        <a:pt x="160" y="1034"/>
                      </a:lnTo>
                      <a:lnTo>
                        <a:pt x="154" y="1034"/>
                      </a:lnTo>
                      <a:lnTo>
                        <a:pt x="154" y="1034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11" name="组合 110"/>
            <p:cNvGrpSpPr/>
            <p:nvPr/>
          </p:nvGrpSpPr>
          <p:grpSpPr>
            <a:xfrm>
              <a:off x="2957793" y="3957057"/>
              <a:ext cx="450807" cy="453063"/>
              <a:chOff x="2390224" y="3430504"/>
              <a:chExt cx="450807" cy="453063"/>
            </a:xfrm>
          </p:grpSpPr>
          <p:pic>
            <p:nvPicPr>
              <p:cNvPr id="112" name="图片 11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0224" y="3430504"/>
                <a:ext cx="450807" cy="453063"/>
              </a:xfrm>
              <a:prstGeom prst="rect">
                <a:avLst/>
              </a:prstGeom>
            </p:spPr>
          </p:pic>
          <p:sp>
            <p:nvSpPr>
              <p:cNvPr id="113" name="Freeform 53"/>
              <p:cNvSpPr/>
              <p:nvPr/>
            </p:nvSpPr>
            <p:spPr bwMode="auto">
              <a:xfrm>
                <a:off x="2567532" y="3522367"/>
                <a:ext cx="111587" cy="31745"/>
              </a:xfrm>
              <a:custGeom>
                <a:avLst/>
                <a:gdLst>
                  <a:gd name="T0" fmla="*/ 243 w 464"/>
                  <a:gd name="T1" fmla="*/ 39 h 132"/>
                  <a:gd name="T2" fmla="*/ 278 w 464"/>
                  <a:gd name="T3" fmla="*/ 27 h 132"/>
                  <a:gd name="T4" fmla="*/ 312 w 464"/>
                  <a:gd name="T5" fmla="*/ 18 h 132"/>
                  <a:gd name="T6" fmla="*/ 339 w 464"/>
                  <a:gd name="T7" fmla="*/ 10 h 132"/>
                  <a:gd name="T8" fmla="*/ 364 w 464"/>
                  <a:gd name="T9" fmla="*/ 5 h 132"/>
                  <a:gd name="T10" fmla="*/ 384 w 464"/>
                  <a:gd name="T11" fmla="*/ 2 h 132"/>
                  <a:gd name="T12" fmla="*/ 402 w 464"/>
                  <a:gd name="T13" fmla="*/ 0 h 132"/>
                  <a:gd name="T14" fmla="*/ 413 w 464"/>
                  <a:gd name="T15" fmla="*/ 0 h 132"/>
                  <a:gd name="T16" fmla="*/ 425 w 464"/>
                  <a:gd name="T17" fmla="*/ 2 h 132"/>
                  <a:gd name="T18" fmla="*/ 443 w 464"/>
                  <a:gd name="T19" fmla="*/ 10 h 132"/>
                  <a:gd name="T20" fmla="*/ 456 w 464"/>
                  <a:gd name="T21" fmla="*/ 18 h 132"/>
                  <a:gd name="T22" fmla="*/ 462 w 464"/>
                  <a:gd name="T23" fmla="*/ 29 h 132"/>
                  <a:gd name="T24" fmla="*/ 462 w 464"/>
                  <a:gd name="T25" fmla="*/ 41 h 132"/>
                  <a:gd name="T26" fmla="*/ 460 w 464"/>
                  <a:gd name="T27" fmla="*/ 46 h 132"/>
                  <a:gd name="T28" fmla="*/ 454 w 464"/>
                  <a:gd name="T29" fmla="*/ 51 h 132"/>
                  <a:gd name="T30" fmla="*/ 443 w 464"/>
                  <a:gd name="T31" fmla="*/ 56 h 132"/>
                  <a:gd name="T32" fmla="*/ 425 w 464"/>
                  <a:gd name="T33" fmla="*/ 61 h 132"/>
                  <a:gd name="T34" fmla="*/ 404 w 464"/>
                  <a:gd name="T35" fmla="*/ 68 h 132"/>
                  <a:gd name="T36" fmla="*/ 376 w 464"/>
                  <a:gd name="T37" fmla="*/ 76 h 132"/>
                  <a:gd name="T38" fmla="*/ 343 w 464"/>
                  <a:gd name="T39" fmla="*/ 83 h 132"/>
                  <a:gd name="T40" fmla="*/ 304 w 464"/>
                  <a:gd name="T41" fmla="*/ 93 h 132"/>
                  <a:gd name="T42" fmla="*/ 261 w 464"/>
                  <a:gd name="T43" fmla="*/ 102 h 132"/>
                  <a:gd name="T44" fmla="*/ 216 w 464"/>
                  <a:gd name="T45" fmla="*/ 110 h 132"/>
                  <a:gd name="T46" fmla="*/ 177 w 464"/>
                  <a:gd name="T47" fmla="*/ 119 h 132"/>
                  <a:gd name="T48" fmla="*/ 141 w 464"/>
                  <a:gd name="T49" fmla="*/ 124 h 132"/>
                  <a:gd name="T50" fmla="*/ 110 w 464"/>
                  <a:gd name="T51" fmla="*/ 129 h 132"/>
                  <a:gd name="T52" fmla="*/ 85 w 464"/>
                  <a:gd name="T53" fmla="*/ 131 h 132"/>
                  <a:gd name="T54" fmla="*/ 65 w 464"/>
                  <a:gd name="T55" fmla="*/ 132 h 132"/>
                  <a:gd name="T56" fmla="*/ 49 w 464"/>
                  <a:gd name="T57" fmla="*/ 131 h 132"/>
                  <a:gd name="T58" fmla="*/ 38 w 464"/>
                  <a:gd name="T59" fmla="*/ 127 h 132"/>
                  <a:gd name="T60" fmla="*/ 22 w 464"/>
                  <a:gd name="T61" fmla="*/ 122 h 132"/>
                  <a:gd name="T62" fmla="*/ 10 w 464"/>
                  <a:gd name="T63" fmla="*/ 117 h 132"/>
                  <a:gd name="T64" fmla="*/ 2 w 464"/>
                  <a:gd name="T65" fmla="*/ 112 h 132"/>
                  <a:gd name="T66" fmla="*/ 0 w 464"/>
                  <a:gd name="T67" fmla="*/ 107 h 132"/>
                  <a:gd name="T68" fmla="*/ 2 w 464"/>
                  <a:gd name="T69" fmla="*/ 103 h 132"/>
                  <a:gd name="T70" fmla="*/ 8 w 464"/>
                  <a:gd name="T71" fmla="*/ 102 h 132"/>
                  <a:gd name="T72" fmla="*/ 18 w 464"/>
                  <a:gd name="T73" fmla="*/ 100 h 132"/>
                  <a:gd name="T74" fmla="*/ 34 w 464"/>
                  <a:gd name="T75" fmla="*/ 97 h 132"/>
                  <a:gd name="T76" fmla="*/ 41 w 464"/>
                  <a:gd name="T77" fmla="*/ 95 h 132"/>
                  <a:gd name="T78" fmla="*/ 55 w 464"/>
                  <a:gd name="T79" fmla="*/ 91 h 132"/>
                  <a:gd name="T80" fmla="*/ 73 w 464"/>
                  <a:gd name="T81" fmla="*/ 86 h 132"/>
                  <a:gd name="T82" fmla="*/ 94 w 464"/>
                  <a:gd name="T83" fmla="*/ 81 h 132"/>
                  <a:gd name="T84" fmla="*/ 122 w 464"/>
                  <a:gd name="T85" fmla="*/ 75 h 132"/>
                  <a:gd name="T86" fmla="*/ 151 w 464"/>
                  <a:gd name="T87" fmla="*/ 66 h 132"/>
                  <a:gd name="T88" fmla="*/ 184 w 464"/>
                  <a:gd name="T89" fmla="*/ 58 h 132"/>
                  <a:gd name="T90" fmla="*/ 223 w 464"/>
                  <a:gd name="T91" fmla="*/ 4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4" h="132">
                    <a:moveTo>
                      <a:pt x="223" y="46"/>
                    </a:moveTo>
                    <a:lnTo>
                      <a:pt x="243" y="39"/>
                    </a:lnTo>
                    <a:lnTo>
                      <a:pt x="261" y="34"/>
                    </a:lnTo>
                    <a:lnTo>
                      <a:pt x="278" y="27"/>
                    </a:lnTo>
                    <a:lnTo>
                      <a:pt x="296" y="22"/>
                    </a:lnTo>
                    <a:lnTo>
                      <a:pt x="312" y="18"/>
                    </a:lnTo>
                    <a:lnTo>
                      <a:pt x="325" y="13"/>
                    </a:lnTo>
                    <a:lnTo>
                      <a:pt x="339" y="10"/>
                    </a:lnTo>
                    <a:lnTo>
                      <a:pt x="353" y="7"/>
                    </a:lnTo>
                    <a:lnTo>
                      <a:pt x="364" y="5"/>
                    </a:lnTo>
                    <a:lnTo>
                      <a:pt x="374" y="3"/>
                    </a:lnTo>
                    <a:lnTo>
                      <a:pt x="384" y="2"/>
                    </a:lnTo>
                    <a:lnTo>
                      <a:pt x="394" y="0"/>
                    </a:lnTo>
                    <a:lnTo>
                      <a:pt x="402" y="0"/>
                    </a:lnTo>
                    <a:lnTo>
                      <a:pt x="407" y="0"/>
                    </a:lnTo>
                    <a:lnTo>
                      <a:pt x="413" y="0"/>
                    </a:lnTo>
                    <a:lnTo>
                      <a:pt x="417" y="0"/>
                    </a:lnTo>
                    <a:lnTo>
                      <a:pt x="425" y="2"/>
                    </a:lnTo>
                    <a:lnTo>
                      <a:pt x="431" y="5"/>
                    </a:lnTo>
                    <a:lnTo>
                      <a:pt x="443" y="10"/>
                    </a:lnTo>
                    <a:lnTo>
                      <a:pt x="452" y="15"/>
                    </a:lnTo>
                    <a:lnTo>
                      <a:pt x="456" y="18"/>
                    </a:lnTo>
                    <a:lnTo>
                      <a:pt x="460" y="20"/>
                    </a:lnTo>
                    <a:lnTo>
                      <a:pt x="462" y="29"/>
                    </a:lnTo>
                    <a:lnTo>
                      <a:pt x="464" y="35"/>
                    </a:lnTo>
                    <a:lnTo>
                      <a:pt x="462" y="41"/>
                    </a:lnTo>
                    <a:lnTo>
                      <a:pt x="462" y="44"/>
                    </a:lnTo>
                    <a:lnTo>
                      <a:pt x="460" y="46"/>
                    </a:lnTo>
                    <a:lnTo>
                      <a:pt x="458" y="47"/>
                    </a:lnTo>
                    <a:lnTo>
                      <a:pt x="454" y="51"/>
                    </a:lnTo>
                    <a:lnTo>
                      <a:pt x="449" y="52"/>
                    </a:lnTo>
                    <a:lnTo>
                      <a:pt x="443" y="56"/>
                    </a:lnTo>
                    <a:lnTo>
                      <a:pt x="435" y="58"/>
                    </a:lnTo>
                    <a:lnTo>
                      <a:pt x="425" y="61"/>
                    </a:lnTo>
                    <a:lnTo>
                      <a:pt x="415" y="64"/>
                    </a:lnTo>
                    <a:lnTo>
                      <a:pt x="404" y="68"/>
                    </a:lnTo>
                    <a:lnTo>
                      <a:pt x="390" y="71"/>
                    </a:lnTo>
                    <a:lnTo>
                      <a:pt x="376" y="76"/>
                    </a:lnTo>
                    <a:lnTo>
                      <a:pt x="360" y="80"/>
                    </a:lnTo>
                    <a:lnTo>
                      <a:pt x="343" y="83"/>
                    </a:lnTo>
                    <a:lnTo>
                      <a:pt x="325" y="88"/>
                    </a:lnTo>
                    <a:lnTo>
                      <a:pt x="304" y="93"/>
                    </a:lnTo>
                    <a:lnTo>
                      <a:pt x="282" y="97"/>
                    </a:lnTo>
                    <a:lnTo>
                      <a:pt x="261" y="102"/>
                    </a:lnTo>
                    <a:lnTo>
                      <a:pt x="237" y="107"/>
                    </a:lnTo>
                    <a:lnTo>
                      <a:pt x="216" y="110"/>
                    </a:lnTo>
                    <a:lnTo>
                      <a:pt x="196" y="115"/>
                    </a:lnTo>
                    <a:lnTo>
                      <a:pt x="177" y="119"/>
                    </a:lnTo>
                    <a:lnTo>
                      <a:pt x="157" y="122"/>
                    </a:lnTo>
                    <a:lnTo>
                      <a:pt x="141" y="124"/>
                    </a:lnTo>
                    <a:lnTo>
                      <a:pt x="126" y="127"/>
                    </a:lnTo>
                    <a:lnTo>
                      <a:pt x="110" y="129"/>
                    </a:lnTo>
                    <a:lnTo>
                      <a:pt x="96" y="131"/>
                    </a:lnTo>
                    <a:lnTo>
                      <a:pt x="85" y="131"/>
                    </a:lnTo>
                    <a:lnTo>
                      <a:pt x="75" y="131"/>
                    </a:lnTo>
                    <a:lnTo>
                      <a:pt x="65" y="132"/>
                    </a:lnTo>
                    <a:lnTo>
                      <a:pt x="55" y="131"/>
                    </a:lnTo>
                    <a:lnTo>
                      <a:pt x="49" y="131"/>
                    </a:lnTo>
                    <a:lnTo>
                      <a:pt x="41" y="129"/>
                    </a:lnTo>
                    <a:lnTo>
                      <a:pt x="38" y="127"/>
                    </a:lnTo>
                    <a:lnTo>
                      <a:pt x="30" y="125"/>
                    </a:lnTo>
                    <a:lnTo>
                      <a:pt x="22" y="122"/>
                    </a:lnTo>
                    <a:lnTo>
                      <a:pt x="16" y="120"/>
                    </a:lnTo>
                    <a:lnTo>
                      <a:pt x="10" y="117"/>
                    </a:lnTo>
                    <a:lnTo>
                      <a:pt x="6" y="114"/>
                    </a:lnTo>
                    <a:lnTo>
                      <a:pt x="2" y="112"/>
                    </a:lnTo>
                    <a:lnTo>
                      <a:pt x="0" y="108"/>
                    </a:lnTo>
                    <a:lnTo>
                      <a:pt x="0" y="107"/>
                    </a:lnTo>
                    <a:lnTo>
                      <a:pt x="0" y="105"/>
                    </a:lnTo>
                    <a:lnTo>
                      <a:pt x="2" y="103"/>
                    </a:lnTo>
                    <a:lnTo>
                      <a:pt x="4" y="103"/>
                    </a:lnTo>
                    <a:lnTo>
                      <a:pt x="8" y="102"/>
                    </a:lnTo>
                    <a:lnTo>
                      <a:pt x="12" y="102"/>
                    </a:lnTo>
                    <a:lnTo>
                      <a:pt x="18" y="100"/>
                    </a:lnTo>
                    <a:lnTo>
                      <a:pt x="24" y="98"/>
                    </a:lnTo>
                    <a:lnTo>
                      <a:pt x="34" y="97"/>
                    </a:lnTo>
                    <a:lnTo>
                      <a:pt x="38" y="95"/>
                    </a:lnTo>
                    <a:lnTo>
                      <a:pt x="41" y="95"/>
                    </a:lnTo>
                    <a:lnTo>
                      <a:pt x="47" y="93"/>
                    </a:lnTo>
                    <a:lnTo>
                      <a:pt x="55" y="91"/>
                    </a:lnTo>
                    <a:lnTo>
                      <a:pt x="63" y="88"/>
                    </a:lnTo>
                    <a:lnTo>
                      <a:pt x="73" y="86"/>
                    </a:lnTo>
                    <a:lnTo>
                      <a:pt x="83" y="85"/>
                    </a:lnTo>
                    <a:lnTo>
                      <a:pt x="94" y="81"/>
                    </a:lnTo>
                    <a:lnTo>
                      <a:pt x="108" y="78"/>
                    </a:lnTo>
                    <a:lnTo>
                      <a:pt x="122" y="75"/>
                    </a:lnTo>
                    <a:lnTo>
                      <a:pt x="135" y="71"/>
                    </a:lnTo>
                    <a:lnTo>
                      <a:pt x="151" y="66"/>
                    </a:lnTo>
                    <a:lnTo>
                      <a:pt x="167" y="61"/>
                    </a:lnTo>
                    <a:lnTo>
                      <a:pt x="184" y="58"/>
                    </a:lnTo>
                    <a:lnTo>
                      <a:pt x="204" y="51"/>
                    </a:lnTo>
                    <a:lnTo>
                      <a:pt x="223" y="46"/>
                    </a:lnTo>
                    <a:lnTo>
                      <a:pt x="223" y="46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35" name="任意多边形 134"/>
          <p:cNvSpPr/>
          <p:nvPr/>
        </p:nvSpPr>
        <p:spPr>
          <a:xfrm>
            <a:off x="1650005" y="1988008"/>
            <a:ext cx="194390" cy="471309"/>
          </a:xfrm>
          <a:custGeom>
            <a:avLst/>
            <a:gdLst>
              <a:gd name="connsiteX0" fmla="*/ 78646 w 194390"/>
              <a:gd name="connsiteY0" fmla="*/ 0 h 471309"/>
              <a:gd name="connsiteX1" fmla="*/ 80130 w 194390"/>
              <a:gd name="connsiteY1" fmla="*/ 0 h 471309"/>
              <a:gd name="connsiteX2" fmla="*/ 86066 w 194390"/>
              <a:gd name="connsiteY2" fmla="*/ 0 h 471309"/>
              <a:gd name="connsiteX3" fmla="*/ 92001 w 194390"/>
              <a:gd name="connsiteY3" fmla="*/ 0 h 471309"/>
              <a:gd name="connsiteX4" fmla="*/ 97937 w 194390"/>
              <a:gd name="connsiteY4" fmla="*/ 0 h 471309"/>
              <a:gd name="connsiteX5" fmla="*/ 106840 w 194390"/>
              <a:gd name="connsiteY5" fmla="*/ 2955 h 471309"/>
              <a:gd name="connsiteX6" fmla="*/ 115744 w 194390"/>
              <a:gd name="connsiteY6" fmla="*/ 5910 h 471309"/>
              <a:gd name="connsiteX7" fmla="*/ 127615 w 194390"/>
              <a:gd name="connsiteY7" fmla="*/ 7387 h 471309"/>
              <a:gd name="connsiteX8" fmla="*/ 136518 w 194390"/>
              <a:gd name="connsiteY8" fmla="*/ 13297 h 471309"/>
              <a:gd name="connsiteX9" fmla="*/ 152841 w 194390"/>
              <a:gd name="connsiteY9" fmla="*/ 23639 h 471309"/>
              <a:gd name="connsiteX10" fmla="*/ 167680 w 194390"/>
              <a:gd name="connsiteY10" fmla="*/ 32504 h 471309"/>
              <a:gd name="connsiteX11" fmla="*/ 179551 w 194390"/>
              <a:gd name="connsiteY11" fmla="*/ 42846 h 471309"/>
              <a:gd name="connsiteX12" fmla="*/ 182519 w 194390"/>
              <a:gd name="connsiteY12" fmla="*/ 53189 h 471309"/>
              <a:gd name="connsiteX13" fmla="*/ 188454 w 194390"/>
              <a:gd name="connsiteY13" fmla="*/ 60576 h 471309"/>
              <a:gd name="connsiteX14" fmla="*/ 191422 w 194390"/>
              <a:gd name="connsiteY14" fmla="*/ 67963 h 471309"/>
              <a:gd name="connsiteX15" fmla="*/ 194390 w 194390"/>
              <a:gd name="connsiteY15" fmla="*/ 78305 h 471309"/>
              <a:gd name="connsiteX16" fmla="*/ 194390 w 194390"/>
              <a:gd name="connsiteY16" fmla="*/ 88648 h 471309"/>
              <a:gd name="connsiteX17" fmla="*/ 194390 w 194390"/>
              <a:gd name="connsiteY17" fmla="*/ 97512 h 471309"/>
              <a:gd name="connsiteX18" fmla="*/ 194390 w 194390"/>
              <a:gd name="connsiteY18" fmla="*/ 107855 h 471309"/>
              <a:gd name="connsiteX19" fmla="*/ 191422 w 194390"/>
              <a:gd name="connsiteY19" fmla="*/ 118197 h 471309"/>
              <a:gd name="connsiteX20" fmla="*/ 188454 w 194390"/>
              <a:gd name="connsiteY20" fmla="*/ 146268 h 471309"/>
              <a:gd name="connsiteX21" fmla="*/ 185487 w 194390"/>
              <a:gd name="connsiteY21" fmla="*/ 175818 h 471309"/>
              <a:gd name="connsiteX22" fmla="*/ 182519 w 194390"/>
              <a:gd name="connsiteY22" fmla="*/ 203889 h 471309"/>
              <a:gd name="connsiteX23" fmla="*/ 179551 w 194390"/>
              <a:gd name="connsiteY23" fmla="*/ 230484 h 471309"/>
              <a:gd name="connsiteX24" fmla="*/ 176583 w 194390"/>
              <a:gd name="connsiteY24" fmla="*/ 246736 h 471309"/>
              <a:gd name="connsiteX25" fmla="*/ 173615 w 194390"/>
              <a:gd name="connsiteY25" fmla="*/ 258555 h 471309"/>
              <a:gd name="connsiteX26" fmla="*/ 170648 w 194390"/>
              <a:gd name="connsiteY26" fmla="*/ 271852 h 471309"/>
              <a:gd name="connsiteX27" fmla="*/ 167680 w 194390"/>
              <a:gd name="connsiteY27" fmla="*/ 280717 h 471309"/>
              <a:gd name="connsiteX28" fmla="*/ 167680 w 194390"/>
              <a:gd name="connsiteY28" fmla="*/ 288104 h 471309"/>
              <a:gd name="connsiteX29" fmla="*/ 164712 w 194390"/>
              <a:gd name="connsiteY29" fmla="*/ 296969 h 471309"/>
              <a:gd name="connsiteX30" fmla="*/ 164712 w 194390"/>
              <a:gd name="connsiteY30" fmla="*/ 304356 h 471309"/>
              <a:gd name="connsiteX31" fmla="*/ 164712 w 194390"/>
              <a:gd name="connsiteY31" fmla="*/ 305834 h 471309"/>
              <a:gd name="connsiteX32" fmla="*/ 164712 w 194390"/>
              <a:gd name="connsiteY32" fmla="*/ 311744 h 471309"/>
              <a:gd name="connsiteX33" fmla="*/ 167680 w 194390"/>
              <a:gd name="connsiteY33" fmla="*/ 316176 h 471309"/>
              <a:gd name="connsiteX34" fmla="*/ 173615 w 194390"/>
              <a:gd name="connsiteY34" fmla="*/ 319131 h 471309"/>
              <a:gd name="connsiteX35" fmla="*/ 179551 w 194390"/>
              <a:gd name="connsiteY35" fmla="*/ 319131 h 471309"/>
              <a:gd name="connsiteX36" fmla="*/ 188454 w 194390"/>
              <a:gd name="connsiteY36" fmla="*/ 319131 h 471309"/>
              <a:gd name="connsiteX37" fmla="*/ 192403 w 194390"/>
              <a:gd name="connsiteY37" fmla="*/ 319131 h 471309"/>
              <a:gd name="connsiteX38" fmla="*/ 182159 w 194390"/>
              <a:gd name="connsiteY38" fmla="*/ 360106 h 471309"/>
              <a:gd name="connsiteX39" fmla="*/ 175809 w 194390"/>
              <a:gd name="connsiteY39" fmla="*/ 379156 h 471309"/>
              <a:gd name="connsiteX40" fmla="*/ 163109 w 194390"/>
              <a:gd name="connsiteY40" fmla="*/ 423606 h 471309"/>
              <a:gd name="connsiteX41" fmla="*/ 158161 w 194390"/>
              <a:gd name="connsiteY41" fmla="*/ 431028 h 471309"/>
              <a:gd name="connsiteX42" fmla="*/ 155809 w 194390"/>
              <a:gd name="connsiteY42" fmla="*/ 431418 h 471309"/>
              <a:gd name="connsiteX43" fmla="*/ 146905 w 194390"/>
              <a:gd name="connsiteY43" fmla="*/ 437328 h 471309"/>
              <a:gd name="connsiteX44" fmla="*/ 139486 w 194390"/>
              <a:gd name="connsiteY44" fmla="*/ 441760 h 471309"/>
              <a:gd name="connsiteX45" fmla="*/ 130583 w 194390"/>
              <a:gd name="connsiteY45" fmla="*/ 446192 h 471309"/>
              <a:gd name="connsiteX46" fmla="*/ 124647 w 194390"/>
              <a:gd name="connsiteY46" fmla="*/ 449147 h 471309"/>
              <a:gd name="connsiteX47" fmla="*/ 112776 w 194390"/>
              <a:gd name="connsiteY47" fmla="*/ 455057 h 471309"/>
              <a:gd name="connsiteX48" fmla="*/ 103872 w 194390"/>
              <a:gd name="connsiteY48" fmla="*/ 459489 h 471309"/>
              <a:gd name="connsiteX49" fmla="*/ 94969 w 194390"/>
              <a:gd name="connsiteY49" fmla="*/ 463922 h 471309"/>
              <a:gd name="connsiteX50" fmla="*/ 89034 w 194390"/>
              <a:gd name="connsiteY50" fmla="*/ 466877 h 471309"/>
              <a:gd name="connsiteX51" fmla="*/ 80130 w 194390"/>
              <a:gd name="connsiteY51" fmla="*/ 469832 h 471309"/>
              <a:gd name="connsiteX52" fmla="*/ 75679 w 194390"/>
              <a:gd name="connsiteY52" fmla="*/ 471309 h 471309"/>
              <a:gd name="connsiteX53" fmla="*/ 72711 w 194390"/>
              <a:gd name="connsiteY53" fmla="*/ 471309 h 471309"/>
              <a:gd name="connsiteX54" fmla="*/ 69743 w 194390"/>
              <a:gd name="connsiteY54" fmla="*/ 471309 h 471309"/>
              <a:gd name="connsiteX55" fmla="*/ 63807 w 194390"/>
              <a:gd name="connsiteY55" fmla="*/ 471309 h 471309"/>
              <a:gd name="connsiteX56" fmla="*/ 57872 w 194390"/>
              <a:gd name="connsiteY56" fmla="*/ 471309 h 471309"/>
              <a:gd name="connsiteX57" fmla="*/ 51936 w 194390"/>
              <a:gd name="connsiteY57" fmla="*/ 469832 h 471309"/>
              <a:gd name="connsiteX58" fmla="*/ 48968 w 194390"/>
              <a:gd name="connsiteY58" fmla="*/ 466877 h 471309"/>
              <a:gd name="connsiteX59" fmla="*/ 43033 w 194390"/>
              <a:gd name="connsiteY59" fmla="*/ 462444 h 471309"/>
              <a:gd name="connsiteX60" fmla="*/ 37097 w 194390"/>
              <a:gd name="connsiteY60" fmla="*/ 456535 h 471309"/>
              <a:gd name="connsiteX61" fmla="*/ 31162 w 194390"/>
              <a:gd name="connsiteY61" fmla="*/ 449147 h 471309"/>
              <a:gd name="connsiteX62" fmla="*/ 25226 w 194390"/>
              <a:gd name="connsiteY62" fmla="*/ 441760 h 471309"/>
              <a:gd name="connsiteX63" fmla="*/ 19291 w 194390"/>
              <a:gd name="connsiteY63" fmla="*/ 434373 h 471309"/>
              <a:gd name="connsiteX64" fmla="*/ 13355 w 194390"/>
              <a:gd name="connsiteY64" fmla="*/ 426985 h 471309"/>
              <a:gd name="connsiteX65" fmla="*/ 8903 w 194390"/>
              <a:gd name="connsiteY65" fmla="*/ 419598 h 471309"/>
              <a:gd name="connsiteX66" fmla="*/ 5936 w 194390"/>
              <a:gd name="connsiteY66" fmla="*/ 413688 h 471309"/>
              <a:gd name="connsiteX67" fmla="*/ 2968 w 194390"/>
              <a:gd name="connsiteY67" fmla="*/ 406301 h 471309"/>
              <a:gd name="connsiteX68" fmla="*/ 0 w 194390"/>
              <a:gd name="connsiteY68" fmla="*/ 401869 h 471309"/>
              <a:gd name="connsiteX69" fmla="*/ 0 w 194390"/>
              <a:gd name="connsiteY69" fmla="*/ 394481 h 471309"/>
              <a:gd name="connsiteX70" fmla="*/ 0 w 194390"/>
              <a:gd name="connsiteY70" fmla="*/ 388572 h 471309"/>
              <a:gd name="connsiteX71" fmla="*/ 0 w 194390"/>
              <a:gd name="connsiteY71" fmla="*/ 384139 h 471309"/>
              <a:gd name="connsiteX72" fmla="*/ 2968 w 194390"/>
              <a:gd name="connsiteY72" fmla="*/ 379707 h 471309"/>
              <a:gd name="connsiteX73" fmla="*/ 5936 w 194390"/>
              <a:gd name="connsiteY73" fmla="*/ 372319 h 471309"/>
              <a:gd name="connsiteX74" fmla="*/ 11871 w 194390"/>
              <a:gd name="connsiteY74" fmla="*/ 366410 h 471309"/>
              <a:gd name="connsiteX75" fmla="*/ 16323 w 194390"/>
              <a:gd name="connsiteY75" fmla="*/ 359022 h 471309"/>
              <a:gd name="connsiteX76" fmla="*/ 22258 w 194390"/>
              <a:gd name="connsiteY76" fmla="*/ 354590 h 471309"/>
              <a:gd name="connsiteX77" fmla="*/ 31162 w 194390"/>
              <a:gd name="connsiteY77" fmla="*/ 347203 h 471309"/>
              <a:gd name="connsiteX78" fmla="*/ 40065 w 194390"/>
              <a:gd name="connsiteY78" fmla="*/ 336860 h 471309"/>
              <a:gd name="connsiteX79" fmla="*/ 48968 w 194390"/>
              <a:gd name="connsiteY79" fmla="*/ 329473 h 471309"/>
              <a:gd name="connsiteX80" fmla="*/ 54904 w 194390"/>
              <a:gd name="connsiteY80" fmla="*/ 316176 h 471309"/>
              <a:gd name="connsiteX81" fmla="*/ 63807 w 194390"/>
              <a:gd name="connsiteY81" fmla="*/ 304356 h 471309"/>
              <a:gd name="connsiteX82" fmla="*/ 72711 w 194390"/>
              <a:gd name="connsiteY82" fmla="*/ 288104 h 471309"/>
              <a:gd name="connsiteX83" fmla="*/ 78646 w 194390"/>
              <a:gd name="connsiteY83" fmla="*/ 273330 h 471309"/>
              <a:gd name="connsiteX84" fmla="*/ 83098 w 194390"/>
              <a:gd name="connsiteY84" fmla="*/ 254123 h 471309"/>
              <a:gd name="connsiteX85" fmla="*/ 86066 w 194390"/>
              <a:gd name="connsiteY85" fmla="*/ 243781 h 471309"/>
              <a:gd name="connsiteX86" fmla="*/ 89034 w 194390"/>
              <a:gd name="connsiteY86" fmla="*/ 233438 h 471309"/>
              <a:gd name="connsiteX87" fmla="*/ 92001 w 194390"/>
              <a:gd name="connsiteY87" fmla="*/ 221619 h 471309"/>
              <a:gd name="connsiteX88" fmla="*/ 94969 w 194390"/>
              <a:gd name="connsiteY88" fmla="*/ 208322 h 471309"/>
              <a:gd name="connsiteX89" fmla="*/ 97937 w 194390"/>
              <a:gd name="connsiteY89" fmla="*/ 183205 h 471309"/>
              <a:gd name="connsiteX90" fmla="*/ 97937 w 194390"/>
              <a:gd name="connsiteY90" fmla="*/ 163998 h 471309"/>
              <a:gd name="connsiteX91" fmla="*/ 100905 w 194390"/>
              <a:gd name="connsiteY91" fmla="*/ 140359 h 471309"/>
              <a:gd name="connsiteX92" fmla="*/ 100905 w 194390"/>
              <a:gd name="connsiteY92" fmla="*/ 122629 h 471309"/>
              <a:gd name="connsiteX93" fmla="*/ 97937 w 194390"/>
              <a:gd name="connsiteY93" fmla="*/ 106377 h 471309"/>
              <a:gd name="connsiteX94" fmla="*/ 94969 w 194390"/>
              <a:gd name="connsiteY94" fmla="*/ 90125 h 471309"/>
              <a:gd name="connsiteX95" fmla="*/ 92001 w 194390"/>
              <a:gd name="connsiteY95" fmla="*/ 78305 h 471309"/>
              <a:gd name="connsiteX96" fmla="*/ 89034 w 194390"/>
              <a:gd name="connsiteY96" fmla="*/ 65008 h 471309"/>
              <a:gd name="connsiteX97" fmla="*/ 83098 w 194390"/>
              <a:gd name="connsiteY97" fmla="*/ 57621 h 471309"/>
              <a:gd name="connsiteX98" fmla="*/ 80130 w 194390"/>
              <a:gd name="connsiteY98" fmla="*/ 48756 h 471309"/>
              <a:gd name="connsiteX99" fmla="*/ 78646 w 194390"/>
              <a:gd name="connsiteY99" fmla="*/ 39891 h 471309"/>
              <a:gd name="connsiteX100" fmla="*/ 75679 w 194390"/>
              <a:gd name="connsiteY100" fmla="*/ 32504 h 471309"/>
              <a:gd name="connsiteX101" fmla="*/ 72711 w 194390"/>
              <a:gd name="connsiteY101" fmla="*/ 25117 h 471309"/>
              <a:gd name="connsiteX102" fmla="*/ 72711 w 194390"/>
              <a:gd name="connsiteY102" fmla="*/ 17730 h 471309"/>
              <a:gd name="connsiteX103" fmla="*/ 72711 w 194390"/>
              <a:gd name="connsiteY103" fmla="*/ 13297 h 471309"/>
              <a:gd name="connsiteX104" fmla="*/ 75679 w 194390"/>
              <a:gd name="connsiteY104" fmla="*/ 5910 h 471309"/>
              <a:gd name="connsiteX105" fmla="*/ 75679 w 194390"/>
              <a:gd name="connsiteY105" fmla="*/ 2955 h 471309"/>
              <a:gd name="connsiteX106" fmla="*/ 78646 w 194390"/>
              <a:gd name="connsiteY106" fmla="*/ 0 h 47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</a:cxnLst>
            <a:rect l="l" t="t" r="r" b="b"/>
            <a:pathLst>
              <a:path w="194390" h="471309">
                <a:moveTo>
                  <a:pt x="78646" y="0"/>
                </a:moveTo>
                <a:lnTo>
                  <a:pt x="80130" y="0"/>
                </a:lnTo>
                <a:lnTo>
                  <a:pt x="86066" y="0"/>
                </a:lnTo>
                <a:lnTo>
                  <a:pt x="92001" y="0"/>
                </a:lnTo>
                <a:lnTo>
                  <a:pt x="97937" y="0"/>
                </a:lnTo>
                <a:lnTo>
                  <a:pt x="106840" y="2955"/>
                </a:lnTo>
                <a:lnTo>
                  <a:pt x="115744" y="5910"/>
                </a:lnTo>
                <a:lnTo>
                  <a:pt x="127615" y="7387"/>
                </a:lnTo>
                <a:lnTo>
                  <a:pt x="136518" y="13297"/>
                </a:lnTo>
                <a:lnTo>
                  <a:pt x="152841" y="23639"/>
                </a:lnTo>
                <a:lnTo>
                  <a:pt x="167680" y="32504"/>
                </a:lnTo>
                <a:lnTo>
                  <a:pt x="179551" y="42846"/>
                </a:lnTo>
                <a:lnTo>
                  <a:pt x="182519" y="53189"/>
                </a:lnTo>
                <a:lnTo>
                  <a:pt x="188454" y="60576"/>
                </a:lnTo>
                <a:lnTo>
                  <a:pt x="191422" y="67963"/>
                </a:lnTo>
                <a:lnTo>
                  <a:pt x="194390" y="78305"/>
                </a:lnTo>
                <a:lnTo>
                  <a:pt x="194390" y="88648"/>
                </a:lnTo>
                <a:lnTo>
                  <a:pt x="194390" y="97512"/>
                </a:lnTo>
                <a:lnTo>
                  <a:pt x="194390" y="107855"/>
                </a:lnTo>
                <a:lnTo>
                  <a:pt x="191422" y="118197"/>
                </a:lnTo>
                <a:lnTo>
                  <a:pt x="188454" y="146268"/>
                </a:lnTo>
                <a:lnTo>
                  <a:pt x="185487" y="175818"/>
                </a:lnTo>
                <a:lnTo>
                  <a:pt x="182519" y="203889"/>
                </a:lnTo>
                <a:lnTo>
                  <a:pt x="179551" y="230484"/>
                </a:lnTo>
                <a:lnTo>
                  <a:pt x="176583" y="246736"/>
                </a:lnTo>
                <a:lnTo>
                  <a:pt x="173615" y="258555"/>
                </a:lnTo>
                <a:lnTo>
                  <a:pt x="170648" y="271852"/>
                </a:lnTo>
                <a:lnTo>
                  <a:pt x="167680" y="280717"/>
                </a:lnTo>
                <a:lnTo>
                  <a:pt x="167680" y="288104"/>
                </a:lnTo>
                <a:lnTo>
                  <a:pt x="164712" y="296969"/>
                </a:lnTo>
                <a:lnTo>
                  <a:pt x="164712" y="304356"/>
                </a:lnTo>
                <a:lnTo>
                  <a:pt x="164712" y="305834"/>
                </a:lnTo>
                <a:lnTo>
                  <a:pt x="164712" y="311744"/>
                </a:lnTo>
                <a:lnTo>
                  <a:pt x="167680" y="316176"/>
                </a:lnTo>
                <a:lnTo>
                  <a:pt x="173615" y="319131"/>
                </a:lnTo>
                <a:lnTo>
                  <a:pt x="179551" y="319131"/>
                </a:lnTo>
                <a:lnTo>
                  <a:pt x="188454" y="319131"/>
                </a:lnTo>
                <a:lnTo>
                  <a:pt x="192403" y="319131"/>
                </a:lnTo>
                <a:lnTo>
                  <a:pt x="182159" y="360106"/>
                </a:lnTo>
                <a:cubicBezTo>
                  <a:pt x="180398" y="366564"/>
                  <a:pt x="177648" y="372720"/>
                  <a:pt x="175809" y="379156"/>
                </a:cubicBezTo>
                <a:cubicBezTo>
                  <a:pt x="173096" y="388651"/>
                  <a:pt x="168184" y="413456"/>
                  <a:pt x="163109" y="423606"/>
                </a:cubicBezTo>
                <a:lnTo>
                  <a:pt x="158161" y="431028"/>
                </a:lnTo>
                <a:lnTo>
                  <a:pt x="155809" y="431418"/>
                </a:lnTo>
                <a:lnTo>
                  <a:pt x="146905" y="437328"/>
                </a:lnTo>
                <a:lnTo>
                  <a:pt x="139486" y="441760"/>
                </a:lnTo>
                <a:lnTo>
                  <a:pt x="130583" y="446192"/>
                </a:lnTo>
                <a:lnTo>
                  <a:pt x="124647" y="449147"/>
                </a:lnTo>
                <a:lnTo>
                  <a:pt x="112776" y="455057"/>
                </a:lnTo>
                <a:lnTo>
                  <a:pt x="103872" y="459489"/>
                </a:lnTo>
                <a:lnTo>
                  <a:pt x="94969" y="463922"/>
                </a:lnTo>
                <a:lnTo>
                  <a:pt x="89034" y="466877"/>
                </a:lnTo>
                <a:lnTo>
                  <a:pt x="80130" y="469832"/>
                </a:lnTo>
                <a:lnTo>
                  <a:pt x="75679" y="471309"/>
                </a:lnTo>
                <a:lnTo>
                  <a:pt x="72711" y="471309"/>
                </a:lnTo>
                <a:lnTo>
                  <a:pt x="69743" y="471309"/>
                </a:lnTo>
                <a:lnTo>
                  <a:pt x="63807" y="471309"/>
                </a:lnTo>
                <a:lnTo>
                  <a:pt x="57872" y="471309"/>
                </a:lnTo>
                <a:lnTo>
                  <a:pt x="51936" y="469832"/>
                </a:lnTo>
                <a:lnTo>
                  <a:pt x="48968" y="466877"/>
                </a:lnTo>
                <a:lnTo>
                  <a:pt x="43033" y="462444"/>
                </a:lnTo>
                <a:lnTo>
                  <a:pt x="37097" y="456535"/>
                </a:lnTo>
                <a:lnTo>
                  <a:pt x="31162" y="449147"/>
                </a:lnTo>
                <a:lnTo>
                  <a:pt x="25226" y="441760"/>
                </a:lnTo>
                <a:lnTo>
                  <a:pt x="19291" y="434373"/>
                </a:lnTo>
                <a:lnTo>
                  <a:pt x="13355" y="426985"/>
                </a:lnTo>
                <a:lnTo>
                  <a:pt x="8903" y="419598"/>
                </a:lnTo>
                <a:lnTo>
                  <a:pt x="5936" y="413688"/>
                </a:lnTo>
                <a:lnTo>
                  <a:pt x="2968" y="406301"/>
                </a:lnTo>
                <a:lnTo>
                  <a:pt x="0" y="401869"/>
                </a:lnTo>
                <a:lnTo>
                  <a:pt x="0" y="394481"/>
                </a:lnTo>
                <a:lnTo>
                  <a:pt x="0" y="388572"/>
                </a:lnTo>
                <a:lnTo>
                  <a:pt x="0" y="384139"/>
                </a:lnTo>
                <a:lnTo>
                  <a:pt x="2968" y="379707"/>
                </a:lnTo>
                <a:lnTo>
                  <a:pt x="5936" y="372319"/>
                </a:lnTo>
                <a:lnTo>
                  <a:pt x="11871" y="366410"/>
                </a:lnTo>
                <a:lnTo>
                  <a:pt x="16323" y="359022"/>
                </a:lnTo>
                <a:lnTo>
                  <a:pt x="22258" y="354590"/>
                </a:lnTo>
                <a:lnTo>
                  <a:pt x="31162" y="347203"/>
                </a:lnTo>
                <a:lnTo>
                  <a:pt x="40065" y="336860"/>
                </a:lnTo>
                <a:lnTo>
                  <a:pt x="48968" y="329473"/>
                </a:lnTo>
                <a:lnTo>
                  <a:pt x="54904" y="316176"/>
                </a:lnTo>
                <a:lnTo>
                  <a:pt x="63807" y="304356"/>
                </a:lnTo>
                <a:lnTo>
                  <a:pt x="72711" y="288104"/>
                </a:lnTo>
                <a:lnTo>
                  <a:pt x="78646" y="273330"/>
                </a:lnTo>
                <a:lnTo>
                  <a:pt x="83098" y="254123"/>
                </a:lnTo>
                <a:lnTo>
                  <a:pt x="86066" y="243781"/>
                </a:lnTo>
                <a:lnTo>
                  <a:pt x="89034" y="233438"/>
                </a:lnTo>
                <a:lnTo>
                  <a:pt x="92001" y="221619"/>
                </a:lnTo>
                <a:lnTo>
                  <a:pt x="94969" y="208322"/>
                </a:lnTo>
                <a:lnTo>
                  <a:pt x="97937" y="183205"/>
                </a:lnTo>
                <a:lnTo>
                  <a:pt x="97937" y="163998"/>
                </a:lnTo>
                <a:lnTo>
                  <a:pt x="100905" y="140359"/>
                </a:lnTo>
                <a:lnTo>
                  <a:pt x="100905" y="122629"/>
                </a:lnTo>
                <a:lnTo>
                  <a:pt x="97937" y="106377"/>
                </a:lnTo>
                <a:lnTo>
                  <a:pt x="94969" y="90125"/>
                </a:lnTo>
                <a:lnTo>
                  <a:pt x="92001" y="78305"/>
                </a:lnTo>
                <a:lnTo>
                  <a:pt x="89034" y="65008"/>
                </a:lnTo>
                <a:lnTo>
                  <a:pt x="83098" y="57621"/>
                </a:lnTo>
                <a:lnTo>
                  <a:pt x="80130" y="48756"/>
                </a:lnTo>
                <a:lnTo>
                  <a:pt x="78646" y="39891"/>
                </a:lnTo>
                <a:lnTo>
                  <a:pt x="75679" y="32504"/>
                </a:lnTo>
                <a:lnTo>
                  <a:pt x="72711" y="25117"/>
                </a:lnTo>
                <a:lnTo>
                  <a:pt x="72711" y="17730"/>
                </a:lnTo>
                <a:lnTo>
                  <a:pt x="72711" y="13297"/>
                </a:lnTo>
                <a:lnTo>
                  <a:pt x="75679" y="5910"/>
                </a:lnTo>
                <a:lnTo>
                  <a:pt x="75679" y="2955"/>
                </a:lnTo>
                <a:lnTo>
                  <a:pt x="7864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任意多边形 135"/>
          <p:cNvSpPr/>
          <p:nvPr/>
        </p:nvSpPr>
        <p:spPr>
          <a:xfrm>
            <a:off x="1997095" y="3068463"/>
            <a:ext cx="207771" cy="211823"/>
          </a:xfrm>
          <a:custGeom>
            <a:avLst/>
            <a:gdLst>
              <a:gd name="connsiteX0" fmla="*/ 5978 w 207771"/>
              <a:gd name="connsiteY0" fmla="*/ 0 h 211823"/>
              <a:gd name="connsiteX1" fmla="*/ 10461 w 207771"/>
              <a:gd name="connsiteY1" fmla="*/ 0 h 211823"/>
              <a:gd name="connsiteX2" fmla="*/ 19428 w 207771"/>
              <a:gd name="connsiteY2" fmla="*/ 0 h 211823"/>
              <a:gd name="connsiteX3" fmla="*/ 25406 w 207771"/>
              <a:gd name="connsiteY3" fmla="*/ 0 h 211823"/>
              <a:gd name="connsiteX4" fmla="*/ 34373 w 207771"/>
              <a:gd name="connsiteY4" fmla="*/ 0 h 211823"/>
              <a:gd name="connsiteX5" fmla="*/ 40351 w 207771"/>
              <a:gd name="connsiteY5" fmla="*/ 0 h 211823"/>
              <a:gd name="connsiteX6" fmla="*/ 49317 w 207771"/>
              <a:gd name="connsiteY6" fmla="*/ 2965 h 211823"/>
              <a:gd name="connsiteX7" fmla="*/ 58284 w 207771"/>
              <a:gd name="connsiteY7" fmla="*/ 2965 h 211823"/>
              <a:gd name="connsiteX8" fmla="*/ 67251 w 207771"/>
              <a:gd name="connsiteY8" fmla="*/ 5929 h 211823"/>
              <a:gd name="connsiteX9" fmla="*/ 74723 w 207771"/>
              <a:gd name="connsiteY9" fmla="*/ 7411 h 211823"/>
              <a:gd name="connsiteX10" fmla="*/ 86679 w 207771"/>
              <a:gd name="connsiteY10" fmla="*/ 10375 h 211823"/>
              <a:gd name="connsiteX11" fmla="*/ 98635 w 207771"/>
              <a:gd name="connsiteY11" fmla="*/ 16304 h 211823"/>
              <a:gd name="connsiteX12" fmla="*/ 113579 w 207771"/>
              <a:gd name="connsiteY12" fmla="*/ 17786 h 211823"/>
              <a:gd name="connsiteX13" fmla="*/ 134502 w 207771"/>
              <a:gd name="connsiteY13" fmla="*/ 25196 h 211823"/>
              <a:gd name="connsiteX14" fmla="*/ 153930 w 207771"/>
              <a:gd name="connsiteY14" fmla="*/ 32607 h 211823"/>
              <a:gd name="connsiteX15" fmla="*/ 171863 w 207771"/>
              <a:gd name="connsiteY15" fmla="*/ 35571 h 211823"/>
              <a:gd name="connsiteX16" fmla="*/ 189797 w 207771"/>
              <a:gd name="connsiteY16" fmla="*/ 38535 h 211823"/>
              <a:gd name="connsiteX17" fmla="*/ 204741 w 207771"/>
              <a:gd name="connsiteY17" fmla="*/ 35571 h 211823"/>
              <a:gd name="connsiteX18" fmla="*/ 207771 w 207771"/>
              <a:gd name="connsiteY18" fmla="*/ 35571 h 211823"/>
              <a:gd name="connsiteX19" fmla="*/ 201786 w 207771"/>
              <a:gd name="connsiteY19" fmla="*/ 179197 h 211823"/>
              <a:gd name="connsiteX20" fmla="*/ 195436 w 207771"/>
              <a:gd name="connsiteY20" fmla="*/ 210947 h 211823"/>
              <a:gd name="connsiteX21" fmla="*/ 195084 w 207771"/>
              <a:gd name="connsiteY21" fmla="*/ 211823 h 211823"/>
              <a:gd name="connsiteX22" fmla="*/ 192786 w 207771"/>
              <a:gd name="connsiteY22" fmla="*/ 201567 h 211823"/>
              <a:gd name="connsiteX23" fmla="*/ 183819 w 207771"/>
              <a:gd name="connsiteY23" fmla="*/ 186746 h 211823"/>
              <a:gd name="connsiteX24" fmla="*/ 174852 w 207771"/>
              <a:gd name="connsiteY24" fmla="*/ 168961 h 211823"/>
              <a:gd name="connsiteX25" fmla="*/ 162897 w 207771"/>
              <a:gd name="connsiteY25" fmla="*/ 154139 h 211823"/>
              <a:gd name="connsiteX26" fmla="*/ 147952 w 207771"/>
              <a:gd name="connsiteY26" fmla="*/ 139318 h 211823"/>
              <a:gd name="connsiteX27" fmla="*/ 134502 w 207771"/>
              <a:gd name="connsiteY27" fmla="*/ 121533 h 211823"/>
              <a:gd name="connsiteX28" fmla="*/ 113579 w 207771"/>
              <a:gd name="connsiteY28" fmla="*/ 103748 h 211823"/>
              <a:gd name="connsiteX29" fmla="*/ 89668 w 207771"/>
              <a:gd name="connsiteY29" fmla="*/ 85963 h 211823"/>
              <a:gd name="connsiteX30" fmla="*/ 77712 w 207771"/>
              <a:gd name="connsiteY30" fmla="*/ 78552 h 211823"/>
              <a:gd name="connsiteX31" fmla="*/ 67251 w 207771"/>
              <a:gd name="connsiteY31" fmla="*/ 71141 h 211823"/>
              <a:gd name="connsiteX32" fmla="*/ 58284 w 207771"/>
              <a:gd name="connsiteY32" fmla="*/ 63731 h 211823"/>
              <a:gd name="connsiteX33" fmla="*/ 46328 w 207771"/>
              <a:gd name="connsiteY33" fmla="*/ 56320 h 211823"/>
              <a:gd name="connsiteX34" fmla="*/ 37362 w 207771"/>
              <a:gd name="connsiteY34" fmla="*/ 48910 h 211823"/>
              <a:gd name="connsiteX35" fmla="*/ 31384 w 207771"/>
              <a:gd name="connsiteY35" fmla="*/ 42981 h 211823"/>
              <a:gd name="connsiteX36" fmla="*/ 22417 w 207771"/>
              <a:gd name="connsiteY36" fmla="*/ 35571 h 211823"/>
              <a:gd name="connsiteX37" fmla="*/ 16439 w 207771"/>
              <a:gd name="connsiteY37" fmla="*/ 31125 h 211823"/>
              <a:gd name="connsiteX38" fmla="*/ 13450 w 207771"/>
              <a:gd name="connsiteY38" fmla="*/ 25196 h 211823"/>
              <a:gd name="connsiteX39" fmla="*/ 7472 w 207771"/>
              <a:gd name="connsiteY39" fmla="*/ 20750 h 211823"/>
              <a:gd name="connsiteX40" fmla="*/ 5978 w 207771"/>
              <a:gd name="connsiteY40" fmla="*/ 17786 h 211823"/>
              <a:gd name="connsiteX41" fmla="*/ 2989 w 207771"/>
              <a:gd name="connsiteY41" fmla="*/ 13339 h 211823"/>
              <a:gd name="connsiteX42" fmla="*/ 2989 w 207771"/>
              <a:gd name="connsiteY42" fmla="*/ 10375 h 211823"/>
              <a:gd name="connsiteX43" fmla="*/ 0 w 207771"/>
              <a:gd name="connsiteY43" fmla="*/ 7411 h 211823"/>
              <a:gd name="connsiteX44" fmla="*/ 0 w 207771"/>
              <a:gd name="connsiteY44" fmla="*/ 5929 h 211823"/>
              <a:gd name="connsiteX45" fmla="*/ 2989 w 207771"/>
              <a:gd name="connsiteY45" fmla="*/ 2965 h 211823"/>
              <a:gd name="connsiteX46" fmla="*/ 5978 w 207771"/>
              <a:gd name="connsiteY46" fmla="*/ 0 h 211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07771" h="211823">
                <a:moveTo>
                  <a:pt x="5978" y="0"/>
                </a:moveTo>
                <a:lnTo>
                  <a:pt x="10461" y="0"/>
                </a:lnTo>
                <a:lnTo>
                  <a:pt x="19428" y="0"/>
                </a:lnTo>
                <a:lnTo>
                  <a:pt x="25406" y="0"/>
                </a:lnTo>
                <a:lnTo>
                  <a:pt x="34373" y="0"/>
                </a:lnTo>
                <a:lnTo>
                  <a:pt x="40351" y="0"/>
                </a:lnTo>
                <a:lnTo>
                  <a:pt x="49317" y="2965"/>
                </a:lnTo>
                <a:lnTo>
                  <a:pt x="58284" y="2965"/>
                </a:lnTo>
                <a:lnTo>
                  <a:pt x="67251" y="5929"/>
                </a:lnTo>
                <a:lnTo>
                  <a:pt x="74723" y="7411"/>
                </a:lnTo>
                <a:lnTo>
                  <a:pt x="86679" y="10375"/>
                </a:lnTo>
                <a:lnTo>
                  <a:pt x="98635" y="16304"/>
                </a:lnTo>
                <a:lnTo>
                  <a:pt x="113579" y="17786"/>
                </a:lnTo>
                <a:lnTo>
                  <a:pt x="134502" y="25196"/>
                </a:lnTo>
                <a:lnTo>
                  <a:pt x="153930" y="32607"/>
                </a:lnTo>
                <a:lnTo>
                  <a:pt x="171863" y="35571"/>
                </a:lnTo>
                <a:lnTo>
                  <a:pt x="189797" y="38535"/>
                </a:lnTo>
                <a:lnTo>
                  <a:pt x="204741" y="35571"/>
                </a:lnTo>
                <a:lnTo>
                  <a:pt x="207771" y="35571"/>
                </a:lnTo>
                <a:lnTo>
                  <a:pt x="201786" y="179197"/>
                </a:lnTo>
                <a:cubicBezTo>
                  <a:pt x="201043" y="189964"/>
                  <a:pt x="198054" y="200476"/>
                  <a:pt x="195436" y="210947"/>
                </a:cubicBezTo>
                <a:lnTo>
                  <a:pt x="195084" y="211823"/>
                </a:lnTo>
                <a:lnTo>
                  <a:pt x="192786" y="201567"/>
                </a:lnTo>
                <a:lnTo>
                  <a:pt x="183819" y="186746"/>
                </a:lnTo>
                <a:lnTo>
                  <a:pt x="174852" y="168961"/>
                </a:lnTo>
                <a:lnTo>
                  <a:pt x="162897" y="154139"/>
                </a:lnTo>
                <a:lnTo>
                  <a:pt x="147952" y="139318"/>
                </a:lnTo>
                <a:lnTo>
                  <a:pt x="134502" y="121533"/>
                </a:lnTo>
                <a:lnTo>
                  <a:pt x="113579" y="103748"/>
                </a:lnTo>
                <a:lnTo>
                  <a:pt x="89668" y="85963"/>
                </a:lnTo>
                <a:lnTo>
                  <a:pt x="77712" y="78552"/>
                </a:lnTo>
                <a:lnTo>
                  <a:pt x="67251" y="71141"/>
                </a:lnTo>
                <a:lnTo>
                  <a:pt x="58284" y="63731"/>
                </a:lnTo>
                <a:lnTo>
                  <a:pt x="46328" y="56320"/>
                </a:lnTo>
                <a:lnTo>
                  <a:pt x="37362" y="48910"/>
                </a:lnTo>
                <a:lnTo>
                  <a:pt x="31384" y="42981"/>
                </a:lnTo>
                <a:lnTo>
                  <a:pt x="22417" y="35571"/>
                </a:lnTo>
                <a:lnTo>
                  <a:pt x="16439" y="31125"/>
                </a:lnTo>
                <a:lnTo>
                  <a:pt x="13450" y="25196"/>
                </a:lnTo>
                <a:lnTo>
                  <a:pt x="7472" y="20750"/>
                </a:lnTo>
                <a:lnTo>
                  <a:pt x="5978" y="17786"/>
                </a:lnTo>
                <a:lnTo>
                  <a:pt x="2989" y="13339"/>
                </a:lnTo>
                <a:lnTo>
                  <a:pt x="2989" y="10375"/>
                </a:lnTo>
                <a:lnTo>
                  <a:pt x="0" y="7411"/>
                </a:lnTo>
                <a:lnTo>
                  <a:pt x="0" y="5929"/>
                </a:lnTo>
                <a:lnTo>
                  <a:pt x="2989" y="2965"/>
                </a:lnTo>
                <a:lnTo>
                  <a:pt x="597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任意多边形 136"/>
          <p:cNvSpPr/>
          <p:nvPr/>
        </p:nvSpPr>
        <p:spPr>
          <a:xfrm>
            <a:off x="2192179" y="1810154"/>
            <a:ext cx="163587" cy="1532499"/>
          </a:xfrm>
          <a:custGeom>
            <a:avLst/>
            <a:gdLst>
              <a:gd name="connsiteX0" fmla="*/ 14141 w 163587"/>
              <a:gd name="connsiteY0" fmla="*/ 0 h 1532499"/>
              <a:gd name="connsiteX1" fmla="*/ 29086 w 163587"/>
              <a:gd name="connsiteY1" fmla="*/ 7411 h 1532499"/>
              <a:gd name="connsiteX2" fmla="*/ 47019 w 163587"/>
              <a:gd name="connsiteY2" fmla="*/ 16303 h 1532499"/>
              <a:gd name="connsiteX3" fmla="*/ 61964 w 163587"/>
              <a:gd name="connsiteY3" fmla="*/ 20750 h 1532499"/>
              <a:gd name="connsiteX4" fmla="*/ 73919 w 163587"/>
              <a:gd name="connsiteY4" fmla="*/ 28160 h 1532499"/>
              <a:gd name="connsiteX5" fmla="*/ 87370 w 163587"/>
              <a:gd name="connsiteY5" fmla="*/ 32606 h 1532499"/>
              <a:gd name="connsiteX6" fmla="*/ 99325 w 163587"/>
              <a:gd name="connsiteY6" fmla="*/ 41499 h 1532499"/>
              <a:gd name="connsiteX7" fmla="*/ 108292 w 163587"/>
              <a:gd name="connsiteY7" fmla="*/ 45945 h 1532499"/>
              <a:gd name="connsiteX8" fmla="*/ 117259 w 163587"/>
              <a:gd name="connsiteY8" fmla="*/ 50392 h 1532499"/>
              <a:gd name="connsiteX9" fmla="*/ 126226 w 163587"/>
              <a:gd name="connsiteY9" fmla="*/ 56320 h 1532499"/>
              <a:gd name="connsiteX10" fmla="*/ 135192 w 163587"/>
              <a:gd name="connsiteY10" fmla="*/ 60767 h 1532499"/>
              <a:gd name="connsiteX11" fmla="*/ 141170 w 163587"/>
              <a:gd name="connsiteY11" fmla="*/ 66695 h 1532499"/>
              <a:gd name="connsiteX12" fmla="*/ 147148 w 163587"/>
              <a:gd name="connsiteY12" fmla="*/ 71141 h 1532499"/>
              <a:gd name="connsiteX13" fmla="*/ 151631 w 163587"/>
              <a:gd name="connsiteY13" fmla="*/ 74105 h 1532499"/>
              <a:gd name="connsiteX14" fmla="*/ 154620 w 163587"/>
              <a:gd name="connsiteY14" fmla="*/ 78552 h 1532499"/>
              <a:gd name="connsiteX15" fmla="*/ 157609 w 163587"/>
              <a:gd name="connsiteY15" fmla="*/ 81516 h 1532499"/>
              <a:gd name="connsiteX16" fmla="*/ 160598 w 163587"/>
              <a:gd name="connsiteY16" fmla="*/ 82998 h 1532499"/>
              <a:gd name="connsiteX17" fmla="*/ 163587 w 163587"/>
              <a:gd name="connsiteY17" fmla="*/ 100783 h 1532499"/>
              <a:gd name="connsiteX18" fmla="*/ 163587 w 163587"/>
              <a:gd name="connsiteY18" fmla="*/ 118569 h 1532499"/>
              <a:gd name="connsiteX19" fmla="*/ 163587 w 163587"/>
              <a:gd name="connsiteY19" fmla="*/ 139318 h 1532499"/>
              <a:gd name="connsiteX20" fmla="*/ 160598 w 163587"/>
              <a:gd name="connsiteY20" fmla="*/ 149693 h 1532499"/>
              <a:gd name="connsiteX21" fmla="*/ 160598 w 163587"/>
              <a:gd name="connsiteY21" fmla="*/ 158586 h 1532499"/>
              <a:gd name="connsiteX22" fmla="*/ 157609 w 163587"/>
              <a:gd name="connsiteY22" fmla="*/ 164514 h 1532499"/>
              <a:gd name="connsiteX23" fmla="*/ 157609 w 163587"/>
              <a:gd name="connsiteY23" fmla="*/ 168960 h 1532499"/>
              <a:gd name="connsiteX24" fmla="*/ 157609 w 163587"/>
              <a:gd name="connsiteY24" fmla="*/ 174889 h 1532499"/>
              <a:gd name="connsiteX25" fmla="*/ 157609 w 163587"/>
              <a:gd name="connsiteY25" fmla="*/ 182299 h 1532499"/>
              <a:gd name="connsiteX26" fmla="*/ 157609 w 163587"/>
              <a:gd name="connsiteY26" fmla="*/ 189710 h 1532499"/>
              <a:gd name="connsiteX27" fmla="*/ 154620 w 163587"/>
              <a:gd name="connsiteY27" fmla="*/ 197120 h 1532499"/>
              <a:gd name="connsiteX28" fmla="*/ 154620 w 163587"/>
              <a:gd name="connsiteY28" fmla="*/ 207495 h 1532499"/>
              <a:gd name="connsiteX29" fmla="*/ 154620 w 163587"/>
              <a:gd name="connsiteY29" fmla="*/ 216388 h 1532499"/>
              <a:gd name="connsiteX30" fmla="*/ 154620 w 163587"/>
              <a:gd name="connsiteY30" fmla="*/ 226763 h 1532499"/>
              <a:gd name="connsiteX31" fmla="*/ 154620 w 163587"/>
              <a:gd name="connsiteY31" fmla="*/ 240102 h 1532499"/>
              <a:gd name="connsiteX32" fmla="*/ 151631 w 163587"/>
              <a:gd name="connsiteY32" fmla="*/ 251958 h 1532499"/>
              <a:gd name="connsiteX33" fmla="*/ 151631 w 163587"/>
              <a:gd name="connsiteY33" fmla="*/ 266779 h 1532499"/>
              <a:gd name="connsiteX34" fmla="*/ 151631 w 163587"/>
              <a:gd name="connsiteY34" fmla="*/ 283083 h 1532499"/>
              <a:gd name="connsiteX35" fmla="*/ 151631 w 163587"/>
              <a:gd name="connsiteY35" fmla="*/ 297904 h 1532499"/>
              <a:gd name="connsiteX36" fmla="*/ 151631 w 163587"/>
              <a:gd name="connsiteY36" fmla="*/ 312725 h 1532499"/>
              <a:gd name="connsiteX37" fmla="*/ 151631 w 163587"/>
              <a:gd name="connsiteY37" fmla="*/ 330510 h 1532499"/>
              <a:gd name="connsiteX38" fmla="*/ 151631 w 163587"/>
              <a:gd name="connsiteY38" fmla="*/ 349777 h 1532499"/>
              <a:gd name="connsiteX39" fmla="*/ 151631 w 163587"/>
              <a:gd name="connsiteY39" fmla="*/ 370527 h 1532499"/>
              <a:gd name="connsiteX40" fmla="*/ 148643 w 163587"/>
              <a:gd name="connsiteY40" fmla="*/ 391276 h 1532499"/>
              <a:gd name="connsiteX41" fmla="*/ 148643 w 163587"/>
              <a:gd name="connsiteY41" fmla="*/ 410544 h 1532499"/>
              <a:gd name="connsiteX42" fmla="*/ 148643 w 163587"/>
              <a:gd name="connsiteY42" fmla="*/ 432775 h 1532499"/>
              <a:gd name="connsiteX43" fmla="*/ 148643 w 163587"/>
              <a:gd name="connsiteY43" fmla="*/ 456489 h 1532499"/>
              <a:gd name="connsiteX44" fmla="*/ 148643 w 163587"/>
              <a:gd name="connsiteY44" fmla="*/ 481685 h 1532499"/>
              <a:gd name="connsiteX45" fmla="*/ 148643 w 163587"/>
              <a:gd name="connsiteY45" fmla="*/ 506881 h 1532499"/>
              <a:gd name="connsiteX46" fmla="*/ 148643 w 163587"/>
              <a:gd name="connsiteY46" fmla="*/ 532077 h 1532499"/>
              <a:gd name="connsiteX47" fmla="*/ 148643 w 163587"/>
              <a:gd name="connsiteY47" fmla="*/ 558755 h 1532499"/>
              <a:gd name="connsiteX48" fmla="*/ 151631 w 163587"/>
              <a:gd name="connsiteY48" fmla="*/ 586915 h 1532499"/>
              <a:gd name="connsiteX49" fmla="*/ 151631 w 163587"/>
              <a:gd name="connsiteY49" fmla="*/ 615075 h 1532499"/>
              <a:gd name="connsiteX50" fmla="*/ 151631 w 163587"/>
              <a:gd name="connsiteY50" fmla="*/ 644717 h 1532499"/>
              <a:gd name="connsiteX51" fmla="*/ 151631 w 163587"/>
              <a:gd name="connsiteY51" fmla="*/ 677323 h 1532499"/>
              <a:gd name="connsiteX52" fmla="*/ 151631 w 163587"/>
              <a:gd name="connsiteY52" fmla="*/ 706965 h 1532499"/>
              <a:gd name="connsiteX53" fmla="*/ 151631 w 163587"/>
              <a:gd name="connsiteY53" fmla="*/ 741054 h 1532499"/>
              <a:gd name="connsiteX54" fmla="*/ 151631 w 163587"/>
              <a:gd name="connsiteY54" fmla="*/ 773660 h 1532499"/>
              <a:gd name="connsiteX55" fmla="*/ 154620 w 163587"/>
              <a:gd name="connsiteY55" fmla="*/ 806267 h 1532499"/>
              <a:gd name="connsiteX56" fmla="*/ 154620 w 163587"/>
              <a:gd name="connsiteY56" fmla="*/ 835909 h 1532499"/>
              <a:gd name="connsiteX57" fmla="*/ 154620 w 163587"/>
              <a:gd name="connsiteY57" fmla="*/ 865551 h 1532499"/>
              <a:gd name="connsiteX58" fmla="*/ 154620 w 163587"/>
              <a:gd name="connsiteY58" fmla="*/ 896675 h 1532499"/>
              <a:gd name="connsiteX59" fmla="*/ 154620 w 163587"/>
              <a:gd name="connsiteY59" fmla="*/ 924835 h 1532499"/>
              <a:gd name="connsiteX60" fmla="*/ 154620 w 163587"/>
              <a:gd name="connsiteY60" fmla="*/ 951513 h 1532499"/>
              <a:gd name="connsiteX61" fmla="*/ 154620 w 163587"/>
              <a:gd name="connsiteY61" fmla="*/ 979673 h 1532499"/>
              <a:gd name="connsiteX62" fmla="*/ 154620 w 163587"/>
              <a:gd name="connsiteY62" fmla="*/ 1004869 h 1532499"/>
              <a:gd name="connsiteX63" fmla="*/ 154620 w 163587"/>
              <a:gd name="connsiteY63" fmla="*/ 1030065 h 1532499"/>
              <a:gd name="connsiteX64" fmla="*/ 154620 w 163587"/>
              <a:gd name="connsiteY64" fmla="*/ 1052296 h 1532499"/>
              <a:gd name="connsiteX65" fmla="*/ 154620 w 163587"/>
              <a:gd name="connsiteY65" fmla="*/ 1077492 h 1532499"/>
              <a:gd name="connsiteX66" fmla="*/ 154620 w 163587"/>
              <a:gd name="connsiteY66" fmla="*/ 1098242 h 1532499"/>
              <a:gd name="connsiteX67" fmla="*/ 154620 w 163587"/>
              <a:gd name="connsiteY67" fmla="*/ 1120473 h 1532499"/>
              <a:gd name="connsiteX68" fmla="*/ 154620 w 163587"/>
              <a:gd name="connsiteY68" fmla="*/ 1141223 h 1532499"/>
              <a:gd name="connsiteX69" fmla="*/ 154620 w 163587"/>
              <a:gd name="connsiteY69" fmla="*/ 1160490 h 1532499"/>
              <a:gd name="connsiteX70" fmla="*/ 154620 w 163587"/>
              <a:gd name="connsiteY70" fmla="*/ 1178276 h 1532499"/>
              <a:gd name="connsiteX71" fmla="*/ 154620 w 163587"/>
              <a:gd name="connsiteY71" fmla="*/ 1196061 h 1532499"/>
              <a:gd name="connsiteX72" fmla="*/ 151631 w 163587"/>
              <a:gd name="connsiteY72" fmla="*/ 1213846 h 1532499"/>
              <a:gd name="connsiteX73" fmla="*/ 151631 w 163587"/>
              <a:gd name="connsiteY73" fmla="*/ 1228667 h 1532499"/>
              <a:gd name="connsiteX74" fmla="*/ 151631 w 163587"/>
              <a:gd name="connsiteY74" fmla="*/ 1243488 h 1532499"/>
              <a:gd name="connsiteX75" fmla="*/ 151631 w 163587"/>
              <a:gd name="connsiteY75" fmla="*/ 1258309 h 1532499"/>
              <a:gd name="connsiteX76" fmla="*/ 151631 w 163587"/>
              <a:gd name="connsiteY76" fmla="*/ 1271648 h 1532499"/>
              <a:gd name="connsiteX77" fmla="*/ 151631 w 163587"/>
              <a:gd name="connsiteY77" fmla="*/ 1283505 h 1532499"/>
              <a:gd name="connsiteX78" fmla="*/ 148643 w 163587"/>
              <a:gd name="connsiteY78" fmla="*/ 1296844 h 1532499"/>
              <a:gd name="connsiteX79" fmla="*/ 148643 w 163587"/>
              <a:gd name="connsiteY79" fmla="*/ 1307219 h 1532499"/>
              <a:gd name="connsiteX80" fmla="*/ 148643 w 163587"/>
              <a:gd name="connsiteY80" fmla="*/ 1316112 h 1532499"/>
              <a:gd name="connsiteX81" fmla="*/ 148643 w 163587"/>
              <a:gd name="connsiteY81" fmla="*/ 1326486 h 1532499"/>
              <a:gd name="connsiteX82" fmla="*/ 148643 w 163587"/>
              <a:gd name="connsiteY82" fmla="*/ 1333897 h 1532499"/>
              <a:gd name="connsiteX83" fmla="*/ 147148 w 163587"/>
              <a:gd name="connsiteY83" fmla="*/ 1341307 h 1532499"/>
              <a:gd name="connsiteX84" fmla="*/ 147148 w 163587"/>
              <a:gd name="connsiteY84" fmla="*/ 1347236 h 1532499"/>
              <a:gd name="connsiteX85" fmla="*/ 147148 w 163587"/>
              <a:gd name="connsiteY85" fmla="*/ 1351682 h 1532499"/>
              <a:gd name="connsiteX86" fmla="*/ 144159 w 163587"/>
              <a:gd name="connsiteY86" fmla="*/ 1373914 h 1532499"/>
              <a:gd name="connsiteX87" fmla="*/ 138181 w 163587"/>
              <a:gd name="connsiteY87" fmla="*/ 1394663 h 1532499"/>
              <a:gd name="connsiteX88" fmla="*/ 132203 w 163587"/>
              <a:gd name="connsiteY88" fmla="*/ 1415413 h 1532499"/>
              <a:gd name="connsiteX89" fmla="*/ 126226 w 163587"/>
              <a:gd name="connsiteY89" fmla="*/ 1431716 h 1532499"/>
              <a:gd name="connsiteX90" fmla="*/ 120248 w 163587"/>
              <a:gd name="connsiteY90" fmla="*/ 1448019 h 1532499"/>
              <a:gd name="connsiteX91" fmla="*/ 114270 w 163587"/>
              <a:gd name="connsiteY91" fmla="*/ 1462840 h 1532499"/>
              <a:gd name="connsiteX92" fmla="*/ 105303 w 163587"/>
              <a:gd name="connsiteY92" fmla="*/ 1477661 h 1532499"/>
              <a:gd name="connsiteX93" fmla="*/ 96336 w 163587"/>
              <a:gd name="connsiteY93" fmla="*/ 1488036 h 1532499"/>
              <a:gd name="connsiteX94" fmla="*/ 90358 w 163587"/>
              <a:gd name="connsiteY94" fmla="*/ 1499893 h 1532499"/>
              <a:gd name="connsiteX95" fmla="*/ 81392 w 163587"/>
              <a:gd name="connsiteY95" fmla="*/ 1507303 h 1532499"/>
              <a:gd name="connsiteX96" fmla="*/ 73919 w 163587"/>
              <a:gd name="connsiteY96" fmla="*/ 1516196 h 1532499"/>
              <a:gd name="connsiteX97" fmla="*/ 67942 w 163587"/>
              <a:gd name="connsiteY97" fmla="*/ 1523607 h 1532499"/>
              <a:gd name="connsiteX98" fmla="*/ 58975 w 163587"/>
              <a:gd name="connsiteY98" fmla="*/ 1528053 h 1532499"/>
              <a:gd name="connsiteX99" fmla="*/ 50008 w 163587"/>
              <a:gd name="connsiteY99" fmla="*/ 1531017 h 1532499"/>
              <a:gd name="connsiteX100" fmla="*/ 44030 w 163587"/>
              <a:gd name="connsiteY100" fmla="*/ 1532499 h 1532499"/>
              <a:gd name="connsiteX101" fmla="*/ 35063 w 163587"/>
              <a:gd name="connsiteY101" fmla="*/ 1532499 h 1532499"/>
              <a:gd name="connsiteX102" fmla="*/ 29086 w 163587"/>
              <a:gd name="connsiteY102" fmla="*/ 1532499 h 1532499"/>
              <a:gd name="connsiteX103" fmla="*/ 20119 w 163587"/>
              <a:gd name="connsiteY103" fmla="*/ 1531017 h 1532499"/>
              <a:gd name="connsiteX104" fmla="*/ 17130 w 163587"/>
              <a:gd name="connsiteY104" fmla="*/ 1525089 h 1532499"/>
              <a:gd name="connsiteX105" fmla="*/ 12646 w 163587"/>
              <a:gd name="connsiteY105" fmla="*/ 1517678 h 1532499"/>
              <a:gd name="connsiteX106" fmla="*/ 9657 w 163587"/>
              <a:gd name="connsiteY106" fmla="*/ 1510268 h 1532499"/>
              <a:gd name="connsiteX107" fmla="*/ 6669 w 163587"/>
              <a:gd name="connsiteY107" fmla="*/ 1498411 h 1532499"/>
              <a:gd name="connsiteX108" fmla="*/ 3680 w 163587"/>
              <a:gd name="connsiteY108" fmla="*/ 1488036 h 1532499"/>
              <a:gd name="connsiteX109" fmla="*/ 691 w 163587"/>
              <a:gd name="connsiteY109" fmla="*/ 1473215 h 1532499"/>
              <a:gd name="connsiteX110" fmla="*/ 0 w 163587"/>
              <a:gd name="connsiteY110" fmla="*/ 1470132 h 1532499"/>
              <a:gd name="connsiteX111" fmla="*/ 352 w 163587"/>
              <a:gd name="connsiteY111" fmla="*/ 1469256 h 1532499"/>
              <a:gd name="connsiteX112" fmla="*/ 6702 w 163587"/>
              <a:gd name="connsiteY112" fmla="*/ 1437506 h 1532499"/>
              <a:gd name="connsiteX113" fmla="*/ 12687 w 163587"/>
              <a:gd name="connsiteY113" fmla="*/ 1293880 h 1532499"/>
              <a:gd name="connsiteX114" fmla="*/ 20119 w 163587"/>
              <a:gd name="connsiteY114" fmla="*/ 1293880 h 1532499"/>
              <a:gd name="connsiteX115" fmla="*/ 29086 w 163587"/>
              <a:gd name="connsiteY115" fmla="*/ 1289434 h 1532499"/>
              <a:gd name="connsiteX116" fmla="*/ 35063 w 163587"/>
              <a:gd name="connsiteY116" fmla="*/ 1283505 h 1532499"/>
              <a:gd name="connsiteX117" fmla="*/ 38052 w 163587"/>
              <a:gd name="connsiteY117" fmla="*/ 1282023 h 1532499"/>
              <a:gd name="connsiteX118" fmla="*/ 41041 w 163587"/>
              <a:gd name="connsiteY118" fmla="*/ 1276095 h 1532499"/>
              <a:gd name="connsiteX119" fmla="*/ 41041 w 163587"/>
              <a:gd name="connsiteY119" fmla="*/ 1271648 h 1532499"/>
              <a:gd name="connsiteX120" fmla="*/ 44030 w 163587"/>
              <a:gd name="connsiteY120" fmla="*/ 1265720 h 1532499"/>
              <a:gd name="connsiteX121" fmla="*/ 44030 w 163587"/>
              <a:gd name="connsiteY121" fmla="*/ 1261274 h 1532499"/>
              <a:gd name="connsiteX122" fmla="*/ 47019 w 163587"/>
              <a:gd name="connsiteY122" fmla="*/ 1253863 h 1532499"/>
              <a:gd name="connsiteX123" fmla="*/ 50008 w 163587"/>
              <a:gd name="connsiteY123" fmla="*/ 1246452 h 1532499"/>
              <a:gd name="connsiteX124" fmla="*/ 50008 w 163587"/>
              <a:gd name="connsiteY124" fmla="*/ 1239042 h 1532499"/>
              <a:gd name="connsiteX125" fmla="*/ 52997 w 163587"/>
              <a:gd name="connsiteY125" fmla="*/ 1228667 h 1532499"/>
              <a:gd name="connsiteX126" fmla="*/ 55986 w 163587"/>
              <a:gd name="connsiteY126" fmla="*/ 1218292 h 1532499"/>
              <a:gd name="connsiteX127" fmla="*/ 55986 w 163587"/>
              <a:gd name="connsiteY127" fmla="*/ 1207918 h 1532499"/>
              <a:gd name="connsiteX128" fmla="*/ 58975 w 163587"/>
              <a:gd name="connsiteY128" fmla="*/ 1196061 h 1532499"/>
              <a:gd name="connsiteX129" fmla="*/ 58975 w 163587"/>
              <a:gd name="connsiteY129" fmla="*/ 1182722 h 1532499"/>
              <a:gd name="connsiteX130" fmla="*/ 61964 w 163587"/>
              <a:gd name="connsiteY130" fmla="*/ 1170865 h 1532499"/>
              <a:gd name="connsiteX131" fmla="*/ 61964 w 163587"/>
              <a:gd name="connsiteY131" fmla="*/ 1156044 h 1532499"/>
              <a:gd name="connsiteX132" fmla="*/ 64953 w 163587"/>
              <a:gd name="connsiteY132" fmla="*/ 1142705 h 1532499"/>
              <a:gd name="connsiteX133" fmla="*/ 64953 w 163587"/>
              <a:gd name="connsiteY133" fmla="*/ 1124920 h 1532499"/>
              <a:gd name="connsiteX134" fmla="*/ 67942 w 163587"/>
              <a:gd name="connsiteY134" fmla="*/ 1107134 h 1532499"/>
              <a:gd name="connsiteX135" fmla="*/ 67942 w 163587"/>
              <a:gd name="connsiteY135" fmla="*/ 1084903 h 1532499"/>
              <a:gd name="connsiteX136" fmla="*/ 67942 w 163587"/>
              <a:gd name="connsiteY136" fmla="*/ 1062671 h 1532499"/>
              <a:gd name="connsiteX137" fmla="*/ 67942 w 163587"/>
              <a:gd name="connsiteY137" fmla="*/ 1034511 h 1532499"/>
              <a:gd name="connsiteX138" fmla="*/ 67942 w 163587"/>
              <a:gd name="connsiteY138" fmla="*/ 1007833 h 1532499"/>
              <a:gd name="connsiteX139" fmla="*/ 70930 w 163587"/>
              <a:gd name="connsiteY139" fmla="*/ 973745 h 1532499"/>
              <a:gd name="connsiteX140" fmla="*/ 70930 w 163587"/>
              <a:gd name="connsiteY140" fmla="*/ 941138 h 1532499"/>
              <a:gd name="connsiteX141" fmla="*/ 70930 w 163587"/>
              <a:gd name="connsiteY141" fmla="*/ 904086 h 1532499"/>
              <a:gd name="connsiteX142" fmla="*/ 70930 w 163587"/>
              <a:gd name="connsiteY142" fmla="*/ 865551 h 1532499"/>
              <a:gd name="connsiteX143" fmla="*/ 70930 w 163587"/>
              <a:gd name="connsiteY143" fmla="*/ 825534 h 1532499"/>
              <a:gd name="connsiteX144" fmla="*/ 70930 w 163587"/>
              <a:gd name="connsiteY144" fmla="*/ 781071 h 1532499"/>
              <a:gd name="connsiteX145" fmla="*/ 70930 w 163587"/>
              <a:gd name="connsiteY145" fmla="*/ 735125 h 1532499"/>
              <a:gd name="connsiteX146" fmla="*/ 70930 w 163587"/>
              <a:gd name="connsiteY146" fmla="*/ 687698 h 1532499"/>
              <a:gd name="connsiteX147" fmla="*/ 70930 w 163587"/>
              <a:gd name="connsiteY147" fmla="*/ 634342 h 1532499"/>
              <a:gd name="connsiteX148" fmla="*/ 70930 w 163587"/>
              <a:gd name="connsiteY148" fmla="*/ 583950 h 1532499"/>
              <a:gd name="connsiteX149" fmla="*/ 70930 w 163587"/>
              <a:gd name="connsiteY149" fmla="*/ 533559 h 1532499"/>
              <a:gd name="connsiteX150" fmla="*/ 67942 w 163587"/>
              <a:gd name="connsiteY150" fmla="*/ 486131 h 1532499"/>
              <a:gd name="connsiteX151" fmla="*/ 67942 w 163587"/>
              <a:gd name="connsiteY151" fmla="*/ 438704 h 1532499"/>
              <a:gd name="connsiteX152" fmla="*/ 64953 w 163587"/>
              <a:gd name="connsiteY152" fmla="*/ 392759 h 1532499"/>
              <a:gd name="connsiteX153" fmla="*/ 61964 w 163587"/>
              <a:gd name="connsiteY153" fmla="*/ 349777 h 1532499"/>
              <a:gd name="connsiteX154" fmla="*/ 58975 w 163587"/>
              <a:gd name="connsiteY154" fmla="*/ 308278 h 1532499"/>
              <a:gd name="connsiteX155" fmla="*/ 55986 w 163587"/>
              <a:gd name="connsiteY155" fmla="*/ 266779 h 1532499"/>
              <a:gd name="connsiteX156" fmla="*/ 50008 w 163587"/>
              <a:gd name="connsiteY156" fmla="*/ 229727 h 1532499"/>
              <a:gd name="connsiteX157" fmla="*/ 47019 w 163587"/>
              <a:gd name="connsiteY157" fmla="*/ 191192 h 1532499"/>
              <a:gd name="connsiteX158" fmla="*/ 41041 w 163587"/>
              <a:gd name="connsiteY158" fmla="*/ 157104 h 1532499"/>
              <a:gd name="connsiteX159" fmla="*/ 38052 w 163587"/>
              <a:gd name="connsiteY159" fmla="*/ 121533 h 1532499"/>
              <a:gd name="connsiteX160" fmla="*/ 32074 w 163587"/>
              <a:gd name="connsiteY160" fmla="*/ 88927 h 1532499"/>
              <a:gd name="connsiteX161" fmla="*/ 26097 w 163587"/>
              <a:gd name="connsiteY161" fmla="*/ 57802 h 1532499"/>
              <a:gd name="connsiteX162" fmla="*/ 20119 w 163587"/>
              <a:gd name="connsiteY162" fmla="*/ 28160 h 1532499"/>
              <a:gd name="connsiteX163" fmla="*/ 14141 w 163587"/>
              <a:gd name="connsiteY163" fmla="*/ 0 h 1532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163587" h="1532499">
                <a:moveTo>
                  <a:pt x="14141" y="0"/>
                </a:moveTo>
                <a:lnTo>
                  <a:pt x="29086" y="7411"/>
                </a:lnTo>
                <a:lnTo>
                  <a:pt x="47019" y="16303"/>
                </a:lnTo>
                <a:lnTo>
                  <a:pt x="61964" y="20750"/>
                </a:lnTo>
                <a:lnTo>
                  <a:pt x="73919" y="28160"/>
                </a:lnTo>
                <a:lnTo>
                  <a:pt x="87370" y="32606"/>
                </a:lnTo>
                <a:lnTo>
                  <a:pt x="99325" y="41499"/>
                </a:lnTo>
                <a:lnTo>
                  <a:pt x="108292" y="45945"/>
                </a:lnTo>
                <a:lnTo>
                  <a:pt x="117259" y="50392"/>
                </a:lnTo>
                <a:lnTo>
                  <a:pt x="126226" y="56320"/>
                </a:lnTo>
                <a:lnTo>
                  <a:pt x="135192" y="60767"/>
                </a:lnTo>
                <a:lnTo>
                  <a:pt x="141170" y="66695"/>
                </a:lnTo>
                <a:lnTo>
                  <a:pt x="147148" y="71141"/>
                </a:lnTo>
                <a:lnTo>
                  <a:pt x="151631" y="74105"/>
                </a:lnTo>
                <a:lnTo>
                  <a:pt x="154620" y="78552"/>
                </a:lnTo>
                <a:lnTo>
                  <a:pt x="157609" y="81516"/>
                </a:lnTo>
                <a:lnTo>
                  <a:pt x="160598" y="82998"/>
                </a:lnTo>
                <a:lnTo>
                  <a:pt x="163587" y="100783"/>
                </a:lnTo>
                <a:lnTo>
                  <a:pt x="163587" y="118569"/>
                </a:lnTo>
                <a:lnTo>
                  <a:pt x="163587" y="139318"/>
                </a:lnTo>
                <a:lnTo>
                  <a:pt x="160598" y="149693"/>
                </a:lnTo>
                <a:lnTo>
                  <a:pt x="160598" y="158586"/>
                </a:lnTo>
                <a:lnTo>
                  <a:pt x="157609" y="164514"/>
                </a:lnTo>
                <a:lnTo>
                  <a:pt x="157609" y="168960"/>
                </a:lnTo>
                <a:lnTo>
                  <a:pt x="157609" y="174889"/>
                </a:lnTo>
                <a:lnTo>
                  <a:pt x="157609" y="182299"/>
                </a:lnTo>
                <a:lnTo>
                  <a:pt x="157609" y="189710"/>
                </a:lnTo>
                <a:lnTo>
                  <a:pt x="154620" y="197120"/>
                </a:lnTo>
                <a:lnTo>
                  <a:pt x="154620" y="207495"/>
                </a:lnTo>
                <a:lnTo>
                  <a:pt x="154620" y="216388"/>
                </a:lnTo>
                <a:lnTo>
                  <a:pt x="154620" y="226763"/>
                </a:lnTo>
                <a:lnTo>
                  <a:pt x="154620" y="240102"/>
                </a:lnTo>
                <a:lnTo>
                  <a:pt x="151631" y="251958"/>
                </a:lnTo>
                <a:lnTo>
                  <a:pt x="151631" y="266779"/>
                </a:lnTo>
                <a:lnTo>
                  <a:pt x="151631" y="283083"/>
                </a:lnTo>
                <a:lnTo>
                  <a:pt x="151631" y="297904"/>
                </a:lnTo>
                <a:lnTo>
                  <a:pt x="151631" y="312725"/>
                </a:lnTo>
                <a:lnTo>
                  <a:pt x="151631" y="330510"/>
                </a:lnTo>
                <a:lnTo>
                  <a:pt x="151631" y="349777"/>
                </a:lnTo>
                <a:lnTo>
                  <a:pt x="151631" y="370527"/>
                </a:lnTo>
                <a:lnTo>
                  <a:pt x="148643" y="391276"/>
                </a:lnTo>
                <a:lnTo>
                  <a:pt x="148643" y="410544"/>
                </a:lnTo>
                <a:lnTo>
                  <a:pt x="148643" y="432775"/>
                </a:lnTo>
                <a:lnTo>
                  <a:pt x="148643" y="456489"/>
                </a:lnTo>
                <a:lnTo>
                  <a:pt x="148643" y="481685"/>
                </a:lnTo>
                <a:lnTo>
                  <a:pt x="148643" y="506881"/>
                </a:lnTo>
                <a:lnTo>
                  <a:pt x="148643" y="532077"/>
                </a:lnTo>
                <a:lnTo>
                  <a:pt x="148643" y="558755"/>
                </a:lnTo>
                <a:lnTo>
                  <a:pt x="151631" y="586915"/>
                </a:lnTo>
                <a:lnTo>
                  <a:pt x="151631" y="615075"/>
                </a:lnTo>
                <a:lnTo>
                  <a:pt x="151631" y="644717"/>
                </a:lnTo>
                <a:lnTo>
                  <a:pt x="151631" y="677323"/>
                </a:lnTo>
                <a:lnTo>
                  <a:pt x="151631" y="706965"/>
                </a:lnTo>
                <a:lnTo>
                  <a:pt x="151631" y="741054"/>
                </a:lnTo>
                <a:lnTo>
                  <a:pt x="151631" y="773660"/>
                </a:lnTo>
                <a:lnTo>
                  <a:pt x="154620" y="806267"/>
                </a:lnTo>
                <a:lnTo>
                  <a:pt x="154620" y="835909"/>
                </a:lnTo>
                <a:lnTo>
                  <a:pt x="154620" y="865551"/>
                </a:lnTo>
                <a:lnTo>
                  <a:pt x="154620" y="896675"/>
                </a:lnTo>
                <a:lnTo>
                  <a:pt x="154620" y="924835"/>
                </a:lnTo>
                <a:lnTo>
                  <a:pt x="154620" y="951513"/>
                </a:lnTo>
                <a:lnTo>
                  <a:pt x="154620" y="979673"/>
                </a:lnTo>
                <a:lnTo>
                  <a:pt x="154620" y="1004869"/>
                </a:lnTo>
                <a:lnTo>
                  <a:pt x="154620" y="1030065"/>
                </a:lnTo>
                <a:lnTo>
                  <a:pt x="154620" y="1052296"/>
                </a:lnTo>
                <a:lnTo>
                  <a:pt x="154620" y="1077492"/>
                </a:lnTo>
                <a:lnTo>
                  <a:pt x="154620" y="1098242"/>
                </a:lnTo>
                <a:lnTo>
                  <a:pt x="154620" y="1120473"/>
                </a:lnTo>
                <a:lnTo>
                  <a:pt x="154620" y="1141223"/>
                </a:lnTo>
                <a:lnTo>
                  <a:pt x="154620" y="1160490"/>
                </a:lnTo>
                <a:lnTo>
                  <a:pt x="154620" y="1178276"/>
                </a:lnTo>
                <a:lnTo>
                  <a:pt x="154620" y="1196061"/>
                </a:lnTo>
                <a:lnTo>
                  <a:pt x="151631" y="1213846"/>
                </a:lnTo>
                <a:lnTo>
                  <a:pt x="151631" y="1228667"/>
                </a:lnTo>
                <a:lnTo>
                  <a:pt x="151631" y="1243488"/>
                </a:lnTo>
                <a:lnTo>
                  <a:pt x="151631" y="1258309"/>
                </a:lnTo>
                <a:lnTo>
                  <a:pt x="151631" y="1271648"/>
                </a:lnTo>
                <a:lnTo>
                  <a:pt x="151631" y="1283505"/>
                </a:lnTo>
                <a:lnTo>
                  <a:pt x="148643" y="1296844"/>
                </a:lnTo>
                <a:lnTo>
                  <a:pt x="148643" y="1307219"/>
                </a:lnTo>
                <a:lnTo>
                  <a:pt x="148643" y="1316112"/>
                </a:lnTo>
                <a:lnTo>
                  <a:pt x="148643" y="1326486"/>
                </a:lnTo>
                <a:lnTo>
                  <a:pt x="148643" y="1333897"/>
                </a:lnTo>
                <a:lnTo>
                  <a:pt x="147148" y="1341307"/>
                </a:lnTo>
                <a:lnTo>
                  <a:pt x="147148" y="1347236"/>
                </a:lnTo>
                <a:lnTo>
                  <a:pt x="147148" y="1351682"/>
                </a:lnTo>
                <a:lnTo>
                  <a:pt x="144159" y="1373914"/>
                </a:lnTo>
                <a:lnTo>
                  <a:pt x="138181" y="1394663"/>
                </a:lnTo>
                <a:lnTo>
                  <a:pt x="132203" y="1415413"/>
                </a:lnTo>
                <a:lnTo>
                  <a:pt x="126226" y="1431716"/>
                </a:lnTo>
                <a:lnTo>
                  <a:pt x="120248" y="1448019"/>
                </a:lnTo>
                <a:lnTo>
                  <a:pt x="114270" y="1462840"/>
                </a:lnTo>
                <a:lnTo>
                  <a:pt x="105303" y="1477661"/>
                </a:lnTo>
                <a:lnTo>
                  <a:pt x="96336" y="1488036"/>
                </a:lnTo>
                <a:lnTo>
                  <a:pt x="90358" y="1499893"/>
                </a:lnTo>
                <a:lnTo>
                  <a:pt x="81392" y="1507303"/>
                </a:lnTo>
                <a:lnTo>
                  <a:pt x="73919" y="1516196"/>
                </a:lnTo>
                <a:lnTo>
                  <a:pt x="67942" y="1523607"/>
                </a:lnTo>
                <a:lnTo>
                  <a:pt x="58975" y="1528053"/>
                </a:lnTo>
                <a:lnTo>
                  <a:pt x="50008" y="1531017"/>
                </a:lnTo>
                <a:lnTo>
                  <a:pt x="44030" y="1532499"/>
                </a:lnTo>
                <a:lnTo>
                  <a:pt x="35063" y="1532499"/>
                </a:lnTo>
                <a:lnTo>
                  <a:pt x="29086" y="1532499"/>
                </a:lnTo>
                <a:lnTo>
                  <a:pt x="20119" y="1531017"/>
                </a:lnTo>
                <a:lnTo>
                  <a:pt x="17130" y="1525089"/>
                </a:lnTo>
                <a:lnTo>
                  <a:pt x="12646" y="1517678"/>
                </a:lnTo>
                <a:lnTo>
                  <a:pt x="9657" y="1510268"/>
                </a:lnTo>
                <a:lnTo>
                  <a:pt x="6669" y="1498411"/>
                </a:lnTo>
                <a:lnTo>
                  <a:pt x="3680" y="1488036"/>
                </a:lnTo>
                <a:lnTo>
                  <a:pt x="691" y="1473215"/>
                </a:lnTo>
                <a:lnTo>
                  <a:pt x="0" y="1470132"/>
                </a:lnTo>
                <a:lnTo>
                  <a:pt x="352" y="1469256"/>
                </a:lnTo>
                <a:cubicBezTo>
                  <a:pt x="2970" y="1458785"/>
                  <a:pt x="5959" y="1448273"/>
                  <a:pt x="6702" y="1437506"/>
                </a:cubicBezTo>
                <a:lnTo>
                  <a:pt x="12687" y="1293880"/>
                </a:lnTo>
                <a:lnTo>
                  <a:pt x="20119" y="1293880"/>
                </a:lnTo>
                <a:lnTo>
                  <a:pt x="29086" y="1289434"/>
                </a:lnTo>
                <a:lnTo>
                  <a:pt x="35063" y="1283505"/>
                </a:lnTo>
                <a:lnTo>
                  <a:pt x="38052" y="1282023"/>
                </a:lnTo>
                <a:lnTo>
                  <a:pt x="41041" y="1276095"/>
                </a:lnTo>
                <a:lnTo>
                  <a:pt x="41041" y="1271648"/>
                </a:lnTo>
                <a:lnTo>
                  <a:pt x="44030" y="1265720"/>
                </a:lnTo>
                <a:lnTo>
                  <a:pt x="44030" y="1261274"/>
                </a:lnTo>
                <a:lnTo>
                  <a:pt x="47019" y="1253863"/>
                </a:lnTo>
                <a:lnTo>
                  <a:pt x="50008" y="1246452"/>
                </a:lnTo>
                <a:lnTo>
                  <a:pt x="50008" y="1239042"/>
                </a:lnTo>
                <a:lnTo>
                  <a:pt x="52997" y="1228667"/>
                </a:lnTo>
                <a:lnTo>
                  <a:pt x="55986" y="1218292"/>
                </a:lnTo>
                <a:lnTo>
                  <a:pt x="55986" y="1207918"/>
                </a:lnTo>
                <a:lnTo>
                  <a:pt x="58975" y="1196061"/>
                </a:lnTo>
                <a:lnTo>
                  <a:pt x="58975" y="1182722"/>
                </a:lnTo>
                <a:lnTo>
                  <a:pt x="61964" y="1170865"/>
                </a:lnTo>
                <a:lnTo>
                  <a:pt x="61964" y="1156044"/>
                </a:lnTo>
                <a:lnTo>
                  <a:pt x="64953" y="1142705"/>
                </a:lnTo>
                <a:lnTo>
                  <a:pt x="64953" y="1124920"/>
                </a:lnTo>
                <a:lnTo>
                  <a:pt x="67942" y="1107134"/>
                </a:lnTo>
                <a:lnTo>
                  <a:pt x="67942" y="1084903"/>
                </a:lnTo>
                <a:lnTo>
                  <a:pt x="67942" y="1062671"/>
                </a:lnTo>
                <a:lnTo>
                  <a:pt x="67942" y="1034511"/>
                </a:lnTo>
                <a:lnTo>
                  <a:pt x="67942" y="1007833"/>
                </a:lnTo>
                <a:lnTo>
                  <a:pt x="70930" y="973745"/>
                </a:lnTo>
                <a:lnTo>
                  <a:pt x="70930" y="941138"/>
                </a:lnTo>
                <a:lnTo>
                  <a:pt x="70930" y="904086"/>
                </a:lnTo>
                <a:lnTo>
                  <a:pt x="70930" y="865551"/>
                </a:lnTo>
                <a:lnTo>
                  <a:pt x="70930" y="825534"/>
                </a:lnTo>
                <a:lnTo>
                  <a:pt x="70930" y="781071"/>
                </a:lnTo>
                <a:lnTo>
                  <a:pt x="70930" y="735125"/>
                </a:lnTo>
                <a:lnTo>
                  <a:pt x="70930" y="687698"/>
                </a:lnTo>
                <a:lnTo>
                  <a:pt x="70930" y="634342"/>
                </a:lnTo>
                <a:lnTo>
                  <a:pt x="70930" y="583950"/>
                </a:lnTo>
                <a:lnTo>
                  <a:pt x="70930" y="533559"/>
                </a:lnTo>
                <a:lnTo>
                  <a:pt x="67942" y="486131"/>
                </a:lnTo>
                <a:lnTo>
                  <a:pt x="67942" y="438704"/>
                </a:lnTo>
                <a:lnTo>
                  <a:pt x="64953" y="392759"/>
                </a:lnTo>
                <a:lnTo>
                  <a:pt x="61964" y="349777"/>
                </a:lnTo>
                <a:lnTo>
                  <a:pt x="58975" y="308278"/>
                </a:lnTo>
                <a:lnTo>
                  <a:pt x="55986" y="266779"/>
                </a:lnTo>
                <a:lnTo>
                  <a:pt x="50008" y="229727"/>
                </a:lnTo>
                <a:lnTo>
                  <a:pt x="47019" y="191192"/>
                </a:lnTo>
                <a:lnTo>
                  <a:pt x="41041" y="157104"/>
                </a:lnTo>
                <a:lnTo>
                  <a:pt x="38052" y="121533"/>
                </a:lnTo>
                <a:lnTo>
                  <a:pt x="32074" y="88927"/>
                </a:lnTo>
                <a:lnTo>
                  <a:pt x="26097" y="57802"/>
                </a:lnTo>
                <a:lnTo>
                  <a:pt x="20119" y="28160"/>
                </a:lnTo>
                <a:lnTo>
                  <a:pt x="1414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任意多边形 137"/>
          <p:cNvSpPr/>
          <p:nvPr/>
        </p:nvSpPr>
        <p:spPr>
          <a:xfrm>
            <a:off x="1808167" y="2113591"/>
            <a:ext cx="1074953" cy="305444"/>
          </a:xfrm>
          <a:custGeom>
            <a:avLst/>
            <a:gdLst>
              <a:gd name="connsiteX0" fmla="*/ 947339 w 1074953"/>
              <a:gd name="connsiteY0" fmla="*/ 0 h 305444"/>
              <a:gd name="connsiteX1" fmla="*/ 956242 w 1074953"/>
              <a:gd name="connsiteY1" fmla="*/ 0 h 305444"/>
              <a:gd name="connsiteX2" fmla="*/ 962177 w 1074953"/>
              <a:gd name="connsiteY2" fmla="*/ 0 h 305444"/>
              <a:gd name="connsiteX3" fmla="*/ 968113 w 1074953"/>
              <a:gd name="connsiteY3" fmla="*/ 2955 h 305444"/>
              <a:gd name="connsiteX4" fmla="*/ 977016 w 1074953"/>
              <a:gd name="connsiteY4" fmla="*/ 7387 h 305444"/>
              <a:gd name="connsiteX5" fmla="*/ 985920 w 1074953"/>
              <a:gd name="connsiteY5" fmla="*/ 10342 h 305444"/>
              <a:gd name="connsiteX6" fmla="*/ 994823 w 1074953"/>
              <a:gd name="connsiteY6" fmla="*/ 14775 h 305444"/>
              <a:gd name="connsiteX7" fmla="*/ 1002242 w 1074953"/>
              <a:gd name="connsiteY7" fmla="*/ 22162 h 305444"/>
              <a:gd name="connsiteX8" fmla="*/ 1014114 w 1074953"/>
              <a:gd name="connsiteY8" fmla="*/ 31027 h 305444"/>
              <a:gd name="connsiteX9" fmla="*/ 1025985 w 1074953"/>
              <a:gd name="connsiteY9" fmla="*/ 38414 h 305444"/>
              <a:gd name="connsiteX10" fmla="*/ 1037856 w 1074953"/>
              <a:gd name="connsiteY10" fmla="*/ 50234 h 305444"/>
              <a:gd name="connsiteX11" fmla="*/ 1049727 w 1074953"/>
              <a:gd name="connsiteY11" fmla="*/ 60576 h 305444"/>
              <a:gd name="connsiteX12" fmla="*/ 1058630 w 1074953"/>
              <a:gd name="connsiteY12" fmla="*/ 67963 h 305444"/>
              <a:gd name="connsiteX13" fmla="*/ 1064566 w 1074953"/>
              <a:gd name="connsiteY13" fmla="*/ 78305 h 305444"/>
              <a:gd name="connsiteX14" fmla="*/ 1069018 w 1074953"/>
              <a:gd name="connsiteY14" fmla="*/ 85693 h 305444"/>
              <a:gd name="connsiteX15" fmla="*/ 1071985 w 1074953"/>
              <a:gd name="connsiteY15" fmla="*/ 90125 h 305444"/>
              <a:gd name="connsiteX16" fmla="*/ 1074953 w 1074953"/>
              <a:gd name="connsiteY16" fmla="*/ 96035 h 305444"/>
              <a:gd name="connsiteX17" fmla="*/ 1074953 w 1074953"/>
              <a:gd name="connsiteY17" fmla="*/ 97512 h 305444"/>
              <a:gd name="connsiteX18" fmla="*/ 1074953 w 1074953"/>
              <a:gd name="connsiteY18" fmla="*/ 100467 h 305444"/>
              <a:gd name="connsiteX19" fmla="*/ 1071985 w 1074953"/>
              <a:gd name="connsiteY19" fmla="*/ 100467 h 305444"/>
              <a:gd name="connsiteX20" fmla="*/ 1069018 w 1074953"/>
              <a:gd name="connsiteY20" fmla="*/ 103422 h 305444"/>
              <a:gd name="connsiteX21" fmla="*/ 1066050 w 1074953"/>
              <a:gd name="connsiteY21" fmla="*/ 103422 h 305444"/>
              <a:gd name="connsiteX22" fmla="*/ 1064566 w 1074953"/>
              <a:gd name="connsiteY22" fmla="*/ 104900 h 305444"/>
              <a:gd name="connsiteX23" fmla="*/ 1058630 w 1074953"/>
              <a:gd name="connsiteY23" fmla="*/ 104900 h 305444"/>
              <a:gd name="connsiteX24" fmla="*/ 1049727 w 1074953"/>
              <a:gd name="connsiteY24" fmla="*/ 107854 h 305444"/>
              <a:gd name="connsiteX25" fmla="*/ 1043791 w 1074953"/>
              <a:gd name="connsiteY25" fmla="*/ 107854 h 305444"/>
              <a:gd name="connsiteX26" fmla="*/ 1034888 w 1074953"/>
              <a:gd name="connsiteY26" fmla="*/ 110809 h 305444"/>
              <a:gd name="connsiteX27" fmla="*/ 1025985 w 1074953"/>
              <a:gd name="connsiteY27" fmla="*/ 110809 h 305444"/>
              <a:gd name="connsiteX28" fmla="*/ 1014114 w 1074953"/>
              <a:gd name="connsiteY28" fmla="*/ 110809 h 305444"/>
              <a:gd name="connsiteX29" fmla="*/ 1002242 w 1074953"/>
              <a:gd name="connsiteY29" fmla="*/ 113764 h 305444"/>
              <a:gd name="connsiteX30" fmla="*/ 988887 w 1074953"/>
              <a:gd name="connsiteY30" fmla="*/ 113764 h 305444"/>
              <a:gd name="connsiteX31" fmla="*/ 977016 w 1074953"/>
              <a:gd name="connsiteY31" fmla="*/ 113764 h 305444"/>
              <a:gd name="connsiteX32" fmla="*/ 959210 w 1074953"/>
              <a:gd name="connsiteY32" fmla="*/ 113764 h 305444"/>
              <a:gd name="connsiteX33" fmla="*/ 944371 w 1074953"/>
              <a:gd name="connsiteY33" fmla="*/ 113764 h 305444"/>
              <a:gd name="connsiteX34" fmla="*/ 910241 w 1074953"/>
              <a:gd name="connsiteY34" fmla="*/ 115242 h 305444"/>
              <a:gd name="connsiteX35" fmla="*/ 877596 w 1074953"/>
              <a:gd name="connsiteY35" fmla="*/ 118197 h 305444"/>
              <a:gd name="connsiteX36" fmla="*/ 846434 w 1074953"/>
              <a:gd name="connsiteY36" fmla="*/ 122629 h 305444"/>
              <a:gd name="connsiteX37" fmla="*/ 813788 w 1074953"/>
              <a:gd name="connsiteY37" fmla="*/ 125584 h 305444"/>
              <a:gd name="connsiteX38" fmla="*/ 785594 w 1074953"/>
              <a:gd name="connsiteY38" fmla="*/ 128539 h 305444"/>
              <a:gd name="connsiteX39" fmla="*/ 755916 w 1074953"/>
              <a:gd name="connsiteY39" fmla="*/ 130016 h 305444"/>
              <a:gd name="connsiteX40" fmla="*/ 729206 w 1074953"/>
              <a:gd name="connsiteY40" fmla="*/ 132971 h 305444"/>
              <a:gd name="connsiteX41" fmla="*/ 703980 w 1074953"/>
              <a:gd name="connsiteY41" fmla="*/ 135926 h 305444"/>
              <a:gd name="connsiteX42" fmla="*/ 674302 w 1074953"/>
              <a:gd name="connsiteY42" fmla="*/ 138881 h 305444"/>
              <a:gd name="connsiteX43" fmla="*/ 646108 w 1074953"/>
              <a:gd name="connsiteY43" fmla="*/ 143313 h 305444"/>
              <a:gd name="connsiteX44" fmla="*/ 588237 w 1074953"/>
              <a:gd name="connsiteY44" fmla="*/ 153656 h 305444"/>
              <a:gd name="connsiteX45" fmla="*/ 528881 w 1074953"/>
              <a:gd name="connsiteY45" fmla="*/ 162520 h 305444"/>
              <a:gd name="connsiteX46" fmla="*/ 468041 w 1074953"/>
              <a:gd name="connsiteY46" fmla="*/ 172863 h 305444"/>
              <a:gd name="connsiteX47" fmla="*/ 398299 w 1074953"/>
              <a:gd name="connsiteY47" fmla="*/ 190592 h 305444"/>
              <a:gd name="connsiteX48" fmla="*/ 328556 w 1074953"/>
              <a:gd name="connsiteY48" fmla="*/ 208322 h 305444"/>
              <a:gd name="connsiteX49" fmla="*/ 254361 w 1074953"/>
              <a:gd name="connsiteY49" fmla="*/ 229006 h 305444"/>
              <a:gd name="connsiteX50" fmla="*/ 215780 w 1074953"/>
              <a:gd name="connsiteY50" fmla="*/ 237871 h 305444"/>
              <a:gd name="connsiteX51" fmla="*/ 178683 w 1074953"/>
              <a:gd name="connsiteY51" fmla="*/ 248213 h 305444"/>
              <a:gd name="connsiteX52" fmla="*/ 157908 w 1074953"/>
              <a:gd name="connsiteY52" fmla="*/ 254123 h 305444"/>
              <a:gd name="connsiteX53" fmla="*/ 140101 w 1074953"/>
              <a:gd name="connsiteY53" fmla="*/ 261510 h 305444"/>
              <a:gd name="connsiteX54" fmla="*/ 120811 w 1074953"/>
              <a:gd name="connsiteY54" fmla="*/ 265942 h 305444"/>
              <a:gd name="connsiteX55" fmla="*/ 103004 w 1074953"/>
              <a:gd name="connsiteY55" fmla="*/ 271852 h 305444"/>
              <a:gd name="connsiteX56" fmla="*/ 88165 w 1074953"/>
              <a:gd name="connsiteY56" fmla="*/ 276285 h 305444"/>
              <a:gd name="connsiteX57" fmla="*/ 70358 w 1074953"/>
              <a:gd name="connsiteY57" fmla="*/ 280717 h 305444"/>
              <a:gd name="connsiteX58" fmla="*/ 55519 w 1074953"/>
              <a:gd name="connsiteY58" fmla="*/ 286627 h 305444"/>
              <a:gd name="connsiteX59" fmla="*/ 45132 w 1074953"/>
              <a:gd name="connsiteY59" fmla="*/ 288104 h 305444"/>
              <a:gd name="connsiteX60" fmla="*/ 30293 w 1074953"/>
              <a:gd name="connsiteY60" fmla="*/ 294014 h 305444"/>
              <a:gd name="connsiteX61" fmla="*/ 18422 w 1074953"/>
              <a:gd name="connsiteY61" fmla="*/ 298446 h 305444"/>
              <a:gd name="connsiteX62" fmla="*/ 6551 w 1074953"/>
              <a:gd name="connsiteY62" fmla="*/ 304356 h 305444"/>
              <a:gd name="connsiteX63" fmla="*/ 0 w 1074953"/>
              <a:gd name="connsiteY63" fmla="*/ 305444 h 305444"/>
              <a:gd name="connsiteX64" fmla="*/ 4948 w 1074953"/>
              <a:gd name="connsiteY64" fmla="*/ 298022 h 305444"/>
              <a:gd name="connsiteX65" fmla="*/ 17648 w 1074953"/>
              <a:gd name="connsiteY65" fmla="*/ 253572 h 305444"/>
              <a:gd name="connsiteX66" fmla="*/ 23998 w 1074953"/>
              <a:gd name="connsiteY66" fmla="*/ 234522 h 305444"/>
              <a:gd name="connsiteX67" fmla="*/ 34242 w 1074953"/>
              <a:gd name="connsiteY67" fmla="*/ 193547 h 305444"/>
              <a:gd name="connsiteX68" fmla="*/ 42164 w 1074953"/>
              <a:gd name="connsiteY68" fmla="*/ 193547 h 305444"/>
              <a:gd name="connsiteX69" fmla="*/ 54036 w 1074953"/>
              <a:gd name="connsiteY69" fmla="*/ 190592 h 305444"/>
              <a:gd name="connsiteX70" fmla="*/ 67391 w 1074953"/>
              <a:gd name="connsiteY70" fmla="*/ 187637 h 305444"/>
              <a:gd name="connsiteX71" fmla="*/ 76294 w 1074953"/>
              <a:gd name="connsiteY71" fmla="*/ 187637 h 305444"/>
              <a:gd name="connsiteX72" fmla="*/ 82230 w 1074953"/>
              <a:gd name="connsiteY72" fmla="*/ 186160 h 305444"/>
              <a:gd name="connsiteX73" fmla="*/ 91133 w 1074953"/>
              <a:gd name="connsiteY73" fmla="*/ 183205 h 305444"/>
              <a:gd name="connsiteX74" fmla="*/ 100036 w 1074953"/>
              <a:gd name="connsiteY74" fmla="*/ 180250 h 305444"/>
              <a:gd name="connsiteX75" fmla="*/ 111907 w 1074953"/>
              <a:gd name="connsiteY75" fmla="*/ 178772 h 305444"/>
              <a:gd name="connsiteX76" fmla="*/ 122295 w 1074953"/>
              <a:gd name="connsiteY76" fmla="*/ 175818 h 305444"/>
              <a:gd name="connsiteX77" fmla="*/ 131198 w 1074953"/>
              <a:gd name="connsiteY77" fmla="*/ 171385 h 305444"/>
              <a:gd name="connsiteX78" fmla="*/ 146037 w 1074953"/>
              <a:gd name="connsiteY78" fmla="*/ 168430 h 305444"/>
              <a:gd name="connsiteX79" fmla="*/ 172747 w 1074953"/>
              <a:gd name="connsiteY79" fmla="*/ 161043 h 305444"/>
              <a:gd name="connsiteX80" fmla="*/ 200941 w 1074953"/>
              <a:gd name="connsiteY80" fmla="*/ 153656 h 305444"/>
              <a:gd name="connsiteX81" fmla="*/ 233587 w 1074953"/>
              <a:gd name="connsiteY81" fmla="*/ 146268 h 305444"/>
              <a:gd name="connsiteX82" fmla="*/ 267716 w 1074953"/>
              <a:gd name="connsiteY82" fmla="*/ 135926 h 305444"/>
              <a:gd name="connsiteX83" fmla="*/ 306297 w 1074953"/>
              <a:gd name="connsiteY83" fmla="*/ 128539 h 305444"/>
              <a:gd name="connsiteX84" fmla="*/ 340427 w 1074953"/>
              <a:gd name="connsiteY84" fmla="*/ 121152 h 305444"/>
              <a:gd name="connsiteX85" fmla="*/ 413137 w 1074953"/>
              <a:gd name="connsiteY85" fmla="*/ 104900 h 305444"/>
              <a:gd name="connsiteX86" fmla="*/ 482880 w 1074953"/>
              <a:gd name="connsiteY86" fmla="*/ 93080 h 305444"/>
              <a:gd name="connsiteX87" fmla="*/ 518494 w 1074953"/>
              <a:gd name="connsiteY87" fmla="*/ 85693 h 305444"/>
              <a:gd name="connsiteX88" fmla="*/ 549655 w 1074953"/>
              <a:gd name="connsiteY88" fmla="*/ 75350 h 305444"/>
              <a:gd name="connsiteX89" fmla="*/ 585269 w 1074953"/>
              <a:gd name="connsiteY89" fmla="*/ 67963 h 305444"/>
              <a:gd name="connsiteX90" fmla="*/ 616431 w 1074953"/>
              <a:gd name="connsiteY90" fmla="*/ 60576 h 305444"/>
              <a:gd name="connsiteX91" fmla="*/ 683206 w 1074953"/>
              <a:gd name="connsiteY91" fmla="*/ 47279 h 305444"/>
              <a:gd name="connsiteX92" fmla="*/ 749981 w 1074953"/>
              <a:gd name="connsiteY92" fmla="*/ 35459 h 305444"/>
              <a:gd name="connsiteX93" fmla="*/ 813788 w 1074953"/>
              <a:gd name="connsiteY93" fmla="*/ 22162 h 305444"/>
              <a:gd name="connsiteX94" fmla="*/ 840498 w 1074953"/>
              <a:gd name="connsiteY94" fmla="*/ 17730 h 305444"/>
              <a:gd name="connsiteX95" fmla="*/ 862757 w 1074953"/>
              <a:gd name="connsiteY95" fmla="*/ 13297 h 305444"/>
              <a:gd name="connsiteX96" fmla="*/ 886499 w 1074953"/>
              <a:gd name="connsiteY96" fmla="*/ 10342 h 305444"/>
              <a:gd name="connsiteX97" fmla="*/ 907273 w 1074953"/>
              <a:gd name="connsiteY97" fmla="*/ 5910 h 305444"/>
              <a:gd name="connsiteX98" fmla="*/ 922112 w 1074953"/>
              <a:gd name="connsiteY98" fmla="*/ 2955 h 305444"/>
              <a:gd name="connsiteX99" fmla="*/ 935467 w 1074953"/>
              <a:gd name="connsiteY99" fmla="*/ 2955 h 305444"/>
              <a:gd name="connsiteX100" fmla="*/ 947339 w 1074953"/>
              <a:gd name="connsiteY100" fmla="*/ 0 h 305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1074953" h="305444">
                <a:moveTo>
                  <a:pt x="947339" y="0"/>
                </a:moveTo>
                <a:lnTo>
                  <a:pt x="956242" y="0"/>
                </a:lnTo>
                <a:lnTo>
                  <a:pt x="962177" y="0"/>
                </a:lnTo>
                <a:lnTo>
                  <a:pt x="968113" y="2955"/>
                </a:lnTo>
                <a:lnTo>
                  <a:pt x="977016" y="7387"/>
                </a:lnTo>
                <a:lnTo>
                  <a:pt x="985920" y="10342"/>
                </a:lnTo>
                <a:lnTo>
                  <a:pt x="994823" y="14775"/>
                </a:lnTo>
                <a:lnTo>
                  <a:pt x="1002242" y="22162"/>
                </a:lnTo>
                <a:lnTo>
                  <a:pt x="1014114" y="31027"/>
                </a:lnTo>
                <a:lnTo>
                  <a:pt x="1025985" y="38414"/>
                </a:lnTo>
                <a:lnTo>
                  <a:pt x="1037856" y="50234"/>
                </a:lnTo>
                <a:lnTo>
                  <a:pt x="1049727" y="60576"/>
                </a:lnTo>
                <a:lnTo>
                  <a:pt x="1058630" y="67963"/>
                </a:lnTo>
                <a:lnTo>
                  <a:pt x="1064566" y="78305"/>
                </a:lnTo>
                <a:lnTo>
                  <a:pt x="1069018" y="85693"/>
                </a:lnTo>
                <a:lnTo>
                  <a:pt x="1071985" y="90125"/>
                </a:lnTo>
                <a:lnTo>
                  <a:pt x="1074953" y="96035"/>
                </a:lnTo>
                <a:lnTo>
                  <a:pt x="1074953" y="97512"/>
                </a:lnTo>
                <a:lnTo>
                  <a:pt x="1074953" y="100467"/>
                </a:lnTo>
                <a:lnTo>
                  <a:pt x="1071985" y="100467"/>
                </a:lnTo>
                <a:lnTo>
                  <a:pt x="1069018" y="103422"/>
                </a:lnTo>
                <a:lnTo>
                  <a:pt x="1066050" y="103422"/>
                </a:lnTo>
                <a:lnTo>
                  <a:pt x="1064566" y="104900"/>
                </a:lnTo>
                <a:lnTo>
                  <a:pt x="1058630" y="104900"/>
                </a:lnTo>
                <a:lnTo>
                  <a:pt x="1049727" y="107854"/>
                </a:lnTo>
                <a:lnTo>
                  <a:pt x="1043791" y="107854"/>
                </a:lnTo>
                <a:lnTo>
                  <a:pt x="1034888" y="110809"/>
                </a:lnTo>
                <a:lnTo>
                  <a:pt x="1025985" y="110809"/>
                </a:lnTo>
                <a:lnTo>
                  <a:pt x="1014114" y="110809"/>
                </a:lnTo>
                <a:lnTo>
                  <a:pt x="1002242" y="113764"/>
                </a:lnTo>
                <a:lnTo>
                  <a:pt x="988887" y="113764"/>
                </a:lnTo>
                <a:lnTo>
                  <a:pt x="977016" y="113764"/>
                </a:lnTo>
                <a:lnTo>
                  <a:pt x="959210" y="113764"/>
                </a:lnTo>
                <a:lnTo>
                  <a:pt x="944371" y="113764"/>
                </a:lnTo>
                <a:lnTo>
                  <a:pt x="910241" y="115242"/>
                </a:lnTo>
                <a:lnTo>
                  <a:pt x="877596" y="118197"/>
                </a:lnTo>
                <a:lnTo>
                  <a:pt x="846434" y="122629"/>
                </a:lnTo>
                <a:lnTo>
                  <a:pt x="813788" y="125584"/>
                </a:lnTo>
                <a:lnTo>
                  <a:pt x="785594" y="128539"/>
                </a:lnTo>
                <a:lnTo>
                  <a:pt x="755916" y="130016"/>
                </a:lnTo>
                <a:lnTo>
                  <a:pt x="729206" y="132971"/>
                </a:lnTo>
                <a:lnTo>
                  <a:pt x="703980" y="135926"/>
                </a:lnTo>
                <a:lnTo>
                  <a:pt x="674302" y="138881"/>
                </a:lnTo>
                <a:lnTo>
                  <a:pt x="646108" y="143313"/>
                </a:lnTo>
                <a:lnTo>
                  <a:pt x="588237" y="153656"/>
                </a:lnTo>
                <a:lnTo>
                  <a:pt x="528881" y="162520"/>
                </a:lnTo>
                <a:lnTo>
                  <a:pt x="468041" y="172863"/>
                </a:lnTo>
                <a:lnTo>
                  <a:pt x="398299" y="190592"/>
                </a:lnTo>
                <a:lnTo>
                  <a:pt x="328556" y="208322"/>
                </a:lnTo>
                <a:lnTo>
                  <a:pt x="254361" y="229006"/>
                </a:lnTo>
                <a:lnTo>
                  <a:pt x="215780" y="237871"/>
                </a:lnTo>
                <a:lnTo>
                  <a:pt x="178683" y="248213"/>
                </a:lnTo>
                <a:lnTo>
                  <a:pt x="157908" y="254123"/>
                </a:lnTo>
                <a:lnTo>
                  <a:pt x="140101" y="261510"/>
                </a:lnTo>
                <a:lnTo>
                  <a:pt x="120811" y="265942"/>
                </a:lnTo>
                <a:lnTo>
                  <a:pt x="103004" y="271852"/>
                </a:lnTo>
                <a:lnTo>
                  <a:pt x="88165" y="276285"/>
                </a:lnTo>
                <a:lnTo>
                  <a:pt x="70358" y="280717"/>
                </a:lnTo>
                <a:lnTo>
                  <a:pt x="55519" y="286627"/>
                </a:lnTo>
                <a:lnTo>
                  <a:pt x="45132" y="288104"/>
                </a:lnTo>
                <a:lnTo>
                  <a:pt x="30293" y="294014"/>
                </a:lnTo>
                <a:lnTo>
                  <a:pt x="18422" y="298446"/>
                </a:lnTo>
                <a:lnTo>
                  <a:pt x="6551" y="304356"/>
                </a:lnTo>
                <a:lnTo>
                  <a:pt x="0" y="305444"/>
                </a:lnTo>
                <a:lnTo>
                  <a:pt x="4948" y="298022"/>
                </a:lnTo>
                <a:cubicBezTo>
                  <a:pt x="10023" y="287872"/>
                  <a:pt x="14935" y="263067"/>
                  <a:pt x="17648" y="253572"/>
                </a:cubicBezTo>
                <a:cubicBezTo>
                  <a:pt x="19487" y="247136"/>
                  <a:pt x="22237" y="240980"/>
                  <a:pt x="23998" y="234522"/>
                </a:cubicBezTo>
                <a:lnTo>
                  <a:pt x="34242" y="193547"/>
                </a:lnTo>
                <a:lnTo>
                  <a:pt x="42164" y="193547"/>
                </a:lnTo>
                <a:lnTo>
                  <a:pt x="54036" y="190592"/>
                </a:lnTo>
                <a:lnTo>
                  <a:pt x="67391" y="187637"/>
                </a:lnTo>
                <a:lnTo>
                  <a:pt x="76294" y="187637"/>
                </a:lnTo>
                <a:lnTo>
                  <a:pt x="82230" y="186160"/>
                </a:lnTo>
                <a:lnTo>
                  <a:pt x="91133" y="183205"/>
                </a:lnTo>
                <a:lnTo>
                  <a:pt x="100036" y="180250"/>
                </a:lnTo>
                <a:lnTo>
                  <a:pt x="111907" y="178772"/>
                </a:lnTo>
                <a:lnTo>
                  <a:pt x="122295" y="175818"/>
                </a:lnTo>
                <a:lnTo>
                  <a:pt x="131198" y="171385"/>
                </a:lnTo>
                <a:lnTo>
                  <a:pt x="146037" y="168430"/>
                </a:lnTo>
                <a:lnTo>
                  <a:pt x="172747" y="161043"/>
                </a:lnTo>
                <a:lnTo>
                  <a:pt x="200941" y="153656"/>
                </a:lnTo>
                <a:lnTo>
                  <a:pt x="233587" y="146268"/>
                </a:lnTo>
                <a:lnTo>
                  <a:pt x="267716" y="135926"/>
                </a:lnTo>
                <a:lnTo>
                  <a:pt x="306297" y="128539"/>
                </a:lnTo>
                <a:lnTo>
                  <a:pt x="340427" y="121152"/>
                </a:lnTo>
                <a:lnTo>
                  <a:pt x="413137" y="104900"/>
                </a:lnTo>
                <a:lnTo>
                  <a:pt x="482880" y="93080"/>
                </a:lnTo>
                <a:lnTo>
                  <a:pt x="518494" y="85693"/>
                </a:lnTo>
                <a:lnTo>
                  <a:pt x="549655" y="75350"/>
                </a:lnTo>
                <a:lnTo>
                  <a:pt x="585269" y="67963"/>
                </a:lnTo>
                <a:lnTo>
                  <a:pt x="616431" y="60576"/>
                </a:lnTo>
                <a:lnTo>
                  <a:pt x="683206" y="47279"/>
                </a:lnTo>
                <a:lnTo>
                  <a:pt x="749981" y="35459"/>
                </a:lnTo>
                <a:lnTo>
                  <a:pt x="813788" y="22162"/>
                </a:lnTo>
                <a:lnTo>
                  <a:pt x="840498" y="17730"/>
                </a:lnTo>
                <a:lnTo>
                  <a:pt x="862757" y="13297"/>
                </a:lnTo>
                <a:lnTo>
                  <a:pt x="886499" y="10342"/>
                </a:lnTo>
                <a:lnTo>
                  <a:pt x="907273" y="5910"/>
                </a:lnTo>
                <a:lnTo>
                  <a:pt x="922112" y="2955"/>
                </a:lnTo>
                <a:lnTo>
                  <a:pt x="935467" y="2955"/>
                </a:lnTo>
                <a:lnTo>
                  <a:pt x="947339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06" grpId="0" animBg="1"/>
      <p:bldP spid="135" grpId="0" animBg="1"/>
      <p:bldP spid="136" grpId="0" animBg="1"/>
      <p:bldP spid="137" grpId="0" animBg="1"/>
      <p:bldP spid="1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647982" y="1855035"/>
            <a:ext cx="496855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）上窄下宽。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300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）横折要窄。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）竖折折钩的第一折要写在横中线上，写得宽一些。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584086" y="987574"/>
            <a:ext cx="4752528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小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马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马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上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972" y="2251022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文本框 8"/>
          <p:cNvSpPr txBox="1">
            <a:spLocks noChangeArrowheads="1"/>
          </p:cNvSpPr>
          <p:nvPr/>
        </p:nvSpPr>
        <p:spPr bwMode="auto">
          <a:xfrm>
            <a:off x="634523" y="267494"/>
            <a:ext cx="32849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0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mǎ</a:t>
            </a:r>
            <a:endParaRPr lang="zh-CN" altLang="en-US" sz="60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110392" y="1421346"/>
            <a:ext cx="2318547" cy="2326669"/>
            <a:chOff x="5534807" y="1672548"/>
            <a:chExt cx="2318547" cy="2326669"/>
          </a:xfrm>
        </p:grpSpPr>
        <p:sp>
          <p:nvSpPr>
            <p:cNvPr id="45" name="矩形 44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1525441" y="1705848"/>
            <a:ext cx="1488448" cy="1757665"/>
            <a:chOff x="3536950" y="1576388"/>
            <a:chExt cx="763588" cy="901699"/>
          </a:xfrm>
        </p:grpSpPr>
        <p:sp>
          <p:nvSpPr>
            <p:cNvPr id="49" name="Freeform 57"/>
            <p:cNvSpPr/>
            <p:nvPr/>
          </p:nvSpPr>
          <p:spPr bwMode="auto">
            <a:xfrm>
              <a:off x="3702050" y="1576388"/>
              <a:ext cx="404813" cy="439737"/>
            </a:xfrm>
            <a:custGeom>
              <a:avLst/>
              <a:gdLst>
                <a:gd name="T0" fmla="*/ 388 w 511"/>
                <a:gd name="T1" fmla="*/ 10 h 555"/>
                <a:gd name="T2" fmla="*/ 399 w 511"/>
                <a:gd name="T3" fmla="*/ 4 h 555"/>
                <a:gd name="T4" fmla="*/ 409 w 511"/>
                <a:gd name="T5" fmla="*/ 0 h 555"/>
                <a:gd name="T6" fmla="*/ 425 w 511"/>
                <a:gd name="T7" fmla="*/ 5 h 555"/>
                <a:gd name="T8" fmla="*/ 448 w 511"/>
                <a:gd name="T9" fmla="*/ 19 h 555"/>
                <a:gd name="T10" fmla="*/ 480 w 511"/>
                <a:gd name="T11" fmla="*/ 44 h 555"/>
                <a:gd name="T12" fmla="*/ 501 w 511"/>
                <a:gd name="T13" fmla="*/ 66 h 555"/>
                <a:gd name="T14" fmla="*/ 511 w 511"/>
                <a:gd name="T15" fmla="*/ 80 h 555"/>
                <a:gd name="T16" fmla="*/ 503 w 511"/>
                <a:gd name="T17" fmla="*/ 97 h 555"/>
                <a:gd name="T18" fmla="*/ 493 w 511"/>
                <a:gd name="T19" fmla="*/ 106 h 555"/>
                <a:gd name="T20" fmla="*/ 484 w 511"/>
                <a:gd name="T21" fmla="*/ 112 h 555"/>
                <a:gd name="T22" fmla="*/ 476 w 511"/>
                <a:gd name="T23" fmla="*/ 124 h 555"/>
                <a:gd name="T24" fmla="*/ 468 w 511"/>
                <a:gd name="T25" fmla="*/ 141 h 555"/>
                <a:gd name="T26" fmla="*/ 462 w 511"/>
                <a:gd name="T27" fmla="*/ 163 h 555"/>
                <a:gd name="T28" fmla="*/ 456 w 511"/>
                <a:gd name="T29" fmla="*/ 189 h 555"/>
                <a:gd name="T30" fmla="*/ 446 w 511"/>
                <a:gd name="T31" fmla="*/ 231 h 555"/>
                <a:gd name="T32" fmla="*/ 433 w 511"/>
                <a:gd name="T33" fmla="*/ 301 h 555"/>
                <a:gd name="T34" fmla="*/ 419 w 511"/>
                <a:gd name="T35" fmla="*/ 377 h 555"/>
                <a:gd name="T36" fmla="*/ 409 w 511"/>
                <a:gd name="T37" fmla="*/ 428 h 555"/>
                <a:gd name="T38" fmla="*/ 403 w 511"/>
                <a:gd name="T39" fmla="*/ 464 h 555"/>
                <a:gd name="T40" fmla="*/ 397 w 511"/>
                <a:gd name="T41" fmla="*/ 494 h 555"/>
                <a:gd name="T42" fmla="*/ 392 w 511"/>
                <a:gd name="T43" fmla="*/ 522 h 555"/>
                <a:gd name="T44" fmla="*/ 388 w 511"/>
                <a:gd name="T45" fmla="*/ 544 h 555"/>
                <a:gd name="T46" fmla="*/ 335 w 511"/>
                <a:gd name="T47" fmla="*/ 555 h 555"/>
                <a:gd name="T48" fmla="*/ 347 w 511"/>
                <a:gd name="T49" fmla="*/ 467 h 555"/>
                <a:gd name="T50" fmla="*/ 358 w 511"/>
                <a:gd name="T51" fmla="*/ 375 h 555"/>
                <a:gd name="T52" fmla="*/ 370 w 511"/>
                <a:gd name="T53" fmla="*/ 296 h 555"/>
                <a:gd name="T54" fmla="*/ 376 w 511"/>
                <a:gd name="T55" fmla="*/ 252 h 555"/>
                <a:gd name="T56" fmla="*/ 382 w 511"/>
                <a:gd name="T57" fmla="*/ 216 h 555"/>
                <a:gd name="T58" fmla="*/ 384 w 511"/>
                <a:gd name="T59" fmla="*/ 185 h 555"/>
                <a:gd name="T60" fmla="*/ 386 w 511"/>
                <a:gd name="T61" fmla="*/ 160 h 555"/>
                <a:gd name="T62" fmla="*/ 386 w 511"/>
                <a:gd name="T63" fmla="*/ 143 h 555"/>
                <a:gd name="T64" fmla="*/ 386 w 511"/>
                <a:gd name="T65" fmla="*/ 119 h 555"/>
                <a:gd name="T66" fmla="*/ 384 w 511"/>
                <a:gd name="T67" fmla="*/ 104 h 555"/>
                <a:gd name="T68" fmla="*/ 380 w 511"/>
                <a:gd name="T69" fmla="*/ 95 h 555"/>
                <a:gd name="T70" fmla="*/ 364 w 511"/>
                <a:gd name="T71" fmla="*/ 94 h 555"/>
                <a:gd name="T72" fmla="*/ 341 w 511"/>
                <a:gd name="T73" fmla="*/ 95 h 555"/>
                <a:gd name="T74" fmla="*/ 280 w 511"/>
                <a:gd name="T75" fmla="*/ 106 h 555"/>
                <a:gd name="T76" fmla="*/ 239 w 511"/>
                <a:gd name="T77" fmla="*/ 114 h 555"/>
                <a:gd name="T78" fmla="*/ 194 w 511"/>
                <a:gd name="T79" fmla="*/ 126 h 555"/>
                <a:gd name="T80" fmla="*/ 155 w 511"/>
                <a:gd name="T81" fmla="*/ 136 h 555"/>
                <a:gd name="T82" fmla="*/ 121 w 511"/>
                <a:gd name="T83" fmla="*/ 143 h 555"/>
                <a:gd name="T84" fmla="*/ 86 w 511"/>
                <a:gd name="T85" fmla="*/ 148 h 555"/>
                <a:gd name="T86" fmla="*/ 57 w 511"/>
                <a:gd name="T87" fmla="*/ 141 h 555"/>
                <a:gd name="T88" fmla="*/ 30 w 511"/>
                <a:gd name="T89" fmla="*/ 123 h 555"/>
                <a:gd name="T90" fmla="*/ 10 w 511"/>
                <a:gd name="T91" fmla="*/ 106 h 555"/>
                <a:gd name="T92" fmla="*/ 2 w 511"/>
                <a:gd name="T93" fmla="*/ 95 h 555"/>
                <a:gd name="T94" fmla="*/ 2 w 511"/>
                <a:gd name="T95" fmla="*/ 90 h 555"/>
                <a:gd name="T96" fmla="*/ 8 w 511"/>
                <a:gd name="T97" fmla="*/ 89 h 555"/>
                <a:gd name="T98" fmla="*/ 18 w 511"/>
                <a:gd name="T99" fmla="*/ 87 h 555"/>
                <a:gd name="T100" fmla="*/ 37 w 511"/>
                <a:gd name="T101" fmla="*/ 85 h 555"/>
                <a:gd name="T102" fmla="*/ 82 w 511"/>
                <a:gd name="T103" fmla="*/ 80 h 555"/>
                <a:gd name="T104" fmla="*/ 143 w 511"/>
                <a:gd name="T105" fmla="*/ 73 h 555"/>
                <a:gd name="T106" fmla="*/ 219 w 511"/>
                <a:gd name="T107" fmla="*/ 61 h 555"/>
                <a:gd name="T108" fmla="*/ 274 w 511"/>
                <a:gd name="T109" fmla="*/ 51 h 555"/>
                <a:gd name="T110" fmla="*/ 311 w 511"/>
                <a:gd name="T111" fmla="*/ 43 h 555"/>
                <a:gd name="T112" fmla="*/ 339 w 511"/>
                <a:gd name="T113" fmla="*/ 36 h 555"/>
                <a:gd name="T114" fmla="*/ 358 w 511"/>
                <a:gd name="T115" fmla="*/ 31 h 555"/>
                <a:gd name="T116" fmla="*/ 372 w 511"/>
                <a:gd name="T117" fmla="*/ 24 h 555"/>
                <a:gd name="T118" fmla="*/ 378 w 511"/>
                <a:gd name="T119" fmla="*/ 21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1" h="555">
                  <a:moveTo>
                    <a:pt x="378" y="21"/>
                  </a:moveTo>
                  <a:lnTo>
                    <a:pt x="382" y="16"/>
                  </a:lnTo>
                  <a:lnTo>
                    <a:pt x="388" y="10"/>
                  </a:lnTo>
                  <a:lnTo>
                    <a:pt x="392" y="7"/>
                  </a:lnTo>
                  <a:lnTo>
                    <a:pt x="395" y="5"/>
                  </a:lnTo>
                  <a:lnTo>
                    <a:pt x="399" y="4"/>
                  </a:lnTo>
                  <a:lnTo>
                    <a:pt x="403" y="2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9" y="2"/>
                  </a:lnTo>
                  <a:lnTo>
                    <a:pt x="425" y="5"/>
                  </a:lnTo>
                  <a:lnTo>
                    <a:pt x="431" y="9"/>
                  </a:lnTo>
                  <a:lnTo>
                    <a:pt x="438" y="14"/>
                  </a:lnTo>
                  <a:lnTo>
                    <a:pt x="448" y="19"/>
                  </a:lnTo>
                  <a:lnTo>
                    <a:pt x="458" y="27"/>
                  </a:lnTo>
                  <a:lnTo>
                    <a:pt x="470" y="36"/>
                  </a:lnTo>
                  <a:lnTo>
                    <a:pt x="480" y="44"/>
                  </a:lnTo>
                  <a:lnTo>
                    <a:pt x="487" y="53"/>
                  </a:lnTo>
                  <a:lnTo>
                    <a:pt x="495" y="61"/>
                  </a:lnTo>
                  <a:lnTo>
                    <a:pt x="501" y="66"/>
                  </a:lnTo>
                  <a:lnTo>
                    <a:pt x="505" y="72"/>
                  </a:lnTo>
                  <a:lnTo>
                    <a:pt x="509" y="77"/>
                  </a:lnTo>
                  <a:lnTo>
                    <a:pt x="511" y="80"/>
                  </a:lnTo>
                  <a:lnTo>
                    <a:pt x="511" y="82"/>
                  </a:lnTo>
                  <a:lnTo>
                    <a:pt x="509" y="90"/>
                  </a:lnTo>
                  <a:lnTo>
                    <a:pt x="503" y="97"/>
                  </a:lnTo>
                  <a:lnTo>
                    <a:pt x="501" y="100"/>
                  </a:lnTo>
                  <a:lnTo>
                    <a:pt x="497" y="102"/>
                  </a:lnTo>
                  <a:lnTo>
                    <a:pt x="493" y="106"/>
                  </a:lnTo>
                  <a:lnTo>
                    <a:pt x="489" y="107"/>
                  </a:lnTo>
                  <a:lnTo>
                    <a:pt x="485" y="109"/>
                  </a:lnTo>
                  <a:lnTo>
                    <a:pt x="484" y="112"/>
                  </a:lnTo>
                  <a:lnTo>
                    <a:pt x="482" y="116"/>
                  </a:lnTo>
                  <a:lnTo>
                    <a:pt x="478" y="119"/>
                  </a:lnTo>
                  <a:lnTo>
                    <a:pt x="476" y="124"/>
                  </a:lnTo>
                  <a:lnTo>
                    <a:pt x="474" y="129"/>
                  </a:lnTo>
                  <a:lnTo>
                    <a:pt x="470" y="134"/>
                  </a:lnTo>
                  <a:lnTo>
                    <a:pt x="468" y="141"/>
                  </a:lnTo>
                  <a:lnTo>
                    <a:pt x="466" y="148"/>
                  </a:lnTo>
                  <a:lnTo>
                    <a:pt x="464" y="155"/>
                  </a:lnTo>
                  <a:lnTo>
                    <a:pt x="462" y="163"/>
                  </a:lnTo>
                  <a:lnTo>
                    <a:pt x="460" y="172"/>
                  </a:lnTo>
                  <a:lnTo>
                    <a:pt x="458" y="180"/>
                  </a:lnTo>
                  <a:lnTo>
                    <a:pt x="456" y="189"/>
                  </a:lnTo>
                  <a:lnTo>
                    <a:pt x="454" y="199"/>
                  </a:lnTo>
                  <a:lnTo>
                    <a:pt x="452" y="209"/>
                  </a:lnTo>
                  <a:lnTo>
                    <a:pt x="446" y="231"/>
                  </a:lnTo>
                  <a:lnTo>
                    <a:pt x="442" y="253"/>
                  </a:lnTo>
                  <a:lnTo>
                    <a:pt x="437" y="277"/>
                  </a:lnTo>
                  <a:lnTo>
                    <a:pt x="433" y="301"/>
                  </a:lnTo>
                  <a:lnTo>
                    <a:pt x="429" y="325"/>
                  </a:lnTo>
                  <a:lnTo>
                    <a:pt x="425" y="350"/>
                  </a:lnTo>
                  <a:lnTo>
                    <a:pt x="419" y="377"/>
                  </a:lnTo>
                  <a:lnTo>
                    <a:pt x="415" y="403"/>
                  </a:lnTo>
                  <a:lnTo>
                    <a:pt x="411" y="416"/>
                  </a:lnTo>
                  <a:lnTo>
                    <a:pt x="409" y="428"/>
                  </a:lnTo>
                  <a:lnTo>
                    <a:pt x="407" y="442"/>
                  </a:lnTo>
                  <a:lnTo>
                    <a:pt x="405" y="452"/>
                  </a:lnTo>
                  <a:lnTo>
                    <a:pt x="403" y="464"/>
                  </a:lnTo>
                  <a:lnTo>
                    <a:pt x="401" y="474"/>
                  </a:lnTo>
                  <a:lnTo>
                    <a:pt x="399" y="484"/>
                  </a:lnTo>
                  <a:lnTo>
                    <a:pt x="397" y="494"/>
                  </a:lnTo>
                  <a:lnTo>
                    <a:pt x="395" y="505"/>
                  </a:lnTo>
                  <a:lnTo>
                    <a:pt x="393" y="513"/>
                  </a:lnTo>
                  <a:lnTo>
                    <a:pt x="392" y="522"/>
                  </a:lnTo>
                  <a:lnTo>
                    <a:pt x="392" y="530"/>
                  </a:lnTo>
                  <a:lnTo>
                    <a:pt x="390" y="537"/>
                  </a:lnTo>
                  <a:lnTo>
                    <a:pt x="388" y="544"/>
                  </a:lnTo>
                  <a:lnTo>
                    <a:pt x="388" y="550"/>
                  </a:lnTo>
                  <a:lnTo>
                    <a:pt x="386" y="555"/>
                  </a:lnTo>
                  <a:lnTo>
                    <a:pt x="335" y="555"/>
                  </a:lnTo>
                  <a:lnTo>
                    <a:pt x="339" y="527"/>
                  </a:lnTo>
                  <a:lnTo>
                    <a:pt x="343" y="498"/>
                  </a:lnTo>
                  <a:lnTo>
                    <a:pt x="347" y="467"/>
                  </a:lnTo>
                  <a:lnTo>
                    <a:pt x="350" y="437"/>
                  </a:lnTo>
                  <a:lnTo>
                    <a:pt x="354" y="406"/>
                  </a:lnTo>
                  <a:lnTo>
                    <a:pt x="358" y="375"/>
                  </a:lnTo>
                  <a:lnTo>
                    <a:pt x="362" y="343"/>
                  </a:lnTo>
                  <a:lnTo>
                    <a:pt x="368" y="311"/>
                  </a:lnTo>
                  <a:lnTo>
                    <a:pt x="370" y="296"/>
                  </a:lnTo>
                  <a:lnTo>
                    <a:pt x="372" y="280"/>
                  </a:lnTo>
                  <a:lnTo>
                    <a:pt x="374" y="265"/>
                  </a:lnTo>
                  <a:lnTo>
                    <a:pt x="376" y="252"/>
                  </a:lnTo>
                  <a:lnTo>
                    <a:pt x="378" y="240"/>
                  </a:lnTo>
                  <a:lnTo>
                    <a:pt x="380" y="226"/>
                  </a:lnTo>
                  <a:lnTo>
                    <a:pt x="382" y="216"/>
                  </a:lnTo>
                  <a:lnTo>
                    <a:pt x="382" y="204"/>
                  </a:lnTo>
                  <a:lnTo>
                    <a:pt x="384" y="194"/>
                  </a:lnTo>
                  <a:lnTo>
                    <a:pt x="384" y="185"/>
                  </a:lnTo>
                  <a:lnTo>
                    <a:pt x="386" y="175"/>
                  </a:lnTo>
                  <a:lnTo>
                    <a:pt x="386" y="168"/>
                  </a:lnTo>
                  <a:lnTo>
                    <a:pt x="386" y="160"/>
                  </a:lnTo>
                  <a:lnTo>
                    <a:pt x="386" y="155"/>
                  </a:lnTo>
                  <a:lnTo>
                    <a:pt x="386" y="148"/>
                  </a:lnTo>
                  <a:lnTo>
                    <a:pt x="386" y="143"/>
                  </a:lnTo>
                  <a:lnTo>
                    <a:pt x="386" y="134"/>
                  </a:lnTo>
                  <a:lnTo>
                    <a:pt x="386" y="126"/>
                  </a:lnTo>
                  <a:lnTo>
                    <a:pt x="386" y="119"/>
                  </a:lnTo>
                  <a:lnTo>
                    <a:pt x="386" y="112"/>
                  </a:lnTo>
                  <a:lnTo>
                    <a:pt x="386" y="107"/>
                  </a:lnTo>
                  <a:lnTo>
                    <a:pt x="384" y="104"/>
                  </a:lnTo>
                  <a:lnTo>
                    <a:pt x="384" y="100"/>
                  </a:lnTo>
                  <a:lnTo>
                    <a:pt x="382" y="97"/>
                  </a:lnTo>
                  <a:lnTo>
                    <a:pt x="380" y="95"/>
                  </a:lnTo>
                  <a:lnTo>
                    <a:pt x="376" y="94"/>
                  </a:lnTo>
                  <a:lnTo>
                    <a:pt x="370" y="94"/>
                  </a:lnTo>
                  <a:lnTo>
                    <a:pt x="364" y="94"/>
                  </a:lnTo>
                  <a:lnTo>
                    <a:pt x="358" y="94"/>
                  </a:lnTo>
                  <a:lnTo>
                    <a:pt x="350" y="94"/>
                  </a:lnTo>
                  <a:lnTo>
                    <a:pt x="341" y="95"/>
                  </a:lnTo>
                  <a:lnTo>
                    <a:pt x="331" y="97"/>
                  </a:lnTo>
                  <a:lnTo>
                    <a:pt x="305" y="100"/>
                  </a:lnTo>
                  <a:lnTo>
                    <a:pt x="280" y="106"/>
                  </a:lnTo>
                  <a:lnTo>
                    <a:pt x="268" y="107"/>
                  </a:lnTo>
                  <a:lnTo>
                    <a:pt x="253" y="111"/>
                  </a:lnTo>
                  <a:lnTo>
                    <a:pt x="239" y="114"/>
                  </a:lnTo>
                  <a:lnTo>
                    <a:pt x="223" y="117"/>
                  </a:lnTo>
                  <a:lnTo>
                    <a:pt x="210" y="121"/>
                  </a:lnTo>
                  <a:lnTo>
                    <a:pt x="194" y="126"/>
                  </a:lnTo>
                  <a:lnTo>
                    <a:pt x="180" y="129"/>
                  </a:lnTo>
                  <a:lnTo>
                    <a:pt x="168" y="133"/>
                  </a:lnTo>
                  <a:lnTo>
                    <a:pt x="155" y="136"/>
                  </a:lnTo>
                  <a:lnTo>
                    <a:pt x="143" y="138"/>
                  </a:lnTo>
                  <a:lnTo>
                    <a:pt x="133" y="141"/>
                  </a:lnTo>
                  <a:lnTo>
                    <a:pt x="121" y="143"/>
                  </a:lnTo>
                  <a:lnTo>
                    <a:pt x="110" y="146"/>
                  </a:lnTo>
                  <a:lnTo>
                    <a:pt x="98" y="148"/>
                  </a:lnTo>
                  <a:lnTo>
                    <a:pt x="86" y="148"/>
                  </a:lnTo>
                  <a:lnTo>
                    <a:pt x="76" y="146"/>
                  </a:lnTo>
                  <a:lnTo>
                    <a:pt x="67" y="145"/>
                  </a:lnTo>
                  <a:lnTo>
                    <a:pt x="57" y="141"/>
                  </a:lnTo>
                  <a:lnTo>
                    <a:pt x="47" y="134"/>
                  </a:lnTo>
                  <a:lnTo>
                    <a:pt x="37" y="128"/>
                  </a:lnTo>
                  <a:lnTo>
                    <a:pt x="30" y="123"/>
                  </a:lnTo>
                  <a:lnTo>
                    <a:pt x="22" y="116"/>
                  </a:lnTo>
                  <a:lnTo>
                    <a:pt x="16" y="111"/>
                  </a:lnTo>
                  <a:lnTo>
                    <a:pt x="10" y="106"/>
                  </a:lnTo>
                  <a:lnTo>
                    <a:pt x="6" y="102"/>
                  </a:lnTo>
                  <a:lnTo>
                    <a:pt x="4" y="97"/>
                  </a:lnTo>
                  <a:lnTo>
                    <a:pt x="2" y="95"/>
                  </a:lnTo>
                  <a:lnTo>
                    <a:pt x="0" y="92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6" y="89"/>
                  </a:lnTo>
                  <a:lnTo>
                    <a:pt x="8" y="89"/>
                  </a:lnTo>
                  <a:lnTo>
                    <a:pt x="10" y="89"/>
                  </a:lnTo>
                  <a:lnTo>
                    <a:pt x="14" y="87"/>
                  </a:lnTo>
                  <a:lnTo>
                    <a:pt x="18" y="87"/>
                  </a:lnTo>
                  <a:lnTo>
                    <a:pt x="22" y="87"/>
                  </a:lnTo>
                  <a:lnTo>
                    <a:pt x="28" y="87"/>
                  </a:lnTo>
                  <a:lnTo>
                    <a:pt x="37" y="85"/>
                  </a:lnTo>
                  <a:lnTo>
                    <a:pt x="51" y="83"/>
                  </a:lnTo>
                  <a:lnTo>
                    <a:pt x="67" y="82"/>
                  </a:lnTo>
                  <a:lnTo>
                    <a:pt x="82" y="80"/>
                  </a:lnTo>
                  <a:lnTo>
                    <a:pt x="100" y="78"/>
                  </a:lnTo>
                  <a:lnTo>
                    <a:pt x="121" y="75"/>
                  </a:lnTo>
                  <a:lnTo>
                    <a:pt x="143" y="73"/>
                  </a:lnTo>
                  <a:lnTo>
                    <a:pt x="166" y="70"/>
                  </a:lnTo>
                  <a:lnTo>
                    <a:pt x="192" y="66"/>
                  </a:lnTo>
                  <a:lnTo>
                    <a:pt x="219" y="61"/>
                  </a:lnTo>
                  <a:lnTo>
                    <a:pt x="247" y="56"/>
                  </a:lnTo>
                  <a:lnTo>
                    <a:pt x="262" y="53"/>
                  </a:lnTo>
                  <a:lnTo>
                    <a:pt x="274" y="51"/>
                  </a:lnTo>
                  <a:lnTo>
                    <a:pt x="288" y="48"/>
                  </a:lnTo>
                  <a:lnTo>
                    <a:pt x="300" y="46"/>
                  </a:lnTo>
                  <a:lnTo>
                    <a:pt x="311" y="43"/>
                  </a:lnTo>
                  <a:lnTo>
                    <a:pt x="321" y="41"/>
                  </a:lnTo>
                  <a:lnTo>
                    <a:pt x="329" y="39"/>
                  </a:lnTo>
                  <a:lnTo>
                    <a:pt x="339" y="36"/>
                  </a:lnTo>
                  <a:lnTo>
                    <a:pt x="347" y="34"/>
                  </a:lnTo>
                  <a:lnTo>
                    <a:pt x="352" y="33"/>
                  </a:lnTo>
                  <a:lnTo>
                    <a:pt x="358" y="31"/>
                  </a:lnTo>
                  <a:lnTo>
                    <a:pt x="364" y="29"/>
                  </a:lnTo>
                  <a:lnTo>
                    <a:pt x="368" y="27"/>
                  </a:lnTo>
                  <a:lnTo>
                    <a:pt x="372" y="24"/>
                  </a:lnTo>
                  <a:lnTo>
                    <a:pt x="376" y="22"/>
                  </a:lnTo>
                  <a:lnTo>
                    <a:pt x="378" y="21"/>
                  </a:lnTo>
                  <a:lnTo>
                    <a:pt x="378" y="2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8"/>
            <p:cNvSpPr/>
            <p:nvPr/>
          </p:nvSpPr>
          <p:spPr bwMode="auto">
            <a:xfrm>
              <a:off x="3721100" y="1746250"/>
              <a:ext cx="579438" cy="731837"/>
            </a:xfrm>
            <a:custGeom>
              <a:avLst/>
              <a:gdLst>
                <a:gd name="T0" fmla="*/ 604 w 730"/>
                <a:gd name="T1" fmla="*/ 260 h 920"/>
                <a:gd name="T2" fmla="*/ 638 w 730"/>
                <a:gd name="T3" fmla="*/ 277 h 920"/>
                <a:gd name="T4" fmla="*/ 716 w 730"/>
                <a:gd name="T5" fmla="*/ 341 h 920"/>
                <a:gd name="T6" fmla="*/ 722 w 730"/>
                <a:gd name="T7" fmla="*/ 370 h 920"/>
                <a:gd name="T8" fmla="*/ 704 w 730"/>
                <a:gd name="T9" fmla="*/ 389 h 920"/>
                <a:gd name="T10" fmla="*/ 696 w 730"/>
                <a:gd name="T11" fmla="*/ 419 h 920"/>
                <a:gd name="T12" fmla="*/ 688 w 730"/>
                <a:gd name="T13" fmla="*/ 492 h 920"/>
                <a:gd name="T14" fmla="*/ 663 w 730"/>
                <a:gd name="T15" fmla="*/ 645 h 920"/>
                <a:gd name="T16" fmla="*/ 618 w 730"/>
                <a:gd name="T17" fmla="*/ 788 h 920"/>
                <a:gd name="T18" fmla="*/ 551 w 730"/>
                <a:gd name="T19" fmla="*/ 881 h 920"/>
                <a:gd name="T20" fmla="*/ 497 w 730"/>
                <a:gd name="T21" fmla="*/ 918 h 920"/>
                <a:gd name="T22" fmla="*/ 475 w 730"/>
                <a:gd name="T23" fmla="*/ 903 h 920"/>
                <a:gd name="T24" fmla="*/ 460 w 730"/>
                <a:gd name="T25" fmla="*/ 840 h 920"/>
                <a:gd name="T26" fmla="*/ 407 w 730"/>
                <a:gd name="T27" fmla="*/ 772 h 920"/>
                <a:gd name="T28" fmla="*/ 375 w 730"/>
                <a:gd name="T29" fmla="*/ 733 h 920"/>
                <a:gd name="T30" fmla="*/ 393 w 730"/>
                <a:gd name="T31" fmla="*/ 727 h 920"/>
                <a:gd name="T32" fmla="*/ 475 w 730"/>
                <a:gd name="T33" fmla="*/ 754 h 920"/>
                <a:gd name="T34" fmla="*/ 522 w 730"/>
                <a:gd name="T35" fmla="*/ 752 h 920"/>
                <a:gd name="T36" fmla="*/ 565 w 730"/>
                <a:gd name="T37" fmla="*/ 688 h 920"/>
                <a:gd name="T38" fmla="*/ 598 w 730"/>
                <a:gd name="T39" fmla="*/ 564 h 920"/>
                <a:gd name="T40" fmla="*/ 608 w 730"/>
                <a:gd name="T41" fmla="*/ 431 h 920"/>
                <a:gd name="T42" fmla="*/ 606 w 730"/>
                <a:gd name="T43" fmla="*/ 382 h 920"/>
                <a:gd name="T44" fmla="*/ 593 w 730"/>
                <a:gd name="T45" fmla="*/ 346 h 920"/>
                <a:gd name="T46" fmla="*/ 512 w 730"/>
                <a:gd name="T47" fmla="*/ 339 h 920"/>
                <a:gd name="T48" fmla="*/ 440 w 730"/>
                <a:gd name="T49" fmla="*/ 346 h 920"/>
                <a:gd name="T50" fmla="*/ 340 w 730"/>
                <a:gd name="T51" fmla="*/ 360 h 920"/>
                <a:gd name="T52" fmla="*/ 238 w 730"/>
                <a:gd name="T53" fmla="*/ 379 h 920"/>
                <a:gd name="T54" fmla="*/ 168 w 730"/>
                <a:gd name="T55" fmla="*/ 396 h 920"/>
                <a:gd name="T56" fmla="*/ 96 w 730"/>
                <a:gd name="T57" fmla="*/ 426 h 920"/>
                <a:gd name="T58" fmla="*/ 54 w 730"/>
                <a:gd name="T59" fmla="*/ 460 h 920"/>
                <a:gd name="T60" fmla="*/ 27 w 730"/>
                <a:gd name="T61" fmla="*/ 458 h 920"/>
                <a:gd name="T62" fmla="*/ 7 w 730"/>
                <a:gd name="T63" fmla="*/ 409 h 920"/>
                <a:gd name="T64" fmla="*/ 0 w 730"/>
                <a:gd name="T65" fmla="*/ 373 h 920"/>
                <a:gd name="T66" fmla="*/ 29 w 730"/>
                <a:gd name="T67" fmla="*/ 339 h 920"/>
                <a:gd name="T68" fmla="*/ 45 w 730"/>
                <a:gd name="T69" fmla="*/ 299 h 920"/>
                <a:gd name="T70" fmla="*/ 58 w 730"/>
                <a:gd name="T71" fmla="*/ 214 h 920"/>
                <a:gd name="T72" fmla="*/ 62 w 730"/>
                <a:gd name="T73" fmla="*/ 109 h 920"/>
                <a:gd name="T74" fmla="*/ 56 w 730"/>
                <a:gd name="T75" fmla="*/ 44 h 920"/>
                <a:gd name="T76" fmla="*/ 41 w 730"/>
                <a:gd name="T77" fmla="*/ 22 h 920"/>
                <a:gd name="T78" fmla="*/ 47 w 730"/>
                <a:gd name="T79" fmla="*/ 0 h 920"/>
                <a:gd name="T80" fmla="*/ 90 w 730"/>
                <a:gd name="T81" fmla="*/ 5 h 920"/>
                <a:gd name="T82" fmla="*/ 139 w 730"/>
                <a:gd name="T83" fmla="*/ 32 h 920"/>
                <a:gd name="T84" fmla="*/ 154 w 730"/>
                <a:gd name="T85" fmla="*/ 68 h 920"/>
                <a:gd name="T86" fmla="*/ 139 w 730"/>
                <a:gd name="T87" fmla="*/ 103 h 920"/>
                <a:gd name="T88" fmla="*/ 125 w 730"/>
                <a:gd name="T89" fmla="*/ 154 h 920"/>
                <a:gd name="T90" fmla="*/ 111 w 730"/>
                <a:gd name="T91" fmla="*/ 233 h 920"/>
                <a:gd name="T92" fmla="*/ 105 w 730"/>
                <a:gd name="T93" fmla="*/ 307 h 920"/>
                <a:gd name="T94" fmla="*/ 105 w 730"/>
                <a:gd name="T95" fmla="*/ 341 h 920"/>
                <a:gd name="T96" fmla="*/ 117 w 730"/>
                <a:gd name="T97" fmla="*/ 348 h 920"/>
                <a:gd name="T98" fmla="*/ 162 w 730"/>
                <a:gd name="T99" fmla="*/ 338 h 920"/>
                <a:gd name="T100" fmla="*/ 240 w 730"/>
                <a:gd name="T101" fmla="*/ 326 h 920"/>
                <a:gd name="T102" fmla="*/ 324 w 730"/>
                <a:gd name="T103" fmla="*/ 314 h 920"/>
                <a:gd name="T104" fmla="*/ 440 w 730"/>
                <a:gd name="T105" fmla="*/ 297 h 920"/>
                <a:gd name="T106" fmla="*/ 538 w 730"/>
                <a:gd name="T107" fmla="*/ 285 h 920"/>
                <a:gd name="T108" fmla="*/ 583 w 730"/>
                <a:gd name="T109" fmla="*/ 275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30" h="920">
                  <a:moveTo>
                    <a:pt x="585" y="273"/>
                  </a:moveTo>
                  <a:lnTo>
                    <a:pt x="589" y="270"/>
                  </a:lnTo>
                  <a:lnTo>
                    <a:pt x="593" y="266"/>
                  </a:lnTo>
                  <a:lnTo>
                    <a:pt x="596" y="265"/>
                  </a:lnTo>
                  <a:lnTo>
                    <a:pt x="598" y="263"/>
                  </a:lnTo>
                  <a:lnTo>
                    <a:pt x="602" y="261"/>
                  </a:lnTo>
                  <a:lnTo>
                    <a:pt x="604" y="260"/>
                  </a:lnTo>
                  <a:lnTo>
                    <a:pt x="606" y="258"/>
                  </a:lnTo>
                  <a:lnTo>
                    <a:pt x="608" y="258"/>
                  </a:lnTo>
                  <a:lnTo>
                    <a:pt x="612" y="260"/>
                  </a:lnTo>
                  <a:lnTo>
                    <a:pt x="616" y="261"/>
                  </a:lnTo>
                  <a:lnTo>
                    <a:pt x="622" y="265"/>
                  </a:lnTo>
                  <a:lnTo>
                    <a:pt x="630" y="270"/>
                  </a:lnTo>
                  <a:lnTo>
                    <a:pt x="638" y="277"/>
                  </a:lnTo>
                  <a:lnTo>
                    <a:pt x="649" y="283"/>
                  </a:lnTo>
                  <a:lnTo>
                    <a:pt x="661" y="294"/>
                  </a:lnTo>
                  <a:lnTo>
                    <a:pt x="673" y="304"/>
                  </a:lnTo>
                  <a:lnTo>
                    <a:pt x="687" y="316"/>
                  </a:lnTo>
                  <a:lnTo>
                    <a:pt x="698" y="326"/>
                  </a:lnTo>
                  <a:lnTo>
                    <a:pt x="708" y="334"/>
                  </a:lnTo>
                  <a:lnTo>
                    <a:pt x="716" y="341"/>
                  </a:lnTo>
                  <a:lnTo>
                    <a:pt x="722" y="348"/>
                  </a:lnTo>
                  <a:lnTo>
                    <a:pt x="726" y="353"/>
                  </a:lnTo>
                  <a:lnTo>
                    <a:pt x="728" y="358"/>
                  </a:lnTo>
                  <a:lnTo>
                    <a:pt x="730" y="360"/>
                  </a:lnTo>
                  <a:lnTo>
                    <a:pt x="728" y="362"/>
                  </a:lnTo>
                  <a:lnTo>
                    <a:pt x="726" y="365"/>
                  </a:lnTo>
                  <a:lnTo>
                    <a:pt x="722" y="370"/>
                  </a:lnTo>
                  <a:lnTo>
                    <a:pt x="718" y="377"/>
                  </a:lnTo>
                  <a:lnTo>
                    <a:pt x="714" y="379"/>
                  </a:lnTo>
                  <a:lnTo>
                    <a:pt x="710" y="380"/>
                  </a:lnTo>
                  <a:lnTo>
                    <a:pt x="710" y="382"/>
                  </a:lnTo>
                  <a:lnTo>
                    <a:pt x="708" y="384"/>
                  </a:lnTo>
                  <a:lnTo>
                    <a:pt x="706" y="385"/>
                  </a:lnTo>
                  <a:lnTo>
                    <a:pt x="704" y="389"/>
                  </a:lnTo>
                  <a:lnTo>
                    <a:pt x="704" y="392"/>
                  </a:lnTo>
                  <a:lnTo>
                    <a:pt x="702" y="396"/>
                  </a:lnTo>
                  <a:lnTo>
                    <a:pt x="700" y="399"/>
                  </a:lnTo>
                  <a:lnTo>
                    <a:pt x="700" y="404"/>
                  </a:lnTo>
                  <a:lnTo>
                    <a:pt x="698" y="409"/>
                  </a:lnTo>
                  <a:lnTo>
                    <a:pt x="698" y="414"/>
                  </a:lnTo>
                  <a:lnTo>
                    <a:pt x="696" y="419"/>
                  </a:lnTo>
                  <a:lnTo>
                    <a:pt x="696" y="426"/>
                  </a:lnTo>
                  <a:lnTo>
                    <a:pt x="694" y="433"/>
                  </a:lnTo>
                  <a:lnTo>
                    <a:pt x="694" y="441"/>
                  </a:lnTo>
                  <a:lnTo>
                    <a:pt x="692" y="448"/>
                  </a:lnTo>
                  <a:lnTo>
                    <a:pt x="692" y="457"/>
                  </a:lnTo>
                  <a:lnTo>
                    <a:pt x="690" y="475"/>
                  </a:lnTo>
                  <a:lnTo>
                    <a:pt x="688" y="492"/>
                  </a:lnTo>
                  <a:lnTo>
                    <a:pt x="687" y="511"/>
                  </a:lnTo>
                  <a:lnTo>
                    <a:pt x="685" y="531"/>
                  </a:lnTo>
                  <a:lnTo>
                    <a:pt x="681" y="552"/>
                  </a:lnTo>
                  <a:lnTo>
                    <a:pt x="679" y="574"/>
                  </a:lnTo>
                  <a:lnTo>
                    <a:pt x="673" y="596"/>
                  </a:lnTo>
                  <a:lnTo>
                    <a:pt x="669" y="620"/>
                  </a:lnTo>
                  <a:lnTo>
                    <a:pt x="663" y="645"/>
                  </a:lnTo>
                  <a:lnTo>
                    <a:pt x="659" y="667"/>
                  </a:lnTo>
                  <a:lnTo>
                    <a:pt x="653" y="691"/>
                  </a:lnTo>
                  <a:lnTo>
                    <a:pt x="647" y="711"/>
                  </a:lnTo>
                  <a:lnTo>
                    <a:pt x="640" y="732"/>
                  </a:lnTo>
                  <a:lnTo>
                    <a:pt x="634" y="752"/>
                  </a:lnTo>
                  <a:lnTo>
                    <a:pt x="626" y="771"/>
                  </a:lnTo>
                  <a:lnTo>
                    <a:pt x="618" y="788"/>
                  </a:lnTo>
                  <a:lnTo>
                    <a:pt x="608" y="805"/>
                  </a:lnTo>
                  <a:lnTo>
                    <a:pt x="600" y="820"/>
                  </a:lnTo>
                  <a:lnTo>
                    <a:pt x="591" y="834"/>
                  </a:lnTo>
                  <a:lnTo>
                    <a:pt x="581" y="847"/>
                  </a:lnTo>
                  <a:lnTo>
                    <a:pt x="571" y="859"/>
                  </a:lnTo>
                  <a:lnTo>
                    <a:pt x="561" y="869"/>
                  </a:lnTo>
                  <a:lnTo>
                    <a:pt x="551" y="881"/>
                  </a:lnTo>
                  <a:lnTo>
                    <a:pt x="544" y="890"/>
                  </a:lnTo>
                  <a:lnTo>
                    <a:pt x="534" y="898"/>
                  </a:lnTo>
                  <a:lnTo>
                    <a:pt x="524" y="903"/>
                  </a:lnTo>
                  <a:lnTo>
                    <a:pt x="516" y="908"/>
                  </a:lnTo>
                  <a:lnTo>
                    <a:pt x="508" y="913"/>
                  </a:lnTo>
                  <a:lnTo>
                    <a:pt x="503" y="917"/>
                  </a:lnTo>
                  <a:lnTo>
                    <a:pt x="497" y="918"/>
                  </a:lnTo>
                  <a:lnTo>
                    <a:pt x="491" y="920"/>
                  </a:lnTo>
                  <a:lnTo>
                    <a:pt x="487" y="920"/>
                  </a:lnTo>
                  <a:lnTo>
                    <a:pt x="485" y="918"/>
                  </a:lnTo>
                  <a:lnTo>
                    <a:pt x="481" y="915"/>
                  </a:lnTo>
                  <a:lnTo>
                    <a:pt x="479" y="912"/>
                  </a:lnTo>
                  <a:lnTo>
                    <a:pt x="477" y="908"/>
                  </a:lnTo>
                  <a:lnTo>
                    <a:pt x="475" y="903"/>
                  </a:lnTo>
                  <a:lnTo>
                    <a:pt x="475" y="896"/>
                  </a:lnTo>
                  <a:lnTo>
                    <a:pt x="473" y="890"/>
                  </a:lnTo>
                  <a:lnTo>
                    <a:pt x="473" y="879"/>
                  </a:lnTo>
                  <a:lnTo>
                    <a:pt x="471" y="871"/>
                  </a:lnTo>
                  <a:lnTo>
                    <a:pt x="469" y="861"/>
                  </a:lnTo>
                  <a:lnTo>
                    <a:pt x="463" y="851"/>
                  </a:lnTo>
                  <a:lnTo>
                    <a:pt x="460" y="840"/>
                  </a:lnTo>
                  <a:lnTo>
                    <a:pt x="452" y="830"/>
                  </a:lnTo>
                  <a:lnTo>
                    <a:pt x="444" y="818"/>
                  </a:lnTo>
                  <a:lnTo>
                    <a:pt x="434" y="806"/>
                  </a:lnTo>
                  <a:lnTo>
                    <a:pt x="422" y="793"/>
                  </a:lnTo>
                  <a:lnTo>
                    <a:pt x="416" y="786"/>
                  </a:lnTo>
                  <a:lnTo>
                    <a:pt x="411" y="779"/>
                  </a:lnTo>
                  <a:lnTo>
                    <a:pt x="407" y="772"/>
                  </a:lnTo>
                  <a:lnTo>
                    <a:pt x="401" y="766"/>
                  </a:lnTo>
                  <a:lnTo>
                    <a:pt x="397" y="761"/>
                  </a:lnTo>
                  <a:lnTo>
                    <a:pt x="393" y="755"/>
                  </a:lnTo>
                  <a:lnTo>
                    <a:pt x="389" y="750"/>
                  </a:lnTo>
                  <a:lnTo>
                    <a:pt x="385" y="747"/>
                  </a:lnTo>
                  <a:lnTo>
                    <a:pt x="379" y="740"/>
                  </a:lnTo>
                  <a:lnTo>
                    <a:pt x="375" y="733"/>
                  </a:lnTo>
                  <a:lnTo>
                    <a:pt x="373" y="730"/>
                  </a:lnTo>
                  <a:lnTo>
                    <a:pt x="371" y="727"/>
                  </a:lnTo>
                  <a:lnTo>
                    <a:pt x="373" y="725"/>
                  </a:lnTo>
                  <a:lnTo>
                    <a:pt x="375" y="725"/>
                  </a:lnTo>
                  <a:lnTo>
                    <a:pt x="379" y="725"/>
                  </a:lnTo>
                  <a:lnTo>
                    <a:pt x="385" y="725"/>
                  </a:lnTo>
                  <a:lnTo>
                    <a:pt x="393" y="727"/>
                  </a:lnTo>
                  <a:lnTo>
                    <a:pt x="403" y="728"/>
                  </a:lnTo>
                  <a:lnTo>
                    <a:pt x="414" y="732"/>
                  </a:lnTo>
                  <a:lnTo>
                    <a:pt x="428" y="737"/>
                  </a:lnTo>
                  <a:lnTo>
                    <a:pt x="442" y="744"/>
                  </a:lnTo>
                  <a:lnTo>
                    <a:pt x="454" y="747"/>
                  </a:lnTo>
                  <a:lnTo>
                    <a:pt x="465" y="750"/>
                  </a:lnTo>
                  <a:lnTo>
                    <a:pt x="475" y="754"/>
                  </a:lnTo>
                  <a:lnTo>
                    <a:pt x="485" y="755"/>
                  </a:lnTo>
                  <a:lnTo>
                    <a:pt x="493" y="757"/>
                  </a:lnTo>
                  <a:lnTo>
                    <a:pt x="501" y="757"/>
                  </a:lnTo>
                  <a:lnTo>
                    <a:pt x="506" y="757"/>
                  </a:lnTo>
                  <a:lnTo>
                    <a:pt x="512" y="757"/>
                  </a:lnTo>
                  <a:lnTo>
                    <a:pt x="516" y="755"/>
                  </a:lnTo>
                  <a:lnTo>
                    <a:pt x="522" y="752"/>
                  </a:lnTo>
                  <a:lnTo>
                    <a:pt x="528" y="747"/>
                  </a:lnTo>
                  <a:lnTo>
                    <a:pt x="534" y="740"/>
                  </a:lnTo>
                  <a:lnTo>
                    <a:pt x="540" y="732"/>
                  </a:lnTo>
                  <a:lnTo>
                    <a:pt x="546" y="723"/>
                  </a:lnTo>
                  <a:lnTo>
                    <a:pt x="553" y="711"/>
                  </a:lnTo>
                  <a:lnTo>
                    <a:pt x="559" y="699"/>
                  </a:lnTo>
                  <a:lnTo>
                    <a:pt x="565" y="688"/>
                  </a:lnTo>
                  <a:lnTo>
                    <a:pt x="571" y="672"/>
                  </a:lnTo>
                  <a:lnTo>
                    <a:pt x="577" y="657"/>
                  </a:lnTo>
                  <a:lnTo>
                    <a:pt x="583" y="642"/>
                  </a:lnTo>
                  <a:lnTo>
                    <a:pt x="587" y="623"/>
                  </a:lnTo>
                  <a:lnTo>
                    <a:pt x="591" y="604"/>
                  </a:lnTo>
                  <a:lnTo>
                    <a:pt x="595" y="584"/>
                  </a:lnTo>
                  <a:lnTo>
                    <a:pt x="598" y="564"/>
                  </a:lnTo>
                  <a:lnTo>
                    <a:pt x="600" y="543"/>
                  </a:lnTo>
                  <a:lnTo>
                    <a:pt x="602" y="523"/>
                  </a:lnTo>
                  <a:lnTo>
                    <a:pt x="604" y="504"/>
                  </a:lnTo>
                  <a:lnTo>
                    <a:pt x="606" y="485"/>
                  </a:lnTo>
                  <a:lnTo>
                    <a:pt x="608" y="467"/>
                  </a:lnTo>
                  <a:lnTo>
                    <a:pt x="608" y="450"/>
                  </a:lnTo>
                  <a:lnTo>
                    <a:pt x="608" y="431"/>
                  </a:lnTo>
                  <a:lnTo>
                    <a:pt x="608" y="423"/>
                  </a:lnTo>
                  <a:lnTo>
                    <a:pt x="608" y="416"/>
                  </a:lnTo>
                  <a:lnTo>
                    <a:pt x="608" y="407"/>
                  </a:lnTo>
                  <a:lnTo>
                    <a:pt x="608" y="401"/>
                  </a:lnTo>
                  <a:lnTo>
                    <a:pt x="608" y="394"/>
                  </a:lnTo>
                  <a:lnTo>
                    <a:pt x="606" y="389"/>
                  </a:lnTo>
                  <a:lnTo>
                    <a:pt x="606" y="382"/>
                  </a:lnTo>
                  <a:lnTo>
                    <a:pt x="606" y="377"/>
                  </a:lnTo>
                  <a:lnTo>
                    <a:pt x="604" y="368"/>
                  </a:lnTo>
                  <a:lnTo>
                    <a:pt x="602" y="362"/>
                  </a:lnTo>
                  <a:lnTo>
                    <a:pt x="600" y="355"/>
                  </a:lnTo>
                  <a:lnTo>
                    <a:pt x="598" y="350"/>
                  </a:lnTo>
                  <a:lnTo>
                    <a:pt x="596" y="348"/>
                  </a:lnTo>
                  <a:lnTo>
                    <a:pt x="593" y="346"/>
                  </a:lnTo>
                  <a:lnTo>
                    <a:pt x="587" y="345"/>
                  </a:lnTo>
                  <a:lnTo>
                    <a:pt x="579" y="343"/>
                  </a:lnTo>
                  <a:lnTo>
                    <a:pt x="569" y="341"/>
                  </a:lnTo>
                  <a:lnTo>
                    <a:pt x="557" y="341"/>
                  </a:lnTo>
                  <a:lnTo>
                    <a:pt x="544" y="339"/>
                  </a:lnTo>
                  <a:lnTo>
                    <a:pt x="530" y="339"/>
                  </a:lnTo>
                  <a:lnTo>
                    <a:pt x="512" y="339"/>
                  </a:lnTo>
                  <a:lnTo>
                    <a:pt x="505" y="341"/>
                  </a:lnTo>
                  <a:lnTo>
                    <a:pt x="495" y="341"/>
                  </a:lnTo>
                  <a:lnTo>
                    <a:pt x="485" y="341"/>
                  </a:lnTo>
                  <a:lnTo>
                    <a:pt x="475" y="343"/>
                  </a:lnTo>
                  <a:lnTo>
                    <a:pt x="463" y="343"/>
                  </a:lnTo>
                  <a:lnTo>
                    <a:pt x="452" y="345"/>
                  </a:lnTo>
                  <a:lnTo>
                    <a:pt x="440" y="346"/>
                  </a:lnTo>
                  <a:lnTo>
                    <a:pt x="426" y="346"/>
                  </a:lnTo>
                  <a:lnTo>
                    <a:pt x="414" y="348"/>
                  </a:lnTo>
                  <a:lnTo>
                    <a:pt x="401" y="351"/>
                  </a:lnTo>
                  <a:lnTo>
                    <a:pt x="385" y="353"/>
                  </a:lnTo>
                  <a:lnTo>
                    <a:pt x="371" y="355"/>
                  </a:lnTo>
                  <a:lnTo>
                    <a:pt x="356" y="358"/>
                  </a:lnTo>
                  <a:lnTo>
                    <a:pt x="340" y="360"/>
                  </a:lnTo>
                  <a:lnTo>
                    <a:pt x="323" y="363"/>
                  </a:lnTo>
                  <a:lnTo>
                    <a:pt x="307" y="367"/>
                  </a:lnTo>
                  <a:lnTo>
                    <a:pt x="293" y="368"/>
                  </a:lnTo>
                  <a:lnTo>
                    <a:pt x="278" y="372"/>
                  </a:lnTo>
                  <a:lnTo>
                    <a:pt x="264" y="373"/>
                  </a:lnTo>
                  <a:lnTo>
                    <a:pt x="252" y="375"/>
                  </a:lnTo>
                  <a:lnTo>
                    <a:pt x="238" y="379"/>
                  </a:lnTo>
                  <a:lnTo>
                    <a:pt x="227" y="380"/>
                  </a:lnTo>
                  <a:lnTo>
                    <a:pt x="217" y="384"/>
                  </a:lnTo>
                  <a:lnTo>
                    <a:pt x="205" y="385"/>
                  </a:lnTo>
                  <a:lnTo>
                    <a:pt x="195" y="389"/>
                  </a:lnTo>
                  <a:lnTo>
                    <a:pt x="186" y="390"/>
                  </a:lnTo>
                  <a:lnTo>
                    <a:pt x="178" y="392"/>
                  </a:lnTo>
                  <a:lnTo>
                    <a:pt x="168" y="396"/>
                  </a:lnTo>
                  <a:lnTo>
                    <a:pt x="160" y="399"/>
                  </a:lnTo>
                  <a:lnTo>
                    <a:pt x="154" y="401"/>
                  </a:lnTo>
                  <a:lnTo>
                    <a:pt x="141" y="407"/>
                  </a:lnTo>
                  <a:lnTo>
                    <a:pt x="127" y="412"/>
                  </a:lnTo>
                  <a:lnTo>
                    <a:pt x="115" y="416"/>
                  </a:lnTo>
                  <a:lnTo>
                    <a:pt x="105" y="421"/>
                  </a:lnTo>
                  <a:lnTo>
                    <a:pt x="96" y="426"/>
                  </a:lnTo>
                  <a:lnTo>
                    <a:pt x="88" y="431"/>
                  </a:lnTo>
                  <a:lnTo>
                    <a:pt x="80" y="436"/>
                  </a:lnTo>
                  <a:lnTo>
                    <a:pt x="74" y="441"/>
                  </a:lnTo>
                  <a:lnTo>
                    <a:pt x="70" y="448"/>
                  </a:lnTo>
                  <a:lnTo>
                    <a:pt x="64" y="452"/>
                  </a:lnTo>
                  <a:lnTo>
                    <a:pt x="58" y="457"/>
                  </a:lnTo>
                  <a:lnTo>
                    <a:pt x="54" y="460"/>
                  </a:lnTo>
                  <a:lnTo>
                    <a:pt x="49" y="462"/>
                  </a:lnTo>
                  <a:lnTo>
                    <a:pt x="45" y="463"/>
                  </a:lnTo>
                  <a:lnTo>
                    <a:pt x="41" y="463"/>
                  </a:lnTo>
                  <a:lnTo>
                    <a:pt x="37" y="462"/>
                  </a:lnTo>
                  <a:lnTo>
                    <a:pt x="33" y="462"/>
                  </a:lnTo>
                  <a:lnTo>
                    <a:pt x="31" y="460"/>
                  </a:lnTo>
                  <a:lnTo>
                    <a:pt x="27" y="458"/>
                  </a:lnTo>
                  <a:lnTo>
                    <a:pt x="23" y="453"/>
                  </a:lnTo>
                  <a:lnTo>
                    <a:pt x="21" y="450"/>
                  </a:lnTo>
                  <a:lnTo>
                    <a:pt x="19" y="443"/>
                  </a:lnTo>
                  <a:lnTo>
                    <a:pt x="15" y="436"/>
                  </a:lnTo>
                  <a:lnTo>
                    <a:pt x="13" y="426"/>
                  </a:lnTo>
                  <a:lnTo>
                    <a:pt x="11" y="418"/>
                  </a:lnTo>
                  <a:lnTo>
                    <a:pt x="7" y="409"/>
                  </a:lnTo>
                  <a:lnTo>
                    <a:pt x="6" y="402"/>
                  </a:lnTo>
                  <a:lnTo>
                    <a:pt x="4" y="396"/>
                  </a:lnTo>
                  <a:lnTo>
                    <a:pt x="2" y="389"/>
                  </a:lnTo>
                  <a:lnTo>
                    <a:pt x="2" y="384"/>
                  </a:lnTo>
                  <a:lnTo>
                    <a:pt x="0" y="380"/>
                  </a:lnTo>
                  <a:lnTo>
                    <a:pt x="0" y="375"/>
                  </a:lnTo>
                  <a:lnTo>
                    <a:pt x="0" y="373"/>
                  </a:lnTo>
                  <a:lnTo>
                    <a:pt x="2" y="370"/>
                  </a:lnTo>
                  <a:lnTo>
                    <a:pt x="4" y="367"/>
                  </a:lnTo>
                  <a:lnTo>
                    <a:pt x="7" y="362"/>
                  </a:lnTo>
                  <a:lnTo>
                    <a:pt x="11" y="356"/>
                  </a:lnTo>
                  <a:lnTo>
                    <a:pt x="15" y="351"/>
                  </a:lnTo>
                  <a:lnTo>
                    <a:pt x="21" y="346"/>
                  </a:lnTo>
                  <a:lnTo>
                    <a:pt x="29" y="339"/>
                  </a:lnTo>
                  <a:lnTo>
                    <a:pt x="31" y="336"/>
                  </a:lnTo>
                  <a:lnTo>
                    <a:pt x="33" y="333"/>
                  </a:lnTo>
                  <a:lnTo>
                    <a:pt x="35" y="328"/>
                  </a:lnTo>
                  <a:lnTo>
                    <a:pt x="39" y="322"/>
                  </a:lnTo>
                  <a:lnTo>
                    <a:pt x="41" y="316"/>
                  </a:lnTo>
                  <a:lnTo>
                    <a:pt x="43" y="307"/>
                  </a:lnTo>
                  <a:lnTo>
                    <a:pt x="45" y="299"/>
                  </a:lnTo>
                  <a:lnTo>
                    <a:pt x="49" y="290"/>
                  </a:lnTo>
                  <a:lnTo>
                    <a:pt x="51" y="280"/>
                  </a:lnTo>
                  <a:lnTo>
                    <a:pt x="52" y="268"/>
                  </a:lnTo>
                  <a:lnTo>
                    <a:pt x="54" y="256"/>
                  </a:lnTo>
                  <a:lnTo>
                    <a:pt x="56" y="243"/>
                  </a:lnTo>
                  <a:lnTo>
                    <a:pt x="56" y="229"/>
                  </a:lnTo>
                  <a:lnTo>
                    <a:pt x="58" y="214"/>
                  </a:lnTo>
                  <a:lnTo>
                    <a:pt x="60" y="199"/>
                  </a:lnTo>
                  <a:lnTo>
                    <a:pt x="60" y="182"/>
                  </a:lnTo>
                  <a:lnTo>
                    <a:pt x="60" y="165"/>
                  </a:lnTo>
                  <a:lnTo>
                    <a:pt x="62" y="149"/>
                  </a:lnTo>
                  <a:lnTo>
                    <a:pt x="62" y="134"/>
                  </a:lnTo>
                  <a:lnTo>
                    <a:pt x="62" y="120"/>
                  </a:lnTo>
                  <a:lnTo>
                    <a:pt x="62" y="109"/>
                  </a:lnTo>
                  <a:lnTo>
                    <a:pt x="62" y="97"/>
                  </a:lnTo>
                  <a:lnTo>
                    <a:pt x="62" y="85"/>
                  </a:lnTo>
                  <a:lnTo>
                    <a:pt x="60" y="75"/>
                  </a:lnTo>
                  <a:lnTo>
                    <a:pt x="60" y="66"/>
                  </a:lnTo>
                  <a:lnTo>
                    <a:pt x="60" y="58"/>
                  </a:lnTo>
                  <a:lnTo>
                    <a:pt x="58" y="51"/>
                  </a:lnTo>
                  <a:lnTo>
                    <a:pt x="56" y="44"/>
                  </a:lnTo>
                  <a:lnTo>
                    <a:pt x="56" y="39"/>
                  </a:lnTo>
                  <a:lnTo>
                    <a:pt x="54" y="36"/>
                  </a:lnTo>
                  <a:lnTo>
                    <a:pt x="52" y="32"/>
                  </a:lnTo>
                  <a:lnTo>
                    <a:pt x="51" y="29"/>
                  </a:lnTo>
                  <a:lnTo>
                    <a:pt x="47" y="27"/>
                  </a:lnTo>
                  <a:lnTo>
                    <a:pt x="43" y="24"/>
                  </a:lnTo>
                  <a:lnTo>
                    <a:pt x="41" y="22"/>
                  </a:lnTo>
                  <a:lnTo>
                    <a:pt x="39" y="19"/>
                  </a:lnTo>
                  <a:lnTo>
                    <a:pt x="39" y="15"/>
                  </a:lnTo>
                  <a:lnTo>
                    <a:pt x="39" y="12"/>
                  </a:lnTo>
                  <a:lnTo>
                    <a:pt x="41" y="7"/>
                  </a:lnTo>
                  <a:lnTo>
                    <a:pt x="43" y="3"/>
                  </a:lnTo>
                  <a:lnTo>
                    <a:pt x="45" y="2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2" y="0"/>
                  </a:lnTo>
                  <a:lnTo>
                    <a:pt x="68" y="0"/>
                  </a:lnTo>
                  <a:lnTo>
                    <a:pt x="76" y="2"/>
                  </a:lnTo>
                  <a:lnTo>
                    <a:pt x="84" y="3"/>
                  </a:lnTo>
                  <a:lnTo>
                    <a:pt x="90" y="5"/>
                  </a:lnTo>
                  <a:lnTo>
                    <a:pt x="97" y="8"/>
                  </a:lnTo>
                  <a:lnTo>
                    <a:pt x="109" y="13"/>
                  </a:lnTo>
                  <a:lnTo>
                    <a:pt x="119" y="19"/>
                  </a:lnTo>
                  <a:lnTo>
                    <a:pt x="125" y="22"/>
                  </a:lnTo>
                  <a:lnTo>
                    <a:pt x="131" y="24"/>
                  </a:lnTo>
                  <a:lnTo>
                    <a:pt x="135" y="27"/>
                  </a:lnTo>
                  <a:lnTo>
                    <a:pt x="139" y="32"/>
                  </a:lnTo>
                  <a:lnTo>
                    <a:pt x="142" y="36"/>
                  </a:lnTo>
                  <a:lnTo>
                    <a:pt x="144" y="39"/>
                  </a:lnTo>
                  <a:lnTo>
                    <a:pt x="150" y="47"/>
                  </a:lnTo>
                  <a:lnTo>
                    <a:pt x="154" y="54"/>
                  </a:lnTo>
                  <a:lnTo>
                    <a:pt x="154" y="59"/>
                  </a:lnTo>
                  <a:lnTo>
                    <a:pt x="156" y="63"/>
                  </a:lnTo>
                  <a:lnTo>
                    <a:pt x="154" y="68"/>
                  </a:lnTo>
                  <a:lnTo>
                    <a:pt x="154" y="73"/>
                  </a:lnTo>
                  <a:lnTo>
                    <a:pt x="152" y="78"/>
                  </a:lnTo>
                  <a:lnTo>
                    <a:pt x="150" y="83"/>
                  </a:lnTo>
                  <a:lnTo>
                    <a:pt x="146" y="90"/>
                  </a:lnTo>
                  <a:lnTo>
                    <a:pt x="144" y="95"/>
                  </a:lnTo>
                  <a:lnTo>
                    <a:pt x="142" y="100"/>
                  </a:lnTo>
                  <a:lnTo>
                    <a:pt x="139" y="103"/>
                  </a:lnTo>
                  <a:lnTo>
                    <a:pt x="137" y="110"/>
                  </a:lnTo>
                  <a:lnTo>
                    <a:pt x="135" y="115"/>
                  </a:lnTo>
                  <a:lnTo>
                    <a:pt x="133" y="122"/>
                  </a:lnTo>
                  <a:lnTo>
                    <a:pt x="131" y="129"/>
                  </a:lnTo>
                  <a:lnTo>
                    <a:pt x="129" y="137"/>
                  </a:lnTo>
                  <a:lnTo>
                    <a:pt x="127" y="144"/>
                  </a:lnTo>
                  <a:lnTo>
                    <a:pt x="125" y="154"/>
                  </a:lnTo>
                  <a:lnTo>
                    <a:pt x="123" y="163"/>
                  </a:lnTo>
                  <a:lnTo>
                    <a:pt x="121" y="173"/>
                  </a:lnTo>
                  <a:lnTo>
                    <a:pt x="119" y="185"/>
                  </a:lnTo>
                  <a:lnTo>
                    <a:pt x="117" y="195"/>
                  </a:lnTo>
                  <a:lnTo>
                    <a:pt x="115" y="207"/>
                  </a:lnTo>
                  <a:lnTo>
                    <a:pt x="113" y="221"/>
                  </a:lnTo>
                  <a:lnTo>
                    <a:pt x="111" y="233"/>
                  </a:lnTo>
                  <a:lnTo>
                    <a:pt x="109" y="246"/>
                  </a:lnTo>
                  <a:lnTo>
                    <a:pt x="109" y="258"/>
                  </a:lnTo>
                  <a:lnTo>
                    <a:pt x="107" y="270"/>
                  </a:lnTo>
                  <a:lnTo>
                    <a:pt x="107" y="280"/>
                  </a:lnTo>
                  <a:lnTo>
                    <a:pt x="105" y="290"/>
                  </a:lnTo>
                  <a:lnTo>
                    <a:pt x="105" y="299"/>
                  </a:lnTo>
                  <a:lnTo>
                    <a:pt x="105" y="307"/>
                  </a:lnTo>
                  <a:lnTo>
                    <a:pt x="103" y="314"/>
                  </a:lnTo>
                  <a:lnTo>
                    <a:pt x="103" y="321"/>
                  </a:lnTo>
                  <a:lnTo>
                    <a:pt x="103" y="326"/>
                  </a:lnTo>
                  <a:lnTo>
                    <a:pt x="103" y="331"/>
                  </a:lnTo>
                  <a:lnTo>
                    <a:pt x="105" y="336"/>
                  </a:lnTo>
                  <a:lnTo>
                    <a:pt x="105" y="339"/>
                  </a:lnTo>
                  <a:lnTo>
                    <a:pt x="105" y="341"/>
                  </a:lnTo>
                  <a:lnTo>
                    <a:pt x="105" y="343"/>
                  </a:lnTo>
                  <a:lnTo>
                    <a:pt x="107" y="345"/>
                  </a:lnTo>
                  <a:lnTo>
                    <a:pt x="109" y="346"/>
                  </a:lnTo>
                  <a:lnTo>
                    <a:pt x="111" y="348"/>
                  </a:lnTo>
                  <a:lnTo>
                    <a:pt x="113" y="348"/>
                  </a:lnTo>
                  <a:lnTo>
                    <a:pt x="115" y="350"/>
                  </a:lnTo>
                  <a:lnTo>
                    <a:pt x="117" y="348"/>
                  </a:lnTo>
                  <a:lnTo>
                    <a:pt x="121" y="348"/>
                  </a:lnTo>
                  <a:lnTo>
                    <a:pt x="125" y="346"/>
                  </a:lnTo>
                  <a:lnTo>
                    <a:pt x="131" y="345"/>
                  </a:lnTo>
                  <a:lnTo>
                    <a:pt x="137" y="343"/>
                  </a:lnTo>
                  <a:lnTo>
                    <a:pt x="142" y="341"/>
                  </a:lnTo>
                  <a:lnTo>
                    <a:pt x="152" y="339"/>
                  </a:lnTo>
                  <a:lnTo>
                    <a:pt x="162" y="338"/>
                  </a:lnTo>
                  <a:lnTo>
                    <a:pt x="172" y="336"/>
                  </a:lnTo>
                  <a:lnTo>
                    <a:pt x="186" y="334"/>
                  </a:lnTo>
                  <a:lnTo>
                    <a:pt x="199" y="331"/>
                  </a:lnTo>
                  <a:lnTo>
                    <a:pt x="213" y="329"/>
                  </a:lnTo>
                  <a:lnTo>
                    <a:pt x="223" y="329"/>
                  </a:lnTo>
                  <a:lnTo>
                    <a:pt x="231" y="328"/>
                  </a:lnTo>
                  <a:lnTo>
                    <a:pt x="240" y="326"/>
                  </a:lnTo>
                  <a:lnTo>
                    <a:pt x="250" y="324"/>
                  </a:lnTo>
                  <a:lnTo>
                    <a:pt x="262" y="324"/>
                  </a:lnTo>
                  <a:lnTo>
                    <a:pt x="272" y="322"/>
                  </a:lnTo>
                  <a:lnTo>
                    <a:pt x="285" y="321"/>
                  </a:lnTo>
                  <a:lnTo>
                    <a:pt x="297" y="319"/>
                  </a:lnTo>
                  <a:lnTo>
                    <a:pt x="311" y="316"/>
                  </a:lnTo>
                  <a:lnTo>
                    <a:pt x="324" y="314"/>
                  </a:lnTo>
                  <a:lnTo>
                    <a:pt x="340" y="312"/>
                  </a:lnTo>
                  <a:lnTo>
                    <a:pt x="356" y="311"/>
                  </a:lnTo>
                  <a:lnTo>
                    <a:pt x="371" y="307"/>
                  </a:lnTo>
                  <a:lnTo>
                    <a:pt x="387" y="306"/>
                  </a:lnTo>
                  <a:lnTo>
                    <a:pt x="405" y="302"/>
                  </a:lnTo>
                  <a:lnTo>
                    <a:pt x="422" y="299"/>
                  </a:lnTo>
                  <a:lnTo>
                    <a:pt x="440" y="297"/>
                  </a:lnTo>
                  <a:lnTo>
                    <a:pt x="458" y="295"/>
                  </a:lnTo>
                  <a:lnTo>
                    <a:pt x="473" y="294"/>
                  </a:lnTo>
                  <a:lnTo>
                    <a:pt x="489" y="292"/>
                  </a:lnTo>
                  <a:lnTo>
                    <a:pt x="503" y="290"/>
                  </a:lnTo>
                  <a:lnTo>
                    <a:pt x="514" y="289"/>
                  </a:lnTo>
                  <a:lnTo>
                    <a:pt x="526" y="287"/>
                  </a:lnTo>
                  <a:lnTo>
                    <a:pt x="538" y="285"/>
                  </a:lnTo>
                  <a:lnTo>
                    <a:pt x="548" y="283"/>
                  </a:lnTo>
                  <a:lnTo>
                    <a:pt x="555" y="282"/>
                  </a:lnTo>
                  <a:lnTo>
                    <a:pt x="563" y="280"/>
                  </a:lnTo>
                  <a:lnTo>
                    <a:pt x="569" y="278"/>
                  </a:lnTo>
                  <a:lnTo>
                    <a:pt x="575" y="277"/>
                  </a:lnTo>
                  <a:lnTo>
                    <a:pt x="579" y="275"/>
                  </a:lnTo>
                  <a:lnTo>
                    <a:pt x="583" y="275"/>
                  </a:lnTo>
                  <a:lnTo>
                    <a:pt x="585" y="273"/>
                  </a:lnTo>
                  <a:lnTo>
                    <a:pt x="585" y="273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9"/>
            <p:cNvSpPr/>
            <p:nvPr/>
          </p:nvSpPr>
          <p:spPr bwMode="auto">
            <a:xfrm>
              <a:off x="3536950" y="2141538"/>
              <a:ext cx="569913" cy="122237"/>
            </a:xfrm>
            <a:custGeom>
              <a:avLst/>
              <a:gdLst>
                <a:gd name="T0" fmla="*/ 58 w 718"/>
                <a:gd name="T1" fmla="*/ 150 h 155"/>
                <a:gd name="T2" fmla="*/ 45 w 718"/>
                <a:gd name="T3" fmla="*/ 145 h 155"/>
                <a:gd name="T4" fmla="*/ 33 w 718"/>
                <a:gd name="T5" fmla="*/ 138 h 155"/>
                <a:gd name="T6" fmla="*/ 21 w 718"/>
                <a:gd name="T7" fmla="*/ 128 h 155"/>
                <a:gd name="T8" fmla="*/ 13 w 718"/>
                <a:gd name="T9" fmla="*/ 118 h 155"/>
                <a:gd name="T10" fmla="*/ 6 w 718"/>
                <a:gd name="T11" fmla="*/ 109 h 155"/>
                <a:gd name="T12" fmla="*/ 0 w 718"/>
                <a:gd name="T13" fmla="*/ 102 h 155"/>
                <a:gd name="T14" fmla="*/ 0 w 718"/>
                <a:gd name="T15" fmla="*/ 97 h 155"/>
                <a:gd name="T16" fmla="*/ 33 w 718"/>
                <a:gd name="T17" fmla="*/ 94 h 155"/>
                <a:gd name="T18" fmla="*/ 70 w 718"/>
                <a:gd name="T19" fmla="*/ 89 h 155"/>
                <a:gd name="T20" fmla="*/ 109 w 718"/>
                <a:gd name="T21" fmla="*/ 82 h 155"/>
                <a:gd name="T22" fmla="*/ 152 w 718"/>
                <a:gd name="T23" fmla="*/ 75 h 155"/>
                <a:gd name="T24" fmla="*/ 197 w 718"/>
                <a:gd name="T25" fmla="*/ 68 h 155"/>
                <a:gd name="T26" fmla="*/ 244 w 718"/>
                <a:gd name="T27" fmla="*/ 60 h 155"/>
                <a:gd name="T28" fmla="*/ 295 w 718"/>
                <a:gd name="T29" fmla="*/ 51 h 155"/>
                <a:gd name="T30" fmla="*/ 348 w 718"/>
                <a:gd name="T31" fmla="*/ 41 h 155"/>
                <a:gd name="T32" fmla="*/ 397 w 718"/>
                <a:gd name="T33" fmla="*/ 33 h 155"/>
                <a:gd name="T34" fmla="*/ 444 w 718"/>
                <a:gd name="T35" fmla="*/ 24 h 155"/>
                <a:gd name="T36" fmla="*/ 485 w 718"/>
                <a:gd name="T37" fmla="*/ 17 h 155"/>
                <a:gd name="T38" fmla="*/ 520 w 718"/>
                <a:gd name="T39" fmla="*/ 12 h 155"/>
                <a:gd name="T40" fmla="*/ 554 w 718"/>
                <a:gd name="T41" fmla="*/ 7 h 155"/>
                <a:gd name="T42" fmla="*/ 581 w 718"/>
                <a:gd name="T43" fmla="*/ 4 h 155"/>
                <a:gd name="T44" fmla="*/ 602 w 718"/>
                <a:gd name="T45" fmla="*/ 2 h 155"/>
                <a:gd name="T46" fmla="*/ 622 w 718"/>
                <a:gd name="T47" fmla="*/ 0 h 155"/>
                <a:gd name="T48" fmla="*/ 649 w 718"/>
                <a:gd name="T49" fmla="*/ 2 h 155"/>
                <a:gd name="T50" fmla="*/ 671 w 718"/>
                <a:gd name="T51" fmla="*/ 5 h 155"/>
                <a:gd name="T52" fmla="*/ 689 w 718"/>
                <a:gd name="T53" fmla="*/ 12 h 155"/>
                <a:gd name="T54" fmla="*/ 700 w 718"/>
                <a:gd name="T55" fmla="*/ 21 h 155"/>
                <a:gd name="T56" fmla="*/ 708 w 718"/>
                <a:gd name="T57" fmla="*/ 33 h 155"/>
                <a:gd name="T58" fmla="*/ 714 w 718"/>
                <a:gd name="T59" fmla="*/ 41 h 155"/>
                <a:gd name="T60" fmla="*/ 718 w 718"/>
                <a:gd name="T61" fmla="*/ 51 h 155"/>
                <a:gd name="T62" fmla="*/ 718 w 718"/>
                <a:gd name="T63" fmla="*/ 61 h 155"/>
                <a:gd name="T64" fmla="*/ 716 w 718"/>
                <a:gd name="T65" fmla="*/ 67 h 155"/>
                <a:gd name="T66" fmla="*/ 710 w 718"/>
                <a:gd name="T67" fmla="*/ 72 h 155"/>
                <a:gd name="T68" fmla="*/ 700 w 718"/>
                <a:gd name="T69" fmla="*/ 75 h 155"/>
                <a:gd name="T70" fmla="*/ 687 w 718"/>
                <a:gd name="T71" fmla="*/ 78 h 155"/>
                <a:gd name="T72" fmla="*/ 669 w 718"/>
                <a:gd name="T73" fmla="*/ 80 h 155"/>
                <a:gd name="T74" fmla="*/ 645 w 718"/>
                <a:gd name="T75" fmla="*/ 82 h 155"/>
                <a:gd name="T76" fmla="*/ 620 w 718"/>
                <a:gd name="T77" fmla="*/ 82 h 155"/>
                <a:gd name="T78" fmla="*/ 589 w 718"/>
                <a:gd name="T79" fmla="*/ 82 h 155"/>
                <a:gd name="T80" fmla="*/ 526 w 718"/>
                <a:gd name="T81" fmla="*/ 84 h 155"/>
                <a:gd name="T82" fmla="*/ 469 w 718"/>
                <a:gd name="T83" fmla="*/ 85 h 155"/>
                <a:gd name="T84" fmla="*/ 422 w 718"/>
                <a:gd name="T85" fmla="*/ 89 h 155"/>
                <a:gd name="T86" fmla="*/ 379 w 718"/>
                <a:gd name="T87" fmla="*/ 92 h 155"/>
                <a:gd name="T88" fmla="*/ 293 w 718"/>
                <a:gd name="T89" fmla="*/ 111 h 155"/>
                <a:gd name="T90" fmla="*/ 199 w 718"/>
                <a:gd name="T91" fmla="*/ 133 h 155"/>
                <a:gd name="T92" fmla="*/ 174 w 718"/>
                <a:gd name="T93" fmla="*/ 140 h 155"/>
                <a:gd name="T94" fmla="*/ 152 w 718"/>
                <a:gd name="T95" fmla="*/ 143 h 155"/>
                <a:gd name="T96" fmla="*/ 131 w 718"/>
                <a:gd name="T97" fmla="*/ 148 h 155"/>
                <a:gd name="T98" fmla="*/ 115 w 718"/>
                <a:gd name="T99" fmla="*/ 151 h 155"/>
                <a:gd name="T100" fmla="*/ 100 w 718"/>
                <a:gd name="T101" fmla="*/ 153 h 155"/>
                <a:gd name="T102" fmla="*/ 88 w 718"/>
                <a:gd name="T103" fmla="*/ 155 h 155"/>
                <a:gd name="T104" fmla="*/ 76 w 718"/>
                <a:gd name="T105" fmla="*/ 155 h 155"/>
                <a:gd name="T106" fmla="*/ 68 w 718"/>
                <a:gd name="T107" fmla="*/ 15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18" h="155">
                  <a:moveTo>
                    <a:pt x="68" y="153"/>
                  </a:moveTo>
                  <a:lnTo>
                    <a:pt x="58" y="150"/>
                  </a:lnTo>
                  <a:lnTo>
                    <a:pt x="51" y="148"/>
                  </a:lnTo>
                  <a:lnTo>
                    <a:pt x="45" y="145"/>
                  </a:lnTo>
                  <a:lnTo>
                    <a:pt x="39" y="141"/>
                  </a:lnTo>
                  <a:lnTo>
                    <a:pt x="33" y="138"/>
                  </a:lnTo>
                  <a:lnTo>
                    <a:pt x="27" y="133"/>
                  </a:lnTo>
                  <a:lnTo>
                    <a:pt x="21" y="128"/>
                  </a:lnTo>
                  <a:lnTo>
                    <a:pt x="17" y="123"/>
                  </a:lnTo>
                  <a:lnTo>
                    <a:pt x="13" y="118"/>
                  </a:lnTo>
                  <a:lnTo>
                    <a:pt x="10" y="112"/>
                  </a:lnTo>
                  <a:lnTo>
                    <a:pt x="6" y="109"/>
                  </a:lnTo>
                  <a:lnTo>
                    <a:pt x="4" y="106"/>
                  </a:lnTo>
                  <a:lnTo>
                    <a:pt x="0" y="102"/>
                  </a:lnTo>
                  <a:lnTo>
                    <a:pt x="0" y="101"/>
                  </a:lnTo>
                  <a:lnTo>
                    <a:pt x="0" y="97"/>
                  </a:lnTo>
                  <a:lnTo>
                    <a:pt x="15" y="95"/>
                  </a:lnTo>
                  <a:lnTo>
                    <a:pt x="33" y="94"/>
                  </a:lnTo>
                  <a:lnTo>
                    <a:pt x="51" y="90"/>
                  </a:lnTo>
                  <a:lnTo>
                    <a:pt x="70" y="89"/>
                  </a:lnTo>
                  <a:lnTo>
                    <a:pt x="90" y="85"/>
                  </a:lnTo>
                  <a:lnTo>
                    <a:pt x="109" y="82"/>
                  </a:lnTo>
                  <a:lnTo>
                    <a:pt x="131" y="78"/>
                  </a:lnTo>
                  <a:lnTo>
                    <a:pt x="152" y="75"/>
                  </a:lnTo>
                  <a:lnTo>
                    <a:pt x="174" y="72"/>
                  </a:lnTo>
                  <a:lnTo>
                    <a:pt x="197" y="68"/>
                  </a:lnTo>
                  <a:lnTo>
                    <a:pt x="221" y="65"/>
                  </a:lnTo>
                  <a:lnTo>
                    <a:pt x="244" y="60"/>
                  </a:lnTo>
                  <a:lnTo>
                    <a:pt x="270" y="55"/>
                  </a:lnTo>
                  <a:lnTo>
                    <a:pt x="295" y="51"/>
                  </a:lnTo>
                  <a:lnTo>
                    <a:pt x="321" y="46"/>
                  </a:lnTo>
                  <a:lnTo>
                    <a:pt x="348" y="41"/>
                  </a:lnTo>
                  <a:lnTo>
                    <a:pt x="373" y="36"/>
                  </a:lnTo>
                  <a:lnTo>
                    <a:pt x="397" y="33"/>
                  </a:lnTo>
                  <a:lnTo>
                    <a:pt x="420" y="28"/>
                  </a:lnTo>
                  <a:lnTo>
                    <a:pt x="444" y="24"/>
                  </a:lnTo>
                  <a:lnTo>
                    <a:pt x="464" y="21"/>
                  </a:lnTo>
                  <a:lnTo>
                    <a:pt x="485" y="17"/>
                  </a:lnTo>
                  <a:lnTo>
                    <a:pt x="503" y="14"/>
                  </a:lnTo>
                  <a:lnTo>
                    <a:pt x="520" y="12"/>
                  </a:lnTo>
                  <a:lnTo>
                    <a:pt x="538" y="9"/>
                  </a:lnTo>
                  <a:lnTo>
                    <a:pt x="554" y="7"/>
                  </a:lnTo>
                  <a:lnTo>
                    <a:pt x="567" y="5"/>
                  </a:lnTo>
                  <a:lnTo>
                    <a:pt x="581" y="4"/>
                  </a:lnTo>
                  <a:lnTo>
                    <a:pt x="593" y="2"/>
                  </a:lnTo>
                  <a:lnTo>
                    <a:pt x="602" y="2"/>
                  </a:lnTo>
                  <a:lnTo>
                    <a:pt x="612" y="0"/>
                  </a:lnTo>
                  <a:lnTo>
                    <a:pt x="622" y="0"/>
                  </a:lnTo>
                  <a:lnTo>
                    <a:pt x="636" y="0"/>
                  </a:lnTo>
                  <a:lnTo>
                    <a:pt x="649" y="2"/>
                  </a:lnTo>
                  <a:lnTo>
                    <a:pt x="661" y="4"/>
                  </a:lnTo>
                  <a:lnTo>
                    <a:pt x="671" y="5"/>
                  </a:lnTo>
                  <a:lnTo>
                    <a:pt x="681" y="9"/>
                  </a:lnTo>
                  <a:lnTo>
                    <a:pt x="689" y="12"/>
                  </a:lnTo>
                  <a:lnTo>
                    <a:pt x="694" y="16"/>
                  </a:lnTo>
                  <a:lnTo>
                    <a:pt x="700" y="21"/>
                  </a:lnTo>
                  <a:lnTo>
                    <a:pt x="704" y="28"/>
                  </a:lnTo>
                  <a:lnTo>
                    <a:pt x="708" y="33"/>
                  </a:lnTo>
                  <a:lnTo>
                    <a:pt x="712" y="36"/>
                  </a:lnTo>
                  <a:lnTo>
                    <a:pt x="714" y="41"/>
                  </a:lnTo>
                  <a:lnTo>
                    <a:pt x="716" y="46"/>
                  </a:lnTo>
                  <a:lnTo>
                    <a:pt x="718" y="51"/>
                  </a:lnTo>
                  <a:lnTo>
                    <a:pt x="718" y="56"/>
                  </a:lnTo>
                  <a:lnTo>
                    <a:pt x="718" y="61"/>
                  </a:lnTo>
                  <a:lnTo>
                    <a:pt x="718" y="65"/>
                  </a:lnTo>
                  <a:lnTo>
                    <a:pt x="716" y="67"/>
                  </a:lnTo>
                  <a:lnTo>
                    <a:pt x="714" y="70"/>
                  </a:lnTo>
                  <a:lnTo>
                    <a:pt x="710" y="72"/>
                  </a:lnTo>
                  <a:lnTo>
                    <a:pt x="706" y="73"/>
                  </a:lnTo>
                  <a:lnTo>
                    <a:pt x="700" y="75"/>
                  </a:lnTo>
                  <a:lnTo>
                    <a:pt x="694" y="77"/>
                  </a:lnTo>
                  <a:lnTo>
                    <a:pt x="687" y="78"/>
                  </a:lnTo>
                  <a:lnTo>
                    <a:pt x="679" y="78"/>
                  </a:lnTo>
                  <a:lnTo>
                    <a:pt x="669" y="80"/>
                  </a:lnTo>
                  <a:lnTo>
                    <a:pt x="657" y="80"/>
                  </a:lnTo>
                  <a:lnTo>
                    <a:pt x="645" y="82"/>
                  </a:lnTo>
                  <a:lnTo>
                    <a:pt x="634" y="82"/>
                  </a:lnTo>
                  <a:lnTo>
                    <a:pt x="620" y="82"/>
                  </a:lnTo>
                  <a:lnTo>
                    <a:pt x="604" y="82"/>
                  </a:lnTo>
                  <a:lnTo>
                    <a:pt x="589" y="82"/>
                  </a:lnTo>
                  <a:lnTo>
                    <a:pt x="557" y="82"/>
                  </a:lnTo>
                  <a:lnTo>
                    <a:pt x="526" y="84"/>
                  </a:lnTo>
                  <a:lnTo>
                    <a:pt x="497" y="84"/>
                  </a:lnTo>
                  <a:lnTo>
                    <a:pt x="469" y="85"/>
                  </a:lnTo>
                  <a:lnTo>
                    <a:pt x="446" y="87"/>
                  </a:lnTo>
                  <a:lnTo>
                    <a:pt x="422" y="89"/>
                  </a:lnTo>
                  <a:lnTo>
                    <a:pt x="399" y="90"/>
                  </a:lnTo>
                  <a:lnTo>
                    <a:pt x="379" y="92"/>
                  </a:lnTo>
                  <a:lnTo>
                    <a:pt x="336" y="101"/>
                  </a:lnTo>
                  <a:lnTo>
                    <a:pt x="293" y="111"/>
                  </a:lnTo>
                  <a:lnTo>
                    <a:pt x="246" y="123"/>
                  </a:lnTo>
                  <a:lnTo>
                    <a:pt x="199" y="133"/>
                  </a:lnTo>
                  <a:lnTo>
                    <a:pt x="186" y="136"/>
                  </a:lnTo>
                  <a:lnTo>
                    <a:pt x="174" y="140"/>
                  </a:lnTo>
                  <a:lnTo>
                    <a:pt x="162" y="141"/>
                  </a:lnTo>
                  <a:lnTo>
                    <a:pt x="152" y="143"/>
                  </a:lnTo>
                  <a:lnTo>
                    <a:pt x="141" y="146"/>
                  </a:lnTo>
                  <a:lnTo>
                    <a:pt x="131" y="148"/>
                  </a:lnTo>
                  <a:lnTo>
                    <a:pt x="123" y="150"/>
                  </a:lnTo>
                  <a:lnTo>
                    <a:pt x="115" y="151"/>
                  </a:lnTo>
                  <a:lnTo>
                    <a:pt x="107" y="153"/>
                  </a:lnTo>
                  <a:lnTo>
                    <a:pt x="100" y="153"/>
                  </a:lnTo>
                  <a:lnTo>
                    <a:pt x="94" y="155"/>
                  </a:lnTo>
                  <a:lnTo>
                    <a:pt x="88" y="155"/>
                  </a:lnTo>
                  <a:lnTo>
                    <a:pt x="82" y="155"/>
                  </a:lnTo>
                  <a:lnTo>
                    <a:pt x="76" y="155"/>
                  </a:lnTo>
                  <a:lnTo>
                    <a:pt x="72" y="155"/>
                  </a:lnTo>
                  <a:lnTo>
                    <a:pt x="68" y="153"/>
                  </a:lnTo>
                  <a:lnTo>
                    <a:pt x="68" y="153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Freeform 59"/>
          <p:cNvSpPr/>
          <p:nvPr/>
        </p:nvSpPr>
        <p:spPr bwMode="auto">
          <a:xfrm>
            <a:off x="1525441" y="2807484"/>
            <a:ext cx="1110921" cy="238274"/>
          </a:xfrm>
          <a:custGeom>
            <a:avLst/>
            <a:gdLst>
              <a:gd name="T0" fmla="*/ 58 w 718"/>
              <a:gd name="T1" fmla="*/ 150 h 155"/>
              <a:gd name="T2" fmla="*/ 45 w 718"/>
              <a:gd name="T3" fmla="*/ 145 h 155"/>
              <a:gd name="T4" fmla="*/ 33 w 718"/>
              <a:gd name="T5" fmla="*/ 138 h 155"/>
              <a:gd name="T6" fmla="*/ 21 w 718"/>
              <a:gd name="T7" fmla="*/ 128 h 155"/>
              <a:gd name="T8" fmla="*/ 13 w 718"/>
              <a:gd name="T9" fmla="*/ 118 h 155"/>
              <a:gd name="T10" fmla="*/ 6 w 718"/>
              <a:gd name="T11" fmla="*/ 109 h 155"/>
              <a:gd name="T12" fmla="*/ 0 w 718"/>
              <a:gd name="T13" fmla="*/ 102 h 155"/>
              <a:gd name="T14" fmla="*/ 0 w 718"/>
              <a:gd name="T15" fmla="*/ 97 h 155"/>
              <a:gd name="T16" fmla="*/ 33 w 718"/>
              <a:gd name="T17" fmla="*/ 94 h 155"/>
              <a:gd name="T18" fmla="*/ 70 w 718"/>
              <a:gd name="T19" fmla="*/ 89 h 155"/>
              <a:gd name="T20" fmla="*/ 109 w 718"/>
              <a:gd name="T21" fmla="*/ 82 h 155"/>
              <a:gd name="T22" fmla="*/ 152 w 718"/>
              <a:gd name="T23" fmla="*/ 75 h 155"/>
              <a:gd name="T24" fmla="*/ 197 w 718"/>
              <a:gd name="T25" fmla="*/ 68 h 155"/>
              <a:gd name="T26" fmla="*/ 244 w 718"/>
              <a:gd name="T27" fmla="*/ 60 h 155"/>
              <a:gd name="T28" fmla="*/ 295 w 718"/>
              <a:gd name="T29" fmla="*/ 51 h 155"/>
              <a:gd name="T30" fmla="*/ 348 w 718"/>
              <a:gd name="T31" fmla="*/ 41 h 155"/>
              <a:gd name="T32" fmla="*/ 397 w 718"/>
              <a:gd name="T33" fmla="*/ 33 h 155"/>
              <a:gd name="T34" fmla="*/ 444 w 718"/>
              <a:gd name="T35" fmla="*/ 24 h 155"/>
              <a:gd name="T36" fmla="*/ 485 w 718"/>
              <a:gd name="T37" fmla="*/ 17 h 155"/>
              <a:gd name="T38" fmla="*/ 520 w 718"/>
              <a:gd name="T39" fmla="*/ 12 h 155"/>
              <a:gd name="T40" fmla="*/ 554 w 718"/>
              <a:gd name="T41" fmla="*/ 7 h 155"/>
              <a:gd name="T42" fmla="*/ 581 w 718"/>
              <a:gd name="T43" fmla="*/ 4 h 155"/>
              <a:gd name="T44" fmla="*/ 602 w 718"/>
              <a:gd name="T45" fmla="*/ 2 h 155"/>
              <a:gd name="T46" fmla="*/ 622 w 718"/>
              <a:gd name="T47" fmla="*/ 0 h 155"/>
              <a:gd name="T48" fmla="*/ 649 w 718"/>
              <a:gd name="T49" fmla="*/ 2 h 155"/>
              <a:gd name="T50" fmla="*/ 671 w 718"/>
              <a:gd name="T51" fmla="*/ 5 h 155"/>
              <a:gd name="T52" fmla="*/ 689 w 718"/>
              <a:gd name="T53" fmla="*/ 12 h 155"/>
              <a:gd name="T54" fmla="*/ 700 w 718"/>
              <a:gd name="T55" fmla="*/ 21 h 155"/>
              <a:gd name="T56" fmla="*/ 708 w 718"/>
              <a:gd name="T57" fmla="*/ 33 h 155"/>
              <a:gd name="T58" fmla="*/ 714 w 718"/>
              <a:gd name="T59" fmla="*/ 41 h 155"/>
              <a:gd name="T60" fmla="*/ 718 w 718"/>
              <a:gd name="T61" fmla="*/ 51 h 155"/>
              <a:gd name="T62" fmla="*/ 718 w 718"/>
              <a:gd name="T63" fmla="*/ 61 h 155"/>
              <a:gd name="T64" fmla="*/ 716 w 718"/>
              <a:gd name="T65" fmla="*/ 67 h 155"/>
              <a:gd name="T66" fmla="*/ 710 w 718"/>
              <a:gd name="T67" fmla="*/ 72 h 155"/>
              <a:gd name="T68" fmla="*/ 700 w 718"/>
              <a:gd name="T69" fmla="*/ 75 h 155"/>
              <a:gd name="T70" fmla="*/ 687 w 718"/>
              <a:gd name="T71" fmla="*/ 78 h 155"/>
              <a:gd name="T72" fmla="*/ 669 w 718"/>
              <a:gd name="T73" fmla="*/ 80 h 155"/>
              <a:gd name="T74" fmla="*/ 645 w 718"/>
              <a:gd name="T75" fmla="*/ 82 h 155"/>
              <a:gd name="T76" fmla="*/ 620 w 718"/>
              <a:gd name="T77" fmla="*/ 82 h 155"/>
              <a:gd name="T78" fmla="*/ 589 w 718"/>
              <a:gd name="T79" fmla="*/ 82 h 155"/>
              <a:gd name="T80" fmla="*/ 526 w 718"/>
              <a:gd name="T81" fmla="*/ 84 h 155"/>
              <a:gd name="T82" fmla="*/ 469 w 718"/>
              <a:gd name="T83" fmla="*/ 85 h 155"/>
              <a:gd name="T84" fmla="*/ 422 w 718"/>
              <a:gd name="T85" fmla="*/ 89 h 155"/>
              <a:gd name="T86" fmla="*/ 379 w 718"/>
              <a:gd name="T87" fmla="*/ 92 h 155"/>
              <a:gd name="T88" fmla="*/ 293 w 718"/>
              <a:gd name="T89" fmla="*/ 111 h 155"/>
              <a:gd name="T90" fmla="*/ 199 w 718"/>
              <a:gd name="T91" fmla="*/ 133 h 155"/>
              <a:gd name="T92" fmla="*/ 174 w 718"/>
              <a:gd name="T93" fmla="*/ 140 h 155"/>
              <a:gd name="T94" fmla="*/ 152 w 718"/>
              <a:gd name="T95" fmla="*/ 143 h 155"/>
              <a:gd name="T96" fmla="*/ 131 w 718"/>
              <a:gd name="T97" fmla="*/ 148 h 155"/>
              <a:gd name="T98" fmla="*/ 115 w 718"/>
              <a:gd name="T99" fmla="*/ 151 h 155"/>
              <a:gd name="T100" fmla="*/ 100 w 718"/>
              <a:gd name="T101" fmla="*/ 153 h 155"/>
              <a:gd name="T102" fmla="*/ 88 w 718"/>
              <a:gd name="T103" fmla="*/ 155 h 155"/>
              <a:gd name="T104" fmla="*/ 76 w 718"/>
              <a:gd name="T105" fmla="*/ 155 h 155"/>
              <a:gd name="T106" fmla="*/ 68 w 718"/>
              <a:gd name="T107" fmla="*/ 153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8" h="155">
                <a:moveTo>
                  <a:pt x="68" y="153"/>
                </a:moveTo>
                <a:lnTo>
                  <a:pt x="58" y="150"/>
                </a:lnTo>
                <a:lnTo>
                  <a:pt x="51" y="148"/>
                </a:lnTo>
                <a:lnTo>
                  <a:pt x="45" y="145"/>
                </a:lnTo>
                <a:lnTo>
                  <a:pt x="39" y="141"/>
                </a:lnTo>
                <a:lnTo>
                  <a:pt x="33" y="138"/>
                </a:lnTo>
                <a:lnTo>
                  <a:pt x="27" y="133"/>
                </a:lnTo>
                <a:lnTo>
                  <a:pt x="21" y="128"/>
                </a:lnTo>
                <a:lnTo>
                  <a:pt x="17" y="123"/>
                </a:lnTo>
                <a:lnTo>
                  <a:pt x="13" y="118"/>
                </a:lnTo>
                <a:lnTo>
                  <a:pt x="10" y="112"/>
                </a:lnTo>
                <a:lnTo>
                  <a:pt x="6" y="109"/>
                </a:lnTo>
                <a:lnTo>
                  <a:pt x="4" y="106"/>
                </a:lnTo>
                <a:lnTo>
                  <a:pt x="0" y="102"/>
                </a:lnTo>
                <a:lnTo>
                  <a:pt x="0" y="101"/>
                </a:lnTo>
                <a:lnTo>
                  <a:pt x="0" y="97"/>
                </a:lnTo>
                <a:lnTo>
                  <a:pt x="15" y="95"/>
                </a:lnTo>
                <a:lnTo>
                  <a:pt x="33" y="94"/>
                </a:lnTo>
                <a:lnTo>
                  <a:pt x="51" y="90"/>
                </a:lnTo>
                <a:lnTo>
                  <a:pt x="70" y="89"/>
                </a:lnTo>
                <a:lnTo>
                  <a:pt x="90" y="85"/>
                </a:lnTo>
                <a:lnTo>
                  <a:pt x="109" y="82"/>
                </a:lnTo>
                <a:lnTo>
                  <a:pt x="131" y="78"/>
                </a:lnTo>
                <a:lnTo>
                  <a:pt x="152" y="75"/>
                </a:lnTo>
                <a:lnTo>
                  <a:pt x="174" y="72"/>
                </a:lnTo>
                <a:lnTo>
                  <a:pt x="197" y="68"/>
                </a:lnTo>
                <a:lnTo>
                  <a:pt x="221" y="65"/>
                </a:lnTo>
                <a:lnTo>
                  <a:pt x="244" y="60"/>
                </a:lnTo>
                <a:lnTo>
                  <a:pt x="270" y="55"/>
                </a:lnTo>
                <a:lnTo>
                  <a:pt x="295" y="51"/>
                </a:lnTo>
                <a:lnTo>
                  <a:pt x="321" y="46"/>
                </a:lnTo>
                <a:lnTo>
                  <a:pt x="348" y="41"/>
                </a:lnTo>
                <a:lnTo>
                  <a:pt x="373" y="36"/>
                </a:lnTo>
                <a:lnTo>
                  <a:pt x="397" y="33"/>
                </a:lnTo>
                <a:lnTo>
                  <a:pt x="420" y="28"/>
                </a:lnTo>
                <a:lnTo>
                  <a:pt x="444" y="24"/>
                </a:lnTo>
                <a:lnTo>
                  <a:pt x="464" y="21"/>
                </a:lnTo>
                <a:lnTo>
                  <a:pt x="485" y="17"/>
                </a:lnTo>
                <a:lnTo>
                  <a:pt x="503" y="14"/>
                </a:lnTo>
                <a:lnTo>
                  <a:pt x="520" y="12"/>
                </a:lnTo>
                <a:lnTo>
                  <a:pt x="538" y="9"/>
                </a:lnTo>
                <a:lnTo>
                  <a:pt x="554" y="7"/>
                </a:lnTo>
                <a:lnTo>
                  <a:pt x="567" y="5"/>
                </a:lnTo>
                <a:lnTo>
                  <a:pt x="581" y="4"/>
                </a:lnTo>
                <a:lnTo>
                  <a:pt x="593" y="2"/>
                </a:lnTo>
                <a:lnTo>
                  <a:pt x="602" y="2"/>
                </a:lnTo>
                <a:lnTo>
                  <a:pt x="612" y="0"/>
                </a:lnTo>
                <a:lnTo>
                  <a:pt x="622" y="0"/>
                </a:lnTo>
                <a:lnTo>
                  <a:pt x="636" y="0"/>
                </a:lnTo>
                <a:lnTo>
                  <a:pt x="649" y="2"/>
                </a:lnTo>
                <a:lnTo>
                  <a:pt x="661" y="4"/>
                </a:lnTo>
                <a:lnTo>
                  <a:pt x="671" y="5"/>
                </a:lnTo>
                <a:lnTo>
                  <a:pt x="681" y="9"/>
                </a:lnTo>
                <a:lnTo>
                  <a:pt x="689" y="12"/>
                </a:lnTo>
                <a:lnTo>
                  <a:pt x="694" y="16"/>
                </a:lnTo>
                <a:lnTo>
                  <a:pt x="700" y="21"/>
                </a:lnTo>
                <a:lnTo>
                  <a:pt x="704" y="28"/>
                </a:lnTo>
                <a:lnTo>
                  <a:pt x="708" y="33"/>
                </a:lnTo>
                <a:lnTo>
                  <a:pt x="712" y="36"/>
                </a:lnTo>
                <a:lnTo>
                  <a:pt x="714" y="41"/>
                </a:lnTo>
                <a:lnTo>
                  <a:pt x="716" y="46"/>
                </a:lnTo>
                <a:lnTo>
                  <a:pt x="718" y="51"/>
                </a:lnTo>
                <a:lnTo>
                  <a:pt x="718" y="56"/>
                </a:lnTo>
                <a:lnTo>
                  <a:pt x="718" y="61"/>
                </a:lnTo>
                <a:lnTo>
                  <a:pt x="718" y="65"/>
                </a:lnTo>
                <a:lnTo>
                  <a:pt x="716" y="67"/>
                </a:lnTo>
                <a:lnTo>
                  <a:pt x="714" y="70"/>
                </a:lnTo>
                <a:lnTo>
                  <a:pt x="710" y="72"/>
                </a:lnTo>
                <a:lnTo>
                  <a:pt x="706" y="73"/>
                </a:lnTo>
                <a:lnTo>
                  <a:pt x="700" y="75"/>
                </a:lnTo>
                <a:lnTo>
                  <a:pt x="694" y="77"/>
                </a:lnTo>
                <a:lnTo>
                  <a:pt x="687" y="78"/>
                </a:lnTo>
                <a:lnTo>
                  <a:pt x="679" y="78"/>
                </a:lnTo>
                <a:lnTo>
                  <a:pt x="669" y="80"/>
                </a:lnTo>
                <a:lnTo>
                  <a:pt x="657" y="80"/>
                </a:lnTo>
                <a:lnTo>
                  <a:pt x="645" y="82"/>
                </a:lnTo>
                <a:lnTo>
                  <a:pt x="634" y="82"/>
                </a:lnTo>
                <a:lnTo>
                  <a:pt x="620" y="82"/>
                </a:lnTo>
                <a:lnTo>
                  <a:pt x="604" y="82"/>
                </a:lnTo>
                <a:lnTo>
                  <a:pt x="589" y="82"/>
                </a:lnTo>
                <a:lnTo>
                  <a:pt x="557" y="82"/>
                </a:lnTo>
                <a:lnTo>
                  <a:pt x="526" y="84"/>
                </a:lnTo>
                <a:lnTo>
                  <a:pt x="497" y="84"/>
                </a:lnTo>
                <a:lnTo>
                  <a:pt x="469" y="85"/>
                </a:lnTo>
                <a:lnTo>
                  <a:pt x="446" y="87"/>
                </a:lnTo>
                <a:lnTo>
                  <a:pt x="422" y="89"/>
                </a:lnTo>
                <a:lnTo>
                  <a:pt x="399" y="90"/>
                </a:lnTo>
                <a:lnTo>
                  <a:pt x="379" y="92"/>
                </a:lnTo>
                <a:lnTo>
                  <a:pt x="336" y="101"/>
                </a:lnTo>
                <a:lnTo>
                  <a:pt x="293" y="111"/>
                </a:lnTo>
                <a:lnTo>
                  <a:pt x="246" y="123"/>
                </a:lnTo>
                <a:lnTo>
                  <a:pt x="199" y="133"/>
                </a:lnTo>
                <a:lnTo>
                  <a:pt x="186" y="136"/>
                </a:lnTo>
                <a:lnTo>
                  <a:pt x="174" y="140"/>
                </a:lnTo>
                <a:lnTo>
                  <a:pt x="162" y="141"/>
                </a:lnTo>
                <a:lnTo>
                  <a:pt x="152" y="143"/>
                </a:lnTo>
                <a:lnTo>
                  <a:pt x="141" y="146"/>
                </a:lnTo>
                <a:lnTo>
                  <a:pt x="131" y="148"/>
                </a:lnTo>
                <a:lnTo>
                  <a:pt x="123" y="150"/>
                </a:lnTo>
                <a:lnTo>
                  <a:pt x="115" y="151"/>
                </a:lnTo>
                <a:lnTo>
                  <a:pt x="107" y="153"/>
                </a:lnTo>
                <a:lnTo>
                  <a:pt x="100" y="153"/>
                </a:lnTo>
                <a:lnTo>
                  <a:pt x="94" y="155"/>
                </a:lnTo>
                <a:lnTo>
                  <a:pt x="88" y="155"/>
                </a:lnTo>
                <a:lnTo>
                  <a:pt x="82" y="155"/>
                </a:lnTo>
                <a:lnTo>
                  <a:pt x="76" y="155"/>
                </a:lnTo>
                <a:lnTo>
                  <a:pt x="72" y="155"/>
                </a:lnTo>
                <a:lnTo>
                  <a:pt x="68" y="153"/>
                </a:lnTo>
                <a:lnTo>
                  <a:pt x="68" y="15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971600" y="3940074"/>
            <a:ext cx="2693708" cy="863923"/>
            <a:chOff x="2818071" y="4060969"/>
            <a:chExt cx="1412648" cy="453063"/>
          </a:xfrm>
        </p:grpSpPr>
        <p:grpSp>
          <p:nvGrpSpPr>
            <p:cNvPr id="54" name="组合 53"/>
            <p:cNvGrpSpPr/>
            <p:nvPr/>
          </p:nvGrpSpPr>
          <p:grpSpPr>
            <a:xfrm>
              <a:off x="3779912" y="4060969"/>
              <a:ext cx="450807" cy="453063"/>
              <a:chOff x="2559001" y="3431686"/>
              <a:chExt cx="450807" cy="453063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59001" y="3431686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4" name="组合 63"/>
              <p:cNvGrpSpPr/>
              <p:nvPr/>
            </p:nvGrpSpPr>
            <p:grpSpPr>
              <a:xfrm>
                <a:off x="2649162" y="3498513"/>
                <a:ext cx="270485" cy="319408"/>
                <a:chOff x="3536950" y="1576388"/>
                <a:chExt cx="763588" cy="901699"/>
              </a:xfrm>
              <a:solidFill>
                <a:srgbClr val="FF0000"/>
              </a:solidFill>
            </p:grpSpPr>
            <p:sp>
              <p:nvSpPr>
                <p:cNvPr id="65" name="Freeform 57"/>
                <p:cNvSpPr/>
                <p:nvPr/>
              </p:nvSpPr>
              <p:spPr bwMode="auto">
                <a:xfrm>
                  <a:off x="3702050" y="1576388"/>
                  <a:ext cx="404813" cy="439737"/>
                </a:xfrm>
                <a:custGeom>
                  <a:avLst/>
                  <a:gdLst>
                    <a:gd name="T0" fmla="*/ 388 w 511"/>
                    <a:gd name="T1" fmla="*/ 10 h 555"/>
                    <a:gd name="T2" fmla="*/ 399 w 511"/>
                    <a:gd name="T3" fmla="*/ 4 h 555"/>
                    <a:gd name="T4" fmla="*/ 409 w 511"/>
                    <a:gd name="T5" fmla="*/ 0 h 555"/>
                    <a:gd name="T6" fmla="*/ 425 w 511"/>
                    <a:gd name="T7" fmla="*/ 5 h 555"/>
                    <a:gd name="T8" fmla="*/ 448 w 511"/>
                    <a:gd name="T9" fmla="*/ 19 h 555"/>
                    <a:gd name="T10" fmla="*/ 480 w 511"/>
                    <a:gd name="T11" fmla="*/ 44 h 555"/>
                    <a:gd name="T12" fmla="*/ 501 w 511"/>
                    <a:gd name="T13" fmla="*/ 66 h 555"/>
                    <a:gd name="T14" fmla="*/ 511 w 511"/>
                    <a:gd name="T15" fmla="*/ 80 h 555"/>
                    <a:gd name="T16" fmla="*/ 503 w 511"/>
                    <a:gd name="T17" fmla="*/ 97 h 555"/>
                    <a:gd name="T18" fmla="*/ 493 w 511"/>
                    <a:gd name="T19" fmla="*/ 106 h 555"/>
                    <a:gd name="T20" fmla="*/ 484 w 511"/>
                    <a:gd name="T21" fmla="*/ 112 h 555"/>
                    <a:gd name="T22" fmla="*/ 476 w 511"/>
                    <a:gd name="T23" fmla="*/ 124 h 555"/>
                    <a:gd name="T24" fmla="*/ 468 w 511"/>
                    <a:gd name="T25" fmla="*/ 141 h 555"/>
                    <a:gd name="T26" fmla="*/ 462 w 511"/>
                    <a:gd name="T27" fmla="*/ 163 h 555"/>
                    <a:gd name="T28" fmla="*/ 456 w 511"/>
                    <a:gd name="T29" fmla="*/ 189 h 555"/>
                    <a:gd name="T30" fmla="*/ 446 w 511"/>
                    <a:gd name="T31" fmla="*/ 231 h 555"/>
                    <a:gd name="T32" fmla="*/ 433 w 511"/>
                    <a:gd name="T33" fmla="*/ 301 h 555"/>
                    <a:gd name="T34" fmla="*/ 419 w 511"/>
                    <a:gd name="T35" fmla="*/ 377 h 555"/>
                    <a:gd name="T36" fmla="*/ 409 w 511"/>
                    <a:gd name="T37" fmla="*/ 428 h 555"/>
                    <a:gd name="T38" fmla="*/ 403 w 511"/>
                    <a:gd name="T39" fmla="*/ 464 h 555"/>
                    <a:gd name="T40" fmla="*/ 397 w 511"/>
                    <a:gd name="T41" fmla="*/ 494 h 555"/>
                    <a:gd name="T42" fmla="*/ 392 w 511"/>
                    <a:gd name="T43" fmla="*/ 522 h 555"/>
                    <a:gd name="T44" fmla="*/ 388 w 511"/>
                    <a:gd name="T45" fmla="*/ 544 h 555"/>
                    <a:gd name="T46" fmla="*/ 335 w 511"/>
                    <a:gd name="T47" fmla="*/ 555 h 555"/>
                    <a:gd name="T48" fmla="*/ 347 w 511"/>
                    <a:gd name="T49" fmla="*/ 467 h 555"/>
                    <a:gd name="T50" fmla="*/ 358 w 511"/>
                    <a:gd name="T51" fmla="*/ 375 h 555"/>
                    <a:gd name="T52" fmla="*/ 370 w 511"/>
                    <a:gd name="T53" fmla="*/ 296 h 555"/>
                    <a:gd name="T54" fmla="*/ 376 w 511"/>
                    <a:gd name="T55" fmla="*/ 252 h 555"/>
                    <a:gd name="T56" fmla="*/ 382 w 511"/>
                    <a:gd name="T57" fmla="*/ 216 h 555"/>
                    <a:gd name="T58" fmla="*/ 384 w 511"/>
                    <a:gd name="T59" fmla="*/ 185 h 555"/>
                    <a:gd name="T60" fmla="*/ 386 w 511"/>
                    <a:gd name="T61" fmla="*/ 160 h 555"/>
                    <a:gd name="T62" fmla="*/ 386 w 511"/>
                    <a:gd name="T63" fmla="*/ 143 h 555"/>
                    <a:gd name="T64" fmla="*/ 386 w 511"/>
                    <a:gd name="T65" fmla="*/ 119 h 555"/>
                    <a:gd name="T66" fmla="*/ 384 w 511"/>
                    <a:gd name="T67" fmla="*/ 104 h 555"/>
                    <a:gd name="T68" fmla="*/ 380 w 511"/>
                    <a:gd name="T69" fmla="*/ 95 h 555"/>
                    <a:gd name="T70" fmla="*/ 364 w 511"/>
                    <a:gd name="T71" fmla="*/ 94 h 555"/>
                    <a:gd name="T72" fmla="*/ 341 w 511"/>
                    <a:gd name="T73" fmla="*/ 95 h 555"/>
                    <a:gd name="T74" fmla="*/ 280 w 511"/>
                    <a:gd name="T75" fmla="*/ 106 h 555"/>
                    <a:gd name="T76" fmla="*/ 239 w 511"/>
                    <a:gd name="T77" fmla="*/ 114 h 555"/>
                    <a:gd name="T78" fmla="*/ 194 w 511"/>
                    <a:gd name="T79" fmla="*/ 126 h 555"/>
                    <a:gd name="T80" fmla="*/ 155 w 511"/>
                    <a:gd name="T81" fmla="*/ 136 h 555"/>
                    <a:gd name="T82" fmla="*/ 121 w 511"/>
                    <a:gd name="T83" fmla="*/ 143 h 555"/>
                    <a:gd name="T84" fmla="*/ 86 w 511"/>
                    <a:gd name="T85" fmla="*/ 148 h 555"/>
                    <a:gd name="T86" fmla="*/ 57 w 511"/>
                    <a:gd name="T87" fmla="*/ 141 h 555"/>
                    <a:gd name="T88" fmla="*/ 30 w 511"/>
                    <a:gd name="T89" fmla="*/ 123 h 555"/>
                    <a:gd name="T90" fmla="*/ 10 w 511"/>
                    <a:gd name="T91" fmla="*/ 106 h 555"/>
                    <a:gd name="T92" fmla="*/ 2 w 511"/>
                    <a:gd name="T93" fmla="*/ 95 h 555"/>
                    <a:gd name="T94" fmla="*/ 2 w 511"/>
                    <a:gd name="T95" fmla="*/ 90 h 555"/>
                    <a:gd name="T96" fmla="*/ 8 w 511"/>
                    <a:gd name="T97" fmla="*/ 89 h 555"/>
                    <a:gd name="T98" fmla="*/ 18 w 511"/>
                    <a:gd name="T99" fmla="*/ 87 h 555"/>
                    <a:gd name="T100" fmla="*/ 37 w 511"/>
                    <a:gd name="T101" fmla="*/ 85 h 555"/>
                    <a:gd name="T102" fmla="*/ 82 w 511"/>
                    <a:gd name="T103" fmla="*/ 80 h 555"/>
                    <a:gd name="T104" fmla="*/ 143 w 511"/>
                    <a:gd name="T105" fmla="*/ 73 h 555"/>
                    <a:gd name="T106" fmla="*/ 219 w 511"/>
                    <a:gd name="T107" fmla="*/ 61 h 555"/>
                    <a:gd name="T108" fmla="*/ 274 w 511"/>
                    <a:gd name="T109" fmla="*/ 51 h 555"/>
                    <a:gd name="T110" fmla="*/ 311 w 511"/>
                    <a:gd name="T111" fmla="*/ 43 h 555"/>
                    <a:gd name="T112" fmla="*/ 339 w 511"/>
                    <a:gd name="T113" fmla="*/ 36 h 555"/>
                    <a:gd name="T114" fmla="*/ 358 w 511"/>
                    <a:gd name="T115" fmla="*/ 31 h 555"/>
                    <a:gd name="T116" fmla="*/ 372 w 511"/>
                    <a:gd name="T117" fmla="*/ 24 h 555"/>
                    <a:gd name="T118" fmla="*/ 378 w 511"/>
                    <a:gd name="T119" fmla="*/ 21 h 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1" h="555">
                      <a:moveTo>
                        <a:pt x="378" y="21"/>
                      </a:moveTo>
                      <a:lnTo>
                        <a:pt x="382" y="16"/>
                      </a:lnTo>
                      <a:lnTo>
                        <a:pt x="388" y="10"/>
                      </a:lnTo>
                      <a:lnTo>
                        <a:pt x="392" y="7"/>
                      </a:lnTo>
                      <a:lnTo>
                        <a:pt x="395" y="5"/>
                      </a:lnTo>
                      <a:lnTo>
                        <a:pt x="399" y="4"/>
                      </a:lnTo>
                      <a:lnTo>
                        <a:pt x="403" y="2"/>
                      </a:lnTo>
                      <a:lnTo>
                        <a:pt x="405" y="0"/>
                      </a:lnTo>
                      <a:lnTo>
                        <a:pt x="409" y="0"/>
                      </a:lnTo>
                      <a:lnTo>
                        <a:pt x="413" y="0"/>
                      </a:lnTo>
                      <a:lnTo>
                        <a:pt x="419" y="2"/>
                      </a:lnTo>
                      <a:lnTo>
                        <a:pt x="425" y="5"/>
                      </a:lnTo>
                      <a:lnTo>
                        <a:pt x="431" y="9"/>
                      </a:lnTo>
                      <a:lnTo>
                        <a:pt x="438" y="14"/>
                      </a:lnTo>
                      <a:lnTo>
                        <a:pt x="448" y="19"/>
                      </a:lnTo>
                      <a:lnTo>
                        <a:pt x="458" y="27"/>
                      </a:lnTo>
                      <a:lnTo>
                        <a:pt x="470" y="36"/>
                      </a:lnTo>
                      <a:lnTo>
                        <a:pt x="480" y="44"/>
                      </a:lnTo>
                      <a:lnTo>
                        <a:pt x="487" y="53"/>
                      </a:lnTo>
                      <a:lnTo>
                        <a:pt x="495" y="61"/>
                      </a:lnTo>
                      <a:lnTo>
                        <a:pt x="501" y="66"/>
                      </a:lnTo>
                      <a:lnTo>
                        <a:pt x="505" y="72"/>
                      </a:lnTo>
                      <a:lnTo>
                        <a:pt x="509" y="77"/>
                      </a:lnTo>
                      <a:lnTo>
                        <a:pt x="511" y="80"/>
                      </a:lnTo>
                      <a:lnTo>
                        <a:pt x="511" y="82"/>
                      </a:lnTo>
                      <a:lnTo>
                        <a:pt x="509" y="90"/>
                      </a:lnTo>
                      <a:lnTo>
                        <a:pt x="503" y="97"/>
                      </a:lnTo>
                      <a:lnTo>
                        <a:pt x="501" y="100"/>
                      </a:lnTo>
                      <a:lnTo>
                        <a:pt x="497" y="102"/>
                      </a:lnTo>
                      <a:lnTo>
                        <a:pt x="493" y="106"/>
                      </a:lnTo>
                      <a:lnTo>
                        <a:pt x="489" y="107"/>
                      </a:lnTo>
                      <a:lnTo>
                        <a:pt x="485" y="109"/>
                      </a:lnTo>
                      <a:lnTo>
                        <a:pt x="484" y="112"/>
                      </a:lnTo>
                      <a:lnTo>
                        <a:pt x="482" y="116"/>
                      </a:lnTo>
                      <a:lnTo>
                        <a:pt x="478" y="119"/>
                      </a:lnTo>
                      <a:lnTo>
                        <a:pt x="476" y="124"/>
                      </a:lnTo>
                      <a:lnTo>
                        <a:pt x="474" y="129"/>
                      </a:lnTo>
                      <a:lnTo>
                        <a:pt x="470" y="134"/>
                      </a:lnTo>
                      <a:lnTo>
                        <a:pt x="468" y="141"/>
                      </a:lnTo>
                      <a:lnTo>
                        <a:pt x="466" y="148"/>
                      </a:lnTo>
                      <a:lnTo>
                        <a:pt x="464" y="155"/>
                      </a:lnTo>
                      <a:lnTo>
                        <a:pt x="462" y="163"/>
                      </a:lnTo>
                      <a:lnTo>
                        <a:pt x="460" y="172"/>
                      </a:lnTo>
                      <a:lnTo>
                        <a:pt x="458" y="180"/>
                      </a:lnTo>
                      <a:lnTo>
                        <a:pt x="456" y="189"/>
                      </a:lnTo>
                      <a:lnTo>
                        <a:pt x="454" y="199"/>
                      </a:lnTo>
                      <a:lnTo>
                        <a:pt x="452" y="209"/>
                      </a:lnTo>
                      <a:lnTo>
                        <a:pt x="446" y="231"/>
                      </a:lnTo>
                      <a:lnTo>
                        <a:pt x="442" y="253"/>
                      </a:lnTo>
                      <a:lnTo>
                        <a:pt x="437" y="277"/>
                      </a:lnTo>
                      <a:lnTo>
                        <a:pt x="433" y="301"/>
                      </a:lnTo>
                      <a:lnTo>
                        <a:pt x="429" y="325"/>
                      </a:lnTo>
                      <a:lnTo>
                        <a:pt x="425" y="350"/>
                      </a:lnTo>
                      <a:lnTo>
                        <a:pt x="419" y="377"/>
                      </a:lnTo>
                      <a:lnTo>
                        <a:pt x="415" y="403"/>
                      </a:lnTo>
                      <a:lnTo>
                        <a:pt x="411" y="416"/>
                      </a:lnTo>
                      <a:lnTo>
                        <a:pt x="409" y="428"/>
                      </a:lnTo>
                      <a:lnTo>
                        <a:pt x="407" y="442"/>
                      </a:lnTo>
                      <a:lnTo>
                        <a:pt x="405" y="452"/>
                      </a:lnTo>
                      <a:lnTo>
                        <a:pt x="403" y="464"/>
                      </a:lnTo>
                      <a:lnTo>
                        <a:pt x="401" y="474"/>
                      </a:lnTo>
                      <a:lnTo>
                        <a:pt x="399" y="484"/>
                      </a:lnTo>
                      <a:lnTo>
                        <a:pt x="397" y="494"/>
                      </a:lnTo>
                      <a:lnTo>
                        <a:pt x="395" y="505"/>
                      </a:lnTo>
                      <a:lnTo>
                        <a:pt x="393" y="513"/>
                      </a:lnTo>
                      <a:lnTo>
                        <a:pt x="392" y="522"/>
                      </a:lnTo>
                      <a:lnTo>
                        <a:pt x="392" y="530"/>
                      </a:lnTo>
                      <a:lnTo>
                        <a:pt x="390" y="537"/>
                      </a:lnTo>
                      <a:lnTo>
                        <a:pt x="388" y="544"/>
                      </a:lnTo>
                      <a:lnTo>
                        <a:pt x="388" y="550"/>
                      </a:lnTo>
                      <a:lnTo>
                        <a:pt x="386" y="555"/>
                      </a:lnTo>
                      <a:lnTo>
                        <a:pt x="335" y="555"/>
                      </a:lnTo>
                      <a:lnTo>
                        <a:pt x="339" y="527"/>
                      </a:lnTo>
                      <a:lnTo>
                        <a:pt x="343" y="498"/>
                      </a:lnTo>
                      <a:lnTo>
                        <a:pt x="347" y="467"/>
                      </a:lnTo>
                      <a:lnTo>
                        <a:pt x="350" y="437"/>
                      </a:lnTo>
                      <a:lnTo>
                        <a:pt x="354" y="406"/>
                      </a:lnTo>
                      <a:lnTo>
                        <a:pt x="358" y="375"/>
                      </a:lnTo>
                      <a:lnTo>
                        <a:pt x="362" y="343"/>
                      </a:lnTo>
                      <a:lnTo>
                        <a:pt x="368" y="311"/>
                      </a:lnTo>
                      <a:lnTo>
                        <a:pt x="370" y="296"/>
                      </a:lnTo>
                      <a:lnTo>
                        <a:pt x="372" y="280"/>
                      </a:lnTo>
                      <a:lnTo>
                        <a:pt x="374" y="265"/>
                      </a:lnTo>
                      <a:lnTo>
                        <a:pt x="376" y="252"/>
                      </a:lnTo>
                      <a:lnTo>
                        <a:pt x="378" y="240"/>
                      </a:lnTo>
                      <a:lnTo>
                        <a:pt x="380" y="226"/>
                      </a:lnTo>
                      <a:lnTo>
                        <a:pt x="382" y="216"/>
                      </a:lnTo>
                      <a:lnTo>
                        <a:pt x="382" y="204"/>
                      </a:lnTo>
                      <a:lnTo>
                        <a:pt x="384" y="194"/>
                      </a:lnTo>
                      <a:lnTo>
                        <a:pt x="384" y="185"/>
                      </a:lnTo>
                      <a:lnTo>
                        <a:pt x="386" y="175"/>
                      </a:lnTo>
                      <a:lnTo>
                        <a:pt x="386" y="168"/>
                      </a:lnTo>
                      <a:lnTo>
                        <a:pt x="386" y="160"/>
                      </a:lnTo>
                      <a:lnTo>
                        <a:pt x="386" y="155"/>
                      </a:lnTo>
                      <a:lnTo>
                        <a:pt x="386" y="148"/>
                      </a:lnTo>
                      <a:lnTo>
                        <a:pt x="386" y="143"/>
                      </a:lnTo>
                      <a:lnTo>
                        <a:pt x="386" y="134"/>
                      </a:lnTo>
                      <a:lnTo>
                        <a:pt x="386" y="126"/>
                      </a:lnTo>
                      <a:lnTo>
                        <a:pt x="386" y="119"/>
                      </a:lnTo>
                      <a:lnTo>
                        <a:pt x="386" y="112"/>
                      </a:lnTo>
                      <a:lnTo>
                        <a:pt x="386" y="107"/>
                      </a:lnTo>
                      <a:lnTo>
                        <a:pt x="384" y="104"/>
                      </a:lnTo>
                      <a:lnTo>
                        <a:pt x="384" y="100"/>
                      </a:lnTo>
                      <a:lnTo>
                        <a:pt x="382" y="97"/>
                      </a:lnTo>
                      <a:lnTo>
                        <a:pt x="380" y="95"/>
                      </a:lnTo>
                      <a:lnTo>
                        <a:pt x="376" y="94"/>
                      </a:lnTo>
                      <a:lnTo>
                        <a:pt x="370" y="94"/>
                      </a:lnTo>
                      <a:lnTo>
                        <a:pt x="364" y="94"/>
                      </a:lnTo>
                      <a:lnTo>
                        <a:pt x="358" y="94"/>
                      </a:lnTo>
                      <a:lnTo>
                        <a:pt x="350" y="94"/>
                      </a:lnTo>
                      <a:lnTo>
                        <a:pt x="341" y="95"/>
                      </a:lnTo>
                      <a:lnTo>
                        <a:pt x="331" y="97"/>
                      </a:lnTo>
                      <a:lnTo>
                        <a:pt x="305" y="100"/>
                      </a:lnTo>
                      <a:lnTo>
                        <a:pt x="280" y="106"/>
                      </a:lnTo>
                      <a:lnTo>
                        <a:pt x="268" y="107"/>
                      </a:lnTo>
                      <a:lnTo>
                        <a:pt x="253" y="111"/>
                      </a:lnTo>
                      <a:lnTo>
                        <a:pt x="239" y="114"/>
                      </a:lnTo>
                      <a:lnTo>
                        <a:pt x="223" y="117"/>
                      </a:lnTo>
                      <a:lnTo>
                        <a:pt x="210" y="121"/>
                      </a:lnTo>
                      <a:lnTo>
                        <a:pt x="194" y="126"/>
                      </a:lnTo>
                      <a:lnTo>
                        <a:pt x="180" y="129"/>
                      </a:lnTo>
                      <a:lnTo>
                        <a:pt x="168" y="133"/>
                      </a:lnTo>
                      <a:lnTo>
                        <a:pt x="155" y="136"/>
                      </a:lnTo>
                      <a:lnTo>
                        <a:pt x="143" y="138"/>
                      </a:lnTo>
                      <a:lnTo>
                        <a:pt x="133" y="141"/>
                      </a:lnTo>
                      <a:lnTo>
                        <a:pt x="121" y="143"/>
                      </a:lnTo>
                      <a:lnTo>
                        <a:pt x="110" y="146"/>
                      </a:lnTo>
                      <a:lnTo>
                        <a:pt x="98" y="148"/>
                      </a:lnTo>
                      <a:lnTo>
                        <a:pt x="86" y="148"/>
                      </a:lnTo>
                      <a:lnTo>
                        <a:pt x="76" y="146"/>
                      </a:lnTo>
                      <a:lnTo>
                        <a:pt x="67" y="145"/>
                      </a:lnTo>
                      <a:lnTo>
                        <a:pt x="57" y="141"/>
                      </a:lnTo>
                      <a:lnTo>
                        <a:pt x="47" y="134"/>
                      </a:lnTo>
                      <a:lnTo>
                        <a:pt x="37" y="128"/>
                      </a:lnTo>
                      <a:lnTo>
                        <a:pt x="30" y="123"/>
                      </a:lnTo>
                      <a:lnTo>
                        <a:pt x="22" y="116"/>
                      </a:lnTo>
                      <a:lnTo>
                        <a:pt x="16" y="111"/>
                      </a:lnTo>
                      <a:lnTo>
                        <a:pt x="10" y="106"/>
                      </a:lnTo>
                      <a:lnTo>
                        <a:pt x="6" y="102"/>
                      </a:lnTo>
                      <a:lnTo>
                        <a:pt x="4" y="97"/>
                      </a:lnTo>
                      <a:lnTo>
                        <a:pt x="2" y="95"/>
                      </a:lnTo>
                      <a:lnTo>
                        <a:pt x="0" y="92"/>
                      </a:lnTo>
                      <a:lnTo>
                        <a:pt x="2" y="92"/>
                      </a:lnTo>
                      <a:lnTo>
                        <a:pt x="2" y="90"/>
                      </a:lnTo>
                      <a:lnTo>
                        <a:pt x="4" y="90"/>
                      </a:lnTo>
                      <a:lnTo>
                        <a:pt x="6" y="89"/>
                      </a:lnTo>
                      <a:lnTo>
                        <a:pt x="8" y="89"/>
                      </a:lnTo>
                      <a:lnTo>
                        <a:pt x="10" y="89"/>
                      </a:lnTo>
                      <a:lnTo>
                        <a:pt x="14" y="87"/>
                      </a:lnTo>
                      <a:lnTo>
                        <a:pt x="18" y="87"/>
                      </a:lnTo>
                      <a:lnTo>
                        <a:pt x="22" y="87"/>
                      </a:lnTo>
                      <a:lnTo>
                        <a:pt x="28" y="87"/>
                      </a:lnTo>
                      <a:lnTo>
                        <a:pt x="37" y="85"/>
                      </a:lnTo>
                      <a:lnTo>
                        <a:pt x="51" y="83"/>
                      </a:lnTo>
                      <a:lnTo>
                        <a:pt x="67" y="82"/>
                      </a:lnTo>
                      <a:lnTo>
                        <a:pt x="82" y="80"/>
                      </a:lnTo>
                      <a:lnTo>
                        <a:pt x="100" y="78"/>
                      </a:lnTo>
                      <a:lnTo>
                        <a:pt x="121" y="75"/>
                      </a:lnTo>
                      <a:lnTo>
                        <a:pt x="143" y="73"/>
                      </a:lnTo>
                      <a:lnTo>
                        <a:pt x="166" y="70"/>
                      </a:lnTo>
                      <a:lnTo>
                        <a:pt x="192" y="66"/>
                      </a:lnTo>
                      <a:lnTo>
                        <a:pt x="219" y="61"/>
                      </a:lnTo>
                      <a:lnTo>
                        <a:pt x="247" y="56"/>
                      </a:lnTo>
                      <a:lnTo>
                        <a:pt x="262" y="53"/>
                      </a:lnTo>
                      <a:lnTo>
                        <a:pt x="274" y="51"/>
                      </a:lnTo>
                      <a:lnTo>
                        <a:pt x="288" y="48"/>
                      </a:lnTo>
                      <a:lnTo>
                        <a:pt x="300" y="46"/>
                      </a:lnTo>
                      <a:lnTo>
                        <a:pt x="311" y="43"/>
                      </a:lnTo>
                      <a:lnTo>
                        <a:pt x="321" y="41"/>
                      </a:lnTo>
                      <a:lnTo>
                        <a:pt x="329" y="39"/>
                      </a:lnTo>
                      <a:lnTo>
                        <a:pt x="339" y="36"/>
                      </a:lnTo>
                      <a:lnTo>
                        <a:pt x="347" y="34"/>
                      </a:lnTo>
                      <a:lnTo>
                        <a:pt x="352" y="33"/>
                      </a:lnTo>
                      <a:lnTo>
                        <a:pt x="358" y="31"/>
                      </a:lnTo>
                      <a:lnTo>
                        <a:pt x="364" y="29"/>
                      </a:lnTo>
                      <a:lnTo>
                        <a:pt x="368" y="27"/>
                      </a:lnTo>
                      <a:lnTo>
                        <a:pt x="372" y="24"/>
                      </a:lnTo>
                      <a:lnTo>
                        <a:pt x="376" y="22"/>
                      </a:lnTo>
                      <a:lnTo>
                        <a:pt x="378" y="21"/>
                      </a:lnTo>
                      <a:lnTo>
                        <a:pt x="378" y="2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58"/>
                <p:cNvSpPr/>
                <p:nvPr/>
              </p:nvSpPr>
              <p:spPr bwMode="auto">
                <a:xfrm>
                  <a:off x="3721100" y="1746250"/>
                  <a:ext cx="579438" cy="731837"/>
                </a:xfrm>
                <a:custGeom>
                  <a:avLst/>
                  <a:gdLst>
                    <a:gd name="T0" fmla="*/ 604 w 730"/>
                    <a:gd name="T1" fmla="*/ 260 h 920"/>
                    <a:gd name="T2" fmla="*/ 638 w 730"/>
                    <a:gd name="T3" fmla="*/ 277 h 920"/>
                    <a:gd name="T4" fmla="*/ 716 w 730"/>
                    <a:gd name="T5" fmla="*/ 341 h 920"/>
                    <a:gd name="T6" fmla="*/ 722 w 730"/>
                    <a:gd name="T7" fmla="*/ 370 h 920"/>
                    <a:gd name="T8" fmla="*/ 704 w 730"/>
                    <a:gd name="T9" fmla="*/ 389 h 920"/>
                    <a:gd name="T10" fmla="*/ 696 w 730"/>
                    <a:gd name="T11" fmla="*/ 419 h 920"/>
                    <a:gd name="T12" fmla="*/ 688 w 730"/>
                    <a:gd name="T13" fmla="*/ 492 h 920"/>
                    <a:gd name="T14" fmla="*/ 663 w 730"/>
                    <a:gd name="T15" fmla="*/ 645 h 920"/>
                    <a:gd name="T16" fmla="*/ 618 w 730"/>
                    <a:gd name="T17" fmla="*/ 788 h 920"/>
                    <a:gd name="T18" fmla="*/ 551 w 730"/>
                    <a:gd name="T19" fmla="*/ 881 h 920"/>
                    <a:gd name="T20" fmla="*/ 497 w 730"/>
                    <a:gd name="T21" fmla="*/ 918 h 920"/>
                    <a:gd name="T22" fmla="*/ 475 w 730"/>
                    <a:gd name="T23" fmla="*/ 903 h 920"/>
                    <a:gd name="T24" fmla="*/ 460 w 730"/>
                    <a:gd name="T25" fmla="*/ 840 h 920"/>
                    <a:gd name="T26" fmla="*/ 407 w 730"/>
                    <a:gd name="T27" fmla="*/ 772 h 920"/>
                    <a:gd name="T28" fmla="*/ 375 w 730"/>
                    <a:gd name="T29" fmla="*/ 733 h 920"/>
                    <a:gd name="T30" fmla="*/ 393 w 730"/>
                    <a:gd name="T31" fmla="*/ 727 h 920"/>
                    <a:gd name="T32" fmla="*/ 475 w 730"/>
                    <a:gd name="T33" fmla="*/ 754 h 920"/>
                    <a:gd name="T34" fmla="*/ 522 w 730"/>
                    <a:gd name="T35" fmla="*/ 752 h 920"/>
                    <a:gd name="T36" fmla="*/ 565 w 730"/>
                    <a:gd name="T37" fmla="*/ 688 h 920"/>
                    <a:gd name="T38" fmla="*/ 598 w 730"/>
                    <a:gd name="T39" fmla="*/ 564 h 920"/>
                    <a:gd name="T40" fmla="*/ 608 w 730"/>
                    <a:gd name="T41" fmla="*/ 431 h 920"/>
                    <a:gd name="T42" fmla="*/ 606 w 730"/>
                    <a:gd name="T43" fmla="*/ 382 h 920"/>
                    <a:gd name="T44" fmla="*/ 593 w 730"/>
                    <a:gd name="T45" fmla="*/ 346 h 920"/>
                    <a:gd name="T46" fmla="*/ 512 w 730"/>
                    <a:gd name="T47" fmla="*/ 339 h 920"/>
                    <a:gd name="T48" fmla="*/ 440 w 730"/>
                    <a:gd name="T49" fmla="*/ 346 h 920"/>
                    <a:gd name="T50" fmla="*/ 340 w 730"/>
                    <a:gd name="T51" fmla="*/ 360 h 920"/>
                    <a:gd name="T52" fmla="*/ 238 w 730"/>
                    <a:gd name="T53" fmla="*/ 379 h 920"/>
                    <a:gd name="T54" fmla="*/ 168 w 730"/>
                    <a:gd name="T55" fmla="*/ 396 h 920"/>
                    <a:gd name="T56" fmla="*/ 96 w 730"/>
                    <a:gd name="T57" fmla="*/ 426 h 920"/>
                    <a:gd name="T58" fmla="*/ 54 w 730"/>
                    <a:gd name="T59" fmla="*/ 460 h 920"/>
                    <a:gd name="T60" fmla="*/ 27 w 730"/>
                    <a:gd name="T61" fmla="*/ 458 h 920"/>
                    <a:gd name="T62" fmla="*/ 7 w 730"/>
                    <a:gd name="T63" fmla="*/ 409 h 920"/>
                    <a:gd name="T64" fmla="*/ 0 w 730"/>
                    <a:gd name="T65" fmla="*/ 373 h 920"/>
                    <a:gd name="T66" fmla="*/ 29 w 730"/>
                    <a:gd name="T67" fmla="*/ 339 h 920"/>
                    <a:gd name="T68" fmla="*/ 45 w 730"/>
                    <a:gd name="T69" fmla="*/ 299 h 920"/>
                    <a:gd name="T70" fmla="*/ 58 w 730"/>
                    <a:gd name="T71" fmla="*/ 214 h 920"/>
                    <a:gd name="T72" fmla="*/ 62 w 730"/>
                    <a:gd name="T73" fmla="*/ 109 h 920"/>
                    <a:gd name="T74" fmla="*/ 56 w 730"/>
                    <a:gd name="T75" fmla="*/ 44 h 920"/>
                    <a:gd name="T76" fmla="*/ 41 w 730"/>
                    <a:gd name="T77" fmla="*/ 22 h 920"/>
                    <a:gd name="T78" fmla="*/ 47 w 730"/>
                    <a:gd name="T79" fmla="*/ 0 h 920"/>
                    <a:gd name="T80" fmla="*/ 90 w 730"/>
                    <a:gd name="T81" fmla="*/ 5 h 920"/>
                    <a:gd name="T82" fmla="*/ 139 w 730"/>
                    <a:gd name="T83" fmla="*/ 32 h 920"/>
                    <a:gd name="T84" fmla="*/ 154 w 730"/>
                    <a:gd name="T85" fmla="*/ 68 h 920"/>
                    <a:gd name="T86" fmla="*/ 139 w 730"/>
                    <a:gd name="T87" fmla="*/ 103 h 920"/>
                    <a:gd name="T88" fmla="*/ 125 w 730"/>
                    <a:gd name="T89" fmla="*/ 154 h 920"/>
                    <a:gd name="T90" fmla="*/ 111 w 730"/>
                    <a:gd name="T91" fmla="*/ 233 h 920"/>
                    <a:gd name="T92" fmla="*/ 105 w 730"/>
                    <a:gd name="T93" fmla="*/ 307 h 920"/>
                    <a:gd name="T94" fmla="*/ 105 w 730"/>
                    <a:gd name="T95" fmla="*/ 341 h 920"/>
                    <a:gd name="T96" fmla="*/ 117 w 730"/>
                    <a:gd name="T97" fmla="*/ 348 h 920"/>
                    <a:gd name="T98" fmla="*/ 162 w 730"/>
                    <a:gd name="T99" fmla="*/ 338 h 920"/>
                    <a:gd name="T100" fmla="*/ 240 w 730"/>
                    <a:gd name="T101" fmla="*/ 326 h 920"/>
                    <a:gd name="T102" fmla="*/ 324 w 730"/>
                    <a:gd name="T103" fmla="*/ 314 h 920"/>
                    <a:gd name="T104" fmla="*/ 440 w 730"/>
                    <a:gd name="T105" fmla="*/ 297 h 920"/>
                    <a:gd name="T106" fmla="*/ 538 w 730"/>
                    <a:gd name="T107" fmla="*/ 285 h 920"/>
                    <a:gd name="T108" fmla="*/ 583 w 730"/>
                    <a:gd name="T109" fmla="*/ 275 h 9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30" h="920">
                      <a:moveTo>
                        <a:pt x="585" y="273"/>
                      </a:moveTo>
                      <a:lnTo>
                        <a:pt x="589" y="270"/>
                      </a:lnTo>
                      <a:lnTo>
                        <a:pt x="593" y="266"/>
                      </a:lnTo>
                      <a:lnTo>
                        <a:pt x="596" y="265"/>
                      </a:lnTo>
                      <a:lnTo>
                        <a:pt x="598" y="263"/>
                      </a:lnTo>
                      <a:lnTo>
                        <a:pt x="602" y="261"/>
                      </a:lnTo>
                      <a:lnTo>
                        <a:pt x="604" y="260"/>
                      </a:lnTo>
                      <a:lnTo>
                        <a:pt x="606" y="258"/>
                      </a:lnTo>
                      <a:lnTo>
                        <a:pt x="608" y="258"/>
                      </a:lnTo>
                      <a:lnTo>
                        <a:pt x="612" y="260"/>
                      </a:lnTo>
                      <a:lnTo>
                        <a:pt x="616" y="261"/>
                      </a:lnTo>
                      <a:lnTo>
                        <a:pt x="622" y="265"/>
                      </a:lnTo>
                      <a:lnTo>
                        <a:pt x="630" y="270"/>
                      </a:lnTo>
                      <a:lnTo>
                        <a:pt x="638" y="277"/>
                      </a:lnTo>
                      <a:lnTo>
                        <a:pt x="649" y="283"/>
                      </a:lnTo>
                      <a:lnTo>
                        <a:pt x="661" y="294"/>
                      </a:lnTo>
                      <a:lnTo>
                        <a:pt x="673" y="304"/>
                      </a:lnTo>
                      <a:lnTo>
                        <a:pt x="687" y="316"/>
                      </a:lnTo>
                      <a:lnTo>
                        <a:pt x="698" y="326"/>
                      </a:lnTo>
                      <a:lnTo>
                        <a:pt x="708" y="334"/>
                      </a:lnTo>
                      <a:lnTo>
                        <a:pt x="716" y="341"/>
                      </a:lnTo>
                      <a:lnTo>
                        <a:pt x="722" y="348"/>
                      </a:lnTo>
                      <a:lnTo>
                        <a:pt x="726" y="353"/>
                      </a:lnTo>
                      <a:lnTo>
                        <a:pt x="728" y="358"/>
                      </a:lnTo>
                      <a:lnTo>
                        <a:pt x="730" y="360"/>
                      </a:lnTo>
                      <a:lnTo>
                        <a:pt x="728" y="362"/>
                      </a:lnTo>
                      <a:lnTo>
                        <a:pt x="726" y="365"/>
                      </a:lnTo>
                      <a:lnTo>
                        <a:pt x="722" y="370"/>
                      </a:lnTo>
                      <a:lnTo>
                        <a:pt x="718" y="377"/>
                      </a:lnTo>
                      <a:lnTo>
                        <a:pt x="714" y="379"/>
                      </a:lnTo>
                      <a:lnTo>
                        <a:pt x="710" y="380"/>
                      </a:lnTo>
                      <a:lnTo>
                        <a:pt x="710" y="382"/>
                      </a:lnTo>
                      <a:lnTo>
                        <a:pt x="708" y="384"/>
                      </a:lnTo>
                      <a:lnTo>
                        <a:pt x="706" y="385"/>
                      </a:lnTo>
                      <a:lnTo>
                        <a:pt x="704" y="389"/>
                      </a:lnTo>
                      <a:lnTo>
                        <a:pt x="704" y="392"/>
                      </a:lnTo>
                      <a:lnTo>
                        <a:pt x="702" y="396"/>
                      </a:lnTo>
                      <a:lnTo>
                        <a:pt x="700" y="399"/>
                      </a:lnTo>
                      <a:lnTo>
                        <a:pt x="700" y="404"/>
                      </a:lnTo>
                      <a:lnTo>
                        <a:pt x="698" y="409"/>
                      </a:lnTo>
                      <a:lnTo>
                        <a:pt x="698" y="414"/>
                      </a:lnTo>
                      <a:lnTo>
                        <a:pt x="696" y="419"/>
                      </a:lnTo>
                      <a:lnTo>
                        <a:pt x="696" y="426"/>
                      </a:lnTo>
                      <a:lnTo>
                        <a:pt x="694" y="433"/>
                      </a:lnTo>
                      <a:lnTo>
                        <a:pt x="694" y="441"/>
                      </a:lnTo>
                      <a:lnTo>
                        <a:pt x="692" y="448"/>
                      </a:lnTo>
                      <a:lnTo>
                        <a:pt x="692" y="457"/>
                      </a:lnTo>
                      <a:lnTo>
                        <a:pt x="690" y="475"/>
                      </a:lnTo>
                      <a:lnTo>
                        <a:pt x="688" y="492"/>
                      </a:lnTo>
                      <a:lnTo>
                        <a:pt x="687" y="511"/>
                      </a:lnTo>
                      <a:lnTo>
                        <a:pt x="685" y="531"/>
                      </a:lnTo>
                      <a:lnTo>
                        <a:pt x="681" y="552"/>
                      </a:lnTo>
                      <a:lnTo>
                        <a:pt x="679" y="574"/>
                      </a:lnTo>
                      <a:lnTo>
                        <a:pt x="673" y="596"/>
                      </a:lnTo>
                      <a:lnTo>
                        <a:pt x="669" y="620"/>
                      </a:lnTo>
                      <a:lnTo>
                        <a:pt x="663" y="645"/>
                      </a:lnTo>
                      <a:lnTo>
                        <a:pt x="659" y="667"/>
                      </a:lnTo>
                      <a:lnTo>
                        <a:pt x="653" y="691"/>
                      </a:lnTo>
                      <a:lnTo>
                        <a:pt x="647" y="711"/>
                      </a:lnTo>
                      <a:lnTo>
                        <a:pt x="640" y="732"/>
                      </a:lnTo>
                      <a:lnTo>
                        <a:pt x="634" y="752"/>
                      </a:lnTo>
                      <a:lnTo>
                        <a:pt x="626" y="771"/>
                      </a:lnTo>
                      <a:lnTo>
                        <a:pt x="618" y="788"/>
                      </a:lnTo>
                      <a:lnTo>
                        <a:pt x="608" y="805"/>
                      </a:lnTo>
                      <a:lnTo>
                        <a:pt x="600" y="820"/>
                      </a:lnTo>
                      <a:lnTo>
                        <a:pt x="591" y="834"/>
                      </a:lnTo>
                      <a:lnTo>
                        <a:pt x="581" y="847"/>
                      </a:lnTo>
                      <a:lnTo>
                        <a:pt x="571" y="859"/>
                      </a:lnTo>
                      <a:lnTo>
                        <a:pt x="561" y="869"/>
                      </a:lnTo>
                      <a:lnTo>
                        <a:pt x="551" y="881"/>
                      </a:lnTo>
                      <a:lnTo>
                        <a:pt x="544" y="890"/>
                      </a:lnTo>
                      <a:lnTo>
                        <a:pt x="534" y="898"/>
                      </a:lnTo>
                      <a:lnTo>
                        <a:pt x="524" y="903"/>
                      </a:lnTo>
                      <a:lnTo>
                        <a:pt x="516" y="908"/>
                      </a:lnTo>
                      <a:lnTo>
                        <a:pt x="508" y="913"/>
                      </a:lnTo>
                      <a:lnTo>
                        <a:pt x="503" y="917"/>
                      </a:lnTo>
                      <a:lnTo>
                        <a:pt x="497" y="918"/>
                      </a:lnTo>
                      <a:lnTo>
                        <a:pt x="491" y="920"/>
                      </a:lnTo>
                      <a:lnTo>
                        <a:pt x="487" y="920"/>
                      </a:lnTo>
                      <a:lnTo>
                        <a:pt x="485" y="918"/>
                      </a:lnTo>
                      <a:lnTo>
                        <a:pt x="481" y="915"/>
                      </a:lnTo>
                      <a:lnTo>
                        <a:pt x="479" y="912"/>
                      </a:lnTo>
                      <a:lnTo>
                        <a:pt x="477" y="908"/>
                      </a:lnTo>
                      <a:lnTo>
                        <a:pt x="475" y="903"/>
                      </a:lnTo>
                      <a:lnTo>
                        <a:pt x="475" y="896"/>
                      </a:lnTo>
                      <a:lnTo>
                        <a:pt x="473" y="890"/>
                      </a:lnTo>
                      <a:lnTo>
                        <a:pt x="473" y="879"/>
                      </a:lnTo>
                      <a:lnTo>
                        <a:pt x="471" y="871"/>
                      </a:lnTo>
                      <a:lnTo>
                        <a:pt x="469" y="861"/>
                      </a:lnTo>
                      <a:lnTo>
                        <a:pt x="463" y="851"/>
                      </a:lnTo>
                      <a:lnTo>
                        <a:pt x="460" y="840"/>
                      </a:lnTo>
                      <a:lnTo>
                        <a:pt x="452" y="830"/>
                      </a:lnTo>
                      <a:lnTo>
                        <a:pt x="444" y="818"/>
                      </a:lnTo>
                      <a:lnTo>
                        <a:pt x="434" y="806"/>
                      </a:lnTo>
                      <a:lnTo>
                        <a:pt x="422" y="793"/>
                      </a:lnTo>
                      <a:lnTo>
                        <a:pt x="416" y="786"/>
                      </a:lnTo>
                      <a:lnTo>
                        <a:pt x="411" y="779"/>
                      </a:lnTo>
                      <a:lnTo>
                        <a:pt x="407" y="772"/>
                      </a:lnTo>
                      <a:lnTo>
                        <a:pt x="401" y="766"/>
                      </a:lnTo>
                      <a:lnTo>
                        <a:pt x="397" y="761"/>
                      </a:lnTo>
                      <a:lnTo>
                        <a:pt x="393" y="755"/>
                      </a:lnTo>
                      <a:lnTo>
                        <a:pt x="389" y="750"/>
                      </a:lnTo>
                      <a:lnTo>
                        <a:pt x="385" y="747"/>
                      </a:lnTo>
                      <a:lnTo>
                        <a:pt x="379" y="740"/>
                      </a:lnTo>
                      <a:lnTo>
                        <a:pt x="375" y="733"/>
                      </a:lnTo>
                      <a:lnTo>
                        <a:pt x="373" y="730"/>
                      </a:lnTo>
                      <a:lnTo>
                        <a:pt x="371" y="727"/>
                      </a:lnTo>
                      <a:lnTo>
                        <a:pt x="373" y="725"/>
                      </a:lnTo>
                      <a:lnTo>
                        <a:pt x="375" y="725"/>
                      </a:lnTo>
                      <a:lnTo>
                        <a:pt x="379" y="725"/>
                      </a:lnTo>
                      <a:lnTo>
                        <a:pt x="385" y="725"/>
                      </a:lnTo>
                      <a:lnTo>
                        <a:pt x="393" y="727"/>
                      </a:lnTo>
                      <a:lnTo>
                        <a:pt x="403" y="728"/>
                      </a:lnTo>
                      <a:lnTo>
                        <a:pt x="414" y="732"/>
                      </a:lnTo>
                      <a:lnTo>
                        <a:pt x="428" y="737"/>
                      </a:lnTo>
                      <a:lnTo>
                        <a:pt x="442" y="744"/>
                      </a:lnTo>
                      <a:lnTo>
                        <a:pt x="454" y="747"/>
                      </a:lnTo>
                      <a:lnTo>
                        <a:pt x="465" y="750"/>
                      </a:lnTo>
                      <a:lnTo>
                        <a:pt x="475" y="754"/>
                      </a:lnTo>
                      <a:lnTo>
                        <a:pt x="485" y="755"/>
                      </a:lnTo>
                      <a:lnTo>
                        <a:pt x="493" y="757"/>
                      </a:lnTo>
                      <a:lnTo>
                        <a:pt x="501" y="757"/>
                      </a:lnTo>
                      <a:lnTo>
                        <a:pt x="506" y="757"/>
                      </a:lnTo>
                      <a:lnTo>
                        <a:pt x="512" y="757"/>
                      </a:lnTo>
                      <a:lnTo>
                        <a:pt x="516" y="755"/>
                      </a:lnTo>
                      <a:lnTo>
                        <a:pt x="522" y="752"/>
                      </a:lnTo>
                      <a:lnTo>
                        <a:pt x="528" y="747"/>
                      </a:lnTo>
                      <a:lnTo>
                        <a:pt x="534" y="740"/>
                      </a:lnTo>
                      <a:lnTo>
                        <a:pt x="540" y="732"/>
                      </a:lnTo>
                      <a:lnTo>
                        <a:pt x="546" y="723"/>
                      </a:lnTo>
                      <a:lnTo>
                        <a:pt x="553" y="711"/>
                      </a:lnTo>
                      <a:lnTo>
                        <a:pt x="559" y="699"/>
                      </a:lnTo>
                      <a:lnTo>
                        <a:pt x="565" y="688"/>
                      </a:lnTo>
                      <a:lnTo>
                        <a:pt x="571" y="672"/>
                      </a:lnTo>
                      <a:lnTo>
                        <a:pt x="577" y="657"/>
                      </a:lnTo>
                      <a:lnTo>
                        <a:pt x="583" y="642"/>
                      </a:lnTo>
                      <a:lnTo>
                        <a:pt x="587" y="623"/>
                      </a:lnTo>
                      <a:lnTo>
                        <a:pt x="591" y="604"/>
                      </a:lnTo>
                      <a:lnTo>
                        <a:pt x="595" y="584"/>
                      </a:lnTo>
                      <a:lnTo>
                        <a:pt x="598" y="564"/>
                      </a:lnTo>
                      <a:lnTo>
                        <a:pt x="600" y="543"/>
                      </a:lnTo>
                      <a:lnTo>
                        <a:pt x="602" y="523"/>
                      </a:lnTo>
                      <a:lnTo>
                        <a:pt x="604" y="504"/>
                      </a:lnTo>
                      <a:lnTo>
                        <a:pt x="606" y="485"/>
                      </a:lnTo>
                      <a:lnTo>
                        <a:pt x="608" y="467"/>
                      </a:lnTo>
                      <a:lnTo>
                        <a:pt x="608" y="450"/>
                      </a:lnTo>
                      <a:lnTo>
                        <a:pt x="608" y="431"/>
                      </a:lnTo>
                      <a:lnTo>
                        <a:pt x="608" y="423"/>
                      </a:lnTo>
                      <a:lnTo>
                        <a:pt x="608" y="416"/>
                      </a:lnTo>
                      <a:lnTo>
                        <a:pt x="608" y="407"/>
                      </a:lnTo>
                      <a:lnTo>
                        <a:pt x="608" y="401"/>
                      </a:lnTo>
                      <a:lnTo>
                        <a:pt x="608" y="394"/>
                      </a:lnTo>
                      <a:lnTo>
                        <a:pt x="606" y="389"/>
                      </a:lnTo>
                      <a:lnTo>
                        <a:pt x="606" y="382"/>
                      </a:lnTo>
                      <a:lnTo>
                        <a:pt x="606" y="377"/>
                      </a:lnTo>
                      <a:lnTo>
                        <a:pt x="604" y="368"/>
                      </a:lnTo>
                      <a:lnTo>
                        <a:pt x="602" y="362"/>
                      </a:lnTo>
                      <a:lnTo>
                        <a:pt x="600" y="355"/>
                      </a:lnTo>
                      <a:lnTo>
                        <a:pt x="598" y="350"/>
                      </a:lnTo>
                      <a:lnTo>
                        <a:pt x="596" y="348"/>
                      </a:lnTo>
                      <a:lnTo>
                        <a:pt x="593" y="346"/>
                      </a:lnTo>
                      <a:lnTo>
                        <a:pt x="587" y="345"/>
                      </a:lnTo>
                      <a:lnTo>
                        <a:pt x="579" y="343"/>
                      </a:lnTo>
                      <a:lnTo>
                        <a:pt x="569" y="341"/>
                      </a:lnTo>
                      <a:lnTo>
                        <a:pt x="557" y="341"/>
                      </a:lnTo>
                      <a:lnTo>
                        <a:pt x="544" y="339"/>
                      </a:lnTo>
                      <a:lnTo>
                        <a:pt x="530" y="339"/>
                      </a:lnTo>
                      <a:lnTo>
                        <a:pt x="512" y="339"/>
                      </a:lnTo>
                      <a:lnTo>
                        <a:pt x="505" y="341"/>
                      </a:lnTo>
                      <a:lnTo>
                        <a:pt x="495" y="341"/>
                      </a:lnTo>
                      <a:lnTo>
                        <a:pt x="485" y="341"/>
                      </a:lnTo>
                      <a:lnTo>
                        <a:pt x="475" y="343"/>
                      </a:lnTo>
                      <a:lnTo>
                        <a:pt x="463" y="343"/>
                      </a:lnTo>
                      <a:lnTo>
                        <a:pt x="452" y="345"/>
                      </a:lnTo>
                      <a:lnTo>
                        <a:pt x="440" y="346"/>
                      </a:lnTo>
                      <a:lnTo>
                        <a:pt x="426" y="346"/>
                      </a:lnTo>
                      <a:lnTo>
                        <a:pt x="414" y="348"/>
                      </a:lnTo>
                      <a:lnTo>
                        <a:pt x="401" y="351"/>
                      </a:lnTo>
                      <a:lnTo>
                        <a:pt x="385" y="353"/>
                      </a:lnTo>
                      <a:lnTo>
                        <a:pt x="371" y="355"/>
                      </a:lnTo>
                      <a:lnTo>
                        <a:pt x="356" y="358"/>
                      </a:lnTo>
                      <a:lnTo>
                        <a:pt x="340" y="360"/>
                      </a:lnTo>
                      <a:lnTo>
                        <a:pt x="323" y="363"/>
                      </a:lnTo>
                      <a:lnTo>
                        <a:pt x="307" y="367"/>
                      </a:lnTo>
                      <a:lnTo>
                        <a:pt x="293" y="368"/>
                      </a:lnTo>
                      <a:lnTo>
                        <a:pt x="278" y="372"/>
                      </a:lnTo>
                      <a:lnTo>
                        <a:pt x="264" y="373"/>
                      </a:lnTo>
                      <a:lnTo>
                        <a:pt x="252" y="375"/>
                      </a:lnTo>
                      <a:lnTo>
                        <a:pt x="238" y="379"/>
                      </a:lnTo>
                      <a:lnTo>
                        <a:pt x="227" y="380"/>
                      </a:lnTo>
                      <a:lnTo>
                        <a:pt x="217" y="384"/>
                      </a:lnTo>
                      <a:lnTo>
                        <a:pt x="205" y="385"/>
                      </a:lnTo>
                      <a:lnTo>
                        <a:pt x="195" y="389"/>
                      </a:lnTo>
                      <a:lnTo>
                        <a:pt x="186" y="390"/>
                      </a:lnTo>
                      <a:lnTo>
                        <a:pt x="178" y="392"/>
                      </a:lnTo>
                      <a:lnTo>
                        <a:pt x="168" y="396"/>
                      </a:lnTo>
                      <a:lnTo>
                        <a:pt x="160" y="399"/>
                      </a:lnTo>
                      <a:lnTo>
                        <a:pt x="154" y="401"/>
                      </a:lnTo>
                      <a:lnTo>
                        <a:pt x="141" y="407"/>
                      </a:lnTo>
                      <a:lnTo>
                        <a:pt x="127" y="412"/>
                      </a:lnTo>
                      <a:lnTo>
                        <a:pt x="115" y="416"/>
                      </a:lnTo>
                      <a:lnTo>
                        <a:pt x="105" y="421"/>
                      </a:lnTo>
                      <a:lnTo>
                        <a:pt x="96" y="426"/>
                      </a:lnTo>
                      <a:lnTo>
                        <a:pt x="88" y="431"/>
                      </a:lnTo>
                      <a:lnTo>
                        <a:pt x="80" y="436"/>
                      </a:lnTo>
                      <a:lnTo>
                        <a:pt x="74" y="441"/>
                      </a:lnTo>
                      <a:lnTo>
                        <a:pt x="70" y="448"/>
                      </a:lnTo>
                      <a:lnTo>
                        <a:pt x="64" y="452"/>
                      </a:lnTo>
                      <a:lnTo>
                        <a:pt x="58" y="457"/>
                      </a:lnTo>
                      <a:lnTo>
                        <a:pt x="54" y="460"/>
                      </a:lnTo>
                      <a:lnTo>
                        <a:pt x="49" y="462"/>
                      </a:lnTo>
                      <a:lnTo>
                        <a:pt x="45" y="463"/>
                      </a:lnTo>
                      <a:lnTo>
                        <a:pt x="41" y="463"/>
                      </a:lnTo>
                      <a:lnTo>
                        <a:pt x="37" y="462"/>
                      </a:lnTo>
                      <a:lnTo>
                        <a:pt x="33" y="462"/>
                      </a:lnTo>
                      <a:lnTo>
                        <a:pt x="31" y="460"/>
                      </a:lnTo>
                      <a:lnTo>
                        <a:pt x="27" y="458"/>
                      </a:lnTo>
                      <a:lnTo>
                        <a:pt x="23" y="453"/>
                      </a:lnTo>
                      <a:lnTo>
                        <a:pt x="21" y="450"/>
                      </a:lnTo>
                      <a:lnTo>
                        <a:pt x="19" y="443"/>
                      </a:lnTo>
                      <a:lnTo>
                        <a:pt x="15" y="436"/>
                      </a:lnTo>
                      <a:lnTo>
                        <a:pt x="13" y="426"/>
                      </a:lnTo>
                      <a:lnTo>
                        <a:pt x="11" y="418"/>
                      </a:lnTo>
                      <a:lnTo>
                        <a:pt x="7" y="409"/>
                      </a:lnTo>
                      <a:lnTo>
                        <a:pt x="6" y="402"/>
                      </a:lnTo>
                      <a:lnTo>
                        <a:pt x="4" y="396"/>
                      </a:lnTo>
                      <a:lnTo>
                        <a:pt x="2" y="389"/>
                      </a:lnTo>
                      <a:lnTo>
                        <a:pt x="2" y="384"/>
                      </a:lnTo>
                      <a:lnTo>
                        <a:pt x="0" y="380"/>
                      </a:lnTo>
                      <a:lnTo>
                        <a:pt x="0" y="375"/>
                      </a:lnTo>
                      <a:lnTo>
                        <a:pt x="0" y="373"/>
                      </a:lnTo>
                      <a:lnTo>
                        <a:pt x="2" y="370"/>
                      </a:lnTo>
                      <a:lnTo>
                        <a:pt x="4" y="367"/>
                      </a:lnTo>
                      <a:lnTo>
                        <a:pt x="7" y="362"/>
                      </a:lnTo>
                      <a:lnTo>
                        <a:pt x="11" y="356"/>
                      </a:lnTo>
                      <a:lnTo>
                        <a:pt x="15" y="351"/>
                      </a:lnTo>
                      <a:lnTo>
                        <a:pt x="21" y="346"/>
                      </a:lnTo>
                      <a:lnTo>
                        <a:pt x="29" y="339"/>
                      </a:lnTo>
                      <a:lnTo>
                        <a:pt x="31" y="336"/>
                      </a:lnTo>
                      <a:lnTo>
                        <a:pt x="33" y="333"/>
                      </a:lnTo>
                      <a:lnTo>
                        <a:pt x="35" y="328"/>
                      </a:lnTo>
                      <a:lnTo>
                        <a:pt x="39" y="322"/>
                      </a:lnTo>
                      <a:lnTo>
                        <a:pt x="41" y="316"/>
                      </a:lnTo>
                      <a:lnTo>
                        <a:pt x="43" y="307"/>
                      </a:lnTo>
                      <a:lnTo>
                        <a:pt x="45" y="299"/>
                      </a:lnTo>
                      <a:lnTo>
                        <a:pt x="49" y="290"/>
                      </a:lnTo>
                      <a:lnTo>
                        <a:pt x="51" y="280"/>
                      </a:lnTo>
                      <a:lnTo>
                        <a:pt x="52" y="268"/>
                      </a:lnTo>
                      <a:lnTo>
                        <a:pt x="54" y="256"/>
                      </a:lnTo>
                      <a:lnTo>
                        <a:pt x="56" y="243"/>
                      </a:lnTo>
                      <a:lnTo>
                        <a:pt x="56" y="229"/>
                      </a:lnTo>
                      <a:lnTo>
                        <a:pt x="58" y="214"/>
                      </a:lnTo>
                      <a:lnTo>
                        <a:pt x="60" y="199"/>
                      </a:lnTo>
                      <a:lnTo>
                        <a:pt x="60" y="182"/>
                      </a:lnTo>
                      <a:lnTo>
                        <a:pt x="60" y="165"/>
                      </a:lnTo>
                      <a:lnTo>
                        <a:pt x="62" y="149"/>
                      </a:lnTo>
                      <a:lnTo>
                        <a:pt x="62" y="134"/>
                      </a:lnTo>
                      <a:lnTo>
                        <a:pt x="62" y="120"/>
                      </a:lnTo>
                      <a:lnTo>
                        <a:pt x="62" y="109"/>
                      </a:lnTo>
                      <a:lnTo>
                        <a:pt x="62" y="97"/>
                      </a:lnTo>
                      <a:lnTo>
                        <a:pt x="62" y="85"/>
                      </a:lnTo>
                      <a:lnTo>
                        <a:pt x="60" y="75"/>
                      </a:lnTo>
                      <a:lnTo>
                        <a:pt x="60" y="66"/>
                      </a:lnTo>
                      <a:lnTo>
                        <a:pt x="60" y="58"/>
                      </a:lnTo>
                      <a:lnTo>
                        <a:pt x="58" y="51"/>
                      </a:lnTo>
                      <a:lnTo>
                        <a:pt x="56" y="44"/>
                      </a:lnTo>
                      <a:lnTo>
                        <a:pt x="56" y="39"/>
                      </a:lnTo>
                      <a:lnTo>
                        <a:pt x="54" y="36"/>
                      </a:lnTo>
                      <a:lnTo>
                        <a:pt x="52" y="32"/>
                      </a:lnTo>
                      <a:lnTo>
                        <a:pt x="51" y="29"/>
                      </a:lnTo>
                      <a:lnTo>
                        <a:pt x="47" y="27"/>
                      </a:lnTo>
                      <a:lnTo>
                        <a:pt x="43" y="24"/>
                      </a:lnTo>
                      <a:lnTo>
                        <a:pt x="41" y="22"/>
                      </a:lnTo>
                      <a:lnTo>
                        <a:pt x="39" y="19"/>
                      </a:lnTo>
                      <a:lnTo>
                        <a:pt x="39" y="15"/>
                      </a:lnTo>
                      <a:lnTo>
                        <a:pt x="39" y="12"/>
                      </a:lnTo>
                      <a:lnTo>
                        <a:pt x="41" y="7"/>
                      </a:lnTo>
                      <a:lnTo>
                        <a:pt x="43" y="3"/>
                      </a:lnTo>
                      <a:lnTo>
                        <a:pt x="45" y="2"/>
                      </a:lnTo>
                      <a:lnTo>
                        <a:pt x="47" y="0"/>
                      </a:lnTo>
                      <a:lnTo>
                        <a:pt x="51" y="0"/>
                      </a:lnTo>
                      <a:lnTo>
                        <a:pt x="56" y="0"/>
                      </a:lnTo>
                      <a:lnTo>
                        <a:pt x="62" y="0"/>
                      </a:lnTo>
                      <a:lnTo>
                        <a:pt x="68" y="0"/>
                      </a:lnTo>
                      <a:lnTo>
                        <a:pt x="76" y="2"/>
                      </a:lnTo>
                      <a:lnTo>
                        <a:pt x="84" y="3"/>
                      </a:lnTo>
                      <a:lnTo>
                        <a:pt x="90" y="5"/>
                      </a:lnTo>
                      <a:lnTo>
                        <a:pt x="97" y="8"/>
                      </a:lnTo>
                      <a:lnTo>
                        <a:pt x="109" y="13"/>
                      </a:lnTo>
                      <a:lnTo>
                        <a:pt x="119" y="19"/>
                      </a:lnTo>
                      <a:lnTo>
                        <a:pt x="125" y="22"/>
                      </a:lnTo>
                      <a:lnTo>
                        <a:pt x="131" y="24"/>
                      </a:lnTo>
                      <a:lnTo>
                        <a:pt x="135" y="27"/>
                      </a:lnTo>
                      <a:lnTo>
                        <a:pt x="139" y="32"/>
                      </a:lnTo>
                      <a:lnTo>
                        <a:pt x="142" y="36"/>
                      </a:lnTo>
                      <a:lnTo>
                        <a:pt x="144" y="39"/>
                      </a:lnTo>
                      <a:lnTo>
                        <a:pt x="150" y="47"/>
                      </a:lnTo>
                      <a:lnTo>
                        <a:pt x="154" y="54"/>
                      </a:lnTo>
                      <a:lnTo>
                        <a:pt x="154" y="59"/>
                      </a:lnTo>
                      <a:lnTo>
                        <a:pt x="156" y="63"/>
                      </a:lnTo>
                      <a:lnTo>
                        <a:pt x="154" y="68"/>
                      </a:lnTo>
                      <a:lnTo>
                        <a:pt x="154" y="73"/>
                      </a:lnTo>
                      <a:lnTo>
                        <a:pt x="152" y="78"/>
                      </a:lnTo>
                      <a:lnTo>
                        <a:pt x="150" y="83"/>
                      </a:lnTo>
                      <a:lnTo>
                        <a:pt x="146" y="90"/>
                      </a:lnTo>
                      <a:lnTo>
                        <a:pt x="144" y="95"/>
                      </a:lnTo>
                      <a:lnTo>
                        <a:pt x="142" y="100"/>
                      </a:lnTo>
                      <a:lnTo>
                        <a:pt x="139" y="103"/>
                      </a:lnTo>
                      <a:lnTo>
                        <a:pt x="137" y="110"/>
                      </a:lnTo>
                      <a:lnTo>
                        <a:pt x="135" y="115"/>
                      </a:lnTo>
                      <a:lnTo>
                        <a:pt x="133" y="122"/>
                      </a:lnTo>
                      <a:lnTo>
                        <a:pt x="131" y="129"/>
                      </a:lnTo>
                      <a:lnTo>
                        <a:pt x="129" y="137"/>
                      </a:lnTo>
                      <a:lnTo>
                        <a:pt x="127" y="144"/>
                      </a:lnTo>
                      <a:lnTo>
                        <a:pt x="125" y="154"/>
                      </a:lnTo>
                      <a:lnTo>
                        <a:pt x="123" y="163"/>
                      </a:lnTo>
                      <a:lnTo>
                        <a:pt x="121" y="173"/>
                      </a:lnTo>
                      <a:lnTo>
                        <a:pt x="119" y="185"/>
                      </a:lnTo>
                      <a:lnTo>
                        <a:pt x="117" y="195"/>
                      </a:lnTo>
                      <a:lnTo>
                        <a:pt x="115" y="207"/>
                      </a:lnTo>
                      <a:lnTo>
                        <a:pt x="113" y="221"/>
                      </a:lnTo>
                      <a:lnTo>
                        <a:pt x="111" y="233"/>
                      </a:lnTo>
                      <a:lnTo>
                        <a:pt x="109" y="246"/>
                      </a:lnTo>
                      <a:lnTo>
                        <a:pt x="109" y="258"/>
                      </a:lnTo>
                      <a:lnTo>
                        <a:pt x="107" y="270"/>
                      </a:lnTo>
                      <a:lnTo>
                        <a:pt x="107" y="280"/>
                      </a:lnTo>
                      <a:lnTo>
                        <a:pt x="105" y="290"/>
                      </a:lnTo>
                      <a:lnTo>
                        <a:pt x="105" y="299"/>
                      </a:lnTo>
                      <a:lnTo>
                        <a:pt x="105" y="307"/>
                      </a:lnTo>
                      <a:lnTo>
                        <a:pt x="103" y="314"/>
                      </a:lnTo>
                      <a:lnTo>
                        <a:pt x="103" y="321"/>
                      </a:lnTo>
                      <a:lnTo>
                        <a:pt x="103" y="326"/>
                      </a:lnTo>
                      <a:lnTo>
                        <a:pt x="103" y="331"/>
                      </a:lnTo>
                      <a:lnTo>
                        <a:pt x="105" y="336"/>
                      </a:lnTo>
                      <a:lnTo>
                        <a:pt x="105" y="339"/>
                      </a:lnTo>
                      <a:lnTo>
                        <a:pt x="105" y="341"/>
                      </a:lnTo>
                      <a:lnTo>
                        <a:pt x="105" y="343"/>
                      </a:lnTo>
                      <a:lnTo>
                        <a:pt x="107" y="345"/>
                      </a:lnTo>
                      <a:lnTo>
                        <a:pt x="109" y="346"/>
                      </a:lnTo>
                      <a:lnTo>
                        <a:pt x="111" y="348"/>
                      </a:lnTo>
                      <a:lnTo>
                        <a:pt x="113" y="348"/>
                      </a:lnTo>
                      <a:lnTo>
                        <a:pt x="115" y="350"/>
                      </a:lnTo>
                      <a:lnTo>
                        <a:pt x="117" y="348"/>
                      </a:lnTo>
                      <a:lnTo>
                        <a:pt x="121" y="348"/>
                      </a:lnTo>
                      <a:lnTo>
                        <a:pt x="125" y="346"/>
                      </a:lnTo>
                      <a:lnTo>
                        <a:pt x="131" y="345"/>
                      </a:lnTo>
                      <a:lnTo>
                        <a:pt x="137" y="343"/>
                      </a:lnTo>
                      <a:lnTo>
                        <a:pt x="142" y="341"/>
                      </a:lnTo>
                      <a:lnTo>
                        <a:pt x="152" y="339"/>
                      </a:lnTo>
                      <a:lnTo>
                        <a:pt x="162" y="338"/>
                      </a:lnTo>
                      <a:lnTo>
                        <a:pt x="172" y="336"/>
                      </a:lnTo>
                      <a:lnTo>
                        <a:pt x="186" y="334"/>
                      </a:lnTo>
                      <a:lnTo>
                        <a:pt x="199" y="331"/>
                      </a:lnTo>
                      <a:lnTo>
                        <a:pt x="213" y="329"/>
                      </a:lnTo>
                      <a:lnTo>
                        <a:pt x="223" y="329"/>
                      </a:lnTo>
                      <a:lnTo>
                        <a:pt x="231" y="328"/>
                      </a:lnTo>
                      <a:lnTo>
                        <a:pt x="240" y="326"/>
                      </a:lnTo>
                      <a:lnTo>
                        <a:pt x="250" y="324"/>
                      </a:lnTo>
                      <a:lnTo>
                        <a:pt x="262" y="324"/>
                      </a:lnTo>
                      <a:lnTo>
                        <a:pt x="272" y="322"/>
                      </a:lnTo>
                      <a:lnTo>
                        <a:pt x="285" y="321"/>
                      </a:lnTo>
                      <a:lnTo>
                        <a:pt x="297" y="319"/>
                      </a:lnTo>
                      <a:lnTo>
                        <a:pt x="311" y="316"/>
                      </a:lnTo>
                      <a:lnTo>
                        <a:pt x="324" y="314"/>
                      </a:lnTo>
                      <a:lnTo>
                        <a:pt x="340" y="312"/>
                      </a:lnTo>
                      <a:lnTo>
                        <a:pt x="356" y="311"/>
                      </a:lnTo>
                      <a:lnTo>
                        <a:pt x="371" y="307"/>
                      </a:lnTo>
                      <a:lnTo>
                        <a:pt x="387" y="306"/>
                      </a:lnTo>
                      <a:lnTo>
                        <a:pt x="405" y="302"/>
                      </a:lnTo>
                      <a:lnTo>
                        <a:pt x="422" y="299"/>
                      </a:lnTo>
                      <a:lnTo>
                        <a:pt x="440" y="297"/>
                      </a:lnTo>
                      <a:lnTo>
                        <a:pt x="458" y="295"/>
                      </a:lnTo>
                      <a:lnTo>
                        <a:pt x="473" y="294"/>
                      </a:lnTo>
                      <a:lnTo>
                        <a:pt x="489" y="292"/>
                      </a:lnTo>
                      <a:lnTo>
                        <a:pt x="503" y="290"/>
                      </a:lnTo>
                      <a:lnTo>
                        <a:pt x="514" y="289"/>
                      </a:lnTo>
                      <a:lnTo>
                        <a:pt x="526" y="287"/>
                      </a:lnTo>
                      <a:lnTo>
                        <a:pt x="538" y="285"/>
                      </a:lnTo>
                      <a:lnTo>
                        <a:pt x="548" y="283"/>
                      </a:lnTo>
                      <a:lnTo>
                        <a:pt x="555" y="282"/>
                      </a:lnTo>
                      <a:lnTo>
                        <a:pt x="563" y="280"/>
                      </a:lnTo>
                      <a:lnTo>
                        <a:pt x="569" y="278"/>
                      </a:lnTo>
                      <a:lnTo>
                        <a:pt x="575" y="277"/>
                      </a:lnTo>
                      <a:lnTo>
                        <a:pt x="579" y="275"/>
                      </a:lnTo>
                      <a:lnTo>
                        <a:pt x="583" y="275"/>
                      </a:lnTo>
                      <a:lnTo>
                        <a:pt x="585" y="273"/>
                      </a:lnTo>
                      <a:lnTo>
                        <a:pt x="585" y="27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59"/>
                <p:cNvSpPr/>
                <p:nvPr/>
              </p:nvSpPr>
              <p:spPr bwMode="auto">
                <a:xfrm>
                  <a:off x="3536950" y="2141538"/>
                  <a:ext cx="569913" cy="122237"/>
                </a:xfrm>
                <a:custGeom>
                  <a:avLst/>
                  <a:gdLst>
                    <a:gd name="T0" fmla="*/ 58 w 718"/>
                    <a:gd name="T1" fmla="*/ 150 h 155"/>
                    <a:gd name="T2" fmla="*/ 45 w 718"/>
                    <a:gd name="T3" fmla="*/ 145 h 155"/>
                    <a:gd name="T4" fmla="*/ 33 w 718"/>
                    <a:gd name="T5" fmla="*/ 138 h 155"/>
                    <a:gd name="T6" fmla="*/ 21 w 718"/>
                    <a:gd name="T7" fmla="*/ 128 h 155"/>
                    <a:gd name="T8" fmla="*/ 13 w 718"/>
                    <a:gd name="T9" fmla="*/ 118 h 155"/>
                    <a:gd name="T10" fmla="*/ 6 w 718"/>
                    <a:gd name="T11" fmla="*/ 109 h 155"/>
                    <a:gd name="T12" fmla="*/ 0 w 718"/>
                    <a:gd name="T13" fmla="*/ 102 h 155"/>
                    <a:gd name="T14" fmla="*/ 0 w 718"/>
                    <a:gd name="T15" fmla="*/ 97 h 155"/>
                    <a:gd name="T16" fmla="*/ 33 w 718"/>
                    <a:gd name="T17" fmla="*/ 94 h 155"/>
                    <a:gd name="T18" fmla="*/ 70 w 718"/>
                    <a:gd name="T19" fmla="*/ 89 h 155"/>
                    <a:gd name="T20" fmla="*/ 109 w 718"/>
                    <a:gd name="T21" fmla="*/ 82 h 155"/>
                    <a:gd name="T22" fmla="*/ 152 w 718"/>
                    <a:gd name="T23" fmla="*/ 75 h 155"/>
                    <a:gd name="T24" fmla="*/ 197 w 718"/>
                    <a:gd name="T25" fmla="*/ 68 h 155"/>
                    <a:gd name="T26" fmla="*/ 244 w 718"/>
                    <a:gd name="T27" fmla="*/ 60 h 155"/>
                    <a:gd name="T28" fmla="*/ 295 w 718"/>
                    <a:gd name="T29" fmla="*/ 51 h 155"/>
                    <a:gd name="T30" fmla="*/ 348 w 718"/>
                    <a:gd name="T31" fmla="*/ 41 h 155"/>
                    <a:gd name="T32" fmla="*/ 397 w 718"/>
                    <a:gd name="T33" fmla="*/ 33 h 155"/>
                    <a:gd name="T34" fmla="*/ 444 w 718"/>
                    <a:gd name="T35" fmla="*/ 24 h 155"/>
                    <a:gd name="T36" fmla="*/ 485 w 718"/>
                    <a:gd name="T37" fmla="*/ 17 h 155"/>
                    <a:gd name="T38" fmla="*/ 520 w 718"/>
                    <a:gd name="T39" fmla="*/ 12 h 155"/>
                    <a:gd name="T40" fmla="*/ 554 w 718"/>
                    <a:gd name="T41" fmla="*/ 7 h 155"/>
                    <a:gd name="T42" fmla="*/ 581 w 718"/>
                    <a:gd name="T43" fmla="*/ 4 h 155"/>
                    <a:gd name="T44" fmla="*/ 602 w 718"/>
                    <a:gd name="T45" fmla="*/ 2 h 155"/>
                    <a:gd name="T46" fmla="*/ 622 w 718"/>
                    <a:gd name="T47" fmla="*/ 0 h 155"/>
                    <a:gd name="T48" fmla="*/ 649 w 718"/>
                    <a:gd name="T49" fmla="*/ 2 h 155"/>
                    <a:gd name="T50" fmla="*/ 671 w 718"/>
                    <a:gd name="T51" fmla="*/ 5 h 155"/>
                    <a:gd name="T52" fmla="*/ 689 w 718"/>
                    <a:gd name="T53" fmla="*/ 12 h 155"/>
                    <a:gd name="T54" fmla="*/ 700 w 718"/>
                    <a:gd name="T55" fmla="*/ 21 h 155"/>
                    <a:gd name="T56" fmla="*/ 708 w 718"/>
                    <a:gd name="T57" fmla="*/ 33 h 155"/>
                    <a:gd name="T58" fmla="*/ 714 w 718"/>
                    <a:gd name="T59" fmla="*/ 41 h 155"/>
                    <a:gd name="T60" fmla="*/ 718 w 718"/>
                    <a:gd name="T61" fmla="*/ 51 h 155"/>
                    <a:gd name="T62" fmla="*/ 718 w 718"/>
                    <a:gd name="T63" fmla="*/ 61 h 155"/>
                    <a:gd name="T64" fmla="*/ 716 w 718"/>
                    <a:gd name="T65" fmla="*/ 67 h 155"/>
                    <a:gd name="T66" fmla="*/ 710 w 718"/>
                    <a:gd name="T67" fmla="*/ 72 h 155"/>
                    <a:gd name="T68" fmla="*/ 700 w 718"/>
                    <a:gd name="T69" fmla="*/ 75 h 155"/>
                    <a:gd name="T70" fmla="*/ 687 w 718"/>
                    <a:gd name="T71" fmla="*/ 78 h 155"/>
                    <a:gd name="T72" fmla="*/ 669 w 718"/>
                    <a:gd name="T73" fmla="*/ 80 h 155"/>
                    <a:gd name="T74" fmla="*/ 645 w 718"/>
                    <a:gd name="T75" fmla="*/ 82 h 155"/>
                    <a:gd name="T76" fmla="*/ 620 w 718"/>
                    <a:gd name="T77" fmla="*/ 82 h 155"/>
                    <a:gd name="T78" fmla="*/ 589 w 718"/>
                    <a:gd name="T79" fmla="*/ 82 h 155"/>
                    <a:gd name="T80" fmla="*/ 526 w 718"/>
                    <a:gd name="T81" fmla="*/ 84 h 155"/>
                    <a:gd name="T82" fmla="*/ 469 w 718"/>
                    <a:gd name="T83" fmla="*/ 85 h 155"/>
                    <a:gd name="T84" fmla="*/ 422 w 718"/>
                    <a:gd name="T85" fmla="*/ 89 h 155"/>
                    <a:gd name="T86" fmla="*/ 379 w 718"/>
                    <a:gd name="T87" fmla="*/ 92 h 155"/>
                    <a:gd name="T88" fmla="*/ 293 w 718"/>
                    <a:gd name="T89" fmla="*/ 111 h 155"/>
                    <a:gd name="T90" fmla="*/ 199 w 718"/>
                    <a:gd name="T91" fmla="*/ 133 h 155"/>
                    <a:gd name="T92" fmla="*/ 174 w 718"/>
                    <a:gd name="T93" fmla="*/ 140 h 155"/>
                    <a:gd name="T94" fmla="*/ 152 w 718"/>
                    <a:gd name="T95" fmla="*/ 143 h 155"/>
                    <a:gd name="T96" fmla="*/ 131 w 718"/>
                    <a:gd name="T97" fmla="*/ 148 h 155"/>
                    <a:gd name="T98" fmla="*/ 115 w 718"/>
                    <a:gd name="T99" fmla="*/ 151 h 155"/>
                    <a:gd name="T100" fmla="*/ 100 w 718"/>
                    <a:gd name="T101" fmla="*/ 153 h 155"/>
                    <a:gd name="T102" fmla="*/ 88 w 718"/>
                    <a:gd name="T103" fmla="*/ 155 h 155"/>
                    <a:gd name="T104" fmla="*/ 76 w 718"/>
                    <a:gd name="T105" fmla="*/ 155 h 155"/>
                    <a:gd name="T106" fmla="*/ 68 w 718"/>
                    <a:gd name="T107" fmla="*/ 153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18" h="155">
                      <a:moveTo>
                        <a:pt x="68" y="153"/>
                      </a:moveTo>
                      <a:lnTo>
                        <a:pt x="58" y="150"/>
                      </a:lnTo>
                      <a:lnTo>
                        <a:pt x="51" y="148"/>
                      </a:lnTo>
                      <a:lnTo>
                        <a:pt x="45" y="145"/>
                      </a:lnTo>
                      <a:lnTo>
                        <a:pt x="39" y="141"/>
                      </a:lnTo>
                      <a:lnTo>
                        <a:pt x="33" y="138"/>
                      </a:lnTo>
                      <a:lnTo>
                        <a:pt x="27" y="133"/>
                      </a:lnTo>
                      <a:lnTo>
                        <a:pt x="21" y="128"/>
                      </a:lnTo>
                      <a:lnTo>
                        <a:pt x="17" y="123"/>
                      </a:lnTo>
                      <a:lnTo>
                        <a:pt x="13" y="118"/>
                      </a:lnTo>
                      <a:lnTo>
                        <a:pt x="10" y="112"/>
                      </a:lnTo>
                      <a:lnTo>
                        <a:pt x="6" y="109"/>
                      </a:lnTo>
                      <a:lnTo>
                        <a:pt x="4" y="106"/>
                      </a:lnTo>
                      <a:lnTo>
                        <a:pt x="0" y="102"/>
                      </a:lnTo>
                      <a:lnTo>
                        <a:pt x="0" y="101"/>
                      </a:lnTo>
                      <a:lnTo>
                        <a:pt x="0" y="97"/>
                      </a:lnTo>
                      <a:lnTo>
                        <a:pt x="15" y="95"/>
                      </a:lnTo>
                      <a:lnTo>
                        <a:pt x="33" y="94"/>
                      </a:lnTo>
                      <a:lnTo>
                        <a:pt x="51" y="90"/>
                      </a:lnTo>
                      <a:lnTo>
                        <a:pt x="70" y="89"/>
                      </a:lnTo>
                      <a:lnTo>
                        <a:pt x="90" y="85"/>
                      </a:lnTo>
                      <a:lnTo>
                        <a:pt x="109" y="82"/>
                      </a:lnTo>
                      <a:lnTo>
                        <a:pt x="131" y="78"/>
                      </a:lnTo>
                      <a:lnTo>
                        <a:pt x="152" y="75"/>
                      </a:lnTo>
                      <a:lnTo>
                        <a:pt x="174" y="72"/>
                      </a:lnTo>
                      <a:lnTo>
                        <a:pt x="197" y="68"/>
                      </a:lnTo>
                      <a:lnTo>
                        <a:pt x="221" y="65"/>
                      </a:lnTo>
                      <a:lnTo>
                        <a:pt x="244" y="60"/>
                      </a:lnTo>
                      <a:lnTo>
                        <a:pt x="270" y="55"/>
                      </a:lnTo>
                      <a:lnTo>
                        <a:pt x="295" y="51"/>
                      </a:lnTo>
                      <a:lnTo>
                        <a:pt x="321" y="46"/>
                      </a:lnTo>
                      <a:lnTo>
                        <a:pt x="348" y="41"/>
                      </a:lnTo>
                      <a:lnTo>
                        <a:pt x="373" y="36"/>
                      </a:lnTo>
                      <a:lnTo>
                        <a:pt x="397" y="33"/>
                      </a:lnTo>
                      <a:lnTo>
                        <a:pt x="420" y="28"/>
                      </a:lnTo>
                      <a:lnTo>
                        <a:pt x="444" y="24"/>
                      </a:lnTo>
                      <a:lnTo>
                        <a:pt x="464" y="21"/>
                      </a:lnTo>
                      <a:lnTo>
                        <a:pt x="485" y="17"/>
                      </a:lnTo>
                      <a:lnTo>
                        <a:pt x="503" y="14"/>
                      </a:lnTo>
                      <a:lnTo>
                        <a:pt x="520" y="12"/>
                      </a:lnTo>
                      <a:lnTo>
                        <a:pt x="538" y="9"/>
                      </a:lnTo>
                      <a:lnTo>
                        <a:pt x="554" y="7"/>
                      </a:lnTo>
                      <a:lnTo>
                        <a:pt x="567" y="5"/>
                      </a:lnTo>
                      <a:lnTo>
                        <a:pt x="581" y="4"/>
                      </a:lnTo>
                      <a:lnTo>
                        <a:pt x="593" y="2"/>
                      </a:lnTo>
                      <a:lnTo>
                        <a:pt x="602" y="2"/>
                      </a:lnTo>
                      <a:lnTo>
                        <a:pt x="612" y="0"/>
                      </a:lnTo>
                      <a:lnTo>
                        <a:pt x="622" y="0"/>
                      </a:lnTo>
                      <a:lnTo>
                        <a:pt x="636" y="0"/>
                      </a:lnTo>
                      <a:lnTo>
                        <a:pt x="649" y="2"/>
                      </a:lnTo>
                      <a:lnTo>
                        <a:pt x="661" y="4"/>
                      </a:lnTo>
                      <a:lnTo>
                        <a:pt x="671" y="5"/>
                      </a:lnTo>
                      <a:lnTo>
                        <a:pt x="681" y="9"/>
                      </a:lnTo>
                      <a:lnTo>
                        <a:pt x="689" y="12"/>
                      </a:lnTo>
                      <a:lnTo>
                        <a:pt x="694" y="16"/>
                      </a:lnTo>
                      <a:lnTo>
                        <a:pt x="700" y="21"/>
                      </a:lnTo>
                      <a:lnTo>
                        <a:pt x="704" y="28"/>
                      </a:lnTo>
                      <a:lnTo>
                        <a:pt x="708" y="33"/>
                      </a:lnTo>
                      <a:lnTo>
                        <a:pt x="712" y="36"/>
                      </a:lnTo>
                      <a:lnTo>
                        <a:pt x="714" y="41"/>
                      </a:lnTo>
                      <a:lnTo>
                        <a:pt x="716" y="46"/>
                      </a:lnTo>
                      <a:lnTo>
                        <a:pt x="718" y="51"/>
                      </a:lnTo>
                      <a:lnTo>
                        <a:pt x="718" y="56"/>
                      </a:lnTo>
                      <a:lnTo>
                        <a:pt x="718" y="61"/>
                      </a:lnTo>
                      <a:lnTo>
                        <a:pt x="718" y="65"/>
                      </a:lnTo>
                      <a:lnTo>
                        <a:pt x="716" y="67"/>
                      </a:lnTo>
                      <a:lnTo>
                        <a:pt x="714" y="70"/>
                      </a:lnTo>
                      <a:lnTo>
                        <a:pt x="710" y="72"/>
                      </a:lnTo>
                      <a:lnTo>
                        <a:pt x="706" y="73"/>
                      </a:lnTo>
                      <a:lnTo>
                        <a:pt x="700" y="75"/>
                      </a:lnTo>
                      <a:lnTo>
                        <a:pt x="694" y="77"/>
                      </a:lnTo>
                      <a:lnTo>
                        <a:pt x="687" y="78"/>
                      </a:lnTo>
                      <a:lnTo>
                        <a:pt x="679" y="78"/>
                      </a:lnTo>
                      <a:lnTo>
                        <a:pt x="669" y="80"/>
                      </a:lnTo>
                      <a:lnTo>
                        <a:pt x="657" y="80"/>
                      </a:lnTo>
                      <a:lnTo>
                        <a:pt x="645" y="82"/>
                      </a:lnTo>
                      <a:lnTo>
                        <a:pt x="634" y="82"/>
                      </a:lnTo>
                      <a:lnTo>
                        <a:pt x="620" y="82"/>
                      </a:lnTo>
                      <a:lnTo>
                        <a:pt x="604" y="82"/>
                      </a:lnTo>
                      <a:lnTo>
                        <a:pt x="589" y="82"/>
                      </a:lnTo>
                      <a:lnTo>
                        <a:pt x="557" y="82"/>
                      </a:lnTo>
                      <a:lnTo>
                        <a:pt x="526" y="84"/>
                      </a:lnTo>
                      <a:lnTo>
                        <a:pt x="497" y="84"/>
                      </a:lnTo>
                      <a:lnTo>
                        <a:pt x="469" y="85"/>
                      </a:lnTo>
                      <a:lnTo>
                        <a:pt x="446" y="87"/>
                      </a:lnTo>
                      <a:lnTo>
                        <a:pt x="422" y="89"/>
                      </a:lnTo>
                      <a:lnTo>
                        <a:pt x="399" y="90"/>
                      </a:lnTo>
                      <a:lnTo>
                        <a:pt x="379" y="92"/>
                      </a:lnTo>
                      <a:lnTo>
                        <a:pt x="336" y="101"/>
                      </a:lnTo>
                      <a:lnTo>
                        <a:pt x="293" y="111"/>
                      </a:lnTo>
                      <a:lnTo>
                        <a:pt x="246" y="123"/>
                      </a:lnTo>
                      <a:lnTo>
                        <a:pt x="199" y="133"/>
                      </a:lnTo>
                      <a:lnTo>
                        <a:pt x="186" y="136"/>
                      </a:lnTo>
                      <a:lnTo>
                        <a:pt x="174" y="140"/>
                      </a:lnTo>
                      <a:lnTo>
                        <a:pt x="162" y="141"/>
                      </a:lnTo>
                      <a:lnTo>
                        <a:pt x="152" y="143"/>
                      </a:lnTo>
                      <a:lnTo>
                        <a:pt x="141" y="146"/>
                      </a:lnTo>
                      <a:lnTo>
                        <a:pt x="131" y="148"/>
                      </a:lnTo>
                      <a:lnTo>
                        <a:pt x="123" y="150"/>
                      </a:lnTo>
                      <a:lnTo>
                        <a:pt x="115" y="151"/>
                      </a:lnTo>
                      <a:lnTo>
                        <a:pt x="107" y="153"/>
                      </a:lnTo>
                      <a:lnTo>
                        <a:pt x="100" y="153"/>
                      </a:lnTo>
                      <a:lnTo>
                        <a:pt x="94" y="155"/>
                      </a:lnTo>
                      <a:lnTo>
                        <a:pt x="88" y="155"/>
                      </a:lnTo>
                      <a:lnTo>
                        <a:pt x="82" y="155"/>
                      </a:lnTo>
                      <a:lnTo>
                        <a:pt x="76" y="155"/>
                      </a:lnTo>
                      <a:lnTo>
                        <a:pt x="72" y="155"/>
                      </a:lnTo>
                      <a:lnTo>
                        <a:pt x="68" y="153"/>
                      </a:lnTo>
                      <a:lnTo>
                        <a:pt x="68" y="15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5" name="组合 54"/>
            <p:cNvGrpSpPr/>
            <p:nvPr/>
          </p:nvGrpSpPr>
          <p:grpSpPr>
            <a:xfrm>
              <a:off x="3298992" y="4060969"/>
              <a:ext cx="450807" cy="453063"/>
              <a:chOff x="2559001" y="3431686"/>
              <a:chExt cx="450807" cy="453063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59001" y="3431686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60" name="组合 59"/>
              <p:cNvGrpSpPr/>
              <p:nvPr/>
            </p:nvGrpSpPr>
            <p:grpSpPr>
              <a:xfrm>
                <a:off x="2707646" y="3498513"/>
                <a:ext cx="212002" cy="319408"/>
                <a:chOff x="3702050" y="1576388"/>
                <a:chExt cx="598488" cy="901699"/>
              </a:xfrm>
              <a:solidFill>
                <a:srgbClr val="FF0000"/>
              </a:solidFill>
            </p:grpSpPr>
            <p:sp>
              <p:nvSpPr>
                <p:cNvPr id="61" name="Freeform 57"/>
                <p:cNvSpPr/>
                <p:nvPr/>
              </p:nvSpPr>
              <p:spPr bwMode="auto">
                <a:xfrm>
                  <a:off x="3702050" y="1576388"/>
                  <a:ext cx="404813" cy="439737"/>
                </a:xfrm>
                <a:custGeom>
                  <a:avLst/>
                  <a:gdLst>
                    <a:gd name="T0" fmla="*/ 388 w 511"/>
                    <a:gd name="T1" fmla="*/ 10 h 555"/>
                    <a:gd name="T2" fmla="*/ 399 w 511"/>
                    <a:gd name="T3" fmla="*/ 4 h 555"/>
                    <a:gd name="T4" fmla="*/ 409 w 511"/>
                    <a:gd name="T5" fmla="*/ 0 h 555"/>
                    <a:gd name="T6" fmla="*/ 425 w 511"/>
                    <a:gd name="T7" fmla="*/ 5 h 555"/>
                    <a:gd name="T8" fmla="*/ 448 w 511"/>
                    <a:gd name="T9" fmla="*/ 19 h 555"/>
                    <a:gd name="T10" fmla="*/ 480 w 511"/>
                    <a:gd name="T11" fmla="*/ 44 h 555"/>
                    <a:gd name="T12" fmla="*/ 501 w 511"/>
                    <a:gd name="T13" fmla="*/ 66 h 555"/>
                    <a:gd name="T14" fmla="*/ 511 w 511"/>
                    <a:gd name="T15" fmla="*/ 80 h 555"/>
                    <a:gd name="T16" fmla="*/ 503 w 511"/>
                    <a:gd name="T17" fmla="*/ 97 h 555"/>
                    <a:gd name="T18" fmla="*/ 493 w 511"/>
                    <a:gd name="T19" fmla="*/ 106 h 555"/>
                    <a:gd name="T20" fmla="*/ 484 w 511"/>
                    <a:gd name="T21" fmla="*/ 112 h 555"/>
                    <a:gd name="T22" fmla="*/ 476 w 511"/>
                    <a:gd name="T23" fmla="*/ 124 h 555"/>
                    <a:gd name="T24" fmla="*/ 468 w 511"/>
                    <a:gd name="T25" fmla="*/ 141 h 555"/>
                    <a:gd name="T26" fmla="*/ 462 w 511"/>
                    <a:gd name="T27" fmla="*/ 163 h 555"/>
                    <a:gd name="T28" fmla="*/ 456 w 511"/>
                    <a:gd name="T29" fmla="*/ 189 h 555"/>
                    <a:gd name="T30" fmla="*/ 446 w 511"/>
                    <a:gd name="T31" fmla="*/ 231 h 555"/>
                    <a:gd name="T32" fmla="*/ 433 w 511"/>
                    <a:gd name="T33" fmla="*/ 301 h 555"/>
                    <a:gd name="T34" fmla="*/ 419 w 511"/>
                    <a:gd name="T35" fmla="*/ 377 h 555"/>
                    <a:gd name="T36" fmla="*/ 409 w 511"/>
                    <a:gd name="T37" fmla="*/ 428 h 555"/>
                    <a:gd name="T38" fmla="*/ 403 w 511"/>
                    <a:gd name="T39" fmla="*/ 464 h 555"/>
                    <a:gd name="T40" fmla="*/ 397 w 511"/>
                    <a:gd name="T41" fmla="*/ 494 h 555"/>
                    <a:gd name="T42" fmla="*/ 392 w 511"/>
                    <a:gd name="T43" fmla="*/ 522 h 555"/>
                    <a:gd name="T44" fmla="*/ 388 w 511"/>
                    <a:gd name="T45" fmla="*/ 544 h 555"/>
                    <a:gd name="T46" fmla="*/ 335 w 511"/>
                    <a:gd name="T47" fmla="*/ 555 h 555"/>
                    <a:gd name="T48" fmla="*/ 347 w 511"/>
                    <a:gd name="T49" fmla="*/ 467 h 555"/>
                    <a:gd name="T50" fmla="*/ 358 w 511"/>
                    <a:gd name="T51" fmla="*/ 375 h 555"/>
                    <a:gd name="T52" fmla="*/ 370 w 511"/>
                    <a:gd name="T53" fmla="*/ 296 h 555"/>
                    <a:gd name="T54" fmla="*/ 376 w 511"/>
                    <a:gd name="T55" fmla="*/ 252 h 555"/>
                    <a:gd name="T56" fmla="*/ 382 w 511"/>
                    <a:gd name="T57" fmla="*/ 216 h 555"/>
                    <a:gd name="T58" fmla="*/ 384 w 511"/>
                    <a:gd name="T59" fmla="*/ 185 h 555"/>
                    <a:gd name="T60" fmla="*/ 386 w 511"/>
                    <a:gd name="T61" fmla="*/ 160 h 555"/>
                    <a:gd name="T62" fmla="*/ 386 w 511"/>
                    <a:gd name="T63" fmla="*/ 143 h 555"/>
                    <a:gd name="T64" fmla="*/ 386 w 511"/>
                    <a:gd name="T65" fmla="*/ 119 h 555"/>
                    <a:gd name="T66" fmla="*/ 384 w 511"/>
                    <a:gd name="T67" fmla="*/ 104 h 555"/>
                    <a:gd name="T68" fmla="*/ 380 w 511"/>
                    <a:gd name="T69" fmla="*/ 95 h 555"/>
                    <a:gd name="T70" fmla="*/ 364 w 511"/>
                    <a:gd name="T71" fmla="*/ 94 h 555"/>
                    <a:gd name="T72" fmla="*/ 341 w 511"/>
                    <a:gd name="T73" fmla="*/ 95 h 555"/>
                    <a:gd name="T74" fmla="*/ 280 w 511"/>
                    <a:gd name="T75" fmla="*/ 106 h 555"/>
                    <a:gd name="T76" fmla="*/ 239 w 511"/>
                    <a:gd name="T77" fmla="*/ 114 h 555"/>
                    <a:gd name="T78" fmla="*/ 194 w 511"/>
                    <a:gd name="T79" fmla="*/ 126 h 555"/>
                    <a:gd name="T80" fmla="*/ 155 w 511"/>
                    <a:gd name="T81" fmla="*/ 136 h 555"/>
                    <a:gd name="T82" fmla="*/ 121 w 511"/>
                    <a:gd name="T83" fmla="*/ 143 h 555"/>
                    <a:gd name="T84" fmla="*/ 86 w 511"/>
                    <a:gd name="T85" fmla="*/ 148 h 555"/>
                    <a:gd name="T86" fmla="*/ 57 w 511"/>
                    <a:gd name="T87" fmla="*/ 141 h 555"/>
                    <a:gd name="T88" fmla="*/ 30 w 511"/>
                    <a:gd name="T89" fmla="*/ 123 h 555"/>
                    <a:gd name="T90" fmla="*/ 10 w 511"/>
                    <a:gd name="T91" fmla="*/ 106 h 555"/>
                    <a:gd name="T92" fmla="*/ 2 w 511"/>
                    <a:gd name="T93" fmla="*/ 95 h 555"/>
                    <a:gd name="T94" fmla="*/ 2 w 511"/>
                    <a:gd name="T95" fmla="*/ 90 h 555"/>
                    <a:gd name="T96" fmla="*/ 8 w 511"/>
                    <a:gd name="T97" fmla="*/ 89 h 555"/>
                    <a:gd name="T98" fmla="*/ 18 w 511"/>
                    <a:gd name="T99" fmla="*/ 87 h 555"/>
                    <a:gd name="T100" fmla="*/ 37 w 511"/>
                    <a:gd name="T101" fmla="*/ 85 h 555"/>
                    <a:gd name="T102" fmla="*/ 82 w 511"/>
                    <a:gd name="T103" fmla="*/ 80 h 555"/>
                    <a:gd name="T104" fmla="*/ 143 w 511"/>
                    <a:gd name="T105" fmla="*/ 73 h 555"/>
                    <a:gd name="T106" fmla="*/ 219 w 511"/>
                    <a:gd name="T107" fmla="*/ 61 h 555"/>
                    <a:gd name="T108" fmla="*/ 274 w 511"/>
                    <a:gd name="T109" fmla="*/ 51 h 555"/>
                    <a:gd name="T110" fmla="*/ 311 w 511"/>
                    <a:gd name="T111" fmla="*/ 43 h 555"/>
                    <a:gd name="T112" fmla="*/ 339 w 511"/>
                    <a:gd name="T113" fmla="*/ 36 h 555"/>
                    <a:gd name="T114" fmla="*/ 358 w 511"/>
                    <a:gd name="T115" fmla="*/ 31 h 555"/>
                    <a:gd name="T116" fmla="*/ 372 w 511"/>
                    <a:gd name="T117" fmla="*/ 24 h 555"/>
                    <a:gd name="T118" fmla="*/ 378 w 511"/>
                    <a:gd name="T119" fmla="*/ 21 h 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11" h="555">
                      <a:moveTo>
                        <a:pt x="378" y="21"/>
                      </a:moveTo>
                      <a:lnTo>
                        <a:pt x="382" y="16"/>
                      </a:lnTo>
                      <a:lnTo>
                        <a:pt x="388" y="10"/>
                      </a:lnTo>
                      <a:lnTo>
                        <a:pt x="392" y="7"/>
                      </a:lnTo>
                      <a:lnTo>
                        <a:pt x="395" y="5"/>
                      </a:lnTo>
                      <a:lnTo>
                        <a:pt x="399" y="4"/>
                      </a:lnTo>
                      <a:lnTo>
                        <a:pt x="403" y="2"/>
                      </a:lnTo>
                      <a:lnTo>
                        <a:pt x="405" y="0"/>
                      </a:lnTo>
                      <a:lnTo>
                        <a:pt x="409" y="0"/>
                      </a:lnTo>
                      <a:lnTo>
                        <a:pt x="413" y="0"/>
                      </a:lnTo>
                      <a:lnTo>
                        <a:pt x="419" y="2"/>
                      </a:lnTo>
                      <a:lnTo>
                        <a:pt x="425" y="5"/>
                      </a:lnTo>
                      <a:lnTo>
                        <a:pt x="431" y="9"/>
                      </a:lnTo>
                      <a:lnTo>
                        <a:pt x="438" y="14"/>
                      </a:lnTo>
                      <a:lnTo>
                        <a:pt x="448" y="19"/>
                      </a:lnTo>
                      <a:lnTo>
                        <a:pt x="458" y="27"/>
                      </a:lnTo>
                      <a:lnTo>
                        <a:pt x="470" y="36"/>
                      </a:lnTo>
                      <a:lnTo>
                        <a:pt x="480" y="44"/>
                      </a:lnTo>
                      <a:lnTo>
                        <a:pt x="487" y="53"/>
                      </a:lnTo>
                      <a:lnTo>
                        <a:pt x="495" y="61"/>
                      </a:lnTo>
                      <a:lnTo>
                        <a:pt x="501" y="66"/>
                      </a:lnTo>
                      <a:lnTo>
                        <a:pt x="505" y="72"/>
                      </a:lnTo>
                      <a:lnTo>
                        <a:pt x="509" y="77"/>
                      </a:lnTo>
                      <a:lnTo>
                        <a:pt x="511" y="80"/>
                      </a:lnTo>
                      <a:lnTo>
                        <a:pt x="511" y="82"/>
                      </a:lnTo>
                      <a:lnTo>
                        <a:pt x="509" y="90"/>
                      </a:lnTo>
                      <a:lnTo>
                        <a:pt x="503" y="97"/>
                      </a:lnTo>
                      <a:lnTo>
                        <a:pt x="501" y="100"/>
                      </a:lnTo>
                      <a:lnTo>
                        <a:pt x="497" y="102"/>
                      </a:lnTo>
                      <a:lnTo>
                        <a:pt x="493" y="106"/>
                      </a:lnTo>
                      <a:lnTo>
                        <a:pt x="489" y="107"/>
                      </a:lnTo>
                      <a:lnTo>
                        <a:pt x="485" y="109"/>
                      </a:lnTo>
                      <a:lnTo>
                        <a:pt x="484" y="112"/>
                      </a:lnTo>
                      <a:lnTo>
                        <a:pt x="482" y="116"/>
                      </a:lnTo>
                      <a:lnTo>
                        <a:pt x="478" y="119"/>
                      </a:lnTo>
                      <a:lnTo>
                        <a:pt x="476" y="124"/>
                      </a:lnTo>
                      <a:lnTo>
                        <a:pt x="474" y="129"/>
                      </a:lnTo>
                      <a:lnTo>
                        <a:pt x="470" y="134"/>
                      </a:lnTo>
                      <a:lnTo>
                        <a:pt x="468" y="141"/>
                      </a:lnTo>
                      <a:lnTo>
                        <a:pt x="466" y="148"/>
                      </a:lnTo>
                      <a:lnTo>
                        <a:pt x="464" y="155"/>
                      </a:lnTo>
                      <a:lnTo>
                        <a:pt x="462" y="163"/>
                      </a:lnTo>
                      <a:lnTo>
                        <a:pt x="460" y="172"/>
                      </a:lnTo>
                      <a:lnTo>
                        <a:pt x="458" y="180"/>
                      </a:lnTo>
                      <a:lnTo>
                        <a:pt x="456" y="189"/>
                      </a:lnTo>
                      <a:lnTo>
                        <a:pt x="454" y="199"/>
                      </a:lnTo>
                      <a:lnTo>
                        <a:pt x="452" y="209"/>
                      </a:lnTo>
                      <a:lnTo>
                        <a:pt x="446" y="231"/>
                      </a:lnTo>
                      <a:lnTo>
                        <a:pt x="442" y="253"/>
                      </a:lnTo>
                      <a:lnTo>
                        <a:pt x="437" y="277"/>
                      </a:lnTo>
                      <a:lnTo>
                        <a:pt x="433" y="301"/>
                      </a:lnTo>
                      <a:lnTo>
                        <a:pt x="429" y="325"/>
                      </a:lnTo>
                      <a:lnTo>
                        <a:pt x="425" y="350"/>
                      </a:lnTo>
                      <a:lnTo>
                        <a:pt x="419" y="377"/>
                      </a:lnTo>
                      <a:lnTo>
                        <a:pt x="415" y="403"/>
                      </a:lnTo>
                      <a:lnTo>
                        <a:pt x="411" y="416"/>
                      </a:lnTo>
                      <a:lnTo>
                        <a:pt x="409" y="428"/>
                      </a:lnTo>
                      <a:lnTo>
                        <a:pt x="407" y="442"/>
                      </a:lnTo>
                      <a:lnTo>
                        <a:pt x="405" y="452"/>
                      </a:lnTo>
                      <a:lnTo>
                        <a:pt x="403" y="464"/>
                      </a:lnTo>
                      <a:lnTo>
                        <a:pt x="401" y="474"/>
                      </a:lnTo>
                      <a:lnTo>
                        <a:pt x="399" y="484"/>
                      </a:lnTo>
                      <a:lnTo>
                        <a:pt x="397" y="494"/>
                      </a:lnTo>
                      <a:lnTo>
                        <a:pt x="395" y="505"/>
                      </a:lnTo>
                      <a:lnTo>
                        <a:pt x="393" y="513"/>
                      </a:lnTo>
                      <a:lnTo>
                        <a:pt x="392" y="522"/>
                      </a:lnTo>
                      <a:lnTo>
                        <a:pt x="392" y="530"/>
                      </a:lnTo>
                      <a:lnTo>
                        <a:pt x="390" y="537"/>
                      </a:lnTo>
                      <a:lnTo>
                        <a:pt x="388" y="544"/>
                      </a:lnTo>
                      <a:lnTo>
                        <a:pt x="388" y="550"/>
                      </a:lnTo>
                      <a:lnTo>
                        <a:pt x="386" y="555"/>
                      </a:lnTo>
                      <a:lnTo>
                        <a:pt x="335" y="555"/>
                      </a:lnTo>
                      <a:lnTo>
                        <a:pt x="339" y="527"/>
                      </a:lnTo>
                      <a:lnTo>
                        <a:pt x="343" y="498"/>
                      </a:lnTo>
                      <a:lnTo>
                        <a:pt x="347" y="467"/>
                      </a:lnTo>
                      <a:lnTo>
                        <a:pt x="350" y="437"/>
                      </a:lnTo>
                      <a:lnTo>
                        <a:pt x="354" y="406"/>
                      </a:lnTo>
                      <a:lnTo>
                        <a:pt x="358" y="375"/>
                      </a:lnTo>
                      <a:lnTo>
                        <a:pt x="362" y="343"/>
                      </a:lnTo>
                      <a:lnTo>
                        <a:pt x="368" y="311"/>
                      </a:lnTo>
                      <a:lnTo>
                        <a:pt x="370" y="296"/>
                      </a:lnTo>
                      <a:lnTo>
                        <a:pt x="372" y="280"/>
                      </a:lnTo>
                      <a:lnTo>
                        <a:pt x="374" y="265"/>
                      </a:lnTo>
                      <a:lnTo>
                        <a:pt x="376" y="252"/>
                      </a:lnTo>
                      <a:lnTo>
                        <a:pt x="378" y="240"/>
                      </a:lnTo>
                      <a:lnTo>
                        <a:pt x="380" y="226"/>
                      </a:lnTo>
                      <a:lnTo>
                        <a:pt x="382" y="216"/>
                      </a:lnTo>
                      <a:lnTo>
                        <a:pt x="382" y="204"/>
                      </a:lnTo>
                      <a:lnTo>
                        <a:pt x="384" y="194"/>
                      </a:lnTo>
                      <a:lnTo>
                        <a:pt x="384" y="185"/>
                      </a:lnTo>
                      <a:lnTo>
                        <a:pt x="386" y="175"/>
                      </a:lnTo>
                      <a:lnTo>
                        <a:pt x="386" y="168"/>
                      </a:lnTo>
                      <a:lnTo>
                        <a:pt x="386" y="160"/>
                      </a:lnTo>
                      <a:lnTo>
                        <a:pt x="386" y="155"/>
                      </a:lnTo>
                      <a:lnTo>
                        <a:pt x="386" y="148"/>
                      </a:lnTo>
                      <a:lnTo>
                        <a:pt x="386" y="143"/>
                      </a:lnTo>
                      <a:lnTo>
                        <a:pt x="386" y="134"/>
                      </a:lnTo>
                      <a:lnTo>
                        <a:pt x="386" y="126"/>
                      </a:lnTo>
                      <a:lnTo>
                        <a:pt x="386" y="119"/>
                      </a:lnTo>
                      <a:lnTo>
                        <a:pt x="386" y="112"/>
                      </a:lnTo>
                      <a:lnTo>
                        <a:pt x="386" y="107"/>
                      </a:lnTo>
                      <a:lnTo>
                        <a:pt x="384" y="104"/>
                      </a:lnTo>
                      <a:lnTo>
                        <a:pt x="384" y="100"/>
                      </a:lnTo>
                      <a:lnTo>
                        <a:pt x="382" y="97"/>
                      </a:lnTo>
                      <a:lnTo>
                        <a:pt x="380" y="95"/>
                      </a:lnTo>
                      <a:lnTo>
                        <a:pt x="376" y="94"/>
                      </a:lnTo>
                      <a:lnTo>
                        <a:pt x="370" y="94"/>
                      </a:lnTo>
                      <a:lnTo>
                        <a:pt x="364" y="94"/>
                      </a:lnTo>
                      <a:lnTo>
                        <a:pt x="358" y="94"/>
                      </a:lnTo>
                      <a:lnTo>
                        <a:pt x="350" y="94"/>
                      </a:lnTo>
                      <a:lnTo>
                        <a:pt x="341" y="95"/>
                      </a:lnTo>
                      <a:lnTo>
                        <a:pt x="331" y="97"/>
                      </a:lnTo>
                      <a:lnTo>
                        <a:pt x="305" y="100"/>
                      </a:lnTo>
                      <a:lnTo>
                        <a:pt x="280" y="106"/>
                      </a:lnTo>
                      <a:lnTo>
                        <a:pt x="268" y="107"/>
                      </a:lnTo>
                      <a:lnTo>
                        <a:pt x="253" y="111"/>
                      </a:lnTo>
                      <a:lnTo>
                        <a:pt x="239" y="114"/>
                      </a:lnTo>
                      <a:lnTo>
                        <a:pt x="223" y="117"/>
                      </a:lnTo>
                      <a:lnTo>
                        <a:pt x="210" y="121"/>
                      </a:lnTo>
                      <a:lnTo>
                        <a:pt x="194" y="126"/>
                      </a:lnTo>
                      <a:lnTo>
                        <a:pt x="180" y="129"/>
                      </a:lnTo>
                      <a:lnTo>
                        <a:pt x="168" y="133"/>
                      </a:lnTo>
                      <a:lnTo>
                        <a:pt x="155" y="136"/>
                      </a:lnTo>
                      <a:lnTo>
                        <a:pt x="143" y="138"/>
                      </a:lnTo>
                      <a:lnTo>
                        <a:pt x="133" y="141"/>
                      </a:lnTo>
                      <a:lnTo>
                        <a:pt x="121" y="143"/>
                      </a:lnTo>
                      <a:lnTo>
                        <a:pt x="110" y="146"/>
                      </a:lnTo>
                      <a:lnTo>
                        <a:pt x="98" y="148"/>
                      </a:lnTo>
                      <a:lnTo>
                        <a:pt x="86" y="148"/>
                      </a:lnTo>
                      <a:lnTo>
                        <a:pt x="76" y="146"/>
                      </a:lnTo>
                      <a:lnTo>
                        <a:pt x="67" y="145"/>
                      </a:lnTo>
                      <a:lnTo>
                        <a:pt x="57" y="141"/>
                      </a:lnTo>
                      <a:lnTo>
                        <a:pt x="47" y="134"/>
                      </a:lnTo>
                      <a:lnTo>
                        <a:pt x="37" y="128"/>
                      </a:lnTo>
                      <a:lnTo>
                        <a:pt x="30" y="123"/>
                      </a:lnTo>
                      <a:lnTo>
                        <a:pt x="22" y="116"/>
                      </a:lnTo>
                      <a:lnTo>
                        <a:pt x="16" y="111"/>
                      </a:lnTo>
                      <a:lnTo>
                        <a:pt x="10" y="106"/>
                      </a:lnTo>
                      <a:lnTo>
                        <a:pt x="6" y="102"/>
                      </a:lnTo>
                      <a:lnTo>
                        <a:pt x="4" y="97"/>
                      </a:lnTo>
                      <a:lnTo>
                        <a:pt x="2" y="95"/>
                      </a:lnTo>
                      <a:lnTo>
                        <a:pt x="0" y="92"/>
                      </a:lnTo>
                      <a:lnTo>
                        <a:pt x="2" y="92"/>
                      </a:lnTo>
                      <a:lnTo>
                        <a:pt x="2" y="90"/>
                      </a:lnTo>
                      <a:lnTo>
                        <a:pt x="4" y="90"/>
                      </a:lnTo>
                      <a:lnTo>
                        <a:pt x="6" y="89"/>
                      </a:lnTo>
                      <a:lnTo>
                        <a:pt x="8" y="89"/>
                      </a:lnTo>
                      <a:lnTo>
                        <a:pt x="10" y="89"/>
                      </a:lnTo>
                      <a:lnTo>
                        <a:pt x="14" y="87"/>
                      </a:lnTo>
                      <a:lnTo>
                        <a:pt x="18" y="87"/>
                      </a:lnTo>
                      <a:lnTo>
                        <a:pt x="22" y="87"/>
                      </a:lnTo>
                      <a:lnTo>
                        <a:pt x="28" y="87"/>
                      </a:lnTo>
                      <a:lnTo>
                        <a:pt x="37" y="85"/>
                      </a:lnTo>
                      <a:lnTo>
                        <a:pt x="51" y="83"/>
                      </a:lnTo>
                      <a:lnTo>
                        <a:pt x="67" y="82"/>
                      </a:lnTo>
                      <a:lnTo>
                        <a:pt x="82" y="80"/>
                      </a:lnTo>
                      <a:lnTo>
                        <a:pt x="100" y="78"/>
                      </a:lnTo>
                      <a:lnTo>
                        <a:pt x="121" y="75"/>
                      </a:lnTo>
                      <a:lnTo>
                        <a:pt x="143" y="73"/>
                      </a:lnTo>
                      <a:lnTo>
                        <a:pt x="166" y="70"/>
                      </a:lnTo>
                      <a:lnTo>
                        <a:pt x="192" y="66"/>
                      </a:lnTo>
                      <a:lnTo>
                        <a:pt x="219" y="61"/>
                      </a:lnTo>
                      <a:lnTo>
                        <a:pt x="247" y="56"/>
                      </a:lnTo>
                      <a:lnTo>
                        <a:pt x="262" y="53"/>
                      </a:lnTo>
                      <a:lnTo>
                        <a:pt x="274" y="51"/>
                      </a:lnTo>
                      <a:lnTo>
                        <a:pt x="288" y="48"/>
                      </a:lnTo>
                      <a:lnTo>
                        <a:pt x="300" y="46"/>
                      </a:lnTo>
                      <a:lnTo>
                        <a:pt x="311" y="43"/>
                      </a:lnTo>
                      <a:lnTo>
                        <a:pt x="321" y="41"/>
                      </a:lnTo>
                      <a:lnTo>
                        <a:pt x="329" y="39"/>
                      </a:lnTo>
                      <a:lnTo>
                        <a:pt x="339" y="36"/>
                      </a:lnTo>
                      <a:lnTo>
                        <a:pt x="347" y="34"/>
                      </a:lnTo>
                      <a:lnTo>
                        <a:pt x="352" y="33"/>
                      </a:lnTo>
                      <a:lnTo>
                        <a:pt x="358" y="31"/>
                      </a:lnTo>
                      <a:lnTo>
                        <a:pt x="364" y="29"/>
                      </a:lnTo>
                      <a:lnTo>
                        <a:pt x="368" y="27"/>
                      </a:lnTo>
                      <a:lnTo>
                        <a:pt x="372" y="24"/>
                      </a:lnTo>
                      <a:lnTo>
                        <a:pt x="376" y="22"/>
                      </a:lnTo>
                      <a:lnTo>
                        <a:pt x="378" y="21"/>
                      </a:lnTo>
                      <a:lnTo>
                        <a:pt x="378" y="2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58"/>
                <p:cNvSpPr/>
                <p:nvPr/>
              </p:nvSpPr>
              <p:spPr bwMode="auto">
                <a:xfrm>
                  <a:off x="3721100" y="1746250"/>
                  <a:ext cx="579438" cy="731837"/>
                </a:xfrm>
                <a:custGeom>
                  <a:avLst/>
                  <a:gdLst>
                    <a:gd name="T0" fmla="*/ 604 w 730"/>
                    <a:gd name="T1" fmla="*/ 260 h 920"/>
                    <a:gd name="T2" fmla="*/ 638 w 730"/>
                    <a:gd name="T3" fmla="*/ 277 h 920"/>
                    <a:gd name="T4" fmla="*/ 716 w 730"/>
                    <a:gd name="T5" fmla="*/ 341 h 920"/>
                    <a:gd name="T6" fmla="*/ 722 w 730"/>
                    <a:gd name="T7" fmla="*/ 370 h 920"/>
                    <a:gd name="T8" fmla="*/ 704 w 730"/>
                    <a:gd name="T9" fmla="*/ 389 h 920"/>
                    <a:gd name="T10" fmla="*/ 696 w 730"/>
                    <a:gd name="T11" fmla="*/ 419 h 920"/>
                    <a:gd name="T12" fmla="*/ 688 w 730"/>
                    <a:gd name="T13" fmla="*/ 492 h 920"/>
                    <a:gd name="T14" fmla="*/ 663 w 730"/>
                    <a:gd name="T15" fmla="*/ 645 h 920"/>
                    <a:gd name="T16" fmla="*/ 618 w 730"/>
                    <a:gd name="T17" fmla="*/ 788 h 920"/>
                    <a:gd name="T18" fmla="*/ 551 w 730"/>
                    <a:gd name="T19" fmla="*/ 881 h 920"/>
                    <a:gd name="T20" fmla="*/ 497 w 730"/>
                    <a:gd name="T21" fmla="*/ 918 h 920"/>
                    <a:gd name="T22" fmla="*/ 475 w 730"/>
                    <a:gd name="T23" fmla="*/ 903 h 920"/>
                    <a:gd name="T24" fmla="*/ 460 w 730"/>
                    <a:gd name="T25" fmla="*/ 840 h 920"/>
                    <a:gd name="T26" fmla="*/ 407 w 730"/>
                    <a:gd name="T27" fmla="*/ 772 h 920"/>
                    <a:gd name="T28" fmla="*/ 375 w 730"/>
                    <a:gd name="T29" fmla="*/ 733 h 920"/>
                    <a:gd name="T30" fmla="*/ 393 w 730"/>
                    <a:gd name="T31" fmla="*/ 727 h 920"/>
                    <a:gd name="T32" fmla="*/ 475 w 730"/>
                    <a:gd name="T33" fmla="*/ 754 h 920"/>
                    <a:gd name="T34" fmla="*/ 522 w 730"/>
                    <a:gd name="T35" fmla="*/ 752 h 920"/>
                    <a:gd name="T36" fmla="*/ 565 w 730"/>
                    <a:gd name="T37" fmla="*/ 688 h 920"/>
                    <a:gd name="T38" fmla="*/ 598 w 730"/>
                    <a:gd name="T39" fmla="*/ 564 h 920"/>
                    <a:gd name="T40" fmla="*/ 608 w 730"/>
                    <a:gd name="T41" fmla="*/ 431 h 920"/>
                    <a:gd name="T42" fmla="*/ 606 w 730"/>
                    <a:gd name="T43" fmla="*/ 382 h 920"/>
                    <a:gd name="T44" fmla="*/ 593 w 730"/>
                    <a:gd name="T45" fmla="*/ 346 h 920"/>
                    <a:gd name="T46" fmla="*/ 512 w 730"/>
                    <a:gd name="T47" fmla="*/ 339 h 920"/>
                    <a:gd name="T48" fmla="*/ 440 w 730"/>
                    <a:gd name="T49" fmla="*/ 346 h 920"/>
                    <a:gd name="T50" fmla="*/ 340 w 730"/>
                    <a:gd name="T51" fmla="*/ 360 h 920"/>
                    <a:gd name="T52" fmla="*/ 238 w 730"/>
                    <a:gd name="T53" fmla="*/ 379 h 920"/>
                    <a:gd name="T54" fmla="*/ 168 w 730"/>
                    <a:gd name="T55" fmla="*/ 396 h 920"/>
                    <a:gd name="T56" fmla="*/ 96 w 730"/>
                    <a:gd name="T57" fmla="*/ 426 h 920"/>
                    <a:gd name="T58" fmla="*/ 54 w 730"/>
                    <a:gd name="T59" fmla="*/ 460 h 920"/>
                    <a:gd name="T60" fmla="*/ 27 w 730"/>
                    <a:gd name="T61" fmla="*/ 458 h 920"/>
                    <a:gd name="T62" fmla="*/ 7 w 730"/>
                    <a:gd name="T63" fmla="*/ 409 h 920"/>
                    <a:gd name="T64" fmla="*/ 0 w 730"/>
                    <a:gd name="T65" fmla="*/ 373 h 920"/>
                    <a:gd name="T66" fmla="*/ 29 w 730"/>
                    <a:gd name="T67" fmla="*/ 339 h 920"/>
                    <a:gd name="T68" fmla="*/ 45 w 730"/>
                    <a:gd name="T69" fmla="*/ 299 h 920"/>
                    <a:gd name="T70" fmla="*/ 58 w 730"/>
                    <a:gd name="T71" fmla="*/ 214 h 920"/>
                    <a:gd name="T72" fmla="*/ 62 w 730"/>
                    <a:gd name="T73" fmla="*/ 109 h 920"/>
                    <a:gd name="T74" fmla="*/ 56 w 730"/>
                    <a:gd name="T75" fmla="*/ 44 h 920"/>
                    <a:gd name="T76" fmla="*/ 41 w 730"/>
                    <a:gd name="T77" fmla="*/ 22 h 920"/>
                    <a:gd name="T78" fmla="*/ 47 w 730"/>
                    <a:gd name="T79" fmla="*/ 0 h 920"/>
                    <a:gd name="T80" fmla="*/ 90 w 730"/>
                    <a:gd name="T81" fmla="*/ 5 h 920"/>
                    <a:gd name="T82" fmla="*/ 139 w 730"/>
                    <a:gd name="T83" fmla="*/ 32 h 920"/>
                    <a:gd name="T84" fmla="*/ 154 w 730"/>
                    <a:gd name="T85" fmla="*/ 68 h 920"/>
                    <a:gd name="T86" fmla="*/ 139 w 730"/>
                    <a:gd name="T87" fmla="*/ 103 h 920"/>
                    <a:gd name="T88" fmla="*/ 125 w 730"/>
                    <a:gd name="T89" fmla="*/ 154 h 920"/>
                    <a:gd name="T90" fmla="*/ 111 w 730"/>
                    <a:gd name="T91" fmla="*/ 233 h 920"/>
                    <a:gd name="T92" fmla="*/ 105 w 730"/>
                    <a:gd name="T93" fmla="*/ 307 h 920"/>
                    <a:gd name="T94" fmla="*/ 105 w 730"/>
                    <a:gd name="T95" fmla="*/ 341 h 920"/>
                    <a:gd name="T96" fmla="*/ 117 w 730"/>
                    <a:gd name="T97" fmla="*/ 348 h 920"/>
                    <a:gd name="T98" fmla="*/ 162 w 730"/>
                    <a:gd name="T99" fmla="*/ 338 h 920"/>
                    <a:gd name="T100" fmla="*/ 240 w 730"/>
                    <a:gd name="T101" fmla="*/ 326 h 920"/>
                    <a:gd name="T102" fmla="*/ 324 w 730"/>
                    <a:gd name="T103" fmla="*/ 314 h 920"/>
                    <a:gd name="T104" fmla="*/ 440 w 730"/>
                    <a:gd name="T105" fmla="*/ 297 h 920"/>
                    <a:gd name="T106" fmla="*/ 538 w 730"/>
                    <a:gd name="T107" fmla="*/ 285 h 920"/>
                    <a:gd name="T108" fmla="*/ 583 w 730"/>
                    <a:gd name="T109" fmla="*/ 275 h 9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30" h="920">
                      <a:moveTo>
                        <a:pt x="585" y="273"/>
                      </a:moveTo>
                      <a:lnTo>
                        <a:pt x="589" y="270"/>
                      </a:lnTo>
                      <a:lnTo>
                        <a:pt x="593" y="266"/>
                      </a:lnTo>
                      <a:lnTo>
                        <a:pt x="596" y="265"/>
                      </a:lnTo>
                      <a:lnTo>
                        <a:pt x="598" y="263"/>
                      </a:lnTo>
                      <a:lnTo>
                        <a:pt x="602" y="261"/>
                      </a:lnTo>
                      <a:lnTo>
                        <a:pt x="604" y="260"/>
                      </a:lnTo>
                      <a:lnTo>
                        <a:pt x="606" y="258"/>
                      </a:lnTo>
                      <a:lnTo>
                        <a:pt x="608" y="258"/>
                      </a:lnTo>
                      <a:lnTo>
                        <a:pt x="612" y="260"/>
                      </a:lnTo>
                      <a:lnTo>
                        <a:pt x="616" y="261"/>
                      </a:lnTo>
                      <a:lnTo>
                        <a:pt x="622" y="265"/>
                      </a:lnTo>
                      <a:lnTo>
                        <a:pt x="630" y="270"/>
                      </a:lnTo>
                      <a:lnTo>
                        <a:pt x="638" y="277"/>
                      </a:lnTo>
                      <a:lnTo>
                        <a:pt x="649" y="283"/>
                      </a:lnTo>
                      <a:lnTo>
                        <a:pt x="661" y="294"/>
                      </a:lnTo>
                      <a:lnTo>
                        <a:pt x="673" y="304"/>
                      </a:lnTo>
                      <a:lnTo>
                        <a:pt x="687" y="316"/>
                      </a:lnTo>
                      <a:lnTo>
                        <a:pt x="698" y="326"/>
                      </a:lnTo>
                      <a:lnTo>
                        <a:pt x="708" y="334"/>
                      </a:lnTo>
                      <a:lnTo>
                        <a:pt x="716" y="341"/>
                      </a:lnTo>
                      <a:lnTo>
                        <a:pt x="722" y="348"/>
                      </a:lnTo>
                      <a:lnTo>
                        <a:pt x="726" y="353"/>
                      </a:lnTo>
                      <a:lnTo>
                        <a:pt x="728" y="358"/>
                      </a:lnTo>
                      <a:lnTo>
                        <a:pt x="730" y="360"/>
                      </a:lnTo>
                      <a:lnTo>
                        <a:pt x="728" y="362"/>
                      </a:lnTo>
                      <a:lnTo>
                        <a:pt x="726" y="365"/>
                      </a:lnTo>
                      <a:lnTo>
                        <a:pt x="722" y="370"/>
                      </a:lnTo>
                      <a:lnTo>
                        <a:pt x="718" y="377"/>
                      </a:lnTo>
                      <a:lnTo>
                        <a:pt x="714" y="379"/>
                      </a:lnTo>
                      <a:lnTo>
                        <a:pt x="710" y="380"/>
                      </a:lnTo>
                      <a:lnTo>
                        <a:pt x="710" y="382"/>
                      </a:lnTo>
                      <a:lnTo>
                        <a:pt x="708" y="384"/>
                      </a:lnTo>
                      <a:lnTo>
                        <a:pt x="706" y="385"/>
                      </a:lnTo>
                      <a:lnTo>
                        <a:pt x="704" y="389"/>
                      </a:lnTo>
                      <a:lnTo>
                        <a:pt x="704" y="392"/>
                      </a:lnTo>
                      <a:lnTo>
                        <a:pt x="702" y="396"/>
                      </a:lnTo>
                      <a:lnTo>
                        <a:pt x="700" y="399"/>
                      </a:lnTo>
                      <a:lnTo>
                        <a:pt x="700" y="404"/>
                      </a:lnTo>
                      <a:lnTo>
                        <a:pt x="698" y="409"/>
                      </a:lnTo>
                      <a:lnTo>
                        <a:pt x="698" y="414"/>
                      </a:lnTo>
                      <a:lnTo>
                        <a:pt x="696" y="419"/>
                      </a:lnTo>
                      <a:lnTo>
                        <a:pt x="696" y="426"/>
                      </a:lnTo>
                      <a:lnTo>
                        <a:pt x="694" y="433"/>
                      </a:lnTo>
                      <a:lnTo>
                        <a:pt x="694" y="441"/>
                      </a:lnTo>
                      <a:lnTo>
                        <a:pt x="692" y="448"/>
                      </a:lnTo>
                      <a:lnTo>
                        <a:pt x="692" y="457"/>
                      </a:lnTo>
                      <a:lnTo>
                        <a:pt x="690" y="475"/>
                      </a:lnTo>
                      <a:lnTo>
                        <a:pt x="688" y="492"/>
                      </a:lnTo>
                      <a:lnTo>
                        <a:pt x="687" y="511"/>
                      </a:lnTo>
                      <a:lnTo>
                        <a:pt x="685" y="531"/>
                      </a:lnTo>
                      <a:lnTo>
                        <a:pt x="681" y="552"/>
                      </a:lnTo>
                      <a:lnTo>
                        <a:pt x="679" y="574"/>
                      </a:lnTo>
                      <a:lnTo>
                        <a:pt x="673" y="596"/>
                      </a:lnTo>
                      <a:lnTo>
                        <a:pt x="669" y="620"/>
                      </a:lnTo>
                      <a:lnTo>
                        <a:pt x="663" y="645"/>
                      </a:lnTo>
                      <a:lnTo>
                        <a:pt x="659" y="667"/>
                      </a:lnTo>
                      <a:lnTo>
                        <a:pt x="653" y="691"/>
                      </a:lnTo>
                      <a:lnTo>
                        <a:pt x="647" y="711"/>
                      </a:lnTo>
                      <a:lnTo>
                        <a:pt x="640" y="732"/>
                      </a:lnTo>
                      <a:lnTo>
                        <a:pt x="634" y="752"/>
                      </a:lnTo>
                      <a:lnTo>
                        <a:pt x="626" y="771"/>
                      </a:lnTo>
                      <a:lnTo>
                        <a:pt x="618" y="788"/>
                      </a:lnTo>
                      <a:lnTo>
                        <a:pt x="608" y="805"/>
                      </a:lnTo>
                      <a:lnTo>
                        <a:pt x="600" y="820"/>
                      </a:lnTo>
                      <a:lnTo>
                        <a:pt x="591" y="834"/>
                      </a:lnTo>
                      <a:lnTo>
                        <a:pt x="581" y="847"/>
                      </a:lnTo>
                      <a:lnTo>
                        <a:pt x="571" y="859"/>
                      </a:lnTo>
                      <a:lnTo>
                        <a:pt x="561" y="869"/>
                      </a:lnTo>
                      <a:lnTo>
                        <a:pt x="551" y="881"/>
                      </a:lnTo>
                      <a:lnTo>
                        <a:pt x="544" y="890"/>
                      </a:lnTo>
                      <a:lnTo>
                        <a:pt x="534" y="898"/>
                      </a:lnTo>
                      <a:lnTo>
                        <a:pt x="524" y="903"/>
                      </a:lnTo>
                      <a:lnTo>
                        <a:pt x="516" y="908"/>
                      </a:lnTo>
                      <a:lnTo>
                        <a:pt x="508" y="913"/>
                      </a:lnTo>
                      <a:lnTo>
                        <a:pt x="503" y="917"/>
                      </a:lnTo>
                      <a:lnTo>
                        <a:pt x="497" y="918"/>
                      </a:lnTo>
                      <a:lnTo>
                        <a:pt x="491" y="920"/>
                      </a:lnTo>
                      <a:lnTo>
                        <a:pt x="487" y="920"/>
                      </a:lnTo>
                      <a:lnTo>
                        <a:pt x="485" y="918"/>
                      </a:lnTo>
                      <a:lnTo>
                        <a:pt x="481" y="915"/>
                      </a:lnTo>
                      <a:lnTo>
                        <a:pt x="479" y="912"/>
                      </a:lnTo>
                      <a:lnTo>
                        <a:pt x="477" y="908"/>
                      </a:lnTo>
                      <a:lnTo>
                        <a:pt x="475" y="903"/>
                      </a:lnTo>
                      <a:lnTo>
                        <a:pt x="475" y="896"/>
                      </a:lnTo>
                      <a:lnTo>
                        <a:pt x="473" y="890"/>
                      </a:lnTo>
                      <a:lnTo>
                        <a:pt x="473" y="879"/>
                      </a:lnTo>
                      <a:lnTo>
                        <a:pt x="471" y="871"/>
                      </a:lnTo>
                      <a:lnTo>
                        <a:pt x="469" y="861"/>
                      </a:lnTo>
                      <a:lnTo>
                        <a:pt x="463" y="851"/>
                      </a:lnTo>
                      <a:lnTo>
                        <a:pt x="460" y="840"/>
                      </a:lnTo>
                      <a:lnTo>
                        <a:pt x="452" y="830"/>
                      </a:lnTo>
                      <a:lnTo>
                        <a:pt x="444" y="818"/>
                      </a:lnTo>
                      <a:lnTo>
                        <a:pt x="434" y="806"/>
                      </a:lnTo>
                      <a:lnTo>
                        <a:pt x="422" y="793"/>
                      </a:lnTo>
                      <a:lnTo>
                        <a:pt x="416" y="786"/>
                      </a:lnTo>
                      <a:lnTo>
                        <a:pt x="411" y="779"/>
                      </a:lnTo>
                      <a:lnTo>
                        <a:pt x="407" y="772"/>
                      </a:lnTo>
                      <a:lnTo>
                        <a:pt x="401" y="766"/>
                      </a:lnTo>
                      <a:lnTo>
                        <a:pt x="397" y="761"/>
                      </a:lnTo>
                      <a:lnTo>
                        <a:pt x="393" y="755"/>
                      </a:lnTo>
                      <a:lnTo>
                        <a:pt x="389" y="750"/>
                      </a:lnTo>
                      <a:lnTo>
                        <a:pt x="385" y="747"/>
                      </a:lnTo>
                      <a:lnTo>
                        <a:pt x="379" y="740"/>
                      </a:lnTo>
                      <a:lnTo>
                        <a:pt x="375" y="733"/>
                      </a:lnTo>
                      <a:lnTo>
                        <a:pt x="373" y="730"/>
                      </a:lnTo>
                      <a:lnTo>
                        <a:pt x="371" y="727"/>
                      </a:lnTo>
                      <a:lnTo>
                        <a:pt x="373" y="725"/>
                      </a:lnTo>
                      <a:lnTo>
                        <a:pt x="375" y="725"/>
                      </a:lnTo>
                      <a:lnTo>
                        <a:pt x="379" y="725"/>
                      </a:lnTo>
                      <a:lnTo>
                        <a:pt x="385" y="725"/>
                      </a:lnTo>
                      <a:lnTo>
                        <a:pt x="393" y="727"/>
                      </a:lnTo>
                      <a:lnTo>
                        <a:pt x="403" y="728"/>
                      </a:lnTo>
                      <a:lnTo>
                        <a:pt x="414" y="732"/>
                      </a:lnTo>
                      <a:lnTo>
                        <a:pt x="428" y="737"/>
                      </a:lnTo>
                      <a:lnTo>
                        <a:pt x="442" y="744"/>
                      </a:lnTo>
                      <a:lnTo>
                        <a:pt x="454" y="747"/>
                      </a:lnTo>
                      <a:lnTo>
                        <a:pt x="465" y="750"/>
                      </a:lnTo>
                      <a:lnTo>
                        <a:pt x="475" y="754"/>
                      </a:lnTo>
                      <a:lnTo>
                        <a:pt x="485" y="755"/>
                      </a:lnTo>
                      <a:lnTo>
                        <a:pt x="493" y="757"/>
                      </a:lnTo>
                      <a:lnTo>
                        <a:pt x="501" y="757"/>
                      </a:lnTo>
                      <a:lnTo>
                        <a:pt x="506" y="757"/>
                      </a:lnTo>
                      <a:lnTo>
                        <a:pt x="512" y="757"/>
                      </a:lnTo>
                      <a:lnTo>
                        <a:pt x="516" y="755"/>
                      </a:lnTo>
                      <a:lnTo>
                        <a:pt x="522" y="752"/>
                      </a:lnTo>
                      <a:lnTo>
                        <a:pt x="528" y="747"/>
                      </a:lnTo>
                      <a:lnTo>
                        <a:pt x="534" y="740"/>
                      </a:lnTo>
                      <a:lnTo>
                        <a:pt x="540" y="732"/>
                      </a:lnTo>
                      <a:lnTo>
                        <a:pt x="546" y="723"/>
                      </a:lnTo>
                      <a:lnTo>
                        <a:pt x="553" y="711"/>
                      </a:lnTo>
                      <a:lnTo>
                        <a:pt x="559" y="699"/>
                      </a:lnTo>
                      <a:lnTo>
                        <a:pt x="565" y="688"/>
                      </a:lnTo>
                      <a:lnTo>
                        <a:pt x="571" y="672"/>
                      </a:lnTo>
                      <a:lnTo>
                        <a:pt x="577" y="657"/>
                      </a:lnTo>
                      <a:lnTo>
                        <a:pt x="583" y="642"/>
                      </a:lnTo>
                      <a:lnTo>
                        <a:pt x="587" y="623"/>
                      </a:lnTo>
                      <a:lnTo>
                        <a:pt x="591" y="604"/>
                      </a:lnTo>
                      <a:lnTo>
                        <a:pt x="595" y="584"/>
                      </a:lnTo>
                      <a:lnTo>
                        <a:pt x="598" y="564"/>
                      </a:lnTo>
                      <a:lnTo>
                        <a:pt x="600" y="543"/>
                      </a:lnTo>
                      <a:lnTo>
                        <a:pt x="602" y="523"/>
                      </a:lnTo>
                      <a:lnTo>
                        <a:pt x="604" y="504"/>
                      </a:lnTo>
                      <a:lnTo>
                        <a:pt x="606" y="485"/>
                      </a:lnTo>
                      <a:lnTo>
                        <a:pt x="608" y="467"/>
                      </a:lnTo>
                      <a:lnTo>
                        <a:pt x="608" y="450"/>
                      </a:lnTo>
                      <a:lnTo>
                        <a:pt x="608" y="431"/>
                      </a:lnTo>
                      <a:lnTo>
                        <a:pt x="608" y="423"/>
                      </a:lnTo>
                      <a:lnTo>
                        <a:pt x="608" y="416"/>
                      </a:lnTo>
                      <a:lnTo>
                        <a:pt x="608" y="407"/>
                      </a:lnTo>
                      <a:lnTo>
                        <a:pt x="608" y="401"/>
                      </a:lnTo>
                      <a:lnTo>
                        <a:pt x="608" y="394"/>
                      </a:lnTo>
                      <a:lnTo>
                        <a:pt x="606" y="389"/>
                      </a:lnTo>
                      <a:lnTo>
                        <a:pt x="606" y="382"/>
                      </a:lnTo>
                      <a:lnTo>
                        <a:pt x="606" y="377"/>
                      </a:lnTo>
                      <a:lnTo>
                        <a:pt x="604" y="368"/>
                      </a:lnTo>
                      <a:lnTo>
                        <a:pt x="602" y="362"/>
                      </a:lnTo>
                      <a:lnTo>
                        <a:pt x="600" y="355"/>
                      </a:lnTo>
                      <a:lnTo>
                        <a:pt x="598" y="350"/>
                      </a:lnTo>
                      <a:lnTo>
                        <a:pt x="596" y="348"/>
                      </a:lnTo>
                      <a:lnTo>
                        <a:pt x="593" y="346"/>
                      </a:lnTo>
                      <a:lnTo>
                        <a:pt x="587" y="345"/>
                      </a:lnTo>
                      <a:lnTo>
                        <a:pt x="579" y="343"/>
                      </a:lnTo>
                      <a:lnTo>
                        <a:pt x="569" y="341"/>
                      </a:lnTo>
                      <a:lnTo>
                        <a:pt x="557" y="341"/>
                      </a:lnTo>
                      <a:lnTo>
                        <a:pt x="544" y="339"/>
                      </a:lnTo>
                      <a:lnTo>
                        <a:pt x="530" y="339"/>
                      </a:lnTo>
                      <a:lnTo>
                        <a:pt x="512" y="339"/>
                      </a:lnTo>
                      <a:lnTo>
                        <a:pt x="505" y="341"/>
                      </a:lnTo>
                      <a:lnTo>
                        <a:pt x="495" y="341"/>
                      </a:lnTo>
                      <a:lnTo>
                        <a:pt x="485" y="341"/>
                      </a:lnTo>
                      <a:lnTo>
                        <a:pt x="475" y="343"/>
                      </a:lnTo>
                      <a:lnTo>
                        <a:pt x="463" y="343"/>
                      </a:lnTo>
                      <a:lnTo>
                        <a:pt x="452" y="345"/>
                      </a:lnTo>
                      <a:lnTo>
                        <a:pt x="440" y="346"/>
                      </a:lnTo>
                      <a:lnTo>
                        <a:pt x="426" y="346"/>
                      </a:lnTo>
                      <a:lnTo>
                        <a:pt x="414" y="348"/>
                      </a:lnTo>
                      <a:lnTo>
                        <a:pt x="401" y="351"/>
                      </a:lnTo>
                      <a:lnTo>
                        <a:pt x="385" y="353"/>
                      </a:lnTo>
                      <a:lnTo>
                        <a:pt x="371" y="355"/>
                      </a:lnTo>
                      <a:lnTo>
                        <a:pt x="356" y="358"/>
                      </a:lnTo>
                      <a:lnTo>
                        <a:pt x="340" y="360"/>
                      </a:lnTo>
                      <a:lnTo>
                        <a:pt x="323" y="363"/>
                      </a:lnTo>
                      <a:lnTo>
                        <a:pt x="307" y="367"/>
                      </a:lnTo>
                      <a:lnTo>
                        <a:pt x="293" y="368"/>
                      </a:lnTo>
                      <a:lnTo>
                        <a:pt x="278" y="372"/>
                      </a:lnTo>
                      <a:lnTo>
                        <a:pt x="264" y="373"/>
                      </a:lnTo>
                      <a:lnTo>
                        <a:pt x="252" y="375"/>
                      </a:lnTo>
                      <a:lnTo>
                        <a:pt x="238" y="379"/>
                      </a:lnTo>
                      <a:lnTo>
                        <a:pt x="227" y="380"/>
                      </a:lnTo>
                      <a:lnTo>
                        <a:pt x="217" y="384"/>
                      </a:lnTo>
                      <a:lnTo>
                        <a:pt x="205" y="385"/>
                      </a:lnTo>
                      <a:lnTo>
                        <a:pt x="195" y="389"/>
                      </a:lnTo>
                      <a:lnTo>
                        <a:pt x="186" y="390"/>
                      </a:lnTo>
                      <a:lnTo>
                        <a:pt x="178" y="392"/>
                      </a:lnTo>
                      <a:lnTo>
                        <a:pt x="168" y="396"/>
                      </a:lnTo>
                      <a:lnTo>
                        <a:pt x="160" y="399"/>
                      </a:lnTo>
                      <a:lnTo>
                        <a:pt x="154" y="401"/>
                      </a:lnTo>
                      <a:lnTo>
                        <a:pt x="141" y="407"/>
                      </a:lnTo>
                      <a:lnTo>
                        <a:pt x="127" y="412"/>
                      </a:lnTo>
                      <a:lnTo>
                        <a:pt x="115" y="416"/>
                      </a:lnTo>
                      <a:lnTo>
                        <a:pt x="105" y="421"/>
                      </a:lnTo>
                      <a:lnTo>
                        <a:pt x="96" y="426"/>
                      </a:lnTo>
                      <a:lnTo>
                        <a:pt x="88" y="431"/>
                      </a:lnTo>
                      <a:lnTo>
                        <a:pt x="80" y="436"/>
                      </a:lnTo>
                      <a:lnTo>
                        <a:pt x="74" y="441"/>
                      </a:lnTo>
                      <a:lnTo>
                        <a:pt x="70" y="448"/>
                      </a:lnTo>
                      <a:lnTo>
                        <a:pt x="64" y="452"/>
                      </a:lnTo>
                      <a:lnTo>
                        <a:pt x="58" y="457"/>
                      </a:lnTo>
                      <a:lnTo>
                        <a:pt x="54" y="460"/>
                      </a:lnTo>
                      <a:lnTo>
                        <a:pt x="49" y="462"/>
                      </a:lnTo>
                      <a:lnTo>
                        <a:pt x="45" y="463"/>
                      </a:lnTo>
                      <a:lnTo>
                        <a:pt x="41" y="463"/>
                      </a:lnTo>
                      <a:lnTo>
                        <a:pt x="37" y="462"/>
                      </a:lnTo>
                      <a:lnTo>
                        <a:pt x="33" y="462"/>
                      </a:lnTo>
                      <a:lnTo>
                        <a:pt x="31" y="460"/>
                      </a:lnTo>
                      <a:lnTo>
                        <a:pt x="27" y="458"/>
                      </a:lnTo>
                      <a:lnTo>
                        <a:pt x="23" y="453"/>
                      </a:lnTo>
                      <a:lnTo>
                        <a:pt x="21" y="450"/>
                      </a:lnTo>
                      <a:lnTo>
                        <a:pt x="19" y="443"/>
                      </a:lnTo>
                      <a:lnTo>
                        <a:pt x="15" y="436"/>
                      </a:lnTo>
                      <a:lnTo>
                        <a:pt x="13" y="426"/>
                      </a:lnTo>
                      <a:lnTo>
                        <a:pt x="11" y="418"/>
                      </a:lnTo>
                      <a:lnTo>
                        <a:pt x="7" y="409"/>
                      </a:lnTo>
                      <a:lnTo>
                        <a:pt x="6" y="402"/>
                      </a:lnTo>
                      <a:lnTo>
                        <a:pt x="4" y="396"/>
                      </a:lnTo>
                      <a:lnTo>
                        <a:pt x="2" y="389"/>
                      </a:lnTo>
                      <a:lnTo>
                        <a:pt x="2" y="384"/>
                      </a:lnTo>
                      <a:lnTo>
                        <a:pt x="0" y="380"/>
                      </a:lnTo>
                      <a:lnTo>
                        <a:pt x="0" y="375"/>
                      </a:lnTo>
                      <a:lnTo>
                        <a:pt x="0" y="373"/>
                      </a:lnTo>
                      <a:lnTo>
                        <a:pt x="2" y="370"/>
                      </a:lnTo>
                      <a:lnTo>
                        <a:pt x="4" y="367"/>
                      </a:lnTo>
                      <a:lnTo>
                        <a:pt x="7" y="362"/>
                      </a:lnTo>
                      <a:lnTo>
                        <a:pt x="11" y="356"/>
                      </a:lnTo>
                      <a:lnTo>
                        <a:pt x="15" y="351"/>
                      </a:lnTo>
                      <a:lnTo>
                        <a:pt x="21" y="346"/>
                      </a:lnTo>
                      <a:lnTo>
                        <a:pt x="29" y="339"/>
                      </a:lnTo>
                      <a:lnTo>
                        <a:pt x="31" y="336"/>
                      </a:lnTo>
                      <a:lnTo>
                        <a:pt x="33" y="333"/>
                      </a:lnTo>
                      <a:lnTo>
                        <a:pt x="35" y="328"/>
                      </a:lnTo>
                      <a:lnTo>
                        <a:pt x="39" y="322"/>
                      </a:lnTo>
                      <a:lnTo>
                        <a:pt x="41" y="316"/>
                      </a:lnTo>
                      <a:lnTo>
                        <a:pt x="43" y="307"/>
                      </a:lnTo>
                      <a:lnTo>
                        <a:pt x="45" y="299"/>
                      </a:lnTo>
                      <a:lnTo>
                        <a:pt x="49" y="290"/>
                      </a:lnTo>
                      <a:lnTo>
                        <a:pt x="51" y="280"/>
                      </a:lnTo>
                      <a:lnTo>
                        <a:pt x="52" y="268"/>
                      </a:lnTo>
                      <a:lnTo>
                        <a:pt x="54" y="256"/>
                      </a:lnTo>
                      <a:lnTo>
                        <a:pt x="56" y="243"/>
                      </a:lnTo>
                      <a:lnTo>
                        <a:pt x="56" y="229"/>
                      </a:lnTo>
                      <a:lnTo>
                        <a:pt x="58" y="214"/>
                      </a:lnTo>
                      <a:lnTo>
                        <a:pt x="60" y="199"/>
                      </a:lnTo>
                      <a:lnTo>
                        <a:pt x="60" y="182"/>
                      </a:lnTo>
                      <a:lnTo>
                        <a:pt x="60" y="165"/>
                      </a:lnTo>
                      <a:lnTo>
                        <a:pt x="62" y="149"/>
                      </a:lnTo>
                      <a:lnTo>
                        <a:pt x="62" y="134"/>
                      </a:lnTo>
                      <a:lnTo>
                        <a:pt x="62" y="120"/>
                      </a:lnTo>
                      <a:lnTo>
                        <a:pt x="62" y="109"/>
                      </a:lnTo>
                      <a:lnTo>
                        <a:pt x="62" y="97"/>
                      </a:lnTo>
                      <a:lnTo>
                        <a:pt x="62" y="85"/>
                      </a:lnTo>
                      <a:lnTo>
                        <a:pt x="60" y="75"/>
                      </a:lnTo>
                      <a:lnTo>
                        <a:pt x="60" y="66"/>
                      </a:lnTo>
                      <a:lnTo>
                        <a:pt x="60" y="58"/>
                      </a:lnTo>
                      <a:lnTo>
                        <a:pt x="58" y="51"/>
                      </a:lnTo>
                      <a:lnTo>
                        <a:pt x="56" y="44"/>
                      </a:lnTo>
                      <a:lnTo>
                        <a:pt x="56" y="39"/>
                      </a:lnTo>
                      <a:lnTo>
                        <a:pt x="54" y="36"/>
                      </a:lnTo>
                      <a:lnTo>
                        <a:pt x="52" y="32"/>
                      </a:lnTo>
                      <a:lnTo>
                        <a:pt x="51" y="29"/>
                      </a:lnTo>
                      <a:lnTo>
                        <a:pt x="47" y="27"/>
                      </a:lnTo>
                      <a:lnTo>
                        <a:pt x="43" y="24"/>
                      </a:lnTo>
                      <a:lnTo>
                        <a:pt x="41" y="22"/>
                      </a:lnTo>
                      <a:lnTo>
                        <a:pt x="39" y="19"/>
                      </a:lnTo>
                      <a:lnTo>
                        <a:pt x="39" y="15"/>
                      </a:lnTo>
                      <a:lnTo>
                        <a:pt x="39" y="12"/>
                      </a:lnTo>
                      <a:lnTo>
                        <a:pt x="41" y="7"/>
                      </a:lnTo>
                      <a:lnTo>
                        <a:pt x="43" y="3"/>
                      </a:lnTo>
                      <a:lnTo>
                        <a:pt x="45" y="2"/>
                      </a:lnTo>
                      <a:lnTo>
                        <a:pt x="47" y="0"/>
                      </a:lnTo>
                      <a:lnTo>
                        <a:pt x="51" y="0"/>
                      </a:lnTo>
                      <a:lnTo>
                        <a:pt x="56" y="0"/>
                      </a:lnTo>
                      <a:lnTo>
                        <a:pt x="62" y="0"/>
                      </a:lnTo>
                      <a:lnTo>
                        <a:pt x="68" y="0"/>
                      </a:lnTo>
                      <a:lnTo>
                        <a:pt x="76" y="2"/>
                      </a:lnTo>
                      <a:lnTo>
                        <a:pt x="84" y="3"/>
                      </a:lnTo>
                      <a:lnTo>
                        <a:pt x="90" y="5"/>
                      </a:lnTo>
                      <a:lnTo>
                        <a:pt x="97" y="8"/>
                      </a:lnTo>
                      <a:lnTo>
                        <a:pt x="109" y="13"/>
                      </a:lnTo>
                      <a:lnTo>
                        <a:pt x="119" y="19"/>
                      </a:lnTo>
                      <a:lnTo>
                        <a:pt x="125" y="22"/>
                      </a:lnTo>
                      <a:lnTo>
                        <a:pt x="131" y="24"/>
                      </a:lnTo>
                      <a:lnTo>
                        <a:pt x="135" y="27"/>
                      </a:lnTo>
                      <a:lnTo>
                        <a:pt x="139" y="32"/>
                      </a:lnTo>
                      <a:lnTo>
                        <a:pt x="142" y="36"/>
                      </a:lnTo>
                      <a:lnTo>
                        <a:pt x="144" y="39"/>
                      </a:lnTo>
                      <a:lnTo>
                        <a:pt x="150" y="47"/>
                      </a:lnTo>
                      <a:lnTo>
                        <a:pt x="154" y="54"/>
                      </a:lnTo>
                      <a:lnTo>
                        <a:pt x="154" y="59"/>
                      </a:lnTo>
                      <a:lnTo>
                        <a:pt x="156" y="63"/>
                      </a:lnTo>
                      <a:lnTo>
                        <a:pt x="154" y="68"/>
                      </a:lnTo>
                      <a:lnTo>
                        <a:pt x="154" y="73"/>
                      </a:lnTo>
                      <a:lnTo>
                        <a:pt x="152" y="78"/>
                      </a:lnTo>
                      <a:lnTo>
                        <a:pt x="150" y="83"/>
                      </a:lnTo>
                      <a:lnTo>
                        <a:pt x="146" y="90"/>
                      </a:lnTo>
                      <a:lnTo>
                        <a:pt x="144" y="95"/>
                      </a:lnTo>
                      <a:lnTo>
                        <a:pt x="142" y="100"/>
                      </a:lnTo>
                      <a:lnTo>
                        <a:pt x="139" y="103"/>
                      </a:lnTo>
                      <a:lnTo>
                        <a:pt x="137" y="110"/>
                      </a:lnTo>
                      <a:lnTo>
                        <a:pt x="135" y="115"/>
                      </a:lnTo>
                      <a:lnTo>
                        <a:pt x="133" y="122"/>
                      </a:lnTo>
                      <a:lnTo>
                        <a:pt x="131" y="129"/>
                      </a:lnTo>
                      <a:lnTo>
                        <a:pt x="129" y="137"/>
                      </a:lnTo>
                      <a:lnTo>
                        <a:pt x="127" y="144"/>
                      </a:lnTo>
                      <a:lnTo>
                        <a:pt x="125" y="154"/>
                      </a:lnTo>
                      <a:lnTo>
                        <a:pt x="123" y="163"/>
                      </a:lnTo>
                      <a:lnTo>
                        <a:pt x="121" y="173"/>
                      </a:lnTo>
                      <a:lnTo>
                        <a:pt x="119" y="185"/>
                      </a:lnTo>
                      <a:lnTo>
                        <a:pt x="117" y="195"/>
                      </a:lnTo>
                      <a:lnTo>
                        <a:pt x="115" y="207"/>
                      </a:lnTo>
                      <a:lnTo>
                        <a:pt x="113" y="221"/>
                      </a:lnTo>
                      <a:lnTo>
                        <a:pt x="111" y="233"/>
                      </a:lnTo>
                      <a:lnTo>
                        <a:pt x="109" y="246"/>
                      </a:lnTo>
                      <a:lnTo>
                        <a:pt x="109" y="258"/>
                      </a:lnTo>
                      <a:lnTo>
                        <a:pt x="107" y="270"/>
                      </a:lnTo>
                      <a:lnTo>
                        <a:pt x="107" y="280"/>
                      </a:lnTo>
                      <a:lnTo>
                        <a:pt x="105" y="290"/>
                      </a:lnTo>
                      <a:lnTo>
                        <a:pt x="105" y="299"/>
                      </a:lnTo>
                      <a:lnTo>
                        <a:pt x="105" y="307"/>
                      </a:lnTo>
                      <a:lnTo>
                        <a:pt x="103" y="314"/>
                      </a:lnTo>
                      <a:lnTo>
                        <a:pt x="103" y="321"/>
                      </a:lnTo>
                      <a:lnTo>
                        <a:pt x="103" y="326"/>
                      </a:lnTo>
                      <a:lnTo>
                        <a:pt x="103" y="331"/>
                      </a:lnTo>
                      <a:lnTo>
                        <a:pt x="105" y="336"/>
                      </a:lnTo>
                      <a:lnTo>
                        <a:pt x="105" y="339"/>
                      </a:lnTo>
                      <a:lnTo>
                        <a:pt x="105" y="341"/>
                      </a:lnTo>
                      <a:lnTo>
                        <a:pt x="105" y="343"/>
                      </a:lnTo>
                      <a:lnTo>
                        <a:pt x="107" y="345"/>
                      </a:lnTo>
                      <a:lnTo>
                        <a:pt x="109" y="346"/>
                      </a:lnTo>
                      <a:lnTo>
                        <a:pt x="111" y="348"/>
                      </a:lnTo>
                      <a:lnTo>
                        <a:pt x="113" y="348"/>
                      </a:lnTo>
                      <a:lnTo>
                        <a:pt x="115" y="350"/>
                      </a:lnTo>
                      <a:lnTo>
                        <a:pt x="117" y="348"/>
                      </a:lnTo>
                      <a:lnTo>
                        <a:pt x="121" y="348"/>
                      </a:lnTo>
                      <a:lnTo>
                        <a:pt x="125" y="346"/>
                      </a:lnTo>
                      <a:lnTo>
                        <a:pt x="131" y="345"/>
                      </a:lnTo>
                      <a:lnTo>
                        <a:pt x="137" y="343"/>
                      </a:lnTo>
                      <a:lnTo>
                        <a:pt x="142" y="341"/>
                      </a:lnTo>
                      <a:lnTo>
                        <a:pt x="152" y="339"/>
                      </a:lnTo>
                      <a:lnTo>
                        <a:pt x="162" y="338"/>
                      </a:lnTo>
                      <a:lnTo>
                        <a:pt x="172" y="336"/>
                      </a:lnTo>
                      <a:lnTo>
                        <a:pt x="186" y="334"/>
                      </a:lnTo>
                      <a:lnTo>
                        <a:pt x="199" y="331"/>
                      </a:lnTo>
                      <a:lnTo>
                        <a:pt x="213" y="329"/>
                      </a:lnTo>
                      <a:lnTo>
                        <a:pt x="223" y="329"/>
                      </a:lnTo>
                      <a:lnTo>
                        <a:pt x="231" y="328"/>
                      </a:lnTo>
                      <a:lnTo>
                        <a:pt x="240" y="326"/>
                      </a:lnTo>
                      <a:lnTo>
                        <a:pt x="250" y="324"/>
                      </a:lnTo>
                      <a:lnTo>
                        <a:pt x="262" y="324"/>
                      </a:lnTo>
                      <a:lnTo>
                        <a:pt x="272" y="322"/>
                      </a:lnTo>
                      <a:lnTo>
                        <a:pt x="285" y="321"/>
                      </a:lnTo>
                      <a:lnTo>
                        <a:pt x="297" y="319"/>
                      </a:lnTo>
                      <a:lnTo>
                        <a:pt x="311" y="316"/>
                      </a:lnTo>
                      <a:lnTo>
                        <a:pt x="324" y="314"/>
                      </a:lnTo>
                      <a:lnTo>
                        <a:pt x="340" y="312"/>
                      </a:lnTo>
                      <a:lnTo>
                        <a:pt x="356" y="311"/>
                      </a:lnTo>
                      <a:lnTo>
                        <a:pt x="371" y="307"/>
                      </a:lnTo>
                      <a:lnTo>
                        <a:pt x="387" y="306"/>
                      </a:lnTo>
                      <a:lnTo>
                        <a:pt x="405" y="302"/>
                      </a:lnTo>
                      <a:lnTo>
                        <a:pt x="422" y="299"/>
                      </a:lnTo>
                      <a:lnTo>
                        <a:pt x="440" y="297"/>
                      </a:lnTo>
                      <a:lnTo>
                        <a:pt x="458" y="295"/>
                      </a:lnTo>
                      <a:lnTo>
                        <a:pt x="473" y="294"/>
                      </a:lnTo>
                      <a:lnTo>
                        <a:pt x="489" y="292"/>
                      </a:lnTo>
                      <a:lnTo>
                        <a:pt x="503" y="290"/>
                      </a:lnTo>
                      <a:lnTo>
                        <a:pt x="514" y="289"/>
                      </a:lnTo>
                      <a:lnTo>
                        <a:pt x="526" y="287"/>
                      </a:lnTo>
                      <a:lnTo>
                        <a:pt x="538" y="285"/>
                      </a:lnTo>
                      <a:lnTo>
                        <a:pt x="548" y="283"/>
                      </a:lnTo>
                      <a:lnTo>
                        <a:pt x="555" y="282"/>
                      </a:lnTo>
                      <a:lnTo>
                        <a:pt x="563" y="280"/>
                      </a:lnTo>
                      <a:lnTo>
                        <a:pt x="569" y="278"/>
                      </a:lnTo>
                      <a:lnTo>
                        <a:pt x="575" y="277"/>
                      </a:lnTo>
                      <a:lnTo>
                        <a:pt x="579" y="275"/>
                      </a:lnTo>
                      <a:lnTo>
                        <a:pt x="583" y="275"/>
                      </a:lnTo>
                      <a:lnTo>
                        <a:pt x="585" y="273"/>
                      </a:lnTo>
                      <a:lnTo>
                        <a:pt x="585" y="27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6" name="组合 55"/>
            <p:cNvGrpSpPr/>
            <p:nvPr/>
          </p:nvGrpSpPr>
          <p:grpSpPr>
            <a:xfrm>
              <a:off x="2818071" y="4060969"/>
              <a:ext cx="450807" cy="453063"/>
              <a:chOff x="2559001" y="3431686"/>
              <a:chExt cx="450807" cy="453063"/>
            </a:xfrm>
          </p:grpSpPr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59001" y="3431686"/>
                <a:ext cx="450807" cy="453063"/>
              </a:xfrm>
              <a:prstGeom prst="rect">
                <a:avLst/>
              </a:prstGeom>
            </p:spPr>
          </p:pic>
          <p:sp>
            <p:nvSpPr>
              <p:cNvPr id="58" name="Freeform 57"/>
              <p:cNvSpPr/>
              <p:nvPr/>
            </p:nvSpPr>
            <p:spPr bwMode="auto">
              <a:xfrm>
                <a:off x="2707649" y="3498514"/>
                <a:ext cx="143397" cy="155768"/>
              </a:xfrm>
              <a:custGeom>
                <a:avLst/>
                <a:gdLst>
                  <a:gd name="T0" fmla="*/ 388 w 511"/>
                  <a:gd name="T1" fmla="*/ 10 h 555"/>
                  <a:gd name="T2" fmla="*/ 399 w 511"/>
                  <a:gd name="T3" fmla="*/ 4 h 555"/>
                  <a:gd name="T4" fmla="*/ 409 w 511"/>
                  <a:gd name="T5" fmla="*/ 0 h 555"/>
                  <a:gd name="T6" fmla="*/ 425 w 511"/>
                  <a:gd name="T7" fmla="*/ 5 h 555"/>
                  <a:gd name="T8" fmla="*/ 448 w 511"/>
                  <a:gd name="T9" fmla="*/ 19 h 555"/>
                  <a:gd name="T10" fmla="*/ 480 w 511"/>
                  <a:gd name="T11" fmla="*/ 44 h 555"/>
                  <a:gd name="T12" fmla="*/ 501 w 511"/>
                  <a:gd name="T13" fmla="*/ 66 h 555"/>
                  <a:gd name="T14" fmla="*/ 511 w 511"/>
                  <a:gd name="T15" fmla="*/ 80 h 555"/>
                  <a:gd name="T16" fmla="*/ 503 w 511"/>
                  <a:gd name="T17" fmla="*/ 97 h 555"/>
                  <a:gd name="T18" fmla="*/ 493 w 511"/>
                  <a:gd name="T19" fmla="*/ 106 h 555"/>
                  <a:gd name="T20" fmla="*/ 484 w 511"/>
                  <a:gd name="T21" fmla="*/ 112 h 555"/>
                  <a:gd name="T22" fmla="*/ 476 w 511"/>
                  <a:gd name="T23" fmla="*/ 124 h 555"/>
                  <a:gd name="T24" fmla="*/ 468 w 511"/>
                  <a:gd name="T25" fmla="*/ 141 h 555"/>
                  <a:gd name="T26" fmla="*/ 462 w 511"/>
                  <a:gd name="T27" fmla="*/ 163 h 555"/>
                  <a:gd name="T28" fmla="*/ 456 w 511"/>
                  <a:gd name="T29" fmla="*/ 189 h 555"/>
                  <a:gd name="T30" fmla="*/ 446 w 511"/>
                  <a:gd name="T31" fmla="*/ 231 h 555"/>
                  <a:gd name="T32" fmla="*/ 433 w 511"/>
                  <a:gd name="T33" fmla="*/ 301 h 555"/>
                  <a:gd name="T34" fmla="*/ 419 w 511"/>
                  <a:gd name="T35" fmla="*/ 377 h 555"/>
                  <a:gd name="T36" fmla="*/ 409 w 511"/>
                  <a:gd name="T37" fmla="*/ 428 h 555"/>
                  <a:gd name="T38" fmla="*/ 403 w 511"/>
                  <a:gd name="T39" fmla="*/ 464 h 555"/>
                  <a:gd name="T40" fmla="*/ 397 w 511"/>
                  <a:gd name="T41" fmla="*/ 494 h 555"/>
                  <a:gd name="T42" fmla="*/ 392 w 511"/>
                  <a:gd name="T43" fmla="*/ 522 h 555"/>
                  <a:gd name="T44" fmla="*/ 388 w 511"/>
                  <a:gd name="T45" fmla="*/ 544 h 555"/>
                  <a:gd name="T46" fmla="*/ 335 w 511"/>
                  <a:gd name="T47" fmla="*/ 555 h 555"/>
                  <a:gd name="T48" fmla="*/ 347 w 511"/>
                  <a:gd name="T49" fmla="*/ 467 h 555"/>
                  <a:gd name="T50" fmla="*/ 358 w 511"/>
                  <a:gd name="T51" fmla="*/ 375 h 555"/>
                  <a:gd name="T52" fmla="*/ 370 w 511"/>
                  <a:gd name="T53" fmla="*/ 296 h 555"/>
                  <a:gd name="T54" fmla="*/ 376 w 511"/>
                  <a:gd name="T55" fmla="*/ 252 h 555"/>
                  <a:gd name="T56" fmla="*/ 382 w 511"/>
                  <a:gd name="T57" fmla="*/ 216 h 555"/>
                  <a:gd name="T58" fmla="*/ 384 w 511"/>
                  <a:gd name="T59" fmla="*/ 185 h 555"/>
                  <a:gd name="T60" fmla="*/ 386 w 511"/>
                  <a:gd name="T61" fmla="*/ 160 h 555"/>
                  <a:gd name="T62" fmla="*/ 386 w 511"/>
                  <a:gd name="T63" fmla="*/ 143 h 555"/>
                  <a:gd name="T64" fmla="*/ 386 w 511"/>
                  <a:gd name="T65" fmla="*/ 119 h 555"/>
                  <a:gd name="T66" fmla="*/ 384 w 511"/>
                  <a:gd name="T67" fmla="*/ 104 h 555"/>
                  <a:gd name="T68" fmla="*/ 380 w 511"/>
                  <a:gd name="T69" fmla="*/ 95 h 555"/>
                  <a:gd name="T70" fmla="*/ 364 w 511"/>
                  <a:gd name="T71" fmla="*/ 94 h 555"/>
                  <a:gd name="T72" fmla="*/ 341 w 511"/>
                  <a:gd name="T73" fmla="*/ 95 h 555"/>
                  <a:gd name="T74" fmla="*/ 280 w 511"/>
                  <a:gd name="T75" fmla="*/ 106 h 555"/>
                  <a:gd name="T76" fmla="*/ 239 w 511"/>
                  <a:gd name="T77" fmla="*/ 114 h 555"/>
                  <a:gd name="T78" fmla="*/ 194 w 511"/>
                  <a:gd name="T79" fmla="*/ 126 h 555"/>
                  <a:gd name="T80" fmla="*/ 155 w 511"/>
                  <a:gd name="T81" fmla="*/ 136 h 555"/>
                  <a:gd name="T82" fmla="*/ 121 w 511"/>
                  <a:gd name="T83" fmla="*/ 143 h 555"/>
                  <a:gd name="T84" fmla="*/ 86 w 511"/>
                  <a:gd name="T85" fmla="*/ 148 h 555"/>
                  <a:gd name="T86" fmla="*/ 57 w 511"/>
                  <a:gd name="T87" fmla="*/ 141 h 555"/>
                  <a:gd name="T88" fmla="*/ 30 w 511"/>
                  <a:gd name="T89" fmla="*/ 123 h 555"/>
                  <a:gd name="T90" fmla="*/ 10 w 511"/>
                  <a:gd name="T91" fmla="*/ 106 h 555"/>
                  <a:gd name="T92" fmla="*/ 2 w 511"/>
                  <a:gd name="T93" fmla="*/ 95 h 555"/>
                  <a:gd name="T94" fmla="*/ 2 w 511"/>
                  <a:gd name="T95" fmla="*/ 90 h 555"/>
                  <a:gd name="T96" fmla="*/ 8 w 511"/>
                  <a:gd name="T97" fmla="*/ 89 h 555"/>
                  <a:gd name="T98" fmla="*/ 18 w 511"/>
                  <a:gd name="T99" fmla="*/ 87 h 555"/>
                  <a:gd name="T100" fmla="*/ 37 w 511"/>
                  <a:gd name="T101" fmla="*/ 85 h 555"/>
                  <a:gd name="T102" fmla="*/ 82 w 511"/>
                  <a:gd name="T103" fmla="*/ 80 h 555"/>
                  <a:gd name="T104" fmla="*/ 143 w 511"/>
                  <a:gd name="T105" fmla="*/ 73 h 555"/>
                  <a:gd name="T106" fmla="*/ 219 w 511"/>
                  <a:gd name="T107" fmla="*/ 61 h 555"/>
                  <a:gd name="T108" fmla="*/ 274 w 511"/>
                  <a:gd name="T109" fmla="*/ 51 h 555"/>
                  <a:gd name="T110" fmla="*/ 311 w 511"/>
                  <a:gd name="T111" fmla="*/ 43 h 555"/>
                  <a:gd name="T112" fmla="*/ 339 w 511"/>
                  <a:gd name="T113" fmla="*/ 36 h 555"/>
                  <a:gd name="T114" fmla="*/ 358 w 511"/>
                  <a:gd name="T115" fmla="*/ 31 h 555"/>
                  <a:gd name="T116" fmla="*/ 372 w 511"/>
                  <a:gd name="T117" fmla="*/ 24 h 555"/>
                  <a:gd name="T118" fmla="*/ 378 w 511"/>
                  <a:gd name="T119" fmla="*/ 21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11" h="555">
                    <a:moveTo>
                      <a:pt x="378" y="21"/>
                    </a:moveTo>
                    <a:lnTo>
                      <a:pt x="382" y="16"/>
                    </a:lnTo>
                    <a:lnTo>
                      <a:pt x="388" y="10"/>
                    </a:lnTo>
                    <a:lnTo>
                      <a:pt x="392" y="7"/>
                    </a:lnTo>
                    <a:lnTo>
                      <a:pt x="395" y="5"/>
                    </a:lnTo>
                    <a:lnTo>
                      <a:pt x="399" y="4"/>
                    </a:lnTo>
                    <a:lnTo>
                      <a:pt x="403" y="2"/>
                    </a:lnTo>
                    <a:lnTo>
                      <a:pt x="405" y="0"/>
                    </a:lnTo>
                    <a:lnTo>
                      <a:pt x="409" y="0"/>
                    </a:lnTo>
                    <a:lnTo>
                      <a:pt x="413" y="0"/>
                    </a:lnTo>
                    <a:lnTo>
                      <a:pt x="419" y="2"/>
                    </a:lnTo>
                    <a:lnTo>
                      <a:pt x="425" y="5"/>
                    </a:lnTo>
                    <a:lnTo>
                      <a:pt x="431" y="9"/>
                    </a:lnTo>
                    <a:lnTo>
                      <a:pt x="438" y="14"/>
                    </a:lnTo>
                    <a:lnTo>
                      <a:pt x="448" y="19"/>
                    </a:lnTo>
                    <a:lnTo>
                      <a:pt x="458" y="27"/>
                    </a:lnTo>
                    <a:lnTo>
                      <a:pt x="470" y="36"/>
                    </a:lnTo>
                    <a:lnTo>
                      <a:pt x="480" y="44"/>
                    </a:lnTo>
                    <a:lnTo>
                      <a:pt x="487" y="53"/>
                    </a:lnTo>
                    <a:lnTo>
                      <a:pt x="495" y="61"/>
                    </a:lnTo>
                    <a:lnTo>
                      <a:pt x="501" y="66"/>
                    </a:lnTo>
                    <a:lnTo>
                      <a:pt x="505" y="72"/>
                    </a:lnTo>
                    <a:lnTo>
                      <a:pt x="509" y="77"/>
                    </a:lnTo>
                    <a:lnTo>
                      <a:pt x="511" y="80"/>
                    </a:lnTo>
                    <a:lnTo>
                      <a:pt x="511" y="82"/>
                    </a:lnTo>
                    <a:lnTo>
                      <a:pt x="509" y="90"/>
                    </a:lnTo>
                    <a:lnTo>
                      <a:pt x="503" y="97"/>
                    </a:lnTo>
                    <a:lnTo>
                      <a:pt x="501" y="100"/>
                    </a:lnTo>
                    <a:lnTo>
                      <a:pt x="497" y="102"/>
                    </a:lnTo>
                    <a:lnTo>
                      <a:pt x="493" y="106"/>
                    </a:lnTo>
                    <a:lnTo>
                      <a:pt x="489" y="107"/>
                    </a:lnTo>
                    <a:lnTo>
                      <a:pt x="485" y="109"/>
                    </a:lnTo>
                    <a:lnTo>
                      <a:pt x="484" y="112"/>
                    </a:lnTo>
                    <a:lnTo>
                      <a:pt x="482" y="116"/>
                    </a:lnTo>
                    <a:lnTo>
                      <a:pt x="478" y="119"/>
                    </a:lnTo>
                    <a:lnTo>
                      <a:pt x="476" y="124"/>
                    </a:lnTo>
                    <a:lnTo>
                      <a:pt x="474" y="129"/>
                    </a:lnTo>
                    <a:lnTo>
                      <a:pt x="470" y="134"/>
                    </a:lnTo>
                    <a:lnTo>
                      <a:pt x="468" y="141"/>
                    </a:lnTo>
                    <a:lnTo>
                      <a:pt x="466" y="148"/>
                    </a:lnTo>
                    <a:lnTo>
                      <a:pt x="464" y="155"/>
                    </a:lnTo>
                    <a:lnTo>
                      <a:pt x="462" y="163"/>
                    </a:lnTo>
                    <a:lnTo>
                      <a:pt x="460" y="172"/>
                    </a:lnTo>
                    <a:lnTo>
                      <a:pt x="458" y="180"/>
                    </a:lnTo>
                    <a:lnTo>
                      <a:pt x="456" y="189"/>
                    </a:lnTo>
                    <a:lnTo>
                      <a:pt x="454" y="199"/>
                    </a:lnTo>
                    <a:lnTo>
                      <a:pt x="452" y="209"/>
                    </a:lnTo>
                    <a:lnTo>
                      <a:pt x="446" y="231"/>
                    </a:lnTo>
                    <a:lnTo>
                      <a:pt x="442" y="253"/>
                    </a:lnTo>
                    <a:lnTo>
                      <a:pt x="437" y="277"/>
                    </a:lnTo>
                    <a:lnTo>
                      <a:pt x="433" y="301"/>
                    </a:lnTo>
                    <a:lnTo>
                      <a:pt x="429" y="325"/>
                    </a:lnTo>
                    <a:lnTo>
                      <a:pt x="425" y="350"/>
                    </a:lnTo>
                    <a:lnTo>
                      <a:pt x="419" y="377"/>
                    </a:lnTo>
                    <a:lnTo>
                      <a:pt x="415" y="403"/>
                    </a:lnTo>
                    <a:lnTo>
                      <a:pt x="411" y="416"/>
                    </a:lnTo>
                    <a:lnTo>
                      <a:pt x="409" y="428"/>
                    </a:lnTo>
                    <a:lnTo>
                      <a:pt x="407" y="442"/>
                    </a:lnTo>
                    <a:lnTo>
                      <a:pt x="405" y="452"/>
                    </a:lnTo>
                    <a:lnTo>
                      <a:pt x="403" y="464"/>
                    </a:lnTo>
                    <a:lnTo>
                      <a:pt x="401" y="474"/>
                    </a:lnTo>
                    <a:lnTo>
                      <a:pt x="399" y="484"/>
                    </a:lnTo>
                    <a:lnTo>
                      <a:pt x="397" y="494"/>
                    </a:lnTo>
                    <a:lnTo>
                      <a:pt x="395" y="505"/>
                    </a:lnTo>
                    <a:lnTo>
                      <a:pt x="393" y="513"/>
                    </a:lnTo>
                    <a:lnTo>
                      <a:pt x="392" y="522"/>
                    </a:lnTo>
                    <a:lnTo>
                      <a:pt x="392" y="530"/>
                    </a:lnTo>
                    <a:lnTo>
                      <a:pt x="390" y="537"/>
                    </a:lnTo>
                    <a:lnTo>
                      <a:pt x="388" y="544"/>
                    </a:lnTo>
                    <a:lnTo>
                      <a:pt x="388" y="550"/>
                    </a:lnTo>
                    <a:lnTo>
                      <a:pt x="386" y="555"/>
                    </a:lnTo>
                    <a:lnTo>
                      <a:pt x="335" y="555"/>
                    </a:lnTo>
                    <a:lnTo>
                      <a:pt x="339" y="527"/>
                    </a:lnTo>
                    <a:lnTo>
                      <a:pt x="343" y="498"/>
                    </a:lnTo>
                    <a:lnTo>
                      <a:pt x="347" y="467"/>
                    </a:lnTo>
                    <a:lnTo>
                      <a:pt x="350" y="437"/>
                    </a:lnTo>
                    <a:lnTo>
                      <a:pt x="354" y="406"/>
                    </a:lnTo>
                    <a:lnTo>
                      <a:pt x="358" y="375"/>
                    </a:lnTo>
                    <a:lnTo>
                      <a:pt x="362" y="343"/>
                    </a:lnTo>
                    <a:lnTo>
                      <a:pt x="368" y="311"/>
                    </a:lnTo>
                    <a:lnTo>
                      <a:pt x="370" y="296"/>
                    </a:lnTo>
                    <a:lnTo>
                      <a:pt x="372" y="280"/>
                    </a:lnTo>
                    <a:lnTo>
                      <a:pt x="374" y="265"/>
                    </a:lnTo>
                    <a:lnTo>
                      <a:pt x="376" y="252"/>
                    </a:lnTo>
                    <a:lnTo>
                      <a:pt x="378" y="240"/>
                    </a:lnTo>
                    <a:lnTo>
                      <a:pt x="380" y="226"/>
                    </a:lnTo>
                    <a:lnTo>
                      <a:pt x="382" y="216"/>
                    </a:lnTo>
                    <a:lnTo>
                      <a:pt x="382" y="204"/>
                    </a:lnTo>
                    <a:lnTo>
                      <a:pt x="384" y="194"/>
                    </a:lnTo>
                    <a:lnTo>
                      <a:pt x="384" y="185"/>
                    </a:lnTo>
                    <a:lnTo>
                      <a:pt x="386" y="175"/>
                    </a:lnTo>
                    <a:lnTo>
                      <a:pt x="386" y="168"/>
                    </a:lnTo>
                    <a:lnTo>
                      <a:pt x="386" y="160"/>
                    </a:lnTo>
                    <a:lnTo>
                      <a:pt x="386" y="155"/>
                    </a:lnTo>
                    <a:lnTo>
                      <a:pt x="386" y="148"/>
                    </a:lnTo>
                    <a:lnTo>
                      <a:pt x="386" y="143"/>
                    </a:lnTo>
                    <a:lnTo>
                      <a:pt x="386" y="134"/>
                    </a:lnTo>
                    <a:lnTo>
                      <a:pt x="386" y="126"/>
                    </a:lnTo>
                    <a:lnTo>
                      <a:pt x="386" y="119"/>
                    </a:lnTo>
                    <a:lnTo>
                      <a:pt x="386" y="112"/>
                    </a:lnTo>
                    <a:lnTo>
                      <a:pt x="386" y="107"/>
                    </a:lnTo>
                    <a:lnTo>
                      <a:pt x="384" y="104"/>
                    </a:lnTo>
                    <a:lnTo>
                      <a:pt x="384" y="100"/>
                    </a:lnTo>
                    <a:lnTo>
                      <a:pt x="382" y="97"/>
                    </a:lnTo>
                    <a:lnTo>
                      <a:pt x="380" y="95"/>
                    </a:lnTo>
                    <a:lnTo>
                      <a:pt x="376" y="94"/>
                    </a:lnTo>
                    <a:lnTo>
                      <a:pt x="370" y="94"/>
                    </a:lnTo>
                    <a:lnTo>
                      <a:pt x="364" y="94"/>
                    </a:lnTo>
                    <a:lnTo>
                      <a:pt x="358" y="94"/>
                    </a:lnTo>
                    <a:lnTo>
                      <a:pt x="350" y="94"/>
                    </a:lnTo>
                    <a:lnTo>
                      <a:pt x="341" y="95"/>
                    </a:lnTo>
                    <a:lnTo>
                      <a:pt x="331" y="97"/>
                    </a:lnTo>
                    <a:lnTo>
                      <a:pt x="305" y="100"/>
                    </a:lnTo>
                    <a:lnTo>
                      <a:pt x="280" y="106"/>
                    </a:lnTo>
                    <a:lnTo>
                      <a:pt x="268" y="107"/>
                    </a:lnTo>
                    <a:lnTo>
                      <a:pt x="253" y="111"/>
                    </a:lnTo>
                    <a:lnTo>
                      <a:pt x="239" y="114"/>
                    </a:lnTo>
                    <a:lnTo>
                      <a:pt x="223" y="117"/>
                    </a:lnTo>
                    <a:lnTo>
                      <a:pt x="210" y="121"/>
                    </a:lnTo>
                    <a:lnTo>
                      <a:pt x="194" y="126"/>
                    </a:lnTo>
                    <a:lnTo>
                      <a:pt x="180" y="129"/>
                    </a:lnTo>
                    <a:lnTo>
                      <a:pt x="168" y="133"/>
                    </a:lnTo>
                    <a:lnTo>
                      <a:pt x="155" y="136"/>
                    </a:lnTo>
                    <a:lnTo>
                      <a:pt x="143" y="138"/>
                    </a:lnTo>
                    <a:lnTo>
                      <a:pt x="133" y="141"/>
                    </a:lnTo>
                    <a:lnTo>
                      <a:pt x="121" y="143"/>
                    </a:lnTo>
                    <a:lnTo>
                      <a:pt x="110" y="146"/>
                    </a:lnTo>
                    <a:lnTo>
                      <a:pt x="98" y="148"/>
                    </a:lnTo>
                    <a:lnTo>
                      <a:pt x="86" y="148"/>
                    </a:lnTo>
                    <a:lnTo>
                      <a:pt x="76" y="146"/>
                    </a:lnTo>
                    <a:lnTo>
                      <a:pt x="67" y="145"/>
                    </a:lnTo>
                    <a:lnTo>
                      <a:pt x="57" y="141"/>
                    </a:lnTo>
                    <a:lnTo>
                      <a:pt x="47" y="134"/>
                    </a:lnTo>
                    <a:lnTo>
                      <a:pt x="37" y="128"/>
                    </a:lnTo>
                    <a:lnTo>
                      <a:pt x="30" y="123"/>
                    </a:lnTo>
                    <a:lnTo>
                      <a:pt x="22" y="116"/>
                    </a:lnTo>
                    <a:lnTo>
                      <a:pt x="16" y="111"/>
                    </a:lnTo>
                    <a:lnTo>
                      <a:pt x="10" y="106"/>
                    </a:lnTo>
                    <a:lnTo>
                      <a:pt x="6" y="102"/>
                    </a:lnTo>
                    <a:lnTo>
                      <a:pt x="4" y="97"/>
                    </a:lnTo>
                    <a:lnTo>
                      <a:pt x="2" y="95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2" y="90"/>
                    </a:lnTo>
                    <a:lnTo>
                      <a:pt x="4" y="90"/>
                    </a:lnTo>
                    <a:lnTo>
                      <a:pt x="6" y="89"/>
                    </a:lnTo>
                    <a:lnTo>
                      <a:pt x="8" y="89"/>
                    </a:lnTo>
                    <a:lnTo>
                      <a:pt x="10" y="89"/>
                    </a:lnTo>
                    <a:lnTo>
                      <a:pt x="14" y="87"/>
                    </a:lnTo>
                    <a:lnTo>
                      <a:pt x="18" y="87"/>
                    </a:lnTo>
                    <a:lnTo>
                      <a:pt x="22" y="87"/>
                    </a:lnTo>
                    <a:lnTo>
                      <a:pt x="28" y="87"/>
                    </a:lnTo>
                    <a:lnTo>
                      <a:pt x="37" y="85"/>
                    </a:lnTo>
                    <a:lnTo>
                      <a:pt x="51" y="83"/>
                    </a:lnTo>
                    <a:lnTo>
                      <a:pt x="67" y="82"/>
                    </a:lnTo>
                    <a:lnTo>
                      <a:pt x="82" y="80"/>
                    </a:lnTo>
                    <a:lnTo>
                      <a:pt x="100" y="78"/>
                    </a:lnTo>
                    <a:lnTo>
                      <a:pt x="121" y="75"/>
                    </a:lnTo>
                    <a:lnTo>
                      <a:pt x="143" y="73"/>
                    </a:lnTo>
                    <a:lnTo>
                      <a:pt x="166" y="70"/>
                    </a:lnTo>
                    <a:lnTo>
                      <a:pt x="192" y="66"/>
                    </a:lnTo>
                    <a:lnTo>
                      <a:pt x="219" y="61"/>
                    </a:lnTo>
                    <a:lnTo>
                      <a:pt x="247" y="56"/>
                    </a:lnTo>
                    <a:lnTo>
                      <a:pt x="262" y="53"/>
                    </a:lnTo>
                    <a:lnTo>
                      <a:pt x="274" y="51"/>
                    </a:lnTo>
                    <a:lnTo>
                      <a:pt x="288" y="48"/>
                    </a:lnTo>
                    <a:lnTo>
                      <a:pt x="300" y="46"/>
                    </a:lnTo>
                    <a:lnTo>
                      <a:pt x="311" y="43"/>
                    </a:lnTo>
                    <a:lnTo>
                      <a:pt x="321" y="41"/>
                    </a:lnTo>
                    <a:lnTo>
                      <a:pt x="329" y="39"/>
                    </a:lnTo>
                    <a:lnTo>
                      <a:pt x="339" y="36"/>
                    </a:lnTo>
                    <a:lnTo>
                      <a:pt x="347" y="34"/>
                    </a:lnTo>
                    <a:lnTo>
                      <a:pt x="352" y="33"/>
                    </a:lnTo>
                    <a:lnTo>
                      <a:pt x="358" y="31"/>
                    </a:lnTo>
                    <a:lnTo>
                      <a:pt x="364" y="29"/>
                    </a:lnTo>
                    <a:lnTo>
                      <a:pt x="368" y="27"/>
                    </a:lnTo>
                    <a:lnTo>
                      <a:pt x="372" y="24"/>
                    </a:lnTo>
                    <a:lnTo>
                      <a:pt x="376" y="22"/>
                    </a:lnTo>
                    <a:lnTo>
                      <a:pt x="378" y="21"/>
                    </a:lnTo>
                    <a:lnTo>
                      <a:pt x="378" y="21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68" name="任意多边形 67"/>
          <p:cNvSpPr/>
          <p:nvPr/>
        </p:nvSpPr>
        <p:spPr>
          <a:xfrm>
            <a:off x="2364580" y="1861321"/>
            <a:ext cx="227273" cy="701698"/>
          </a:xfrm>
          <a:custGeom>
            <a:avLst/>
            <a:gdLst>
              <a:gd name="connsiteX0" fmla="*/ 135351 w 227273"/>
              <a:gd name="connsiteY0" fmla="*/ 0 h 701698"/>
              <a:gd name="connsiteX1" fmla="*/ 158211 w 227273"/>
              <a:gd name="connsiteY1" fmla="*/ 7620 h 701698"/>
              <a:gd name="connsiteX2" fmla="*/ 226791 w 227273"/>
              <a:gd name="connsiteY2" fmla="*/ 22860 h 701698"/>
              <a:gd name="connsiteX3" fmla="*/ 227273 w 227273"/>
              <a:gd name="connsiteY3" fmla="*/ 23138 h 701698"/>
              <a:gd name="connsiteX4" fmla="*/ 227000 w 227273"/>
              <a:gd name="connsiteY4" fmla="*/ 23684 h 701698"/>
              <a:gd name="connsiteX5" fmla="*/ 220823 w 227273"/>
              <a:gd name="connsiteY5" fmla="*/ 28317 h 701698"/>
              <a:gd name="connsiteX6" fmla="*/ 217735 w 227273"/>
              <a:gd name="connsiteY6" fmla="*/ 36039 h 701698"/>
              <a:gd name="connsiteX7" fmla="*/ 214646 w 227273"/>
              <a:gd name="connsiteY7" fmla="*/ 43761 h 701698"/>
              <a:gd name="connsiteX8" fmla="*/ 208469 w 227273"/>
              <a:gd name="connsiteY8" fmla="*/ 51484 h 701698"/>
              <a:gd name="connsiteX9" fmla="*/ 205381 w 227273"/>
              <a:gd name="connsiteY9" fmla="*/ 62295 h 701698"/>
              <a:gd name="connsiteX10" fmla="*/ 202292 w 227273"/>
              <a:gd name="connsiteY10" fmla="*/ 73106 h 701698"/>
              <a:gd name="connsiteX11" fmla="*/ 199204 w 227273"/>
              <a:gd name="connsiteY11" fmla="*/ 83917 h 701698"/>
              <a:gd name="connsiteX12" fmla="*/ 196116 w 227273"/>
              <a:gd name="connsiteY12" fmla="*/ 96273 h 701698"/>
              <a:gd name="connsiteX13" fmla="*/ 193027 w 227273"/>
              <a:gd name="connsiteY13" fmla="*/ 110173 h 701698"/>
              <a:gd name="connsiteX14" fmla="*/ 189939 w 227273"/>
              <a:gd name="connsiteY14" fmla="*/ 122529 h 701698"/>
              <a:gd name="connsiteX15" fmla="*/ 186850 w 227273"/>
              <a:gd name="connsiteY15" fmla="*/ 136429 h 701698"/>
              <a:gd name="connsiteX16" fmla="*/ 183762 w 227273"/>
              <a:gd name="connsiteY16" fmla="*/ 151873 h 701698"/>
              <a:gd name="connsiteX17" fmla="*/ 180673 w 227273"/>
              <a:gd name="connsiteY17" fmla="*/ 167318 h 701698"/>
              <a:gd name="connsiteX18" fmla="*/ 171408 w 227273"/>
              <a:gd name="connsiteY18" fmla="*/ 201296 h 701698"/>
              <a:gd name="connsiteX19" fmla="*/ 165231 w 227273"/>
              <a:gd name="connsiteY19" fmla="*/ 235274 h 701698"/>
              <a:gd name="connsiteX20" fmla="*/ 157510 w 227273"/>
              <a:gd name="connsiteY20" fmla="*/ 272340 h 701698"/>
              <a:gd name="connsiteX21" fmla="*/ 151333 w 227273"/>
              <a:gd name="connsiteY21" fmla="*/ 309407 h 701698"/>
              <a:gd name="connsiteX22" fmla="*/ 145156 w 227273"/>
              <a:gd name="connsiteY22" fmla="*/ 346474 h 701698"/>
              <a:gd name="connsiteX23" fmla="*/ 138979 w 227273"/>
              <a:gd name="connsiteY23" fmla="*/ 385085 h 701698"/>
              <a:gd name="connsiteX24" fmla="*/ 129714 w 227273"/>
              <a:gd name="connsiteY24" fmla="*/ 426786 h 701698"/>
              <a:gd name="connsiteX25" fmla="*/ 123537 w 227273"/>
              <a:gd name="connsiteY25" fmla="*/ 466941 h 701698"/>
              <a:gd name="connsiteX26" fmla="*/ 117360 w 227273"/>
              <a:gd name="connsiteY26" fmla="*/ 487019 h 701698"/>
              <a:gd name="connsiteX27" fmla="*/ 114272 w 227273"/>
              <a:gd name="connsiteY27" fmla="*/ 505553 h 701698"/>
              <a:gd name="connsiteX28" fmla="*/ 111184 w 227273"/>
              <a:gd name="connsiteY28" fmla="*/ 527175 h 701698"/>
              <a:gd name="connsiteX29" fmla="*/ 108095 w 227273"/>
              <a:gd name="connsiteY29" fmla="*/ 542620 h 701698"/>
              <a:gd name="connsiteX30" fmla="*/ 105007 w 227273"/>
              <a:gd name="connsiteY30" fmla="*/ 561153 h 701698"/>
              <a:gd name="connsiteX31" fmla="*/ 101918 w 227273"/>
              <a:gd name="connsiteY31" fmla="*/ 576598 h 701698"/>
              <a:gd name="connsiteX32" fmla="*/ 98830 w 227273"/>
              <a:gd name="connsiteY32" fmla="*/ 592042 h 701698"/>
              <a:gd name="connsiteX33" fmla="*/ 95741 w 227273"/>
              <a:gd name="connsiteY33" fmla="*/ 607487 h 701698"/>
              <a:gd name="connsiteX34" fmla="*/ 92653 w 227273"/>
              <a:gd name="connsiteY34" fmla="*/ 624476 h 701698"/>
              <a:gd name="connsiteX35" fmla="*/ 89565 w 227273"/>
              <a:gd name="connsiteY35" fmla="*/ 636831 h 701698"/>
              <a:gd name="connsiteX36" fmla="*/ 88020 w 227273"/>
              <a:gd name="connsiteY36" fmla="*/ 650731 h 701698"/>
              <a:gd name="connsiteX37" fmla="*/ 88020 w 227273"/>
              <a:gd name="connsiteY37" fmla="*/ 663087 h 701698"/>
              <a:gd name="connsiteX38" fmla="*/ 84932 w 227273"/>
              <a:gd name="connsiteY38" fmla="*/ 673898 h 701698"/>
              <a:gd name="connsiteX39" fmla="*/ 81843 w 227273"/>
              <a:gd name="connsiteY39" fmla="*/ 684709 h 701698"/>
              <a:gd name="connsiteX40" fmla="*/ 81843 w 227273"/>
              <a:gd name="connsiteY40" fmla="*/ 693976 h 701698"/>
              <a:gd name="connsiteX41" fmla="*/ 78755 w 227273"/>
              <a:gd name="connsiteY41" fmla="*/ 701698 h 701698"/>
              <a:gd name="connsiteX42" fmla="*/ 0 w 227273"/>
              <a:gd name="connsiteY42" fmla="*/ 701698 h 701698"/>
              <a:gd name="connsiteX43" fmla="*/ 6177 w 227273"/>
              <a:gd name="connsiteY43" fmla="*/ 658453 h 701698"/>
              <a:gd name="connsiteX44" fmla="*/ 12354 w 227273"/>
              <a:gd name="connsiteY44" fmla="*/ 613664 h 701698"/>
              <a:gd name="connsiteX45" fmla="*/ 18531 w 227273"/>
              <a:gd name="connsiteY45" fmla="*/ 565786 h 701698"/>
              <a:gd name="connsiteX46" fmla="*/ 23163 w 227273"/>
              <a:gd name="connsiteY46" fmla="*/ 519453 h 701698"/>
              <a:gd name="connsiteX47" fmla="*/ 29340 w 227273"/>
              <a:gd name="connsiteY47" fmla="*/ 471575 h 701698"/>
              <a:gd name="connsiteX48" fmla="*/ 35517 w 227273"/>
              <a:gd name="connsiteY48" fmla="*/ 423697 h 701698"/>
              <a:gd name="connsiteX49" fmla="*/ 41694 w 227273"/>
              <a:gd name="connsiteY49" fmla="*/ 374274 h 701698"/>
              <a:gd name="connsiteX50" fmla="*/ 50959 w 227273"/>
              <a:gd name="connsiteY50" fmla="*/ 324852 h 701698"/>
              <a:gd name="connsiteX51" fmla="*/ 54048 w 227273"/>
              <a:gd name="connsiteY51" fmla="*/ 301685 h 701698"/>
              <a:gd name="connsiteX52" fmla="*/ 57136 w 227273"/>
              <a:gd name="connsiteY52" fmla="*/ 276974 h 701698"/>
              <a:gd name="connsiteX53" fmla="*/ 60224 w 227273"/>
              <a:gd name="connsiteY53" fmla="*/ 253807 h 701698"/>
              <a:gd name="connsiteX54" fmla="*/ 63313 w 227273"/>
              <a:gd name="connsiteY54" fmla="*/ 233729 h 701698"/>
              <a:gd name="connsiteX55" fmla="*/ 66401 w 227273"/>
              <a:gd name="connsiteY55" fmla="*/ 215196 h 701698"/>
              <a:gd name="connsiteX56" fmla="*/ 69490 w 227273"/>
              <a:gd name="connsiteY56" fmla="*/ 193573 h 701698"/>
              <a:gd name="connsiteX57" fmla="*/ 72578 w 227273"/>
              <a:gd name="connsiteY57" fmla="*/ 178129 h 701698"/>
              <a:gd name="connsiteX58" fmla="*/ 72578 w 227273"/>
              <a:gd name="connsiteY58" fmla="*/ 159595 h 701698"/>
              <a:gd name="connsiteX59" fmla="*/ 75667 w 227273"/>
              <a:gd name="connsiteY59" fmla="*/ 144151 h 701698"/>
              <a:gd name="connsiteX60" fmla="*/ 75667 w 227273"/>
              <a:gd name="connsiteY60" fmla="*/ 130251 h 701698"/>
              <a:gd name="connsiteX61" fmla="*/ 78755 w 227273"/>
              <a:gd name="connsiteY61" fmla="*/ 114806 h 701698"/>
              <a:gd name="connsiteX62" fmla="*/ 78755 w 227273"/>
              <a:gd name="connsiteY62" fmla="*/ 103995 h 701698"/>
              <a:gd name="connsiteX63" fmla="*/ 78755 w 227273"/>
              <a:gd name="connsiteY63" fmla="*/ 91639 h 701698"/>
              <a:gd name="connsiteX64" fmla="*/ 78755 w 227273"/>
              <a:gd name="connsiteY64" fmla="*/ 83917 h 701698"/>
              <a:gd name="connsiteX65" fmla="*/ 78755 w 227273"/>
              <a:gd name="connsiteY65" fmla="*/ 73106 h 701698"/>
              <a:gd name="connsiteX66" fmla="*/ 78755 w 227273"/>
              <a:gd name="connsiteY66" fmla="*/ 65384 h 701698"/>
              <a:gd name="connsiteX67" fmla="*/ 78755 w 227273"/>
              <a:gd name="connsiteY67" fmla="*/ 51484 h 701698"/>
              <a:gd name="connsiteX68" fmla="*/ 78755 w 227273"/>
              <a:gd name="connsiteY68" fmla="*/ 39128 h 701698"/>
              <a:gd name="connsiteX69" fmla="*/ 78755 w 227273"/>
              <a:gd name="connsiteY69" fmla="*/ 28317 h 701698"/>
              <a:gd name="connsiteX70" fmla="*/ 78755 w 227273"/>
              <a:gd name="connsiteY70" fmla="*/ 17506 h 701698"/>
              <a:gd name="connsiteX71" fmla="*/ 78755 w 227273"/>
              <a:gd name="connsiteY71" fmla="*/ 9783 h 701698"/>
              <a:gd name="connsiteX72" fmla="*/ 78703 w 227273"/>
              <a:gd name="connsiteY72" fmla="*/ 9704 h 701698"/>
              <a:gd name="connsiteX73" fmla="*/ 89631 w 227273"/>
              <a:gd name="connsiteY73" fmla="*/ 7620 h 701698"/>
              <a:gd name="connsiteX74" fmla="*/ 135351 w 227273"/>
              <a:gd name="connsiteY74" fmla="*/ 0 h 701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227273" h="701698">
                <a:moveTo>
                  <a:pt x="135351" y="0"/>
                </a:moveTo>
                <a:cubicBezTo>
                  <a:pt x="142971" y="2540"/>
                  <a:pt x="150370" y="5878"/>
                  <a:pt x="158211" y="7620"/>
                </a:cubicBezTo>
                <a:cubicBezTo>
                  <a:pt x="179283" y="12303"/>
                  <a:pt x="206207" y="12568"/>
                  <a:pt x="226791" y="22860"/>
                </a:cubicBezTo>
                <a:lnTo>
                  <a:pt x="227273" y="23138"/>
                </a:lnTo>
                <a:lnTo>
                  <a:pt x="227000" y="23684"/>
                </a:lnTo>
                <a:lnTo>
                  <a:pt x="220823" y="28317"/>
                </a:lnTo>
                <a:lnTo>
                  <a:pt x="217735" y="36039"/>
                </a:lnTo>
                <a:lnTo>
                  <a:pt x="214646" y="43761"/>
                </a:lnTo>
                <a:lnTo>
                  <a:pt x="208469" y="51484"/>
                </a:lnTo>
                <a:lnTo>
                  <a:pt x="205381" y="62295"/>
                </a:lnTo>
                <a:lnTo>
                  <a:pt x="202292" y="73106"/>
                </a:lnTo>
                <a:lnTo>
                  <a:pt x="199204" y="83917"/>
                </a:lnTo>
                <a:lnTo>
                  <a:pt x="196116" y="96273"/>
                </a:lnTo>
                <a:lnTo>
                  <a:pt x="193027" y="110173"/>
                </a:lnTo>
                <a:lnTo>
                  <a:pt x="189939" y="122529"/>
                </a:lnTo>
                <a:lnTo>
                  <a:pt x="186850" y="136429"/>
                </a:lnTo>
                <a:lnTo>
                  <a:pt x="183762" y="151873"/>
                </a:lnTo>
                <a:lnTo>
                  <a:pt x="180673" y="167318"/>
                </a:lnTo>
                <a:lnTo>
                  <a:pt x="171408" y="201296"/>
                </a:lnTo>
                <a:lnTo>
                  <a:pt x="165231" y="235274"/>
                </a:lnTo>
                <a:lnTo>
                  <a:pt x="157510" y="272340"/>
                </a:lnTo>
                <a:lnTo>
                  <a:pt x="151333" y="309407"/>
                </a:lnTo>
                <a:lnTo>
                  <a:pt x="145156" y="346474"/>
                </a:lnTo>
                <a:lnTo>
                  <a:pt x="138979" y="385085"/>
                </a:lnTo>
                <a:lnTo>
                  <a:pt x="129714" y="426786"/>
                </a:lnTo>
                <a:lnTo>
                  <a:pt x="123537" y="466941"/>
                </a:lnTo>
                <a:lnTo>
                  <a:pt x="117360" y="487019"/>
                </a:lnTo>
                <a:lnTo>
                  <a:pt x="114272" y="505553"/>
                </a:lnTo>
                <a:lnTo>
                  <a:pt x="111184" y="527175"/>
                </a:lnTo>
                <a:lnTo>
                  <a:pt x="108095" y="542620"/>
                </a:lnTo>
                <a:lnTo>
                  <a:pt x="105007" y="561153"/>
                </a:lnTo>
                <a:lnTo>
                  <a:pt x="101918" y="576598"/>
                </a:lnTo>
                <a:lnTo>
                  <a:pt x="98830" y="592042"/>
                </a:lnTo>
                <a:lnTo>
                  <a:pt x="95741" y="607487"/>
                </a:lnTo>
                <a:lnTo>
                  <a:pt x="92653" y="624476"/>
                </a:lnTo>
                <a:lnTo>
                  <a:pt x="89565" y="636831"/>
                </a:lnTo>
                <a:lnTo>
                  <a:pt x="88020" y="650731"/>
                </a:lnTo>
                <a:lnTo>
                  <a:pt x="88020" y="663087"/>
                </a:lnTo>
                <a:lnTo>
                  <a:pt x="84932" y="673898"/>
                </a:lnTo>
                <a:lnTo>
                  <a:pt x="81843" y="684709"/>
                </a:lnTo>
                <a:lnTo>
                  <a:pt x="81843" y="693976"/>
                </a:lnTo>
                <a:lnTo>
                  <a:pt x="78755" y="701698"/>
                </a:lnTo>
                <a:lnTo>
                  <a:pt x="0" y="701698"/>
                </a:lnTo>
                <a:lnTo>
                  <a:pt x="6177" y="658453"/>
                </a:lnTo>
                <a:lnTo>
                  <a:pt x="12354" y="613664"/>
                </a:lnTo>
                <a:lnTo>
                  <a:pt x="18531" y="565786"/>
                </a:lnTo>
                <a:lnTo>
                  <a:pt x="23163" y="519453"/>
                </a:lnTo>
                <a:lnTo>
                  <a:pt x="29340" y="471575"/>
                </a:lnTo>
                <a:lnTo>
                  <a:pt x="35517" y="423697"/>
                </a:lnTo>
                <a:lnTo>
                  <a:pt x="41694" y="374274"/>
                </a:lnTo>
                <a:lnTo>
                  <a:pt x="50959" y="324852"/>
                </a:lnTo>
                <a:lnTo>
                  <a:pt x="54048" y="301685"/>
                </a:lnTo>
                <a:lnTo>
                  <a:pt x="57136" y="276974"/>
                </a:lnTo>
                <a:lnTo>
                  <a:pt x="60224" y="253807"/>
                </a:lnTo>
                <a:lnTo>
                  <a:pt x="63313" y="233729"/>
                </a:lnTo>
                <a:lnTo>
                  <a:pt x="66401" y="215196"/>
                </a:lnTo>
                <a:lnTo>
                  <a:pt x="69490" y="193573"/>
                </a:lnTo>
                <a:lnTo>
                  <a:pt x="72578" y="178129"/>
                </a:lnTo>
                <a:lnTo>
                  <a:pt x="72578" y="159595"/>
                </a:lnTo>
                <a:lnTo>
                  <a:pt x="75667" y="144151"/>
                </a:lnTo>
                <a:lnTo>
                  <a:pt x="75667" y="130251"/>
                </a:lnTo>
                <a:lnTo>
                  <a:pt x="78755" y="114806"/>
                </a:lnTo>
                <a:lnTo>
                  <a:pt x="78755" y="103995"/>
                </a:lnTo>
                <a:lnTo>
                  <a:pt x="78755" y="91639"/>
                </a:lnTo>
                <a:lnTo>
                  <a:pt x="78755" y="83917"/>
                </a:lnTo>
                <a:lnTo>
                  <a:pt x="78755" y="73106"/>
                </a:lnTo>
                <a:lnTo>
                  <a:pt x="78755" y="65384"/>
                </a:lnTo>
                <a:lnTo>
                  <a:pt x="78755" y="51484"/>
                </a:lnTo>
                <a:lnTo>
                  <a:pt x="78755" y="39128"/>
                </a:lnTo>
                <a:lnTo>
                  <a:pt x="78755" y="28317"/>
                </a:lnTo>
                <a:lnTo>
                  <a:pt x="78755" y="17506"/>
                </a:lnTo>
                <a:lnTo>
                  <a:pt x="78755" y="9783"/>
                </a:lnTo>
                <a:lnTo>
                  <a:pt x="78703" y="9704"/>
                </a:lnTo>
                <a:lnTo>
                  <a:pt x="89631" y="7620"/>
                </a:lnTo>
                <a:lnTo>
                  <a:pt x="13535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>
            <a:off x="1982115" y="2439136"/>
            <a:ext cx="1032118" cy="297818"/>
          </a:xfrm>
          <a:custGeom>
            <a:avLst/>
            <a:gdLst>
              <a:gd name="connsiteX0" fmla="*/ 840260 w 1032118"/>
              <a:gd name="connsiteY0" fmla="*/ 0 h 297818"/>
              <a:gd name="connsiteX1" fmla="*/ 843354 w 1032118"/>
              <a:gd name="connsiteY1" fmla="*/ 0 h 297818"/>
              <a:gd name="connsiteX2" fmla="*/ 849543 w 1032118"/>
              <a:gd name="connsiteY2" fmla="*/ 3101 h 297818"/>
              <a:gd name="connsiteX3" fmla="*/ 855732 w 1032118"/>
              <a:gd name="connsiteY3" fmla="*/ 4652 h 297818"/>
              <a:gd name="connsiteX4" fmla="*/ 865016 w 1032118"/>
              <a:gd name="connsiteY4" fmla="*/ 10854 h 297818"/>
              <a:gd name="connsiteX5" fmla="*/ 877394 w 1032118"/>
              <a:gd name="connsiteY5" fmla="*/ 18607 h 297818"/>
              <a:gd name="connsiteX6" fmla="*/ 889772 w 1032118"/>
              <a:gd name="connsiteY6" fmla="*/ 29462 h 297818"/>
              <a:gd name="connsiteX7" fmla="*/ 906791 w 1032118"/>
              <a:gd name="connsiteY7" fmla="*/ 38765 h 297818"/>
              <a:gd name="connsiteX8" fmla="*/ 925358 w 1032118"/>
              <a:gd name="connsiteY8" fmla="*/ 55822 h 297818"/>
              <a:gd name="connsiteX9" fmla="*/ 943925 w 1032118"/>
              <a:gd name="connsiteY9" fmla="*/ 71328 h 297818"/>
              <a:gd name="connsiteX10" fmla="*/ 965587 w 1032118"/>
              <a:gd name="connsiteY10" fmla="*/ 89935 h 297818"/>
              <a:gd name="connsiteX11" fmla="*/ 982606 w 1032118"/>
              <a:gd name="connsiteY11" fmla="*/ 105441 h 297818"/>
              <a:gd name="connsiteX12" fmla="*/ 998079 w 1032118"/>
              <a:gd name="connsiteY12" fmla="*/ 117846 h 297818"/>
              <a:gd name="connsiteX13" fmla="*/ 1010457 w 1032118"/>
              <a:gd name="connsiteY13" fmla="*/ 128700 h 297818"/>
              <a:gd name="connsiteX14" fmla="*/ 1019740 w 1032118"/>
              <a:gd name="connsiteY14" fmla="*/ 139554 h 297818"/>
              <a:gd name="connsiteX15" fmla="*/ 1025929 w 1032118"/>
              <a:gd name="connsiteY15" fmla="*/ 147307 h 297818"/>
              <a:gd name="connsiteX16" fmla="*/ 1029024 w 1032118"/>
              <a:gd name="connsiteY16" fmla="*/ 155061 h 297818"/>
              <a:gd name="connsiteX17" fmla="*/ 1032118 w 1032118"/>
              <a:gd name="connsiteY17" fmla="*/ 158162 h 297818"/>
              <a:gd name="connsiteX18" fmla="*/ 1029024 w 1032118"/>
              <a:gd name="connsiteY18" fmla="*/ 161263 h 297818"/>
              <a:gd name="connsiteX19" fmla="*/ 1025929 w 1032118"/>
              <a:gd name="connsiteY19" fmla="*/ 165915 h 297818"/>
              <a:gd name="connsiteX20" fmla="*/ 1019740 w 1032118"/>
              <a:gd name="connsiteY20" fmla="*/ 173668 h 297818"/>
              <a:gd name="connsiteX21" fmla="*/ 1013551 w 1032118"/>
              <a:gd name="connsiteY21" fmla="*/ 184522 h 297818"/>
              <a:gd name="connsiteX22" fmla="*/ 1007362 w 1032118"/>
              <a:gd name="connsiteY22" fmla="*/ 187623 h 297818"/>
              <a:gd name="connsiteX23" fmla="*/ 1001173 w 1032118"/>
              <a:gd name="connsiteY23" fmla="*/ 189174 h 297818"/>
              <a:gd name="connsiteX24" fmla="*/ 1001173 w 1032118"/>
              <a:gd name="connsiteY24" fmla="*/ 192275 h 297818"/>
              <a:gd name="connsiteX25" fmla="*/ 998079 w 1032118"/>
              <a:gd name="connsiteY25" fmla="*/ 195376 h 297818"/>
              <a:gd name="connsiteX26" fmla="*/ 994984 w 1032118"/>
              <a:gd name="connsiteY26" fmla="*/ 196927 h 297818"/>
              <a:gd name="connsiteX27" fmla="*/ 992738 w 1032118"/>
              <a:gd name="connsiteY27" fmla="*/ 201429 h 297818"/>
              <a:gd name="connsiteX28" fmla="*/ 990600 w 1032118"/>
              <a:gd name="connsiteY28" fmla="*/ 198222 h 297818"/>
              <a:gd name="connsiteX29" fmla="*/ 982980 w 1032118"/>
              <a:gd name="connsiteY29" fmla="*/ 175362 h 297818"/>
              <a:gd name="connsiteX30" fmla="*/ 891540 w 1032118"/>
              <a:gd name="connsiteY30" fmla="*/ 137262 h 297818"/>
              <a:gd name="connsiteX31" fmla="*/ 852871 w 1032118"/>
              <a:gd name="connsiteY31" fmla="*/ 151362 h 297818"/>
              <a:gd name="connsiteX32" fmla="*/ 833427 w 1032118"/>
              <a:gd name="connsiteY32" fmla="*/ 159003 h 297818"/>
              <a:gd name="connsiteX33" fmla="*/ 830976 w 1032118"/>
              <a:gd name="connsiteY33" fmla="*/ 150409 h 297818"/>
              <a:gd name="connsiteX34" fmla="*/ 827882 w 1032118"/>
              <a:gd name="connsiteY34" fmla="*/ 142656 h 297818"/>
              <a:gd name="connsiteX35" fmla="*/ 824787 w 1032118"/>
              <a:gd name="connsiteY35" fmla="*/ 139554 h 297818"/>
              <a:gd name="connsiteX36" fmla="*/ 820146 w 1032118"/>
              <a:gd name="connsiteY36" fmla="*/ 136453 h 297818"/>
              <a:gd name="connsiteX37" fmla="*/ 810862 w 1032118"/>
              <a:gd name="connsiteY37" fmla="*/ 134903 h 297818"/>
              <a:gd name="connsiteX38" fmla="*/ 798484 w 1032118"/>
              <a:gd name="connsiteY38" fmla="*/ 131801 h 297818"/>
              <a:gd name="connsiteX39" fmla="*/ 783012 w 1032118"/>
              <a:gd name="connsiteY39" fmla="*/ 128700 h 297818"/>
              <a:gd name="connsiteX40" fmla="*/ 764445 w 1032118"/>
              <a:gd name="connsiteY40" fmla="*/ 128700 h 297818"/>
              <a:gd name="connsiteX41" fmla="*/ 744331 w 1032118"/>
              <a:gd name="connsiteY41" fmla="*/ 125599 h 297818"/>
              <a:gd name="connsiteX42" fmla="*/ 722669 w 1032118"/>
              <a:gd name="connsiteY42" fmla="*/ 125599 h 297818"/>
              <a:gd name="connsiteX43" fmla="*/ 694819 w 1032118"/>
              <a:gd name="connsiteY43" fmla="*/ 125599 h 297818"/>
              <a:gd name="connsiteX44" fmla="*/ 683988 w 1032118"/>
              <a:gd name="connsiteY44" fmla="*/ 128700 h 297818"/>
              <a:gd name="connsiteX45" fmla="*/ 668516 w 1032118"/>
              <a:gd name="connsiteY45" fmla="*/ 128700 h 297818"/>
              <a:gd name="connsiteX46" fmla="*/ 653043 w 1032118"/>
              <a:gd name="connsiteY46" fmla="*/ 128700 h 297818"/>
              <a:gd name="connsiteX47" fmla="*/ 637571 w 1032118"/>
              <a:gd name="connsiteY47" fmla="*/ 131801 h 297818"/>
              <a:gd name="connsiteX48" fmla="*/ 619004 w 1032118"/>
              <a:gd name="connsiteY48" fmla="*/ 131801 h 297818"/>
              <a:gd name="connsiteX49" fmla="*/ 601984 w 1032118"/>
              <a:gd name="connsiteY49" fmla="*/ 134903 h 297818"/>
              <a:gd name="connsiteX50" fmla="*/ 583417 w 1032118"/>
              <a:gd name="connsiteY50" fmla="*/ 136453 h 297818"/>
              <a:gd name="connsiteX51" fmla="*/ 561756 w 1032118"/>
              <a:gd name="connsiteY51" fmla="*/ 136453 h 297818"/>
              <a:gd name="connsiteX52" fmla="*/ 543189 w 1032118"/>
              <a:gd name="connsiteY52" fmla="*/ 139554 h 297818"/>
              <a:gd name="connsiteX53" fmla="*/ 523075 w 1032118"/>
              <a:gd name="connsiteY53" fmla="*/ 144206 h 297818"/>
              <a:gd name="connsiteX54" fmla="*/ 498319 w 1032118"/>
              <a:gd name="connsiteY54" fmla="*/ 147307 h 297818"/>
              <a:gd name="connsiteX55" fmla="*/ 476658 w 1032118"/>
              <a:gd name="connsiteY55" fmla="*/ 150409 h 297818"/>
              <a:gd name="connsiteX56" fmla="*/ 453449 w 1032118"/>
              <a:gd name="connsiteY56" fmla="*/ 155061 h 297818"/>
              <a:gd name="connsiteX57" fmla="*/ 428693 w 1032118"/>
              <a:gd name="connsiteY57" fmla="*/ 158162 h 297818"/>
              <a:gd name="connsiteX58" fmla="*/ 402390 w 1032118"/>
              <a:gd name="connsiteY58" fmla="*/ 162814 h 297818"/>
              <a:gd name="connsiteX59" fmla="*/ 377634 w 1032118"/>
              <a:gd name="connsiteY59" fmla="*/ 169016 h 297818"/>
              <a:gd name="connsiteX60" fmla="*/ 355973 w 1032118"/>
              <a:gd name="connsiteY60" fmla="*/ 170567 h 297818"/>
              <a:gd name="connsiteX61" fmla="*/ 332764 w 1032118"/>
              <a:gd name="connsiteY61" fmla="*/ 176769 h 297818"/>
              <a:gd name="connsiteX62" fmla="*/ 311103 w 1032118"/>
              <a:gd name="connsiteY62" fmla="*/ 178320 h 297818"/>
              <a:gd name="connsiteX63" fmla="*/ 292536 w 1032118"/>
              <a:gd name="connsiteY63" fmla="*/ 181421 h 297818"/>
              <a:gd name="connsiteX64" fmla="*/ 270874 w 1032118"/>
              <a:gd name="connsiteY64" fmla="*/ 187623 h 297818"/>
              <a:gd name="connsiteX65" fmla="*/ 253854 w 1032118"/>
              <a:gd name="connsiteY65" fmla="*/ 189174 h 297818"/>
              <a:gd name="connsiteX66" fmla="*/ 238382 w 1032118"/>
              <a:gd name="connsiteY66" fmla="*/ 195376 h 297818"/>
              <a:gd name="connsiteX67" fmla="*/ 219815 w 1032118"/>
              <a:gd name="connsiteY67" fmla="*/ 196927 h 297818"/>
              <a:gd name="connsiteX68" fmla="*/ 204343 w 1032118"/>
              <a:gd name="connsiteY68" fmla="*/ 203129 h 297818"/>
              <a:gd name="connsiteX69" fmla="*/ 190417 w 1032118"/>
              <a:gd name="connsiteY69" fmla="*/ 204680 h 297818"/>
              <a:gd name="connsiteX70" fmla="*/ 178040 w 1032118"/>
              <a:gd name="connsiteY70" fmla="*/ 207781 h 297818"/>
              <a:gd name="connsiteX71" fmla="*/ 162567 w 1032118"/>
              <a:gd name="connsiteY71" fmla="*/ 213983 h 297818"/>
              <a:gd name="connsiteX72" fmla="*/ 150189 w 1032118"/>
              <a:gd name="connsiteY72" fmla="*/ 218635 h 297818"/>
              <a:gd name="connsiteX73" fmla="*/ 140906 w 1032118"/>
              <a:gd name="connsiteY73" fmla="*/ 221736 h 297818"/>
              <a:gd name="connsiteX74" fmla="*/ 120792 w 1032118"/>
              <a:gd name="connsiteY74" fmla="*/ 231040 h 297818"/>
              <a:gd name="connsiteX75" fmla="*/ 99130 w 1032118"/>
              <a:gd name="connsiteY75" fmla="*/ 238793 h 297818"/>
              <a:gd name="connsiteX76" fmla="*/ 80563 w 1032118"/>
              <a:gd name="connsiteY76" fmla="*/ 244996 h 297818"/>
              <a:gd name="connsiteX77" fmla="*/ 65091 w 1032118"/>
              <a:gd name="connsiteY77" fmla="*/ 252749 h 297818"/>
              <a:gd name="connsiteX78" fmla="*/ 51165 w 1032118"/>
              <a:gd name="connsiteY78" fmla="*/ 260502 h 297818"/>
              <a:gd name="connsiteX79" fmla="*/ 38788 w 1032118"/>
              <a:gd name="connsiteY79" fmla="*/ 268255 h 297818"/>
              <a:gd name="connsiteX80" fmla="*/ 26410 w 1032118"/>
              <a:gd name="connsiteY80" fmla="*/ 276008 h 297818"/>
              <a:gd name="connsiteX81" fmla="*/ 17126 w 1032118"/>
              <a:gd name="connsiteY81" fmla="*/ 283761 h 297818"/>
              <a:gd name="connsiteX82" fmla="*/ 10937 w 1032118"/>
              <a:gd name="connsiteY82" fmla="*/ 294615 h 297818"/>
              <a:gd name="connsiteX83" fmla="*/ 6143 w 1032118"/>
              <a:gd name="connsiteY83" fmla="*/ 297818 h 297818"/>
              <a:gd name="connsiteX84" fmla="*/ 5396 w 1032118"/>
              <a:gd name="connsiteY84" fmla="*/ 294460 h 297818"/>
              <a:gd name="connsiteX85" fmla="*/ 0 w 1032118"/>
              <a:gd name="connsiteY85" fmla="*/ 266802 h 297818"/>
              <a:gd name="connsiteX86" fmla="*/ 38100 w 1032118"/>
              <a:gd name="connsiteY86" fmla="*/ 198222 h 297818"/>
              <a:gd name="connsiteX87" fmla="*/ 83820 w 1032118"/>
              <a:gd name="connsiteY87" fmla="*/ 160122 h 297818"/>
              <a:gd name="connsiteX88" fmla="*/ 88250 w 1032118"/>
              <a:gd name="connsiteY88" fmla="*/ 139554 h 297818"/>
              <a:gd name="connsiteX89" fmla="*/ 89847 w 1032118"/>
              <a:gd name="connsiteY89" fmla="*/ 139554 h 297818"/>
              <a:gd name="connsiteX90" fmla="*/ 96036 w 1032118"/>
              <a:gd name="connsiteY90" fmla="*/ 136453 h 297818"/>
              <a:gd name="connsiteX91" fmla="*/ 105319 w 1032118"/>
              <a:gd name="connsiteY91" fmla="*/ 134903 h 297818"/>
              <a:gd name="connsiteX92" fmla="*/ 114603 w 1032118"/>
              <a:gd name="connsiteY92" fmla="*/ 131801 h 297818"/>
              <a:gd name="connsiteX93" fmla="*/ 122339 w 1032118"/>
              <a:gd name="connsiteY93" fmla="*/ 128700 h 297818"/>
              <a:gd name="connsiteX94" fmla="*/ 137811 w 1032118"/>
              <a:gd name="connsiteY94" fmla="*/ 125599 h 297818"/>
              <a:gd name="connsiteX95" fmla="*/ 153284 w 1032118"/>
              <a:gd name="connsiteY95" fmla="*/ 124048 h 297818"/>
              <a:gd name="connsiteX96" fmla="*/ 168756 w 1032118"/>
              <a:gd name="connsiteY96" fmla="*/ 120947 h 297818"/>
              <a:gd name="connsiteX97" fmla="*/ 190417 w 1032118"/>
              <a:gd name="connsiteY97" fmla="*/ 117846 h 297818"/>
              <a:gd name="connsiteX98" fmla="*/ 210532 w 1032118"/>
              <a:gd name="connsiteY98" fmla="*/ 113194 h 297818"/>
              <a:gd name="connsiteX99" fmla="*/ 232193 w 1032118"/>
              <a:gd name="connsiteY99" fmla="*/ 110093 h 297818"/>
              <a:gd name="connsiteX100" fmla="*/ 247666 w 1032118"/>
              <a:gd name="connsiteY100" fmla="*/ 110093 h 297818"/>
              <a:gd name="connsiteX101" fmla="*/ 260043 w 1032118"/>
              <a:gd name="connsiteY101" fmla="*/ 108542 h 297818"/>
              <a:gd name="connsiteX102" fmla="*/ 273969 w 1032118"/>
              <a:gd name="connsiteY102" fmla="*/ 105441 h 297818"/>
              <a:gd name="connsiteX103" fmla="*/ 289441 w 1032118"/>
              <a:gd name="connsiteY103" fmla="*/ 102340 h 297818"/>
              <a:gd name="connsiteX104" fmla="*/ 308008 w 1032118"/>
              <a:gd name="connsiteY104" fmla="*/ 102340 h 297818"/>
              <a:gd name="connsiteX105" fmla="*/ 323480 w 1032118"/>
              <a:gd name="connsiteY105" fmla="*/ 99239 h 297818"/>
              <a:gd name="connsiteX106" fmla="*/ 343595 w 1032118"/>
              <a:gd name="connsiteY106" fmla="*/ 97688 h 297818"/>
              <a:gd name="connsiteX107" fmla="*/ 362162 w 1032118"/>
              <a:gd name="connsiteY107" fmla="*/ 94587 h 297818"/>
              <a:gd name="connsiteX108" fmla="*/ 383823 w 1032118"/>
              <a:gd name="connsiteY108" fmla="*/ 89935 h 297818"/>
              <a:gd name="connsiteX109" fmla="*/ 403937 w 1032118"/>
              <a:gd name="connsiteY109" fmla="*/ 86834 h 297818"/>
              <a:gd name="connsiteX110" fmla="*/ 428693 w 1032118"/>
              <a:gd name="connsiteY110" fmla="*/ 83733 h 297818"/>
              <a:gd name="connsiteX111" fmla="*/ 453449 w 1032118"/>
              <a:gd name="connsiteY111" fmla="*/ 82182 h 297818"/>
              <a:gd name="connsiteX112" fmla="*/ 476658 w 1032118"/>
              <a:gd name="connsiteY112" fmla="*/ 75980 h 297818"/>
              <a:gd name="connsiteX113" fmla="*/ 501414 w 1032118"/>
              <a:gd name="connsiteY113" fmla="*/ 74429 h 297818"/>
              <a:gd name="connsiteX114" fmla="*/ 529264 w 1032118"/>
              <a:gd name="connsiteY114" fmla="*/ 68227 h 297818"/>
              <a:gd name="connsiteX115" fmla="*/ 555567 w 1032118"/>
              <a:gd name="connsiteY115" fmla="*/ 63575 h 297818"/>
              <a:gd name="connsiteX116" fmla="*/ 583417 w 1032118"/>
              <a:gd name="connsiteY116" fmla="*/ 60474 h 297818"/>
              <a:gd name="connsiteX117" fmla="*/ 611268 w 1032118"/>
              <a:gd name="connsiteY117" fmla="*/ 57372 h 297818"/>
              <a:gd name="connsiteX118" fmla="*/ 634476 w 1032118"/>
              <a:gd name="connsiteY118" fmla="*/ 55822 h 297818"/>
              <a:gd name="connsiteX119" fmla="*/ 659232 w 1032118"/>
              <a:gd name="connsiteY119" fmla="*/ 52721 h 297818"/>
              <a:gd name="connsiteX120" fmla="*/ 680894 w 1032118"/>
              <a:gd name="connsiteY120" fmla="*/ 49619 h 297818"/>
              <a:gd name="connsiteX121" fmla="*/ 697913 w 1032118"/>
              <a:gd name="connsiteY121" fmla="*/ 48069 h 297818"/>
              <a:gd name="connsiteX122" fmla="*/ 716480 w 1032118"/>
              <a:gd name="connsiteY122" fmla="*/ 44968 h 297818"/>
              <a:gd name="connsiteX123" fmla="*/ 735047 w 1032118"/>
              <a:gd name="connsiteY123" fmla="*/ 41866 h 297818"/>
              <a:gd name="connsiteX124" fmla="*/ 750520 w 1032118"/>
              <a:gd name="connsiteY124" fmla="*/ 38765 h 297818"/>
              <a:gd name="connsiteX125" fmla="*/ 761350 w 1032118"/>
              <a:gd name="connsiteY125" fmla="*/ 37215 h 297818"/>
              <a:gd name="connsiteX126" fmla="*/ 773728 w 1032118"/>
              <a:gd name="connsiteY126" fmla="*/ 34113 h 297818"/>
              <a:gd name="connsiteX127" fmla="*/ 783012 w 1032118"/>
              <a:gd name="connsiteY127" fmla="*/ 31012 h 297818"/>
              <a:gd name="connsiteX128" fmla="*/ 792295 w 1032118"/>
              <a:gd name="connsiteY128" fmla="*/ 29462 h 297818"/>
              <a:gd name="connsiteX129" fmla="*/ 798484 w 1032118"/>
              <a:gd name="connsiteY129" fmla="*/ 26360 h 297818"/>
              <a:gd name="connsiteX130" fmla="*/ 804673 w 1032118"/>
              <a:gd name="connsiteY130" fmla="*/ 26360 h 297818"/>
              <a:gd name="connsiteX131" fmla="*/ 807768 w 1032118"/>
              <a:gd name="connsiteY131" fmla="*/ 23259 h 297818"/>
              <a:gd name="connsiteX132" fmla="*/ 813957 w 1032118"/>
              <a:gd name="connsiteY132" fmla="*/ 18607 h 297818"/>
              <a:gd name="connsiteX133" fmla="*/ 820146 w 1032118"/>
              <a:gd name="connsiteY133" fmla="*/ 12405 h 297818"/>
              <a:gd name="connsiteX134" fmla="*/ 824787 w 1032118"/>
              <a:gd name="connsiteY134" fmla="*/ 10854 h 297818"/>
              <a:gd name="connsiteX135" fmla="*/ 827882 w 1032118"/>
              <a:gd name="connsiteY135" fmla="*/ 7753 h 297818"/>
              <a:gd name="connsiteX136" fmla="*/ 834071 w 1032118"/>
              <a:gd name="connsiteY136" fmla="*/ 4652 h 297818"/>
              <a:gd name="connsiteX137" fmla="*/ 837165 w 1032118"/>
              <a:gd name="connsiteY137" fmla="*/ 3101 h 297818"/>
              <a:gd name="connsiteX138" fmla="*/ 840260 w 1032118"/>
              <a:gd name="connsiteY138" fmla="*/ 0 h 297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1032118" h="297818">
                <a:moveTo>
                  <a:pt x="840260" y="0"/>
                </a:moveTo>
                <a:lnTo>
                  <a:pt x="843354" y="0"/>
                </a:lnTo>
                <a:lnTo>
                  <a:pt x="849543" y="3101"/>
                </a:lnTo>
                <a:lnTo>
                  <a:pt x="855732" y="4652"/>
                </a:lnTo>
                <a:lnTo>
                  <a:pt x="865016" y="10854"/>
                </a:lnTo>
                <a:lnTo>
                  <a:pt x="877394" y="18607"/>
                </a:lnTo>
                <a:lnTo>
                  <a:pt x="889772" y="29462"/>
                </a:lnTo>
                <a:lnTo>
                  <a:pt x="906791" y="38765"/>
                </a:lnTo>
                <a:lnTo>
                  <a:pt x="925358" y="55822"/>
                </a:lnTo>
                <a:lnTo>
                  <a:pt x="943925" y="71328"/>
                </a:lnTo>
                <a:lnTo>
                  <a:pt x="965587" y="89935"/>
                </a:lnTo>
                <a:lnTo>
                  <a:pt x="982606" y="105441"/>
                </a:lnTo>
                <a:lnTo>
                  <a:pt x="998079" y="117846"/>
                </a:lnTo>
                <a:lnTo>
                  <a:pt x="1010457" y="128700"/>
                </a:lnTo>
                <a:lnTo>
                  <a:pt x="1019740" y="139554"/>
                </a:lnTo>
                <a:lnTo>
                  <a:pt x="1025929" y="147307"/>
                </a:lnTo>
                <a:lnTo>
                  <a:pt x="1029024" y="155061"/>
                </a:lnTo>
                <a:lnTo>
                  <a:pt x="1032118" y="158162"/>
                </a:lnTo>
                <a:lnTo>
                  <a:pt x="1029024" y="161263"/>
                </a:lnTo>
                <a:lnTo>
                  <a:pt x="1025929" y="165915"/>
                </a:lnTo>
                <a:lnTo>
                  <a:pt x="1019740" y="173668"/>
                </a:lnTo>
                <a:lnTo>
                  <a:pt x="1013551" y="184522"/>
                </a:lnTo>
                <a:lnTo>
                  <a:pt x="1007362" y="187623"/>
                </a:lnTo>
                <a:lnTo>
                  <a:pt x="1001173" y="189174"/>
                </a:lnTo>
                <a:lnTo>
                  <a:pt x="1001173" y="192275"/>
                </a:lnTo>
                <a:lnTo>
                  <a:pt x="998079" y="195376"/>
                </a:lnTo>
                <a:lnTo>
                  <a:pt x="994984" y="196927"/>
                </a:lnTo>
                <a:lnTo>
                  <a:pt x="992738" y="201429"/>
                </a:lnTo>
                <a:lnTo>
                  <a:pt x="990600" y="198222"/>
                </a:lnTo>
                <a:cubicBezTo>
                  <a:pt x="987008" y="191038"/>
                  <a:pt x="985520" y="182982"/>
                  <a:pt x="982980" y="175362"/>
                </a:cubicBezTo>
                <a:cubicBezTo>
                  <a:pt x="940070" y="146756"/>
                  <a:pt x="968808" y="163018"/>
                  <a:pt x="891540" y="137262"/>
                </a:cubicBezTo>
                <a:cubicBezTo>
                  <a:pt x="823083" y="154376"/>
                  <a:pt x="888769" y="136162"/>
                  <a:pt x="852871" y="151362"/>
                </a:cubicBezTo>
                <a:lnTo>
                  <a:pt x="833427" y="159003"/>
                </a:lnTo>
                <a:lnTo>
                  <a:pt x="830976" y="150409"/>
                </a:lnTo>
                <a:lnTo>
                  <a:pt x="827882" y="142656"/>
                </a:lnTo>
                <a:lnTo>
                  <a:pt x="824787" y="139554"/>
                </a:lnTo>
                <a:lnTo>
                  <a:pt x="820146" y="136453"/>
                </a:lnTo>
                <a:lnTo>
                  <a:pt x="810862" y="134903"/>
                </a:lnTo>
                <a:lnTo>
                  <a:pt x="798484" y="131801"/>
                </a:lnTo>
                <a:lnTo>
                  <a:pt x="783012" y="128700"/>
                </a:lnTo>
                <a:lnTo>
                  <a:pt x="764445" y="128700"/>
                </a:lnTo>
                <a:lnTo>
                  <a:pt x="744331" y="125599"/>
                </a:lnTo>
                <a:lnTo>
                  <a:pt x="722669" y="125599"/>
                </a:lnTo>
                <a:lnTo>
                  <a:pt x="694819" y="125599"/>
                </a:lnTo>
                <a:lnTo>
                  <a:pt x="683988" y="128700"/>
                </a:lnTo>
                <a:lnTo>
                  <a:pt x="668516" y="128700"/>
                </a:lnTo>
                <a:lnTo>
                  <a:pt x="653043" y="128700"/>
                </a:lnTo>
                <a:lnTo>
                  <a:pt x="637571" y="131801"/>
                </a:lnTo>
                <a:lnTo>
                  <a:pt x="619004" y="131801"/>
                </a:lnTo>
                <a:lnTo>
                  <a:pt x="601984" y="134903"/>
                </a:lnTo>
                <a:lnTo>
                  <a:pt x="583417" y="136453"/>
                </a:lnTo>
                <a:lnTo>
                  <a:pt x="561756" y="136453"/>
                </a:lnTo>
                <a:lnTo>
                  <a:pt x="543189" y="139554"/>
                </a:lnTo>
                <a:lnTo>
                  <a:pt x="523075" y="144206"/>
                </a:lnTo>
                <a:lnTo>
                  <a:pt x="498319" y="147307"/>
                </a:lnTo>
                <a:lnTo>
                  <a:pt x="476658" y="150409"/>
                </a:lnTo>
                <a:lnTo>
                  <a:pt x="453449" y="155061"/>
                </a:lnTo>
                <a:lnTo>
                  <a:pt x="428693" y="158162"/>
                </a:lnTo>
                <a:lnTo>
                  <a:pt x="402390" y="162814"/>
                </a:lnTo>
                <a:lnTo>
                  <a:pt x="377634" y="169016"/>
                </a:lnTo>
                <a:lnTo>
                  <a:pt x="355973" y="170567"/>
                </a:lnTo>
                <a:lnTo>
                  <a:pt x="332764" y="176769"/>
                </a:lnTo>
                <a:lnTo>
                  <a:pt x="311103" y="178320"/>
                </a:lnTo>
                <a:lnTo>
                  <a:pt x="292536" y="181421"/>
                </a:lnTo>
                <a:lnTo>
                  <a:pt x="270874" y="187623"/>
                </a:lnTo>
                <a:lnTo>
                  <a:pt x="253854" y="189174"/>
                </a:lnTo>
                <a:lnTo>
                  <a:pt x="238382" y="195376"/>
                </a:lnTo>
                <a:lnTo>
                  <a:pt x="219815" y="196927"/>
                </a:lnTo>
                <a:lnTo>
                  <a:pt x="204343" y="203129"/>
                </a:lnTo>
                <a:lnTo>
                  <a:pt x="190417" y="204680"/>
                </a:lnTo>
                <a:lnTo>
                  <a:pt x="178040" y="207781"/>
                </a:lnTo>
                <a:lnTo>
                  <a:pt x="162567" y="213983"/>
                </a:lnTo>
                <a:lnTo>
                  <a:pt x="150189" y="218635"/>
                </a:lnTo>
                <a:lnTo>
                  <a:pt x="140906" y="221736"/>
                </a:lnTo>
                <a:lnTo>
                  <a:pt x="120792" y="231040"/>
                </a:lnTo>
                <a:lnTo>
                  <a:pt x="99130" y="238793"/>
                </a:lnTo>
                <a:lnTo>
                  <a:pt x="80563" y="244996"/>
                </a:lnTo>
                <a:lnTo>
                  <a:pt x="65091" y="252749"/>
                </a:lnTo>
                <a:lnTo>
                  <a:pt x="51165" y="260502"/>
                </a:lnTo>
                <a:lnTo>
                  <a:pt x="38788" y="268255"/>
                </a:lnTo>
                <a:lnTo>
                  <a:pt x="26410" y="276008"/>
                </a:lnTo>
                <a:lnTo>
                  <a:pt x="17126" y="283761"/>
                </a:lnTo>
                <a:lnTo>
                  <a:pt x="10937" y="294615"/>
                </a:lnTo>
                <a:lnTo>
                  <a:pt x="6143" y="297818"/>
                </a:lnTo>
                <a:lnTo>
                  <a:pt x="5396" y="294460"/>
                </a:lnTo>
                <a:cubicBezTo>
                  <a:pt x="4259" y="288610"/>
                  <a:pt x="2693" y="280265"/>
                  <a:pt x="0" y="266802"/>
                </a:cubicBezTo>
                <a:cubicBezTo>
                  <a:pt x="13412" y="226566"/>
                  <a:pt x="3165" y="250625"/>
                  <a:pt x="38100" y="198222"/>
                </a:cubicBezTo>
                <a:cubicBezTo>
                  <a:pt x="47489" y="191963"/>
                  <a:pt x="80886" y="171856"/>
                  <a:pt x="83820" y="160122"/>
                </a:cubicBezTo>
                <a:lnTo>
                  <a:pt x="88250" y="139554"/>
                </a:lnTo>
                <a:lnTo>
                  <a:pt x="89847" y="139554"/>
                </a:lnTo>
                <a:lnTo>
                  <a:pt x="96036" y="136453"/>
                </a:lnTo>
                <a:lnTo>
                  <a:pt x="105319" y="134903"/>
                </a:lnTo>
                <a:lnTo>
                  <a:pt x="114603" y="131801"/>
                </a:lnTo>
                <a:lnTo>
                  <a:pt x="122339" y="128700"/>
                </a:lnTo>
                <a:lnTo>
                  <a:pt x="137811" y="125599"/>
                </a:lnTo>
                <a:lnTo>
                  <a:pt x="153284" y="124048"/>
                </a:lnTo>
                <a:lnTo>
                  <a:pt x="168756" y="120947"/>
                </a:lnTo>
                <a:lnTo>
                  <a:pt x="190417" y="117846"/>
                </a:lnTo>
                <a:lnTo>
                  <a:pt x="210532" y="113194"/>
                </a:lnTo>
                <a:lnTo>
                  <a:pt x="232193" y="110093"/>
                </a:lnTo>
                <a:lnTo>
                  <a:pt x="247666" y="110093"/>
                </a:lnTo>
                <a:lnTo>
                  <a:pt x="260043" y="108542"/>
                </a:lnTo>
                <a:lnTo>
                  <a:pt x="273969" y="105441"/>
                </a:lnTo>
                <a:lnTo>
                  <a:pt x="289441" y="102340"/>
                </a:lnTo>
                <a:lnTo>
                  <a:pt x="308008" y="102340"/>
                </a:lnTo>
                <a:lnTo>
                  <a:pt x="323480" y="99239"/>
                </a:lnTo>
                <a:lnTo>
                  <a:pt x="343595" y="97688"/>
                </a:lnTo>
                <a:lnTo>
                  <a:pt x="362162" y="94587"/>
                </a:lnTo>
                <a:lnTo>
                  <a:pt x="383823" y="89935"/>
                </a:lnTo>
                <a:lnTo>
                  <a:pt x="403937" y="86834"/>
                </a:lnTo>
                <a:lnTo>
                  <a:pt x="428693" y="83733"/>
                </a:lnTo>
                <a:lnTo>
                  <a:pt x="453449" y="82182"/>
                </a:lnTo>
                <a:lnTo>
                  <a:pt x="476658" y="75980"/>
                </a:lnTo>
                <a:lnTo>
                  <a:pt x="501414" y="74429"/>
                </a:lnTo>
                <a:lnTo>
                  <a:pt x="529264" y="68227"/>
                </a:lnTo>
                <a:lnTo>
                  <a:pt x="555567" y="63575"/>
                </a:lnTo>
                <a:lnTo>
                  <a:pt x="583417" y="60474"/>
                </a:lnTo>
                <a:lnTo>
                  <a:pt x="611268" y="57372"/>
                </a:lnTo>
                <a:lnTo>
                  <a:pt x="634476" y="55822"/>
                </a:lnTo>
                <a:lnTo>
                  <a:pt x="659232" y="52721"/>
                </a:lnTo>
                <a:lnTo>
                  <a:pt x="680894" y="49619"/>
                </a:lnTo>
                <a:lnTo>
                  <a:pt x="697913" y="48069"/>
                </a:lnTo>
                <a:lnTo>
                  <a:pt x="716480" y="44968"/>
                </a:lnTo>
                <a:lnTo>
                  <a:pt x="735047" y="41866"/>
                </a:lnTo>
                <a:lnTo>
                  <a:pt x="750520" y="38765"/>
                </a:lnTo>
                <a:lnTo>
                  <a:pt x="761350" y="37215"/>
                </a:lnTo>
                <a:lnTo>
                  <a:pt x="773728" y="34113"/>
                </a:lnTo>
                <a:lnTo>
                  <a:pt x="783012" y="31012"/>
                </a:lnTo>
                <a:lnTo>
                  <a:pt x="792295" y="29462"/>
                </a:lnTo>
                <a:lnTo>
                  <a:pt x="798484" y="26360"/>
                </a:lnTo>
                <a:lnTo>
                  <a:pt x="804673" y="26360"/>
                </a:lnTo>
                <a:lnTo>
                  <a:pt x="807768" y="23259"/>
                </a:lnTo>
                <a:lnTo>
                  <a:pt x="813957" y="18607"/>
                </a:lnTo>
                <a:lnTo>
                  <a:pt x="820146" y="12405"/>
                </a:lnTo>
                <a:lnTo>
                  <a:pt x="824787" y="10854"/>
                </a:lnTo>
                <a:lnTo>
                  <a:pt x="827882" y="7753"/>
                </a:lnTo>
                <a:lnTo>
                  <a:pt x="834071" y="4652"/>
                </a:lnTo>
                <a:lnTo>
                  <a:pt x="837165" y="3101"/>
                </a:lnTo>
                <a:lnTo>
                  <a:pt x="840260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>
            <a:off x="2458773" y="3163269"/>
            <a:ext cx="247242" cy="258443"/>
          </a:xfrm>
          <a:custGeom>
            <a:avLst/>
            <a:gdLst>
              <a:gd name="connsiteX0" fmla="*/ 3094 w 247242"/>
              <a:gd name="connsiteY0" fmla="*/ 0 h 258443"/>
              <a:gd name="connsiteX1" fmla="*/ 6189 w 247242"/>
              <a:gd name="connsiteY1" fmla="*/ 0 h 258443"/>
              <a:gd name="connsiteX2" fmla="*/ 12378 w 247242"/>
              <a:gd name="connsiteY2" fmla="*/ 0 h 258443"/>
              <a:gd name="connsiteX3" fmla="*/ 21661 w 247242"/>
              <a:gd name="connsiteY3" fmla="*/ 0 h 258443"/>
              <a:gd name="connsiteX4" fmla="*/ 34039 w 247242"/>
              <a:gd name="connsiteY4" fmla="*/ 3102 h 258443"/>
              <a:gd name="connsiteX5" fmla="*/ 49511 w 247242"/>
              <a:gd name="connsiteY5" fmla="*/ 4652 h 258443"/>
              <a:gd name="connsiteX6" fmla="*/ 66531 w 247242"/>
              <a:gd name="connsiteY6" fmla="*/ 10855 h 258443"/>
              <a:gd name="connsiteX7" fmla="*/ 88193 w 247242"/>
              <a:gd name="connsiteY7" fmla="*/ 18608 h 258443"/>
              <a:gd name="connsiteX8" fmla="*/ 109854 w 247242"/>
              <a:gd name="connsiteY8" fmla="*/ 29462 h 258443"/>
              <a:gd name="connsiteX9" fmla="*/ 128421 w 247242"/>
              <a:gd name="connsiteY9" fmla="*/ 34114 h 258443"/>
              <a:gd name="connsiteX10" fmla="*/ 145441 w 247242"/>
              <a:gd name="connsiteY10" fmla="*/ 38765 h 258443"/>
              <a:gd name="connsiteX11" fmla="*/ 160913 w 247242"/>
              <a:gd name="connsiteY11" fmla="*/ 44968 h 258443"/>
              <a:gd name="connsiteX12" fmla="*/ 176385 w 247242"/>
              <a:gd name="connsiteY12" fmla="*/ 46518 h 258443"/>
              <a:gd name="connsiteX13" fmla="*/ 188763 w 247242"/>
              <a:gd name="connsiteY13" fmla="*/ 49620 h 258443"/>
              <a:gd name="connsiteX14" fmla="*/ 201141 w 247242"/>
              <a:gd name="connsiteY14" fmla="*/ 49620 h 258443"/>
              <a:gd name="connsiteX15" fmla="*/ 208878 w 247242"/>
              <a:gd name="connsiteY15" fmla="*/ 49620 h 258443"/>
              <a:gd name="connsiteX16" fmla="*/ 218161 w 247242"/>
              <a:gd name="connsiteY16" fmla="*/ 49620 h 258443"/>
              <a:gd name="connsiteX17" fmla="*/ 224350 w 247242"/>
              <a:gd name="connsiteY17" fmla="*/ 46518 h 258443"/>
              <a:gd name="connsiteX18" fmla="*/ 233633 w 247242"/>
              <a:gd name="connsiteY18" fmla="*/ 41867 h 258443"/>
              <a:gd name="connsiteX19" fmla="*/ 242917 w 247242"/>
              <a:gd name="connsiteY19" fmla="*/ 34114 h 258443"/>
              <a:gd name="connsiteX20" fmla="*/ 243412 w 247242"/>
              <a:gd name="connsiteY20" fmla="*/ 33535 h 258443"/>
              <a:gd name="connsiteX21" fmla="*/ 247242 w 247242"/>
              <a:gd name="connsiteY21" fmla="*/ 60830 h 258443"/>
              <a:gd name="connsiteX22" fmla="*/ 239622 w 247242"/>
              <a:gd name="connsiteY22" fmla="*/ 83690 h 258443"/>
              <a:gd name="connsiteX23" fmla="*/ 216762 w 247242"/>
              <a:gd name="connsiteY23" fmla="*/ 152270 h 258443"/>
              <a:gd name="connsiteX24" fmla="*/ 193902 w 247242"/>
              <a:gd name="connsiteY24" fmla="*/ 205610 h 258443"/>
              <a:gd name="connsiteX25" fmla="*/ 178662 w 247242"/>
              <a:gd name="connsiteY25" fmla="*/ 228470 h 258443"/>
              <a:gd name="connsiteX26" fmla="*/ 158681 w 247242"/>
              <a:gd name="connsiteY26" fmla="*/ 258443 h 258443"/>
              <a:gd name="connsiteX27" fmla="*/ 157818 w 247242"/>
              <a:gd name="connsiteY27" fmla="*/ 255850 h 258443"/>
              <a:gd name="connsiteX28" fmla="*/ 157818 w 247242"/>
              <a:gd name="connsiteY28" fmla="*/ 238793 h 258443"/>
              <a:gd name="connsiteX29" fmla="*/ 154724 w 247242"/>
              <a:gd name="connsiteY29" fmla="*/ 226389 h 258443"/>
              <a:gd name="connsiteX30" fmla="*/ 151630 w 247242"/>
              <a:gd name="connsiteY30" fmla="*/ 210883 h 258443"/>
              <a:gd name="connsiteX31" fmla="*/ 142346 w 247242"/>
              <a:gd name="connsiteY31" fmla="*/ 195376 h 258443"/>
              <a:gd name="connsiteX32" fmla="*/ 137704 w 247242"/>
              <a:gd name="connsiteY32" fmla="*/ 178320 h 258443"/>
              <a:gd name="connsiteX33" fmla="*/ 125326 w 247242"/>
              <a:gd name="connsiteY33" fmla="*/ 162814 h 258443"/>
              <a:gd name="connsiteX34" fmla="*/ 112948 w 247242"/>
              <a:gd name="connsiteY34" fmla="*/ 144207 h 258443"/>
              <a:gd name="connsiteX35" fmla="*/ 97476 w 247242"/>
              <a:gd name="connsiteY35" fmla="*/ 125599 h 258443"/>
              <a:gd name="connsiteX36" fmla="*/ 78909 w 247242"/>
              <a:gd name="connsiteY36" fmla="*/ 105441 h 258443"/>
              <a:gd name="connsiteX37" fmla="*/ 69626 w 247242"/>
              <a:gd name="connsiteY37" fmla="*/ 94587 h 258443"/>
              <a:gd name="connsiteX38" fmla="*/ 61889 w 247242"/>
              <a:gd name="connsiteY38" fmla="*/ 83733 h 258443"/>
              <a:gd name="connsiteX39" fmla="*/ 55700 w 247242"/>
              <a:gd name="connsiteY39" fmla="*/ 72879 h 258443"/>
              <a:gd name="connsiteX40" fmla="*/ 46417 w 247242"/>
              <a:gd name="connsiteY40" fmla="*/ 63575 h 258443"/>
              <a:gd name="connsiteX41" fmla="*/ 40228 w 247242"/>
              <a:gd name="connsiteY41" fmla="*/ 55822 h 258443"/>
              <a:gd name="connsiteX42" fmla="*/ 34039 w 247242"/>
              <a:gd name="connsiteY42" fmla="*/ 46518 h 258443"/>
              <a:gd name="connsiteX43" fmla="*/ 27850 w 247242"/>
              <a:gd name="connsiteY43" fmla="*/ 38765 h 258443"/>
              <a:gd name="connsiteX44" fmla="*/ 21661 w 247242"/>
              <a:gd name="connsiteY44" fmla="*/ 34114 h 258443"/>
              <a:gd name="connsiteX45" fmla="*/ 12378 w 247242"/>
              <a:gd name="connsiteY45" fmla="*/ 23259 h 258443"/>
              <a:gd name="connsiteX46" fmla="*/ 6189 w 247242"/>
              <a:gd name="connsiteY46" fmla="*/ 12405 h 258443"/>
              <a:gd name="connsiteX47" fmla="*/ 3094 w 247242"/>
              <a:gd name="connsiteY47" fmla="*/ 7753 h 258443"/>
              <a:gd name="connsiteX48" fmla="*/ 0 w 247242"/>
              <a:gd name="connsiteY48" fmla="*/ 3102 h 258443"/>
              <a:gd name="connsiteX49" fmla="*/ 3094 w 247242"/>
              <a:gd name="connsiteY49" fmla="*/ 0 h 258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47242" h="258443">
                <a:moveTo>
                  <a:pt x="3094" y="0"/>
                </a:moveTo>
                <a:lnTo>
                  <a:pt x="6189" y="0"/>
                </a:lnTo>
                <a:lnTo>
                  <a:pt x="12378" y="0"/>
                </a:lnTo>
                <a:lnTo>
                  <a:pt x="21661" y="0"/>
                </a:lnTo>
                <a:lnTo>
                  <a:pt x="34039" y="3102"/>
                </a:lnTo>
                <a:lnTo>
                  <a:pt x="49511" y="4652"/>
                </a:lnTo>
                <a:lnTo>
                  <a:pt x="66531" y="10855"/>
                </a:lnTo>
                <a:lnTo>
                  <a:pt x="88193" y="18608"/>
                </a:lnTo>
                <a:lnTo>
                  <a:pt x="109854" y="29462"/>
                </a:lnTo>
                <a:lnTo>
                  <a:pt x="128421" y="34114"/>
                </a:lnTo>
                <a:lnTo>
                  <a:pt x="145441" y="38765"/>
                </a:lnTo>
                <a:lnTo>
                  <a:pt x="160913" y="44968"/>
                </a:lnTo>
                <a:lnTo>
                  <a:pt x="176385" y="46518"/>
                </a:lnTo>
                <a:lnTo>
                  <a:pt x="188763" y="49620"/>
                </a:lnTo>
                <a:lnTo>
                  <a:pt x="201141" y="49620"/>
                </a:lnTo>
                <a:lnTo>
                  <a:pt x="208878" y="49620"/>
                </a:lnTo>
                <a:lnTo>
                  <a:pt x="218161" y="49620"/>
                </a:lnTo>
                <a:lnTo>
                  <a:pt x="224350" y="46518"/>
                </a:lnTo>
                <a:lnTo>
                  <a:pt x="233633" y="41867"/>
                </a:lnTo>
                <a:lnTo>
                  <a:pt x="242917" y="34114"/>
                </a:lnTo>
                <a:lnTo>
                  <a:pt x="243412" y="33535"/>
                </a:lnTo>
                <a:lnTo>
                  <a:pt x="247242" y="60830"/>
                </a:lnTo>
                <a:lnTo>
                  <a:pt x="239622" y="83690"/>
                </a:lnTo>
                <a:lnTo>
                  <a:pt x="216762" y="152270"/>
                </a:lnTo>
                <a:cubicBezTo>
                  <a:pt x="179098" y="246431"/>
                  <a:pt x="218430" y="132025"/>
                  <a:pt x="193902" y="205610"/>
                </a:cubicBezTo>
                <a:cubicBezTo>
                  <a:pt x="191006" y="214298"/>
                  <a:pt x="183742" y="220850"/>
                  <a:pt x="178662" y="228470"/>
                </a:cubicBezTo>
                <a:lnTo>
                  <a:pt x="158681" y="258443"/>
                </a:lnTo>
                <a:lnTo>
                  <a:pt x="157818" y="255850"/>
                </a:lnTo>
                <a:lnTo>
                  <a:pt x="157818" y="238793"/>
                </a:lnTo>
                <a:lnTo>
                  <a:pt x="154724" y="226389"/>
                </a:lnTo>
                <a:lnTo>
                  <a:pt x="151630" y="210883"/>
                </a:lnTo>
                <a:lnTo>
                  <a:pt x="142346" y="195376"/>
                </a:lnTo>
                <a:lnTo>
                  <a:pt x="137704" y="178320"/>
                </a:lnTo>
                <a:lnTo>
                  <a:pt x="125326" y="162814"/>
                </a:lnTo>
                <a:lnTo>
                  <a:pt x="112948" y="144207"/>
                </a:lnTo>
                <a:lnTo>
                  <a:pt x="97476" y="125599"/>
                </a:lnTo>
                <a:lnTo>
                  <a:pt x="78909" y="105441"/>
                </a:lnTo>
                <a:lnTo>
                  <a:pt x="69626" y="94587"/>
                </a:lnTo>
                <a:lnTo>
                  <a:pt x="61889" y="83733"/>
                </a:lnTo>
                <a:lnTo>
                  <a:pt x="55700" y="72879"/>
                </a:lnTo>
                <a:lnTo>
                  <a:pt x="46417" y="63575"/>
                </a:lnTo>
                <a:lnTo>
                  <a:pt x="40228" y="55822"/>
                </a:lnTo>
                <a:lnTo>
                  <a:pt x="34039" y="46518"/>
                </a:lnTo>
                <a:lnTo>
                  <a:pt x="27850" y="38765"/>
                </a:lnTo>
                <a:lnTo>
                  <a:pt x="21661" y="34114"/>
                </a:lnTo>
                <a:lnTo>
                  <a:pt x="12378" y="23259"/>
                </a:lnTo>
                <a:lnTo>
                  <a:pt x="6189" y="12405"/>
                </a:lnTo>
                <a:lnTo>
                  <a:pt x="3094" y="7753"/>
                </a:lnTo>
                <a:lnTo>
                  <a:pt x="0" y="3102"/>
                </a:lnTo>
                <a:lnTo>
                  <a:pt x="3094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任意多边形 70"/>
          <p:cNvSpPr/>
          <p:nvPr/>
        </p:nvSpPr>
        <p:spPr>
          <a:xfrm>
            <a:off x="1847267" y="1705849"/>
            <a:ext cx="789095" cy="228579"/>
          </a:xfrm>
          <a:custGeom>
            <a:avLst/>
            <a:gdLst>
              <a:gd name="connsiteX0" fmla="*/ 625408 w 789095"/>
              <a:gd name="connsiteY0" fmla="*/ 0 h 228579"/>
              <a:gd name="connsiteX1" fmla="*/ 631585 w 789095"/>
              <a:gd name="connsiteY1" fmla="*/ 0 h 228579"/>
              <a:gd name="connsiteX2" fmla="*/ 637762 w 789095"/>
              <a:gd name="connsiteY2" fmla="*/ 0 h 228579"/>
              <a:gd name="connsiteX3" fmla="*/ 647027 w 789095"/>
              <a:gd name="connsiteY3" fmla="*/ 3089 h 228579"/>
              <a:gd name="connsiteX4" fmla="*/ 656292 w 789095"/>
              <a:gd name="connsiteY4" fmla="*/ 7722 h 228579"/>
              <a:gd name="connsiteX5" fmla="*/ 665558 w 789095"/>
              <a:gd name="connsiteY5" fmla="*/ 13900 h 228579"/>
              <a:gd name="connsiteX6" fmla="*/ 676367 w 789095"/>
              <a:gd name="connsiteY6" fmla="*/ 21622 h 228579"/>
              <a:gd name="connsiteX7" fmla="*/ 691809 w 789095"/>
              <a:gd name="connsiteY7" fmla="*/ 29345 h 228579"/>
              <a:gd name="connsiteX8" fmla="*/ 707252 w 789095"/>
              <a:gd name="connsiteY8" fmla="*/ 41700 h 228579"/>
              <a:gd name="connsiteX9" fmla="*/ 725782 w 789095"/>
              <a:gd name="connsiteY9" fmla="*/ 55600 h 228579"/>
              <a:gd name="connsiteX10" fmla="*/ 741224 w 789095"/>
              <a:gd name="connsiteY10" fmla="*/ 67956 h 228579"/>
              <a:gd name="connsiteX11" fmla="*/ 752034 w 789095"/>
              <a:gd name="connsiteY11" fmla="*/ 81856 h 228579"/>
              <a:gd name="connsiteX12" fmla="*/ 764388 w 789095"/>
              <a:gd name="connsiteY12" fmla="*/ 94212 h 228579"/>
              <a:gd name="connsiteX13" fmla="*/ 773653 w 789095"/>
              <a:gd name="connsiteY13" fmla="*/ 101934 h 228579"/>
              <a:gd name="connsiteX14" fmla="*/ 779830 w 789095"/>
              <a:gd name="connsiteY14" fmla="*/ 111201 h 228579"/>
              <a:gd name="connsiteX15" fmla="*/ 786007 w 789095"/>
              <a:gd name="connsiteY15" fmla="*/ 118923 h 228579"/>
              <a:gd name="connsiteX16" fmla="*/ 789095 w 789095"/>
              <a:gd name="connsiteY16" fmla="*/ 123556 h 228579"/>
              <a:gd name="connsiteX17" fmla="*/ 789095 w 789095"/>
              <a:gd name="connsiteY17" fmla="*/ 126645 h 228579"/>
              <a:gd name="connsiteX18" fmla="*/ 786007 w 789095"/>
              <a:gd name="connsiteY18" fmla="*/ 139001 h 228579"/>
              <a:gd name="connsiteX19" fmla="*/ 776741 w 789095"/>
              <a:gd name="connsiteY19" fmla="*/ 149812 h 228579"/>
              <a:gd name="connsiteX20" fmla="*/ 773653 w 789095"/>
              <a:gd name="connsiteY20" fmla="*/ 154445 h 228579"/>
              <a:gd name="connsiteX21" fmla="*/ 767476 w 789095"/>
              <a:gd name="connsiteY21" fmla="*/ 157534 h 228579"/>
              <a:gd name="connsiteX22" fmla="*/ 761299 w 789095"/>
              <a:gd name="connsiteY22" fmla="*/ 163712 h 228579"/>
              <a:gd name="connsiteX23" fmla="*/ 755122 w 789095"/>
              <a:gd name="connsiteY23" fmla="*/ 165256 h 228579"/>
              <a:gd name="connsiteX24" fmla="*/ 748946 w 789095"/>
              <a:gd name="connsiteY24" fmla="*/ 168345 h 228579"/>
              <a:gd name="connsiteX25" fmla="*/ 747401 w 789095"/>
              <a:gd name="connsiteY25" fmla="*/ 172979 h 228579"/>
              <a:gd name="connsiteX26" fmla="*/ 744586 w 789095"/>
              <a:gd name="connsiteY26" fmla="*/ 178611 h 228579"/>
              <a:gd name="connsiteX27" fmla="*/ 744104 w 789095"/>
              <a:gd name="connsiteY27" fmla="*/ 178333 h 228579"/>
              <a:gd name="connsiteX28" fmla="*/ 675524 w 789095"/>
              <a:gd name="connsiteY28" fmla="*/ 163093 h 228579"/>
              <a:gd name="connsiteX29" fmla="*/ 652664 w 789095"/>
              <a:gd name="connsiteY29" fmla="*/ 155473 h 228579"/>
              <a:gd name="connsiteX30" fmla="*/ 606944 w 789095"/>
              <a:gd name="connsiteY30" fmla="*/ 163093 h 228579"/>
              <a:gd name="connsiteX31" fmla="*/ 596016 w 789095"/>
              <a:gd name="connsiteY31" fmla="*/ 165177 h 228579"/>
              <a:gd name="connsiteX32" fmla="*/ 592980 w 789095"/>
              <a:gd name="connsiteY32" fmla="*/ 160623 h 228579"/>
              <a:gd name="connsiteX33" fmla="*/ 592980 w 789095"/>
              <a:gd name="connsiteY33" fmla="*/ 154445 h 228579"/>
              <a:gd name="connsiteX34" fmla="*/ 589891 w 789095"/>
              <a:gd name="connsiteY34" fmla="*/ 149812 h 228579"/>
              <a:gd name="connsiteX35" fmla="*/ 586803 w 789095"/>
              <a:gd name="connsiteY35" fmla="*/ 146723 h 228579"/>
              <a:gd name="connsiteX36" fmla="*/ 580626 w 789095"/>
              <a:gd name="connsiteY36" fmla="*/ 145179 h 228579"/>
              <a:gd name="connsiteX37" fmla="*/ 571361 w 789095"/>
              <a:gd name="connsiteY37" fmla="*/ 145179 h 228579"/>
              <a:gd name="connsiteX38" fmla="*/ 562095 w 789095"/>
              <a:gd name="connsiteY38" fmla="*/ 145179 h 228579"/>
              <a:gd name="connsiteX39" fmla="*/ 552830 w 789095"/>
              <a:gd name="connsiteY39" fmla="*/ 145179 h 228579"/>
              <a:gd name="connsiteX40" fmla="*/ 540476 w 789095"/>
              <a:gd name="connsiteY40" fmla="*/ 145179 h 228579"/>
              <a:gd name="connsiteX41" fmla="*/ 526578 w 789095"/>
              <a:gd name="connsiteY41" fmla="*/ 146723 h 228579"/>
              <a:gd name="connsiteX42" fmla="*/ 511136 w 789095"/>
              <a:gd name="connsiteY42" fmla="*/ 149812 h 228579"/>
              <a:gd name="connsiteX43" fmla="*/ 470986 w 789095"/>
              <a:gd name="connsiteY43" fmla="*/ 154445 h 228579"/>
              <a:gd name="connsiteX44" fmla="*/ 432381 w 789095"/>
              <a:gd name="connsiteY44" fmla="*/ 163712 h 228579"/>
              <a:gd name="connsiteX45" fmla="*/ 413850 w 789095"/>
              <a:gd name="connsiteY45" fmla="*/ 165256 h 228579"/>
              <a:gd name="connsiteX46" fmla="*/ 390687 w 789095"/>
              <a:gd name="connsiteY46" fmla="*/ 171434 h 228579"/>
              <a:gd name="connsiteX47" fmla="*/ 369068 w 789095"/>
              <a:gd name="connsiteY47" fmla="*/ 176068 h 228579"/>
              <a:gd name="connsiteX48" fmla="*/ 344361 w 789095"/>
              <a:gd name="connsiteY48" fmla="*/ 180701 h 228579"/>
              <a:gd name="connsiteX49" fmla="*/ 324286 w 789095"/>
              <a:gd name="connsiteY49" fmla="*/ 186879 h 228579"/>
              <a:gd name="connsiteX50" fmla="*/ 299578 w 789095"/>
              <a:gd name="connsiteY50" fmla="*/ 194601 h 228579"/>
              <a:gd name="connsiteX51" fmla="*/ 277959 w 789095"/>
              <a:gd name="connsiteY51" fmla="*/ 199234 h 228579"/>
              <a:gd name="connsiteX52" fmla="*/ 259429 w 789095"/>
              <a:gd name="connsiteY52" fmla="*/ 205412 h 228579"/>
              <a:gd name="connsiteX53" fmla="*/ 239354 w 789095"/>
              <a:gd name="connsiteY53" fmla="*/ 210046 h 228579"/>
              <a:gd name="connsiteX54" fmla="*/ 220823 w 789095"/>
              <a:gd name="connsiteY54" fmla="*/ 213134 h 228579"/>
              <a:gd name="connsiteX55" fmla="*/ 205381 w 789095"/>
              <a:gd name="connsiteY55" fmla="*/ 217768 h 228579"/>
              <a:gd name="connsiteX56" fmla="*/ 186850 w 789095"/>
              <a:gd name="connsiteY56" fmla="*/ 220857 h 228579"/>
              <a:gd name="connsiteX57" fmla="*/ 169864 w 789095"/>
              <a:gd name="connsiteY57" fmla="*/ 225490 h 228579"/>
              <a:gd name="connsiteX58" fmla="*/ 151333 w 789095"/>
              <a:gd name="connsiteY58" fmla="*/ 228579 h 228579"/>
              <a:gd name="connsiteX59" fmla="*/ 132803 w 789095"/>
              <a:gd name="connsiteY59" fmla="*/ 228579 h 228579"/>
              <a:gd name="connsiteX60" fmla="*/ 117361 w 789095"/>
              <a:gd name="connsiteY60" fmla="*/ 225490 h 228579"/>
              <a:gd name="connsiteX61" fmla="*/ 103463 w 789095"/>
              <a:gd name="connsiteY61" fmla="*/ 223946 h 228579"/>
              <a:gd name="connsiteX62" fmla="*/ 88020 w 789095"/>
              <a:gd name="connsiteY62" fmla="*/ 217768 h 228579"/>
              <a:gd name="connsiteX63" fmla="*/ 72578 w 789095"/>
              <a:gd name="connsiteY63" fmla="*/ 206957 h 228579"/>
              <a:gd name="connsiteX64" fmla="*/ 57136 w 789095"/>
              <a:gd name="connsiteY64" fmla="*/ 197690 h 228579"/>
              <a:gd name="connsiteX65" fmla="*/ 46327 w 789095"/>
              <a:gd name="connsiteY65" fmla="*/ 189968 h 228579"/>
              <a:gd name="connsiteX66" fmla="*/ 33973 w 789095"/>
              <a:gd name="connsiteY66" fmla="*/ 179157 h 228579"/>
              <a:gd name="connsiteX67" fmla="*/ 24708 w 789095"/>
              <a:gd name="connsiteY67" fmla="*/ 171434 h 228579"/>
              <a:gd name="connsiteX68" fmla="*/ 15442 w 789095"/>
              <a:gd name="connsiteY68" fmla="*/ 163712 h 228579"/>
              <a:gd name="connsiteX69" fmla="*/ 9265 w 789095"/>
              <a:gd name="connsiteY69" fmla="*/ 157534 h 228579"/>
              <a:gd name="connsiteX70" fmla="*/ 6177 w 789095"/>
              <a:gd name="connsiteY70" fmla="*/ 149812 h 228579"/>
              <a:gd name="connsiteX71" fmla="*/ 3088 w 789095"/>
              <a:gd name="connsiteY71" fmla="*/ 146723 h 228579"/>
              <a:gd name="connsiteX72" fmla="*/ 0 w 789095"/>
              <a:gd name="connsiteY72" fmla="*/ 142090 h 228579"/>
              <a:gd name="connsiteX73" fmla="*/ 3088 w 789095"/>
              <a:gd name="connsiteY73" fmla="*/ 142090 h 228579"/>
              <a:gd name="connsiteX74" fmla="*/ 3088 w 789095"/>
              <a:gd name="connsiteY74" fmla="*/ 139001 h 228579"/>
              <a:gd name="connsiteX75" fmla="*/ 6177 w 789095"/>
              <a:gd name="connsiteY75" fmla="*/ 139001 h 228579"/>
              <a:gd name="connsiteX76" fmla="*/ 9265 w 789095"/>
              <a:gd name="connsiteY76" fmla="*/ 137456 h 228579"/>
              <a:gd name="connsiteX77" fmla="*/ 12354 w 789095"/>
              <a:gd name="connsiteY77" fmla="*/ 137456 h 228579"/>
              <a:gd name="connsiteX78" fmla="*/ 15442 w 789095"/>
              <a:gd name="connsiteY78" fmla="*/ 137456 h 228579"/>
              <a:gd name="connsiteX79" fmla="*/ 21619 w 789095"/>
              <a:gd name="connsiteY79" fmla="*/ 134367 h 228579"/>
              <a:gd name="connsiteX80" fmla="*/ 27796 w 789095"/>
              <a:gd name="connsiteY80" fmla="*/ 134367 h 228579"/>
              <a:gd name="connsiteX81" fmla="*/ 33973 w 789095"/>
              <a:gd name="connsiteY81" fmla="*/ 134367 h 228579"/>
              <a:gd name="connsiteX82" fmla="*/ 43238 w 789095"/>
              <a:gd name="connsiteY82" fmla="*/ 134367 h 228579"/>
              <a:gd name="connsiteX83" fmla="*/ 57136 w 789095"/>
              <a:gd name="connsiteY83" fmla="*/ 131279 h 228579"/>
              <a:gd name="connsiteX84" fmla="*/ 78755 w 789095"/>
              <a:gd name="connsiteY84" fmla="*/ 128190 h 228579"/>
              <a:gd name="connsiteX85" fmla="*/ 103463 w 789095"/>
              <a:gd name="connsiteY85" fmla="*/ 126645 h 228579"/>
              <a:gd name="connsiteX86" fmla="*/ 126626 w 789095"/>
              <a:gd name="connsiteY86" fmla="*/ 123556 h 228579"/>
              <a:gd name="connsiteX87" fmla="*/ 154422 w 789095"/>
              <a:gd name="connsiteY87" fmla="*/ 120467 h 228579"/>
              <a:gd name="connsiteX88" fmla="*/ 186850 w 789095"/>
              <a:gd name="connsiteY88" fmla="*/ 115834 h 228579"/>
              <a:gd name="connsiteX89" fmla="*/ 220823 w 789095"/>
              <a:gd name="connsiteY89" fmla="*/ 112745 h 228579"/>
              <a:gd name="connsiteX90" fmla="*/ 256340 w 789095"/>
              <a:gd name="connsiteY90" fmla="*/ 108112 h 228579"/>
              <a:gd name="connsiteX91" fmla="*/ 296490 w 789095"/>
              <a:gd name="connsiteY91" fmla="*/ 101934 h 228579"/>
              <a:gd name="connsiteX92" fmla="*/ 338184 w 789095"/>
              <a:gd name="connsiteY92" fmla="*/ 94212 h 228579"/>
              <a:gd name="connsiteX93" fmla="*/ 381422 w 789095"/>
              <a:gd name="connsiteY93" fmla="*/ 86489 h 228579"/>
              <a:gd name="connsiteX94" fmla="*/ 404585 w 789095"/>
              <a:gd name="connsiteY94" fmla="*/ 81856 h 228579"/>
              <a:gd name="connsiteX95" fmla="*/ 423116 w 789095"/>
              <a:gd name="connsiteY95" fmla="*/ 78767 h 228579"/>
              <a:gd name="connsiteX96" fmla="*/ 444735 w 789095"/>
              <a:gd name="connsiteY96" fmla="*/ 74134 h 228579"/>
              <a:gd name="connsiteX97" fmla="*/ 463265 w 789095"/>
              <a:gd name="connsiteY97" fmla="*/ 71045 h 228579"/>
              <a:gd name="connsiteX98" fmla="*/ 480252 w 789095"/>
              <a:gd name="connsiteY98" fmla="*/ 66412 h 228579"/>
              <a:gd name="connsiteX99" fmla="*/ 495694 w 789095"/>
              <a:gd name="connsiteY99" fmla="*/ 63323 h 228579"/>
              <a:gd name="connsiteX100" fmla="*/ 508048 w 789095"/>
              <a:gd name="connsiteY100" fmla="*/ 60234 h 228579"/>
              <a:gd name="connsiteX101" fmla="*/ 523490 w 789095"/>
              <a:gd name="connsiteY101" fmla="*/ 55600 h 228579"/>
              <a:gd name="connsiteX102" fmla="*/ 535844 w 789095"/>
              <a:gd name="connsiteY102" fmla="*/ 52511 h 228579"/>
              <a:gd name="connsiteX103" fmla="*/ 543565 w 789095"/>
              <a:gd name="connsiteY103" fmla="*/ 50967 h 228579"/>
              <a:gd name="connsiteX104" fmla="*/ 552830 w 789095"/>
              <a:gd name="connsiteY104" fmla="*/ 47878 h 228579"/>
              <a:gd name="connsiteX105" fmla="*/ 562095 w 789095"/>
              <a:gd name="connsiteY105" fmla="*/ 44789 h 228579"/>
              <a:gd name="connsiteX106" fmla="*/ 568272 w 789095"/>
              <a:gd name="connsiteY106" fmla="*/ 41700 h 228579"/>
              <a:gd name="connsiteX107" fmla="*/ 574449 w 789095"/>
              <a:gd name="connsiteY107" fmla="*/ 37067 h 228579"/>
              <a:gd name="connsiteX108" fmla="*/ 580626 w 789095"/>
              <a:gd name="connsiteY108" fmla="*/ 33978 h 228579"/>
              <a:gd name="connsiteX109" fmla="*/ 583714 w 789095"/>
              <a:gd name="connsiteY109" fmla="*/ 32434 h 228579"/>
              <a:gd name="connsiteX110" fmla="*/ 589891 w 789095"/>
              <a:gd name="connsiteY110" fmla="*/ 24711 h 228579"/>
              <a:gd name="connsiteX111" fmla="*/ 599156 w 789095"/>
              <a:gd name="connsiteY111" fmla="*/ 15445 h 228579"/>
              <a:gd name="connsiteX112" fmla="*/ 605333 w 789095"/>
              <a:gd name="connsiteY112" fmla="*/ 10811 h 228579"/>
              <a:gd name="connsiteX113" fmla="*/ 609966 w 789095"/>
              <a:gd name="connsiteY113" fmla="*/ 7722 h 228579"/>
              <a:gd name="connsiteX114" fmla="*/ 616143 w 789095"/>
              <a:gd name="connsiteY114" fmla="*/ 6178 h 228579"/>
              <a:gd name="connsiteX115" fmla="*/ 622320 w 789095"/>
              <a:gd name="connsiteY115" fmla="*/ 3089 h 228579"/>
              <a:gd name="connsiteX116" fmla="*/ 625408 w 789095"/>
              <a:gd name="connsiteY116" fmla="*/ 0 h 22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789095" h="228579">
                <a:moveTo>
                  <a:pt x="625408" y="0"/>
                </a:moveTo>
                <a:lnTo>
                  <a:pt x="631585" y="0"/>
                </a:lnTo>
                <a:lnTo>
                  <a:pt x="637762" y="0"/>
                </a:lnTo>
                <a:lnTo>
                  <a:pt x="647027" y="3089"/>
                </a:lnTo>
                <a:lnTo>
                  <a:pt x="656292" y="7722"/>
                </a:lnTo>
                <a:lnTo>
                  <a:pt x="665558" y="13900"/>
                </a:lnTo>
                <a:lnTo>
                  <a:pt x="676367" y="21622"/>
                </a:lnTo>
                <a:lnTo>
                  <a:pt x="691809" y="29345"/>
                </a:lnTo>
                <a:lnTo>
                  <a:pt x="707252" y="41700"/>
                </a:lnTo>
                <a:lnTo>
                  <a:pt x="725782" y="55600"/>
                </a:lnTo>
                <a:lnTo>
                  <a:pt x="741224" y="67956"/>
                </a:lnTo>
                <a:lnTo>
                  <a:pt x="752034" y="81856"/>
                </a:lnTo>
                <a:lnTo>
                  <a:pt x="764388" y="94212"/>
                </a:lnTo>
                <a:lnTo>
                  <a:pt x="773653" y="101934"/>
                </a:lnTo>
                <a:lnTo>
                  <a:pt x="779830" y="111201"/>
                </a:lnTo>
                <a:lnTo>
                  <a:pt x="786007" y="118923"/>
                </a:lnTo>
                <a:lnTo>
                  <a:pt x="789095" y="123556"/>
                </a:lnTo>
                <a:lnTo>
                  <a:pt x="789095" y="126645"/>
                </a:lnTo>
                <a:lnTo>
                  <a:pt x="786007" y="139001"/>
                </a:lnTo>
                <a:lnTo>
                  <a:pt x="776741" y="149812"/>
                </a:lnTo>
                <a:lnTo>
                  <a:pt x="773653" y="154445"/>
                </a:lnTo>
                <a:lnTo>
                  <a:pt x="767476" y="157534"/>
                </a:lnTo>
                <a:lnTo>
                  <a:pt x="761299" y="163712"/>
                </a:lnTo>
                <a:lnTo>
                  <a:pt x="755122" y="165256"/>
                </a:lnTo>
                <a:lnTo>
                  <a:pt x="748946" y="168345"/>
                </a:lnTo>
                <a:lnTo>
                  <a:pt x="747401" y="172979"/>
                </a:lnTo>
                <a:lnTo>
                  <a:pt x="744586" y="178611"/>
                </a:lnTo>
                <a:lnTo>
                  <a:pt x="744104" y="178333"/>
                </a:lnTo>
                <a:cubicBezTo>
                  <a:pt x="723520" y="168041"/>
                  <a:pt x="696596" y="167776"/>
                  <a:pt x="675524" y="163093"/>
                </a:cubicBezTo>
                <a:cubicBezTo>
                  <a:pt x="667683" y="161351"/>
                  <a:pt x="660284" y="158013"/>
                  <a:pt x="652664" y="155473"/>
                </a:cubicBezTo>
                <a:lnTo>
                  <a:pt x="606944" y="163093"/>
                </a:lnTo>
                <a:lnTo>
                  <a:pt x="596016" y="165177"/>
                </a:lnTo>
                <a:lnTo>
                  <a:pt x="592980" y="160623"/>
                </a:lnTo>
                <a:lnTo>
                  <a:pt x="592980" y="154445"/>
                </a:lnTo>
                <a:lnTo>
                  <a:pt x="589891" y="149812"/>
                </a:lnTo>
                <a:lnTo>
                  <a:pt x="586803" y="146723"/>
                </a:lnTo>
                <a:lnTo>
                  <a:pt x="580626" y="145179"/>
                </a:lnTo>
                <a:lnTo>
                  <a:pt x="571361" y="145179"/>
                </a:lnTo>
                <a:lnTo>
                  <a:pt x="562095" y="145179"/>
                </a:lnTo>
                <a:lnTo>
                  <a:pt x="552830" y="145179"/>
                </a:lnTo>
                <a:lnTo>
                  <a:pt x="540476" y="145179"/>
                </a:lnTo>
                <a:lnTo>
                  <a:pt x="526578" y="146723"/>
                </a:lnTo>
                <a:lnTo>
                  <a:pt x="511136" y="149812"/>
                </a:lnTo>
                <a:lnTo>
                  <a:pt x="470986" y="154445"/>
                </a:lnTo>
                <a:lnTo>
                  <a:pt x="432381" y="163712"/>
                </a:lnTo>
                <a:lnTo>
                  <a:pt x="413850" y="165256"/>
                </a:lnTo>
                <a:lnTo>
                  <a:pt x="390687" y="171434"/>
                </a:lnTo>
                <a:lnTo>
                  <a:pt x="369068" y="176068"/>
                </a:lnTo>
                <a:lnTo>
                  <a:pt x="344361" y="180701"/>
                </a:lnTo>
                <a:lnTo>
                  <a:pt x="324286" y="186879"/>
                </a:lnTo>
                <a:lnTo>
                  <a:pt x="299578" y="194601"/>
                </a:lnTo>
                <a:lnTo>
                  <a:pt x="277959" y="199234"/>
                </a:lnTo>
                <a:lnTo>
                  <a:pt x="259429" y="205412"/>
                </a:lnTo>
                <a:lnTo>
                  <a:pt x="239354" y="210046"/>
                </a:lnTo>
                <a:lnTo>
                  <a:pt x="220823" y="213134"/>
                </a:lnTo>
                <a:lnTo>
                  <a:pt x="205381" y="217768"/>
                </a:lnTo>
                <a:lnTo>
                  <a:pt x="186850" y="220857"/>
                </a:lnTo>
                <a:lnTo>
                  <a:pt x="169864" y="225490"/>
                </a:lnTo>
                <a:lnTo>
                  <a:pt x="151333" y="228579"/>
                </a:lnTo>
                <a:lnTo>
                  <a:pt x="132803" y="228579"/>
                </a:lnTo>
                <a:lnTo>
                  <a:pt x="117361" y="225490"/>
                </a:lnTo>
                <a:lnTo>
                  <a:pt x="103463" y="223946"/>
                </a:lnTo>
                <a:lnTo>
                  <a:pt x="88020" y="217768"/>
                </a:lnTo>
                <a:lnTo>
                  <a:pt x="72578" y="206957"/>
                </a:lnTo>
                <a:lnTo>
                  <a:pt x="57136" y="197690"/>
                </a:lnTo>
                <a:lnTo>
                  <a:pt x="46327" y="189968"/>
                </a:lnTo>
                <a:lnTo>
                  <a:pt x="33973" y="179157"/>
                </a:lnTo>
                <a:lnTo>
                  <a:pt x="24708" y="171434"/>
                </a:lnTo>
                <a:lnTo>
                  <a:pt x="15442" y="163712"/>
                </a:lnTo>
                <a:lnTo>
                  <a:pt x="9265" y="157534"/>
                </a:lnTo>
                <a:lnTo>
                  <a:pt x="6177" y="149812"/>
                </a:lnTo>
                <a:lnTo>
                  <a:pt x="3088" y="146723"/>
                </a:lnTo>
                <a:lnTo>
                  <a:pt x="0" y="142090"/>
                </a:lnTo>
                <a:lnTo>
                  <a:pt x="3088" y="142090"/>
                </a:lnTo>
                <a:lnTo>
                  <a:pt x="3088" y="139001"/>
                </a:lnTo>
                <a:lnTo>
                  <a:pt x="6177" y="139001"/>
                </a:lnTo>
                <a:lnTo>
                  <a:pt x="9265" y="137456"/>
                </a:lnTo>
                <a:lnTo>
                  <a:pt x="12354" y="137456"/>
                </a:lnTo>
                <a:lnTo>
                  <a:pt x="15442" y="137456"/>
                </a:lnTo>
                <a:lnTo>
                  <a:pt x="21619" y="134367"/>
                </a:lnTo>
                <a:lnTo>
                  <a:pt x="27796" y="134367"/>
                </a:lnTo>
                <a:lnTo>
                  <a:pt x="33973" y="134367"/>
                </a:lnTo>
                <a:lnTo>
                  <a:pt x="43238" y="134367"/>
                </a:lnTo>
                <a:lnTo>
                  <a:pt x="57136" y="131279"/>
                </a:lnTo>
                <a:lnTo>
                  <a:pt x="78755" y="128190"/>
                </a:lnTo>
                <a:lnTo>
                  <a:pt x="103463" y="126645"/>
                </a:lnTo>
                <a:lnTo>
                  <a:pt x="126626" y="123556"/>
                </a:lnTo>
                <a:lnTo>
                  <a:pt x="154422" y="120467"/>
                </a:lnTo>
                <a:lnTo>
                  <a:pt x="186850" y="115834"/>
                </a:lnTo>
                <a:lnTo>
                  <a:pt x="220823" y="112745"/>
                </a:lnTo>
                <a:lnTo>
                  <a:pt x="256340" y="108112"/>
                </a:lnTo>
                <a:lnTo>
                  <a:pt x="296490" y="101934"/>
                </a:lnTo>
                <a:lnTo>
                  <a:pt x="338184" y="94212"/>
                </a:lnTo>
                <a:lnTo>
                  <a:pt x="381422" y="86489"/>
                </a:lnTo>
                <a:lnTo>
                  <a:pt x="404585" y="81856"/>
                </a:lnTo>
                <a:lnTo>
                  <a:pt x="423116" y="78767"/>
                </a:lnTo>
                <a:lnTo>
                  <a:pt x="444735" y="74134"/>
                </a:lnTo>
                <a:lnTo>
                  <a:pt x="463265" y="71045"/>
                </a:lnTo>
                <a:lnTo>
                  <a:pt x="480252" y="66412"/>
                </a:lnTo>
                <a:lnTo>
                  <a:pt x="495694" y="63323"/>
                </a:lnTo>
                <a:lnTo>
                  <a:pt x="508048" y="60234"/>
                </a:lnTo>
                <a:lnTo>
                  <a:pt x="523490" y="55600"/>
                </a:lnTo>
                <a:lnTo>
                  <a:pt x="535844" y="52511"/>
                </a:lnTo>
                <a:lnTo>
                  <a:pt x="543565" y="50967"/>
                </a:lnTo>
                <a:lnTo>
                  <a:pt x="552830" y="47878"/>
                </a:lnTo>
                <a:lnTo>
                  <a:pt x="562095" y="44789"/>
                </a:lnTo>
                <a:lnTo>
                  <a:pt x="568272" y="41700"/>
                </a:lnTo>
                <a:lnTo>
                  <a:pt x="574449" y="37067"/>
                </a:lnTo>
                <a:lnTo>
                  <a:pt x="580626" y="33978"/>
                </a:lnTo>
                <a:lnTo>
                  <a:pt x="583714" y="32434"/>
                </a:lnTo>
                <a:lnTo>
                  <a:pt x="589891" y="24711"/>
                </a:lnTo>
                <a:lnTo>
                  <a:pt x="599156" y="15445"/>
                </a:lnTo>
                <a:lnTo>
                  <a:pt x="605333" y="10811"/>
                </a:lnTo>
                <a:lnTo>
                  <a:pt x="609966" y="7722"/>
                </a:lnTo>
                <a:lnTo>
                  <a:pt x="616143" y="6178"/>
                </a:lnTo>
                <a:lnTo>
                  <a:pt x="622320" y="3089"/>
                </a:lnTo>
                <a:lnTo>
                  <a:pt x="62540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任意多边形 71"/>
          <p:cNvSpPr/>
          <p:nvPr/>
        </p:nvSpPr>
        <p:spPr>
          <a:xfrm>
            <a:off x="1884745" y="2039080"/>
            <a:ext cx="241370" cy="717930"/>
          </a:xfrm>
          <a:custGeom>
            <a:avLst/>
            <a:gdLst>
              <a:gd name="connsiteX0" fmla="*/ 72721 w 241370"/>
              <a:gd name="connsiteY0" fmla="*/ 0 h 717930"/>
              <a:gd name="connsiteX1" fmla="*/ 78910 w 241370"/>
              <a:gd name="connsiteY1" fmla="*/ 0 h 717930"/>
              <a:gd name="connsiteX2" fmla="*/ 86646 w 241370"/>
              <a:gd name="connsiteY2" fmla="*/ 0 h 717930"/>
              <a:gd name="connsiteX3" fmla="*/ 95929 w 241370"/>
              <a:gd name="connsiteY3" fmla="*/ 0 h 717930"/>
              <a:gd name="connsiteX4" fmla="*/ 105213 w 241370"/>
              <a:gd name="connsiteY4" fmla="*/ 0 h 717930"/>
              <a:gd name="connsiteX5" fmla="*/ 117591 w 241370"/>
              <a:gd name="connsiteY5" fmla="*/ 3101 h 717930"/>
              <a:gd name="connsiteX6" fmla="*/ 129969 w 241370"/>
              <a:gd name="connsiteY6" fmla="*/ 4652 h 717930"/>
              <a:gd name="connsiteX7" fmla="*/ 139252 w 241370"/>
              <a:gd name="connsiteY7" fmla="*/ 7753 h 717930"/>
              <a:gd name="connsiteX8" fmla="*/ 150083 w 241370"/>
              <a:gd name="connsiteY8" fmla="*/ 12405 h 717930"/>
              <a:gd name="connsiteX9" fmla="*/ 168650 w 241370"/>
              <a:gd name="connsiteY9" fmla="*/ 20158 h 717930"/>
              <a:gd name="connsiteX10" fmla="*/ 184122 w 241370"/>
              <a:gd name="connsiteY10" fmla="*/ 29462 h 717930"/>
              <a:gd name="connsiteX11" fmla="*/ 193406 w 241370"/>
              <a:gd name="connsiteY11" fmla="*/ 34113 h 717930"/>
              <a:gd name="connsiteX12" fmla="*/ 202689 w 241370"/>
              <a:gd name="connsiteY12" fmla="*/ 37215 h 717930"/>
              <a:gd name="connsiteX13" fmla="*/ 208878 w 241370"/>
              <a:gd name="connsiteY13" fmla="*/ 41866 h 717930"/>
              <a:gd name="connsiteX14" fmla="*/ 215067 w 241370"/>
              <a:gd name="connsiteY14" fmla="*/ 49619 h 717930"/>
              <a:gd name="connsiteX15" fmla="*/ 219709 w 241370"/>
              <a:gd name="connsiteY15" fmla="*/ 55822 h 717930"/>
              <a:gd name="connsiteX16" fmla="*/ 222803 w 241370"/>
              <a:gd name="connsiteY16" fmla="*/ 60474 h 717930"/>
              <a:gd name="connsiteX17" fmla="*/ 232087 w 241370"/>
              <a:gd name="connsiteY17" fmla="*/ 72879 h 717930"/>
              <a:gd name="connsiteX18" fmla="*/ 238276 w 241370"/>
              <a:gd name="connsiteY18" fmla="*/ 83733 h 717930"/>
              <a:gd name="connsiteX19" fmla="*/ 238276 w 241370"/>
              <a:gd name="connsiteY19" fmla="*/ 91486 h 717930"/>
              <a:gd name="connsiteX20" fmla="*/ 241370 w 241370"/>
              <a:gd name="connsiteY20" fmla="*/ 97688 h 717930"/>
              <a:gd name="connsiteX21" fmla="*/ 238276 w 241370"/>
              <a:gd name="connsiteY21" fmla="*/ 105441 h 717930"/>
              <a:gd name="connsiteX22" fmla="*/ 238276 w 241370"/>
              <a:gd name="connsiteY22" fmla="*/ 113194 h 717930"/>
              <a:gd name="connsiteX23" fmla="*/ 235181 w 241370"/>
              <a:gd name="connsiteY23" fmla="*/ 120947 h 717930"/>
              <a:gd name="connsiteX24" fmla="*/ 232087 w 241370"/>
              <a:gd name="connsiteY24" fmla="*/ 128700 h 717930"/>
              <a:gd name="connsiteX25" fmla="*/ 225898 w 241370"/>
              <a:gd name="connsiteY25" fmla="*/ 139555 h 717930"/>
              <a:gd name="connsiteX26" fmla="*/ 222803 w 241370"/>
              <a:gd name="connsiteY26" fmla="*/ 147308 h 717930"/>
              <a:gd name="connsiteX27" fmla="*/ 219709 w 241370"/>
              <a:gd name="connsiteY27" fmla="*/ 155061 h 717930"/>
              <a:gd name="connsiteX28" fmla="*/ 215067 w 241370"/>
              <a:gd name="connsiteY28" fmla="*/ 159712 h 717930"/>
              <a:gd name="connsiteX29" fmla="*/ 211973 w 241370"/>
              <a:gd name="connsiteY29" fmla="*/ 170567 h 717930"/>
              <a:gd name="connsiteX30" fmla="*/ 208878 w 241370"/>
              <a:gd name="connsiteY30" fmla="*/ 178320 h 717930"/>
              <a:gd name="connsiteX31" fmla="*/ 205784 w 241370"/>
              <a:gd name="connsiteY31" fmla="*/ 189174 h 717930"/>
              <a:gd name="connsiteX32" fmla="*/ 202689 w 241370"/>
              <a:gd name="connsiteY32" fmla="*/ 200028 h 717930"/>
              <a:gd name="connsiteX33" fmla="*/ 199595 w 241370"/>
              <a:gd name="connsiteY33" fmla="*/ 212433 h 717930"/>
              <a:gd name="connsiteX34" fmla="*/ 196500 w 241370"/>
              <a:gd name="connsiteY34" fmla="*/ 223287 h 717930"/>
              <a:gd name="connsiteX35" fmla="*/ 193406 w 241370"/>
              <a:gd name="connsiteY35" fmla="*/ 238793 h 717930"/>
              <a:gd name="connsiteX36" fmla="*/ 190311 w 241370"/>
              <a:gd name="connsiteY36" fmla="*/ 252749 h 717930"/>
              <a:gd name="connsiteX37" fmla="*/ 187217 w 241370"/>
              <a:gd name="connsiteY37" fmla="*/ 268255 h 717930"/>
              <a:gd name="connsiteX38" fmla="*/ 184122 w 241370"/>
              <a:gd name="connsiteY38" fmla="*/ 286862 h 717930"/>
              <a:gd name="connsiteX39" fmla="*/ 181028 w 241370"/>
              <a:gd name="connsiteY39" fmla="*/ 302368 h 717930"/>
              <a:gd name="connsiteX40" fmla="*/ 177933 w 241370"/>
              <a:gd name="connsiteY40" fmla="*/ 320975 h 717930"/>
              <a:gd name="connsiteX41" fmla="*/ 174839 w 241370"/>
              <a:gd name="connsiteY41" fmla="*/ 342684 h 717930"/>
              <a:gd name="connsiteX42" fmla="*/ 171744 w 241370"/>
              <a:gd name="connsiteY42" fmla="*/ 361291 h 717930"/>
              <a:gd name="connsiteX43" fmla="*/ 168650 w 241370"/>
              <a:gd name="connsiteY43" fmla="*/ 381449 h 717930"/>
              <a:gd name="connsiteX44" fmla="*/ 168650 w 241370"/>
              <a:gd name="connsiteY44" fmla="*/ 400056 h 717930"/>
              <a:gd name="connsiteX45" fmla="*/ 165555 w 241370"/>
              <a:gd name="connsiteY45" fmla="*/ 418663 h 717930"/>
              <a:gd name="connsiteX46" fmla="*/ 165555 w 241370"/>
              <a:gd name="connsiteY46" fmla="*/ 434169 h 717930"/>
              <a:gd name="connsiteX47" fmla="*/ 162461 w 241370"/>
              <a:gd name="connsiteY47" fmla="*/ 449675 h 717930"/>
              <a:gd name="connsiteX48" fmla="*/ 162461 w 241370"/>
              <a:gd name="connsiteY48" fmla="*/ 463631 h 717930"/>
              <a:gd name="connsiteX49" fmla="*/ 162461 w 241370"/>
              <a:gd name="connsiteY49" fmla="*/ 476036 h 717930"/>
              <a:gd name="connsiteX50" fmla="*/ 159366 w 241370"/>
              <a:gd name="connsiteY50" fmla="*/ 486890 h 717930"/>
              <a:gd name="connsiteX51" fmla="*/ 159366 w 241370"/>
              <a:gd name="connsiteY51" fmla="*/ 497744 h 717930"/>
              <a:gd name="connsiteX52" fmla="*/ 159366 w 241370"/>
              <a:gd name="connsiteY52" fmla="*/ 505497 h 717930"/>
              <a:gd name="connsiteX53" fmla="*/ 159366 w 241370"/>
              <a:gd name="connsiteY53" fmla="*/ 513250 h 717930"/>
              <a:gd name="connsiteX54" fmla="*/ 162461 w 241370"/>
              <a:gd name="connsiteY54" fmla="*/ 521003 h 717930"/>
              <a:gd name="connsiteX55" fmla="*/ 162461 w 241370"/>
              <a:gd name="connsiteY55" fmla="*/ 525655 h 717930"/>
              <a:gd name="connsiteX56" fmla="*/ 162461 w 241370"/>
              <a:gd name="connsiteY56" fmla="*/ 528756 h 717930"/>
              <a:gd name="connsiteX57" fmla="*/ 162461 w 241370"/>
              <a:gd name="connsiteY57" fmla="*/ 531857 h 717930"/>
              <a:gd name="connsiteX58" fmla="*/ 165555 w 241370"/>
              <a:gd name="connsiteY58" fmla="*/ 534959 h 717930"/>
              <a:gd name="connsiteX59" fmla="*/ 168650 w 241370"/>
              <a:gd name="connsiteY59" fmla="*/ 536509 h 717930"/>
              <a:gd name="connsiteX60" fmla="*/ 171744 w 241370"/>
              <a:gd name="connsiteY60" fmla="*/ 539610 h 717930"/>
              <a:gd name="connsiteX61" fmla="*/ 174839 w 241370"/>
              <a:gd name="connsiteY61" fmla="*/ 539610 h 717930"/>
              <a:gd name="connsiteX62" fmla="*/ 177933 w 241370"/>
              <a:gd name="connsiteY62" fmla="*/ 542712 h 717930"/>
              <a:gd name="connsiteX63" fmla="*/ 181028 w 241370"/>
              <a:gd name="connsiteY63" fmla="*/ 539610 h 717930"/>
              <a:gd name="connsiteX64" fmla="*/ 185620 w 241370"/>
              <a:gd name="connsiteY64" fmla="*/ 539610 h 717930"/>
              <a:gd name="connsiteX65" fmla="*/ 181190 w 241370"/>
              <a:gd name="connsiteY65" fmla="*/ 560178 h 717930"/>
              <a:gd name="connsiteX66" fmla="*/ 135470 w 241370"/>
              <a:gd name="connsiteY66" fmla="*/ 598278 h 717930"/>
              <a:gd name="connsiteX67" fmla="*/ 97370 w 241370"/>
              <a:gd name="connsiteY67" fmla="*/ 666858 h 717930"/>
              <a:gd name="connsiteX68" fmla="*/ 102766 w 241370"/>
              <a:gd name="connsiteY68" fmla="*/ 694516 h 717930"/>
              <a:gd name="connsiteX69" fmla="*/ 103513 w 241370"/>
              <a:gd name="connsiteY69" fmla="*/ 697874 h 717930"/>
              <a:gd name="connsiteX70" fmla="*/ 99024 w 241370"/>
              <a:gd name="connsiteY70" fmla="*/ 700873 h 717930"/>
              <a:gd name="connsiteX71" fmla="*/ 89740 w 241370"/>
              <a:gd name="connsiteY71" fmla="*/ 708626 h 717930"/>
              <a:gd name="connsiteX72" fmla="*/ 83551 w 241370"/>
              <a:gd name="connsiteY72" fmla="*/ 713278 h 717930"/>
              <a:gd name="connsiteX73" fmla="*/ 75815 w 241370"/>
              <a:gd name="connsiteY73" fmla="*/ 716379 h 717930"/>
              <a:gd name="connsiteX74" fmla="*/ 69626 w 241370"/>
              <a:gd name="connsiteY74" fmla="*/ 717930 h 717930"/>
              <a:gd name="connsiteX75" fmla="*/ 63437 w 241370"/>
              <a:gd name="connsiteY75" fmla="*/ 717930 h 717930"/>
              <a:gd name="connsiteX76" fmla="*/ 57248 w 241370"/>
              <a:gd name="connsiteY76" fmla="*/ 716379 h 717930"/>
              <a:gd name="connsiteX77" fmla="*/ 51059 w 241370"/>
              <a:gd name="connsiteY77" fmla="*/ 716379 h 717930"/>
              <a:gd name="connsiteX78" fmla="*/ 47965 w 241370"/>
              <a:gd name="connsiteY78" fmla="*/ 713278 h 717930"/>
              <a:gd name="connsiteX79" fmla="*/ 41776 w 241370"/>
              <a:gd name="connsiteY79" fmla="*/ 710177 h 717930"/>
              <a:gd name="connsiteX80" fmla="*/ 35587 w 241370"/>
              <a:gd name="connsiteY80" fmla="*/ 702424 h 717930"/>
              <a:gd name="connsiteX81" fmla="*/ 32492 w 241370"/>
              <a:gd name="connsiteY81" fmla="*/ 697772 h 717930"/>
              <a:gd name="connsiteX82" fmla="*/ 29398 w 241370"/>
              <a:gd name="connsiteY82" fmla="*/ 686918 h 717930"/>
              <a:gd name="connsiteX83" fmla="*/ 23209 w 241370"/>
              <a:gd name="connsiteY83" fmla="*/ 676064 h 717930"/>
              <a:gd name="connsiteX84" fmla="*/ 20114 w 241370"/>
              <a:gd name="connsiteY84" fmla="*/ 660558 h 717930"/>
              <a:gd name="connsiteX85" fmla="*/ 17020 w 241370"/>
              <a:gd name="connsiteY85" fmla="*/ 648153 h 717930"/>
              <a:gd name="connsiteX86" fmla="*/ 10831 w 241370"/>
              <a:gd name="connsiteY86" fmla="*/ 634197 h 717930"/>
              <a:gd name="connsiteX87" fmla="*/ 9284 w 241370"/>
              <a:gd name="connsiteY87" fmla="*/ 623343 h 717930"/>
              <a:gd name="connsiteX88" fmla="*/ 6189 w 241370"/>
              <a:gd name="connsiteY88" fmla="*/ 614039 h 717930"/>
              <a:gd name="connsiteX89" fmla="*/ 3095 w 241370"/>
              <a:gd name="connsiteY89" fmla="*/ 603185 h 717930"/>
              <a:gd name="connsiteX90" fmla="*/ 3095 w 241370"/>
              <a:gd name="connsiteY90" fmla="*/ 595432 h 717930"/>
              <a:gd name="connsiteX91" fmla="*/ 0 w 241370"/>
              <a:gd name="connsiteY91" fmla="*/ 589230 h 717930"/>
              <a:gd name="connsiteX92" fmla="*/ 0 w 241370"/>
              <a:gd name="connsiteY92" fmla="*/ 581477 h 717930"/>
              <a:gd name="connsiteX93" fmla="*/ 0 w 241370"/>
              <a:gd name="connsiteY93" fmla="*/ 578376 h 717930"/>
              <a:gd name="connsiteX94" fmla="*/ 3095 w 241370"/>
              <a:gd name="connsiteY94" fmla="*/ 573724 h 717930"/>
              <a:gd name="connsiteX95" fmla="*/ 6189 w 241370"/>
              <a:gd name="connsiteY95" fmla="*/ 569072 h 717930"/>
              <a:gd name="connsiteX96" fmla="*/ 10831 w 241370"/>
              <a:gd name="connsiteY96" fmla="*/ 561319 h 717930"/>
              <a:gd name="connsiteX97" fmla="*/ 17020 w 241370"/>
              <a:gd name="connsiteY97" fmla="*/ 552015 h 717930"/>
              <a:gd name="connsiteX98" fmla="*/ 23209 w 241370"/>
              <a:gd name="connsiteY98" fmla="*/ 544262 h 717930"/>
              <a:gd name="connsiteX99" fmla="*/ 32492 w 241370"/>
              <a:gd name="connsiteY99" fmla="*/ 536509 h 717930"/>
              <a:gd name="connsiteX100" fmla="*/ 44870 w 241370"/>
              <a:gd name="connsiteY100" fmla="*/ 525655 h 717930"/>
              <a:gd name="connsiteX101" fmla="*/ 47965 w 241370"/>
              <a:gd name="connsiteY101" fmla="*/ 521003 h 717930"/>
              <a:gd name="connsiteX102" fmla="*/ 51059 w 241370"/>
              <a:gd name="connsiteY102" fmla="*/ 516351 h 717930"/>
              <a:gd name="connsiteX103" fmla="*/ 54154 w 241370"/>
              <a:gd name="connsiteY103" fmla="*/ 508598 h 717930"/>
              <a:gd name="connsiteX104" fmla="*/ 60343 w 241370"/>
              <a:gd name="connsiteY104" fmla="*/ 499295 h 717930"/>
              <a:gd name="connsiteX105" fmla="*/ 63437 w 241370"/>
              <a:gd name="connsiteY105" fmla="*/ 489991 h 717930"/>
              <a:gd name="connsiteX106" fmla="*/ 66532 w 241370"/>
              <a:gd name="connsiteY106" fmla="*/ 476036 h 717930"/>
              <a:gd name="connsiteX107" fmla="*/ 69626 w 241370"/>
              <a:gd name="connsiteY107" fmla="*/ 463631 h 717930"/>
              <a:gd name="connsiteX108" fmla="*/ 75815 w 241370"/>
              <a:gd name="connsiteY108" fmla="*/ 449675 h 717930"/>
              <a:gd name="connsiteX109" fmla="*/ 78910 w 241370"/>
              <a:gd name="connsiteY109" fmla="*/ 434169 h 717930"/>
              <a:gd name="connsiteX110" fmla="*/ 80457 w 241370"/>
              <a:gd name="connsiteY110" fmla="*/ 415562 h 717930"/>
              <a:gd name="connsiteX111" fmla="*/ 83551 w 241370"/>
              <a:gd name="connsiteY111" fmla="*/ 396955 h 717930"/>
              <a:gd name="connsiteX112" fmla="*/ 86646 w 241370"/>
              <a:gd name="connsiteY112" fmla="*/ 376797 h 717930"/>
              <a:gd name="connsiteX113" fmla="*/ 86646 w 241370"/>
              <a:gd name="connsiteY113" fmla="*/ 355089 h 717930"/>
              <a:gd name="connsiteX114" fmla="*/ 89740 w 241370"/>
              <a:gd name="connsiteY114" fmla="*/ 331829 h 717930"/>
              <a:gd name="connsiteX115" fmla="*/ 92835 w 241370"/>
              <a:gd name="connsiteY115" fmla="*/ 308570 h 717930"/>
              <a:gd name="connsiteX116" fmla="*/ 92835 w 241370"/>
              <a:gd name="connsiteY116" fmla="*/ 282210 h 717930"/>
              <a:gd name="connsiteX117" fmla="*/ 92835 w 241370"/>
              <a:gd name="connsiteY117" fmla="*/ 255850 h 717930"/>
              <a:gd name="connsiteX118" fmla="*/ 95929 w 241370"/>
              <a:gd name="connsiteY118" fmla="*/ 231040 h 717930"/>
              <a:gd name="connsiteX119" fmla="*/ 95929 w 241370"/>
              <a:gd name="connsiteY119" fmla="*/ 207781 h 717930"/>
              <a:gd name="connsiteX120" fmla="*/ 95929 w 241370"/>
              <a:gd name="connsiteY120" fmla="*/ 186073 h 717930"/>
              <a:gd name="connsiteX121" fmla="*/ 95929 w 241370"/>
              <a:gd name="connsiteY121" fmla="*/ 169016 h 717930"/>
              <a:gd name="connsiteX122" fmla="*/ 95929 w 241370"/>
              <a:gd name="connsiteY122" fmla="*/ 150409 h 717930"/>
              <a:gd name="connsiteX123" fmla="*/ 95929 w 241370"/>
              <a:gd name="connsiteY123" fmla="*/ 131802 h 717930"/>
              <a:gd name="connsiteX124" fmla="*/ 92835 w 241370"/>
              <a:gd name="connsiteY124" fmla="*/ 116295 h 717930"/>
              <a:gd name="connsiteX125" fmla="*/ 92835 w 241370"/>
              <a:gd name="connsiteY125" fmla="*/ 102340 h 717930"/>
              <a:gd name="connsiteX126" fmla="*/ 92835 w 241370"/>
              <a:gd name="connsiteY126" fmla="*/ 89935 h 717930"/>
              <a:gd name="connsiteX127" fmla="*/ 89740 w 241370"/>
              <a:gd name="connsiteY127" fmla="*/ 79081 h 717930"/>
              <a:gd name="connsiteX128" fmla="*/ 86646 w 241370"/>
              <a:gd name="connsiteY128" fmla="*/ 68227 h 717930"/>
              <a:gd name="connsiteX129" fmla="*/ 86646 w 241370"/>
              <a:gd name="connsiteY129" fmla="*/ 60474 h 717930"/>
              <a:gd name="connsiteX130" fmla="*/ 83551 w 241370"/>
              <a:gd name="connsiteY130" fmla="*/ 55822 h 717930"/>
              <a:gd name="connsiteX131" fmla="*/ 80457 w 241370"/>
              <a:gd name="connsiteY131" fmla="*/ 49619 h 717930"/>
              <a:gd name="connsiteX132" fmla="*/ 78910 w 241370"/>
              <a:gd name="connsiteY132" fmla="*/ 44968 h 717930"/>
              <a:gd name="connsiteX133" fmla="*/ 72721 w 241370"/>
              <a:gd name="connsiteY133" fmla="*/ 41866 h 717930"/>
              <a:gd name="connsiteX134" fmla="*/ 66532 w 241370"/>
              <a:gd name="connsiteY134" fmla="*/ 37215 h 717930"/>
              <a:gd name="connsiteX135" fmla="*/ 63437 w 241370"/>
              <a:gd name="connsiteY135" fmla="*/ 34113 h 717930"/>
              <a:gd name="connsiteX136" fmla="*/ 60343 w 241370"/>
              <a:gd name="connsiteY136" fmla="*/ 29462 h 717930"/>
              <a:gd name="connsiteX137" fmla="*/ 60343 w 241370"/>
              <a:gd name="connsiteY137" fmla="*/ 23259 h 717930"/>
              <a:gd name="connsiteX138" fmla="*/ 60343 w 241370"/>
              <a:gd name="connsiteY138" fmla="*/ 18607 h 717930"/>
              <a:gd name="connsiteX139" fmla="*/ 63437 w 241370"/>
              <a:gd name="connsiteY139" fmla="*/ 10854 h 717930"/>
              <a:gd name="connsiteX140" fmla="*/ 66532 w 241370"/>
              <a:gd name="connsiteY140" fmla="*/ 4652 h 717930"/>
              <a:gd name="connsiteX141" fmla="*/ 69626 w 241370"/>
              <a:gd name="connsiteY141" fmla="*/ 3101 h 717930"/>
              <a:gd name="connsiteX142" fmla="*/ 72721 w 241370"/>
              <a:gd name="connsiteY142" fmla="*/ 0 h 71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241370" h="717930">
                <a:moveTo>
                  <a:pt x="72721" y="0"/>
                </a:moveTo>
                <a:lnTo>
                  <a:pt x="78910" y="0"/>
                </a:lnTo>
                <a:lnTo>
                  <a:pt x="86646" y="0"/>
                </a:lnTo>
                <a:lnTo>
                  <a:pt x="95929" y="0"/>
                </a:lnTo>
                <a:lnTo>
                  <a:pt x="105213" y="0"/>
                </a:lnTo>
                <a:lnTo>
                  <a:pt x="117591" y="3101"/>
                </a:lnTo>
                <a:lnTo>
                  <a:pt x="129969" y="4652"/>
                </a:lnTo>
                <a:lnTo>
                  <a:pt x="139252" y="7753"/>
                </a:lnTo>
                <a:lnTo>
                  <a:pt x="150083" y="12405"/>
                </a:lnTo>
                <a:lnTo>
                  <a:pt x="168650" y="20158"/>
                </a:lnTo>
                <a:lnTo>
                  <a:pt x="184122" y="29462"/>
                </a:lnTo>
                <a:lnTo>
                  <a:pt x="193406" y="34113"/>
                </a:lnTo>
                <a:lnTo>
                  <a:pt x="202689" y="37215"/>
                </a:lnTo>
                <a:lnTo>
                  <a:pt x="208878" y="41866"/>
                </a:lnTo>
                <a:lnTo>
                  <a:pt x="215067" y="49619"/>
                </a:lnTo>
                <a:lnTo>
                  <a:pt x="219709" y="55822"/>
                </a:lnTo>
                <a:lnTo>
                  <a:pt x="222803" y="60474"/>
                </a:lnTo>
                <a:lnTo>
                  <a:pt x="232087" y="72879"/>
                </a:lnTo>
                <a:lnTo>
                  <a:pt x="238276" y="83733"/>
                </a:lnTo>
                <a:lnTo>
                  <a:pt x="238276" y="91486"/>
                </a:lnTo>
                <a:lnTo>
                  <a:pt x="241370" y="97688"/>
                </a:lnTo>
                <a:lnTo>
                  <a:pt x="238276" y="105441"/>
                </a:lnTo>
                <a:lnTo>
                  <a:pt x="238276" y="113194"/>
                </a:lnTo>
                <a:lnTo>
                  <a:pt x="235181" y="120947"/>
                </a:lnTo>
                <a:lnTo>
                  <a:pt x="232087" y="128700"/>
                </a:lnTo>
                <a:lnTo>
                  <a:pt x="225898" y="139555"/>
                </a:lnTo>
                <a:lnTo>
                  <a:pt x="222803" y="147308"/>
                </a:lnTo>
                <a:lnTo>
                  <a:pt x="219709" y="155061"/>
                </a:lnTo>
                <a:lnTo>
                  <a:pt x="215067" y="159712"/>
                </a:lnTo>
                <a:lnTo>
                  <a:pt x="211973" y="170567"/>
                </a:lnTo>
                <a:lnTo>
                  <a:pt x="208878" y="178320"/>
                </a:lnTo>
                <a:lnTo>
                  <a:pt x="205784" y="189174"/>
                </a:lnTo>
                <a:lnTo>
                  <a:pt x="202689" y="200028"/>
                </a:lnTo>
                <a:lnTo>
                  <a:pt x="199595" y="212433"/>
                </a:lnTo>
                <a:lnTo>
                  <a:pt x="196500" y="223287"/>
                </a:lnTo>
                <a:lnTo>
                  <a:pt x="193406" y="238793"/>
                </a:lnTo>
                <a:lnTo>
                  <a:pt x="190311" y="252749"/>
                </a:lnTo>
                <a:lnTo>
                  <a:pt x="187217" y="268255"/>
                </a:lnTo>
                <a:lnTo>
                  <a:pt x="184122" y="286862"/>
                </a:lnTo>
                <a:lnTo>
                  <a:pt x="181028" y="302368"/>
                </a:lnTo>
                <a:lnTo>
                  <a:pt x="177933" y="320975"/>
                </a:lnTo>
                <a:lnTo>
                  <a:pt x="174839" y="342684"/>
                </a:lnTo>
                <a:lnTo>
                  <a:pt x="171744" y="361291"/>
                </a:lnTo>
                <a:lnTo>
                  <a:pt x="168650" y="381449"/>
                </a:lnTo>
                <a:lnTo>
                  <a:pt x="168650" y="400056"/>
                </a:lnTo>
                <a:lnTo>
                  <a:pt x="165555" y="418663"/>
                </a:lnTo>
                <a:lnTo>
                  <a:pt x="165555" y="434169"/>
                </a:lnTo>
                <a:lnTo>
                  <a:pt x="162461" y="449675"/>
                </a:lnTo>
                <a:lnTo>
                  <a:pt x="162461" y="463631"/>
                </a:lnTo>
                <a:lnTo>
                  <a:pt x="162461" y="476036"/>
                </a:lnTo>
                <a:lnTo>
                  <a:pt x="159366" y="486890"/>
                </a:lnTo>
                <a:lnTo>
                  <a:pt x="159366" y="497744"/>
                </a:lnTo>
                <a:lnTo>
                  <a:pt x="159366" y="505497"/>
                </a:lnTo>
                <a:lnTo>
                  <a:pt x="159366" y="513250"/>
                </a:lnTo>
                <a:lnTo>
                  <a:pt x="162461" y="521003"/>
                </a:lnTo>
                <a:lnTo>
                  <a:pt x="162461" y="525655"/>
                </a:lnTo>
                <a:lnTo>
                  <a:pt x="162461" y="528756"/>
                </a:lnTo>
                <a:lnTo>
                  <a:pt x="162461" y="531857"/>
                </a:lnTo>
                <a:lnTo>
                  <a:pt x="165555" y="534959"/>
                </a:lnTo>
                <a:lnTo>
                  <a:pt x="168650" y="536509"/>
                </a:lnTo>
                <a:lnTo>
                  <a:pt x="171744" y="539610"/>
                </a:lnTo>
                <a:lnTo>
                  <a:pt x="174839" y="539610"/>
                </a:lnTo>
                <a:lnTo>
                  <a:pt x="177933" y="542712"/>
                </a:lnTo>
                <a:lnTo>
                  <a:pt x="181028" y="539610"/>
                </a:lnTo>
                <a:lnTo>
                  <a:pt x="185620" y="539610"/>
                </a:lnTo>
                <a:lnTo>
                  <a:pt x="181190" y="560178"/>
                </a:lnTo>
                <a:cubicBezTo>
                  <a:pt x="178256" y="571912"/>
                  <a:pt x="144859" y="592019"/>
                  <a:pt x="135470" y="598278"/>
                </a:cubicBezTo>
                <a:cubicBezTo>
                  <a:pt x="100535" y="650681"/>
                  <a:pt x="110782" y="626622"/>
                  <a:pt x="97370" y="666858"/>
                </a:cubicBezTo>
                <a:cubicBezTo>
                  <a:pt x="100063" y="680321"/>
                  <a:pt x="101629" y="688666"/>
                  <a:pt x="102766" y="694516"/>
                </a:cubicBezTo>
                <a:lnTo>
                  <a:pt x="103513" y="697874"/>
                </a:lnTo>
                <a:lnTo>
                  <a:pt x="99024" y="700873"/>
                </a:lnTo>
                <a:lnTo>
                  <a:pt x="89740" y="708626"/>
                </a:lnTo>
                <a:lnTo>
                  <a:pt x="83551" y="713278"/>
                </a:lnTo>
                <a:lnTo>
                  <a:pt x="75815" y="716379"/>
                </a:lnTo>
                <a:lnTo>
                  <a:pt x="69626" y="717930"/>
                </a:lnTo>
                <a:lnTo>
                  <a:pt x="63437" y="717930"/>
                </a:lnTo>
                <a:lnTo>
                  <a:pt x="57248" y="716379"/>
                </a:lnTo>
                <a:lnTo>
                  <a:pt x="51059" y="716379"/>
                </a:lnTo>
                <a:lnTo>
                  <a:pt x="47965" y="713278"/>
                </a:lnTo>
                <a:lnTo>
                  <a:pt x="41776" y="710177"/>
                </a:lnTo>
                <a:lnTo>
                  <a:pt x="35587" y="702424"/>
                </a:lnTo>
                <a:lnTo>
                  <a:pt x="32492" y="697772"/>
                </a:lnTo>
                <a:lnTo>
                  <a:pt x="29398" y="686918"/>
                </a:lnTo>
                <a:lnTo>
                  <a:pt x="23209" y="676064"/>
                </a:lnTo>
                <a:lnTo>
                  <a:pt x="20114" y="660558"/>
                </a:lnTo>
                <a:lnTo>
                  <a:pt x="17020" y="648153"/>
                </a:lnTo>
                <a:lnTo>
                  <a:pt x="10831" y="634197"/>
                </a:lnTo>
                <a:lnTo>
                  <a:pt x="9284" y="623343"/>
                </a:lnTo>
                <a:lnTo>
                  <a:pt x="6189" y="614039"/>
                </a:lnTo>
                <a:lnTo>
                  <a:pt x="3095" y="603185"/>
                </a:lnTo>
                <a:lnTo>
                  <a:pt x="3095" y="595432"/>
                </a:lnTo>
                <a:lnTo>
                  <a:pt x="0" y="589230"/>
                </a:lnTo>
                <a:lnTo>
                  <a:pt x="0" y="581477"/>
                </a:lnTo>
                <a:lnTo>
                  <a:pt x="0" y="578376"/>
                </a:lnTo>
                <a:lnTo>
                  <a:pt x="3095" y="573724"/>
                </a:lnTo>
                <a:lnTo>
                  <a:pt x="6189" y="569072"/>
                </a:lnTo>
                <a:lnTo>
                  <a:pt x="10831" y="561319"/>
                </a:lnTo>
                <a:lnTo>
                  <a:pt x="17020" y="552015"/>
                </a:lnTo>
                <a:lnTo>
                  <a:pt x="23209" y="544262"/>
                </a:lnTo>
                <a:lnTo>
                  <a:pt x="32492" y="536509"/>
                </a:lnTo>
                <a:lnTo>
                  <a:pt x="44870" y="525655"/>
                </a:lnTo>
                <a:lnTo>
                  <a:pt x="47965" y="521003"/>
                </a:lnTo>
                <a:lnTo>
                  <a:pt x="51059" y="516351"/>
                </a:lnTo>
                <a:lnTo>
                  <a:pt x="54154" y="508598"/>
                </a:lnTo>
                <a:lnTo>
                  <a:pt x="60343" y="499295"/>
                </a:lnTo>
                <a:lnTo>
                  <a:pt x="63437" y="489991"/>
                </a:lnTo>
                <a:lnTo>
                  <a:pt x="66532" y="476036"/>
                </a:lnTo>
                <a:lnTo>
                  <a:pt x="69626" y="463631"/>
                </a:lnTo>
                <a:lnTo>
                  <a:pt x="75815" y="449675"/>
                </a:lnTo>
                <a:lnTo>
                  <a:pt x="78910" y="434169"/>
                </a:lnTo>
                <a:lnTo>
                  <a:pt x="80457" y="415562"/>
                </a:lnTo>
                <a:lnTo>
                  <a:pt x="83551" y="396955"/>
                </a:lnTo>
                <a:lnTo>
                  <a:pt x="86646" y="376797"/>
                </a:lnTo>
                <a:lnTo>
                  <a:pt x="86646" y="355089"/>
                </a:lnTo>
                <a:lnTo>
                  <a:pt x="89740" y="331829"/>
                </a:lnTo>
                <a:lnTo>
                  <a:pt x="92835" y="308570"/>
                </a:lnTo>
                <a:lnTo>
                  <a:pt x="92835" y="282210"/>
                </a:lnTo>
                <a:lnTo>
                  <a:pt x="92835" y="255850"/>
                </a:lnTo>
                <a:lnTo>
                  <a:pt x="95929" y="231040"/>
                </a:lnTo>
                <a:lnTo>
                  <a:pt x="95929" y="207781"/>
                </a:lnTo>
                <a:lnTo>
                  <a:pt x="95929" y="186073"/>
                </a:lnTo>
                <a:lnTo>
                  <a:pt x="95929" y="169016"/>
                </a:lnTo>
                <a:lnTo>
                  <a:pt x="95929" y="150409"/>
                </a:lnTo>
                <a:lnTo>
                  <a:pt x="95929" y="131802"/>
                </a:lnTo>
                <a:lnTo>
                  <a:pt x="92835" y="116295"/>
                </a:lnTo>
                <a:lnTo>
                  <a:pt x="92835" y="102340"/>
                </a:lnTo>
                <a:lnTo>
                  <a:pt x="92835" y="89935"/>
                </a:lnTo>
                <a:lnTo>
                  <a:pt x="89740" y="79081"/>
                </a:lnTo>
                <a:lnTo>
                  <a:pt x="86646" y="68227"/>
                </a:lnTo>
                <a:lnTo>
                  <a:pt x="86646" y="60474"/>
                </a:lnTo>
                <a:lnTo>
                  <a:pt x="83551" y="55822"/>
                </a:lnTo>
                <a:lnTo>
                  <a:pt x="80457" y="49619"/>
                </a:lnTo>
                <a:lnTo>
                  <a:pt x="78910" y="44968"/>
                </a:lnTo>
                <a:lnTo>
                  <a:pt x="72721" y="41866"/>
                </a:lnTo>
                <a:lnTo>
                  <a:pt x="66532" y="37215"/>
                </a:lnTo>
                <a:lnTo>
                  <a:pt x="63437" y="34113"/>
                </a:lnTo>
                <a:lnTo>
                  <a:pt x="60343" y="29462"/>
                </a:lnTo>
                <a:lnTo>
                  <a:pt x="60343" y="23259"/>
                </a:lnTo>
                <a:lnTo>
                  <a:pt x="60343" y="18607"/>
                </a:lnTo>
                <a:lnTo>
                  <a:pt x="63437" y="10854"/>
                </a:lnTo>
                <a:lnTo>
                  <a:pt x="66532" y="4652"/>
                </a:lnTo>
                <a:lnTo>
                  <a:pt x="69626" y="3101"/>
                </a:lnTo>
                <a:lnTo>
                  <a:pt x="72721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2617454" y="2576398"/>
            <a:ext cx="357399" cy="889238"/>
          </a:xfrm>
          <a:custGeom>
            <a:avLst/>
            <a:gdLst>
              <a:gd name="connsiteX0" fmla="*/ 256201 w 357399"/>
              <a:gd name="connsiteY0" fmla="*/ 0 h 889238"/>
              <a:gd name="connsiteX1" fmla="*/ 347641 w 357399"/>
              <a:gd name="connsiteY1" fmla="*/ 38100 h 889238"/>
              <a:gd name="connsiteX2" fmla="*/ 355261 w 357399"/>
              <a:gd name="connsiteY2" fmla="*/ 60960 h 889238"/>
              <a:gd name="connsiteX3" fmla="*/ 357399 w 357399"/>
              <a:gd name="connsiteY3" fmla="*/ 64167 h 889238"/>
              <a:gd name="connsiteX4" fmla="*/ 356551 w 357399"/>
              <a:gd name="connsiteY4" fmla="*/ 65867 h 889238"/>
              <a:gd name="connsiteX5" fmla="*/ 356551 w 357399"/>
              <a:gd name="connsiteY5" fmla="*/ 70519 h 889238"/>
              <a:gd name="connsiteX6" fmla="*/ 353456 w 357399"/>
              <a:gd name="connsiteY6" fmla="*/ 76721 h 889238"/>
              <a:gd name="connsiteX7" fmla="*/ 350362 w 357399"/>
              <a:gd name="connsiteY7" fmla="*/ 81373 h 889238"/>
              <a:gd name="connsiteX8" fmla="*/ 350362 w 357399"/>
              <a:gd name="connsiteY8" fmla="*/ 89126 h 889238"/>
              <a:gd name="connsiteX9" fmla="*/ 347267 w 357399"/>
              <a:gd name="connsiteY9" fmla="*/ 96879 h 889238"/>
              <a:gd name="connsiteX10" fmla="*/ 347267 w 357399"/>
              <a:gd name="connsiteY10" fmla="*/ 104632 h 889238"/>
              <a:gd name="connsiteX11" fmla="*/ 344173 w 357399"/>
              <a:gd name="connsiteY11" fmla="*/ 112385 h 889238"/>
              <a:gd name="connsiteX12" fmla="*/ 344173 w 357399"/>
              <a:gd name="connsiteY12" fmla="*/ 123240 h 889238"/>
              <a:gd name="connsiteX13" fmla="*/ 341078 w 357399"/>
              <a:gd name="connsiteY13" fmla="*/ 134094 h 889238"/>
              <a:gd name="connsiteX14" fmla="*/ 341078 w 357399"/>
              <a:gd name="connsiteY14" fmla="*/ 146499 h 889238"/>
              <a:gd name="connsiteX15" fmla="*/ 337984 w 357399"/>
              <a:gd name="connsiteY15" fmla="*/ 157353 h 889238"/>
              <a:gd name="connsiteX16" fmla="*/ 337984 w 357399"/>
              <a:gd name="connsiteY16" fmla="*/ 171308 h 889238"/>
              <a:gd name="connsiteX17" fmla="*/ 334889 w 357399"/>
              <a:gd name="connsiteY17" fmla="*/ 199219 h 889238"/>
              <a:gd name="connsiteX18" fmla="*/ 331795 w 357399"/>
              <a:gd name="connsiteY18" fmla="*/ 225579 h 889238"/>
              <a:gd name="connsiteX19" fmla="*/ 330248 w 357399"/>
              <a:gd name="connsiteY19" fmla="*/ 255041 h 889238"/>
              <a:gd name="connsiteX20" fmla="*/ 327153 w 357399"/>
              <a:gd name="connsiteY20" fmla="*/ 286053 h 889238"/>
              <a:gd name="connsiteX21" fmla="*/ 320964 w 357399"/>
              <a:gd name="connsiteY21" fmla="*/ 318616 h 889238"/>
              <a:gd name="connsiteX22" fmla="*/ 317870 w 357399"/>
              <a:gd name="connsiteY22" fmla="*/ 352729 h 889238"/>
              <a:gd name="connsiteX23" fmla="*/ 308586 w 357399"/>
              <a:gd name="connsiteY23" fmla="*/ 386842 h 889238"/>
              <a:gd name="connsiteX24" fmla="*/ 302397 w 357399"/>
              <a:gd name="connsiteY24" fmla="*/ 424057 h 889238"/>
              <a:gd name="connsiteX25" fmla="*/ 293114 w 357399"/>
              <a:gd name="connsiteY25" fmla="*/ 462822 h 889238"/>
              <a:gd name="connsiteX26" fmla="*/ 286925 w 357399"/>
              <a:gd name="connsiteY26" fmla="*/ 496935 h 889238"/>
              <a:gd name="connsiteX27" fmla="*/ 277641 w 357399"/>
              <a:gd name="connsiteY27" fmla="*/ 534150 h 889238"/>
              <a:gd name="connsiteX28" fmla="*/ 268358 w 357399"/>
              <a:gd name="connsiteY28" fmla="*/ 565162 h 889238"/>
              <a:gd name="connsiteX29" fmla="*/ 257527 w 357399"/>
              <a:gd name="connsiteY29" fmla="*/ 597725 h 889238"/>
              <a:gd name="connsiteX30" fmla="*/ 248244 w 357399"/>
              <a:gd name="connsiteY30" fmla="*/ 628737 h 889238"/>
              <a:gd name="connsiteX31" fmla="*/ 235866 w 357399"/>
              <a:gd name="connsiteY31" fmla="*/ 658198 h 889238"/>
              <a:gd name="connsiteX32" fmla="*/ 223488 w 357399"/>
              <a:gd name="connsiteY32" fmla="*/ 684558 h 889238"/>
              <a:gd name="connsiteX33" fmla="*/ 208015 w 357399"/>
              <a:gd name="connsiteY33" fmla="*/ 710919 h 889238"/>
              <a:gd name="connsiteX34" fmla="*/ 195637 w 357399"/>
              <a:gd name="connsiteY34" fmla="*/ 734178 h 889238"/>
              <a:gd name="connsiteX35" fmla="*/ 181712 w 357399"/>
              <a:gd name="connsiteY35" fmla="*/ 755886 h 889238"/>
              <a:gd name="connsiteX36" fmla="*/ 166240 w 357399"/>
              <a:gd name="connsiteY36" fmla="*/ 776044 h 889238"/>
              <a:gd name="connsiteX37" fmla="*/ 150767 w 357399"/>
              <a:gd name="connsiteY37" fmla="*/ 794651 h 889238"/>
              <a:gd name="connsiteX38" fmla="*/ 135295 w 357399"/>
              <a:gd name="connsiteY38" fmla="*/ 810157 h 889238"/>
              <a:gd name="connsiteX39" fmla="*/ 119823 w 357399"/>
              <a:gd name="connsiteY39" fmla="*/ 828765 h 889238"/>
              <a:gd name="connsiteX40" fmla="*/ 108992 w 357399"/>
              <a:gd name="connsiteY40" fmla="*/ 842720 h 889238"/>
              <a:gd name="connsiteX41" fmla="*/ 93519 w 357399"/>
              <a:gd name="connsiteY41" fmla="*/ 855125 h 889238"/>
              <a:gd name="connsiteX42" fmla="*/ 78047 w 357399"/>
              <a:gd name="connsiteY42" fmla="*/ 862878 h 889238"/>
              <a:gd name="connsiteX43" fmla="*/ 65669 w 357399"/>
              <a:gd name="connsiteY43" fmla="*/ 870631 h 889238"/>
              <a:gd name="connsiteX44" fmla="*/ 53291 w 357399"/>
              <a:gd name="connsiteY44" fmla="*/ 878384 h 889238"/>
              <a:gd name="connsiteX45" fmla="*/ 45555 w 357399"/>
              <a:gd name="connsiteY45" fmla="*/ 884586 h 889238"/>
              <a:gd name="connsiteX46" fmla="*/ 36271 w 357399"/>
              <a:gd name="connsiteY46" fmla="*/ 886137 h 889238"/>
              <a:gd name="connsiteX47" fmla="*/ 26988 w 357399"/>
              <a:gd name="connsiteY47" fmla="*/ 889238 h 889238"/>
              <a:gd name="connsiteX48" fmla="*/ 20799 w 357399"/>
              <a:gd name="connsiteY48" fmla="*/ 889238 h 889238"/>
              <a:gd name="connsiteX49" fmla="*/ 17704 w 357399"/>
              <a:gd name="connsiteY49" fmla="*/ 886137 h 889238"/>
              <a:gd name="connsiteX50" fmla="*/ 11515 w 357399"/>
              <a:gd name="connsiteY50" fmla="*/ 881485 h 889238"/>
              <a:gd name="connsiteX51" fmla="*/ 8421 w 357399"/>
              <a:gd name="connsiteY51" fmla="*/ 876833 h 889238"/>
              <a:gd name="connsiteX52" fmla="*/ 5326 w 357399"/>
              <a:gd name="connsiteY52" fmla="*/ 870631 h 889238"/>
              <a:gd name="connsiteX53" fmla="*/ 2232 w 357399"/>
              <a:gd name="connsiteY53" fmla="*/ 862878 h 889238"/>
              <a:gd name="connsiteX54" fmla="*/ 2232 w 357399"/>
              <a:gd name="connsiteY54" fmla="*/ 852024 h 889238"/>
              <a:gd name="connsiteX55" fmla="*/ 0 w 357399"/>
              <a:gd name="connsiteY55" fmla="*/ 845313 h 889238"/>
              <a:gd name="connsiteX56" fmla="*/ 19981 w 357399"/>
              <a:gd name="connsiteY56" fmla="*/ 815340 h 889238"/>
              <a:gd name="connsiteX57" fmla="*/ 35221 w 357399"/>
              <a:gd name="connsiteY57" fmla="*/ 792480 h 889238"/>
              <a:gd name="connsiteX58" fmla="*/ 58081 w 357399"/>
              <a:gd name="connsiteY58" fmla="*/ 739140 h 889238"/>
              <a:gd name="connsiteX59" fmla="*/ 80941 w 357399"/>
              <a:gd name="connsiteY59" fmla="*/ 670560 h 889238"/>
              <a:gd name="connsiteX60" fmla="*/ 88561 w 357399"/>
              <a:gd name="connsiteY60" fmla="*/ 647700 h 889238"/>
              <a:gd name="connsiteX61" fmla="*/ 84731 w 357399"/>
              <a:gd name="connsiteY61" fmla="*/ 620405 h 889238"/>
              <a:gd name="connsiteX62" fmla="*/ 93519 w 357399"/>
              <a:gd name="connsiteY62" fmla="*/ 610129 h 889238"/>
              <a:gd name="connsiteX63" fmla="*/ 102803 w 357399"/>
              <a:gd name="connsiteY63" fmla="*/ 597725 h 889238"/>
              <a:gd name="connsiteX64" fmla="*/ 112086 w 357399"/>
              <a:gd name="connsiteY64" fmla="*/ 583769 h 889238"/>
              <a:gd name="connsiteX65" fmla="*/ 122917 w 357399"/>
              <a:gd name="connsiteY65" fmla="*/ 565162 h 889238"/>
              <a:gd name="connsiteX66" fmla="*/ 132200 w 357399"/>
              <a:gd name="connsiteY66" fmla="*/ 546555 h 889238"/>
              <a:gd name="connsiteX67" fmla="*/ 141484 w 357399"/>
              <a:gd name="connsiteY67" fmla="*/ 529498 h 889238"/>
              <a:gd name="connsiteX68" fmla="*/ 150767 w 357399"/>
              <a:gd name="connsiteY68" fmla="*/ 504688 h 889238"/>
              <a:gd name="connsiteX69" fmla="*/ 160051 w 357399"/>
              <a:gd name="connsiteY69" fmla="*/ 481429 h 889238"/>
              <a:gd name="connsiteX70" fmla="*/ 169334 w 357399"/>
              <a:gd name="connsiteY70" fmla="*/ 458170 h 889238"/>
              <a:gd name="connsiteX71" fmla="*/ 175523 w 357399"/>
              <a:gd name="connsiteY71" fmla="*/ 428709 h 889238"/>
              <a:gd name="connsiteX72" fmla="*/ 181712 w 357399"/>
              <a:gd name="connsiteY72" fmla="*/ 399247 h 889238"/>
              <a:gd name="connsiteX73" fmla="*/ 187901 w 357399"/>
              <a:gd name="connsiteY73" fmla="*/ 368235 h 889238"/>
              <a:gd name="connsiteX74" fmla="*/ 192543 w 357399"/>
              <a:gd name="connsiteY74" fmla="*/ 337223 h 889238"/>
              <a:gd name="connsiteX75" fmla="*/ 195637 w 357399"/>
              <a:gd name="connsiteY75" fmla="*/ 304660 h 889238"/>
              <a:gd name="connsiteX76" fmla="*/ 198732 w 357399"/>
              <a:gd name="connsiteY76" fmla="*/ 273648 h 889238"/>
              <a:gd name="connsiteX77" fmla="*/ 201826 w 357399"/>
              <a:gd name="connsiteY77" fmla="*/ 244187 h 889238"/>
              <a:gd name="connsiteX78" fmla="*/ 204921 w 357399"/>
              <a:gd name="connsiteY78" fmla="*/ 214725 h 889238"/>
              <a:gd name="connsiteX79" fmla="*/ 208015 w 357399"/>
              <a:gd name="connsiteY79" fmla="*/ 186814 h 889238"/>
              <a:gd name="connsiteX80" fmla="*/ 208015 w 357399"/>
              <a:gd name="connsiteY80" fmla="*/ 160454 h 889238"/>
              <a:gd name="connsiteX81" fmla="*/ 208015 w 357399"/>
              <a:gd name="connsiteY81" fmla="*/ 130993 h 889238"/>
              <a:gd name="connsiteX82" fmla="*/ 208015 w 357399"/>
              <a:gd name="connsiteY82" fmla="*/ 118588 h 889238"/>
              <a:gd name="connsiteX83" fmla="*/ 208015 w 357399"/>
              <a:gd name="connsiteY83" fmla="*/ 107734 h 889238"/>
              <a:gd name="connsiteX84" fmla="*/ 208015 w 357399"/>
              <a:gd name="connsiteY84" fmla="*/ 93778 h 889238"/>
              <a:gd name="connsiteX85" fmla="*/ 208015 w 357399"/>
              <a:gd name="connsiteY85" fmla="*/ 84474 h 889238"/>
              <a:gd name="connsiteX86" fmla="*/ 208015 w 357399"/>
              <a:gd name="connsiteY86" fmla="*/ 73620 h 889238"/>
              <a:gd name="connsiteX87" fmla="*/ 204921 w 357399"/>
              <a:gd name="connsiteY87" fmla="*/ 65867 h 889238"/>
              <a:gd name="connsiteX88" fmla="*/ 204921 w 357399"/>
              <a:gd name="connsiteY88" fmla="*/ 55013 h 889238"/>
              <a:gd name="connsiteX89" fmla="*/ 204921 w 357399"/>
              <a:gd name="connsiteY89" fmla="*/ 47260 h 889238"/>
              <a:gd name="connsiteX90" fmla="*/ 201826 w 357399"/>
              <a:gd name="connsiteY90" fmla="*/ 33305 h 889238"/>
              <a:gd name="connsiteX91" fmla="*/ 198732 w 357399"/>
              <a:gd name="connsiteY91" fmla="*/ 24001 h 889238"/>
              <a:gd name="connsiteX92" fmla="*/ 198088 w 357399"/>
              <a:gd name="connsiteY92" fmla="*/ 21741 h 889238"/>
              <a:gd name="connsiteX93" fmla="*/ 217532 w 357399"/>
              <a:gd name="connsiteY93" fmla="*/ 14100 h 889238"/>
              <a:gd name="connsiteX94" fmla="*/ 256201 w 357399"/>
              <a:gd name="connsiteY94" fmla="*/ 0 h 88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57399" h="889238">
                <a:moveTo>
                  <a:pt x="256201" y="0"/>
                </a:moveTo>
                <a:cubicBezTo>
                  <a:pt x="333469" y="25756"/>
                  <a:pt x="304731" y="9494"/>
                  <a:pt x="347641" y="38100"/>
                </a:cubicBezTo>
                <a:cubicBezTo>
                  <a:pt x="350181" y="45720"/>
                  <a:pt x="351669" y="53776"/>
                  <a:pt x="355261" y="60960"/>
                </a:cubicBezTo>
                <a:lnTo>
                  <a:pt x="357399" y="64167"/>
                </a:lnTo>
                <a:lnTo>
                  <a:pt x="356551" y="65867"/>
                </a:lnTo>
                <a:lnTo>
                  <a:pt x="356551" y="70519"/>
                </a:lnTo>
                <a:lnTo>
                  <a:pt x="353456" y="76721"/>
                </a:lnTo>
                <a:lnTo>
                  <a:pt x="350362" y="81373"/>
                </a:lnTo>
                <a:lnTo>
                  <a:pt x="350362" y="89126"/>
                </a:lnTo>
                <a:lnTo>
                  <a:pt x="347267" y="96879"/>
                </a:lnTo>
                <a:lnTo>
                  <a:pt x="347267" y="104632"/>
                </a:lnTo>
                <a:lnTo>
                  <a:pt x="344173" y="112385"/>
                </a:lnTo>
                <a:lnTo>
                  <a:pt x="344173" y="123240"/>
                </a:lnTo>
                <a:lnTo>
                  <a:pt x="341078" y="134094"/>
                </a:lnTo>
                <a:lnTo>
                  <a:pt x="341078" y="146499"/>
                </a:lnTo>
                <a:lnTo>
                  <a:pt x="337984" y="157353"/>
                </a:lnTo>
                <a:lnTo>
                  <a:pt x="337984" y="171308"/>
                </a:lnTo>
                <a:lnTo>
                  <a:pt x="334889" y="199219"/>
                </a:lnTo>
                <a:lnTo>
                  <a:pt x="331795" y="225579"/>
                </a:lnTo>
                <a:lnTo>
                  <a:pt x="330248" y="255041"/>
                </a:lnTo>
                <a:lnTo>
                  <a:pt x="327153" y="286053"/>
                </a:lnTo>
                <a:lnTo>
                  <a:pt x="320964" y="318616"/>
                </a:lnTo>
                <a:lnTo>
                  <a:pt x="317870" y="352729"/>
                </a:lnTo>
                <a:lnTo>
                  <a:pt x="308586" y="386842"/>
                </a:lnTo>
                <a:lnTo>
                  <a:pt x="302397" y="424057"/>
                </a:lnTo>
                <a:lnTo>
                  <a:pt x="293114" y="462822"/>
                </a:lnTo>
                <a:lnTo>
                  <a:pt x="286925" y="496935"/>
                </a:lnTo>
                <a:lnTo>
                  <a:pt x="277641" y="534150"/>
                </a:lnTo>
                <a:lnTo>
                  <a:pt x="268358" y="565162"/>
                </a:lnTo>
                <a:lnTo>
                  <a:pt x="257527" y="597725"/>
                </a:lnTo>
                <a:lnTo>
                  <a:pt x="248244" y="628737"/>
                </a:lnTo>
                <a:lnTo>
                  <a:pt x="235866" y="658198"/>
                </a:lnTo>
                <a:lnTo>
                  <a:pt x="223488" y="684558"/>
                </a:lnTo>
                <a:lnTo>
                  <a:pt x="208015" y="710919"/>
                </a:lnTo>
                <a:lnTo>
                  <a:pt x="195637" y="734178"/>
                </a:lnTo>
                <a:lnTo>
                  <a:pt x="181712" y="755886"/>
                </a:lnTo>
                <a:lnTo>
                  <a:pt x="166240" y="776044"/>
                </a:lnTo>
                <a:lnTo>
                  <a:pt x="150767" y="794651"/>
                </a:lnTo>
                <a:lnTo>
                  <a:pt x="135295" y="810157"/>
                </a:lnTo>
                <a:lnTo>
                  <a:pt x="119823" y="828765"/>
                </a:lnTo>
                <a:lnTo>
                  <a:pt x="108992" y="842720"/>
                </a:lnTo>
                <a:lnTo>
                  <a:pt x="93519" y="855125"/>
                </a:lnTo>
                <a:lnTo>
                  <a:pt x="78047" y="862878"/>
                </a:lnTo>
                <a:lnTo>
                  <a:pt x="65669" y="870631"/>
                </a:lnTo>
                <a:lnTo>
                  <a:pt x="53291" y="878384"/>
                </a:lnTo>
                <a:lnTo>
                  <a:pt x="45555" y="884586"/>
                </a:lnTo>
                <a:lnTo>
                  <a:pt x="36271" y="886137"/>
                </a:lnTo>
                <a:lnTo>
                  <a:pt x="26988" y="889238"/>
                </a:lnTo>
                <a:lnTo>
                  <a:pt x="20799" y="889238"/>
                </a:lnTo>
                <a:lnTo>
                  <a:pt x="17704" y="886137"/>
                </a:lnTo>
                <a:lnTo>
                  <a:pt x="11515" y="881485"/>
                </a:lnTo>
                <a:lnTo>
                  <a:pt x="8421" y="876833"/>
                </a:lnTo>
                <a:lnTo>
                  <a:pt x="5326" y="870631"/>
                </a:lnTo>
                <a:lnTo>
                  <a:pt x="2232" y="862878"/>
                </a:lnTo>
                <a:lnTo>
                  <a:pt x="2232" y="852024"/>
                </a:lnTo>
                <a:lnTo>
                  <a:pt x="0" y="845313"/>
                </a:lnTo>
                <a:lnTo>
                  <a:pt x="19981" y="815340"/>
                </a:lnTo>
                <a:cubicBezTo>
                  <a:pt x="25061" y="807720"/>
                  <a:pt x="32325" y="801168"/>
                  <a:pt x="35221" y="792480"/>
                </a:cubicBezTo>
                <a:cubicBezTo>
                  <a:pt x="59749" y="718895"/>
                  <a:pt x="20417" y="833301"/>
                  <a:pt x="58081" y="739140"/>
                </a:cubicBezTo>
                <a:lnTo>
                  <a:pt x="80941" y="670560"/>
                </a:lnTo>
                <a:lnTo>
                  <a:pt x="88561" y="647700"/>
                </a:lnTo>
                <a:lnTo>
                  <a:pt x="84731" y="620405"/>
                </a:lnTo>
                <a:lnTo>
                  <a:pt x="93519" y="610129"/>
                </a:lnTo>
                <a:lnTo>
                  <a:pt x="102803" y="597725"/>
                </a:lnTo>
                <a:lnTo>
                  <a:pt x="112086" y="583769"/>
                </a:lnTo>
                <a:lnTo>
                  <a:pt x="122917" y="565162"/>
                </a:lnTo>
                <a:lnTo>
                  <a:pt x="132200" y="546555"/>
                </a:lnTo>
                <a:lnTo>
                  <a:pt x="141484" y="529498"/>
                </a:lnTo>
                <a:lnTo>
                  <a:pt x="150767" y="504688"/>
                </a:lnTo>
                <a:lnTo>
                  <a:pt x="160051" y="481429"/>
                </a:lnTo>
                <a:lnTo>
                  <a:pt x="169334" y="458170"/>
                </a:lnTo>
                <a:lnTo>
                  <a:pt x="175523" y="428709"/>
                </a:lnTo>
                <a:lnTo>
                  <a:pt x="181712" y="399247"/>
                </a:lnTo>
                <a:lnTo>
                  <a:pt x="187901" y="368235"/>
                </a:lnTo>
                <a:lnTo>
                  <a:pt x="192543" y="337223"/>
                </a:lnTo>
                <a:lnTo>
                  <a:pt x="195637" y="304660"/>
                </a:lnTo>
                <a:lnTo>
                  <a:pt x="198732" y="273648"/>
                </a:lnTo>
                <a:lnTo>
                  <a:pt x="201826" y="244187"/>
                </a:lnTo>
                <a:lnTo>
                  <a:pt x="204921" y="214725"/>
                </a:lnTo>
                <a:lnTo>
                  <a:pt x="208015" y="186814"/>
                </a:lnTo>
                <a:lnTo>
                  <a:pt x="208015" y="160454"/>
                </a:lnTo>
                <a:lnTo>
                  <a:pt x="208015" y="130993"/>
                </a:lnTo>
                <a:lnTo>
                  <a:pt x="208015" y="118588"/>
                </a:lnTo>
                <a:lnTo>
                  <a:pt x="208015" y="107734"/>
                </a:lnTo>
                <a:lnTo>
                  <a:pt x="208015" y="93778"/>
                </a:lnTo>
                <a:lnTo>
                  <a:pt x="208015" y="84474"/>
                </a:lnTo>
                <a:lnTo>
                  <a:pt x="208015" y="73620"/>
                </a:lnTo>
                <a:lnTo>
                  <a:pt x="204921" y="65867"/>
                </a:lnTo>
                <a:lnTo>
                  <a:pt x="204921" y="55013"/>
                </a:lnTo>
                <a:lnTo>
                  <a:pt x="204921" y="47260"/>
                </a:lnTo>
                <a:lnTo>
                  <a:pt x="201826" y="33305"/>
                </a:lnTo>
                <a:lnTo>
                  <a:pt x="198732" y="24001"/>
                </a:lnTo>
                <a:lnTo>
                  <a:pt x="198088" y="21741"/>
                </a:lnTo>
                <a:lnTo>
                  <a:pt x="217532" y="14100"/>
                </a:lnTo>
                <a:cubicBezTo>
                  <a:pt x="253430" y="-1100"/>
                  <a:pt x="187744" y="17114"/>
                  <a:pt x="256201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3179403" y="411510"/>
            <a:ext cx="3421450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20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正确读音点一点。</a:t>
            </a:r>
            <a:endParaRPr lang="zh-CN" altLang="en-US" sz="3200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9512" y="195487"/>
            <a:ext cx="2610240" cy="720080"/>
            <a:chOff x="341328" y="3939902"/>
            <a:chExt cx="2610240" cy="72008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47312" y="3967405"/>
              <a:ext cx="2268000" cy="692577"/>
            </a:xfrm>
            <a:prstGeom prst="rect">
              <a:avLst/>
            </a:prstGeom>
          </p:spPr>
        </p:pic>
        <p:sp>
          <p:nvSpPr>
            <p:cNvPr id="18" name="文本框 14"/>
            <p:cNvSpPr txBox="1"/>
            <p:nvPr/>
          </p:nvSpPr>
          <p:spPr>
            <a:xfrm>
              <a:off x="828677" y="393990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课堂演练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328" y="3971616"/>
              <a:ext cx="450000" cy="559757"/>
            </a:xfrm>
            <a:prstGeom prst="rect">
              <a:avLst/>
            </a:prstGeom>
          </p:spPr>
        </p:pic>
      </p:grpSp>
      <p:sp>
        <p:nvSpPr>
          <p:cNvPr id="17" name="椭圆 16"/>
          <p:cNvSpPr/>
          <p:nvPr/>
        </p:nvSpPr>
        <p:spPr>
          <a:xfrm>
            <a:off x="5627066" y="1275606"/>
            <a:ext cx="2089223" cy="720080"/>
          </a:xfrm>
          <a:prstGeom prst="ellipse">
            <a:avLst/>
          </a:prstGeom>
          <a:solidFill>
            <a:srgbClr val="3399FF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r>
              <a:rPr lang="zh-CN" altLang="en-US" sz="4400" b="1" smtClean="0">
                <a:solidFill>
                  <a:schemeClr val="l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endParaRPr lang="zh-CN" altLang="en-US" sz="4400" b="1" dirty="0">
              <a:solidFill>
                <a:schemeClr val="l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39552" y="2016519"/>
            <a:ext cx="1656184" cy="759061"/>
            <a:chOff x="695924" y="1658464"/>
            <a:chExt cx="1342107" cy="1376501"/>
          </a:xfrm>
        </p:grpSpPr>
        <p:sp>
          <p:nvSpPr>
            <p:cNvPr id="25" name="圆角矩形 24"/>
            <p:cNvSpPr/>
            <p:nvPr/>
          </p:nvSpPr>
          <p:spPr>
            <a:xfrm>
              <a:off x="695924" y="1658464"/>
              <a:ext cx="1342107" cy="1376501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indent="647700" algn="ctr">
                <a:lnSpc>
                  <a:spcPct val="150000"/>
                </a:lnSpc>
                <a:spcBef>
                  <a:spcPct val="50000"/>
                </a:spcBef>
              </a:pPr>
              <a:endPara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6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039" y="1698651"/>
              <a:ext cx="689759" cy="13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组合 26"/>
          <p:cNvGrpSpPr/>
          <p:nvPr/>
        </p:nvGrpSpPr>
        <p:grpSpPr>
          <a:xfrm>
            <a:off x="2365797" y="1995686"/>
            <a:ext cx="1656184" cy="757909"/>
            <a:chOff x="4067944" y="1693956"/>
            <a:chExt cx="1342107" cy="1374411"/>
          </a:xfrm>
        </p:grpSpPr>
        <p:sp>
          <p:nvSpPr>
            <p:cNvPr id="28" name="圆角矩形 27"/>
            <p:cNvSpPr/>
            <p:nvPr/>
          </p:nvSpPr>
          <p:spPr>
            <a:xfrm>
              <a:off x="4067944" y="1771607"/>
              <a:ext cx="1342107" cy="1296760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29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693956"/>
              <a:ext cx="701602" cy="133631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0" name="组合 29"/>
          <p:cNvGrpSpPr/>
          <p:nvPr/>
        </p:nvGrpSpPr>
        <p:grpSpPr>
          <a:xfrm>
            <a:off x="5004048" y="2038506"/>
            <a:ext cx="1656184" cy="749269"/>
            <a:chOff x="4067944" y="1771607"/>
            <a:chExt cx="1342107" cy="1358743"/>
          </a:xfrm>
        </p:grpSpPr>
        <p:sp>
          <p:nvSpPr>
            <p:cNvPr id="31" name="圆角矩形 30"/>
            <p:cNvSpPr/>
            <p:nvPr/>
          </p:nvSpPr>
          <p:spPr>
            <a:xfrm>
              <a:off x="4067944" y="1771607"/>
              <a:ext cx="1342107" cy="1296760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32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94038"/>
              <a:ext cx="68546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6804248" y="2038506"/>
            <a:ext cx="1656184" cy="749269"/>
            <a:chOff x="695924" y="1698335"/>
            <a:chExt cx="1342107" cy="1358743"/>
          </a:xfrm>
        </p:grpSpPr>
        <p:sp>
          <p:nvSpPr>
            <p:cNvPr id="34" name="圆角矩形 33"/>
            <p:cNvSpPr/>
            <p:nvPr/>
          </p:nvSpPr>
          <p:spPr>
            <a:xfrm>
              <a:off x="695924" y="1698335"/>
              <a:ext cx="1342107" cy="1296760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35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837" y="1720766"/>
              <a:ext cx="660079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" name="组合 35"/>
          <p:cNvGrpSpPr/>
          <p:nvPr/>
        </p:nvGrpSpPr>
        <p:grpSpPr>
          <a:xfrm>
            <a:off x="539552" y="3994915"/>
            <a:ext cx="1656184" cy="737075"/>
            <a:chOff x="695924" y="1698334"/>
            <a:chExt cx="1342107" cy="1336630"/>
          </a:xfrm>
        </p:grpSpPr>
        <p:sp>
          <p:nvSpPr>
            <p:cNvPr id="37" name="圆角矩形 36"/>
            <p:cNvSpPr/>
            <p:nvPr/>
          </p:nvSpPr>
          <p:spPr>
            <a:xfrm>
              <a:off x="695924" y="1698334"/>
              <a:ext cx="1342107" cy="1296760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38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3"/>
              <a:ext cx="718431" cy="133631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0" name="组合 39"/>
          <p:cNvGrpSpPr/>
          <p:nvPr/>
        </p:nvGrpSpPr>
        <p:grpSpPr>
          <a:xfrm>
            <a:off x="2365797" y="3994915"/>
            <a:ext cx="1656184" cy="737074"/>
            <a:chOff x="4067944" y="1771606"/>
            <a:chExt cx="1342107" cy="1336629"/>
          </a:xfrm>
        </p:grpSpPr>
        <p:sp>
          <p:nvSpPr>
            <p:cNvPr id="41" name="圆角矩形 40"/>
            <p:cNvSpPr/>
            <p:nvPr/>
          </p:nvSpPr>
          <p:spPr>
            <a:xfrm>
              <a:off x="4067944" y="1771606"/>
              <a:ext cx="1342107" cy="1296761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42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701602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3" name="组合 42"/>
          <p:cNvGrpSpPr/>
          <p:nvPr/>
        </p:nvGrpSpPr>
        <p:grpSpPr>
          <a:xfrm>
            <a:off x="5004048" y="3994915"/>
            <a:ext cx="1656184" cy="737074"/>
            <a:chOff x="4067944" y="1771606"/>
            <a:chExt cx="1342107" cy="1336629"/>
          </a:xfrm>
        </p:grpSpPr>
        <p:sp>
          <p:nvSpPr>
            <p:cNvPr id="44" name="圆角矩形 43"/>
            <p:cNvSpPr/>
            <p:nvPr/>
          </p:nvSpPr>
          <p:spPr>
            <a:xfrm>
              <a:off x="4067944" y="1771606"/>
              <a:ext cx="1342107" cy="1296761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46" name="Picture 3" descr="C:\Users\Administrator\Desktop\包图网_635943卡通五角星表情包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5581" y="1771923"/>
              <a:ext cx="68546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7" name="组合 46"/>
          <p:cNvGrpSpPr/>
          <p:nvPr/>
        </p:nvGrpSpPr>
        <p:grpSpPr>
          <a:xfrm>
            <a:off x="6804248" y="3994915"/>
            <a:ext cx="1656184" cy="737074"/>
            <a:chOff x="695924" y="1698334"/>
            <a:chExt cx="1342107" cy="1336629"/>
          </a:xfrm>
        </p:grpSpPr>
        <p:sp>
          <p:nvSpPr>
            <p:cNvPr id="48" name="圆角矩形 47"/>
            <p:cNvSpPr/>
            <p:nvPr/>
          </p:nvSpPr>
          <p:spPr>
            <a:xfrm>
              <a:off x="695924" y="1698334"/>
              <a:ext cx="1342107" cy="1296761"/>
            </a:xfrm>
            <a:prstGeom prst="roundRect">
              <a:avLst/>
            </a:prstGeom>
            <a:gradFill>
              <a:gsLst>
                <a:gs pos="0">
                  <a:srgbClr val="3399FF"/>
                </a:gs>
                <a:gs pos="100000">
                  <a:srgbClr val="CBF1FF"/>
                </a:gs>
                <a:gs pos="100000">
                  <a:srgbClr val="00B0F0"/>
                </a:gs>
              </a:gsLst>
            </a:gradFill>
            <a:ln>
              <a:solidFill>
                <a:srgbClr val="3399FF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lIns="0" tIns="0" rIns="0" bIns="0" rtlCol="0" anchor="ctr">
              <a:noAutofit/>
            </a:bodyPr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endParaRPr>
            </a:p>
          </p:txBody>
        </p:sp>
        <p:pic>
          <p:nvPicPr>
            <p:cNvPr id="49" name="Picture 2" descr="C:\Users\Administrator\Desktop\包图网_635943卡通五角星表情包vvv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485" y="1698651"/>
              <a:ext cx="718431" cy="13363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" name="圆角矩形 49"/>
          <p:cNvSpPr/>
          <p:nvPr/>
        </p:nvSpPr>
        <p:spPr>
          <a:xfrm>
            <a:off x="539552" y="1995686"/>
            <a:ext cx="1656184" cy="779893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zháo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2365797" y="1995686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zhe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2" name="圆角矩形 51"/>
          <p:cNvSpPr/>
          <p:nvPr/>
        </p:nvSpPr>
        <p:spPr>
          <a:xfrm>
            <a:off x="5004048" y="2028713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chān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3" name="圆角矩形 52"/>
          <p:cNvSpPr/>
          <p:nvPr/>
        </p:nvSpPr>
        <p:spPr>
          <a:xfrm>
            <a:off x="6804248" y="2028713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cān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539552" y="3939902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zhú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6" name="圆角矩形 55"/>
          <p:cNvSpPr/>
          <p:nvPr/>
        </p:nvSpPr>
        <p:spPr>
          <a:xfrm>
            <a:off x="2365797" y="3939902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zú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5004048" y="3939902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tóng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8" name="圆角矩形 57"/>
          <p:cNvSpPr/>
          <p:nvPr/>
        </p:nvSpPr>
        <p:spPr>
          <a:xfrm>
            <a:off x="6804248" y="3939902"/>
            <a:ext cx="1656184" cy="759061"/>
          </a:xfrm>
          <a:prstGeom prst="roundRect">
            <a:avLst/>
          </a:prstGeom>
          <a:gradFill>
            <a:gsLst>
              <a:gs pos="0">
                <a:srgbClr val="3399FF"/>
              </a:gs>
              <a:gs pos="100000">
                <a:srgbClr val="CBF1FF"/>
              </a:gs>
              <a:gs pos="100000">
                <a:srgbClr val="00B0F0"/>
              </a:gs>
            </a:gsLst>
          </a:gradFill>
          <a:ln>
            <a:solidFill>
              <a:srgbClr val="3399FF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dòng</a:t>
            </a:r>
            <a:endParaRPr lang="zh-CN" altLang="en-US" sz="3600" b="1" dirty="0">
              <a:solidFill>
                <a:schemeClr val="tx1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187624" y="1203598"/>
            <a:ext cx="2089223" cy="720080"/>
          </a:xfrm>
          <a:prstGeom prst="ellipse">
            <a:avLst/>
          </a:prstGeom>
          <a:solidFill>
            <a:srgbClr val="3399FF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火</a:t>
            </a:r>
            <a:endParaRPr lang="zh-CN" altLang="en-US" sz="21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5627066" y="3219822"/>
            <a:ext cx="2089223" cy="720080"/>
          </a:xfrm>
          <a:prstGeom prst="ellipse">
            <a:avLst/>
          </a:prstGeom>
          <a:solidFill>
            <a:srgbClr val="3399FF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endParaRPr lang="zh-CN" altLang="en-US" sz="4400" b="1" dirty="0">
              <a:solidFill>
                <a:schemeClr val="l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1187624" y="3219822"/>
            <a:ext cx="2089223" cy="720080"/>
          </a:xfrm>
          <a:prstGeom prst="ellipse">
            <a:avLst/>
          </a:prstGeom>
          <a:solidFill>
            <a:srgbClr val="3399FF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4400" b="1" smtClean="0">
                <a:solidFill>
                  <a:schemeClr val="lt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</a:t>
            </a:r>
            <a:endParaRPr lang="zh-CN" altLang="en-US" sz="4400" b="1" dirty="0">
              <a:solidFill>
                <a:schemeClr val="lt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6"/>
          <p:cNvSpPr txBox="1"/>
          <p:nvPr/>
        </p:nvSpPr>
        <p:spPr>
          <a:xfrm>
            <a:off x="2491273" y="87328"/>
            <a:ext cx="4024943" cy="9002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第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三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关：接力背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049238"/>
            <a:ext cx="7980363" cy="411480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3923928" y="2139702"/>
            <a:ext cx="2880320" cy="792088"/>
            <a:chOff x="3923928" y="2139702"/>
            <a:chExt cx="2880320" cy="792088"/>
          </a:xfrm>
        </p:grpSpPr>
        <p:sp>
          <p:nvSpPr>
            <p:cNvPr id="47" name="矩形 46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48"/>
          <p:cNvGrpSpPr/>
          <p:nvPr/>
        </p:nvGrpSpPr>
        <p:grpSpPr>
          <a:xfrm>
            <a:off x="971600" y="3153187"/>
            <a:ext cx="2952328" cy="792088"/>
            <a:chOff x="3923928" y="2139702"/>
            <a:chExt cx="2880320" cy="792088"/>
          </a:xfrm>
        </p:grpSpPr>
        <p:sp>
          <p:nvSpPr>
            <p:cNvPr id="50" name="矩形 49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4427984" y="3153187"/>
            <a:ext cx="2952328" cy="792088"/>
            <a:chOff x="3923928" y="2139702"/>
            <a:chExt cx="2880320" cy="792088"/>
          </a:xfrm>
        </p:grpSpPr>
        <p:sp>
          <p:nvSpPr>
            <p:cNvPr id="53" name="矩形 52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971600" y="4150553"/>
            <a:ext cx="2952328" cy="792088"/>
            <a:chOff x="3923928" y="2139702"/>
            <a:chExt cx="2880320" cy="792088"/>
          </a:xfrm>
        </p:grpSpPr>
        <p:sp>
          <p:nvSpPr>
            <p:cNvPr id="62" name="矩形 61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4427984" y="4150553"/>
            <a:ext cx="2952328" cy="792088"/>
            <a:chOff x="3923928" y="2139702"/>
            <a:chExt cx="2880320" cy="792088"/>
          </a:xfrm>
        </p:grpSpPr>
        <p:sp>
          <p:nvSpPr>
            <p:cNvPr id="65" name="矩形 64"/>
            <p:cNvSpPr/>
            <p:nvPr/>
          </p:nvSpPr>
          <p:spPr>
            <a:xfrm>
              <a:off x="3923928" y="2139702"/>
              <a:ext cx="2880320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3923928" y="2859782"/>
              <a:ext cx="288032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文本框 6"/>
          <p:cNvSpPr txBox="1"/>
          <p:nvPr/>
        </p:nvSpPr>
        <p:spPr>
          <a:xfrm>
            <a:off x="3939566" y="2062321"/>
            <a:ext cx="3008698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一群小画家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8" name="文本框 6"/>
          <p:cNvSpPr txBox="1"/>
          <p:nvPr/>
        </p:nvSpPr>
        <p:spPr>
          <a:xfrm>
            <a:off x="1115617" y="3075806"/>
            <a:ext cx="3888432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小鸡画竹叶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9" name="文本框 6"/>
          <p:cNvSpPr txBox="1"/>
          <p:nvPr/>
        </p:nvSpPr>
        <p:spPr>
          <a:xfrm>
            <a:off x="4427984" y="3075806"/>
            <a:ext cx="2952328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小狗画梅花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0" name="文本框 6"/>
          <p:cNvSpPr txBox="1"/>
          <p:nvPr/>
        </p:nvSpPr>
        <p:spPr>
          <a:xfrm>
            <a:off x="944238" y="4150553"/>
            <a:ext cx="3008698" cy="86946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鸭画枫叶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1" name="文本框 6"/>
          <p:cNvSpPr txBox="1"/>
          <p:nvPr/>
        </p:nvSpPr>
        <p:spPr>
          <a:xfrm>
            <a:off x="4547771" y="4150553"/>
            <a:ext cx="3008698" cy="75597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小马画月牙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524" y="2300064"/>
            <a:ext cx="6315075" cy="264795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9660" y="943990"/>
            <a:ext cx="8098804" cy="1333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小动物们用的什么颜料、什么彩笔画出了这么漂亮的画呢？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195487"/>
            <a:ext cx="2610240" cy="720080"/>
            <a:chOff x="377584" y="2859782"/>
            <a:chExt cx="2610240" cy="72008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68" y="2887285"/>
              <a:ext cx="2268000" cy="692577"/>
            </a:xfrm>
            <a:prstGeom prst="rect">
              <a:avLst/>
            </a:prstGeom>
          </p:spPr>
        </p:pic>
        <p:sp>
          <p:nvSpPr>
            <p:cNvPr id="13" name="文本框 14"/>
            <p:cNvSpPr txBox="1"/>
            <p:nvPr/>
          </p:nvSpPr>
          <p:spPr>
            <a:xfrm>
              <a:off x="864933" y="2859782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互动课堂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584" y="289152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385" y="392562"/>
            <a:ext cx="3746022" cy="454403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2"/>
          <p:cNvSpPr txBox="1"/>
          <p:nvPr/>
        </p:nvSpPr>
        <p:spPr>
          <a:xfrm>
            <a:off x="251520" y="1825536"/>
            <a:ext cx="4071865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听读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儿歌</a:t>
            </a: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，听清每个字的发音。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14"/>
          <p:cNvSpPr txBox="1"/>
          <p:nvPr/>
        </p:nvSpPr>
        <p:spPr>
          <a:xfrm>
            <a:off x="2555777" y="915567"/>
            <a:ext cx="2071423" cy="3154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点击</a:t>
            </a:r>
            <a:r>
              <a:rPr lang="zh-CN" altLang="en-US" sz="1600" b="1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图标</a:t>
            </a:r>
            <a:r>
              <a:rPr lang="zh-CN" altLang="en-US" sz="1600" b="1" smtClean="0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r>
              <a:rPr lang="zh-CN" altLang="en-US" sz="1600" b="1">
                <a:solidFill>
                  <a:prstClr val="black"/>
                </a:solidFill>
                <a:latin typeface="Kaiti SC" panose="02010600040101010101" pitchFamily="2" charset="-122"/>
                <a:ea typeface="Kaiti SC" panose="02010600040101010101" pitchFamily="2" charset="-122"/>
              </a:rPr>
              <a:t>播放视频</a:t>
            </a:r>
            <a:endParaRPr lang="zh-CN" altLang="en-US" sz="1600" b="1" dirty="0">
              <a:solidFill>
                <a:prstClr val="black"/>
              </a:solidFill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9512" y="123479"/>
            <a:ext cx="2592288" cy="712648"/>
            <a:chOff x="395536" y="364326"/>
            <a:chExt cx="2592288" cy="71264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5937" y="383823"/>
              <a:ext cx="2269879" cy="693151"/>
            </a:xfrm>
            <a:prstGeom prst="rect">
              <a:avLst/>
            </a:prstGeom>
          </p:spPr>
        </p:pic>
        <p:sp>
          <p:nvSpPr>
            <p:cNvPr id="11" name="文本框 14">
              <a:hlinkClick r:id="rId3" action="ppaction://hlinkfile"/>
            </p:cNvPr>
            <p:cNvSpPr txBox="1"/>
            <p:nvPr/>
          </p:nvSpPr>
          <p:spPr>
            <a:xfrm>
              <a:off x="864933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听读儿歌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392293"/>
              <a:ext cx="443315" cy="551442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6040">
            <a:off x="1656523" y="376046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0"/>
          <p:cNvSpPr txBox="1"/>
          <p:nvPr/>
        </p:nvSpPr>
        <p:spPr>
          <a:xfrm>
            <a:off x="1190452" y="339502"/>
            <a:ext cx="4965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朗读指导</a:t>
            </a:r>
            <a:r>
              <a:rPr lang="zh-CN" altLang="en-US" sz="2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1043608" y="771550"/>
            <a:ext cx="6912767" cy="80791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用夸赞的语气，配上动作读一读。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00227"/>
            <a:ext cx="5112568" cy="2143731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s://timgsa.baidu.com/timg?image&amp;quality=80&amp;size=b9999_10000&amp;sec=1599229384404&amp;di=23cfd26dffc6061644ff51b557414eb4&amp;imgtype=0&amp;src=http%3A%2F%2Fimg.soogif.com%2Fmini%2F7pkSsMbiA78jMWHvpdYQ6C4rDUi3Mesi.gif%3Fscope%3D96weixi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47614"/>
            <a:ext cx="1170041" cy="11700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timgsa.baidu.com/timg?image&amp;quality=80&amp;size=b9999_10000&amp;sec=1599229384404&amp;di=23cfd26dffc6061644ff51b557414eb4&amp;imgtype=0&amp;src=http%3A%2F%2Fimg.soogif.com%2Fmini%2F7pkSsMbiA78jMWHvpdYQ6C4rDUi3Mesi.gif%3Fscope%3D96weixi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27" y="1292634"/>
            <a:ext cx="1170041" cy="11700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gimg2.baidu.com/image_search/src=http%3A%2F%2F5b0988e595225.cdn.sohucs.com%2Fimages%2F20171108%2F6811964a0722452d9fcccf9f28a33399.gif&amp;refer=http%3A%2F%2F5b0988e595225.cdn.sohucs.com&amp;app=2002&amp;size=f9999,10000&amp;q=a80&amp;n=0&amp;g=0n&amp;fmt=jpeg?sec=1622272848&amp;t=258bf227fc1701ecd187053da3e767e6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251798"/>
            <a:ext cx="1140300" cy="9122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140274"/>
            <a:ext cx="1103990" cy="108012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-4564"/>
            <a:ext cx="1013927" cy="10139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359593"/>
            <a:ext cx="7776864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smtClean="0">
                <a:latin typeface="黑体" panose="02010609060101010101" pitchFamily="49" charset="-122"/>
                <a:ea typeface="黑体" panose="02010609060101010101" pitchFamily="49" charset="-122"/>
              </a:rPr>
              <a:t>这么多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小动物都来参加了，可是青蛙为什么没参加？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1910712"/>
            <a:ext cx="7056784" cy="2787792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接连接符 4"/>
          <p:cNvCxnSpPr/>
          <p:nvPr/>
        </p:nvCxnSpPr>
        <p:spPr>
          <a:xfrm flipH="1">
            <a:off x="1187626" y="4531965"/>
            <a:ext cx="56886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0"/>
          <p:cNvSpPr txBox="1"/>
          <p:nvPr/>
        </p:nvSpPr>
        <p:spPr>
          <a:xfrm>
            <a:off x="1190452" y="411510"/>
            <a:ext cx="4965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朗读指导</a:t>
            </a:r>
            <a:r>
              <a:rPr lang="zh-CN" altLang="en-US" sz="28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</a:t>
            </a:r>
            <a:r>
              <a:rPr lang="en-US" altLang="zh-CN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</a:t>
            </a:r>
            <a:r>
              <a:rPr lang="zh-CN" altLang="en-US" sz="28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323528" y="1095440"/>
            <a:ext cx="8784976" cy="9002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-20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轻柔地读一读这个问句，不要吵醒小青蛙哦！</a:t>
            </a:r>
            <a:endParaRPr lang="zh-CN" altLang="en-US" sz="3600" b="1" spc="-2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2016206"/>
            <a:ext cx="7056784" cy="2787792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72008"/>
            <a:ext cx="1013927" cy="10139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文本框 8"/>
          <p:cNvSpPr txBox="1"/>
          <p:nvPr/>
        </p:nvSpPr>
        <p:spPr>
          <a:xfrm>
            <a:off x="4161746" y="1707654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先写短横，再向左略斜往下方行笔，然后向右圆转，最后向上出钩。钩的写法与竖弯钩相同。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1115616" y="1574131"/>
            <a:ext cx="2110026" cy="817842"/>
            <a:chOff x="882429" y="1158948"/>
            <a:chExt cx="2110026" cy="817842"/>
          </a:xfrm>
        </p:grpSpPr>
        <p:pic>
          <p:nvPicPr>
            <p:cNvPr id="45" name="Picture 7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528521" y="512856"/>
              <a:ext cx="817842" cy="21100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矩形 45"/>
            <p:cNvSpPr/>
            <p:nvPr/>
          </p:nvSpPr>
          <p:spPr>
            <a:xfrm>
              <a:off x="882429" y="1230956"/>
              <a:ext cx="211002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横折弯钩</a:t>
              </a:r>
              <a:endPara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47" name="任意多边形 46"/>
          <p:cNvSpPr/>
          <p:nvPr/>
        </p:nvSpPr>
        <p:spPr>
          <a:xfrm rot="170216">
            <a:off x="2059146" y="2757860"/>
            <a:ext cx="207672" cy="1085761"/>
          </a:xfrm>
          <a:custGeom>
            <a:avLst/>
            <a:gdLst>
              <a:gd name="connsiteX0" fmla="*/ 48336 w 207672"/>
              <a:gd name="connsiteY0" fmla="*/ 0 h 1085761"/>
              <a:gd name="connsiteX1" fmla="*/ 207672 w 207672"/>
              <a:gd name="connsiteY1" fmla="*/ 0 h 1085761"/>
              <a:gd name="connsiteX2" fmla="*/ 204410 w 207672"/>
              <a:gd name="connsiteY2" fmla="*/ 6286 h 1085761"/>
              <a:gd name="connsiteX3" fmla="*/ 198530 w 207672"/>
              <a:gd name="connsiteY3" fmla="*/ 15918 h 1085761"/>
              <a:gd name="connsiteX4" fmla="*/ 192726 w 207672"/>
              <a:gd name="connsiteY4" fmla="*/ 27104 h 1085761"/>
              <a:gd name="connsiteX5" fmla="*/ 187231 w 207672"/>
              <a:gd name="connsiteY5" fmla="*/ 44502 h 1085761"/>
              <a:gd name="connsiteX6" fmla="*/ 181658 w 207672"/>
              <a:gd name="connsiteY6" fmla="*/ 60346 h 1085761"/>
              <a:gd name="connsiteX7" fmla="*/ 176393 w 207672"/>
              <a:gd name="connsiteY7" fmla="*/ 82404 h 1085761"/>
              <a:gd name="connsiteX8" fmla="*/ 171128 w 207672"/>
              <a:gd name="connsiteY8" fmla="*/ 104461 h 1085761"/>
              <a:gd name="connsiteX9" fmla="*/ 165787 w 207672"/>
              <a:gd name="connsiteY9" fmla="*/ 124965 h 1085761"/>
              <a:gd name="connsiteX10" fmla="*/ 160753 w 207672"/>
              <a:gd name="connsiteY10" fmla="*/ 151681 h 1085761"/>
              <a:gd name="connsiteX11" fmla="*/ 155796 w 207672"/>
              <a:gd name="connsiteY11" fmla="*/ 179951 h 1085761"/>
              <a:gd name="connsiteX12" fmla="*/ 150993 w 207672"/>
              <a:gd name="connsiteY12" fmla="*/ 211326 h 1085761"/>
              <a:gd name="connsiteX13" fmla="*/ 146267 w 207672"/>
              <a:gd name="connsiteY13" fmla="*/ 244254 h 1085761"/>
              <a:gd name="connsiteX14" fmla="*/ 141541 w 207672"/>
              <a:gd name="connsiteY14" fmla="*/ 277184 h 1085761"/>
              <a:gd name="connsiteX15" fmla="*/ 137046 w 207672"/>
              <a:gd name="connsiteY15" fmla="*/ 314771 h 1085761"/>
              <a:gd name="connsiteX16" fmla="*/ 132550 w 207672"/>
              <a:gd name="connsiteY16" fmla="*/ 352359 h 1085761"/>
              <a:gd name="connsiteX17" fmla="*/ 128055 w 207672"/>
              <a:gd name="connsiteY17" fmla="*/ 389946 h 1085761"/>
              <a:gd name="connsiteX18" fmla="*/ 123252 w 207672"/>
              <a:gd name="connsiteY18" fmla="*/ 421322 h 1085761"/>
              <a:gd name="connsiteX19" fmla="*/ 118834 w 207672"/>
              <a:gd name="connsiteY19" fmla="*/ 460463 h 1085761"/>
              <a:gd name="connsiteX20" fmla="*/ 113800 w 207672"/>
              <a:gd name="connsiteY20" fmla="*/ 487179 h 1085761"/>
              <a:gd name="connsiteX21" fmla="*/ 108997 w 207672"/>
              <a:gd name="connsiteY21" fmla="*/ 518554 h 1085761"/>
              <a:gd name="connsiteX22" fmla="*/ 110613 w 207672"/>
              <a:gd name="connsiteY22" fmla="*/ 551169 h 1085761"/>
              <a:gd name="connsiteX23" fmla="*/ 105579 w 207672"/>
              <a:gd name="connsiteY23" fmla="*/ 577885 h 1085761"/>
              <a:gd name="connsiteX24" fmla="*/ 100546 w 207672"/>
              <a:gd name="connsiteY24" fmla="*/ 604601 h 1085761"/>
              <a:gd name="connsiteX25" fmla="*/ 101623 w 207672"/>
              <a:gd name="connsiteY25" fmla="*/ 626344 h 1085761"/>
              <a:gd name="connsiteX26" fmla="*/ 102931 w 207672"/>
              <a:gd name="connsiteY26" fmla="*/ 652746 h 1085761"/>
              <a:gd name="connsiteX27" fmla="*/ 97667 w 207672"/>
              <a:gd name="connsiteY27" fmla="*/ 674803 h 1085761"/>
              <a:gd name="connsiteX28" fmla="*/ 98436 w 207672"/>
              <a:gd name="connsiteY28" fmla="*/ 690334 h 1085761"/>
              <a:gd name="connsiteX29" fmla="*/ 99514 w 207672"/>
              <a:gd name="connsiteY29" fmla="*/ 712077 h 1085761"/>
              <a:gd name="connsiteX30" fmla="*/ 100360 w 207672"/>
              <a:gd name="connsiteY30" fmla="*/ 729161 h 1085761"/>
              <a:gd name="connsiteX31" fmla="*/ 101130 w 207672"/>
              <a:gd name="connsiteY31" fmla="*/ 744691 h 1085761"/>
              <a:gd name="connsiteX32" fmla="*/ 104054 w 207672"/>
              <a:gd name="connsiteY32" fmla="*/ 803707 h 1085761"/>
              <a:gd name="connsiteX33" fmla="*/ 113321 w 207672"/>
              <a:gd name="connsiteY33" fmla="*/ 862409 h 1085761"/>
              <a:gd name="connsiteX34" fmla="*/ 128853 w 207672"/>
              <a:gd name="connsiteY34" fmla="*/ 919243 h 1085761"/>
              <a:gd name="connsiteX35" fmla="*/ 144462 w 207672"/>
              <a:gd name="connsiteY35" fmla="*/ 977631 h 1085761"/>
              <a:gd name="connsiteX36" fmla="*/ 158763 w 207672"/>
              <a:gd name="connsiteY36" fmla="*/ 1009617 h 1085761"/>
              <a:gd name="connsiteX37" fmla="*/ 166182 w 207672"/>
              <a:gd name="connsiteY37" fmla="*/ 1031046 h 1085761"/>
              <a:gd name="connsiteX38" fmla="*/ 180175 w 207672"/>
              <a:gd name="connsiteY38" fmla="*/ 1056819 h 1085761"/>
              <a:gd name="connsiteX39" fmla="*/ 193937 w 207672"/>
              <a:gd name="connsiteY39" fmla="*/ 1077934 h 1085761"/>
              <a:gd name="connsiteX40" fmla="*/ 199413 w 207672"/>
              <a:gd name="connsiteY40" fmla="*/ 1085761 h 1085761"/>
              <a:gd name="connsiteX41" fmla="*/ 69259 w 207672"/>
              <a:gd name="connsiteY41" fmla="*/ 1085761 h 1085761"/>
              <a:gd name="connsiteX42" fmla="*/ 59673 w 207672"/>
              <a:gd name="connsiteY42" fmla="*/ 1062790 h 1085761"/>
              <a:gd name="connsiteX43" fmla="*/ 36137 w 207672"/>
              <a:gd name="connsiteY43" fmla="*/ 1004796 h 1085761"/>
              <a:gd name="connsiteX44" fmla="*/ 20297 w 207672"/>
              <a:gd name="connsiteY44" fmla="*/ 941749 h 1085761"/>
              <a:gd name="connsiteX45" fmla="*/ 12339 w 207672"/>
              <a:gd name="connsiteY45" fmla="*/ 909449 h 1085761"/>
              <a:gd name="connsiteX46" fmla="*/ 10491 w 207672"/>
              <a:gd name="connsiteY46" fmla="*/ 872176 h 1085761"/>
              <a:gd name="connsiteX47" fmla="*/ 2302 w 207672"/>
              <a:gd name="connsiteY47" fmla="*/ 835216 h 1085761"/>
              <a:gd name="connsiteX48" fmla="*/ 455 w 207672"/>
              <a:gd name="connsiteY48" fmla="*/ 797943 h 1085761"/>
              <a:gd name="connsiteX49" fmla="*/ 0 w 207672"/>
              <a:gd name="connsiteY49" fmla="*/ 788752 h 1085761"/>
              <a:gd name="connsiteX50" fmla="*/ 0 w 207672"/>
              <a:gd name="connsiteY50" fmla="*/ 625851 h 1085761"/>
              <a:gd name="connsiteX51" fmla="*/ 3058 w 207672"/>
              <a:gd name="connsiteY51" fmla="*/ 593864 h 1085761"/>
              <a:gd name="connsiteX52" fmla="*/ 980 w 207672"/>
              <a:gd name="connsiteY52" fmla="*/ 551931 h 1085761"/>
              <a:gd name="connsiteX53" fmla="*/ 4936 w 207672"/>
              <a:gd name="connsiteY53" fmla="*/ 503472 h 1085761"/>
              <a:gd name="connsiteX54" fmla="*/ 8893 w 207672"/>
              <a:gd name="connsiteY54" fmla="*/ 455013 h 1085761"/>
              <a:gd name="connsiteX55" fmla="*/ 13080 w 207672"/>
              <a:gd name="connsiteY55" fmla="*/ 411213 h 1085761"/>
              <a:gd name="connsiteX56" fmla="*/ 18621 w 207672"/>
              <a:gd name="connsiteY56" fmla="*/ 362675 h 1085761"/>
              <a:gd name="connsiteX57" fmla="*/ 22886 w 207672"/>
              <a:gd name="connsiteY57" fmla="*/ 320428 h 1085761"/>
              <a:gd name="connsiteX58" fmla="*/ 27073 w 207672"/>
              <a:gd name="connsiteY58" fmla="*/ 276628 h 1085761"/>
              <a:gd name="connsiteX59" fmla="*/ 31337 w 207672"/>
              <a:gd name="connsiteY59" fmla="*/ 234381 h 1085761"/>
              <a:gd name="connsiteX60" fmla="*/ 35832 w 207672"/>
              <a:gd name="connsiteY60" fmla="*/ 196794 h 1085761"/>
              <a:gd name="connsiteX61" fmla="*/ 40251 w 207672"/>
              <a:gd name="connsiteY61" fmla="*/ 157652 h 1085761"/>
              <a:gd name="connsiteX62" fmla="*/ 44746 w 207672"/>
              <a:gd name="connsiteY62" fmla="*/ 120065 h 1085761"/>
              <a:gd name="connsiteX63" fmla="*/ 43207 w 207672"/>
              <a:gd name="connsiteY63" fmla="*/ 89004 h 1085761"/>
              <a:gd name="connsiteX64" fmla="*/ 47933 w 207672"/>
              <a:gd name="connsiteY64" fmla="*/ 56076 h 1085761"/>
              <a:gd name="connsiteX65" fmla="*/ 46624 w 207672"/>
              <a:gd name="connsiteY65" fmla="*/ 29673 h 1085761"/>
              <a:gd name="connsiteX66" fmla="*/ 45547 w 207672"/>
              <a:gd name="connsiteY66" fmla="*/ 7931 h 1085761"/>
              <a:gd name="connsiteX67" fmla="*/ 48336 w 207672"/>
              <a:gd name="connsiteY67" fmla="*/ 0 h 10857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07672" h="1085761">
                <a:moveTo>
                  <a:pt x="48336" y="0"/>
                </a:moveTo>
                <a:lnTo>
                  <a:pt x="207672" y="0"/>
                </a:lnTo>
                <a:lnTo>
                  <a:pt x="204410" y="6286"/>
                </a:lnTo>
                <a:lnTo>
                  <a:pt x="198530" y="15918"/>
                </a:lnTo>
                <a:lnTo>
                  <a:pt x="192726" y="27104"/>
                </a:lnTo>
                <a:lnTo>
                  <a:pt x="187231" y="44502"/>
                </a:lnTo>
                <a:lnTo>
                  <a:pt x="181658" y="60346"/>
                </a:lnTo>
                <a:lnTo>
                  <a:pt x="176393" y="82404"/>
                </a:lnTo>
                <a:lnTo>
                  <a:pt x="171128" y="104461"/>
                </a:lnTo>
                <a:lnTo>
                  <a:pt x="165787" y="124965"/>
                </a:lnTo>
                <a:lnTo>
                  <a:pt x="160753" y="151681"/>
                </a:lnTo>
                <a:lnTo>
                  <a:pt x="155796" y="179951"/>
                </a:lnTo>
                <a:lnTo>
                  <a:pt x="150993" y="211326"/>
                </a:lnTo>
                <a:lnTo>
                  <a:pt x="146267" y="244254"/>
                </a:lnTo>
                <a:lnTo>
                  <a:pt x="141541" y="277184"/>
                </a:lnTo>
                <a:lnTo>
                  <a:pt x="137046" y="314771"/>
                </a:lnTo>
                <a:lnTo>
                  <a:pt x="132550" y="352359"/>
                </a:lnTo>
                <a:lnTo>
                  <a:pt x="128055" y="389946"/>
                </a:lnTo>
                <a:lnTo>
                  <a:pt x="123252" y="421322"/>
                </a:lnTo>
                <a:lnTo>
                  <a:pt x="118834" y="460463"/>
                </a:lnTo>
                <a:lnTo>
                  <a:pt x="113800" y="487179"/>
                </a:lnTo>
                <a:lnTo>
                  <a:pt x="108997" y="518554"/>
                </a:lnTo>
                <a:lnTo>
                  <a:pt x="110613" y="551169"/>
                </a:lnTo>
                <a:lnTo>
                  <a:pt x="105579" y="577885"/>
                </a:lnTo>
                <a:lnTo>
                  <a:pt x="100546" y="604601"/>
                </a:lnTo>
                <a:lnTo>
                  <a:pt x="101623" y="626344"/>
                </a:lnTo>
                <a:lnTo>
                  <a:pt x="102931" y="652746"/>
                </a:lnTo>
                <a:lnTo>
                  <a:pt x="97667" y="674803"/>
                </a:lnTo>
                <a:lnTo>
                  <a:pt x="98436" y="690334"/>
                </a:lnTo>
                <a:lnTo>
                  <a:pt x="99514" y="712077"/>
                </a:lnTo>
                <a:lnTo>
                  <a:pt x="100360" y="729161"/>
                </a:lnTo>
                <a:lnTo>
                  <a:pt x="101130" y="744691"/>
                </a:lnTo>
                <a:lnTo>
                  <a:pt x="104054" y="803707"/>
                </a:lnTo>
                <a:lnTo>
                  <a:pt x="113321" y="862409"/>
                </a:lnTo>
                <a:lnTo>
                  <a:pt x="128853" y="919243"/>
                </a:lnTo>
                <a:lnTo>
                  <a:pt x="144462" y="977631"/>
                </a:lnTo>
                <a:lnTo>
                  <a:pt x="158763" y="1009617"/>
                </a:lnTo>
                <a:lnTo>
                  <a:pt x="166182" y="1031046"/>
                </a:lnTo>
                <a:lnTo>
                  <a:pt x="180175" y="1056819"/>
                </a:lnTo>
                <a:lnTo>
                  <a:pt x="193937" y="1077934"/>
                </a:lnTo>
                <a:lnTo>
                  <a:pt x="199413" y="1085761"/>
                </a:lnTo>
                <a:lnTo>
                  <a:pt x="69259" y="1085761"/>
                </a:lnTo>
                <a:lnTo>
                  <a:pt x="59673" y="1062790"/>
                </a:lnTo>
                <a:lnTo>
                  <a:pt x="36137" y="1004796"/>
                </a:lnTo>
                <a:lnTo>
                  <a:pt x="20297" y="941749"/>
                </a:lnTo>
                <a:lnTo>
                  <a:pt x="12339" y="909449"/>
                </a:lnTo>
                <a:lnTo>
                  <a:pt x="10491" y="872176"/>
                </a:lnTo>
                <a:lnTo>
                  <a:pt x="2302" y="835216"/>
                </a:lnTo>
                <a:lnTo>
                  <a:pt x="455" y="797943"/>
                </a:lnTo>
                <a:lnTo>
                  <a:pt x="0" y="788752"/>
                </a:lnTo>
                <a:lnTo>
                  <a:pt x="0" y="625851"/>
                </a:lnTo>
                <a:lnTo>
                  <a:pt x="3058" y="593864"/>
                </a:lnTo>
                <a:lnTo>
                  <a:pt x="980" y="551931"/>
                </a:lnTo>
                <a:lnTo>
                  <a:pt x="4936" y="503472"/>
                </a:lnTo>
                <a:lnTo>
                  <a:pt x="8893" y="455013"/>
                </a:lnTo>
                <a:lnTo>
                  <a:pt x="13080" y="411213"/>
                </a:lnTo>
                <a:lnTo>
                  <a:pt x="18621" y="362675"/>
                </a:lnTo>
                <a:lnTo>
                  <a:pt x="22886" y="320428"/>
                </a:lnTo>
                <a:lnTo>
                  <a:pt x="27073" y="276628"/>
                </a:lnTo>
                <a:lnTo>
                  <a:pt x="31337" y="234381"/>
                </a:lnTo>
                <a:lnTo>
                  <a:pt x="35832" y="196794"/>
                </a:lnTo>
                <a:lnTo>
                  <a:pt x="40251" y="157652"/>
                </a:lnTo>
                <a:lnTo>
                  <a:pt x="44746" y="120065"/>
                </a:lnTo>
                <a:lnTo>
                  <a:pt x="43207" y="89004"/>
                </a:lnTo>
                <a:lnTo>
                  <a:pt x="47933" y="56076"/>
                </a:lnTo>
                <a:lnTo>
                  <a:pt x="46624" y="29673"/>
                </a:lnTo>
                <a:lnTo>
                  <a:pt x="45547" y="7931"/>
                </a:lnTo>
                <a:lnTo>
                  <a:pt x="48336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rot="170216">
            <a:off x="2710340" y="3548032"/>
            <a:ext cx="293480" cy="387492"/>
          </a:xfrm>
          <a:custGeom>
            <a:avLst/>
            <a:gdLst>
              <a:gd name="connsiteX0" fmla="*/ 105740 w 181712"/>
              <a:gd name="connsiteY0" fmla="*/ 0 h 358088"/>
              <a:gd name="connsiteX1" fmla="*/ 112313 w 181712"/>
              <a:gd name="connsiteY1" fmla="*/ 4345 h 358088"/>
              <a:gd name="connsiteX2" fmla="*/ 112621 w 181712"/>
              <a:gd name="connsiteY2" fmla="*/ 10557 h 358088"/>
              <a:gd name="connsiteX3" fmla="*/ 119502 w 181712"/>
              <a:gd name="connsiteY3" fmla="*/ 21114 h 358088"/>
              <a:gd name="connsiteX4" fmla="*/ 126613 w 181712"/>
              <a:gd name="connsiteY4" fmla="*/ 36330 h 358088"/>
              <a:gd name="connsiteX5" fmla="*/ 127691 w 181712"/>
              <a:gd name="connsiteY5" fmla="*/ 58073 h 358088"/>
              <a:gd name="connsiteX6" fmla="*/ 135341 w 181712"/>
              <a:gd name="connsiteY6" fmla="*/ 84161 h 358088"/>
              <a:gd name="connsiteX7" fmla="*/ 143223 w 181712"/>
              <a:gd name="connsiteY7" fmla="*/ 114908 h 358088"/>
              <a:gd name="connsiteX8" fmla="*/ 145147 w 181712"/>
              <a:gd name="connsiteY8" fmla="*/ 153735 h 358088"/>
              <a:gd name="connsiteX9" fmla="*/ 154921 w 181712"/>
              <a:gd name="connsiteY9" fmla="*/ 190615 h 358088"/>
              <a:gd name="connsiteX10" fmla="*/ 156768 w 181712"/>
              <a:gd name="connsiteY10" fmla="*/ 227888 h 358088"/>
              <a:gd name="connsiteX11" fmla="*/ 164958 w 181712"/>
              <a:gd name="connsiteY11" fmla="*/ 264847 h 358088"/>
              <a:gd name="connsiteX12" fmla="*/ 166266 w 181712"/>
              <a:gd name="connsiteY12" fmla="*/ 291250 h 358088"/>
              <a:gd name="connsiteX13" fmla="*/ 174224 w 181712"/>
              <a:gd name="connsiteY13" fmla="*/ 323550 h 358088"/>
              <a:gd name="connsiteX14" fmla="*/ 181712 w 181712"/>
              <a:gd name="connsiteY14" fmla="*/ 349083 h 358088"/>
              <a:gd name="connsiteX15" fmla="*/ 0 w 181712"/>
              <a:gd name="connsiteY15" fmla="*/ 358088 h 358088"/>
              <a:gd name="connsiteX16" fmla="*/ 8511 w 181712"/>
              <a:gd name="connsiteY16" fmla="*/ 347330 h 358088"/>
              <a:gd name="connsiteX17" fmla="*/ 20118 w 181712"/>
              <a:gd name="connsiteY17" fmla="*/ 324959 h 358088"/>
              <a:gd name="connsiteX18" fmla="*/ 37836 w 181712"/>
              <a:gd name="connsiteY18" fmla="*/ 297614 h 358088"/>
              <a:gd name="connsiteX19" fmla="*/ 48905 w 181712"/>
              <a:gd name="connsiteY19" fmla="*/ 264371 h 358088"/>
              <a:gd name="connsiteX20" fmla="*/ 59742 w 181712"/>
              <a:gd name="connsiteY20" fmla="*/ 226469 h 358088"/>
              <a:gd name="connsiteX21" fmla="*/ 64006 w 181712"/>
              <a:gd name="connsiteY21" fmla="*/ 184222 h 358088"/>
              <a:gd name="connsiteX22" fmla="*/ 74536 w 181712"/>
              <a:gd name="connsiteY22" fmla="*/ 140108 h 358088"/>
              <a:gd name="connsiteX23" fmla="*/ 79339 w 181712"/>
              <a:gd name="connsiteY23" fmla="*/ 108732 h 358088"/>
              <a:gd name="connsiteX24" fmla="*/ 84065 w 181712"/>
              <a:gd name="connsiteY24" fmla="*/ 75804 h 358088"/>
              <a:gd name="connsiteX25" fmla="*/ 89330 w 181712"/>
              <a:gd name="connsiteY25" fmla="*/ 53747 h 358088"/>
              <a:gd name="connsiteX26" fmla="*/ 94594 w 181712"/>
              <a:gd name="connsiteY26" fmla="*/ 31690 h 358088"/>
              <a:gd name="connsiteX27" fmla="*/ 100167 w 181712"/>
              <a:gd name="connsiteY27" fmla="*/ 15845 h 358088"/>
              <a:gd name="connsiteX28" fmla="*/ 99628 w 181712"/>
              <a:gd name="connsiteY28" fmla="*/ 4973 h 358088"/>
              <a:gd name="connsiteX29" fmla="*/ 105740 w 181712"/>
              <a:gd name="connsiteY29" fmla="*/ 0 h 358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81712" h="358088">
                <a:moveTo>
                  <a:pt x="105740" y="0"/>
                </a:moveTo>
                <a:lnTo>
                  <a:pt x="112313" y="4345"/>
                </a:lnTo>
                <a:lnTo>
                  <a:pt x="112621" y="10557"/>
                </a:lnTo>
                <a:lnTo>
                  <a:pt x="119502" y="21114"/>
                </a:lnTo>
                <a:lnTo>
                  <a:pt x="126613" y="36330"/>
                </a:lnTo>
                <a:lnTo>
                  <a:pt x="127691" y="58073"/>
                </a:lnTo>
                <a:lnTo>
                  <a:pt x="135341" y="84161"/>
                </a:lnTo>
                <a:lnTo>
                  <a:pt x="143223" y="114908"/>
                </a:lnTo>
                <a:lnTo>
                  <a:pt x="145147" y="153735"/>
                </a:lnTo>
                <a:lnTo>
                  <a:pt x="154921" y="190615"/>
                </a:lnTo>
                <a:lnTo>
                  <a:pt x="156768" y="227888"/>
                </a:lnTo>
                <a:lnTo>
                  <a:pt x="164958" y="264847"/>
                </a:lnTo>
                <a:lnTo>
                  <a:pt x="166266" y="291250"/>
                </a:lnTo>
                <a:lnTo>
                  <a:pt x="174224" y="323550"/>
                </a:lnTo>
                <a:lnTo>
                  <a:pt x="181712" y="349083"/>
                </a:lnTo>
                <a:lnTo>
                  <a:pt x="0" y="358088"/>
                </a:lnTo>
                <a:lnTo>
                  <a:pt x="8511" y="347330"/>
                </a:lnTo>
                <a:lnTo>
                  <a:pt x="20118" y="324959"/>
                </a:lnTo>
                <a:lnTo>
                  <a:pt x="37836" y="297614"/>
                </a:lnTo>
                <a:lnTo>
                  <a:pt x="48905" y="264371"/>
                </a:lnTo>
                <a:lnTo>
                  <a:pt x="59742" y="226469"/>
                </a:lnTo>
                <a:lnTo>
                  <a:pt x="64006" y="184222"/>
                </a:lnTo>
                <a:lnTo>
                  <a:pt x="74536" y="140108"/>
                </a:lnTo>
                <a:lnTo>
                  <a:pt x="79339" y="108732"/>
                </a:lnTo>
                <a:lnTo>
                  <a:pt x="84065" y="75804"/>
                </a:lnTo>
                <a:lnTo>
                  <a:pt x="89330" y="53747"/>
                </a:lnTo>
                <a:lnTo>
                  <a:pt x="94594" y="31690"/>
                </a:lnTo>
                <a:lnTo>
                  <a:pt x="100167" y="15845"/>
                </a:lnTo>
                <a:lnTo>
                  <a:pt x="99628" y="4973"/>
                </a:lnTo>
                <a:lnTo>
                  <a:pt x="10574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rot="170216">
            <a:off x="1626567" y="2534161"/>
            <a:ext cx="732526" cy="296734"/>
          </a:xfrm>
          <a:custGeom>
            <a:avLst/>
            <a:gdLst>
              <a:gd name="connsiteX0" fmla="*/ 529299 w 732526"/>
              <a:gd name="connsiteY0" fmla="*/ 1257 h 231266"/>
              <a:gd name="connsiteX1" fmla="*/ 541983 w 732526"/>
              <a:gd name="connsiteY1" fmla="*/ 629 h 231266"/>
              <a:gd name="connsiteX2" fmla="*/ 548326 w 732526"/>
              <a:gd name="connsiteY2" fmla="*/ 314 h 231266"/>
              <a:gd name="connsiteX3" fmla="*/ 554668 w 732526"/>
              <a:gd name="connsiteY3" fmla="*/ 0 h 231266"/>
              <a:gd name="connsiteX4" fmla="*/ 567660 w 732526"/>
              <a:gd name="connsiteY4" fmla="*/ 5584 h 231266"/>
              <a:gd name="connsiteX5" fmla="*/ 580575 w 732526"/>
              <a:gd name="connsiteY5" fmla="*/ 9615 h 231266"/>
              <a:gd name="connsiteX6" fmla="*/ 593568 w 732526"/>
              <a:gd name="connsiteY6" fmla="*/ 15198 h 231266"/>
              <a:gd name="connsiteX7" fmla="*/ 613133 w 732526"/>
              <a:gd name="connsiteY7" fmla="*/ 25126 h 231266"/>
              <a:gd name="connsiteX8" fmla="*/ 632622 w 732526"/>
              <a:gd name="connsiteY8" fmla="*/ 33502 h 231266"/>
              <a:gd name="connsiteX9" fmla="*/ 652187 w 732526"/>
              <a:gd name="connsiteY9" fmla="*/ 43431 h 231266"/>
              <a:gd name="connsiteX10" fmla="*/ 672060 w 732526"/>
              <a:gd name="connsiteY10" fmla="*/ 59572 h 231266"/>
              <a:gd name="connsiteX11" fmla="*/ 685514 w 732526"/>
              <a:gd name="connsiteY11" fmla="*/ 74473 h 231266"/>
              <a:gd name="connsiteX12" fmla="*/ 698737 w 732526"/>
              <a:gd name="connsiteY12" fmla="*/ 84716 h 231266"/>
              <a:gd name="connsiteX13" fmla="*/ 711960 w 732526"/>
              <a:gd name="connsiteY13" fmla="*/ 94959 h 231266"/>
              <a:gd name="connsiteX14" fmla="*/ 718841 w 732526"/>
              <a:gd name="connsiteY14" fmla="*/ 105517 h 231266"/>
              <a:gd name="connsiteX15" fmla="*/ 725645 w 732526"/>
              <a:gd name="connsiteY15" fmla="*/ 114520 h 231266"/>
              <a:gd name="connsiteX16" fmla="*/ 732295 w 732526"/>
              <a:gd name="connsiteY16" fmla="*/ 120418 h 231266"/>
              <a:gd name="connsiteX17" fmla="*/ 732526 w 732526"/>
              <a:gd name="connsiteY17" fmla="*/ 125078 h 231266"/>
              <a:gd name="connsiteX18" fmla="*/ 727031 w 732526"/>
              <a:gd name="connsiteY18" fmla="*/ 142476 h 231266"/>
              <a:gd name="connsiteX19" fmla="*/ 714885 w 732526"/>
              <a:gd name="connsiteY19" fmla="*/ 153976 h 231266"/>
              <a:gd name="connsiteX20" fmla="*/ 696320 w 732526"/>
              <a:gd name="connsiteY20" fmla="*/ 164236 h 231266"/>
              <a:gd name="connsiteX21" fmla="*/ 677601 w 732526"/>
              <a:gd name="connsiteY21" fmla="*/ 171392 h 231266"/>
              <a:gd name="connsiteX22" fmla="*/ 671490 w 732526"/>
              <a:gd name="connsiteY22" fmla="*/ 176365 h 231266"/>
              <a:gd name="connsiteX23" fmla="*/ 665456 w 732526"/>
              <a:gd name="connsiteY23" fmla="*/ 182892 h 231266"/>
              <a:gd name="connsiteX24" fmla="*/ 662914 w 732526"/>
              <a:gd name="connsiteY24" fmla="*/ 187792 h 231266"/>
              <a:gd name="connsiteX25" fmla="*/ 503578 w 732526"/>
              <a:gd name="connsiteY25" fmla="*/ 187792 h 231266"/>
              <a:gd name="connsiteX26" fmla="*/ 506361 w 732526"/>
              <a:gd name="connsiteY26" fmla="*/ 179877 h 231266"/>
              <a:gd name="connsiteX27" fmla="*/ 505592 w 732526"/>
              <a:gd name="connsiteY27" fmla="*/ 164347 h 231266"/>
              <a:gd name="connsiteX28" fmla="*/ 498711 w 732526"/>
              <a:gd name="connsiteY28" fmla="*/ 153790 h 231266"/>
              <a:gd name="connsiteX29" fmla="*/ 498403 w 732526"/>
              <a:gd name="connsiteY29" fmla="*/ 147578 h 231266"/>
              <a:gd name="connsiteX30" fmla="*/ 491830 w 732526"/>
              <a:gd name="connsiteY30" fmla="*/ 143233 h 231266"/>
              <a:gd name="connsiteX31" fmla="*/ 485488 w 732526"/>
              <a:gd name="connsiteY31" fmla="*/ 143547 h 231266"/>
              <a:gd name="connsiteX32" fmla="*/ 466461 w 732526"/>
              <a:gd name="connsiteY32" fmla="*/ 144490 h 231266"/>
              <a:gd name="connsiteX33" fmla="*/ 446080 w 732526"/>
              <a:gd name="connsiteY33" fmla="*/ 150171 h 231266"/>
              <a:gd name="connsiteX34" fmla="*/ 421019 w 732526"/>
              <a:gd name="connsiteY34" fmla="*/ 157640 h 231266"/>
              <a:gd name="connsiteX35" fmla="*/ 389539 w 732526"/>
              <a:gd name="connsiteY35" fmla="*/ 163871 h 231266"/>
              <a:gd name="connsiteX36" fmla="*/ 358136 w 732526"/>
              <a:gd name="connsiteY36" fmla="*/ 171655 h 231266"/>
              <a:gd name="connsiteX37" fmla="*/ 314202 w 732526"/>
              <a:gd name="connsiteY37" fmla="*/ 183172 h 231266"/>
              <a:gd name="connsiteX38" fmla="*/ 270114 w 732526"/>
              <a:gd name="connsiteY38" fmla="*/ 191584 h 231266"/>
              <a:gd name="connsiteX39" fmla="*/ 226258 w 732526"/>
              <a:gd name="connsiteY39" fmla="*/ 204656 h 231266"/>
              <a:gd name="connsiteX40" fmla="*/ 188435 w 732526"/>
              <a:gd name="connsiteY40" fmla="*/ 211201 h 231266"/>
              <a:gd name="connsiteX41" fmla="*/ 142761 w 732526"/>
              <a:gd name="connsiteY41" fmla="*/ 219692 h 231266"/>
              <a:gd name="connsiteX42" fmla="*/ 73228 w 732526"/>
              <a:gd name="connsiteY42" fmla="*/ 227808 h 231266"/>
              <a:gd name="connsiteX43" fmla="*/ 3463 w 732526"/>
              <a:gd name="connsiteY43" fmla="*/ 231266 h 231266"/>
              <a:gd name="connsiteX44" fmla="*/ 0 w 732526"/>
              <a:gd name="connsiteY44" fmla="*/ 161377 h 231266"/>
              <a:gd name="connsiteX45" fmla="*/ 69765 w 732526"/>
              <a:gd name="connsiteY45" fmla="*/ 157920 h 231266"/>
              <a:gd name="connsiteX46" fmla="*/ 139298 w 732526"/>
              <a:gd name="connsiteY46" fmla="*/ 149804 h 231266"/>
              <a:gd name="connsiteX47" fmla="*/ 178630 w 732526"/>
              <a:gd name="connsiteY47" fmla="*/ 141627 h 231266"/>
              <a:gd name="connsiteX48" fmla="*/ 216452 w 732526"/>
              <a:gd name="connsiteY48" fmla="*/ 135082 h 231266"/>
              <a:gd name="connsiteX49" fmla="*/ 254274 w 732526"/>
              <a:gd name="connsiteY49" fmla="*/ 128538 h 231266"/>
              <a:gd name="connsiteX50" fmla="*/ 298131 w 732526"/>
              <a:gd name="connsiteY50" fmla="*/ 115467 h 231266"/>
              <a:gd name="connsiteX51" fmla="*/ 335646 w 732526"/>
              <a:gd name="connsiteY51" fmla="*/ 102709 h 231266"/>
              <a:gd name="connsiteX52" fmla="*/ 366818 w 732526"/>
              <a:gd name="connsiteY52" fmla="*/ 90266 h 231266"/>
              <a:gd name="connsiteX53" fmla="*/ 398221 w 732526"/>
              <a:gd name="connsiteY53" fmla="*/ 82482 h 231266"/>
              <a:gd name="connsiteX54" fmla="*/ 423129 w 732526"/>
              <a:gd name="connsiteY54" fmla="*/ 71908 h 231266"/>
              <a:gd name="connsiteX55" fmla="*/ 441847 w 732526"/>
              <a:gd name="connsiteY55" fmla="*/ 64752 h 231266"/>
              <a:gd name="connsiteX56" fmla="*/ 461920 w 732526"/>
              <a:gd name="connsiteY56" fmla="*/ 52859 h 231266"/>
              <a:gd name="connsiteX57" fmla="*/ 474374 w 732526"/>
              <a:gd name="connsiteY57" fmla="*/ 47571 h 231266"/>
              <a:gd name="connsiteX58" fmla="*/ 486520 w 732526"/>
              <a:gd name="connsiteY58" fmla="*/ 36071 h 231266"/>
              <a:gd name="connsiteX59" fmla="*/ 492323 w 732526"/>
              <a:gd name="connsiteY59" fmla="*/ 24886 h 231266"/>
              <a:gd name="connsiteX60" fmla="*/ 498434 w 732526"/>
              <a:gd name="connsiteY60" fmla="*/ 19913 h 231266"/>
              <a:gd name="connsiteX61" fmla="*/ 510811 w 732526"/>
              <a:gd name="connsiteY61" fmla="*/ 13072 h 231266"/>
              <a:gd name="connsiteX62" fmla="*/ 516922 w 732526"/>
              <a:gd name="connsiteY62" fmla="*/ 8098 h 231266"/>
              <a:gd name="connsiteX63" fmla="*/ 529299 w 732526"/>
              <a:gd name="connsiteY63" fmla="*/ 1257 h 231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732526" h="231266">
                <a:moveTo>
                  <a:pt x="529299" y="1257"/>
                </a:moveTo>
                <a:lnTo>
                  <a:pt x="541983" y="629"/>
                </a:lnTo>
                <a:lnTo>
                  <a:pt x="548326" y="314"/>
                </a:lnTo>
                <a:lnTo>
                  <a:pt x="554668" y="0"/>
                </a:lnTo>
                <a:lnTo>
                  <a:pt x="567660" y="5584"/>
                </a:lnTo>
                <a:lnTo>
                  <a:pt x="580575" y="9615"/>
                </a:lnTo>
                <a:lnTo>
                  <a:pt x="593568" y="15198"/>
                </a:lnTo>
                <a:lnTo>
                  <a:pt x="613133" y="25126"/>
                </a:lnTo>
                <a:lnTo>
                  <a:pt x="632622" y="33502"/>
                </a:lnTo>
                <a:lnTo>
                  <a:pt x="652187" y="43431"/>
                </a:lnTo>
                <a:lnTo>
                  <a:pt x="672060" y="59572"/>
                </a:lnTo>
                <a:lnTo>
                  <a:pt x="685514" y="74473"/>
                </a:lnTo>
                <a:lnTo>
                  <a:pt x="698737" y="84716"/>
                </a:lnTo>
                <a:lnTo>
                  <a:pt x="711960" y="94959"/>
                </a:lnTo>
                <a:lnTo>
                  <a:pt x="718841" y="105517"/>
                </a:lnTo>
                <a:lnTo>
                  <a:pt x="725645" y="114520"/>
                </a:lnTo>
                <a:lnTo>
                  <a:pt x="732295" y="120418"/>
                </a:lnTo>
                <a:lnTo>
                  <a:pt x="732526" y="125078"/>
                </a:lnTo>
                <a:lnTo>
                  <a:pt x="727031" y="142476"/>
                </a:lnTo>
                <a:lnTo>
                  <a:pt x="714885" y="153976"/>
                </a:lnTo>
                <a:lnTo>
                  <a:pt x="696320" y="164236"/>
                </a:lnTo>
                <a:lnTo>
                  <a:pt x="677601" y="171392"/>
                </a:lnTo>
                <a:lnTo>
                  <a:pt x="671490" y="176365"/>
                </a:lnTo>
                <a:lnTo>
                  <a:pt x="665456" y="182892"/>
                </a:lnTo>
                <a:lnTo>
                  <a:pt x="662914" y="187792"/>
                </a:lnTo>
                <a:lnTo>
                  <a:pt x="503578" y="187792"/>
                </a:lnTo>
                <a:lnTo>
                  <a:pt x="506361" y="179877"/>
                </a:lnTo>
                <a:lnTo>
                  <a:pt x="505592" y="164347"/>
                </a:lnTo>
                <a:lnTo>
                  <a:pt x="498711" y="153790"/>
                </a:lnTo>
                <a:lnTo>
                  <a:pt x="498403" y="147578"/>
                </a:lnTo>
                <a:lnTo>
                  <a:pt x="491830" y="143233"/>
                </a:lnTo>
                <a:lnTo>
                  <a:pt x="485488" y="143547"/>
                </a:lnTo>
                <a:lnTo>
                  <a:pt x="466461" y="144490"/>
                </a:lnTo>
                <a:lnTo>
                  <a:pt x="446080" y="150171"/>
                </a:lnTo>
                <a:lnTo>
                  <a:pt x="421019" y="157640"/>
                </a:lnTo>
                <a:lnTo>
                  <a:pt x="389539" y="163871"/>
                </a:lnTo>
                <a:lnTo>
                  <a:pt x="358136" y="171655"/>
                </a:lnTo>
                <a:lnTo>
                  <a:pt x="314202" y="183172"/>
                </a:lnTo>
                <a:lnTo>
                  <a:pt x="270114" y="191584"/>
                </a:lnTo>
                <a:lnTo>
                  <a:pt x="226258" y="204656"/>
                </a:lnTo>
                <a:lnTo>
                  <a:pt x="188435" y="211201"/>
                </a:lnTo>
                <a:lnTo>
                  <a:pt x="142761" y="219692"/>
                </a:lnTo>
                <a:lnTo>
                  <a:pt x="73228" y="227808"/>
                </a:lnTo>
                <a:lnTo>
                  <a:pt x="3463" y="231266"/>
                </a:lnTo>
                <a:lnTo>
                  <a:pt x="0" y="161377"/>
                </a:lnTo>
                <a:lnTo>
                  <a:pt x="69765" y="157920"/>
                </a:lnTo>
                <a:lnTo>
                  <a:pt x="139298" y="149804"/>
                </a:lnTo>
                <a:lnTo>
                  <a:pt x="178630" y="141627"/>
                </a:lnTo>
                <a:lnTo>
                  <a:pt x="216452" y="135082"/>
                </a:lnTo>
                <a:lnTo>
                  <a:pt x="254274" y="128538"/>
                </a:lnTo>
                <a:lnTo>
                  <a:pt x="298131" y="115467"/>
                </a:lnTo>
                <a:lnTo>
                  <a:pt x="335646" y="102709"/>
                </a:lnTo>
                <a:lnTo>
                  <a:pt x="366818" y="90266"/>
                </a:lnTo>
                <a:lnTo>
                  <a:pt x="398221" y="82482"/>
                </a:lnTo>
                <a:lnTo>
                  <a:pt x="423129" y="71908"/>
                </a:lnTo>
                <a:lnTo>
                  <a:pt x="441847" y="64752"/>
                </a:lnTo>
                <a:lnTo>
                  <a:pt x="461920" y="52859"/>
                </a:lnTo>
                <a:lnTo>
                  <a:pt x="474374" y="47571"/>
                </a:lnTo>
                <a:lnTo>
                  <a:pt x="486520" y="36071"/>
                </a:lnTo>
                <a:lnTo>
                  <a:pt x="492323" y="24886"/>
                </a:lnTo>
                <a:lnTo>
                  <a:pt x="498434" y="19913"/>
                </a:lnTo>
                <a:lnTo>
                  <a:pt x="510811" y="13072"/>
                </a:lnTo>
                <a:lnTo>
                  <a:pt x="516922" y="8098"/>
                </a:lnTo>
                <a:lnTo>
                  <a:pt x="529299" y="125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 rot="170216">
            <a:off x="2069107" y="3818481"/>
            <a:ext cx="924994" cy="314747"/>
          </a:xfrm>
          <a:custGeom>
            <a:avLst/>
            <a:gdLst>
              <a:gd name="connsiteX0" fmla="*/ 0 w 898658"/>
              <a:gd name="connsiteY0" fmla="*/ 0 h 270536"/>
              <a:gd name="connsiteX1" fmla="*/ 130154 w 898658"/>
              <a:gd name="connsiteY1" fmla="*/ 0 h 270536"/>
              <a:gd name="connsiteX2" fmla="*/ 138363 w 898658"/>
              <a:gd name="connsiteY2" fmla="*/ 11733 h 270536"/>
              <a:gd name="connsiteX3" fmla="*/ 158467 w 898658"/>
              <a:gd name="connsiteY3" fmla="*/ 32534 h 270536"/>
              <a:gd name="connsiteX4" fmla="*/ 171921 w 898658"/>
              <a:gd name="connsiteY4" fmla="*/ 47435 h 270536"/>
              <a:gd name="connsiteX5" fmla="*/ 191486 w 898658"/>
              <a:gd name="connsiteY5" fmla="*/ 57364 h 270536"/>
              <a:gd name="connsiteX6" fmla="*/ 211360 w 898658"/>
              <a:gd name="connsiteY6" fmla="*/ 73505 h 270536"/>
              <a:gd name="connsiteX7" fmla="*/ 230848 w 898658"/>
              <a:gd name="connsiteY7" fmla="*/ 81881 h 270536"/>
              <a:gd name="connsiteX8" fmla="*/ 256756 w 898658"/>
              <a:gd name="connsiteY8" fmla="*/ 91494 h 270536"/>
              <a:gd name="connsiteX9" fmla="*/ 284248 w 898658"/>
              <a:gd name="connsiteY9" fmla="*/ 101030 h 270536"/>
              <a:gd name="connsiteX10" fmla="*/ 309925 w 898658"/>
              <a:gd name="connsiteY10" fmla="*/ 105986 h 270536"/>
              <a:gd name="connsiteX11" fmla="*/ 348209 w 898658"/>
              <a:gd name="connsiteY11" fmla="*/ 108759 h 270536"/>
              <a:gd name="connsiteX12" fmla="*/ 379920 w 898658"/>
              <a:gd name="connsiteY12" fmla="*/ 107188 h 270536"/>
              <a:gd name="connsiteX13" fmla="*/ 417974 w 898658"/>
              <a:gd name="connsiteY13" fmla="*/ 105302 h 270536"/>
              <a:gd name="connsiteX14" fmla="*/ 456027 w 898658"/>
              <a:gd name="connsiteY14" fmla="*/ 103416 h 270536"/>
              <a:gd name="connsiteX15" fmla="*/ 487738 w 898658"/>
              <a:gd name="connsiteY15" fmla="*/ 101845 h 270536"/>
              <a:gd name="connsiteX16" fmla="*/ 519449 w 898658"/>
              <a:gd name="connsiteY16" fmla="*/ 100274 h 270536"/>
              <a:gd name="connsiteX17" fmla="*/ 550929 w 898658"/>
              <a:gd name="connsiteY17" fmla="*/ 94043 h 270536"/>
              <a:gd name="connsiteX18" fmla="*/ 577576 w 898658"/>
              <a:gd name="connsiteY18" fmla="*/ 86495 h 270536"/>
              <a:gd name="connsiteX19" fmla="*/ 602714 w 898658"/>
              <a:gd name="connsiteY19" fmla="*/ 80578 h 270536"/>
              <a:gd name="connsiteX20" fmla="*/ 627775 w 898658"/>
              <a:gd name="connsiteY20" fmla="*/ 73109 h 270536"/>
              <a:gd name="connsiteX21" fmla="*/ 646263 w 898658"/>
              <a:gd name="connsiteY21" fmla="*/ 61295 h 270536"/>
              <a:gd name="connsiteX22" fmla="*/ 664828 w 898658"/>
              <a:gd name="connsiteY22" fmla="*/ 51034 h 270536"/>
              <a:gd name="connsiteX23" fmla="*/ 676974 w 898658"/>
              <a:gd name="connsiteY23" fmla="*/ 39534 h 270536"/>
              <a:gd name="connsiteX24" fmla="*/ 686412 w 898658"/>
              <a:gd name="connsiteY24" fmla="*/ 27606 h 270536"/>
              <a:gd name="connsiteX25" fmla="*/ 868124 w 898658"/>
              <a:gd name="connsiteY25" fmla="*/ 18601 h 270536"/>
              <a:gd name="connsiteX26" fmla="*/ 868287 w 898658"/>
              <a:gd name="connsiteY26" fmla="*/ 19155 h 270536"/>
              <a:gd name="connsiteX27" fmla="*/ 875706 w 898658"/>
              <a:gd name="connsiteY27" fmla="*/ 40584 h 270536"/>
              <a:gd name="connsiteX28" fmla="*/ 889391 w 898658"/>
              <a:gd name="connsiteY28" fmla="*/ 60145 h 270536"/>
              <a:gd name="connsiteX29" fmla="*/ 896580 w 898658"/>
              <a:gd name="connsiteY29" fmla="*/ 76914 h 270536"/>
              <a:gd name="connsiteX30" fmla="*/ 897350 w 898658"/>
              <a:gd name="connsiteY30" fmla="*/ 92445 h 270536"/>
              <a:gd name="connsiteX31" fmla="*/ 897889 w 898658"/>
              <a:gd name="connsiteY31" fmla="*/ 103316 h 270536"/>
              <a:gd name="connsiteX32" fmla="*/ 898658 w 898658"/>
              <a:gd name="connsiteY32" fmla="*/ 118847 h 270536"/>
              <a:gd name="connsiteX33" fmla="*/ 886743 w 898658"/>
              <a:gd name="connsiteY33" fmla="*/ 135006 h 270536"/>
              <a:gd name="connsiteX34" fmla="*/ 880940 w 898658"/>
              <a:gd name="connsiteY34" fmla="*/ 146191 h 270536"/>
              <a:gd name="connsiteX35" fmla="*/ 862452 w 898658"/>
              <a:gd name="connsiteY35" fmla="*/ 158006 h 270536"/>
              <a:gd name="connsiteX36" fmla="*/ 842379 w 898658"/>
              <a:gd name="connsiteY36" fmla="*/ 169899 h 270536"/>
              <a:gd name="connsiteX37" fmla="*/ 799061 w 898658"/>
              <a:gd name="connsiteY37" fmla="*/ 193842 h 270536"/>
              <a:gd name="connsiteX38" fmla="*/ 742750 w 898658"/>
              <a:gd name="connsiteY38" fmla="*/ 212201 h 270536"/>
              <a:gd name="connsiteX39" fmla="*/ 692859 w 898658"/>
              <a:gd name="connsiteY39" fmla="*/ 231799 h 270536"/>
              <a:gd name="connsiteX40" fmla="*/ 667721 w 898658"/>
              <a:gd name="connsiteY40" fmla="*/ 237715 h 270536"/>
              <a:gd name="connsiteX41" fmla="*/ 636241 w 898658"/>
              <a:gd name="connsiteY41" fmla="*/ 243946 h 270536"/>
              <a:gd name="connsiteX42" fmla="*/ 586042 w 898658"/>
              <a:gd name="connsiteY42" fmla="*/ 257331 h 270536"/>
              <a:gd name="connsiteX43" fmla="*/ 534026 w 898658"/>
              <a:gd name="connsiteY43" fmla="*/ 266136 h 270536"/>
              <a:gd name="connsiteX44" fmla="*/ 508657 w 898658"/>
              <a:gd name="connsiteY44" fmla="*/ 267393 h 270536"/>
              <a:gd name="connsiteX45" fmla="*/ 483288 w 898658"/>
              <a:gd name="connsiteY45" fmla="*/ 268651 h 270536"/>
              <a:gd name="connsiteX46" fmla="*/ 464262 w 898658"/>
              <a:gd name="connsiteY46" fmla="*/ 269593 h 270536"/>
              <a:gd name="connsiteX47" fmla="*/ 445235 w 898658"/>
              <a:gd name="connsiteY47" fmla="*/ 270536 h 270536"/>
              <a:gd name="connsiteX48" fmla="*/ 406874 w 898658"/>
              <a:gd name="connsiteY48" fmla="*/ 266210 h 270536"/>
              <a:gd name="connsiteX49" fmla="*/ 362478 w 898658"/>
              <a:gd name="connsiteY49" fmla="*/ 268410 h 270536"/>
              <a:gd name="connsiteX50" fmla="*/ 323886 w 898658"/>
              <a:gd name="connsiteY50" fmla="*/ 259425 h 270536"/>
              <a:gd name="connsiteX51" fmla="*/ 277444 w 898658"/>
              <a:gd name="connsiteY51" fmla="*/ 252385 h 270536"/>
              <a:gd name="connsiteX52" fmla="*/ 251767 w 898658"/>
              <a:gd name="connsiteY52" fmla="*/ 247429 h 270536"/>
              <a:gd name="connsiteX53" fmla="*/ 225860 w 898658"/>
              <a:gd name="connsiteY53" fmla="*/ 237815 h 270536"/>
              <a:gd name="connsiteX54" fmla="*/ 206294 w 898658"/>
              <a:gd name="connsiteY54" fmla="*/ 227886 h 270536"/>
              <a:gd name="connsiteX55" fmla="*/ 180387 w 898658"/>
              <a:gd name="connsiteY55" fmla="*/ 218273 h 270536"/>
              <a:gd name="connsiteX56" fmla="*/ 160590 w 898658"/>
              <a:gd name="connsiteY56" fmla="*/ 203684 h 270536"/>
              <a:gd name="connsiteX57" fmla="*/ 140794 w 898658"/>
              <a:gd name="connsiteY57" fmla="*/ 189096 h 270536"/>
              <a:gd name="connsiteX58" fmla="*/ 120921 w 898658"/>
              <a:gd name="connsiteY58" fmla="*/ 172956 h 270536"/>
              <a:gd name="connsiteX59" fmla="*/ 107467 w 898658"/>
              <a:gd name="connsiteY59" fmla="*/ 158054 h 270536"/>
              <a:gd name="connsiteX60" fmla="*/ 87671 w 898658"/>
              <a:gd name="connsiteY60" fmla="*/ 143466 h 270536"/>
              <a:gd name="connsiteX61" fmla="*/ 67567 w 898658"/>
              <a:gd name="connsiteY61" fmla="*/ 122666 h 270536"/>
              <a:gd name="connsiteX62" fmla="*/ 53805 w 898658"/>
              <a:gd name="connsiteY62" fmla="*/ 101552 h 270536"/>
              <a:gd name="connsiteX63" fmla="*/ 40120 w 898658"/>
              <a:gd name="connsiteY63" fmla="*/ 81991 h 270536"/>
              <a:gd name="connsiteX64" fmla="*/ 26050 w 898658"/>
              <a:gd name="connsiteY64" fmla="*/ 54664 h 270536"/>
              <a:gd name="connsiteX65" fmla="*/ 12057 w 898658"/>
              <a:gd name="connsiteY65" fmla="*/ 28891 h 270536"/>
              <a:gd name="connsiteX66" fmla="*/ 0 w 898658"/>
              <a:gd name="connsiteY66" fmla="*/ 0 h 270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898658" h="270536">
                <a:moveTo>
                  <a:pt x="0" y="0"/>
                </a:moveTo>
                <a:lnTo>
                  <a:pt x="130154" y="0"/>
                </a:lnTo>
                <a:lnTo>
                  <a:pt x="138363" y="11733"/>
                </a:lnTo>
                <a:lnTo>
                  <a:pt x="158467" y="32534"/>
                </a:lnTo>
                <a:lnTo>
                  <a:pt x="171921" y="47435"/>
                </a:lnTo>
                <a:lnTo>
                  <a:pt x="191486" y="57364"/>
                </a:lnTo>
                <a:lnTo>
                  <a:pt x="211360" y="73505"/>
                </a:lnTo>
                <a:lnTo>
                  <a:pt x="230848" y="81881"/>
                </a:lnTo>
                <a:lnTo>
                  <a:pt x="256756" y="91494"/>
                </a:lnTo>
                <a:lnTo>
                  <a:pt x="284248" y="101030"/>
                </a:lnTo>
                <a:lnTo>
                  <a:pt x="309925" y="105986"/>
                </a:lnTo>
                <a:lnTo>
                  <a:pt x="348209" y="108759"/>
                </a:lnTo>
                <a:lnTo>
                  <a:pt x="379920" y="107188"/>
                </a:lnTo>
                <a:lnTo>
                  <a:pt x="417974" y="105302"/>
                </a:lnTo>
                <a:lnTo>
                  <a:pt x="456027" y="103416"/>
                </a:lnTo>
                <a:lnTo>
                  <a:pt x="487738" y="101845"/>
                </a:lnTo>
                <a:lnTo>
                  <a:pt x="519449" y="100274"/>
                </a:lnTo>
                <a:lnTo>
                  <a:pt x="550929" y="94043"/>
                </a:lnTo>
                <a:lnTo>
                  <a:pt x="577576" y="86495"/>
                </a:lnTo>
                <a:lnTo>
                  <a:pt x="602714" y="80578"/>
                </a:lnTo>
                <a:lnTo>
                  <a:pt x="627775" y="73109"/>
                </a:lnTo>
                <a:lnTo>
                  <a:pt x="646263" y="61295"/>
                </a:lnTo>
                <a:lnTo>
                  <a:pt x="664828" y="51034"/>
                </a:lnTo>
                <a:lnTo>
                  <a:pt x="676974" y="39534"/>
                </a:lnTo>
                <a:lnTo>
                  <a:pt x="686412" y="27606"/>
                </a:lnTo>
                <a:lnTo>
                  <a:pt x="868124" y="18601"/>
                </a:lnTo>
                <a:lnTo>
                  <a:pt x="868287" y="19155"/>
                </a:lnTo>
                <a:lnTo>
                  <a:pt x="875706" y="40584"/>
                </a:lnTo>
                <a:lnTo>
                  <a:pt x="889391" y="60145"/>
                </a:lnTo>
                <a:lnTo>
                  <a:pt x="896580" y="76914"/>
                </a:lnTo>
                <a:lnTo>
                  <a:pt x="897350" y="92445"/>
                </a:lnTo>
                <a:lnTo>
                  <a:pt x="897889" y="103316"/>
                </a:lnTo>
                <a:lnTo>
                  <a:pt x="898658" y="118847"/>
                </a:lnTo>
                <a:lnTo>
                  <a:pt x="886743" y="135006"/>
                </a:lnTo>
                <a:lnTo>
                  <a:pt x="880940" y="146191"/>
                </a:lnTo>
                <a:lnTo>
                  <a:pt x="862452" y="158006"/>
                </a:lnTo>
                <a:lnTo>
                  <a:pt x="842379" y="169899"/>
                </a:lnTo>
                <a:lnTo>
                  <a:pt x="799061" y="193842"/>
                </a:lnTo>
                <a:lnTo>
                  <a:pt x="742750" y="212201"/>
                </a:lnTo>
                <a:lnTo>
                  <a:pt x="692859" y="231799"/>
                </a:lnTo>
                <a:lnTo>
                  <a:pt x="667721" y="237715"/>
                </a:lnTo>
                <a:lnTo>
                  <a:pt x="636241" y="243946"/>
                </a:lnTo>
                <a:lnTo>
                  <a:pt x="586042" y="257331"/>
                </a:lnTo>
                <a:lnTo>
                  <a:pt x="534026" y="266136"/>
                </a:lnTo>
                <a:lnTo>
                  <a:pt x="508657" y="267393"/>
                </a:lnTo>
                <a:lnTo>
                  <a:pt x="483288" y="268651"/>
                </a:lnTo>
                <a:lnTo>
                  <a:pt x="464262" y="269593"/>
                </a:lnTo>
                <a:lnTo>
                  <a:pt x="445235" y="270536"/>
                </a:lnTo>
                <a:lnTo>
                  <a:pt x="406874" y="266210"/>
                </a:lnTo>
                <a:lnTo>
                  <a:pt x="362478" y="268410"/>
                </a:lnTo>
                <a:lnTo>
                  <a:pt x="323886" y="259425"/>
                </a:lnTo>
                <a:lnTo>
                  <a:pt x="277444" y="252385"/>
                </a:lnTo>
                <a:lnTo>
                  <a:pt x="251767" y="247429"/>
                </a:lnTo>
                <a:lnTo>
                  <a:pt x="225860" y="237815"/>
                </a:lnTo>
                <a:lnTo>
                  <a:pt x="206294" y="227886"/>
                </a:lnTo>
                <a:lnTo>
                  <a:pt x="180387" y="218273"/>
                </a:lnTo>
                <a:lnTo>
                  <a:pt x="160590" y="203684"/>
                </a:lnTo>
                <a:lnTo>
                  <a:pt x="140794" y="189096"/>
                </a:lnTo>
                <a:lnTo>
                  <a:pt x="120921" y="172956"/>
                </a:lnTo>
                <a:lnTo>
                  <a:pt x="107467" y="158054"/>
                </a:lnTo>
                <a:lnTo>
                  <a:pt x="87671" y="143466"/>
                </a:lnTo>
                <a:lnTo>
                  <a:pt x="67567" y="122666"/>
                </a:lnTo>
                <a:lnTo>
                  <a:pt x="53805" y="101552"/>
                </a:lnTo>
                <a:lnTo>
                  <a:pt x="40120" y="81991"/>
                </a:lnTo>
                <a:lnTo>
                  <a:pt x="26050" y="54664"/>
                </a:lnTo>
                <a:lnTo>
                  <a:pt x="12057" y="2889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15"/>
          <p:cNvSpPr txBox="1"/>
          <p:nvPr/>
        </p:nvSpPr>
        <p:spPr>
          <a:xfrm>
            <a:off x="3491880" y="12347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笔画学习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47" grpId="0" animBg="1"/>
      <p:bldP spid="48" grpId="0" animBg="1"/>
      <p:bldP spid="49" grpId="0" animBg="1"/>
      <p:bldP spid="5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779912" y="2329592"/>
            <a:ext cx="47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）竖撇可先写直一点儿，然后才撇出去。</a:t>
            </a:r>
            <a:endParaRPr lang="en-US" altLang="zh-CN" sz="2000" b="1" smtClean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smtClean="0">
                <a:latin typeface="+mn-ea"/>
              </a:rPr>
              <a:t>       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）横折弯钩要一笔写成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572000" y="1576667"/>
            <a:ext cx="5256584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几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个  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几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天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948" y="2582838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文本框 8"/>
          <p:cNvSpPr txBox="1">
            <a:spLocks noChangeArrowheads="1"/>
          </p:cNvSpPr>
          <p:nvPr/>
        </p:nvSpPr>
        <p:spPr bwMode="auto">
          <a:xfrm>
            <a:off x="526982" y="915566"/>
            <a:ext cx="328494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4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jǐ</a:t>
            </a:r>
            <a:endParaRPr lang="zh-CN" altLang="en-US" sz="44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1002851" y="1724755"/>
            <a:ext cx="2318547" cy="2326669"/>
            <a:chOff x="5534807" y="1672548"/>
            <a:chExt cx="2318547" cy="2326669"/>
          </a:xfrm>
        </p:grpSpPr>
        <p:sp>
          <p:nvSpPr>
            <p:cNvPr id="93" name="矩形 92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组合 123"/>
          <p:cNvGrpSpPr/>
          <p:nvPr/>
        </p:nvGrpSpPr>
        <p:grpSpPr>
          <a:xfrm>
            <a:off x="1341046" y="2071187"/>
            <a:ext cx="1642157" cy="1633805"/>
            <a:chOff x="6569075" y="2779713"/>
            <a:chExt cx="936626" cy="931862"/>
          </a:xfrm>
        </p:grpSpPr>
        <p:sp>
          <p:nvSpPr>
            <p:cNvPr id="125" name="Freeform 7"/>
            <p:cNvSpPr/>
            <p:nvPr/>
          </p:nvSpPr>
          <p:spPr bwMode="auto">
            <a:xfrm>
              <a:off x="6569075" y="2832100"/>
              <a:ext cx="312738" cy="879475"/>
            </a:xfrm>
            <a:custGeom>
              <a:avLst/>
              <a:gdLst>
                <a:gd name="T0" fmla="*/ 69 w 392"/>
                <a:gd name="T1" fmla="*/ 1017 h 1107"/>
                <a:gd name="T2" fmla="*/ 108 w 392"/>
                <a:gd name="T3" fmla="*/ 969 h 1107"/>
                <a:gd name="T4" fmla="*/ 147 w 392"/>
                <a:gd name="T5" fmla="*/ 916 h 1107"/>
                <a:gd name="T6" fmla="*/ 186 w 392"/>
                <a:gd name="T7" fmla="*/ 856 h 1107"/>
                <a:gd name="T8" fmla="*/ 220 w 392"/>
                <a:gd name="T9" fmla="*/ 790 h 1107"/>
                <a:gd name="T10" fmla="*/ 250 w 392"/>
                <a:gd name="T11" fmla="*/ 714 h 1107"/>
                <a:gd name="T12" fmla="*/ 277 w 392"/>
                <a:gd name="T13" fmla="*/ 631 h 1107"/>
                <a:gd name="T14" fmla="*/ 298 w 392"/>
                <a:gd name="T15" fmla="*/ 538 h 1107"/>
                <a:gd name="T16" fmla="*/ 314 w 392"/>
                <a:gd name="T17" fmla="*/ 441 h 1107"/>
                <a:gd name="T18" fmla="*/ 323 w 392"/>
                <a:gd name="T19" fmla="*/ 342 h 1107"/>
                <a:gd name="T20" fmla="*/ 325 w 392"/>
                <a:gd name="T21" fmla="*/ 242 h 1107"/>
                <a:gd name="T22" fmla="*/ 321 w 392"/>
                <a:gd name="T23" fmla="*/ 198 h 1107"/>
                <a:gd name="T24" fmla="*/ 318 w 392"/>
                <a:gd name="T25" fmla="*/ 157 h 1107"/>
                <a:gd name="T26" fmla="*/ 314 w 392"/>
                <a:gd name="T27" fmla="*/ 124 h 1107"/>
                <a:gd name="T28" fmla="*/ 309 w 392"/>
                <a:gd name="T29" fmla="*/ 94 h 1107"/>
                <a:gd name="T30" fmla="*/ 302 w 392"/>
                <a:gd name="T31" fmla="*/ 71 h 1107"/>
                <a:gd name="T32" fmla="*/ 289 w 392"/>
                <a:gd name="T33" fmla="*/ 42 h 1107"/>
                <a:gd name="T34" fmla="*/ 282 w 392"/>
                <a:gd name="T35" fmla="*/ 17 h 1107"/>
                <a:gd name="T36" fmla="*/ 288 w 392"/>
                <a:gd name="T37" fmla="*/ 1 h 1107"/>
                <a:gd name="T38" fmla="*/ 295 w 392"/>
                <a:gd name="T39" fmla="*/ 0 h 1107"/>
                <a:gd name="T40" fmla="*/ 307 w 392"/>
                <a:gd name="T41" fmla="*/ 3 h 1107"/>
                <a:gd name="T42" fmla="*/ 327 w 392"/>
                <a:gd name="T43" fmla="*/ 9 h 1107"/>
                <a:gd name="T44" fmla="*/ 352 w 392"/>
                <a:gd name="T45" fmla="*/ 17 h 1107"/>
                <a:gd name="T46" fmla="*/ 382 w 392"/>
                <a:gd name="T47" fmla="*/ 30 h 1107"/>
                <a:gd name="T48" fmla="*/ 392 w 392"/>
                <a:gd name="T49" fmla="*/ 108 h 1107"/>
                <a:gd name="T50" fmla="*/ 392 w 392"/>
                <a:gd name="T51" fmla="*/ 211 h 1107"/>
                <a:gd name="T52" fmla="*/ 392 w 392"/>
                <a:gd name="T53" fmla="*/ 297 h 1107"/>
                <a:gd name="T54" fmla="*/ 391 w 392"/>
                <a:gd name="T55" fmla="*/ 370 h 1107"/>
                <a:gd name="T56" fmla="*/ 389 w 392"/>
                <a:gd name="T57" fmla="*/ 427 h 1107"/>
                <a:gd name="T58" fmla="*/ 387 w 392"/>
                <a:gd name="T59" fmla="*/ 455 h 1107"/>
                <a:gd name="T60" fmla="*/ 378 w 392"/>
                <a:gd name="T61" fmla="*/ 537 h 1107"/>
                <a:gd name="T62" fmla="*/ 359 w 392"/>
                <a:gd name="T63" fmla="*/ 620 h 1107"/>
                <a:gd name="T64" fmla="*/ 330 w 392"/>
                <a:gd name="T65" fmla="*/ 707 h 1107"/>
                <a:gd name="T66" fmla="*/ 297 w 392"/>
                <a:gd name="T67" fmla="*/ 790 h 1107"/>
                <a:gd name="T68" fmla="*/ 256 w 392"/>
                <a:gd name="T69" fmla="*/ 866 h 1107"/>
                <a:gd name="T70" fmla="*/ 206 w 392"/>
                <a:gd name="T71" fmla="*/ 935 h 1107"/>
                <a:gd name="T72" fmla="*/ 151 w 392"/>
                <a:gd name="T73" fmla="*/ 996 h 1107"/>
                <a:gd name="T74" fmla="*/ 89 w 392"/>
                <a:gd name="T75" fmla="*/ 1049 h 1107"/>
                <a:gd name="T76" fmla="*/ 60 w 392"/>
                <a:gd name="T77" fmla="*/ 1070 h 1107"/>
                <a:gd name="T78" fmla="*/ 37 w 392"/>
                <a:gd name="T79" fmla="*/ 1088 h 1107"/>
                <a:gd name="T80" fmla="*/ 21 w 392"/>
                <a:gd name="T81" fmla="*/ 1098 h 1107"/>
                <a:gd name="T82" fmla="*/ 9 w 392"/>
                <a:gd name="T83" fmla="*/ 1106 h 1107"/>
                <a:gd name="T84" fmla="*/ 2 w 392"/>
                <a:gd name="T85" fmla="*/ 1106 h 1107"/>
                <a:gd name="T86" fmla="*/ 0 w 392"/>
                <a:gd name="T87" fmla="*/ 1097 h 1107"/>
                <a:gd name="T88" fmla="*/ 3 w 392"/>
                <a:gd name="T89" fmla="*/ 1088 h 1107"/>
                <a:gd name="T90" fmla="*/ 12 w 392"/>
                <a:gd name="T91" fmla="*/ 1074 h 1107"/>
                <a:gd name="T92" fmla="*/ 25 w 392"/>
                <a:gd name="T93" fmla="*/ 1059 h 1107"/>
                <a:gd name="T94" fmla="*/ 43 w 392"/>
                <a:gd name="T95" fmla="*/ 1042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92" h="1107">
                  <a:moveTo>
                    <a:pt x="43" y="1042"/>
                  </a:moveTo>
                  <a:lnTo>
                    <a:pt x="55" y="1029"/>
                  </a:lnTo>
                  <a:lnTo>
                    <a:pt x="69" y="1017"/>
                  </a:lnTo>
                  <a:lnTo>
                    <a:pt x="82" y="1001"/>
                  </a:lnTo>
                  <a:lnTo>
                    <a:pt x="94" y="987"/>
                  </a:lnTo>
                  <a:lnTo>
                    <a:pt x="108" y="969"/>
                  </a:lnTo>
                  <a:lnTo>
                    <a:pt x="121" y="953"/>
                  </a:lnTo>
                  <a:lnTo>
                    <a:pt x="133" y="935"/>
                  </a:lnTo>
                  <a:lnTo>
                    <a:pt x="147" y="916"/>
                  </a:lnTo>
                  <a:lnTo>
                    <a:pt x="160" y="896"/>
                  </a:lnTo>
                  <a:lnTo>
                    <a:pt x="174" y="877"/>
                  </a:lnTo>
                  <a:lnTo>
                    <a:pt x="186" y="856"/>
                  </a:lnTo>
                  <a:lnTo>
                    <a:pt x="199" y="834"/>
                  </a:lnTo>
                  <a:lnTo>
                    <a:pt x="209" y="813"/>
                  </a:lnTo>
                  <a:lnTo>
                    <a:pt x="220" y="790"/>
                  </a:lnTo>
                  <a:lnTo>
                    <a:pt x="231" y="765"/>
                  </a:lnTo>
                  <a:lnTo>
                    <a:pt x="241" y="740"/>
                  </a:lnTo>
                  <a:lnTo>
                    <a:pt x="250" y="714"/>
                  </a:lnTo>
                  <a:lnTo>
                    <a:pt x="259" y="685"/>
                  </a:lnTo>
                  <a:lnTo>
                    <a:pt x="268" y="659"/>
                  </a:lnTo>
                  <a:lnTo>
                    <a:pt x="277" y="631"/>
                  </a:lnTo>
                  <a:lnTo>
                    <a:pt x="284" y="600"/>
                  </a:lnTo>
                  <a:lnTo>
                    <a:pt x="291" y="570"/>
                  </a:lnTo>
                  <a:lnTo>
                    <a:pt x="298" y="538"/>
                  </a:lnTo>
                  <a:lnTo>
                    <a:pt x="304" y="507"/>
                  </a:lnTo>
                  <a:lnTo>
                    <a:pt x="309" y="473"/>
                  </a:lnTo>
                  <a:lnTo>
                    <a:pt x="314" y="441"/>
                  </a:lnTo>
                  <a:lnTo>
                    <a:pt x="318" y="407"/>
                  </a:lnTo>
                  <a:lnTo>
                    <a:pt x="320" y="374"/>
                  </a:lnTo>
                  <a:lnTo>
                    <a:pt x="323" y="342"/>
                  </a:lnTo>
                  <a:lnTo>
                    <a:pt x="323" y="308"/>
                  </a:lnTo>
                  <a:lnTo>
                    <a:pt x="325" y="274"/>
                  </a:lnTo>
                  <a:lnTo>
                    <a:pt x="325" y="242"/>
                  </a:lnTo>
                  <a:lnTo>
                    <a:pt x="325" y="227"/>
                  </a:lnTo>
                  <a:lnTo>
                    <a:pt x="323" y="212"/>
                  </a:lnTo>
                  <a:lnTo>
                    <a:pt x="321" y="198"/>
                  </a:lnTo>
                  <a:lnTo>
                    <a:pt x="321" y="184"/>
                  </a:lnTo>
                  <a:lnTo>
                    <a:pt x="320" y="172"/>
                  </a:lnTo>
                  <a:lnTo>
                    <a:pt x="318" y="157"/>
                  </a:lnTo>
                  <a:lnTo>
                    <a:pt x="318" y="147"/>
                  </a:lnTo>
                  <a:lnTo>
                    <a:pt x="316" y="134"/>
                  </a:lnTo>
                  <a:lnTo>
                    <a:pt x="314" y="124"/>
                  </a:lnTo>
                  <a:lnTo>
                    <a:pt x="312" y="113"/>
                  </a:lnTo>
                  <a:lnTo>
                    <a:pt x="311" y="104"/>
                  </a:lnTo>
                  <a:lnTo>
                    <a:pt x="309" y="94"/>
                  </a:lnTo>
                  <a:lnTo>
                    <a:pt x="307" y="86"/>
                  </a:lnTo>
                  <a:lnTo>
                    <a:pt x="304" y="78"/>
                  </a:lnTo>
                  <a:lnTo>
                    <a:pt x="302" y="71"/>
                  </a:lnTo>
                  <a:lnTo>
                    <a:pt x="298" y="65"/>
                  </a:lnTo>
                  <a:lnTo>
                    <a:pt x="293" y="53"/>
                  </a:lnTo>
                  <a:lnTo>
                    <a:pt x="289" y="42"/>
                  </a:lnTo>
                  <a:lnTo>
                    <a:pt x="286" y="33"/>
                  </a:lnTo>
                  <a:lnTo>
                    <a:pt x="284" y="24"/>
                  </a:lnTo>
                  <a:lnTo>
                    <a:pt x="282" y="17"/>
                  </a:lnTo>
                  <a:lnTo>
                    <a:pt x="284" y="10"/>
                  </a:lnTo>
                  <a:lnTo>
                    <a:pt x="286" y="5"/>
                  </a:lnTo>
                  <a:lnTo>
                    <a:pt x="288" y="1"/>
                  </a:lnTo>
                  <a:lnTo>
                    <a:pt x="289" y="1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8" y="1"/>
                  </a:lnTo>
                  <a:lnTo>
                    <a:pt x="302" y="1"/>
                  </a:lnTo>
                  <a:lnTo>
                    <a:pt x="307" y="3"/>
                  </a:lnTo>
                  <a:lnTo>
                    <a:pt x="312" y="3"/>
                  </a:lnTo>
                  <a:lnTo>
                    <a:pt x="320" y="5"/>
                  </a:lnTo>
                  <a:lnTo>
                    <a:pt x="327" y="9"/>
                  </a:lnTo>
                  <a:lnTo>
                    <a:pt x="334" y="10"/>
                  </a:lnTo>
                  <a:lnTo>
                    <a:pt x="343" y="14"/>
                  </a:lnTo>
                  <a:lnTo>
                    <a:pt x="352" y="17"/>
                  </a:lnTo>
                  <a:lnTo>
                    <a:pt x="360" y="21"/>
                  </a:lnTo>
                  <a:lnTo>
                    <a:pt x="371" y="24"/>
                  </a:lnTo>
                  <a:lnTo>
                    <a:pt x="382" y="30"/>
                  </a:lnTo>
                  <a:lnTo>
                    <a:pt x="392" y="33"/>
                  </a:lnTo>
                  <a:lnTo>
                    <a:pt x="392" y="72"/>
                  </a:lnTo>
                  <a:lnTo>
                    <a:pt x="392" y="108"/>
                  </a:lnTo>
                  <a:lnTo>
                    <a:pt x="392" y="143"/>
                  </a:lnTo>
                  <a:lnTo>
                    <a:pt x="392" y="177"/>
                  </a:lnTo>
                  <a:lnTo>
                    <a:pt x="392" y="211"/>
                  </a:lnTo>
                  <a:lnTo>
                    <a:pt x="392" y="241"/>
                  </a:lnTo>
                  <a:lnTo>
                    <a:pt x="392" y="269"/>
                  </a:lnTo>
                  <a:lnTo>
                    <a:pt x="392" y="297"/>
                  </a:lnTo>
                  <a:lnTo>
                    <a:pt x="392" y="322"/>
                  </a:lnTo>
                  <a:lnTo>
                    <a:pt x="392" y="347"/>
                  </a:lnTo>
                  <a:lnTo>
                    <a:pt x="391" y="370"/>
                  </a:lnTo>
                  <a:lnTo>
                    <a:pt x="391" y="390"/>
                  </a:lnTo>
                  <a:lnTo>
                    <a:pt x="391" y="409"/>
                  </a:lnTo>
                  <a:lnTo>
                    <a:pt x="389" y="427"/>
                  </a:lnTo>
                  <a:lnTo>
                    <a:pt x="389" y="443"/>
                  </a:lnTo>
                  <a:lnTo>
                    <a:pt x="389" y="450"/>
                  </a:lnTo>
                  <a:lnTo>
                    <a:pt x="387" y="455"/>
                  </a:lnTo>
                  <a:lnTo>
                    <a:pt x="385" y="482"/>
                  </a:lnTo>
                  <a:lnTo>
                    <a:pt x="382" y="508"/>
                  </a:lnTo>
                  <a:lnTo>
                    <a:pt x="378" y="537"/>
                  </a:lnTo>
                  <a:lnTo>
                    <a:pt x="373" y="563"/>
                  </a:lnTo>
                  <a:lnTo>
                    <a:pt x="366" y="592"/>
                  </a:lnTo>
                  <a:lnTo>
                    <a:pt x="359" y="620"/>
                  </a:lnTo>
                  <a:lnTo>
                    <a:pt x="350" y="648"/>
                  </a:lnTo>
                  <a:lnTo>
                    <a:pt x="341" y="677"/>
                  </a:lnTo>
                  <a:lnTo>
                    <a:pt x="330" y="707"/>
                  </a:lnTo>
                  <a:lnTo>
                    <a:pt x="320" y="735"/>
                  </a:lnTo>
                  <a:lnTo>
                    <a:pt x="309" y="763"/>
                  </a:lnTo>
                  <a:lnTo>
                    <a:pt x="297" y="790"/>
                  </a:lnTo>
                  <a:lnTo>
                    <a:pt x="284" y="817"/>
                  </a:lnTo>
                  <a:lnTo>
                    <a:pt x="270" y="841"/>
                  </a:lnTo>
                  <a:lnTo>
                    <a:pt x="256" y="866"/>
                  </a:lnTo>
                  <a:lnTo>
                    <a:pt x="241" y="891"/>
                  </a:lnTo>
                  <a:lnTo>
                    <a:pt x="224" y="914"/>
                  </a:lnTo>
                  <a:lnTo>
                    <a:pt x="206" y="935"/>
                  </a:lnTo>
                  <a:lnTo>
                    <a:pt x="188" y="957"/>
                  </a:lnTo>
                  <a:lnTo>
                    <a:pt x="169" y="976"/>
                  </a:lnTo>
                  <a:lnTo>
                    <a:pt x="151" y="996"/>
                  </a:lnTo>
                  <a:lnTo>
                    <a:pt x="131" y="1013"/>
                  </a:lnTo>
                  <a:lnTo>
                    <a:pt x="110" y="1031"/>
                  </a:lnTo>
                  <a:lnTo>
                    <a:pt x="89" y="1049"/>
                  </a:lnTo>
                  <a:lnTo>
                    <a:pt x="80" y="1056"/>
                  </a:lnTo>
                  <a:lnTo>
                    <a:pt x="69" y="1065"/>
                  </a:lnTo>
                  <a:lnTo>
                    <a:pt x="60" y="1070"/>
                  </a:lnTo>
                  <a:lnTo>
                    <a:pt x="51" y="1077"/>
                  </a:lnTo>
                  <a:lnTo>
                    <a:pt x="44" y="1082"/>
                  </a:lnTo>
                  <a:lnTo>
                    <a:pt x="37" y="1088"/>
                  </a:lnTo>
                  <a:lnTo>
                    <a:pt x="32" y="1091"/>
                  </a:lnTo>
                  <a:lnTo>
                    <a:pt x="25" y="1097"/>
                  </a:lnTo>
                  <a:lnTo>
                    <a:pt x="21" y="1098"/>
                  </a:lnTo>
                  <a:lnTo>
                    <a:pt x="16" y="1102"/>
                  </a:lnTo>
                  <a:lnTo>
                    <a:pt x="12" y="1104"/>
                  </a:lnTo>
                  <a:lnTo>
                    <a:pt x="9" y="1106"/>
                  </a:lnTo>
                  <a:lnTo>
                    <a:pt x="5" y="1106"/>
                  </a:lnTo>
                  <a:lnTo>
                    <a:pt x="3" y="1107"/>
                  </a:lnTo>
                  <a:lnTo>
                    <a:pt x="2" y="1106"/>
                  </a:lnTo>
                  <a:lnTo>
                    <a:pt x="0" y="1106"/>
                  </a:lnTo>
                  <a:lnTo>
                    <a:pt x="0" y="1102"/>
                  </a:lnTo>
                  <a:lnTo>
                    <a:pt x="0" y="1097"/>
                  </a:lnTo>
                  <a:lnTo>
                    <a:pt x="0" y="1095"/>
                  </a:lnTo>
                  <a:lnTo>
                    <a:pt x="2" y="1091"/>
                  </a:lnTo>
                  <a:lnTo>
                    <a:pt x="3" y="1088"/>
                  </a:lnTo>
                  <a:lnTo>
                    <a:pt x="5" y="1082"/>
                  </a:lnTo>
                  <a:lnTo>
                    <a:pt x="9" y="1079"/>
                  </a:lnTo>
                  <a:lnTo>
                    <a:pt x="12" y="1074"/>
                  </a:lnTo>
                  <a:lnTo>
                    <a:pt x="16" y="1070"/>
                  </a:lnTo>
                  <a:lnTo>
                    <a:pt x="19" y="1065"/>
                  </a:lnTo>
                  <a:lnTo>
                    <a:pt x="25" y="1059"/>
                  </a:lnTo>
                  <a:lnTo>
                    <a:pt x="30" y="1054"/>
                  </a:lnTo>
                  <a:lnTo>
                    <a:pt x="35" y="1049"/>
                  </a:lnTo>
                  <a:lnTo>
                    <a:pt x="43" y="1042"/>
                  </a:lnTo>
                  <a:lnTo>
                    <a:pt x="43" y="1042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8"/>
            <p:cNvSpPr/>
            <p:nvPr/>
          </p:nvSpPr>
          <p:spPr bwMode="auto">
            <a:xfrm>
              <a:off x="6827838" y="2779713"/>
              <a:ext cx="677863" cy="917575"/>
            </a:xfrm>
            <a:custGeom>
              <a:avLst/>
              <a:gdLst>
                <a:gd name="T0" fmla="*/ 854 w 854"/>
                <a:gd name="T1" fmla="*/ 1039 h 1158"/>
                <a:gd name="T2" fmla="*/ 849 w 854"/>
                <a:gd name="T3" fmla="*/ 1067 h 1158"/>
                <a:gd name="T4" fmla="*/ 829 w 854"/>
                <a:gd name="T5" fmla="*/ 1090 h 1158"/>
                <a:gd name="T6" fmla="*/ 773 w 854"/>
                <a:gd name="T7" fmla="*/ 1119 h 1158"/>
                <a:gd name="T8" fmla="*/ 686 w 854"/>
                <a:gd name="T9" fmla="*/ 1142 h 1158"/>
                <a:gd name="T10" fmla="*/ 606 w 854"/>
                <a:gd name="T11" fmla="*/ 1156 h 1158"/>
                <a:gd name="T12" fmla="*/ 542 w 854"/>
                <a:gd name="T13" fmla="*/ 1154 h 1158"/>
                <a:gd name="T14" fmla="*/ 474 w 854"/>
                <a:gd name="T15" fmla="*/ 1140 h 1158"/>
                <a:gd name="T16" fmla="*/ 403 w 854"/>
                <a:gd name="T17" fmla="*/ 1108 h 1158"/>
                <a:gd name="T18" fmla="*/ 344 w 854"/>
                <a:gd name="T19" fmla="*/ 1048 h 1158"/>
                <a:gd name="T20" fmla="*/ 300 w 854"/>
                <a:gd name="T21" fmla="*/ 963 h 1158"/>
                <a:gd name="T22" fmla="*/ 273 w 854"/>
                <a:gd name="T23" fmla="*/ 855 h 1158"/>
                <a:gd name="T24" fmla="*/ 261 w 854"/>
                <a:gd name="T25" fmla="*/ 725 h 1158"/>
                <a:gd name="T26" fmla="*/ 268 w 854"/>
                <a:gd name="T27" fmla="*/ 575 h 1158"/>
                <a:gd name="T28" fmla="*/ 286 w 854"/>
                <a:gd name="T29" fmla="*/ 404 h 1158"/>
                <a:gd name="T30" fmla="*/ 305 w 854"/>
                <a:gd name="T31" fmla="*/ 254 h 1158"/>
                <a:gd name="T32" fmla="*/ 313 w 854"/>
                <a:gd name="T33" fmla="*/ 181 h 1158"/>
                <a:gd name="T34" fmla="*/ 316 w 854"/>
                <a:gd name="T35" fmla="*/ 137 h 1158"/>
                <a:gd name="T36" fmla="*/ 316 w 854"/>
                <a:gd name="T37" fmla="*/ 112 h 1158"/>
                <a:gd name="T38" fmla="*/ 307 w 854"/>
                <a:gd name="T39" fmla="*/ 105 h 1158"/>
                <a:gd name="T40" fmla="*/ 282 w 854"/>
                <a:gd name="T41" fmla="*/ 108 h 1158"/>
                <a:gd name="T42" fmla="*/ 236 w 854"/>
                <a:gd name="T43" fmla="*/ 117 h 1158"/>
                <a:gd name="T44" fmla="*/ 144 w 854"/>
                <a:gd name="T45" fmla="*/ 139 h 1158"/>
                <a:gd name="T46" fmla="*/ 21 w 854"/>
                <a:gd name="T47" fmla="*/ 151 h 1158"/>
                <a:gd name="T48" fmla="*/ 67 w 854"/>
                <a:gd name="T49" fmla="*/ 100 h 1158"/>
                <a:gd name="T50" fmla="*/ 188 w 854"/>
                <a:gd name="T51" fmla="*/ 77 h 1158"/>
                <a:gd name="T52" fmla="*/ 243 w 854"/>
                <a:gd name="T53" fmla="*/ 61 h 1158"/>
                <a:gd name="T54" fmla="*/ 282 w 854"/>
                <a:gd name="T55" fmla="*/ 45 h 1158"/>
                <a:gd name="T56" fmla="*/ 305 w 854"/>
                <a:gd name="T57" fmla="*/ 29 h 1158"/>
                <a:gd name="T58" fmla="*/ 329 w 854"/>
                <a:gd name="T59" fmla="*/ 6 h 1158"/>
                <a:gd name="T60" fmla="*/ 350 w 854"/>
                <a:gd name="T61" fmla="*/ 2 h 1158"/>
                <a:gd name="T62" fmla="*/ 389 w 854"/>
                <a:gd name="T63" fmla="*/ 22 h 1158"/>
                <a:gd name="T64" fmla="*/ 442 w 854"/>
                <a:gd name="T65" fmla="*/ 69 h 1158"/>
                <a:gd name="T66" fmla="*/ 460 w 854"/>
                <a:gd name="T67" fmla="*/ 101 h 1158"/>
                <a:gd name="T68" fmla="*/ 444 w 854"/>
                <a:gd name="T69" fmla="*/ 124 h 1158"/>
                <a:gd name="T70" fmla="*/ 416 w 854"/>
                <a:gd name="T71" fmla="*/ 140 h 1158"/>
                <a:gd name="T72" fmla="*/ 396 w 854"/>
                <a:gd name="T73" fmla="*/ 188 h 1158"/>
                <a:gd name="T74" fmla="*/ 376 w 854"/>
                <a:gd name="T75" fmla="*/ 275 h 1158"/>
                <a:gd name="T76" fmla="*/ 357 w 854"/>
                <a:gd name="T77" fmla="*/ 401 h 1158"/>
                <a:gd name="T78" fmla="*/ 339 w 854"/>
                <a:gd name="T79" fmla="*/ 523 h 1158"/>
                <a:gd name="T80" fmla="*/ 329 w 854"/>
                <a:gd name="T81" fmla="*/ 621 h 1158"/>
                <a:gd name="T82" fmla="*/ 325 w 854"/>
                <a:gd name="T83" fmla="*/ 688 h 1158"/>
                <a:gd name="T84" fmla="*/ 332 w 854"/>
                <a:gd name="T85" fmla="*/ 798 h 1158"/>
                <a:gd name="T86" fmla="*/ 359 w 854"/>
                <a:gd name="T87" fmla="*/ 904 h 1158"/>
                <a:gd name="T88" fmla="*/ 403 w 854"/>
                <a:gd name="T89" fmla="*/ 980 h 1158"/>
                <a:gd name="T90" fmla="*/ 437 w 854"/>
                <a:gd name="T91" fmla="*/ 1010 h 1158"/>
                <a:gd name="T92" fmla="*/ 478 w 854"/>
                <a:gd name="T93" fmla="*/ 1026 h 1158"/>
                <a:gd name="T94" fmla="*/ 531 w 854"/>
                <a:gd name="T95" fmla="*/ 1034 h 1158"/>
                <a:gd name="T96" fmla="*/ 620 w 854"/>
                <a:gd name="T97" fmla="*/ 1032 h 1158"/>
                <a:gd name="T98" fmla="*/ 696 w 854"/>
                <a:gd name="T99" fmla="*/ 1009 h 1158"/>
                <a:gd name="T100" fmla="*/ 725 w 854"/>
                <a:gd name="T101" fmla="*/ 986 h 1158"/>
                <a:gd name="T102" fmla="*/ 748 w 854"/>
                <a:gd name="T103" fmla="*/ 941 h 1158"/>
                <a:gd name="T104" fmla="*/ 767 w 854"/>
                <a:gd name="T105" fmla="*/ 874 h 1158"/>
                <a:gd name="T106" fmla="*/ 780 w 854"/>
                <a:gd name="T107" fmla="*/ 803 h 1158"/>
                <a:gd name="T108" fmla="*/ 790 w 854"/>
                <a:gd name="T109" fmla="*/ 755 h 1158"/>
                <a:gd name="T110" fmla="*/ 799 w 854"/>
                <a:gd name="T111" fmla="*/ 730 h 1158"/>
                <a:gd name="T112" fmla="*/ 805 w 854"/>
                <a:gd name="T113" fmla="*/ 730 h 1158"/>
                <a:gd name="T114" fmla="*/ 812 w 854"/>
                <a:gd name="T115" fmla="*/ 753 h 1158"/>
                <a:gd name="T116" fmla="*/ 819 w 854"/>
                <a:gd name="T117" fmla="*/ 801 h 1158"/>
                <a:gd name="T118" fmla="*/ 824 w 854"/>
                <a:gd name="T119" fmla="*/ 869 h 1158"/>
                <a:gd name="T120" fmla="*/ 829 w 854"/>
                <a:gd name="T121" fmla="*/ 932 h 1158"/>
                <a:gd name="T122" fmla="*/ 838 w 854"/>
                <a:gd name="T123" fmla="*/ 984 h 1158"/>
                <a:gd name="T124" fmla="*/ 849 w 854"/>
                <a:gd name="T125" fmla="*/ 1016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" h="1158">
                  <a:moveTo>
                    <a:pt x="849" y="1016"/>
                  </a:moveTo>
                  <a:lnTo>
                    <a:pt x="851" y="1021"/>
                  </a:lnTo>
                  <a:lnTo>
                    <a:pt x="852" y="1028"/>
                  </a:lnTo>
                  <a:lnTo>
                    <a:pt x="854" y="1034"/>
                  </a:lnTo>
                  <a:lnTo>
                    <a:pt x="854" y="1039"/>
                  </a:lnTo>
                  <a:lnTo>
                    <a:pt x="854" y="1044"/>
                  </a:lnTo>
                  <a:lnTo>
                    <a:pt x="854" y="1051"/>
                  </a:lnTo>
                  <a:lnTo>
                    <a:pt x="854" y="1057"/>
                  </a:lnTo>
                  <a:lnTo>
                    <a:pt x="852" y="1062"/>
                  </a:lnTo>
                  <a:lnTo>
                    <a:pt x="849" y="1067"/>
                  </a:lnTo>
                  <a:lnTo>
                    <a:pt x="847" y="1071"/>
                  </a:lnTo>
                  <a:lnTo>
                    <a:pt x="844" y="1076"/>
                  </a:lnTo>
                  <a:lnTo>
                    <a:pt x="840" y="1081"/>
                  </a:lnTo>
                  <a:lnTo>
                    <a:pt x="835" y="1085"/>
                  </a:lnTo>
                  <a:lnTo>
                    <a:pt x="829" y="1090"/>
                  </a:lnTo>
                  <a:lnTo>
                    <a:pt x="824" y="1094"/>
                  </a:lnTo>
                  <a:lnTo>
                    <a:pt x="817" y="1097"/>
                  </a:lnTo>
                  <a:lnTo>
                    <a:pt x="803" y="1104"/>
                  </a:lnTo>
                  <a:lnTo>
                    <a:pt x="787" y="1111"/>
                  </a:lnTo>
                  <a:lnTo>
                    <a:pt x="773" y="1119"/>
                  </a:lnTo>
                  <a:lnTo>
                    <a:pt x="755" y="1124"/>
                  </a:lnTo>
                  <a:lnTo>
                    <a:pt x="739" y="1129"/>
                  </a:lnTo>
                  <a:lnTo>
                    <a:pt x="721" y="1135"/>
                  </a:lnTo>
                  <a:lnTo>
                    <a:pt x="703" y="1138"/>
                  </a:lnTo>
                  <a:lnTo>
                    <a:pt x="686" y="1142"/>
                  </a:lnTo>
                  <a:lnTo>
                    <a:pt x="668" y="1147"/>
                  </a:lnTo>
                  <a:lnTo>
                    <a:pt x="652" y="1150"/>
                  </a:lnTo>
                  <a:lnTo>
                    <a:pt x="636" y="1154"/>
                  </a:lnTo>
                  <a:lnTo>
                    <a:pt x="620" y="1156"/>
                  </a:lnTo>
                  <a:lnTo>
                    <a:pt x="606" y="1156"/>
                  </a:lnTo>
                  <a:lnTo>
                    <a:pt x="591" y="1158"/>
                  </a:lnTo>
                  <a:lnTo>
                    <a:pt x="577" y="1156"/>
                  </a:lnTo>
                  <a:lnTo>
                    <a:pt x="565" y="1154"/>
                  </a:lnTo>
                  <a:lnTo>
                    <a:pt x="554" y="1154"/>
                  </a:lnTo>
                  <a:lnTo>
                    <a:pt x="542" y="1154"/>
                  </a:lnTo>
                  <a:lnTo>
                    <a:pt x="527" y="1152"/>
                  </a:lnTo>
                  <a:lnTo>
                    <a:pt x="515" y="1150"/>
                  </a:lnTo>
                  <a:lnTo>
                    <a:pt x="503" y="1147"/>
                  </a:lnTo>
                  <a:lnTo>
                    <a:pt x="488" y="1143"/>
                  </a:lnTo>
                  <a:lnTo>
                    <a:pt x="474" y="1140"/>
                  </a:lnTo>
                  <a:lnTo>
                    <a:pt x="460" y="1136"/>
                  </a:lnTo>
                  <a:lnTo>
                    <a:pt x="446" y="1129"/>
                  </a:lnTo>
                  <a:lnTo>
                    <a:pt x="430" y="1124"/>
                  </a:lnTo>
                  <a:lnTo>
                    <a:pt x="416" y="1115"/>
                  </a:lnTo>
                  <a:lnTo>
                    <a:pt x="403" y="1108"/>
                  </a:lnTo>
                  <a:lnTo>
                    <a:pt x="389" y="1097"/>
                  </a:lnTo>
                  <a:lnTo>
                    <a:pt x="378" y="1087"/>
                  </a:lnTo>
                  <a:lnTo>
                    <a:pt x="366" y="1074"/>
                  </a:lnTo>
                  <a:lnTo>
                    <a:pt x="357" y="1060"/>
                  </a:lnTo>
                  <a:lnTo>
                    <a:pt x="344" y="1048"/>
                  </a:lnTo>
                  <a:lnTo>
                    <a:pt x="334" y="1034"/>
                  </a:lnTo>
                  <a:lnTo>
                    <a:pt x="325" y="1018"/>
                  </a:lnTo>
                  <a:lnTo>
                    <a:pt x="316" y="1000"/>
                  </a:lnTo>
                  <a:lnTo>
                    <a:pt x="309" y="982"/>
                  </a:lnTo>
                  <a:lnTo>
                    <a:pt x="300" y="963"/>
                  </a:lnTo>
                  <a:lnTo>
                    <a:pt x="295" y="941"/>
                  </a:lnTo>
                  <a:lnTo>
                    <a:pt x="288" y="922"/>
                  </a:lnTo>
                  <a:lnTo>
                    <a:pt x="282" y="899"/>
                  </a:lnTo>
                  <a:lnTo>
                    <a:pt x="277" y="878"/>
                  </a:lnTo>
                  <a:lnTo>
                    <a:pt x="273" y="855"/>
                  </a:lnTo>
                  <a:lnTo>
                    <a:pt x="270" y="830"/>
                  </a:lnTo>
                  <a:lnTo>
                    <a:pt x="266" y="805"/>
                  </a:lnTo>
                  <a:lnTo>
                    <a:pt x="265" y="780"/>
                  </a:lnTo>
                  <a:lnTo>
                    <a:pt x="263" y="753"/>
                  </a:lnTo>
                  <a:lnTo>
                    <a:pt x="261" y="725"/>
                  </a:lnTo>
                  <a:lnTo>
                    <a:pt x="263" y="697"/>
                  </a:lnTo>
                  <a:lnTo>
                    <a:pt x="263" y="668"/>
                  </a:lnTo>
                  <a:lnTo>
                    <a:pt x="265" y="638"/>
                  </a:lnTo>
                  <a:lnTo>
                    <a:pt x="266" y="606"/>
                  </a:lnTo>
                  <a:lnTo>
                    <a:pt x="268" y="575"/>
                  </a:lnTo>
                  <a:lnTo>
                    <a:pt x="270" y="543"/>
                  </a:lnTo>
                  <a:lnTo>
                    <a:pt x="273" y="509"/>
                  </a:lnTo>
                  <a:lnTo>
                    <a:pt x="277" y="473"/>
                  </a:lnTo>
                  <a:lnTo>
                    <a:pt x="281" y="438"/>
                  </a:lnTo>
                  <a:lnTo>
                    <a:pt x="286" y="404"/>
                  </a:lnTo>
                  <a:lnTo>
                    <a:pt x="289" y="372"/>
                  </a:lnTo>
                  <a:lnTo>
                    <a:pt x="293" y="341"/>
                  </a:lnTo>
                  <a:lnTo>
                    <a:pt x="297" y="310"/>
                  </a:lnTo>
                  <a:lnTo>
                    <a:pt x="302" y="282"/>
                  </a:lnTo>
                  <a:lnTo>
                    <a:pt x="305" y="254"/>
                  </a:lnTo>
                  <a:lnTo>
                    <a:pt x="309" y="227"/>
                  </a:lnTo>
                  <a:lnTo>
                    <a:pt x="311" y="215"/>
                  </a:lnTo>
                  <a:lnTo>
                    <a:pt x="311" y="202"/>
                  </a:lnTo>
                  <a:lnTo>
                    <a:pt x="313" y="192"/>
                  </a:lnTo>
                  <a:lnTo>
                    <a:pt x="313" y="181"/>
                  </a:lnTo>
                  <a:lnTo>
                    <a:pt x="314" y="170"/>
                  </a:lnTo>
                  <a:lnTo>
                    <a:pt x="314" y="162"/>
                  </a:lnTo>
                  <a:lnTo>
                    <a:pt x="314" y="153"/>
                  </a:lnTo>
                  <a:lnTo>
                    <a:pt x="316" y="144"/>
                  </a:lnTo>
                  <a:lnTo>
                    <a:pt x="316" y="137"/>
                  </a:lnTo>
                  <a:lnTo>
                    <a:pt x="316" y="130"/>
                  </a:lnTo>
                  <a:lnTo>
                    <a:pt x="316" y="124"/>
                  </a:lnTo>
                  <a:lnTo>
                    <a:pt x="316" y="119"/>
                  </a:lnTo>
                  <a:lnTo>
                    <a:pt x="316" y="116"/>
                  </a:lnTo>
                  <a:lnTo>
                    <a:pt x="316" y="112"/>
                  </a:lnTo>
                  <a:lnTo>
                    <a:pt x="314" y="110"/>
                  </a:lnTo>
                  <a:lnTo>
                    <a:pt x="314" y="108"/>
                  </a:lnTo>
                  <a:lnTo>
                    <a:pt x="313" y="107"/>
                  </a:lnTo>
                  <a:lnTo>
                    <a:pt x="311" y="107"/>
                  </a:lnTo>
                  <a:lnTo>
                    <a:pt x="307" y="105"/>
                  </a:lnTo>
                  <a:lnTo>
                    <a:pt x="304" y="105"/>
                  </a:lnTo>
                  <a:lnTo>
                    <a:pt x="300" y="105"/>
                  </a:lnTo>
                  <a:lnTo>
                    <a:pt x="295" y="107"/>
                  </a:lnTo>
                  <a:lnTo>
                    <a:pt x="289" y="107"/>
                  </a:lnTo>
                  <a:lnTo>
                    <a:pt x="282" y="108"/>
                  </a:lnTo>
                  <a:lnTo>
                    <a:pt x="275" y="108"/>
                  </a:lnTo>
                  <a:lnTo>
                    <a:pt x="266" y="110"/>
                  </a:lnTo>
                  <a:lnTo>
                    <a:pt x="257" y="112"/>
                  </a:lnTo>
                  <a:lnTo>
                    <a:pt x="247" y="116"/>
                  </a:lnTo>
                  <a:lnTo>
                    <a:pt x="236" y="117"/>
                  </a:lnTo>
                  <a:lnTo>
                    <a:pt x="225" y="121"/>
                  </a:lnTo>
                  <a:lnTo>
                    <a:pt x="213" y="123"/>
                  </a:lnTo>
                  <a:lnTo>
                    <a:pt x="199" y="126"/>
                  </a:lnTo>
                  <a:lnTo>
                    <a:pt x="170" y="133"/>
                  </a:lnTo>
                  <a:lnTo>
                    <a:pt x="144" y="139"/>
                  </a:lnTo>
                  <a:lnTo>
                    <a:pt x="117" y="144"/>
                  </a:lnTo>
                  <a:lnTo>
                    <a:pt x="92" y="147"/>
                  </a:lnTo>
                  <a:lnTo>
                    <a:pt x="67" y="149"/>
                  </a:lnTo>
                  <a:lnTo>
                    <a:pt x="44" y="151"/>
                  </a:lnTo>
                  <a:lnTo>
                    <a:pt x="21" y="151"/>
                  </a:lnTo>
                  <a:lnTo>
                    <a:pt x="0" y="153"/>
                  </a:lnTo>
                  <a:lnTo>
                    <a:pt x="0" y="101"/>
                  </a:lnTo>
                  <a:lnTo>
                    <a:pt x="21" y="101"/>
                  </a:lnTo>
                  <a:lnTo>
                    <a:pt x="44" y="100"/>
                  </a:lnTo>
                  <a:lnTo>
                    <a:pt x="67" y="100"/>
                  </a:lnTo>
                  <a:lnTo>
                    <a:pt x="91" y="96"/>
                  </a:lnTo>
                  <a:lnTo>
                    <a:pt x="114" y="92"/>
                  </a:lnTo>
                  <a:lnTo>
                    <a:pt x="138" y="89"/>
                  </a:lnTo>
                  <a:lnTo>
                    <a:pt x="163" y="84"/>
                  </a:lnTo>
                  <a:lnTo>
                    <a:pt x="188" y="77"/>
                  </a:lnTo>
                  <a:lnTo>
                    <a:pt x="201" y="73"/>
                  </a:lnTo>
                  <a:lnTo>
                    <a:pt x="213" y="69"/>
                  </a:lnTo>
                  <a:lnTo>
                    <a:pt x="224" y="66"/>
                  </a:lnTo>
                  <a:lnTo>
                    <a:pt x="234" y="62"/>
                  </a:lnTo>
                  <a:lnTo>
                    <a:pt x="243" y="61"/>
                  </a:lnTo>
                  <a:lnTo>
                    <a:pt x="252" y="57"/>
                  </a:lnTo>
                  <a:lnTo>
                    <a:pt x="261" y="53"/>
                  </a:lnTo>
                  <a:lnTo>
                    <a:pt x="268" y="52"/>
                  </a:lnTo>
                  <a:lnTo>
                    <a:pt x="275" y="48"/>
                  </a:lnTo>
                  <a:lnTo>
                    <a:pt x="282" y="45"/>
                  </a:lnTo>
                  <a:lnTo>
                    <a:pt x="288" y="43"/>
                  </a:lnTo>
                  <a:lnTo>
                    <a:pt x="293" y="39"/>
                  </a:lnTo>
                  <a:lnTo>
                    <a:pt x="298" y="36"/>
                  </a:lnTo>
                  <a:lnTo>
                    <a:pt x="302" y="32"/>
                  </a:lnTo>
                  <a:lnTo>
                    <a:pt x="305" y="29"/>
                  </a:lnTo>
                  <a:lnTo>
                    <a:pt x="309" y="25"/>
                  </a:lnTo>
                  <a:lnTo>
                    <a:pt x="314" y="20"/>
                  </a:lnTo>
                  <a:lnTo>
                    <a:pt x="320" y="14"/>
                  </a:lnTo>
                  <a:lnTo>
                    <a:pt x="325" y="9"/>
                  </a:lnTo>
                  <a:lnTo>
                    <a:pt x="329" y="6"/>
                  </a:lnTo>
                  <a:lnTo>
                    <a:pt x="334" y="4"/>
                  </a:lnTo>
                  <a:lnTo>
                    <a:pt x="337" y="2"/>
                  </a:lnTo>
                  <a:lnTo>
                    <a:pt x="341" y="0"/>
                  </a:lnTo>
                  <a:lnTo>
                    <a:pt x="346" y="0"/>
                  </a:lnTo>
                  <a:lnTo>
                    <a:pt x="350" y="2"/>
                  </a:lnTo>
                  <a:lnTo>
                    <a:pt x="355" y="4"/>
                  </a:lnTo>
                  <a:lnTo>
                    <a:pt x="362" y="6"/>
                  </a:lnTo>
                  <a:lnTo>
                    <a:pt x="369" y="9"/>
                  </a:lnTo>
                  <a:lnTo>
                    <a:pt x="378" y="14"/>
                  </a:lnTo>
                  <a:lnTo>
                    <a:pt x="389" y="22"/>
                  </a:lnTo>
                  <a:lnTo>
                    <a:pt x="401" y="30"/>
                  </a:lnTo>
                  <a:lnTo>
                    <a:pt x="414" y="39"/>
                  </a:lnTo>
                  <a:lnTo>
                    <a:pt x="424" y="50"/>
                  </a:lnTo>
                  <a:lnTo>
                    <a:pt x="435" y="61"/>
                  </a:lnTo>
                  <a:lnTo>
                    <a:pt x="442" y="69"/>
                  </a:lnTo>
                  <a:lnTo>
                    <a:pt x="449" y="77"/>
                  </a:lnTo>
                  <a:lnTo>
                    <a:pt x="455" y="84"/>
                  </a:lnTo>
                  <a:lnTo>
                    <a:pt x="458" y="91"/>
                  </a:lnTo>
                  <a:lnTo>
                    <a:pt x="460" y="96"/>
                  </a:lnTo>
                  <a:lnTo>
                    <a:pt x="460" y="101"/>
                  </a:lnTo>
                  <a:lnTo>
                    <a:pt x="458" y="107"/>
                  </a:lnTo>
                  <a:lnTo>
                    <a:pt x="456" y="110"/>
                  </a:lnTo>
                  <a:lnTo>
                    <a:pt x="453" y="116"/>
                  </a:lnTo>
                  <a:lnTo>
                    <a:pt x="448" y="119"/>
                  </a:lnTo>
                  <a:lnTo>
                    <a:pt x="444" y="124"/>
                  </a:lnTo>
                  <a:lnTo>
                    <a:pt x="439" y="128"/>
                  </a:lnTo>
                  <a:lnTo>
                    <a:pt x="432" y="130"/>
                  </a:lnTo>
                  <a:lnTo>
                    <a:pt x="424" y="133"/>
                  </a:lnTo>
                  <a:lnTo>
                    <a:pt x="421" y="137"/>
                  </a:lnTo>
                  <a:lnTo>
                    <a:pt x="416" y="140"/>
                  </a:lnTo>
                  <a:lnTo>
                    <a:pt x="412" y="147"/>
                  </a:lnTo>
                  <a:lnTo>
                    <a:pt x="408" y="156"/>
                  </a:lnTo>
                  <a:lnTo>
                    <a:pt x="405" y="165"/>
                  </a:lnTo>
                  <a:lnTo>
                    <a:pt x="401" y="176"/>
                  </a:lnTo>
                  <a:lnTo>
                    <a:pt x="396" y="188"/>
                  </a:lnTo>
                  <a:lnTo>
                    <a:pt x="392" y="204"/>
                  </a:lnTo>
                  <a:lnTo>
                    <a:pt x="389" y="218"/>
                  </a:lnTo>
                  <a:lnTo>
                    <a:pt x="385" y="236"/>
                  </a:lnTo>
                  <a:lnTo>
                    <a:pt x="380" y="256"/>
                  </a:lnTo>
                  <a:lnTo>
                    <a:pt x="376" y="275"/>
                  </a:lnTo>
                  <a:lnTo>
                    <a:pt x="373" y="298"/>
                  </a:lnTo>
                  <a:lnTo>
                    <a:pt x="369" y="321"/>
                  </a:lnTo>
                  <a:lnTo>
                    <a:pt x="366" y="346"/>
                  </a:lnTo>
                  <a:lnTo>
                    <a:pt x="360" y="372"/>
                  </a:lnTo>
                  <a:lnTo>
                    <a:pt x="357" y="401"/>
                  </a:lnTo>
                  <a:lnTo>
                    <a:pt x="352" y="427"/>
                  </a:lnTo>
                  <a:lnTo>
                    <a:pt x="348" y="452"/>
                  </a:lnTo>
                  <a:lnTo>
                    <a:pt x="344" y="477"/>
                  </a:lnTo>
                  <a:lnTo>
                    <a:pt x="341" y="502"/>
                  </a:lnTo>
                  <a:lnTo>
                    <a:pt x="339" y="523"/>
                  </a:lnTo>
                  <a:lnTo>
                    <a:pt x="336" y="546"/>
                  </a:lnTo>
                  <a:lnTo>
                    <a:pt x="334" y="566"/>
                  </a:lnTo>
                  <a:lnTo>
                    <a:pt x="332" y="585"/>
                  </a:lnTo>
                  <a:lnTo>
                    <a:pt x="330" y="603"/>
                  </a:lnTo>
                  <a:lnTo>
                    <a:pt x="329" y="621"/>
                  </a:lnTo>
                  <a:lnTo>
                    <a:pt x="327" y="637"/>
                  </a:lnTo>
                  <a:lnTo>
                    <a:pt x="327" y="651"/>
                  </a:lnTo>
                  <a:lnTo>
                    <a:pt x="325" y="665"/>
                  </a:lnTo>
                  <a:lnTo>
                    <a:pt x="325" y="677"/>
                  </a:lnTo>
                  <a:lnTo>
                    <a:pt x="325" y="688"/>
                  </a:lnTo>
                  <a:lnTo>
                    <a:pt x="325" y="709"/>
                  </a:lnTo>
                  <a:lnTo>
                    <a:pt x="325" y="732"/>
                  </a:lnTo>
                  <a:lnTo>
                    <a:pt x="327" y="753"/>
                  </a:lnTo>
                  <a:lnTo>
                    <a:pt x="330" y="777"/>
                  </a:lnTo>
                  <a:lnTo>
                    <a:pt x="332" y="798"/>
                  </a:lnTo>
                  <a:lnTo>
                    <a:pt x="336" y="821"/>
                  </a:lnTo>
                  <a:lnTo>
                    <a:pt x="341" y="842"/>
                  </a:lnTo>
                  <a:lnTo>
                    <a:pt x="346" y="865"/>
                  </a:lnTo>
                  <a:lnTo>
                    <a:pt x="352" y="885"/>
                  </a:lnTo>
                  <a:lnTo>
                    <a:pt x="359" y="904"/>
                  </a:lnTo>
                  <a:lnTo>
                    <a:pt x="366" y="922"/>
                  </a:lnTo>
                  <a:lnTo>
                    <a:pt x="373" y="940"/>
                  </a:lnTo>
                  <a:lnTo>
                    <a:pt x="382" y="954"/>
                  </a:lnTo>
                  <a:lnTo>
                    <a:pt x="392" y="968"/>
                  </a:lnTo>
                  <a:lnTo>
                    <a:pt x="403" y="980"/>
                  </a:lnTo>
                  <a:lnTo>
                    <a:pt x="414" y="991"/>
                  </a:lnTo>
                  <a:lnTo>
                    <a:pt x="419" y="996"/>
                  </a:lnTo>
                  <a:lnTo>
                    <a:pt x="424" y="1002"/>
                  </a:lnTo>
                  <a:lnTo>
                    <a:pt x="430" y="1007"/>
                  </a:lnTo>
                  <a:lnTo>
                    <a:pt x="437" y="1010"/>
                  </a:lnTo>
                  <a:lnTo>
                    <a:pt x="444" y="1014"/>
                  </a:lnTo>
                  <a:lnTo>
                    <a:pt x="451" y="1018"/>
                  </a:lnTo>
                  <a:lnTo>
                    <a:pt x="460" y="1021"/>
                  </a:lnTo>
                  <a:lnTo>
                    <a:pt x="469" y="1025"/>
                  </a:lnTo>
                  <a:lnTo>
                    <a:pt x="478" y="1026"/>
                  </a:lnTo>
                  <a:lnTo>
                    <a:pt x="487" y="1028"/>
                  </a:lnTo>
                  <a:lnTo>
                    <a:pt x="497" y="1030"/>
                  </a:lnTo>
                  <a:lnTo>
                    <a:pt x="508" y="1032"/>
                  </a:lnTo>
                  <a:lnTo>
                    <a:pt x="519" y="1034"/>
                  </a:lnTo>
                  <a:lnTo>
                    <a:pt x="531" y="1034"/>
                  </a:lnTo>
                  <a:lnTo>
                    <a:pt x="542" y="1035"/>
                  </a:lnTo>
                  <a:lnTo>
                    <a:pt x="556" y="1035"/>
                  </a:lnTo>
                  <a:lnTo>
                    <a:pt x="577" y="1034"/>
                  </a:lnTo>
                  <a:lnTo>
                    <a:pt x="598" y="1034"/>
                  </a:lnTo>
                  <a:lnTo>
                    <a:pt x="620" y="1032"/>
                  </a:lnTo>
                  <a:lnTo>
                    <a:pt x="638" y="1030"/>
                  </a:lnTo>
                  <a:lnTo>
                    <a:pt x="655" y="1026"/>
                  </a:lnTo>
                  <a:lnTo>
                    <a:pt x="670" y="1021"/>
                  </a:lnTo>
                  <a:lnTo>
                    <a:pt x="684" y="1016"/>
                  </a:lnTo>
                  <a:lnTo>
                    <a:pt x="696" y="1009"/>
                  </a:lnTo>
                  <a:lnTo>
                    <a:pt x="702" y="1007"/>
                  </a:lnTo>
                  <a:lnTo>
                    <a:pt x="709" y="1003"/>
                  </a:lnTo>
                  <a:lnTo>
                    <a:pt x="714" y="998"/>
                  </a:lnTo>
                  <a:lnTo>
                    <a:pt x="719" y="993"/>
                  </a:lnTo>
                  <a:lnTo>
                    <a:pt x="725" y="986"/>
                  </a:lnTo>
                  <a:lnTo>
                    <a:pt x="730" y="979"/>
                  </a:lnTo>
                  <a:lnTo>
                    <a:pt x="733" y="971"/>
                  </a:lnTo>
                  <a:lnTo>
                    <a:pt x="739" y="963"/>
                  </a:lnTo>
                  <a:lnTo>
                    <a:pt x="744" y="952"/>
                  </a:lnTo>
                  <a:lnTo>
                    <a:pt x="748" y="941"/>
                  </a:lnTo>
                  <a:lnTo>
                    <a:pt x="753" y="929"/>
                  </a:lnTo>
                  <a:lnTo>
                    <a:pt x="757" y="917"/>
                  </a:lnTo>
                  <a:lnTo>
                    <a:pt x="760" y="904"/>
                  </a:lnTo>
                  <a:lnTo>
                    <a:pt x="764" y="890"/>
                  </a:lnTo>
                  <a:lnTo>
                    <a:pt x="767" y="874"/>
                  </a:lnTo>
                  <a:lnTo>
                    <a:pt x="769" y="858"/>
                  </a:lnTo>
                  <a:lnTo>
                    <a:pt x="773" y="844"/>
                  </a:lnTo>
                  <a:lnTo>
                    <a:pt x="776" y="830"/>
                  </a:lnTo>
                  <a:lnTo>
                    <a:pt x="778" y="816"/>
                  </a:lnTo>
                  <a:lnTo>
                    <a:pt x="780" y="803"/>
                  </a:lnTo>
                  <a:lnTo>
                    <a:pt x="783" y="792"/>
                  </a:lnTo>
                  <a:lnTo>
                    <a:pt x="785" y="782"/>
                  </a:lnTo>
                  <a:lnTo>
                    <a:pt x="787" y="773"/>
                  </a:lnTo>
                  <a:lnTo>
                    <a:pt x="789" y="764"/>
                  </a:lnTo>
                  <a:lnTo>
                    <a:pt x="790" y="755"/>
                  </a:lnTo>
                  <a:lnTo>
                    <a:pt x="792" y="748"/>
                  </a:lnTo>
                  <a:lnTo>
                    <a:pt x="794" y="743"/>
                  </a:lnTo>
                  <a:lnTo>
                    <a:pt x="796" y="738"/>
                  </a:lnTo>
                  <a:lnTo>
                    <a:pt x="797" y="734"/>
                  </a:lnTo>
                  <a:lnTo>
                    <a:pt x="799" y="730"/>
                  </a:lnTo>
                  <a:lnTo>
                    <a:pt x="801" y="727"/>
                  </a:lnTo>
                  <a:lnTo>
                    <a:pt x="801" y="725"/>
                  </a:lnTo>
                  <a:lnTo>
                    <a:pt x="803" y="727"/>
                  </a:lnTo>
                  <a:lnTo>
                    <a:pt x="803" y="727"/>
                  </a:lnTo>
                  <a:lnTo>
                    <a:pt x="805" y="730"/>
                  </a:lnTo>
                  <a:lnTo>
                    <a:pt x="806" y="732"/>
                  </a:lnTo>
                  <a:lnTo>
                    <a:pt x="808" y="738"/>
                  </a:lnTo>
                  <a:lnTo>
                    <a:pt x="808" y="741"/>
                  </a:lnTo>
                  <a:lnTo>
                    <a:pt x="810" y="748"/>
                  </a:lnTo>
                  <a:lnTo>
                    <a:pt x="812" y="753"/>
                  </a:lnTo>
                  <a:lnTo>
                    <a:pt x="813" y="762"/>
                  </a:lnTo>
                  <a:lnTo>
                    <a:pt x="815" y="769"/>
                  </a:lnTo>
                  <a:lnTo>
                    <a:pt x="815" y="780"/>
                  </a:lnTo>
                  <a:lnTo>
                    <a:pt x="817" y="789"/>
                  </a:lnTo>
                  <a:lnTo>
                    <a:pt x="819" y="801"/>
                  </a:lnTo>
                  <a:lnTo>
                    <a:pt x="821" y="812"/>
                  </a:lnTo>
                  <a:lnTo>
                    <a:pt x="821" y="826"/>
                  </a:lnTo>
                  <a:lnTo>
                    <a:pt x="822" y="839"/>
                  </a:lnTo>
                  <a:lnTo>
                    <a:pt x="822" y="855"/>
                  </a:lnTo>
                  <a:lnTo>
                    <a:pt x="824" y="869"/>
                  </a:lnTo>
                  <a:lnTo>
                    <a:pt x="826" y="883"/>
                  </a:lnTo>
                  <a:lnTo>
                    <a:pt x="826" y="895"/>
                  </a:lnTo>
                  <a:lnTo>
                    <a:pt x="828" y="909"/>
                  </a:lnTo>
                  <a:lnTo>
                    <a:pt x="828" y="922"/>
                  </a:lnTo>
                  <a:lnTo>
                    <a:pt x="829" y="932"/>
                  </a:lnTo>
                  <a:lnTo>
                    <a:pt x="831" y="943"/>
                  </a:lnTo>
                  <a:lnTo>
                    <a:pt x="833" y="954"/>
                  </a:lnTo>
                  <a:lnTo>
                    <a:pt x="835" y="964"/>
                  </a:lnTo>
                  <a:lnTo>
                    <a:pt x="836" y="975"/>
                  </a:lnTo>
                  <a:lnTo>
                    <a:pt x="838" y="984"/>
                  </a:lnTo>
                  <a:lnTo>
                    <a:pt x="840" y="993"/>
                  </a:lnTo>
                  <a:lnTo>
                    <a:pt x="844" y="1000"/>
                  </a:lnTo>
                  <a:lnTo>
                    <a:pt x="845" y="1009"/>
                  </a:lnTo>
                  <a:lnTo>
                    <a:pt x="849" y="1016"/>
                  </a:lnTo>
                  <a:lnTo>
                    <a:pt x="849" y="1016"/>
                  </a:lnTo>
                </a:path>
              </a:pathLst>
            </a:custGeom>
            <a:solidFill>
              <a:schemeClr val="tx1"/>
            </a:solidFill>
            <a:ln w="7938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7" name="Freeform 7"/>
          <p:cNvSpPr/>
          <p:nvPr/>
        </p:nvSpPr>
        <p:spPr bwMode="auto">
          <a:xfrm>
            <a:off x="1341046" y="2163036"/>
            <a:ext cx="548314" cy="1541956"/>
          </a:xfrm>
          <a:custGeom>
            <a:avLst/>
            <a:gdLst>
              <a:gd name="T0" fmla="*/ 69 w 392"/>
              <a:gd name="T1" fmla="*/ 1017 h 1107"/>
              <a:gd name="T2" fmla="*/ 108 w 392"/>
              <a:gd name="T3" fmla="*/ 969 h 1107"/>
              <a:gd name="T4" fmla="*/ 147 w 392"/>
              <a:gd name="T5" fmla="*/ 916 h 1107"/>
              <a:gd name="T6" fmla="*/ 186 w 392"/>
              <a:gd name="T7" fmla="*/ 856 h 1107"/>
              <a:gd name="T8" fmla="*/ 220 w 392"/>
              <a:gd name="T9" fmla="*/ 790 h 1107"/>
              <a:gd name="T10" fmla="*/ 250 w 392"/>
              <a:gd name="T11" fmla="*/ 714 h 1107"/>
              <a:gd name="T12" fmla="*/ 277 w 392"/>
              <a:gd name="T13" fmla="*/ 631 h 1107"/>
              <a:gd name="T14" fmla="*/ 298 w 392"/>
              <a:gd name="T15" fmla="*/ 538 h 1107"/>
              <a:gd name="T16" fmla="*/ 314 w 392"/>
              <a:gd name="T17" fmla="*/ 441 h 1107"/>
              <a:gd name="T18" fmla="*/ 323 w 392"/>
              <a:gd name="T19" fmla="*/ 342 h 1107"/>
              <a:gd name="T20" fmla="*/ 325 w 392"/>
              <a:gd name="T21" fmla="*/ 242 h 1107"/>
              <a:gd name="T22" fmla="*/ 321 w 392"/>
              <a:gd name="T23" fmla="*/ 198 h 1107"/>
              <a:gd name="T24" fmla="*/ 318 w 392"/>
              <a:gd name="T25" fmla="*/ 157 h 1107"/>
              <a:gd name="T26" fmla="*/ 314 w 392"/>
              <a:gd name="T27" fmla="*/ 124 h 1107"/>
              <a:gd name="T28" fmla="*/ 309 w 392"/>
              <a:gd name="T29" fmla="*/ 94 h 1107"/>
              <a:gd name="T30" fmla="*/ 302 w 392"/>
              <a:gd name="T31" fmla="*/ 71 h 1107"/>
              <a:gd name="T32" fmla="*/ 289 w 392"/>
              <a:gd name="T33" fmla="*/ 42 h 1107"/>
              <a:gd name="T34" fmla="*/ 282 w 392"/>
              <a:gd name="T35" fmla="*/ 17 h 1107"/>
              <a:gd name="T36" fmla="*/ 288 w 392"/>
              <a:gd name="T37" fmla="*/ 1 h 1107"/>
              <a:gd name="T38" fmla="*/ 295 w 392"/>
              <a:gd name="T39" fmla="*/ 0 h 1107"/>
              <a:gd name="T40" fmla="*/ 307 w 392"/>
              <a:gd name="T41" fmla="*/ 3 h 1107"/>
              <a:gd name="T42" fmla="*/ 327 w 392"/>
              <a:gd name="T43" fmla="*/ 9 h 1107"/>
              <a:gd name="T44" fmla="*/ 352 w 392"/>
              <a:gd name="T45" fmla="*/ 17 h 1107"/>
              <a:gd name="T46" fmla="*/ 382 w 392"/>
              <a:gd name="T47" fmla="*/ 30 h 1107"/>
              <a:gd name="T48" fmla="*/ 392 w 392"/>
              <a:gd name="T49" fmla="*/ 108 h 1107"/>
              <a:gd name="T50" fmla="*/ 392 w 392"/>
              <a:gd name="T51" fmla="*/ 211 h 1107"/>
              <a:gd name="T52" fmla="*/ 392 w 392"/>
              <a:gd name="T53" fmla="*/ 297 h 1107"/>
              <a:gd name="T54" fmla="*/ 391 w 392"/>
              <a:gd name="T55" fmla="*/ 370 h 1107"/>
              <a:gd name="T56" fmla="*/ 389 w 392"/>
              <a:gd name="T57" fmla="*/ 427 h 1107"/>
              <a:gd name="T58" fmla="*/ 387 w 392"/>
              <a:gd name="T59" fmla="*/ 455 h 1107"/>
              <a:gd name="T60" fmla="*/ 378 w 392"/>
              <a:gd name="T61" fmla="*/ 537 h 1107"/>
              <a:gd name="T62" fmla="*/ 359 w 392"/>
              <a:gd name="T63" fmla="*/ 620 h 1107"/>
              <a:gd name="T64" fmla="*/ 330 w 392"/>
              <a:gd name="T65" fmla="*/ 707 h 1107"/>
              <a:gd name="T66" fmla="*/ 297 w 392"/>
              <a:gd name="T67" fmla="*/ 790 h 1107"/>
              <a:gd name="T68" fmla="*/ 256 w 392"/>
              <a:gd name="T69" fmla="*/ 866 h 1107"/>
              <a:gd name="T70" fmla="*/ 206 w 392"/>
              <a:gd name="T71" fmla="*/ 935 h 1107"/>
              <a:gd name="T72" fmla="*/ 151 w 392"/>
              <a:gd name="T73" fmla="*/ 996 h 1107"/>
              <a:gd name="T74" fmla="*/ 89 w 392"/>
              <a:gd name="T75" fmla="*/ 1049 h 1107"/>
              <a:gd name="T76" fmla="*/ 60 w 392"/>
              <a:gd name="T77" fmla="*/ 1070 h 1107"/>
              <a:gd name="T78" fmla="*/ 37 w 392"/>
              <a:gd name="T79" fmla="*/ 1088 h 1107"/>
              <a:gd name="T80" fmla="*/ 21 w 392"/>
              <a:gd name="T81" fmla="*/ 1098 h 1107"/>
              <a:gd name="T82" fmla="*/ 9 w 392"/>
              <a:gd name="T83" fmla="*/ 1106 h 1107"/>
              <a:gd name="T84" fmla="*/ 2 w 392"/>
              <a:gd name="T85" fmla="*/ 1106 h 1107"/>
              <a:gd name="T86" fmla="*/ 0 w 392"/>
              <a:gd name="T87" fmla="*/ 1097 h 1107"/>
              <a:gd name="T88" fmla="*/ 3 w 392"/>
              <a:gd name="T89" fmla="*/ 1088 h 1107"/>
              <a:gd name="T90" fmla="*/ 12 w 392"/>
              <a:gd name="T91" fmla="*/ 1074 h 1107"/>
              <a:gd name="T92" fmla="*/ 25 w 392"/>
              <a:gd name="T93" fmla="*/ 1059 h 1107"/>
              <a:gd name="T94" fmla="*/ 43 w 392"/>
              <a:gd name="T95" fmla="*/ 1042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92" h="1107">
                <a:moveTo>
                  <a:pt x="43" y="1042"/>
                </a:moveTo>
                <a:lnTo>
                  <a:pt x="55" y="1029"/>
                </a:lnTo>
                <a:lnTo>
                  <a:pt x="69" y="1017"/>
                </a:lnTo>
                <a:lnTo>
                  <a:pt x="82" y="1001"/>
                </a:lnTo>
                <a:lnTo>
                  <a:pt x="94" y="987"/>
                </a:lnTo>
                <a:lnTo>
                  <a:pt x="108" y="969"/>
                </a:lnTo>
                <a:lnTo>
                  <a:pt x="121" y="953"/>
                </a:lnTo>
                <a:lnTo>
                  <a:pt x="133" y="935"/>
                </a:lnTo>
                <a:lnTo>
                  <a:pt x="147" y="916"/>
                </a:lnTo>
                <a:lnTo>
                  <a:pt x="160" y="896"/>
                </a:lnTo>
                <a:lnTo>
                  <a:pt x="174" y="877"/>
                </a:lnTo>
                <a:lnTo>
                  <a:pt x="186" y="856"/>
                </a:lnTo>
                <a:lnTo>
                  <a:pt x="199" y="834"/>
                </a:lnTo>
                <a:lnTo>
                  <a:pt x="209" y="813"/>
                </a:lnTo>
                <a:lnTo>
                  <a:pt x="220" y="790"/>
                </a:lnTo>
                <a:lnTo>
                  <a:pt x="231" y="765"/>
                </a:lnTo>
                <a:lnTo>
                  <a:pt x="241" y="740"/>
                </a:lnTo>
                <a:lnTo>
                  <a:pt x="250" y="714"/>
                </a:lnTo>
                <a:lnTo>
                  <a:pt x="259" y="685"/>
                </a:lnTo>
                <a:lnTo>
                  <a:pt x="268" y="659"/>
                </a:lnTo>
                <a:lnTo>
                  <a:pt x="277" y="631"/>
                </a:lnTo>
                <a:lnTo>
                  <a:pt x="284" y="600"/>
                </a:lnTo>
                <a:lnTo>
                  <a:pt x="291" y="570"/>
                </a:lnTo>
                <a:lnTo>
                  <a:pt x="298" y="538"/>
                </a:lnTo>
                <a:lnTo>
                  <a:pt x="304" y="507"/>
                </a:lnTo>
                <a:lnTo>
                  <a:pt x="309" y="473"/>
                </a:lnTo>
                <a:lnTo>
                  <a:pt x="314" y="441"/>
                </a:lnTo>
                <a:lnTo>
                  <a:pt x="318" y="407"/>
                </a:lnTo>
                <a:lnTo>
                  <a:pt x="320" y="374"/>
                </a:lnTo>
                <a:lnTo>
                  <a:pt x="323" y="342"/>
                </a:lnTo>
                <a:lnTo>
                  <a:pt x="323" y="308"/>
                </a:lnTo>
                <a:lnTo>
                  <a:pt x="325" y="274"/>
                </a:lnTo>
                <a:lnTo>
                  <a:pt x="325" y="242"/>
                </a:lnTo>
                <a:lnTo>
                  <a:pt x="325" y="227"/>
                </a:lnTo>
                <a:lnTo>
                  <a:pt x="323" y="212"/>
                </a:lnTo>
                <a:lnTo>
                  <a:pt x="321" y="198"/>
                </a:lnTo>
                <a:lnTo>
                  <a:pt x="321" y="184"/>
                </a:lnTo>
                <a:lnTo>
                  <a:pt x="320" y="172"/>
                </a:lnTo>
                <a:lnTo>
                  <a:pt x="318" y="157"/>
                </a:lnTo>
                <a:lnTo>
                  <a:pt x="318" y="147"/>
                </a:lnTo>
                <a:lnTo>
                  <a:pt x="316" y="134"/>
                </a:lnTo>
                <a:lnTo>
                  <a:pt x="314" y="124"/>
                </a:lnTo>
                <a:lnTo>
                  <a:pt x="312" y="113"/>
                </a:lnTo>
                <a:lnTo>
                  <a:pt x="311" y="104"/>
                </a:lnTo>
                <a:lnTo>
                  <a:pt x="309" y="94"/>
                </a:lnTo>
                <a:lnTo>
                  <a:pt x="307" y="86"/>
                </a:lnTo>
                <a:lnTo>
                  <a:pt x="304" y="78"/>
                </a:lnTo>
                <a:lnTo>
                  <a:pt x="302" y="71"/>
                </a:lnTo>
                <a:lnTo>
                  <a:pt x="298" y="65"/>
                </a:lnTo>
                <a:lnTo>
                  <a:pt x="293" y="53"/>
                </a:lnTo>
                <a:lnTo>
                  <a:pt x="289" y="42"/>
                </a:lnTo>
                <a:lnTo>
                  <a:pt x="286" y="33"/>
                </a:lnTo>
                <a:lnTo>
                  <a:pt x="284" y="24"/>
                </a:lnTo>
                <a:lnTo>
                  <a:pt x="282" y="17"/>
                </a:lnTo>
                <a:lnTo>
                  <a:pt x="284" y="10"/>
                </a:lnTo>
                <a:lnTo>
                  <a:pt x="286" y="5"/>
                </a:lnTo>
                <a:lnTo>
                  <a:pt x="288" y="1"/>
                </a:lnTo>
                <a:lnTo>
                  <a:pt x="289" y="1"/>
                </a:lnTo>
                <a:lnTo>
                  <a:pt x="291" y="0"/>
                </a:lnTo>
                <a:lnTo>
                  <a:pt x="295" y="0"/>
                </a:lnTo>
                <a:lnTo>
                  <a:pt x="298" y="1"/>
                </a:lnTo>
                <a:lnTo>
                  <a:pt x="302" y="1"/>
                </a:lnTo>
                <a:lnTo>
                  <a:pt x="307" y="3"/>
                </a:lnTo>
                <a:lnTo>
                  <a:pt x="312" y="3"/>
                </a:lnTo>
                <a:lnTo>
                  <a:pt x="320" y="5"/>
                </a:lnTo>
                <a:lnTo>
                  <a:pt x="327" y="9"/>
                </a:lnTo>
                <a:lnTo>
                  <a:pt x="334" y="10"/>
                </a:lnTo>
                <a:lnTo>
                  <a:pt x="343" y="14"/>
                </a:lnTo>
                <a:lnTo>
                  <a:pt x="352" y="17"/>
                </a:lnTo>
                <a:lnTo>
                  <a:pt x="360" y="21"/>
                </a:lnTo>
                <a:lnTo>
                  <a:pt x="371" y="24"/>
                </a:lnTo>
                <a:lnTo>
                  <a:pt x="382" y="30"/>
                </a:lnTo>
                <a:lnTo>
                  <a:pt x="392" y="33"/>
                </a:lnTo>
                <a:lnTo>
                  <a:pt x="392" y="72"/>
                </a:lnTo>
                <a:lnTo>
                  <a:pt x="392" y="108"/>
                </a:lnTo>
                <a:lnTo>
                  <a:pt x="392" y="143"/>
                </a:lnTo>
                <a:lnTo>
                  <a:pt x="392" y="177"/>
                </a:lnTo>
                <a:lnTo>
                  <a:pt x="392" y="211"/>
                </a:lnTo>
                <a:lnTo>
                  <a:pt x="392" y="241"/>
                </a:lnTo>
                <a:lnTo>
                  <a:pt x="392" y="269"/>
                </a:lnTo>
                <a:lnTo>
                  <a:pt x="392" y="297"/>
                </a:lnTo>
                <a:lnTo>
                  <a:pt x="392" y="322"/>
                </a:lnTo>
                <a:lnTo>
                  <a:pt x="392" y="347"/>
                </a:lnTo>
                <a:lnTo>
                  <a:pt x="391" y="370"/>
                </a:lnTo>
                <a:lnTo>
                  <a:pt x="391" y="390"/>
                </a:lnTo>
                <a:lnTo>
                  <a:pt x="391" y="409"/>
                </a:lnTo>
                <a:lnTo>
                  <a:pt x="389" y="427"/>
                </a:lnTo>
                <a:lnTo>
                  <a:pt x="389" y="443"/>
                </a:lnTo>
                <a:lnTo>
                  <a:pt x="389" y="450"/>
                </a:lnTo>
                <a:lnTo>
                  <a:pt x="387" y="455"/>
                </a:lnTo>
                <a:lnTo>
                  <a:pt x="385" y="482"/>
                </a:lnTo>
                <a:lnTo>
                  <a:pt x="382" y="508"/>
                </a:lnTo>
                <a:lnTo>
                  <a:pt x="378" y="537"/>
                </a:lnTo>
                <a:lnTo>
                  <a:pt x="373" y="563"/>
                </a:lnTo>
                <a:lnTo>
                  <a:pt x="366" y="592"/>
                </a:lnTo>
                <a:lnTo>
                  <a:pt x="359" y="620"/>
                </a:lnTo>
                <a:lnTo>
                  <a:pt x="350" y="648"/>
                </a:lnTo>
                <a:lnTo>
                  <a:pt x="341" y="677"/>
                </a:lnTo>
                <a:lnTo>
                  <a:pt x="330" y="707"/>
                </a:lnTo>
                <a:lnTo>
                  <a:pt x="320" y="735"/>
                </a:lnTo>
                <a:lnTo>
                  <a:pt x="309" y="763"/>
                </a:lnTo>
                <a:lnTo>
                  <a:pt x="297" y="790"/>
                </a:lnTo>
                <a:lnTo>
                  <a:pt x="284" y="817"/>
                </a:lnTo>
                <a:lnTo>
                  <a:pt x="270" y="841"/>
                </a:lnTo>
                <a:lnTo>
                  <a:pt x="256" y="866"/>
                </a:lnTo>
                <a:lnTo>
                  <a:pt x="241" y="891"/>
                </a:lnTo>
                <a:lnTo>
                  <a:pt x="224" y="914"/>
                </a:lnTo>
                <a:lnTo>
                  <a:pt x="206" y="935"/>
                </a:lnTo>
                <a:lnTo>
                  <a:pt x="188" y="957"/>
                </a:lnTo>
                <a:lnTo>
                  <a:pt x="169" y="976"/>
                </a:lnTo>
                <a:lnTo>
                  <a:pt x="151" y="996"/>
                </a:lnTo>
                <a:lnTo>
                  <a:pt x="131" y="1013"/>
                </a:lnTo>
                <a:lnTo>
                  <a:pt x="110" y="1031"/>
                </a:lnTo>
                <a:lnTo>
                  <a:pt x="89" y="1049"/>
                </a:lnTo>
                <a:lnTo>
                  <a:pt x="80" y="1056"/>
                </a:lnTo>
                <a:lnTo>
                  <a:pt x="69" y="1065"/>
                </a:lnTo>
                <a:lnTo>
                  <a:pt x="60" y="1070"/>
                </a:lnTo>
                <a:lnTo>
                  <a:pt x="51" y="1077"/>
                </a:lnTo>
                <a:lnTo>
                  <a:pt x="44" y="1082"/>
                </a:lnTo>
                <a:lnTo>
                  <a:pt x="37" y="1088"/>
                </a:lnTo>
                <a:lnTo>
                  <a:pt x="32" y="1091"/>
                </a:lnTo>
                <a:lnTo>
                  <a:pt x="25" y="1097"/>
                </a:lnTo>
                <a:lnTo>
                  <a:pt x="21" y="1098"/>
                </a:lnTo>
                <a:lnTo>
                  <a:pt x="16" y="1102"/>
                </a:lnTo>
                <a:lnTo>
                  <a:pt x="12" y="1104"/>
                </a:lnTo>
                <a:lnTo>
                  <a:pt x="9" y="1106"/>
                </a:lnTo>
                <a:lnTo>
                  <a:pt x="5" y="1106"/>
                </a:lnTo>
                <a:lnTo>
                  <a:pt x="3" y="1107"/>
                </a:lnTo>
                <a:lnTo>
                  <a:pt x="2" y="1106"/>
                </a:lnTo>
                <a:lnTo>
                  <a:pt x="0" y="1106"/>
                </a:lnTo>
                <a:lnTo>
                  <a:pt x="0" y="1102"/>
                </a:lnTo>
                <a:lnTo>
                  <a:pt x="0" y="1097"/>
                </a:lnTo>
                <a:lnTo>
                  <a:pt x="0" y="1095"/>
                </a:lnTo>
                <a:lnTo>
                  <a:pt x="2" y="1091"/>
                </a:lnTo>
                <a:lnTo>
                  <a:pt x="3" y="1088"/>
                </a:lnTo>
                <a:lnTo>
                  <a:pt x="5" y="1082"/>
                </a:lnTo>
                <a:lnTo>
                  <a:pt x="9" y="1079"/>
                </a:lnTo>
                <a:lnTo>
                  <a:pt x="12" y="1074"/>
                </a:lnTo>
                <a:lnTo>
                  <a:pt x="16" y="1070"/>
                </a:lnTo>
                <a:lnTo>
                  <a:pt x="19" y="1065"/>
                </a:lnTo>
                <a:lnTo>
                  <a:pt x="25" y="1059"/>
                </a:lnTo>
                <a:lnTo>
                  <a:pt x="30" y="1054"/>
                </a:lnTo>
                <a:lnTo>
                  <a:pt x="35" y="1049"/>
                </a:lnTo>
                <a:lnTo>
                  <a:pt x="43" y="1042"/>
                </a:lnTo>
                <a:lnTo>
                  <a:pt x="43" y="1042"/>
                </a:lnTo>
              </a:path>
            </a:pathLst>
          </a:custGeom>
          <a:solidFill>
            <a:srgbClr val="FF0000"/>
          </a:solidFill>
          <a:ln w="793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31" name="组合 130"/>
          <p:cNvGrpSpPr/>
          <p:nvPr/>
        </p:nvGrpSpPr>
        <p:grpSpPr>
          <a:xfrm>
            <a:off x="1391078" y="4143152"/>
            <a:ext cx="1455867" cy="720557"/>
            <a:chOff x="3059832" y="4053127"/>
            <a:chExt cx="915402" cy="453063"/>
          </a:xfrm>
        </p:grpSpPr>
        <p:grpSp>
          <p:nvGrpSpPr>
            <p:cNvPr id="132" name="组合 131"/>
            <p:cNvGrpSpPr/>
            <p:nvPr/>
          </p:nvGrpSpPr>
          <p:grpSpPr>
            <a:xfrm>
              <a:off x="3524427" y="4053127"/>
              <a:ext cx="450807" cy="453063"/>
              <a:chOff x="2946445" y="3378843"/>
              <a:chExt cx="450807" cy="453063"/>
            </a:xfrm>
          </p:grpSpPr>
          <p:pic>
            <p:nvPicPr>
              <p:cNvPr id="192" name="图片 19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6445" y="3378843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93" name="组合 192"/>
              <p:cNvGrpSpPr/>
              <p:nvPr/>
            </p:nvGrpSpPr>
            <p:grpSpPr>
              <a:xfrm>
                <a:off x="3021464" y="3455755"/>
                <a:ext cx="300769" cy="299239"/>
                <a:chOff x="6569075" y="2779713"/>
                <a:chExt cx="936626" cy="931862"/>
              </a:xfrm>
              <a:solidFill>
                <a:srgbClr val="FF0000"/>
              </a:solidFill>
            </p:grpSpPr>
            <p:sp>
              <p:nvSpPr>
                <p:cNvPr id="194" name="Freeform 7"/>
                <p:cNvSpPr/>
                <p:nvPr/>
              </p:nvSpPr>
              <p:spPr bwMode="auto">
                <a:xfrm>
                  <a:off x="6569075" y="2832100"/>
                  <a:ext cx="312738" cy="879475"/>
                </a:xfrm>
                <a:custGeom>
                  <a:avLst/>
                  <a:gdLst>
                    <a:gd name="T0" fmla="*/ 69 w 392"/>
                    <a:gd name="T1" fmla="*/ 1017 h 1107"/>
                    <a:gd name="T2" fmla="*/ 108 w 392"/>
                    <a:gd name="T3" fmla="*/ 969 h 1107"/>
                    <a:gd name="T4" fmla="*/ 147 w 392"/>
                    <a:gd name="T5" fmla="*/ 916 h 1107"/>
                    <a:gd name="T6" fmla="*/ 186 w 392"/>
                    <a:gd name="T7" fmla="*/ 856 h 1107"/>
                    <a:gd name="T8" fmla="*/ 220 w 392"/>
                    <a:gd name="T9" fmla="*/ 790 h 1107"/>
                    <a:gd name="T10" fmla="*/ 250 w 392"/>
                    <a:gd name="T11" fmla="*/ 714 h 1107"/>
                    <a:gd name="T12" fmla="*/ 277 w 392"/>
                    <a:gd name="T13" fmla="*/ 631 h 1107"/>
                    <a:gd name="T14" fmla="*/ 298 w 392"/>
                    <a:gd name="T15" fmla="*/ 538 h 1107"/>
                    <a:gd name="T16" fmla="*/ 314 w 392"/>
                    <a:gd name="T17" fmla="*/ 441 h 1107"/>
                    <a:gd name="T18" fmla="*/ 323 w 392"/>
                    <a:gd name="T19" fmla="*/ 342 h 1107"/>
                    <a:gd name="T20" fmla="*/ 325 w 392"/>
                    <a:gd name="T21" fmla="*/ 242 h 1107"/>
                    <a:gd name="T22" fmla="*/ 321 w 392"/>
                    <a:gd name="T23" fmla="*/ 198 h 1107"/>
                    <a:gd name="T24" fmla="*/ 318 w 392"/>
                    <a:gd name="T25" fmla="*/ 157 h 1107"/>
                    <a:gd name="T26" fmla="*/ 314 w 392"/>
                    <a:gd name="T27" fmla="*/ 124 h 1107"/>
                    <a:gd name="T28" fmla="*/ 309 w 392"/>
                    <a:gd name="T29" fmla="*/ 94 h 1107"/>
                    <a:gd name="T30" fmla="*/ 302 w 392"/>
                    <a:gd name="T31" fmla="*/ 71 h 1107"/>
                    <a:gd name="T32" fmla="*/ 289 w 392"/>
                    <a:gd name="T33" fmla="*/ 42 h 1107"/>
                    <a:gd name="T34" fmla="*/ 282 w 392"/>
                    <a:gd name="T35" fmla="*/ 17 h 1107"/>
                    <a:gd name="T36" fmla="*/ 288 w 392"/>
                    <a:gd name="T37" fmla="*/ 1 h 1107"/>
                    <a:gd name="T38" fmla="*/ 295 w 392"/>
                    <a:gd name="T39" fmla="*/ 0 h 1107"/>
                    <a:gd name="T40" fmla="*/ 307 w 392"/>
                    <a:gd name="T41" fmla="*/ 3 h 1107"/>
                    <a:gd name="T42" fmla="*/ 327 w 392"/>
                    <a:gd name="T43" fmla="*/ 9 h 1107"/>
                    <a:gd name="T44" fmla="*/ 352 w 392"/>
                    <a:gd name="T45" fmla="*/ 17 h 1107"/>
                    <a:gd name="T46" fmla="*/ 382 w 392"/>
                    <a:gd name="T47" fmla="*/ 30 h 1107"/>
                    <a:gd name="T48" fmla="*/ 392 w 392"/>
                    <a:gd name="T49" fmla="*/ 108 h 1107"/>
                    <a:gd name="T50" fmla="*/ 392 w 392"/>
                    <a:gd name="T51" fmla="*/ 211 h 1107"/>
                    <a:gd name="T52" fmla="*/ 392 w 392"/>
                    <a:gd name="T53" fmla="*/ 297 h 1107"/>
                    <a:gd name="T54" fmla="*/ 391 w 392"/>
                    <a:gd name="T55" fmla="*/ 370 h 1107"/>
                    <a:gd name="T56" fmla="*/ 389 w 392"/>
                    <a:gd name="T57" fmla="*/ 427 h 1107"/>
                    <a:gd name="T58" fmla="*/ 387 w 392"/>
                    <a:gd name="T59" fmla="*/ 455 h 1107"/>
                    <a:gd name="T60" fmla="*/ 378 w 392"/>
                    <a:gd name="T61" fmla="*/ 537 h 1107"/>
                    <a:gd name="T62" fmla="*/ 359 w 392"/>
                    <a:gd name="T63" fmla="*/ 620 h 1107"/>
                    <a:gd name="T64" fmla="*/ 330 w 392"/>
                    <a:gd name="T65" fmla="*/ 707 h 1107"/>
                    <a:gd name="T66" fmla="*/ 297 w 392"/>
                    <a:gd name="T67" fmla="*/ 790 h 1107"/>
                    <a:gd name="T68" fmla="*/ 256 w 392"/>
                    <a:gd name="T69" fmla="*/ 866 h 1107"/>
                    <a:gd name="T70" fmla="*/ 206 w 392"/>
                    <a:gd name="T71" fmla="*/ 935 h 1107"/>
                    <a:gd name="T72" fmla="*/ 151 w 392"/>
                    <a:gd name="T73" fmla="*/ 996 h 1107"/>
                    <a:gd name="T74" fmla="*/ 89 w 392"/>
                    <a:gd name="T75" fmla="*/ 1049 h 1107"/>
                    <a:gd name="T76" fmla="*/ 60 w 392"/>
                    <a:gd name="T77" fmla="*/ 1070 h 1107"/>
                    <a:gd name="T78" fmla="*/ 37 w 392"/>
                    <a:gd name="T79" fmla="*/ 1088 h 1107"/>
                    <a:gd name="T80" fmla="*/ 21 w 392"/>
                    <a:gd name="T81" fmla="*/ 1098 h 1107"/>
                    <a:gd name="T82" fmla="*/ 9 w 392"/>
                    <a:gd name="T83" fmla="*/ 1106 h 1107"/>
                    <a:gd name="T84" fmla="*/ 2 w 392"/>
                    <a:gd name="T85" fmla="*/ 1106 h 1107"/>
                    <a:gd name="T86" fmla="*/ 0 w 392"/>
                    <a:gd name="T87" fmla="*/ 1097 h 1107"/>
                    <a:gd name="T88" fmla="*/ 3 w 392"/>
                    <a:gd name="T89" fmla="*/ 1088 h 1107"/>
                    <a:gd name="T90" fmla="*/ 12 w 392"/>
                    <a:gd name="T91" fmla="*/ 1074 h 1107"/>
                    <a:gd name="T92" fmla="*/ 25 w 392"/>
                    <a:gd name="T93" fmla="*/ 1059 h 1107"/>
                    <a:gd name="T94" fmla="*/ 43 w 392"/>
                    <a:gd name="T95" fmla="*/ 1042 h 1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92" h="1107">
                      <a:moveTo>
                        <a:pt x="43" y="1042"/>
                      </a:moveTo>
                      <a:lnTo>
                        <a:pt x="55" y="1029"/>
                      </a:lnTo>
                      <a:lnTo>
                        <a:pt x="69" y="1017"/>
                      </a:lnTo>
                      <a:lnTo>
                        <a:pt x="82" y="1001"/>
                      </a:lnTo>
                      <a:lnTo>
                        <a:pt x="94" y="987"/>
                      </a:lnTo>
                      <a:lnTo>
                        <a:pt x="108" y="969"/>
                      </a:lnTo>
                      <a:lnTo>
                        <a:pt x="121" y="953"/>
                      </a:lnTo>
                      <a:lnTo>
                        <a:pt x="133" y="935"/>
                      </a:lnTo>
                      <a:lnTo>
                        <a:pt x="147" y="916"/>
                      </a:lnTo>
                      <a:lnTo>
                        <a:pt x="160" y="896"/>
                      </a:lnTo>
                      <a:lnTo>
                        <a:pt x="174" y="877"/>
                      </a:lnTo>
                      <a:lnTo>
                        <a:pt x="186" y="856"/>
                      </a:lnTo>
                      <a:lnTo>
                        <a:pt x="199" y="834"/>
                      </a:lnTo>
                      <a:lnTo>
                        <a:pt x="209" y="813"/>
                      </a:lnTo>
                      <a:lnTo>
                        <a:pt x="220" y="790"/>
                      </a:lnTo>
                      <a:lnTo>
                        <a:pt x="231" y="765"/>
                      </a:lnTo>
                      <a:lnTo>
                        <a:pt x="241" y="740"/>
                      </a:lnTo>
                      <a:lnTo>
                        <a:pt x="250" y="714"/>
                      </a:lnTo>
                      <a:lnTo>
                        <a:pt x="259" y="685"/>
                      </a:lnTo>
                      <a:lnTo>
                        <a:pt x="268" y="659"/>
                      </a:lnTo>
                      <a:lnTo>
                        <a:pt x="277" y="631"/>
                      </a:lnTo>
                      <a:lnTo>
                        <a:pt x="284" y="600"/>
                      </a:lnTo>
                      <a:lnTo>
                        <a:pt x="291" y="570"/>
                      </a:lnTo>
                      <a:lnTo>
                        <a:pt x="298" y="538"/>
                      </a:lnTo>
                      <a:lnTo>
                        <a:pt x="304" y="507"/>
                      </a:lnTo>
                      <a:lnTo>
                        <a:pt x="309" y="473"/>
                      </a:lnTo>
                      <a:lnTo>
                        <a:pt x="314" y="441"/>
                      </a:lnTo>
                      <a:lnTo>
                        <a:pt x="318" y="407"/>
                      </a:lnTo>
                      <a:lnTo>
                        <a:pt x="320" y="374"/>
                      </a:lnTo>
                      <a:lnTo>
                        <a:pt x="323" y="342"/>
                      </a:lnTo>
                      <a:lnTo>
                        <a:pt x="323" y="308"/>
                      </a:lnTo>
                      <a:lnTo>
                        <a:pt x="325" y="274"/>
                      </a:lnTo>
                      <a:lnTo>
                        <a:pt x="325" y="242"/>
                      </a:lnTo>
                      <a:lnTo>
                        <a:pt x="325" y="227"/>
                      </a:lnTo>
                      <a:lnTo>
                        <a:pt x="323" y="212"/>
                      </a:lnTo>
                      <a:lnTo>
                        <a:pt x="321" y="198"/>
                      </a:lnTo>
                      <a:lnTo>
                        <a:pt x="321" y="184"/>
                      </a:lnTo>
                      <a:lnTo>
                        <a:pt x="320" y="172"/>
                      </a:lnTo>
                      <a:lnTo>
                        <a:pt x="318" y="157"/>
                      </a:lnTo>
                      <a:lnTo>
                        <a:pt x="318" y="147"/>
                      </a:lnTo>
                      <a:lnTo>
                        <a:pt x="316" y="134"/>
                      </a:lnTo>
                      <a:lnTo>
                        <a:pt x="314" y="124"/>
                      </a:lnTo>
                      <a:lnTo>
                        <a:pt x="312" y="113"/>
                      </a:lnTo>
                      <a:lnTo>
                        <a:pt x="311" y="104"/>
                      </a:lnTo>
                      <a:lnTo>
                        <a:pt x="309" y="94"/>
                      </a:lnTo>
                      <a:lnTo>
                        <a:pt x="307" y="86"/>
                      </a:lnTo>
                      <a:lnTo>
                        <a:pt x="304" y="78"/>
                      </a:lnTo>
                      <a:lnTo>
                        <a:pt x="302" y="71"/>
                      </a:lnTo>
                      <a:lnTo>
                        <a:pt x="298" y="65"/>
                      </a:lnTo>
                      <a:lnTo>
                        <a:pt x="293" y="53"/>
                      </a:lnTo>
                      <a:lnTo>
                        <a:pt x="289" y="42"/>
                      </a:lnTo>
                      <a:lnTo>
                        <a:pt x="286" y="33"/>
                      </a:lnTo>
                      <a:lnTo>
                        <a:pt x="284" y="24"/>
                      </a:lnTo>
                      <a:lnTo>
                        <a:pt x="282" y="17"/>
                      </a:lnTo>
                      <a:lnTo>
                        <a:pt x="284" y="10"/>
                      </a:lnTo>
                      <a:lnTo>
                        <a:pt x="286" y="5"/>
                      </a:lnTo>
                      <a:lnTo>
                        <a:pt x="288" y="1"/>
                      </a:lnTo>
                      <a:lnTo>
                        <a:pt x="289" y="1"/>
                      </a:lnTo>
                      <a:lnTo>
                        <a:pt x="291" y="0"/>
                      </a:lnTo>
                      <a:lnTo>
                        <a:pt x="295" y="0"/>
                      </a:lnTo>
                      <a:lnTo>
                        <a:pt x="298" y="1"/>
                      </a:lnTo>
                      <a:lnTo>
                        <a:pt x="302" y="1"/>
                      </a:lnTo>
                      <a:lnTo>
                        <a:pt x="307" y="3"/>
                      </a:lnTo>
                      <a:lnTo>
                        <a:pt x="312" y="3"/>
                      </a:lnTo>
                      <a:lnTo>
                        <a:pt x="320" y="5"/>
                      </a:lnTo>
                      <a:lnTo>
                        <a:pt x="327" y="9"/>
                      </a:lnTo>
                      <a:lnTo>
                        <a:pt x="334" y="10"/>
                      </a:lnTo>
                      <a:lnTo>
                        <a:pt x="343" y="14"/>
                      </a:lnTo>
                      <a:lnTo>
                        <a:pt x="352" y="17"/>
                      </a:lnTo>
                      <a:lnTo>
                        <a:pt x="360" y="21"/>
                      </a:lnTo>
                      <a:lnTo>
                        <a:pt x="371" y="24"/>
                      </a:lnTo>
                      <a:lnTo>
                        <a:pt x="382" y="30"/>
                      </a:lnTo>
                      <a:lnTo>
                        <a:pt x="392" y="33"/>
                      </a:lnTo>
                      <a:lnTo>
                        <a:pt x="392" y="72"/>
                      </a:lnTo>
                      <a:lnTo>
                        <a:pt x="392" y="108"/>
                      </a:lnTo>
                      <a:lnTo>
                        <a:pt x="392" y="143"/>
                      </a:lnTo>
                      <a:lnTo>
                        <a:pt x="392" y="177"/>
                      </a:lnTo>
                      <a:lnTo>
                        <a:pt x="392" y="211"/>
                      </a:lnTo>
                      <a:lnTo>
                        <a:pt x="392" y="241"/>
                      </a:lnTo>
                      <a:lnTo>
                        <a:pt x="392" y="269"/>
                      </a:lnTo>
                      <a:lnTo>
                        <a:pt x="392" y="297"/>
                      </a:lnTo>
                      <a:lnTo>
                        <a:pt x="392" y="322"/>
                      </a:lnTo>
                      <a:lnTo>
                        <a:pt x="392" y="347"/>
                      </a:lnTo>
                      <a:lnTo>
                        <a:pt x="391" y="370"/>
                      </a:lnTo>
                      <a:lnTo>
                        <a:pt x="391" y="390"/>
                      </a:lnTo>
                      <a:lnTo>
                        <a:pt x="391" y="409"/>
                      </a:lnTo>
                      <a:lnTo>
                        <a:pt x="389" y="427"/>
                      </a:lnTo>
                      <a:lnTo>
                        <a:pt x="389" y="443"/>
                      </a:lnTo>
                      <a:lnTo>
                        <a:pt x="389" y="450"/>
                      </a:lnTo>
                      <a:lnTo>
                        <a:pt x="387" y="455"/>
                      </a:lnTo>
                      <a:lnTo>
                        <a:pt x="385" y="482"/>
                      </a:lnTo>
                      <a:lnTo>
                        <a:pt x="382" y="508"/>
                      </a:lnTo>
                      <a:lnTo>
                        <a:pt x="378" y="537"/>
                      </a:lnTo>
                      <a:lnTo>
                        <a:pt x="373" y="563"/>
                      </a:lnTo>
                      <a:lnTo>
                        <a:pt x="366" y="592"/>
                      </a:lnTo>
                      <a:lnTo>
                        <a:pt x="359" y="620"/>
                      </a:lnTo>
                      <a:lnTo>
                        <a:pt x="350" y="648"/>
                      </a:lnTo>
                      <a:lnTo>
                        <a:pt x="341" y="677"/>
                      </a:lnTo>
                      <a:lnTo>
                        <a:pt x="330" y="707"/>
                      </a:lnTo>
                      <a:lnTo>
                        <a:pt x="320" y="735"/>
                      </a:lnTo>
                      <a:lnTo>
                        <a:pt x="309" y="763"/>
                      </a:lnTo>
                      <a:lnTo>
                        <a:pt x="297" y="790"/>
                      </a:lnTo>
                      <a:lnTo>
                        <a:pt x="284" y="817"/>
                      </a:lnTo>
                      <a:lnTo>
                        <a:pt x="270" y="841"/>
                      </a:lnTo>
                      <a:lnTo>
                        <a:pt x="256" y="866"/>
                      </a:lnTo>
                      <a:lnTo>
                        <a:pt x="241" y="891"/>
                      </a:lnTo>
                      <a:lnTo>
                        <a:pt x="224" y="914"/>
                      </a:lnTo>
                      <a:lnTo>
                        <a:pt x="206" y="935"/>
                      </a:lnTo>
                      <a:lnTo>
                        <a:pt x="188" y="957"/>
                      </a:lnTo>
                      <a:lnTo>
                        <a:pt x="169" y="976"/>
                      </a:lnTo>
                      <a:lnTo>
                        <a:pt x="151" y="996"/>
                      </a:lnTo>
                      <a:lnTo>
                        <a:pt x="131" y="1013"/>
                      </a:lnTo>
                      <a:lnTo>
                        <a:pt x="110" y="1031"/>
                      </a:lnTo>
                      <a:lnTo>
                        <a:pt x="89" y="1049"/>
                      </a:lnTo>
                      <a:lnTo>
                        <a:pt x="80" y="1056"/>
                      </a:lnTo>
                      <a:lnTo>
                        <a:pt x="69" y="1065"/>
                      </a:lnTo>
                      <a:lnTo>
                        <a:pt x="60" y="1070"/>
                      </a:lnTo>
                      <a:lnTo>
                        <a:pt x="51" y="1077"/>
                      </a:lnTo>
                      <a:lnTo>
                        <a:pt x="44" y="1082"/>
                      </a:lnTo>
                      <a:lnTo>
                        <a:pt x="37" y="1088"/>
                      </a:lnTo>
                      <a:lnTo>
                        <a:pt x="32" y="1091"/>
                      </a:lnTo>
                      <a:lnTo>
                        <a:pt x="25" y="1097"/>
                      </a:lnTo>
                      <a:lnTo>
                        <a:pt x="21" y="1098"/>
                      </a:lnTo>
                      <a:lnTo>
                        <a:pt x="16" y="1102"/>
                      </a:lnTo>
                      <a:lnTo>
                        <a:pt x="12" y="1104"/>
                      </a:lnTo>
                      <a:lnTo>
                        <a:pt x="9" y="1106"/>
                      </a:lnTo>
                      <a:lnTo>
                        <a:pt x="5" y="1106"/>
                      </a:lnTo>
                      <a:lnTo>
                        <a:pt x="3" y="1107"/>
                      </a:lnTo>
                      <a:lnTo>
                        <a:pt x="2" y="1106"/>
                      </a:lnTo>
                      <a:lnTo>
                        <a:pt x="0" y="1106"/>
                      </a:lnTo>
                      <a:lnTo>
                        <a:pt x="0" y="1102"/>
                      </a:lnTo>
                      <a:lnTo>
                        <a:pt x="0" y="1097"/>
                      </a:lnTo>
                      <a:lnTo>
                        <a:pt x="0" y="1095"/>
                      </a:lnTo>
                      <a:lnTo>
                        <a:pt x="2" y="1091"/>
                      </a:lnTo>
                      <a:lnTo>
                        <a:pt x="3" y="1088"/>
                      </a:lnTo>
                      <a:lnTo>
                        <a:pt x="5" y="1082"/>
                      </a:lnTo>
                      <a:lnTo>
                        <a:pt x="9" y="1079"/>
                      </a:lnTo>
                      <a:lnTo>
                        <a:pt x="12" y="1074"/>
                      </a:lnTo>
                      <a:lnTo>
                        <a:pt x="16" y="1070"/>
                      </a:lnTo>
                      <a:lnTo>
                        <a:pt x="19" y="1065"/>
                      </a:lnTo>
                      <a:lnTo>
                        <a:pt x="25" y="1059"/>
                      </a:lnTo>
                      <a:lnTo>
                        <a:pt x="30" y="1054"/>
                      </a:lnTo>
                      <a:lnTo>
                        <a:pt x="35" y="1049"/>
                      </a:lnTo>
                      <a:lnTo>
                        <a:pt x="43" y="1042"/>
                      </a:lnTo>
                      <a:lnTo>
                        <a:pt x="43" y="1042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5" name="Freeform 8"/>
                <p:cNvSpPr/>
                <p:nvPr/>
              </p:nvSpPr>
              <p:spPr bwMode="auto">
                <a:xfrm>
                  <a:off x="6827838" y="2779713"/>
                  <a:ext cx="677863" cy="917575"/>
                </a:xfrm>
                <a:custGeom>
                  <a:avLst/>
                  <a:gdLst>
                    <a:gd name="T0" fmla="*/ 854 w 854"/>
                    <a:gd name="T1" fmla="*/ 1039 h 1158"/>
                    <a:gd name="T2" fmla="*/ 849 w 854"/>
                    <a:gd name="T3" fmla="*/ 1067 h 1158"/>
                    <a:gd name="T4" fmla="*/ 829 w 854"/>
                    <a:gd name="T5" fmla="*/ 1090 h 1158"/>
                    <a:gd name="T6" fmla="*/ 773 w 854"/>
                    <a:gd name="T7" fmla="*/ 1119 h 1158"/>
                    <a:gd name="T8" fmla="*/ 686 w 854"/>
                    <a:gd name="T9" fmla="*/ 1142 h 1158"/>
                    <a:gd name="T10" fmla="*/ 606 w 854"/>
                    <a:gd name="T11" fmla="*/ 1156 h 1158"/>
                    <a:gd name="T12" fmla="*/ 542 w 854"/>
                    <a:gd name="T13" fmla="*/ 1154 h 1158"/>
                    <a:gd name="T14" fmla="*/ 474 w 854"/>
                    <a:gd name="T15" fmla="*/ 1140 h 1158"/>
                    <a:gd name="T16" fmla="*/ 403 w 854"/>
                    <a:gd name="T17" fmla="*/ 1108 h 1158"/>
                    <a:gd name="T18" fmla="*/ 344 w 854"/>
                    <a:gd name="T19" fmla="*/ 1048 h 1158"/>
                    <a:gd name="T20" fmla="*/ 300 w 854"/>
                    <a:gd name="T21" fmla="*/ 963 h 1158"/>
                    <a:gd name="T22" fmla="*/ 273 w 854"/>
                    <a:gd name="T23" fmla="*/ 855 h 1158"/>
                    <a:gd name="T24" fmla="*/ 261 w 854"/>
                    <a:gd name="T25" fmla="*/ 725 h 1158"/>
                    <a:gd name="T26" fmla="*/ 268 w 854"/>
                    <a:gd name="T27" fmla="*/ 575 h 1158"/>
                    <a:gd name="T28" fmla="*/ 286 w 854"/>
                    <a:gd name="T29" fmla="*/ 404 h 1158"/>
                    <a:gd name="T30" fmla="*/ 305 w 854"/>
                    <a:gd name="T31" fmla="*/ 254 h 1158"/>
                    <a:gd name="T32" fmla="*/ 313 w 854"/>
                    <a:gd name="T33" fmla="*/ 181 h 1158"/>
                    <a:gd name="T34" fmla="*/ 316 w 854"/>
                    <a:gd name="T35" fmla="*/ 137 h 1158"/>
                    <a:gd name="T36" fmla="*/ 316 w 854"/>
                    <a:gd name="T37" fmla="*/ 112 h 1158"/>
                    <a:gd name="T38" fmla="*/ 307 w 854"/>
                    <a:gd name="T39" fmla="*/ 105 h 1158"/>
                    <a:gd name="T40" fmla="*/ 282 w 854"/>
                    <a:gd name="T41" fmla="*/ 108 h 1158"/>
                    <a:gd name="T42" fmla="*/ 236 w 854"/>
                    <a:gd name="T43" fmla="*/ 117 h 1158"/>
                    <a:gd name="T44" fmla="*/ 144 w 854"/>
                    <a:gd name="T45" fmla="*/ 139 h 1158"/>
                    <a:gd name="T46" fmla="*/ 21 w 854"/>
                    <a:gd name="T47" fmla="*/ 151 h 1158"/>
                    <a:gd name="T48" fmla="*/ 67 w 854"/>
                    <a:gd name="T49" fmla="*/ 100 h 1158"/>
                    <a:gd name="T50" fmla="*/ 188 w 854"/>
                    <a:gd name="T51" fmla="*/ 77 h 1158"/>
                    <a:gd name="T52" fmla="*/ 243 w 854"/>
                    <a:gd name="T53" fmla="*/ 61 h 1158"/>
                    <a:gd name="T54" fmla="*/ 282 w 854"/>
                    <a:gd name="T55" fmla="*/ 45 h 1158"/>
                    <a:gd name="T56" fmla="*/ 305 w 854"/>
                    <a:gd name="T57" fmla="*/ 29 h 1158"/>
                    <a:gd name="T58" fmla="*/ 329 w 854"/>
                    <a:gd name="T59" fmla="*/ 6 h 1158"/>
                    <a:gd name="T60" fmla="*/ 350 w 854"/>
                    <a:gd name="T61" fmla="*/ 2 h 1158"/>
                    <a:gd name="T62" fmla="*/ 389 w 854"/>
                    <a:gd name="T63" fmla="*/ 22 h 1158"/>
                    <a:gd name="T64" fmla="*/ 442 w 854"/>
                    <a:gd name="T65" fmla="*/ 69 h 1158"/>
                    <a:gd name="T66" fmla="*/ 460 w 854"/>
                    <a:gd name="T67" fmla="*/ 101 h 1158"/>
                    <a:gd name="T68" fmla="*/ 444 w 854"/>
                    <a:gd name="T69" fmla="*/ 124 h 1158"/>
                    <a:gd name="T70" fmla="*/ 416 w 854"/>
                    <a:gd name="T71" fmla="*/ 140 h 1158"/>
                    <a:gd name="T72" fmla="*/ 396 w 854"/>
                    <a:gd name="T73" fmla="*/ 188 h 1158"/>
                    <a:gd name="T74" fmla="*/ 376 w 854"/>
                    <a:gd name="T75" fmla="*/ 275 h 1158"/>
                    <a:gd name="T76" fmla="*/ 357 w 854"/>
                    <a:gd name="T77" fmla="*/ 401 h 1158"/>
                    <a:gd name="T78" fmla="*/ 339 w 854"/>
                    <a:gd name="T79" fmla="*/ 523 h 1158"/>
                    <a:gd name="T80" fmla="*/ 329 w 854"/>
                    <a:gd name="T81" fmla="*/ 621 h 1158"/>
                    <a:gd name="T82" fmla="*/ 325 w 854"/>
                    <a:gd name="T83" fmla="*/ 688 h 1158"/>
                    <a:gd name="T84" fmla="*/ 332 w 854"/>
                    <a:gd name="T85" fmla="*/ 798 h 1158"/>
                    <a:gd name="T86" fmla="*/ 359 w 854"/>
                    <a:gd name="T87" fmla="*/ 904 h 1158"/>
                    <a:gd name="T88" fmla="*/ 403 w 854"/>
                    <a:gd name="T89" fmla="*/ 980 h 1158"/>
                    <a:gd name="T90" fmla="*/ 437 w 854"/>
                    <a:gd name="T91" fmla="*/ 1010 h 1158"/>
                    <a:gd name="T92" fmla="*/ 478 w 854"/>
                    <a:gd name="T93" fmla="*/ 1026 h 1158"/>
                    <a:gd name="T94" fmla="*/ 531 w 854"/>
                    <a:gd name="T95" fmla="*/ 1034 h 1158"/>
                    <a:gd name="T96" fmla="*/ 620 w 854"/>
                    <a:gd name="T97" fmla="*/ 1032 h 1158"/>
                    <a:gd name="T98" fmla="*/ 696 w 854"/>
                    <a:gd name="T99" fmla="*/ 1009 h 1158"/>
                    <a:gd name="T100" fmla="*/ 725 w 854"/>
                    <a:gd name="T101" fmla="*/ 986 h 1158"/>
                    <a:gd name="T102" fmla="*/ 748 w 854"/>
                    <a:gd name="T103" fmla="*/ 941 h 1158"/>
                    <a:gd name="T104" fmla="*/ 767 w 854"/>
                    <a:gd name="T105" fmla="*/ 874 h 1158"/>
                    <a:gd name="T106" fmla="*/ 780 w 854"/>
                    <a:gd name="T107" fmla="*/ 803 h 1158"/>
                    <a:gd name="T108" fmla="*/ 790 w 854"/>
                    <a:gd name="T109" fmla="*/ 755 h 1158"/>
                    <a:gd name="T110" fmla="*/ 799 w 854"/>
                    <a:gd name="T111" fmla="*/ 730 h 1158"/>
                    <a:gd name="T112" fmla="*/ 805 w 854"/>
                    <a:gd name="T113" fmla="*/ 730 h 1158"/>
                    <a:gd name="T114" fmla="*/ 812 w 854"/>
                    <a:gd name="T115" fmla="*/ 753 h 1158"/>
                    <a:gd name="T116" fmla="*/ 819 w 854"/>
                    <a:gd name="T117" fmla="*/ 801 h 1158"/>
                    <a:gd name="T118" fmla="*/ 824 w 854"/>
                    <a:gd name="T119" fmla="*/ 869 h 1158"/>
                    <a:gd name="T120" fmla="*/ 829 w 854"/>
                    <a:gd name="T121" fmla="*/ 932 h 1158"/>
                    <a:gd name="T122" fmla="*/ 838 w 854"/>
                    <a:gd name="T123" fmla="*/ 984 h 1158"/>
                    <a:gd name="T124" fmla="*/ 849 w 854"/>
                    <a:gd name="T125" fmla="*/ 1016 h 1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54" h="1158">
                      <a:moveTo>
                        <a:pt x="849" y="1016"/>
                      </a:moveTo>
                      <a:lnTo>
                        <a:pt x="851" y="1021"/>
                      </a:lnTo>
                      <a:lnTo>
                        <a:pt x="852" y="1028"/>
                      </a:lnTo>
                      <a:lnTo>
                        <a:pt x="854" y="1034"/>
                      </a:lnTo>
                      <a:lnTo>
                        <a:pt x="854" y="1039"/>
                      </a:lnTo>
                      <a:lnTo>
                        <a:pt x="854" y="1044"/>
                      </a:lnTo>
                      <a:lnTo>
                        <a:pt x="854" y="1051"/>
                      </a:lnTo>
                      <a:lnTo>
                        <a:pt x="854" y="1057"/>
                      </a:lnTo>
                      <a:lnTo>
                        <a:pt x="852" y="1062"/>
                      </a:lnTo>
                      <a:lnTo>
                        <a:pt x="849" y="1067"/>
                      </a:lnTo>
                      <a:lnTo>
                        <a:pt x="847" y="1071"/>
                      </a:lnTo>
                      <a:lnTo>
                        <a:pt x="844" y="1076"/>
                      </a:lnTo>
                      <a:lnTo>
                        <a:pt x="840" y="1081"/>
                      </a:lnTo>
                      <a:lnTo>
                        <a:pt x="835" y="1085"/>
                      </a:lnTo>
                      <a:lnTo>
                        <a:pt x="829" y="1090"/>
                      </a:lnTo>
                      <a:lnTo>
                        <a:pt x="824" y="1094"/>
                      </a:lnTo>
                      <a:lnTo>
                        <a:pt x="817" y="1097"/>
                      </a:lnTo>
                      <a:lnTo>
                        <a:pt x="803" y="1104"/>
                      </a:lnTo>
                      <a:lnTo>
                        <a:pt x="787" y="1111"/>
                      </a:lnTo>
                      <a:lnTo>
                        <a:pt x="773" y="1119"/>
                      </a:lnTo>
                      <a:lnTo>
                        <a:pt x="755" y="1124"/>
                      </a:lnTo>
                      <a:lnTo>
                        <a:pt x="739" y="1129"/>
                      </a:lnTo>
                      <a:lnTo>
                        <a:pt x="721" y="1135"/>
                      </a:lnTo>
                      <a:lnTo>
                        <a:pt x="703" y="1138"/>
                      </a:lnTo>
                      <a:lnTo>
                        <a:pt x="686" y="1142"/>
                      </a:lnTo>
                      <a:lnTo>
                        <a:pt x="668" y="1147"/>
                      </a:lnTo>
                      <a:lnTo>
                        <a:pt x="652" y="1150"/>
                      </a:lnTo>
                      <a:lnTo>
                        <a:pt x="636" y="1154"/>
                      </a:lnTo>
                      <a:lnTo>
                        <a:pt x="620" y="1156"/>
                      </a:lnTo>
                      <a:lnTo>
                        <a:pt x="606" y="1156"/>
                      </a:lnTo>
                      <a:lnTo>
                        <a:pt x="591" y="1158"/>
                      </a:lnTo>
                      <a:lnTo>
                        <a:pt x="577" y="1156"/>
                      </a:lnTo>
                      <a:lnTo>
                        <a:pt x="565" y="1154"/>
                      </a:lnTo>
                      <a:lnTo>
                        <a:pt x="554" y="1154"/>
                      </a:lnTo>
                      <a:lnTo>
                        <a:pt x="542" y="1154"/>
                      </a:lnTo>
                      <a:lnTo>
                        <a:pt x="527" y="1152"/>
                      </a:lnTo>
                      <a:lnTo>
                        <a:pt x="515" y="1150"/>
                      </a:lnTo>
                      <a:lnTo>
                        <a:pt x="503" y="1147"/>
                      </a:lnTo>
                      <a:lnTo>
                        <a:pt x="488" y="1143"/>
                      </a:lnTo>
                      <a:lnTo>
                        <a:pt x="474" y="1140"/>
                      </a:lnTo>
                      <a:lnTo>
                        <a:pt x="460" y="1136"/>
                      </a:lnTo>
                      <a:lnTo>
                        <a:pt x="446" y="1129"/>
                      </a:lnTo>
                      <a:lnTo>
                        <a:pt x="430" y="1124"/>
                      </a:lnTo>
                      <a:lnTo>
                        <a:pt x="416" y="1115"/>
                      </a:lnTo>
                      <a:lnTo>
                        <a:pt x="403" y="1108"/>
                      </a:lnTo>
                      <a:lnTo>
                        <a:pt x="389" y="1097"/>
                      </a:lnTo>
                      <a:lnTo>
                        <a:pt x="378" y="1087"/>
                      </a:lnTo>
                      <a:lnTo>
                        <a:pt x="366" y="1074"/>
                      </a:lnTo>
                      <a:lnTo>
                        <a:pt x="357" y="1060"/>
                      </a:lnTo>
                      <a:lnTo>
                        <a:pt x="344" y="1048"/>
                      </a:lnTo>
                      <a:lnTo>
                        <a:pt x="334" y="1034"/>
                      </a:lnTo>
                      <a:lnTo>
                        <a:pt x="325" y="1018"/>
                      </a:lnTo>
                      <a:lnTo>
                        <a:pt x="316" y="1000"/>
                      </a:lnTo>
                      <a:lnTo>
                        <a:pt x="309" y="982"/>
                      </a:lnTo>
                      <a:lnTo>
                        <a:pt x="300" y="963"/>
                      </a:lnTo>
                      <a:lnTo>
                        <a:pt x="295" y="941"/>
                      </a:lnTo>
                      <a:lnTo>
                        <a:pt x="288" y="922"/>
                      </a:lnTo>
                      <a:lnTo>
                        <a:pt x="282" y="899"/>
                      </a:lnTo>
                      <a:lnTo>
                        <a:pt x="277" y="878"/>
                      </a:lnTo>
                      <a:lnTo>
                        <a:pt x="273" y="855"/>
                      </a:lnTo>
                      <a:lnTo>
                        <a:pt x="270" y="830"/>
                      </a:lnTo>
                      <a:lnTo>
                        <a:pt x="266" y="805"/>
                      </a:lnTo>
                      <a:lnTo>
                        <a:pt x="265" y="780"/>
                      </a:lnTo>
                      <a:lnTo>
                        <a:pt x="263" y="753"/>
                      </a:lnTo>
                      <a:lnTo>
                        <a:pt x="261" y="725"/>
                      </a:lnTo>
                      <a:lnTo>
                        <a:pt x="263" y="697"/>
                      </a:lnTo>
                      <a:lnTo>
                        <a:pt x="263" y="668"/>
                      </a:lnTo>
                      <a:lnTo>
                        <a:pt x="265" y="638"/>
                      </a:lnTo>
                      <a:lnTo>
                        <a:pt x="266" y="606"/>
                      </a:lnTo>
                      <a:lnTo>
                        <a:pt x="268" y="575"/>
                      </a:lnTo>
                      <a:lnTo>
                        <a:pt x="270" y="543"/>
                      </a:lnTo>
                      <a:lnTo>
                        <a:pt x="273" y="509"/>
                      </a:lnTo>
                      <a:lnTo>
                        <a:pt x="277" y="473"/>
                      </a:lnTo>
                      <a:lnTo>
                        <a:pt x="281" y="438"/>
                      </a:lnTo>
                      <a:lnTo>
                        <a:pt x="286" y="404"/>
                      </a:lnTo>
                      <a:lnTo>
                        <a:pt x="289" y="372"/>
                      </a:lnTo>
                      <a:lnTo>
                        <a:pt x="293" y="341"/>
                      </a:lnTo>
                      <a:lnTo>
                        <a:pt x="297" y="310"/>
                      </a:lnTo>
                      <a:lnTo>
                        <a:pt x="302" y="282"/>
                      </a:lnTo>
                      <a:lnTo>
                        <a:pt x="305" y="254"/>
                      </a:lnTo>
                      <a:lnTo>
                        <a:pt x="309" y="227"/>
                      </a:lnTo>
                      <a:lnTo>
                        <a:pt x="311" y="215"/>
                      </a:lnTo>
                      <a:lnTo>
                        <a:pt x="311" y="202"/>
                      </a:lnTo>
                      <a:lnTo>
                        <a:pt x="313" y="192"/>
                      </a:lnTo>
                      <a:lnTo>
                        <a:pt x="313" y="181"/>
                      </a:lnTo>
                      <a:lnTo>
                        <a:pt x="314" y="170"/>
                      </a:lnTo>
                      <a:lnTo>
                        <a:pt x="314" y="162"/>
                      </a:lnTo>
                      <a:lnTo>
                        <a:pt x="314" y="153"/>
                      </a:lnTo>
                      <a:lnTo>
                        <a:pt x="316" y="144"/>
                      </a:lnTo>
                      <a:lnTo>
                        <a:pt x="316" y="137"/>
                      </a:lnTo>
                      <a:lnTo>
                        <a:pt x="316" y="130"/>
                      </a:lnTo>
                      <a:lnTo>
                        <a:pt x="316" y="124"/>
                      </a:lnTo>
                      <a:lnTo>
                        <a:pt x="316" y="119"/>
                      </a:lnTo>
                      <a:lnTo>
                        <a:pt x="316" y="116"/>
                      </a:lnTo>
                      <a:lnTo>
                        <a:pt x="316" y="112"/>
                      </a:lnTo>
                      <a:lnTo>
                        <a:pt x="314" y="110"/>
                      </a:lnTo>
                      <a:lnTo>
                        <a:pt x="314" y="108"/>
                      </a:lnTo>
                      <a:lnTo>
                        <a:pt x="313" y="107"/>
                      </a:lnTo>
                      <a:lnTo>
                        <a:pt x="311" y="107"/>
                      </a:lnTo>
                      <a:lnTo>
                        <a:pt x="307" y="105"/>
                      </a:lnTo>
                      <a:lnTo>
                        <a:pt x="304" y="105"/>
                      </a:lnTo>
                      <a:lnTo>
                        <a:pt x="300" y="105"/>
                      </a:lnTo>
                      <a:lnTo>
                        <a:pt x="295" y="107"/>
                      </a:lnTo>
                      <a:lnTo>
                        <a:pt x="289" y="107"/>
                      </a:lnTo>
                      <a:lnTo>
                        <a:pt x="282" y="108"/>
                      </a:lnTo>
                      <a:lnTo>
                        <a:pt x="275" y="108"/>
                      </a:lnTo>
                      <a:lnTo>
                        <a:pt x="266" y="110"/>
                      </a:lnTo>
                      <a:lnTo>
                        <a:pt x="257" y="112"/>
                      </a:lnTo>
                      <a:lnTo>
                        <a:pt x="247" y="116"/>
                      </a:lnTo>
                      <a:lnTo>
                        <a:pt x="236" y="117"/>
                      </a:lnTo>
                      <a:lnTo>
                        <a:pt x="225" y="121"/>
                      </a:lnTo>
                      <a:lnTo>
                        <a:pt x="213" y="123"/>
                      </a:lnTo>
                      <a:lnTo>
                        <a:pt x="199" y="126"/>
                      </a:lnTo>
                      <a:lnTo>
                        <a:pt x="170" y="133"/>
                      </a:lnTo>
                      <a:lnTo>
                        <a:pt x="144" y="139"/>
                      </a:lnTo>
                      <a:lnTo>
                        <a:pt x="117" y="144"/>
                      </a:lnTo>
                      <a:lnTo>
                        <a:pt x="92" y="147"/>
                      </a:lnTo>
                      <a:lnTo>
                        <a:pt x="67" y="149"/>
                      </a:lnTo>
                      <a:lnTo>
                        <a:pt x="44" y="151"/>
                      </a:lnTo>
                      <a:lnTo>
                        <a:pt x="21" y="151"/>
                      </a:lnTo>
                      <a:lnTo>
                        <a:pt x="0" y="153"/>
                      </a:lnTo>
                      <a:lnTo>
                        <a:pt x="0" y="101"/>
                      </a:lnTo>
                      <a:lnTo>
                        <a:pt x="21" y="101"/>
                      </a:lnTo>
                      <a:lnTo>
                        <a:pt x="44" y="100"/>
                      </a:lnTo>
                      <a:lnTo>
                        <a:pt x="67" y="100"/>
                      </a:lnTo>
                      <a:lnTo>
                        <a:pt x="91" y="96"/>
                      </a:lnTo>
                      <a:lnTo>
                        <a:pt x="114" y="92"/>
                      </a:lnTo>
                      <a:lnTo>
                        <a:pt x="138" y="89"/>
                      </a:lnTo>
                      <a:lnTo>
                        <a:pt x="163" y="84"/>
                      </a:lnTo>
                      <a:lnTo>
                        <a:pt x="188" y="77"/>
                      </a:lnTo>
                      <a:lnTo>
                        <a:pt x="201" y="73"/>
                      </a:lnTo>
                      <a:lnTo>
                        <a:pt x="213" y="69"/>
                      </a:lnTo>
                      <a:lnTo>
                        <a:pt x="224" y="66"/>
                      </a:lnTo>
                      <a:lnTo>
                        <a:pt x="234" y="62"/>
                      </a:lnTo>
                      <a:lnTo>
                        <a:pt x="243" y="61"/>
                      </a:lnTo>
                      <a:lnTo>
                        <a:pt x="252" y="57"/>
                      </a:lnTo>
                      <a:lnTo>
                        <a:pt x="261" y="53"/>
                      </a:lnTo>
                      <a:lnTo>
                        <a:pt x="268" y="52"/>
                      </a:lnTo>
                      <a:lnTo>
                        <a:pt x="275" y="48"/>
                      </a:lnTo>
                      <a:lnTo>
                        <a:pt x="282" y="45"/>
                      </a:lnTo>
                      <a:lnTo>
                        <a:pt x="288" y="43"/>
                      </a:lnTo>
                      <a:lnTo>
                        <a:pt x="293" y="39"/>
                      </a:lnTo>
                      <a:lnTo>
                        <a:pt x="298" y="36"/>
                      </a:lnTo>
                      <a:lnTo>
                        <a:pt x="302" y="32"/>
                      </a:lnTo>
                      <a:lnTo>
                        <a:pt x="305" y="29"/>
                      </a:lnTo>
                      <a:lnTo>
                        <a:pt x="309" y="25"/>
                      </a:lnTo>
                      <a:lnTo>
                        <a:pt x="314" y="20"/>
                      </a:lnTo>
                      <a:lnTo>
                        <a:pt x="320" y="14"/>
                      </a:lnTo>
                      <a:lnTo>
                        <a:pt x="325" y="9"/>
                      </a:lnTo>
                      <a:lnTo>
                        <a:pt x="329" y="6"/>
                      </a:lnTo>
                      <a:lnTo>
                        <a:pt x="334" y="4"/>
                      </a:lnTo>
                      <a:lnTo>
                        <a:pt x="337" y="2"/>
                      </a:lnTo>
                      <a:lnTo>
                        <a:pt x="341" y="0"/>
                      </a:lnTo>
                      <a:lnTo>
                        <a:pt x="346" y="0"/>
                      </a:lnTo>
                      <a:lnTo>
                        <a:pt x="350" y="2"/>
                      </a:lnTo>
                      <a:lnTo>
                        <a:pt x="355" y="4"/>
                      </a:lnTo>
                      <a:lnTo>
                        <a:pt x="362" y="6"/>
                      </a:lnTo>
                      <a:lnTo>
                        <a:pt x="369" y="9"/>
                      </a:lnTo>
                      <a:lnTo>
                        <a:pt x="378" y="14"/>
                      </a:lnTo>
                      <a:lnTo>
                        <a:pt x="389" y="22"/>
                      </a:lnTo>
                      <a:lnTo>
                        <a:pt x="401" y="30"/>
                      </a:lnTo>
                      <a:lnTo>
                        <a:pt x="414" y="39"/>
                      </a:lnTo>
                      <a:lnTo>
                        <a:pt x="424" y="50"/>
                      </a:lnTo>
                      <a:lnTo>
                        <a:pt x="435" y="61"/>
                      </a:lnTo>
                      <a:lnTo>
                        <a:pt x="442" y="69"/>
                      </a:lnTo>
                      <a:lnTo>
                        <a:pt x="449" y="77"/>
                      </a:lnTo>
                      <a:lnTo>
                        <a:pt x="455" y="84"/>
                      </a:lnTo>
                      <a:lnTo>
                        <a:pt x="458" y="91"/>
                      </a:lnTo>
                      <a:lnTo>
                        <a:pt x="460" y="96"/>
                      </a:lnTo>
                      <a:lnTo>
                        <a:pt x="460" y="101"/>
                      </a:lnTo>
                      <a:lnTo>
                        <a:pt x="458" y="107"/>
                      </a:lnTo>
                      <a:lnTo>
                        <a:pt x="456" y="110"/>
                      </a:lnTo>
                      <a:lnTo>
                        <a:pt x="453" y="116"/>
                      </a:lnTo>
                      <a:lnTo>
                        <a:pt x="448" y="119"/>
                      </a:lnTo>
                      <a:lnTo>
                        <a:pt x="444" y="124"/>
                      </a:lnTo>
                      <a:lnTo>
                        <a:pt x="439" y="128"/>
                      </a:lnTo>
                      <a:lnTo>
                        <a:pt x="432" y="130"/>
                      </a:lnTo>
                      <a:lnTo>
                        <a:pt x="424" y="133"/>
                      </a:lnTo>
                      <a:lnTo>
                        <a:pt x="421" y="137"/>
                      </a:lnTo>
                      <a:lnTo>
                        <a:pt x="416" y="140"/>
                      </a:lnTo>
                      <a:lnTo>
                        <a:pt x="412" y="147"/>
                      </a:lnTo>
                      <a:lnTo>
                        <a:pt x="408" y="156"/>
                      </a:lnTo>
                      <a:lnTo>
                        <a:pt x="405" y="165"/>
                      </a:lnTo>
                      <a:lnTo>
                        <a:pt x="401" y="176"/>
                      </a:lnTo>
                      <a:lnTo>
                        <a:pt x="396" y="188"/>
                      </a:lnTo>
                      <a:lnTo>
                        <a:pt x="392" y="204"/>
                      </a:lnTo>
                      <a:lnTo>
                        <a:pt x="389" y="218"/>
                      </a:lnTo>
                      <a:lnTo>
                        <a:pt x="385" y="236"/>
                      </a:lnTo>
                      <a:lnTo>
                        <a:pt x="380" y="256"/>
                      </a:lnTo>
                      <a:lnTo>
                        <a:pt x="376" y="275"/>
                      </a:lnTo>
                      <a:lnTo>
                        <a:pt x="373" y="298"/>
                      </a:lnTo>
                      <a:lnTo>
                        <a:pt x="369" y="321"/>
                      </a:lnTo>
                      <a:lnTo>
                        <a:pt x="366" y="346"/>
                      </a:lnTo>
                      <a:lnTo>
                        <a:pt x="360" y="372"/>
                      </a:lnTo>
                      <a:lnTo>
                        <a:pt x="357" y="401"/>
                      </a:lnTo>
                      <a:lnTo>
                        <a:pt x="352" y="427"/>
                      </a:lnTo>
                      <a:lnTo>
                        <a:pt x="348" y="452"/>
                      </a:lnTo>
                      <a:lnTo>
                        <a:pt x="344" y="477"/>
                      </a:lnTo>
                      <a:lnTo>
                        <a:pt x="341" y="502"/>
                      </a:lnTo>
                      <a:lnTo>
                        <a:pt x="339" y="523"/>
                      </a:lnTo>
                      <a:lnTo>
                        <a:pt x="336" y="546"/>
                      </a:lnTo>
                      <a:lnTo>
                        <a:pt x="334" y="566"/>
                      </a:lnTo>
                      <a:lnTo>
                        <a:pt x="332" y="585"/>
                      </a:lnTo>
                      <a:lnTo>
                        <a:pt x="330" y="603"/>
                      </a:lnTo>
                      <a:lnTo>
                        <a:pt x="329" y="621"/>
                      </a:lnTo>
                      <a:lnTo>
                        <a:pt x="327" y="637"/>
                      </a:lnTo>
                      <a:lnTo>
                        <a:pt x="327" y="651"/>
                      </a:lnTo>
                      <a:lnTo>
                        <a:pt x="325" y="665"/>
                      </a:lnTo>
                      <a:lnTo>
                        <a:pt x="325" y="677"/>
                      </a:lnTo>
                      <a:lnTo>
                        <a:pt x="325" y="688"/>
                      </a:lnTo>
                      <a:lnTo>
                        <a:pt x="325" y="709"/>
                      </a:lnTo>
                      <a:lnTo>
                        <a:pt x="325" y="732"/>
                      </a:lnTo>
                      <a:lnTo>
                        <a:pt x="327" y="753"/>
                      </a:lnTo>
                      <a:lnTo>
                        <a:pt x="330" y="777"/>
                      </a:lnTo>
                      <a:lnTo>
                        <a:pt x="332" y="798"/>
                      </a:lnTo>
                      <a:lnTo>
                        <a:pt x="336" y="821"/>
                      </a:lnTo>
                      <a:lnTo>
                        <a:pt x="341" y="842"/>
                      </a:lnTo>
                      <a:lnTo>
                        <a:pt x="346" y="865"/>
                      </a:lnTo>
                      <a:lnTo>
                        <a:pt x="352" y="885"/>
                      </a:lnTo>
                      <a:lnTo>
                        <a:pt x="359" y="904"/>
                      </a:lnTo>
                      <a:lnTo>
                        <a:pt x="366" y="922"/>
                      </a:lnTo>
                      <a:lnTo>
                        <a:pt x="373" y="940"/>
                      </a:lnTo>
                      <a:lnTo>
                        <a:pt x="382" y="954"/>
                      </a:lnTo>
                      <a:lnTo>
                        <a:pt x="392" y="968"/>
                      </a:lnTo>
                      <a:lnTo>
                        <a:pt x="403" y="980"/>
                      </a:lnTo>
                      <a:lnTo>
                        <a:pt x="414" y="991"/>
                      </a:lnTo>
                      <a:lnTo>
                        <a:pt x="419" y="996"/>
                      </a:lnTo>
                      <a:lnTo>
                        <a:pt x="424" y="1002"/>
                      </a:lnTo>
                      <a:lnTo>
                        <a:pt x="430" y="1007"/>
                      </a:lnTo>
                      <a:lnTo>
                        <a:pt x="437" y="1010"/>
                      </a:lnTo>
                      <a:lnTo>
                        <a:pt x="444" y="1014"/>
                      </a:lnTo>
                      <a:lnTo>
                        <a:pt x="451" y="1018"/>
                      </a:lnTo>
                      <a:lnTo>
                        <a:pt x="460" y="1021"/>
                      </a:lnTo>
                      <a:lnTo>
                        <a:pt x="469" y="1025"/>
                      </a:lnTo>
                      <a:lnTo>
                        <a:pt x="478" y="1026"/>
                      </a:lnTo>
                      <a:lnTo>
                        <a:pt x="487" y="1028"/>
                      </a:lnTo>
                      <a:lnTo>
                        <a:pt x="497" y="1030"/>
                      </a:lnTo>
                      <a:lnTo>
                        <a:pt x="508" y="1032"/>
                      </a:lnTo>
                      <a:lnTo>
                        <a:pt x="519" y="1034"/>
                      </a:lnTo>
                      <a:lnTo>
                        <a:pt x="531" y="1034"/>
                      </a:lnTo>
                      <a:lnTo>
                        <a:pt x="542" y="1035"/>
                      </a:lnTo>
                      <a:lnTo>
                        <a:pt x="556" y="1035"/>
                      </a:lnTo>
                      <a:lnTo>
                        <a:pt x="577" y="1034"/>
                      </a:lnTo>
                      <a:lnTo>
                        <a:pt x="598" y="1034"/>
                      </a:lnTo>
                      <a:lnTo>
                        <a:pt x="620" y="1032"/>
                      </a:lnTo>
                      <a:lnTo>
                        <a:pt x="638" y="1030"/>
                      </a:lnTo>
                      <a:lnTo>
                        <a:pt x="655" y="1026"/>
                      </a:lnTo>
                      <a:lnTo>
                        <a:pt x="670" y="1021"/>
                      </a:lnTo>
                      <a:lnTo>
                        <a:pt x="684" y="1016"/>
                      </a:lnTo>
                      <a:lnTo>
                        <a:pt x="696" y="1009"/>
                      </a:lnTo>
                      <a:lnTo>
                        <a:pt x="702" y="1007"/>
                      </a:lnTo>
                      <a:lnTo>
                        <a:pt x="709" y="1003"/>
                      </a:lnTo>
                      <a:lnTo>
                        <a:pt x="714" y="998"/>
                      </a:lnTo>
                      <a:lnTo>
                        <a:pt x="719" y="993"/>
                      </a:lnTo>
                      <a:lnTo>
                        <a:pt x="725" y="986"/>
                      </a:lnTo>
                      <a:lnTo>
                        <a:pt x="730" y="979"/>
                      </a:lnTo>
                      <a:lnTo>
                        <a:pt x="733" y="971"/>
                      </a:lnTo>
                      <a:lnTo>
                        <a:pt x="739" y="963"/>
                      </a:lnTo>
                      <a:lnTo>
                        <a:pt x="744" y="952"/>
                      </a:lnTo>
                      <a:lnTo>
                        <a:pt x="748" y="941"/>
                      </a:lnTo>
                      <a:lnTo>
                        <a:pt x="753" y="929"/>
                      </a:lnTo>
                      <a:lnTo>
                        <a:pt x="757" y="917"/>
                      </a:lnTo>
                      <a:lnTo>
                        <a:pt x="760" y="904"/>
                      </a:lnTo>
                      <a:lnTo>
                        <a:pt x="764" y="890"/>
                      </a:lnTo>
                      <a:lnTo>
                        <a:pt x="767" y="874"/>
                      </a:lnTo>
                      <a:lnTo>
                        <a:pt x="769" y="858"/>
                      </a:lnTo>
                      <a:lnTo>
                        <a:pt x="773" y="844"/>
                      </a:lnTo>
                      <a:lnTo>
                        <a:pt x="776" y="830"/>
                      </a:lnTo>
                      <a:lnTo>
                        <a:pt x="778" y="816"/>
                      </a:lnTo>
                      <a:lnTo>
                        <a:pt x="780" y="803"/>
                      </a:lnTo>
                      <a:lnTo>
                        <a:pt x="783" y="792"/>
                      </a:lnTo>
                      <a:lnTo>
                        <a:pt x="785" y="782"/>
                      </a:lnTo>
                      <a:lnTo>
                        <a:pt x="787" y="773"/>
                      </a:lnTo>
                      <a:lnTo>
                        <a:pt x="789" y="764"/>
                      </a:lnTo>
                      <a:lnTo>
                        <a:pt x="790" y="755"/>
                      </a:lnTo>
                      <a:lnTo>
                        <a:pt x="792" y="748"/>
                      </a:lnTo>
                      <a:lnTo>
                        <a:pt x="794" y="743"/>
                      </a:lnTo>
                      <a:lnTo>
                        <a:pt x="796" y="738"/>
                      </a:lnTo>
                      <a:lnTo>
                        <a:pt x="797" y="734"/>
                      </a:lnTo>
                      <a:lnTo>
                        <a:pt x="799" y="730"/>
                      </a:lnTo>
                      <a:lnTo>
                        <a:pt x="801" y="727"/>
                      </a:lnTo>
                      <a:lnTo>
                        <a:pt x="801" y="725"/>
                      </a:lnTo>
                      <a:lnTo>
                        <a:pt x="803" y="727"/>
                      </a:lnTo>
                      <a:lnTo>
                        <a:pt x="803" y="727"/>
                      </a:lnTo>
                      <a:lnTo>
                        <a:pt x="805" y="730"/>
                      </a:lnTo>
                      <a:lnTo>
                        <a:pt x="806" y="732"/>
                      </a:lnTo>
                      <a:lnTo>
                        <a:pt x="808" y="738"/>
                      </a:lnTo>
                      <a:lnTo>
                        <a:pt x="808" y="741"/>
                      </a:lnTo>
                      <a:lnTo>
                        <a:pt x="810" y="748"/>
                      </a:lnTo>
                      <a:lnTo>
                        <a:pt x="812" y="753"/>
                      </a:lnTo>
                      <a:lnTo>
                        <a:pt x="813" y="762"/>
                      </a:lnTo>
                      <a:lnTo>
                        <a:pt x="815" y="769"/>
                      </a:lnTo>
                      <a:lnTo>
                        <a:pt x="815" y="780"/>
                      </a:lnTo>
                      <a:lnTo>
                        <a:pt x="817" y="789"/>
                      </a:lnTo>
                      <a:lnTo>
                        <a:pt x="819" y="801"/>
                      </a:lnTo>
                      <a:lnTo>
                        <a:pt x="821" y="812"/>
                      </a:lnTo>
                      <a:lnTo>
                        <a:pt x="821" y="826"/>
                      </a:lnTo>
                      <a:lnTo>
                        <a:pt x="822" y="839"/>
                      </a:lnTo>
                      <a:lnTo>
                        <a:pt x="822" y="855"/>
                      </a:lnTo>
                      <a:lnTo>
                        <a:pt x="824" y="869"/>
                      </a:lnTo>
                      <a:lnTo>
                        <a:pt x="826" y="883"/>
                      </a:lnTo>
                      <a:lnTo>
                        <a:pt x="826" y="895"/>
                      </a:lnTo>
                      <a:lnTo>
                        <a:pt x="828" y="909"/>
                      </a:lnTo>
                      <a:lnTo>
                        <a:pt x="828" y="922"/>
                      </a:lnTo>
                      <a:lnTo>
                        <a:pt x="829" y="932"/>
                      </a:lnTo>
                      <a:lnTo>
                        <a:pt x="831" y="943"/>
                      </a:lnTo>
                      <a:lnTo>
                        <a:pt x="833" y="954"/>
                      </a:lnTo>
                      <a:lnTo>
                        <a:pt x="835" y="964"/>
                      </a:lnTo>
                      <a:lnTo>
                        <a:pt x="836" y="975"/>
                      </a:lnTo>
                      <a:lnTo>
                        <a:pt x="838" y="984"/>
                      </a:lnTo>
                      <a:lnTo>
                        <a:pt x="840" y="993"/>
                      </a:lnTo>
                      <a:lnTo>
                        <a:pt x="844" y="1000"/>
                      </a:lnTo>
                      <a:lnTo>
                        <a:pt x="845" y="1009"/>
                      </a:lnTo>
                      <a:lnTo>
                        <a:pt x="849" y="1016"/>
                      </a:lnTo>
                      <a:lnTo>
                        <a:pt x="849" y="1016"/>
                      </a:lnTo>
                    </a:path>
                  </a:pathLst>
                </a:custGeom>
                <a:grpFill/>
                <a:ln w="7938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9" name="组合 188"/>
            <p:cNvGrpSpPr/>
            <p:nvPr/>
          </p:nvGrpSpPr>
          <p:grpSpPr>
            <a:xfrm>
              <a:off x="3059832" y="4053127"/>
              <a:ext cx="450807" cy="453063"/>
              <a:chOff x="2946445" y="3378843"/>
              <a:chExt cx="450807" cy="453063"/>
            </a:xfrm>
          </p:grpSpPr>
          <p:pic>
            <p:nvPicPr>
              <p:cNvPr id="190" name="图片 18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6445" y="3378843"/>
                <a:ext cx="450807" cy="453063"/>
              </a:xfrm>
              <a:prstGeom prst="rect">
                <a:avLst/>
              </a:prstGeom>
            </p:spPr>
          </p:pic>
          <p:sp>
            <p:nvSpPr>
              <p:cNvPr id="191" name="Freeform 7"/>
              <p:cNvSpPr/>
              <p:nvPr/>
            </p:nvSpPr>
            <p:spPr bwMode="auto">
              <a:xfrm>
                <a:off x="3021457" y="3472579"/>
                <a:ext cx="100426" cy="282417"/>
              </a:xfrm>
              <a:custGeom>
                <a:avLst/>
                <a:gdLst>
                  <a:gd name="T0" fmla="*/ 69 w 392"/>
                  <a:gd name="T1" fmla="*/ 1017 h 1107"/>
                  <a:gd name="T2" fmla="*/ 108 w 392"/>
                  <a:gd name="T3" fmla="*/ 969 h 1107"/>
                  <a:gd name="T4" fmla="*/ 147 w 392"/>
                  <a:gd name="T5" fmla="*/ 916 h 1107"/>
                  <a:gd name="T6" fmla="*/ 186 w 392"/>
                  <a:gd name="T7" fmla="*/ 856 h 1107"/>
                  <a:gd name="T8" fmla="*/ 220 w 392"/>
                  <a:gd name="T9" fmla="*/ 790 h 1107"/>
                  <a:gd name="T10" fmla="*/ 250 w 392"/>
                  <a:gd name="T11" fmla="*/ 714 h 1107"/>
                  <a:gd name="T12" fmla="*/ 277 w 392"/>
                  <a:gd name="T13" fmla="*/ 631 h 1107"/>
                  <a:gd name="T14" fmla="*/ 298 w 392"/>
                  <a:gd name="T15" fmla="*/ 538 h 1107"/>
                  <a:gd name="T16" fmla="*/ 314 w 392"/>
                  <a:gd name="T17" fmla="*/ 441 h 1107"/>
                  <a:gd name="T18" fmla="*/ 323 w 392"/>
                  <a:gd name="T19" fmla="*/ 342 h 1107"/>
                  <a:gd name="T20" fmla="*/ 325 w 392"/>
                  <a:gd name="T21" fmla="*/ 242 h 1107"/>
                  <a:gd name="T22" fmla="*/ 321 w 392"/>
                  <a:gd name="T23" fmla="*/ 198 h 1107"/>
                  <a:gd name="T24" fmla="*/ 318 w 392"/>
                  <a:gd name="T25" fmla="*/ 157 h 1107"/>
                  <a:gd name="T26" fmla="*/ 314 w 392"/>
                  <a:gd name="T27" fmla="*/ 124 h 1107"/>
                  <a:gd name="T28" fmla="*/ 309 w 392"/>
                  <a:gd name="T29" fmla="*/ 94 h 1107"/>
                  <a:gd name="T30" fmla="*/ 302 w 392"/>
                  <a:gd name="T31" fmla="*/ 71 h 1107"/>
                  <a:gd name="T32" fmla="*/ 289 w 392"/>
                  <a:gd name="T33" fmla="*/ 42 h 1107"/>
                  <a:gd name="T34" fmla="*/ 282 w 392"/>
                  <a:gd name="T35" fmla="*/ 17 h 1107"/>
                  <a:gd name="T36" fmla="*/ 288 w 392"/>
                  <a:gd name="T37" fmla="*/ 1 h 1107"/>
                  <a:gd name="T38" fmla="*/ 295 w 392"/>
                  <a:gd name="T39" fmla="*/ 0 h 1107"/>
                  <a:gd name="T40" fmla="*/ 307 w 392"/>
                  <a:gd name="T41" fmla="*/ 3 h 1107"/>
                  <a:gd name="T42" fmla="*/ 327 w 392"/>
                  <a:gd name="T43" fmla="*/ 9 h 1107"/>
                  <a:gd name="T44" fmla="*/ 352 w 392"/>
                  <a:gd name="T45" fmla="*/ 17 h 1107"/>
                  <a:gd name="T46" fmla="*/ 382 w 392"/>
                  <a:gd name="T47" fmla="*/ 30 h 1107"/>
                  <a:gd name="T48" fmla="*/ 392 w 392"/>
                  <a:gd name="T49" fmla="*/ 108 h 1107"/>
                  <a:gd name="T50" fmla="*/ 392 w 392"/>
                  <a:gd name="T51" fmla="*/ 211 h 1107"/>
                  <a:gd name="T52" fmla="*/ 392 w 392"/>
                  <a:gd name="T53" fmla="*/ 297 h 1107"/>
                  <a:gd name="T54" fmla="*/ 391 w 392"/>
                  <a:gd name="T55" fmla="*/ 370 h 1107"/>
                  <a:gd name="T56" fmla="*/ 389 w 392"/>
                  <a:gd name="T57" fmla="*/ 427 h 1107"/>
                  <a:gd name="T58" fmla="*/ 387 w 392"/>
                  <a:gd name="T59" fmla="*/ 455 h 1107"/>
                  <a:gd name="T60" fmla="*/ 378 w 392"/>
                  <a:gd name="T61" fmla="*/ 537 h 1107"/>
                  <a:gd name="T62" fmla="*/ 359 w 392"/>
                  <a:gd name="T63" fmla="*/ 620 h 1107"/>
                  <a:gd name="T64" fmla="*/ 330 w 392"/>
                  <a:gd name="T65" fmla="*/ 707 h 1107"/>
                  <a:gd name="T66" fmla="*/ 297 w 392"/>
                  <a:gd name="T67" fmla="*/ 790 h 1107"/>
                  <a:gd name="T68" fmla="*/ 256 w 392"/>
                  <a:gd name="T69" fmla="*/ 866 h 1107"/>
                  <a:gd name="T70" fmla="*/ 206 w 392"/>
                  <a:gd name="T71" fmla="*/ 935 h 1107"/>
                  <a:gd name="T72" fmla="*/ 151 w 392"/>
                  <a:gd name="T73" fmla="*/ 996 h 1107"/>
                  <a:gd name="T74" fmla="*/ 89 w 392"/>
                  <a:gd name="T75" fmla="*/ 1049 h 1107"/>
                  <a:gd name="T76" fmla="*/ 60 w 392"/>
                  <a:gd name="T77" fmla="*/ 1070 h 1107"/>
                  <a:gd name="T78" fmla="*/ 37 w 392"/>
                  <a:gd name="T79" fmla="*/ 1088 h 1107"/>
                  <a:gd name="T80" fmla="*/ 21 w 392"/>
                  <a:gd name="T81" fmla="*/ 1098 h 1107"/>
                  <a:gd name="T82" fmla="*/ 9 w 392"/>
                  <a:gd name="T83" fmla="*/ 1106 h 1107"/>
                  <a:gd name="T84" fmla="*/ 2 w 392"/>
                  <a:gd name="T85" fmla="*/ 1106 h 1107"/>
                  <a:gd name="T86" fmla="*/ 0 w 392"/>
                  <a:gd name="T87" fmla="*/ 1097 h 1107"/>
                  <a:gd name="T88" fmla="*/ 3 w 392"/>
                  <a:gd name="T89" fmla="*/ 1088 h 1107"/>
                  <a:gd name="T90" fmla="*/ 12 w 392"/>
                  <a:gd name="T91" fmla="*/ 1074 h 1107"/>
                  <a:gd name="T92" fmla="*/ 25 w 392"/>
                  <a:gd name="T93" fmla="*/ 1059 h 1107"/>
                  <a:gd name="T94" fmla="*/ 43 w 392"/>
                  <a:gd name="T95" fmla="*/ 1042 h 1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92" h="1107">
                    <a:moveTo>
                      <a:pt x="43" y="1042"/>
                    </a:moveTo>
                    <a:lnTo>
                      <a:pt x="55" y="1029"/>
                    </a:lnTo>
                    <a:lnTo>
                      <a:pt x="69" y="1017"/>
                    </a:lnTo>
                    <a:lnTo>
                      <a:pt x="82" y="1001"/>
                    </a:lnTo>
                    <a:lnTo>
                      <a:pt x="94" y="987"/>
                    </a:lnTo>
                    <a:lnTo>
                      <a:pt x="108" y="969"/>
                    </a:lnTo>
                    <a:lnTo>
                      <a:pt x="121" y="953"/>
                    </a:lnTo>
                    <a:lnTo>
                      <a:pt x="133" y="935"/>
                    </a:lnTo>
                    <a:lnTo>
                      <a:pt x="147" y="916"/>
                    </a:lnTo>
                    <a:lnTo>
                      <a:pt x="160" y="896"/>
                    </a:lnTo>
                    <a:lnTo>
                      <a:pt x="174" y="877"/>
                    </a:lnTo>
                    <a:lnTo>
                      <a:pt x="186" y="856"/>
                    </a:lnTo>
                    <a:lnTo>
                      <a:pt x="199" y="834"/>
                    </a:lnTo>
                    <a:lnTo>
                      <a:pt x="209" y="813"/>
                    </a:lnTo>
                    <a:lnTo>
                      <a:pt x="220" y="790"/>
                    </a:lnTo>
                    <a:lnTo>
                      <a:pt x="231" y="765"/>
                    </a:lnTo>
                    <a:lnTo>
                      <a:pt x="241" y="740"/>
                    </a:lnTo>
                    <a:lnTo>
                      <a:pt x="250" y="714"/>
                    </a:lnTo>
                    <a:lnTo>
                      <a:pt x="259" y="685"/>
                    </a:lnTo>
                    <a:lnTo>
                      <a:pt x="268" y="659"/>
                    </a:lnTo>
                    <a:lnTo>
                      <a:pt x="277" y="631"/>
                    </a:lnTo>
                    <a:lnTo>
                      <a:pt x="284" y="600"/>
                    </a:lnTo>
                    <a:lnTo>
                      <a:pt x="291" y="570"/>
                    </a:lnTo>
                    <a:lnTo>
                      <a:pt x="298" y="538"/>
                    </a:lnTo>
                    <a:lnTo>
                      <a:pt x="304" y="507"/>
                    </a:lnTo>
                    <a:lnTo>
                      <a:pt x="309" y="473"/>
                    </a:lnTo>
                    <a:lnTo>
                      <a:pt x="314" y="441"/>
                    </a:lnTo>
                    <a:lnTo>
                      <a:pt x="318" y="407"/>
                    </a:lnTo>
                    <a:lnTo>
                      <a:pt x="320" y="374"/>
                    </a:lnTo>
                    <a:lnTo>
                      <a:pt x="323" y="342"/>
                    </a:lnTo>
                    <a:lnTo>
                      <a:pt x="323" y="308"/>
                    </a:lnTo>
                    <a:lnTo>
                      <a:pt x="325" y="274"/>
                    </a:lnTo>
                    <a:lnTo>
                      <a:pt x="325" y="242"/>
                    </a:lnTo>
                    <a:lnTo>
                      <a:pt x="325" y="227"/>
                    </a:lnTo>
                    <a:lnTo>
                      <a:pt x="323" y="212"/>
                    </a:lnTo>
                    <a:lnTo>
                      <a:pt x="321" y="198"/>
                    </a:lnTo>
                    <a:lnTo>
                      <a:pt x="321" y="184"/>
                    </a:lnTo>
                    <a:lnTo>
                      <a:pt x="320" y="172"/>
                    </a:lnTo>
                    <a:lnTo>
                      <a:pt x="318" y="157"/>
                    </a:lnTo>
                    <a:lnTo>
                      <a:pt x="318" y="147"/>
                    </a:lnTo>
                    <a:lnTo>
                      <a:pt x="316" y="134"/>
                    </a:lnTo>
                    <a:lnTo>
                      <a:pt x="314" y="124"/>
                    </a:lnTo>
                    <a:lnTo>
                      <a:pt x="312" y="113"/>
                    </a:lnTo>
                    <a:lnTo>
                      <a:pt x="311" y="104"/>
                    </a:lnTo>
                    <a:lnTo>
                      <a:pt x="309" y="94"/>
                    </a:lnTo>
                    <a:lnTo>
                      <a:pt x="307" y="86"/>
                    </a:lnTo>
                    <a:lnTo>
                      <a:pt x="304" y="78"/>
                    </a:lnTo>
                    <a:lnTo>
                      <a:pt x="302" y="71"/>
                    </a:lnTo>
                    <a:lnTo>
                      <a:pt x="298" y="65"/>
                    </a:lnTo>
                    <a:lnTo>
                      <a:pt x="293" y="53"/>
                    </a:lnTo>
                    <a:lnTo>
                      <a:pt x="289" y="42"/>
                    </a:lnTo>
                    <a:lnTo>
                      <a:pt x="286" y="33"/>
                    </a:lnTo>
                    <a:lnTo>
                      <a:pt x="284" y="24"/>
                    </a:lnTo>
                    <a:lnTo>
                      <a:pt x="282" y="17"/>
                    </a:lnTo>
                    <a:lnTo>
                      <a:pt x="284" y="10"/>
                    </a:lnTo>
                    <a:lnTo>
                      <a:pt x="286" y="5"/>
                    </a:lnTo>
                    <a:lnTo>
                      <a:pt x="288" y="1"/>
                    </a:lnTo>
                    <a:lnTo>
                      <a:pt x="289" y="1"/>
                    </a:lnTo>
                    <a:lnTo>
                      <a:pt x="291" y="0"/>
                    </a:lnTo>
                    <a:lnTo>
                      <a:pt x="295" y="0"/>
                    </a:lnTo>
                    <a:lnTo>
                      <a:pt x="298" y="1"/>
                    </a:lnTo>
                    <a:lnTo>
                      <a:pt x="302" y="1"/>
                    </a:lnTo>
                    <a:lnTo>
                      <a:pt x="307" y="3"/>
                    </a:lnTo>
                    <a:lnTo>
                      <a:pt x="312" y="3"/>
                    </a:lnTo>
                    <a:lnTo>
                      <a:pt x="320" y="5"/>
                    </a:lnTo>
                    <a:lnTo>
                      <a:pt x="327" y="9"/>
                    </a:lnTo>
                    <a:lnTo>
                      <a:pt x="334" y="10"/>
                    </a:lnTo>
                    <a:lnTo>
                      <a:pt x="343" y="14"/>
                    </a:lnTo>
                    <a:lnTo>
                      <a:pt x="352" y="17"/>
                    </a:lnTo>
                    <a:lnTo>
                      <a:pt x="360" y="21"/>
                    </a:lnTo>
                    <a:lnTo>
                      <a:pt x="371" y="24"/>
                    </a:lnTo>
                    <a:lnTo>
                      <a:pt x="382" y="30"/>
                    </a:lnTo>
                    <a:lnTo>
                      <a:pt x="392" y="33"/>
                    </a:lnTo>
                    <a:lnTo>
                      <a:pt x="392" y="72"/>
                    </a:lnTo>
                    <a:lnTo>
                      <a:pt x="392" y="108"/>
                    </a:lnTo>
                    <a:lnTo>
                      <a:pt x="392" y="143"/>
                    </a:lnTo>
                    <a:lnTo>
                      <a:pt x="392" y="177"/>
                    </a:lnTo>
                    <a:lnTo>
                      <a:pt x="392" y="211"/>
                    </a:lnTo>
                    <a:lnTo>
                      <a:pt x="392" y="241"/>
                    </a:lnTo>
                    <a:lnTo>
                      <a:pt x="392" y="269"/>
                    </a:lnTo>
                    <a:lnTo>
                      <a:pt x="392" y="297"/>
                    </a:lnTo>
                    <a:lnTo>
                      <a:pt x="392" y="322"/>
                    </a:lnTo>
                    <a:lnTo>
                      <a:pt x="392" y="347"/>
                    </a:lnTo>
                    <a:lnTo>
                      <a:pt x="391" y="370"/>
                    </a:lnTo>
                    <a:lnTo>
                      <a:pt x="391" y="390"/>
                    </a:lnTo>
                    <a:lnTo>
                      <a:pt x="391" y="409"/>
                    </a:lnTo>
                    <a:lnTo>
                      <a:pt x="389" y="427"/>
                    </a:lnTo>
                    <a:lnTo>
                      <a:pt x="389" y="443"/>
                    </a:lnTo>
                    <a:lnTo>
                      <a:pt x="389" y="450"/>
                    </a:lnTo>
                    <a:lnTo>
                      <a:pt x="387" y="455"/>
                    </a:lnTo>
                    <a:lnTo>
                      <a:pt x="385" y="482"/>
                    </a:lnTo>
                    <a:lnTo>
                      <a:pt x="382" y="508"/>
                    </a:lnTo>
                    <a:lnTo>
                      <a:pt x="378" y="537"/>
                    </a:lnTo>
                    <a:lnTo>
                      <a:pt x="373" y="563"/>
                    </a:lnTo>
                    <a:lnTo>
                      <a:pt x="366" y="592"/>
                    </a:lnTo>
                    <a:lnTo>
                      <a:pt x="359" y="620"/>
                    </a:lnTo>
                    <a:lnTo>
                      <a:pt x="350" y="648"/>
                    </a:lnTo>
                    <a:lnTo>
                      <a:pt x="341" y="677"/>
                    </a:lnTo>
                    <a:lnTo>
                      <a:pt x="330" y="707"/>
                    </a:lnTo>
                    <a:lnTo>
                      <a:pt x="320" y="735"/>
                    </a:lnTo>
                    <a:lnTo>
                      <a:pt x="309" y="763"/>
                    </a:lnTo>
                    <a:lnTo>
                      <a:pt x="297" y="790"/>
                    </a:lnTo>
                    <a:lnTo>
                      <a:pt x="284" y="817"/>
                    </a:lnTo>
                    <a:lnTo>
                      <a:pt x="270" y="841"/>
                    </a:lnTo>
                    <a:lnTo>
                      <a:pt x="256" y="866"/>
                    </a:lnTo>
                    <a:lnTo>
                      <a:pt x="241" y="891"/>
                    </a:lnTo>
                    <a:lnTo>
                      <a:pt x="224" y="914"/>
                    </a:lnTo>
                    <a:lnTo>
                      <a:pt x="206" y="935"/>
                    </a:lnTo>
                    <a:lnTo>
                      <a:pt x="188" y="957"/>
                    </a:lnTo>
                    <a:lnTo>
                      <a:pt x="169" y="976"/>
                    </a:lnTo>
                    <a:lnTo>
                      <a:pt x="151" y="996"/>
                    </a:lnTo>
                    <a:lnTo>
                      <a:pt x="131" y="1013"/>
                    </a:lnTo>
                    <a:lnTo>
                      <a:pt x="110" y="1031"/>
                    </a:lnTo>
                    <a:lnTo>
                      <a:pt x="89" y="1049"/>
                    </a:lnTo>
                    <a:lnTo>
                      <a:pt x="80" y="1056"/>
                    </a:lnTo>
                    <a:lnTo>
                      <a:pt x="69" y="1065"/>
                    </a:lnTo>
                    <a:lnTo>
                      <a:pt x="60" y="1070"/>
                    </a:lnTo>
                    <a:lnTo>
                      <a:pt x="51" y="1077"/>
                    </a:lnTo>
                    <a:lnTo>
                      <a:pt x="44" y="1082"/>
                    </a:lnTo>
                    <a:lnTo>
                      <a:pt x="37" y="1088"/>
                    </a:lnTo>
                    <a:lnTo>
                      <a:pt x="32" y="1091"/>
                    </a:lnTo>
                    <a:lnTo>
                      <a:pt x="25" y="1097"/>
                    </a:lnTo>
                    <a:lnTo>
                      <a:pt x="21" y="1098"/>
                    </a:lnTo>
                    <a:lnTo>
                      <a:pt x="16" y="1102"/>
                    </a:lnTo>
                    <a:lnTo>
                      <a:pt x="12" y="1104"/>
                    </a:lnTo>
                    <a:lnTo>
                      <a:pt x="9" y="1106"/>
                    </a:lnTo>
                    <a:lnTo>
                      <a:pt x="5" y="1106"/>
                    </a:lnTo>
                    <a:lnTo>
                      <a:pt x="3" y="1107"/>
                    </a:lnTo>
                    <a:lnTo>
                      <a:pt x="2" y="1106"/>
                    </a:lnTo>
                    <a:lnTo>
                      <a:pt x="0" y="1106"/>
                    </a:lnTo>
                    <a:lnTo>
                      <a:pt x="0" y="1102"/>
                    </a:lnTo>
                    <a:lnTo>
                      <a:pt x="0" y="1097"/>
                    </a:lnTo>
                    <a:lnTo>
                      <a:pt x="0" y="1095"/>
                    </a:lnTo>
                    <a:lnTo>
                      <a:pt x="2" y="1091"/>
                    </a:lnTo>
                    <a:lnTo>
                      <a:pt x="3" y="1088"/>
                    </a:lnTo>
                    <a:lnTo>
                      <a:pt x="5" y="1082"/>
                    </a:lnTo>
                    <a:lnTo>
                      <a:pt x="9" y="1079"/>
                    </a:lnTo>
                    <a:lnTo>
                      <a:pt x="12" y="1074"/>
                    </a:lnTo>
                    <a:lnTo>
                      <a:pt x="16" y="1070"/>
                    </a:lnTo>
                    <a:lnTo>
                      <a:pt x="19" y="1065"/>
                    </a:lnTo>
                    <a:lnTo>
                      <a:pt x="25" y="1059"/>
                    </a:lnTo>
                    <a:lnTo>
                      <a:pt x="30" y="1054"/>
                    </a:lnTo>
                    <a:lnTo>
                      <a:pt x="35" y="1049"/>
                    </a:lnTo>
                    <a:lnTo>
                      <a:pt x="43" y="1042"/>
                    </a:lnTo>
                    <a:lnTo>
                      <a:pt x="43" y="1042"/>
                    </a:lnTo>
                  </a:path>
                </a:pathLst>
              </a:custGeom>
              <a:solidFill>
                <a:srgbClr val="FF0000"/>
              </a:solidFill>
              <a:ln w="7938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96" name="任意多边形 195"/>
          <p:cNvSpPr/>
          <p:nvPr/>
        </p:nvSpPr>
        <p:spPr>
          <a:xfrm>
            <a:off x="2157951" y="2225691"/>
            <a:ext cx="281351" cy="1389007"/>
          </a:xfrm>
          <a:custGeom>
            <a:avLst/>
            <a:gdLst>
              <a:gd name="connsiteX0" fmla="*/ 188720 w 281351"/>
              <a:gd name="connsiteY0" fmla="*/ 0 h 1389007"/>
              <a:gd name="connsiteX1" fmla="*/ 211580 w 281351"/>
              <a:gd name="connsiteY1" fmla="*/ 15240 h 1389007"/>
              <a:gd name="connsiteX2" fmla="*/ 232194 w 281351"/>
              <a:gd name="connsiteY2" fmla="*/ 28264 h 1389007"/>
              <a:gd name="connsiteX3" fmla="*/ 226840 w 281351"/>
              <a:gd name="connsiteY3" fmla="*/ 30268 h 1389007"/>
              <a:gd name="connsiteX4" fmla="*/ 222665 w 281351"/>
              <a:gd name="connsiteY4" fmla="*/ 35825 h 1389007"/>
              <a:gd name="connsiteX5" fmla="*/ 215707 w 281351"/>
              <a:gd name="connsiteY5" fmla="*/ 39993 h 1389007"/>
              <a:gd name="connsiteX6" fmla="*/ 210140 w 281351"/>
              <a:gd name="connsiteY6" fmla="*/ 49717 h 1389007"/>
              <a:gd name="connsiteX7" fmla="*/ 204574 w 281351"/>
              <a:gd name="connsiteY7" fmla="*/ 62221 h 1389007"/>
              <a:gd name="connsiteX8" fmla="*/ 200399 w 281351"/>
              <a:gd name="connsiteY8" fmla="*/ 74724 h 1389007"/>
              <a:gd name="connsiteX9" fmla="*/ 194832 w 281351"/>
              <a:gd name="connsiteY9" fmla="*/ 90006 h 1389007"/>
              <a:gd name="connsiteX10" fmla="*/ 187874 w 281351"/>
              <a:gd name="connsiteY10" fmla="*/ 106677 h 1389007"/>
              <a:gd name="connsiteX11" fmla="*/ 182307 w 281351"/>
              <a:gd name="connsiteY11" fmla="*/ 128905 h 1389007"/>
              <a:gd name="connsiteX12" fmla="*/ 178132 w 281351"/>
              <a:gd name="connsiteY12" fmla="*/ 148354 h 1389007"/>
              <a:gd name="connsiteX13" fmla="*/ 172566 w 281351"/>
              <a:gd name="connsiteY13" fmla="*/ 173361 h 1389007"/>
              <a:gd name="connsiteX14" fmla="*/ 165607 w 281351"/>
              <a:gd name="connsiteY14" fmla="*/ 201146 h 1389007"/>
              <a:gd name="connsiteX15" fmla="*/ 160041 w 281351"/>
              <a:gd name="connsiteY15" fmla="*/ 227542 h 1389007"/>
              <a:gd name="connsiteX16" fmla="*/ 155866 w 281351"/>
              <a:gd name="connsiteY16" fmla="*/ 259495 h 1389007"/>
              <a:gd name="connsiteX17" fmla="*/ 150299 w 281351"/>
              <a:gd name="connsiteY17" fmla="*/ 291448 h 1389007"/>
              <a:gd name="connsiteX18" fmla="*/ 146124 w 281351"/>
              <a:gd name="connsiteY18" fmla="*/ 326179 h 1389007"/>
              <a:gd name="connsiteX19" fmla="*/ 137774 w 281351"/>
              <a:gd name="connsiteY19" fmla="*/ 362300 h 1389007"/>
              <a:gd name="connsiteX20" fmla="*/ 133599 w 281351"/>
              <a:gd name="connsiteY20" fmla="*/ 402588 h 1389007"/>
              <a:gd name="connsiteX21" fmla="*/ 126641 w 281351"/>
              <a:gd name="connsiteY21" fmla="*/ 438709 h 1389007"/>
              <a:gd name="connsiteX22" fmla="*/ 121074 w 281351"/>
              <a:gd name="connsiteY22" fmla="*/ 473440 h 1389007"/>
              <a:gd name="connsiteX23" fmla="*/ 115508 w 281351"/>
              <a:gd name="connsiteY23" fmla="*/ 508171 h 1389007"/>
              <a:gd name="connsiteX24" fmla="*/ 111333 w 281351"/>
              <a:gd name="connsiteY24" fmla="*/ 542903 h 1389007"/>
              <a:gd name="connsiteX25" fmla="*/ 108549 w 281351"/>
              <a:gd name="connsiteY25" fmla="*/ 572077 h 1389007"/>
              <a:gd name="connsiteX26" fmla="*/ 104374 w 281351"/>
              <a:gd name="connsiteY26" fmla="*/ 604030 h 1389007"/>
              <a:gd name="connsiteX27" fmla="*/ 101591 w 281351"/>
              <a:gd name="connsiteY27" fmla="*/ 631815 h 1389007"/>
              <a:gd name="connsiteX28" fmla="*/ 98808 w 281351"/>
              <a:gd name="connsiteY28" fmla="*/ 658211 h 1389007"/>
              <a:gd name="connsiteX29" fmla="*/ 96024 w 281351"/>
              <a:gd name="connsiteY29" fmla="*/ 683217 h 1389007"/>
              <a:gd name="connsiteX30" fmla="*/ 94633 w 281351"/>
              <a:gd name="connsiteY30" fmla="*/ 708224 h 1389007"/>
              <a:gd name="connsiteX31" fmla="*/ 91849 w 281351"/>
              <a:gd name="connsiteY31" fmla="*/ 730452 h 1389007"/>
              <a:gd name="connsiteX32" fmla="*/ 91849 w 281351"/>
              <a:gd name="connsiteY32" fmla="*/ 749901 h 1389007"/>
              <a:gd name="connsiteX33" fmla="*/ 89066 w 281351"/>
              <a:gd name="connsiteY33" fmla="*/ 769351 h 1389007"/>
              <a:gd name="connsiteX34" fmla="*/ 89066 w 281351"/>
              <a:gd name="connsiteY34" fmla="*/ 786022 h 1389007"/>
              <a:gd name="connsiteX35" fmla="*/ 89066 w 281351"/>
              <a:gd name="connsiteY35" fmla="*/ 801304 h 1389007"/>
              <a:gd name="connsiteX36" fmla="*/ 89066 w 281351"/>
              <a:gd name="connsiteY36" fmla="*/ 830478 h 1389007"/>
              <a:gd name="connsiteX37" fmla="*/ 89066 w 281351"/>
              <a:gd name="connsiteY37" fmla="*/ 862431 h 1389007"/>
              <a:gd name="connsiteX38" fmla="*/ 91849 w 281351"/>
              <a:gd name="connsiteY38" fmla="*/ 891605 h 1389007"/>
              <a:gd name="connsiteX39" fmla="*/ 96024 w 281351"/>
              <a:gd name="connsiteY39" fmla="*/ 924947 h 1389007"/>
              <a:gd name="connsiteX40" fmla="*/ 98808 w 281351"/>
              <a:gd name="connsiteY40" fmla="*/ 954122 h 1389007"/>
              <a:gd name="connsiteX41" fmla="*/ 104374 w 281351"/>
              <a:gd name="connsiteY41" fmla="*/ 986075 h 1389007"/>
              <a:gd name="connsiteX42" fmla="*/ 111333 w 281351"/>
              <a:gd name="connsiteY42" fmla="*/ 1015249 h 1389007"/>
              <a:gd name="connsiteX43" fmla="*/ 118291 w 281351"/>
              <a:gd name="connsiteY43" fmla="*/ 1047202 h 1389007"/>
              <a:gd name="connsiteX44" fmla="*/ 126641 w 281351"/>
              <a:gd name="connsiteY44" fmla="*/ 1074987 h 1389007"/>
              <a:gd name="connsiteX45" fmla="*/ 136382 w 281351"/>
              <a:gd name="connsiteY45" fmla="*/ 1101383 h 1389007"/>
              <a:gd name="connsiteX46" fmla="*/ 146124 w 281351"/>
              <a:gd name="connsiteY46" fmla="*/ 1126389 h 1389007"/>
              <a:gd name="connsiteX47" fmla="*/ 155866 w 281351"/>
              <a:gd name="connsiteY47" fmla="*/ 1151396 h 1389007"/>
              <a:gd name="connsiteX48" fmla="*/ 168391 w 281351"/>
              <a:gd name="connsiteY48" fmla="*/ 1170845 h 1389007"/>
              <a:gd name="connsiteX49" fmla="*/ 182307 w 281351"/>
              <a:gd name="connsiteY49" fmla="*/ 1190295 h 1389007"/>
              <a:gd name="connsiteX50" fmla="*/ 197615 w 281351"/>
              <a:gd name="connsiteY50" fmla="*/ 1206966 h 1389007"/>
              <a:gd name="connsiteX51" fmla="*/ 212924 w 281351"/>
              <a:gd name="connsiteY51" fmla="*/ 1222248 h 1389007"/>
              <a:gd name="connsiteX52" fmla="*/ 219882 w 281351"/>
              <a:gd name="connsiteY52" fmla="*/ 1229194 h 1389007"/>
              <a:gd name="connsiteX53" fmla="*/ 226840 w 281351"/>
              <a:gd name="connsiteY53" fmla="*/ 1237530 h 1389007"/>
              <a:gd name="connsiteX54" fmla="*/ 235190 w 281351"/>
              <a:gd name="connsiteY54" fmla="*/ 1244476 h 1389007"/>
              <a:gd name="connsiteX55" fmla="*/ 244932 w 281351"/>
              <a:gd name="connsiteY55" fmla="*/ 1248644 h 1389007"/>
              <a:gd name="connsiteX56" fmla="*/ 254673 w 281351"/>
              <a:gd name="connsiteY56" fmla="*/ 1254201 h 1389007"/>
              <a:gd name="connsiteX57" fmla="*/ 264415 w 281351"/>
              <a:gd name="connsiteY57" fmla="*/ 1259758 h 1389007"/>
              <a:gd name="connsiteX58" fmla="*/ 276940 w 281351"/>
              <a:gd name="connsiteY58" fmla="*/ 1263925 h 1389007"/>
              <a:gd name="connsiteX59" fmla="*/ 281351 w 281351"/>
              <a:gd name="connsiteY59" fmla="*/ 1265882 h 1389007"/>
              <a:gd name="connsiteX60" fmla="*/ 280160 w 281351"/>
              <a:gd name="connsiteY60" fmla="*/ 1272540 h 1389007"/>
              <a:gd name="connsiteX61" fmla="*/ 264920 w 281351"/>
              <a:gd name="connsiteY61" fmla="*/ 1295400 h 1389007"/>
              <a:gd name="connsiteX62" fmla="*/ 219200 w 281351"/>
              <a:gd name="connsiteY62" fmla="*/ 1363980 h 1389007"/>
              <a:gd name="connsiteX63" fmla="*/ 205777 w 281351"/>
              <a:gd name="connsiteY63" fmla="*/ 1388616 h 1389007"/>
              <a:gd name="connsiteX64" fmla="*/ 205461 w 281351"/>
              <a:gd name="connsiteY64" fmla="*/ 1389007 h 1389007"/>
              <a:gd name="connsiteX65" fmla="*/ 197615 w 281351"/>
              <a:gd name="connsiteY65" fmla="*/ 1384790 h 1389007"/>
              <a:gd name="connsiteX66" fmla="*/ 178132 w 281351"/>
              <a:gd name="connsiteY66" fmla="*/ 1369509 h 1389007"/>
              <a:gd name="connsiteX67" fmla="*/ 162824 w 281351"/>
              <a:gd name="connsiteY67" fmla="*/ 1355616 h 1389007"/>
              <a:gd name="connsiteX68" fmla="*/ 146124 w 281351"/>
              <a:gd name="connsiteY68" fmla="*/ 1337556 h 1389007"/>
              <a:gd name="connsiteX69" fmla="*/ 133599 w 281351"/>
              <a:gd name="connsiteY69" fmla="*/ 1318106 h 1389007"/>
              <a:gd name="connsiteX70" fmla="*/ 115508 w 281351"/>
              <a:gd name="connsiteY70" fmla="*/ 1301435 h 1389007"/>
              <a:gd name="connsiteX71" fmla="*/ 101591 w 281351"/>
              <a:gd name="connsiteY71" fmla="*/ 1281986 h 1389007"/>
              <a:gd name="connsiteX72" fmla="*/ 89066 w 281351"/>
              <a:gd name="connsiteY72" fmla="*/ 1259758 h 1389007"/>
              <a:gd name="connsiteX73" fmla="*/ 76541 w 281351"/>
              <a:gd name="connsiteY73" fmla="*/ 1234751 h 1389007"/>
              <a:gd name="connsiteX74" fmla="*/ 66799 w 281351"/>
              <a:gd name="connsiteY74" fmla="*/ 1209745 h 1389007"/>
              <a:gd name="connsiteX75" fmla="*/ 54275 w 281351"/>
              <a:gd name="connsiteY75" fmla="*/ 1183349 h 1389007"/>
              <a:gd name="connsiteX76" fmla="*/ 47316 w 281351"/>
              <a:gd name="connsiteY76" fmla="*/ 1152785 h 1389007"/>
              <a:gd name="connsiteX77" fmla="*/ 37575 w 281351"/>
              <a:gd name="connsiteY77" fmla="*/ 1126389 h 1389007"/>
              <a:gd name="connsiteX78" fmla="*/ 29225 w 281351"/>
              <a:gd name="connsiteY78" fmla="*/ 1094436 h 1389007"/>
              <a:gd name="connsiteX79" fmla="*/ 22266 w 281351"/>
              <a:gd name="connsiteY79" fmla="*/ 1065262 h 1389007"/>
              <a:gd name="connsiteX80" fmla="*/ 16700 w 281351"/>
              <a:gd name="connsiteY80" fmla="*/ 1033309 h 1389007"/>
              <a:gd name="connsiteX81" fmla="*/ 12525 w 281351"/>
              <a:gd name="connsiteY81" fmla="*/ 998578 h 1389007"/>
              <a:gd name="connsiteX82" fmla="*/ 6958 w 281351"/>
              <a:gd name="connsiteY82" fmla="*/ 963847 h 1389007"/>
              <a:gd name="connsiteX83" fmla="*/ 5567 w 281351"/>
              <a:gd name="connsiteY83" fmla="*/ 929115 h 1389007"/>
              <a:gd name="connsiteX84" fmla="*/ 2783 w 281351"/>
              <a:gd name="connsiteY84" fmla="*/ 891605 h 1389007"/>
              <a:gd name="connsiteX85" fmla="*/ 0 w 281351"/>
              <a:gd name="connsiteY85" fmla="*/ 852706 h 1389007"/>
              <a:gd name="connsiteX86" fmla="*/ 2783 w 281351"/>
              <a:gd name="connsiteY86" fmla="*/ 813807 h 1389007"/>
              <a:gd name="connsiteX87" fmla="*/ 2783 w 281351"/>
              <a:gd name="connsiteY87" fmla="*/ 773519 h 1389007"/>
              <a:gd name="connsiteX88" fmla="*/ 5567 w 281351"/>
              <a:gd name="connsiteY88" fmla="*/ 731841 h 1389007"/>
              <a:gd name="connsiteX89" fmla="*/ 6958 w 281351"/>
              <a:gd name="connsiteY89" fmla="*/ 687385 h 1389007"/>
              <a:gd name="connsiteX90" fmla="*/ 9742 w 281351"/>
              <a:gd name="connsiteY90" fmla="*/ 644318 h 1389007"/>
              <a:gd name="connsiteX91" fmla="*/ 12525 w 281351"/>
              <a:gd name="connsiteY91" fmla="*/ 599862 h 1389007"/>
              <a:gd name="connsiteX92" fmla="*/ 16700 w 281351"/>
              <a:gd name="connsiteY92" fmla="*/ 552627 h 1389007"/>
              <a:gd name="connsiteX93" fmla="*/ 22266 w 281351"/>
              <a:gd name="connsiteY93" fmla="*/ 502614 h 1389007"/>
              <a:gd name="connsiteX94" fmla="*/ 27833 w 281351"/>
              <a:gd name="connsiteY94" fmla="*/ 453990 h 1389007"/>
              <a:gd name="connsiteX95" fmla="*/ 34791 w 281351"/>
              <a:gd name="connsiteY95" fmla="*/ 406756 h 1389007"/>
              <a:gd name="connsiteX96" fmla="*/ 38966 w 281351"/>
              <a:gd name="connsiteY96" fmla="*/ 362300 h 1389007"/>
              <a:gd name="connsiteX97" fmla="*/ 44533 w 281351"/>
              <a:gd name="connsiteY97" fmla="*/ 319233 h 1389007"/>
              <a:gd name="connsiteX98" fmla="*/ 50100 w 281351"/>
              <a:gd name="connsiteY98" fmla="*/ 276166 h 1389007"/>
              <a:gd name="connsiteX99" fmla="*/ 57058 w 281351"/>
              <a:gd name="connsiteY99" fmla="*/ 237267 h 1389007"/>
              <a:gd name="connsiteX100" fmla="*/ 61233 w 281351"/>
              <a:gd name="connsiteY100" fmla="*/ 198368 h 1389007"/>
              <a:gd name="connsiteX101" fmla="*/ 66799 w 281351"/>
              <a:gd name="connsiteY101" fmla="*/ 160858 h 1389007"/>
              <a:gd name="connsiteX102" fmla="*/ 69583 w 281351"/>
              <a:gd name="connsiteY102" fmla="*/ 144187 h 1389007"/>
              <a:gd name="connsiteX103" fmla="*/ 69583 w 281351"/>
              <a:gd name="connsiteY103" fmla="*/ 126126 h 1389007"/>
              <a:gd name="connsiteX104" fmla="*/ 72366 w 281351"/>
              <a:gd name="connsiteY104" fmla="*/ 112234 h 1389007"/>
              <a:gd name="connsiteX105" fmla="*/ 72366 w 281351"/>
              <a:gd name="connsiteY105" fmla="*/ 96952 h 1389007"/>
              <a:gd name="connsiteX106" fmla="*/ 73758 w 281351"/>
              <a:gd name="connsiteY106" fmla="*/ 81670 h 1389007"/>
              <a:gd name="connsiteX107" fmla="*/ 73758 w 281351"/>
              <a:gd name="connsiteY107" fmla="*/ 70556 h 1389007"/>
              <a:gd name="connsiteX108" fmla="*/ 73758 w 281351"/>
              <a:gd name="connsiteY108" fmla="*/ 58053 h 1389007"/>
              <a:gd name="connsiteX109" fmla="*/ 76541 w 281351"/>
              <a:gd name="connsiteY109" fmla="*/ 45550 h 1389007"/>
              <a:gd name="connsiteX110" fmla="*/ 76541 w 281351"/>
              <a:gd name="connsiteY110" fmla="*/ 35825 h 1389007"/>
              <a:gd name="connsiteX111" fmla="*/ 76541 w 281351"/>
              <a:gd name="connsiteY111" fmla="*/ 27233 h 1389007"/>
              <a:gd name="connsiteX112" fmla="*/ 89660 w 281351"/>
              <a:gd name="connsiteY112" fmla="*/ 22860 h 1389007"/>
              <a:gd name="connsiteX113" fmla="*/ 188720 w 281351"/>
              <a:gd name="connsiteY113" fmla="*/ 0 h 138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281351" h="1389007">
                <a:moveTo>
                  <a:pt x="188720" y="0"/>
                </a:moveTo>
                <a:lnTo>
                  <a:pt x="211580" y="15240"/>
                </a:lnTo>
                <a:lnTo>
                  <a:pt x="232194" y="28264"/>
                </a:lnTo>
                <a:lnTo>
                  <a:pt x="226840" y="30268"/>
                </a:lnTo>
                <a:lnTo>
                  <a:pt x="222665" y="35825"/>
                </a:lnTo>
                <a:lnTo>
                  <a:pt x="215707" y="39993"/>
                </a:lnTo>
                <a:lnTo>
                  <a:pt x="210140" y="49717"/>
                </a:lnTo>
                <a:lnTo>
                  <a:pt x="204574" y="62221"/>
                </a:lnTo>
                <a:lnTo>
                  <a:pt x="200399" y="74724"/>
                </a:lnTo>
                <a:lnTo>
                  <a:pt x="194832" y="90006"/>
                </a:lnTo>
                <a:lnTo>
                  <a:pt x="187874" y="106677"/>
                </a:lnTo>
                <a:lnTo>
                  <a:pt x="182307" y="128905"/>
                </a:lnTo>
                <a:lnTo>
                  <a:pt x="178132" y="148354"/>
                </a:lnTo>
                <a:lnTo>
                  <a:pt x="172566" y="173361"/>
                </a:lnTo>
                <a:lnTo>
                  <a:pt x="165607" y="201146"/>
                </a:lnTo>
                <a:lnTo>
                  <a:pt x="160041" y="227542"/>
                </a:lnTo>
                <a:lnTo>
                  <a:pt x="155866" y="259495"/>
                </a:lnTo>
                <a:lnTo>
                  <a:pt x="150299" y="291448"/>
                </a:lnTo>
                <a:lnTo>
                  <a:pt x="146124" y="326179"/>
                </a:lnTo>
                <a:lnTo>
                  <a:pt x="137774" y="362300"/>
                </a:lnTo>
                <a:lnTo>
                  <a:pt x="133599" y="402588"/>
                </a:lnTo>
                <a:lnTo>
                  <a:pt x="126641" y="438709"/>
                </a:lnTo>
                <a:lnTo>
                  <a:pt x="121074" y="473440"/>
                </a:lnTo>
                <a:lnTo>
                  <a:pt x="115508" y="508171"/>
                </a:lnTo>
                <a:lnTo>
                  <a:pt x="111333" y="542903"/>
                </a:lnTo>
                <a:lnTo>
                  <a:pt x="108549" y="572077"/>
                </a:lnTo>
                <a:lnTo>
                  <a:pt x="104374" y="604030"/>
                </a:lnTo>
                <a:lnTo>
                  <a:pt x="101591" y="631815"/>
                </a:lnTo>
                <a:lnTo>
                  <a:pt x="98808" y="658211"/>
                </a:lnTo>
                <a:lnTo>
                  <a:pt x="96024" y="683217"/>
                </a:lnTo>
                <a:lnTo>
                  <a:pt x="94633" y="708224"/>
                </a:lnTo>
                <a:lnTo>
                  <a:pt x="91849" y="730452"/>
                </a:lnTo>
                <a:lnTo>
                  <a:pt x="91849" y="749901"/>
                </a:lnTo>
                <a:lnTo>
                  <a:pt x="89066" y="769351"/>
                </a:lnTo>
                <a:lnTo>
                  <a:pt x="89066" y="786022"/>
                </a:lnTo>
                <a:lnTo>
                  <a:pt x="89066" y="801304"/>
                </a:lnTo>
                <a:lnTo>
                  <a:pt x="89066" y="830478"/>
                </a:lnTo>
                <a:lnTo>
                  <a:pt x="89066" y="862431"/>
                </a:lnTo>
                <a:lnTo>
                  <a:pt x="91849" y="891605"/>
                </a:lnTo>
                <a:lnTo>
                  <a:pt x="96024" y="924947"/>
                </a:lnTo>
                <a:lnTo>
                  <a:pt x="98808" y="954122"/>
                </a:lnTo>
                <a:lnTo>
                  <a:pt x="104374" y="986075"/>
                </a:lnTo>
                <a:lnTo>
                  <a:pt x="111333" y="1015249"/>
                </a:lnTo>
                <a:lnTo>
                  <a:pt x="118291" y="1047202"/>
                </a:lnTo>
                <a:lnTo>
                  <a:pt x="126641" y="1074987"/>
                </a:lnTo>
                <a:lnTo>
                  <a:pt x="136382" y="1101383"/>
                </a:lnTo>
                <a:lnTo>
                  <a:pt x="146124" y="1126389"/>
                </a:lnTo>
                <a:lnTo>
                  <a:pt x="155866" y="1151396"/>
                </a:lnTo>
                <a:lnTo>
                  <a:pt x="168391" y="1170845"/>
                </a:lnTo>
                <a:lnTo>
                  <a:pt x="182307" y="1190295"/>
                </a:lnTo>
                <a:lnTo>
                  <a:pt x="197615" y="1206966"/>
                </a:lnTo>
                <a:lnTo>
                  <a:pt x="212924" y="1222248"/>
                </a:lnTo>
                <a:lnTo>
                  <a:pt x="219882" y="1229194"/>
                </a:lnTo>
                <a:lnTo>
                  <a:pt x="226840" y="1237530"/>
                </a:lnTo>
                <a:lnTo>
                  <a:pt x="235190" y="1244476"/>
                </a:lnTo>
                <a:lnTo>
                  <a:pt x="244932" y="1248644"/>
                </a:lnTo>
                <a:lnTo>
                  <a:pt x="254673" y="1254201"/>
                </a:lnTo>
                <a:lnTo>
                  <a:pt x="264415" y="1259758"/>
                </a:lnTo>
                <a:lnTo>
                  <a:pt x="276940" y="1263925"/>
                </a:lnTo>
                <a:lnTo>
                  <a:pt x="281351" y="1265882"/>
                </a:lnTo>
                <a:lnTo>
                  <a:pt x="280160" y="1272540"/>
                </a:lnTo>
                <a:cubicBezTo>
                  <a:pt x="277264" y="1281228"/>
                  <a:pt x="270000" y="1287780"/>
                  <a:pt x="264920" y="1295400"/>
                </a:cubicBezTo>
                <a:lnTo>
                  <a:pt x="219200" y="1363980"/>
                </a:lnTo>
                <a:cubicBezTo>
                  <a:pt x="214120" y="1371600"/>
                  <a:pt x="210251" y="1380404"/>
                  <a:pt x="205777" y="1388616"/>
                </a:cubicBezTo>
                <a:lnTo>
                  <a:pt x="205461" y="1389007"/>
                </a:lnTo>
                <a:lnTo>
                  <a:pt x="197615" y="1384790"/>
                </a:lnTo>
                <a:lnTo>
                  <a:pt x="178132" y="1369509"/>
                </a:lnTo>
                <a:lnTo>
                  <a:pt x="162824" y="1355616"/>
                </a:lnTo>
                <a:lnTo>
                  <a:pt x="146124" y="1337556"/>
                </a:lnTo>
                <a:lnTo>
                  <a:pt x="133599" y="1318106"/>
                </a:lnTo>
                <a:lnTo>
                  <a:pt x="115508" y="1301435"/>
                </a:lnTo>
                <a:lnTo>
                  <a:pt x="101591" y="1281986"/>
                </a:lnTo>
                <a:lnTo>
                  <a:pt x="89066" y="1259758"/>
                </a:lnTo>
                <a:lnTo>
                  <a:pt x="76541" y="1234751"/>
                </a:lnTo>
                <a:lnTo>
                  <a:pt x="66799" y="1209745"/>
                </a:lnTo>
                <a:lnTo>
                  <a:pt x="54275" y="1183349"/>
                </a:lnTo>
                <a:lnTo>
                  <a:pt x="47316" y="1152785"/>
                </a:lnTo>
                <a:lnTo>
                  <a:pt x="37575" y="1126389"/>
                </a:lnTo>
                <a:lnTo>
                  <a:pt x="29225" y="1094436"/>
                </a:lnTo>
                <a:lnTo>
                  <a:pt x="22266" y="1065262"/>
                </a:lnTo>
                <a:lnTo>
                  <a:pt x="16700" y="1033309"/>
                </a:lnTo>
                <a:lnTo>
                  <a:pt x="12525" y="998578"/>
                </a:lnTo>
                <a:lnTo>
                  <a:pt x="6958" y="963847"/>
                </a:lnTo>
                <a:lnTo>
                  <a:pt x="5567" y="929115"/>
                </a:lnTo>
                <a:lnTo>
                  <a:pt x="2783" y="891605"/>
                </a:lnTo>
                <a:lnTo>
                  <a:pt x="0" y="852706"/>
                </a:lnTo>
                <a:lnTo>
                  <a:pt x="2783" y="813807"/>
                </a:lnTo>
                <a:lnTo>
                  <a:pt x="2783" y="773519"/>
                </a:lnTo>
                <a:lnTo>
                  <a:pt x="5567" y="731841"/>
                </a:lnTo>
                <a:lnTo>
                  <a:pt x="6958" y="687385"/>
                </a:lnTo>
                <a:lnTo>
                  <a:pt x="9742" y="644318"/>
                </a:lnTo>
                <a:lnTo>
                  <a:pt x="12525" y="599862"/>
                </a:lnTo>
                <a:lnTo>
                  <a:pt x="16700" y="552627"/>
                </a:lnTo>
                <a:lnTo>
                  <a:pt x="22266" y="502614"/>
                </a:lnTo>
                <a:lnTo>
                  <a:pt x="27833" y="453990"/>
                </a:lnTo>
                <a:lnTo>
                  <a:pt x="34791" y="406756"/>
                </a:lnTo>
                <a:lnTo>
                  <a:pt x="38966" y="362300"/>
                </a:lnTo>
                <a:lnTo>
                  <a:pt x="44533" y="319233"/>
                </a:lnTo>
                <a:lnTo>
                  <a:pt x="50100" y="276166"/>
                </a:lnTo>
                <a:lnTo>
                  <a:pt x="57058" y="237267"/>
                </a:lnTo>
                <a:lnTo>
                  <a:pt x="61233" y="198368"/>
                </a:lnTo>
                <a:lnTo>
                  <a:pt x="66799" y="160858"/>
                </a:lnTo>
                <a:lnTo>
                  <a:pt x="69583" y="144187"/>
                </a:lnTo>
                <a:lnTo>
                  <a:pt x="69583" y="126126"/>
                </a:lnTo>
                <a:lnTo>
                  <a:pt x="72366" y="112234"/>
                </a:lnTo>
                <a:lnTo>
                  <a:pt x="72366" y="96952"/>
                </a:lnTo>
                <a:lnTo>
                  <a:pt x="73758" y="81670"/>
                </a:lnTo>
                <a:lnTo>
                  <a:pt x="73758" y="70556"/>
                </a:lnTo>
                <a:lnTo>
                  <a:pt x="73758" y="58053"/>
                </a:lnTo>
                <a:lnTo>
                  <a:pt x="76541" y="45550"/>
                </a:lnTo>
                <a:lnTo>
                  <a:pt x="76541" y="35825"/>
                </a:lnTo>
                <a:lnTo>
                  <a:pt x="76541" y="27233"/>
                </a:lnTo>
                <a:lnTo>
                  <a:pt x="89660" y="22860"/>
                </a:lnTo>
                <a:cubicBezTo>
                  <a:pt x="152419" y="1940"/>
                  <a:pt x="119477" y="9892"/>
                  <a:pt x="188720" y="0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任意多边形 196"/>
          <p:cNvSpPr/>
          <p:nvPr/>
        </p:nvSpPr>
        <p:spPr>
          <a:xfrm>
            <a:off x="2806438" y="3078397"/>
            <a:ext cx="152846" cy="358741"/>
          </a:xfrm>
          <a:custGeom>
            <a:avLst/>
            <a:gdLst>
              <a:gd name="connsiteX0" fmla="*/ 103007 w 152846"/>
              <a:gd name="connsiteY0" fmla="*/ 0 h 358741"/>
              <a:gd name="connsiteX1" fmla="*/ 105791 w 152846"/>
              <a:gd name="connsiteY1" fmla="*/ 2779 h 358741"/>
              <a:gd name="connsiteX2" fmla="*/ 108574 w 152846"/>
              <a:gd name="connsiteY2" fmla="*/ 6946 h 358741"/>
              <a:gd name="connsiteX3" fmla="*/ 109966 w 152846"/>
              <a:gd name="connsiteY3" fmla="*/ 9725 h 358741"/>
              <a:gd name="connsiteX4" fmla="*/ 112749 w 152846"/>
              <a:gd name="connsiteY4" fmla="*/ 18061 h 358741"/>
              <a:gd name="connsiteX5" fmla="*/ 112749 w 152846"/>
              <a:gd name="connsiteY5" fmla="*/ 22228 h 358741"/>
              <a:gd name="connsiteX6" fmla="*/ 115532 w 152846"/>
              <a:gd name="connsiteY6" fmla="*/ 31953 h 358741"/>
              <a:gd name="connsiteX7" fmla="*/ 118316 w 152846"/>
              <a:gd name="connsiteY7" fmla="*/ 38899 h 358741"/>
              <a:gd name="connsiteX8" fmla="*/ 119707 w 152846"/>
              <a:gd name="connsiteY8" fmla="*/ 51403 h 358741"/>
              <a:gd name="connsiteX9" fmla="*/ 122491 w 152846"/>
              <a:gd name="connsiteY9" fmla="*/ 61127 h 358741"/>
              <a:gd name="connsiteX10" fmla="*/ 122491 w 152846"/>
              <a:gd name="connsiteY10" fmla="*/ 76409 h 358741"/>
              <a:gd name="connsiteX11" fmla="*/ 125274 w 152846"/>
              <a:gd name="connsiteY11" fmla="*/ 88913 h 358741"/>
              <a:gd name="connsiteX12" fmla="*/ 128057 w 152846"/>
              <a:gd name="connsiteY12" fmla="*/ 105584 h 358741"/>
              <a:gd name="connsiteX13" fmla="*/ 130840 w 152846"/>
              <a:gd name="connsiteY13" fmla="*/ 120865 h 358741"/>
              <a:gd name="connsiteX14" fmla="*/ 130840 w 152846"/>
              <a:gd name="connsiteY14" fmla="*/ 140315 h 358741"/>
              <a:gd name="connsiteX15" fmla="*/ 132232 w 152846"/>
              <a:gd name="connsiteY15" fmla="*/ 158375 h 358741"/>
              <a:gd name="connsiteX16" fmla="*/ 132232 w 152846"/>
              <a:gd name="connsiteY16" fmla="*/ 180603 h 358741"/>
              <a:gd name="connsiteX17" fmla="*/ 135015 w 152846"/>
              <a:gd name="connsiteY17" fmla="*/ 200053 h 358741"/>
              <a:gd name="connsiteX18" fmla="*/ 137799 w 152846"/>
              <a:gd name="connsiteY18" fmla="*/ 219502 h 358741"/>
              <a:gd name="connsiteX19" fmla="*/ 137799 w 152846"/>
              <a:gd name="connsiteY19" fmla="*/ 236173 h 358741"/>
              <a:gd name="connsiteX20" fmla="*/ 140582 w 152846"/>
              <a:gd name="connsiteY20" fmla="*/ 255623 h 358741"/>
              <a:gd name="connsiteX21" fmla="*/ 140582 w 152846"/>
              <a:gd name="connsiteY21" fmla="*/ 273683 h 358741"/>
              <a:gd name="connsiteX22" fmla="*/ 141974 w 152846"/>
              <a:gd name="connsiteY22" fmla="*/ 287576 h 358741"/>
              <a:gd name="connsiteX23" fmla="*/ 144757 w 152846"/>
              <a:gd name="connsiteY23" fmla="*/ 302858 h 358741"/>
              <a:gd name="connsiteX24" fmla="*/ 147540 w 152846"/>
              <a:gd name="connsiteY24" fmla="*/ 318139 h 358741"/>
              <a:gd name="connsiteX25" fmla="*/ 150324 w 152846"/>
              <a:gd name="connsiteY25" fmla="*/ 332032 h 358741"/>
              <a:gd name="connsiteX26" fmla="*/ 151715 w 152846"/>
              <a:gd name="connsiteY26" fmla="*/ 347314 h 358741"/>
              <a:gd name="connsiteX27" fmla="*/ 152846 w 152846"/>
              <a:gd name="connsiteY27" fmla="*/ 352391 h 358741"/>
              <a:gd name="connsiteX28" fmla="*/ 102075 w 152846"/>
              <a:gd name="connsiteY28" fmla="*/ 355299 h 358741"/>
              <a:gd name="connsiteX29" fmla="*/ 44420 w 152846"/>
              <a:gd name="connsiteY29" fmla="*/ 357758 h 358741"/>
              <a:gd name="connsiteX30" fmla="*/ 0 w 152846"/>
              <a:gd name="connsiteY30" fmla="*/ 358741 h 358741"/>
              <a:gd name="connsiteX31" fmla="*/ 4200 w 152846"/>
              <a:gd name="connsiteY31" fmla="*/ 352871 h 358741"/>
              <a:gd name="connsiteX32" fmla="*/ 8375 w 152846"/>
              <a:gd name="connsiteY32" fmla="*/ 341757 h 358741"/>
              <a:gd name="connsiteX33" fmla="*/ 16724 w 152846"/>
              <a:gd name="connsiteY33" fmla="*/ 330643 h 358741"/>
              <a:gd name="connsiteX34" fmla="*/ 23683 w 152846"/>
              <a:gd name="connsiteY34" fmla="*/ 315361 h 358741"/>
              <a:gd name="connsiteX35" fmla="*/ 29249 w 152846"/>
              <a:gd name="connsiteY35" fmla="*/ 300079 h 358741"/>
              <a:gd name="connsiteX36" fmla="*/ 36208 w 152846"/>
              <a:gd name="connsiteY36" fmla="*/ 283408 h 358741"/>
              <a:gd name="connsiteX37" fmla="*/ 41774 w 152846"/>
              <a:gd name="connsiteY37" fmla="*/ 266737 h 358741"/>
              <a:gd name="connsiteX38" fmla="*/ 45949 w 152846"/>
              <a:gd name="connsiteY38" fmla="*/ 248677 h 358741"/>
              <a:gd name="connsiteX39" fmla="*/ 51516 w 152846"/>
              <a:gd name="connsiteY39" fmla="*/ 229227 h 358741"/>
              <a:gd name="connsiteX40" fmla="*/ 55691 w 152846"/>
              <a:gd name="connsiteY40" fmla="*/ 206999 h 358741"/>
              <a:gd name="connsiteX41" fmla="*/ 58474 w 152846"/>
              <a:gd name="connsiteY41" fmla="*/ 184771 h 358741"/>
              <a:gd name="connsiteX42" fmla="*/ 64041 w 152846"/>
              <a:gd name="connsiteY42" fmla="*/ 165321 h 358741"/>
              <a:gd name="connsiteX43" fmla="*/ 68216 w 152846"/>
              <a:gd name="connsiteY43" fmla="*/ 145872 h 358741"/>
              <a:gd name="connsiteX44" fmla="*/ 70999 w 152846"/>
              <a:gd name="connsiteY44" fmla="*/ 126422 h 358741"/>
              <a:gd name="connsiteX45" fmla="*/ 73782 w 152846"/>
              <a:gd name="connsiteY45" fmla="*/ 108362 h 358741"/>
              <a:gd name="connsiteX46" fmla="*/ 77957 w 152846"/>
              <a:gd name="connsiteY46" fmla="*/ 93080 h 358741"/>
              <a:gd name="connsiteX47" fmla="*/ 80741 w 152846"/>
              <a:gd name="connsiteY47" fmla="*/ 79188 h 358741"/>
              <a:gd name="connsiteX48" fmla="*/ 83524 w 152846"/>
              <a:gd name="connsiteY48" fmla="*/ 66684 h 358741"/>
              <a:gd name="connsiteX49" fmla="*/ 86307 w 152846"/>
              <a:gd name="connsiteY49" fmla="*/ 54181 h 358741"/>
              <a:gd name="connsiteX50" fmla="*/ 87699 w 152846"/>
              <a:gd name="connsiteY50" fmla="*/ 41678 h 358741"/>
              <a:gd name="connsiteX51" fmla="*/ 90482 w 152846"/>
              <a:gd name="connsiteY51" fmla="*/ 31953 h 358741"/>
              <a:gd name="connsiteX52" fmla="*/ 93266 w 152846"/>
              <a:gd name="connsiteY52" fmla="*/ 25007 h 358741"/>
              <a:gd name="connsiteX53" fmla="*/ 96049 w 152846"/>
              <a:gd name="connsiteY53" fmla="*/ 18061 h 358741"/>
              <a:gd name="connsiteX54" fmla="*/ 97441 w 152846"/>
              <a:gd name="connsiteY54" fmla="*/ 12504 h 358741"/>
              <a:gd name="connsiteX55" fmla="*/ 100224 w 152846"/>
              <a:gd name="connsiteY55" fmla="*/ 6946 h 358741"/>
              <a:gd name="connsiteX56" fmla="*/ 103007 w 152846"/>
              <a:gd name="connsiteY56" fmla="*/ 2779 h 358741"/>
              <a:gd name="connsiteX57" fmla="*/ 103007 w 152846"/>
              <a:gd name="connsiteY57" fmla="*/ 0 h 358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152846" h="358741">
                <a:moveTo>
                  <a:pt x="103007" y="0"/>
                </a:moveTo>
                <a:lnTo>
                  <a:pt x="105791" y="2779"/>
                </a:lnTo>
                <a:lnTo>
                  <a:pt x="108574" y="6946"/>
                </a:lnTo>
                <a:lnTo>
                  <a:pt x="109966" y="9725"/>
                </a:lnTo>
                <a:lnTo>
                  <a:pt x="112749" y="18061"/>
                </a:lnTo>
                <a:lnTo>
                  <a:pt x="112749" y="22228"/>
                </a:lnTo>
                <a:lnTo>
                  <a:pt x="115532" y="31953"/>
                </a:lnTo>
                <a:lnTo>
                  <a:pt x="118316" y="38899"/>
                </a:lnTo>
                <a:lnTo>
                  <a:pt x="119707" y="51403"/>
                </a:lnTo>
                <a:lnTo>
                  <a:pt x="122491" y="61127"/>
                </a:lnTo>
                <a:lnTo>
                  <a:pt x="122491" y="76409"/>
                </a:lnTo>
                <a:lnTo>
                  <a:pt x="125274" y="88913"/>
                </a:lnTo>
                <a:lnTo>
                  <a:pt x="128057" y="105584"/>
                </a:lnTo>
                <a:lnTo>
                  <a:pt x="130840" y="120865"/>
                </a:lnTo>
                <a:lnTo>
                  <a:pt x="130840" y="140315"/>
                </a:lnTo>
                <a:lnTo>
                  <a:pt x="132232" y="158375"/>
                </a:lnTo>
                <a:lnTo>
                  <a:pt x="132232" y="180603"/>
                </a:lnTo>
                <a:lnTo>
                  <a:pt x="135015" y="200053"/>
                </a:lnTo>
                <a:lnTo>
                  <a:pt x="137799" y="219502"/>
                </a:lnTo>
                <a:lnTo>
                  <a:pt x="137799" y="236173"/>
                </a:lnTo>
                <a:lnTo>
                  <a:pt x="140582" y="255623"/>
                </a:lnTo>
                <a:lnTo>
                  <a:pt x="140582" y="273683"/>
                </a:lnTo>
                <a:lnTo>
                  <a:pt x="141974" y="287576"/>
                </a:lnTo>
                <a:lnTo>
                  <a:pt x="144757" y="302858"/>
                </a:lnTo>
                <a:lnTo>
                  <a:pt x="147540" y="318139"/>
                </a:lnTo>
                <a:lnTo>
                  <a:pt x="150324" y="332032"/>
                </a:lnTo>
                <a:lnTo>
                  <a:pt x="151715" y="347314"/>
                </a:lnTo>
                <a:lnTo>
                  <a:pt x="152846" y="352391"/>
                </a:lnTo>
                <a:lnTo>
                  <a:pt x="102075" y="355299"/>
                </a:lnTo>
                <a:cubicBezTo>
                  <a:pt x="80942" y="356372"/>
                  <a:pt x="61969" y="357179"/>
                  <a:pt x="44420" y="357758"/>
                </a:cubicBezTo>
                <a:lnTo>
                  <a:pt x="0" y="358741"/>
                </a:lnTo>
                <a:lnTo>
                  <a:pt x="4200" y="352871"/>
                </a:lnTo>
                <a:lnTo>
                  <a:pt x="8375" y="341757"/>
                </a:lnTo>
                <a:lnTo>
                  <a:pt x="16724" y="330643"/>
                </a:lnTo>
                <a:lnTo>
                  <a:pt x="23683" y="315361"/>
                </a:lnTo>
                <a:lnTo>
                  <a:pt x="29249" y="300079"/>
                </a:lnTo>
                <a:lnTo>
                  <a:pt x="36208" y="283408"/>
                </a:lnTo>
                <a:lnTo>
                  <a:pt x="41774" y="266737"/>
                </a:lnTo>
                <a:lnTo>
                  <a:pt x="45949" y="248677"/>
                </a:lnTo>
                <a:lnTo>
                  <a:pt x="51516" y="229227"/>
                </a:lnTo>
                <a:lnTo>
                  <a:pt x="55691" y="206999"/>
                </a:lnTo>
                <a:lnTo>
                  <a:pt x="58474" y="184771"/>
                </a:lnTo>
                <a:lnTo>
                  <a:pt x="64041" y="165321"/>
                </a:lnTo>
                <a:lnTo>
                  <a:pt x="68216" y="145872"/>
                </a:lnTo>
                <a:lnTo>
                  <a:pt x="70999" y="126422"/>
                </a:lnTo>
                <a:lnTo>
                  <a:pt x="73782" y="108362"/>
                </a:lnTo>
                <a:lnTo>
                  <a:pt x="77957" y="93080"/>
                </a:lnTo>
                <a:lnTo>
                  <a:pt x="80741" y="79188"/>
                </a:lnTo>
                <a:lnTo>
                  <a:pt x="83524" y="66684"/>
                </a:lnTo>
                <a:lnTo>
                  <a:pt x="86307" y="54181"/>
                </a:lnTo>
                <a:lnTo>
                  <a:pt x="87699" y="41678"/>
                </a:lnTo>
                <a:lnTo>
                  <a:pt x="90482" y="31953"/>
                </a:lnTo>
                <a:lnTo>
                  <a:pt x="93266" y="25007"/>
                </a:lnTo>
                <a:lnTo>
                  <a:pt x="96049" y="18061"/>
                </a:lnTo>
                <a:lnTo>
                  <a:pt x="97441" y="12504"/>
                </a:lnTo>
                <a:lnTo>
                  <a:pt x="100224" y="6946"/>
                </a:lnTo>
                <a:lnTo>
                  <a:pt x="103007" y="2779"/>
                </a:lnTo>
                <a:lnTo>
                  <a:pt x="103007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任意多边形 197"/>
          <p:cNvSpPr/>
          <p:nvPr/>
        </p:nvSpPr>
        <p:spPr>
          <a:xfrm>
            <a:off x="1794728" y="2071187"/>
            <a:ext cx="640163" cy="212556"/>
          </a:xfrm>
          <a:custGeom>
            <a:avLst/>
            <a:gdLst>
              <a:gd name="connsiteX0" fmla="*/ 474556 w 640163"/>
              <a:gd name="connsiteY0" fmla="*/ 0 h 212556"/>
              <a:gd name="connsiteX1" fmla="*/ 481514 w 640163"/>
              <a:gd name="connsiteY1" fmla="*/ 0 h 212556"/>
              <a:gd name="connsiteX2" fmla="*/ 487080 w 640163"/>
              <a:gd name="connsiteY2" fmla="*/ 2779 h 212556"/>
              <a:gd name="connsiteX3" fmla="*/ 494039 w 640163"/>
              <a:gd name="connsiteY3" fmla="*/ 5557 h 212556"/>
              <a:gd name="connsiteX4" fmla="*/ 503780 w 640163"/>
              <a:gd name="connsiteY4" fmla="*/ 8336 h 212556"/>
              <a:gd name="connsiteX5" fmla="*/ 513522 w 640163"/>
              <a:gd name="connsiteY5" fmla="*/ 12503 h 212556"/>
              <a:gd name="connsiteX6" fmla="*/ 526047 w 640163"/>
              <a:gd name="connsiteY6" fmla="*/ 19450 h 212556"/>
              <a:gd name="connsiteX7" fmla="*/ 541355 w 640163"/>
              <a:gd name="connsiteY7" fmla="*/ 30564 h 212556"/>
              <a:gd name="connsiteX8" fmla="*/ 558055 w 640163"/>
              <a:gd name="connsiteY8" fmla="*/ 41678 h 212556"/>
              <a:gd name="connsiteX9" fmla="*/ 576147 w 640163"/>
              <a:gd name="connsiteY9" fmla="*/ 54181 h 212556"/>
              <a:gd name="connsiteX10" fmla="*/ 590063 w 640163"/>
              <a:gd name="connsiteY10" fmla="*/ 69463 h 212556"/>
              <a:gd name="connsiteX11" fmla="*/ 605371 w 640163"/>
              <a:gd name="connsiteY11" fmla="*/ 84745 h 212556"/>
              <a:gd name="connsiteX12" fmla="*/ 615113 w 640163"/>
              <a:gd name="connsiteY12" fmla="*/ 95859 h 212556"/>
              <a:gd name="connsiteX13" fmla="*/ 624855 w 640163"/>
              <a:gd name="connsiteY13" fmla="*/ 106973 h 212556"/>
              <a:gd name="connsiteX14" fmla="*/ 633205 w 640163"/>
              <a:gd name="connsiteY14" fmla="*/ 116697 h 212556"/>
              <a:gd name="connsiteX15" fmla="*/ 637380 w 640163"/>
              <a:gd name="connsiteY15" fmla="*/ 126422 h 212556"/>
              <a:gd name="connsiteX16" fmla="*/ 640163 w 640163"/>
              <a:gd name="connsiteY16" fmla="*/ 133368 h 212556"/>
              <a:gd name="connsiteX17" fmla="*/ 640163 w 640163"/>
              <a:gd name="connsiteY17" fmla="*/ 140315 h 212556"/>
              <a:gd name="connsiteX18" fmla="*/ 637380 w 640163"/>
              <a:gd name="connsiteY18" fmla="*/ 148650 h 212556"/>
              <a:gd name="connsiteX19" fmla="*/ 634596 w 640163"/>
              <a:gd name="connsiteY19" fmla="*/ 152818 h 212556"/>
              <a:gd name="connsiteX20" fmla="*/ 630421 w 640163"/>
              <a:gd name="connsiteY20" fmla="*/ 161154 h 212556"/>
              <a:gd name="connsiteX21" fmla="*/ 623463 w 640163"/>
              <a:gd name="connsiteY21" fmla="*/ 165321 h 212556"/>
              <a:gd name="connsiteX22" fmla="*/ 617896 w 640163"/>
              <a:gd name="connsiteY22" fmla="*/ 172268 h 212556"/>
              <a:gd name="connsiteX23" fmla="*/ 610938 w 640163"/>
              <a:gd name="connsiteY23" fmla="*/ 177825 h 212556"/>
              <a:gd name="connsiteX24" fmla="*/ 601196 w 640163"/>
              <a:gd name="connsiteY24" fmla="*/ 180603 h 212556"/>
              <a:gd name="connsiteX25" fmla="*/ 595417 w 640163"/>
              <a:gd name="connsiteY25" fmla="*/ 182767 h 212556"/>
              <a:gd name="connsiteX26" fmla="*/ 574803 w 640163"/>
              <a:gd name="connsiteY26" fmla="*/ 169743 h 212556"/>
              <a:gd name="connsiteX27" fmla="*/ 551943 w 640163"/>
              <a:gd name="connsiteY27" fmla="*/ 154503 h 212556"/>
              <a:gd name="connsiteX28" fmla="*/ 452883 w 640163"/>
              <a:gd name="connsiteY28" fmla="*/ 177363 h 212556"/>
              <a:gd name="connsiteX29" fmla="*/ 439764 w 640163"/>
              <a:gd name="connsiteY29" fmla="*/ 181736 h 212556"/>
              <a:gd name="connsiteX30" fmla="*/ 439764 w 640163"/>
              <a:gd name="connsiteY30" fmla="*/ 180603 h 212556"/>
              <a:gd name="connsiteX31" fmla="*/ 439764 w 640163"/>
              <a:gd name="connsiteY31" fmla="*/ 172268 h 212556"/>
              <a:gd name="connsiteX32" fmla="*/ 439764 w 640163"/>
              <a:gd name="connsiteY32" fmla="*/ 165321 h 212556"/>
              <a:gd name="connsiteX33" fmla="*/ 439764 w 640163"/>
              <a:gd name="connsiteY33" fmla="*/ 161154 h 212556"/>
              <a:gd name="connsiteX34" fmla="*/ 439764 w 640163"/>
              <a:gd name="connsiteY34" fmla="*/ 155597 h 212556"/>
              <a:gd name="connsiteX35" fmla="*/ 436981 w 640163"/>
              <a:gd name="connsiteY35" fmla="*/ 152818 h 212556"/>
              <a:gd name="connsiteX36" fmla="*/ 436981 w 640163"/>
              <a:gd name="connsiteY36" fmla="*/ 150039 h 212556"/>
              <a:gd name="connsiteX37" fmla="*/ 435589 w 640163"/>
              <a:gd name="connsiteY37" fmla="*/ 148650 h 212556"/>
              <a:gd name="connsiteX38" fmla="*/ 432806 w 640163"/>
              <a:gd name="connsiteY38" fmla="*/ 148650 h 212556"/>
              <a:gd name="connsiteX39" fmla="*/ 427239 w 640163"/>
              <a:gd name="connsiteY39" fmla="*/ 145872 h 212556"/>
              <a:gd name="connsiteX40" fmla="*/ 423064 w 640163"/>
              <a:gd name="connsiteY40" fmla="*/ 145872 h 212556"/>
              <a:gd name="connsiteX41" fmla="*/ 417498 w 640163"/>
              <a:gd name="connsiteY41" fmla="*/ 145872 h 212556"/>
              <a:gd name="connsiteX42" fmla="*/ 410539 w 640163"/>
              <a:gd name="connsiteY42" fmla="*/ 148650 h 212556"/>
              <a:gd name="connsiteX43" fmla="*/ 402189 w 640163"/>
              <a:gd name="connsiteY43" fmla="*/ 148650 h 212556"/>
              <a:gd name="connsiteX44" fmla="*/ 392448 w 640163"/>
              <a:gd name="connsiteY44" fmla="*/ 150039 h 212556"/>
              <a:gd name="connsiteX45" fmla="*/ 382706 w 640163"/>
              <a:gd name="connsiteY45" fmla="*/ 150039 h 212556"/>
              <a:gd name="connsiteX46" fmla="*/ 370181 w 640163"/>
              <a:gd name="connsiteY46" fmla="*/ 152818 h 212556"/>
              <a:gd name="connsiteX47" fmla="*/ 357656 w 640163"/>
              <a:gd name="connsiteY47" fmla="*/ 155597 h 212556"/>
              <a:gd name="connsiteX48" fmla="*/ 343740 w 640163"/>
              <a:gd name="connsiteY48" fmla="*/ 161154 h 212556"/>
              <a:gd name="connsiteX49" fmla="*/ 328431 w 640163"/>
              <a:gd name="connsiteY49" fmla="*/ 162543 h 212556"/>
              <a:gd name="connsiteX50" fmla="*/ 313123 w 640163"/>
              <a:gd name="connsiteY50" fmla="*/ 168100 h 212556"/>
              <a:gd name="connsiteX51" fmla="*/ 296423 w 640163"/>
              <a:gd name="connsiteY51" fmla="*/ 170878 h 212556"/>
              <a:gd name="connsiteX52" fmla="*/ 276940 w 640163"/>
              <a:gd name="connsiteY52" fmla="*/ 175046 h 212556"/>
              <a:gd name="connsiteX53" fmla="*/ 236582 w 640163"/>
              <a:gd name="connsiteY53" fmla="*/ 184771 h 212556"/>
              <a:gd name="connsiteX54" fmla="*/ 200399 w 640163"/>
              <a:gd name="connsiteY54" fmla="*/ 193106 h 212556"/>
              <a:gd name="connsiteX55" fmla="*/ 162824 w 640163"/>
              <a:gd name="connsiteY55" fmla="*/ 200053 h 212556"/>
              <a:gd name="connsiteX56" fmla="*/ 128033 w 640163"/>
              <a:gd name="connsiteY56" fmla="*/ 204220 h 212556"/>
              <a:gd name="connsiteX57" fmla="*/ 93241 w 640163"/>
              <a:gd name="connsiteY57" fmla="*/ 206999 h 212556"/>
              <a:gd name="connsiteX58" fmla="*/ 61233 w 640163"/>
              <a:gd name="connsiteY58" fmla="*/ 209777 h 212556"/>
              <a:gd name="connsiteX59" fmla="*/ 29225 w 640163"/>
              <a:gd name="connsiteY59" fmla="*/ 209777 h 212556"/>
              <a:gd name="connsiteX60" fmla="*/ 0 w 640163"/>
              <a:gd name="connsiteY60" fmla="*/ 212556 h 212556"/>
              <a:gd name="connsiteX61" fmla="*/ 0 w 640163"/>
              <a:gd name="connsiteY61" fmla="*/ 140315 h 212556"/>
              <a:gd name="connsiteX62" fmla="*/ 29225 w 640163"/>
              <a:gd name="connsiteY62" fmla="*/ 140315 h 212556"/>
              <a:gd name="connsiteX63" fmla="*/ 61233 w 640163"/>
              <a:gd name="connsiteY63" fmla="*/ 138925 h 212556"/>
              <a:gd name="connsiteX64" fmla="*/ 93241 w 640163"/>
              <a:gd name="connsiteY64" fmla="*/ 138925 h 212556"/>
              <a:gd name="connsiteX65" fmla="*/ 126641 w 640163"/>
              <a:gd name="connsiteY65" fmla="*/ 133368 h 212556"/>
              <a:gd name="connsiteX66" fmla="*/ 158649 w 640163"/>
              <a:gd name="connsiteY66" fmla="*/ 127811 h 212556"/>
              <a:gd name="connsiteX67" fmla="*/ 192049 w 640163"/>
              <a:gd name="connsiteY67" fmla="*/ 123644 h 212556"/>
              <a:gd name="connsiteX68" fmla="*/ 226840 w 640163"/>
              <a:gd name="connsiteY68" fmla="*/ 116697 h 212556"/>
              <a:gd name="connsiteX69" fmla="*/ 261632 w 640163"/>
              <a:gd name="connsiteY69" fmla="*/ 106973 h 212556"/>
              <a:gd name="connsiteX70" fmla="*/ 279723 w 640163"/>
              <a:gd name="connsiteY70" fmla="*/ 101416 h 212556"/>
              <a:gd name="connsiteX71" fmla="*/ 296423 w 640163"/>
              <a:gd name="connsiteY71" fmla="*/ 95859 h 212556"/>
              <a:gd name="connsiteX72" fmla="*/ 311732 w 640163"/>
              <a:gd name="connsiteY72" fmla="*/ 91691 h 212556"/>
              <a:gd name="connsiteX73" fmla="*/ 325648 w 640163"/>
              <a:gd name="connsiteY73" fmla="*/ 86134 h 212556"/>
              <a:gd name="connsiteX74" fmla="*/ 338173 w 640163"/>
              <a:gd name="connsiteY74" fmla="*/ 84745 h 212556"/>
              <a:gd name="connsiteX75" fmla="*/ 350698 w 640163"/>
              <a:gd name="connsiteY75" fmla="*/ 79188 h 212556"/>
              <a:gd name="connsiteX76" fmla="*/ 363223 w 640163"/>
              <a:gd name="connsiteY76" fmla="*/ 73631 h 212556"/>
              <a:gd name="connsiteX77" fmla="*/ 372965 w 640163"/>
              <a:gd name="connsiteY77" fmla="*/ 72241 h 212556"/>
              <a:gd name="connsiteX78" fmla="*/ 382706 w 640163"/>
              <a:gd name="connsiteY78" fmla="*/ 66684 h 212556"/>
              <a:gd name="connsiteX79" fmla="*/ 392448 w 640163"/>
              <a:gd name="connsiteY79" fmla="*/ 62516 h 212556"/>
              <a:gd name="connsiteX80" fmla="*/ 400798 w 640163"/>
              <a:gd name="connsiteY80" fmla="*/ 59738 h 212556"/>
              <a:gd name="connsiteX81" fmla="*/ 407756 w 640163"/>
              <a:gd name="connsiteY81" fmla="*/ 54181 h 212556"/>
              <a:gd name="connsiteX82" fmla="*/ 414714 w 640163"/>
              <a:gd name="connsiteY82" fmla="*/ 50013 h 212556"/>
              <a:gd name="connsiteX83" fmla="*/ 420281 w 640163"/>
              <a:gd name="connsiteY83" fmla="*/ 44456 h 212556"/>
              <a:gd name="connsiteX84" fmla="*/ 424456 w 640163"/>
              <a:gd name="connsiteY84" fmla="*/ 40288 h 212556"/>
              <a:gd name="connsiteX85" fmla="*/ 430022 w 640163"/>
              <a:gd name="connsiteY85" fmla="*/ 34731 h 212556"/>
              <a:gd name="connsiteX86" fmla="*/ 436981 w 640163"/>
              <a:gd name="connsiteY86" fmla="*/ 27785 h 212556"/>
              <a:gd name="connsiteX87" fmla="*/ 445331 w 640163"/>
              <a:gd name="connsiteY87" fmla="*/ 19450 h 212556"/>
              <a:gd name="connsiteX88" fmla="*/ 452289 w 640163"/>
              <a:gd name="connsiteY88" fmla="*/ 12503 h 212556"/>
              <a:gd name="connsiteX89" fmla="*/ 457856 w 640163"/>
              <a:gd name="connsiteY89" fmla="*/ 8336 h 212556"/>
              <a:gd name="connsiteX90" fmla="*/ 464814 w 640163"/>
              <a:gd name="connsiteY90" fmla="*/ 5557 h 212556"/>
              <a:gd name="connsiteX91" fmla="*/ 468989 w 640163"/>
              <a:gd name="connsiteY91" fmla="*/ 2779 h 212556"/>
              <a:gd name="connsiteX92" fmla="*/ 474556 w 640163"/>
              <a:gd name="connsiteY92" fmla="*/ 0 h 212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640163" h="212556">
                <a:moveTo>
                  <a:pt x="474556" y="0"/>
                </a:moveTo>
                <a:lnTo>
                  <a:pt x="481514" y="0"/>
                </a:lnTo>
                <a:lnTo>
                  <a:pt x="487080" y="2779"/>
                </a:lnTo>
                <a:lnTo>
                  <a:pt x="494039" y="5557"/>
                </a:lnTo>
                <a:lnTo>
                  <a:pt x="503780" y="8336"/>
                </a:lnTo>
                <a:lnTo>
                  <a:pt x="513522" y="12503"/>
                </a:lnTo>
                <a:lnTo>
                  <a:pt x="526047" y="19450"/>
                </a:lnTo>
                <a:lnTo>
                  <a:pt x="541355" y="30564"/>
                </a:lnTo>
                <a:lnTo>
                  <a:pt x="558055" y="41678"/>
                </a:lnTo>
                <a:lnTo>
                  <a:pt x="576147" y="54181"/>
                </a:lnTo>
                <a:lnTo>
                  <a:pt x="590063" y="69463"/>
                </a:lnTo>
                <a:lnTo>
                  <a:pt x="605371" y="84745"/>
                </a:lnTo>
                <a:lnTo>
                  <a:pt x="615113" y="95859"/>
                </a:lnTo>
                <a:lnTo>
                  <a:pt x="624855" y="106973"/>
                </a:lnTo>
                <a:lnTo>
                  <a:pt x="633205" y="116697"/>
                </a:lnTo>
                <a:lnTo>
                  <a:pt x="637380" y="126422"/>
                </a:lnTo>
                <a:lnTo>
                  <a:pt x="640163" y="133368"/>
                </a:lnTo>
                <a:lnTo>
                  <a:pt x="640163" y="140315"/>
                </a:lnTo>
                <a:lnTo>
                  <a:pt x="637380" y="148650"/>
                </a:lnTo>
                <a:lnTo>
                  <a:pt x="634596" y="152818"/>
                </a:lnTo>
                <a:lnTo>
                  <a:pt x="630421" y="161154"/>
                </a:lnTo>
                <a:lnTo>
                  <a:pt x="623463" y="165321"/>
                </a:lnTo>
                <a:lnTo>
                  <a:pt x="617896" y="172268"/>
                </a:lnTo>
                <a:lnTo>
                  <a:pt x="610938" y="177825"/>
                </a:lnTo>
                <a:lnTo>
                  <a:pt x="601196" y="180603"/>
                </a:lnTo>
                <a:lnTo>
                  <a:pt x="595417" y="182767"/>
                </a:lnTo>
                <a:lnTo>
                  <a:pt x="574803" y="169743"/>
                </a:lnTo>
                <a:lnTo>
                  <a:pt x="551943" y="154503"/>
                </a:lnTo>
                <a:cubicBezTo>
                  <a:pt x="482700" y="164395"/>
                  <a:pt x="515642" y="156443"/>
                  <a:pt x="452883" y="177363"/>
                </a:cubicBezTo>
                <a:lnTo>
                  <a:pt x="439764" y="181736"/>
                </a:lnTo>
                <a:lnTo>
                  <a:pt x="439764" y="180603"/>
                </a:lnTo>
                <a:lnTo>
                  <a:pt x="439764" y="172268"/>
                </a:lnTo>
                <a:lnTo>
                  <a:pt x="439764" y="165321"/>
                </a:lnTo>
                <a:lnTo>
                  <a:pt x="439764" y="161154"/>
                </a:lnTo>
                <a:lnTo>
                  <a:pt x="439764" y="155597"/>
                </a:lnTo>
                <a:lnTo>
                  <a:pt x="436981" y="152818"/>
                </a:lnTo>
                <a:lnTo>
                  <a:pt x="436981" y="150039"/>
                </a:lnTo>
                <a:lnTo>
                  <a:pt x="435589" y="148650"/>
                </a:lnTo>
                <a:lnTo>
                  <a:pt x="432806" y="148650"/>
                </a:lnTo>
                <a:lnTo>
                  <a:pt x="427239" y="145872"/>
                </a:lnTo>
                <a:lnTo>
                  <a:pt x="423064" y="145872"/>
                </a:lnTo>
                <a:lnTo>
                  <a:pt x="417498" y="145872"/>
                </a:lnTo>
                <a:lnTo>
                  <a:pt x="410539" y="148650"/>
                </a:lnTo>
                <a:lnTo>
                  <a:pt x="402189" y="148650"/>
                </a:lnTo>
                <a:lnTo>
                  <a:pt x="392448" y="150039"/>
                </a:lnTo>
                <a:lnTo>
                  <a:pt x="382706" y="150039"/>
                </a:lnTo>
                <a:lnTo>
                  <a:pt x="370181" y="152818"/>
                </a:lnTo>
                <a:lnTo>
                  <a:pt x="357656" y="155597"/>
                </a:lnTo>
                <a:lnTo>
                  <a:pt x="343740" y="161154"/>
                </a:lnTo>
                <a:lnTo>
                  <a:pt x="328431" y="162543"/>
                </a:lnTo>
                <a:lnTo>
                  <a:pt x="313123" y="168100"/>
                </a:lnTo>
                <a:lnTo>
                  <a:pt x="296423" y="170878"/>
                </a:lnTo>
                <a:lnTo>
                  <a:pt x="276940" y="175046"/>
                </a:lnTo>
                <a:lnTo>
                  <a:pt x="236582" y="184771"/>
                </a:lnTo>
                <a:lnTo>
                  <a:pt x="200399" y="193106"/>
                </a:lnTo>
                <a:lnTo>
                  <a:pt x="162824" y="200053"/>
                </a:lnTo>
                <a:lnTo>
                  <a:pt x="128033" y="204220"/>
                </a:lnTo>
                <a:lnTo>
                  <a:pt x="93241" y="206999"/>
                </a:lnTo>
                <a:lnTo>
                  <a:pt x="61233" y="209777"/>
                </a:lnTo>
                <a:lnTo>
                  <a:pt x="29225" y="209777"/>
                </a:lnTo>
                <a:lnTo>
                  <a:pt x="0" y="212556"/>
                </a:lnTo>
                <a:lnTo>
                  <a:pt x="0" y="140315"/>
                </a:lnTo>
                <a:lnTo>
                  <a:pt x="29225" y="140315"/>
                </a:lnTo>
                <a:lnTo>
                  <a:pt x="61233" y="138925"/>
                </a:lnTo>
                <a:lnTo>
                  <a:pt x="93241" y="138925"/>
                </a:lnTo>
                <a:lnTo>
                  <a:pt x="126641" y="133368"/>
                </a:lnTo>
                <a:lnTo>
                  <a:pt x="158649" y="127811"/>
                </a:lnTo>
                <a:lnTo>
                  <a:pt x="192049" y="123644"/>
                </a:lnTo>
                <a:lnTo>
                  <a:pt x="226840" y="116697"/>
                </a:lnTo>
                <a:lnTo>
                  <a:pt x="261632" y="106973"/>
                </a:lnTo>
                <a:lnTo>
                  <a:pt x="279723" y="101416"/>
                </a:lnTo>
                <a:lnTo>
                  <a:pt x="296423" y="95859"/>
                </a:lnTo>
                <a:lnTo>
                  <a:pt x="311732" y="91691"/>
                </a:lnTo>
                <a:lnTo>
                  <a:pt x="325648" y="86134"/>
                </a:lnTo>
                <a:lnTo>
                  <a:pt x="338173" y="84745"/>
                </a:lnTo>
                <a:lnTo>
                  <a:pt x="350698" y="79188"/>
                </a:lnTo>
                <a:lnTo>
                  <a:pt x="363223" y="73631"/>
                </a:lnTo>
                <a:lnTo>
                  <a:pt x="372965" y="72241"/>
                </a:lnTo>
                <a:lnTo>
                  <a:pt x="382706" y="66684"/>
                </a:lnTo>
                <a:lnTo>
                  <a:pt x="392448" y="62516"/>
                </a:lnTo>
                <a:lnTo>
                  <a:pt x="400798" y="59738"/>
                </a:lnTo>
                <a:lnTo>
                  <a:pt x="407756" y="54181"/>
                </a:lnTo>
                <a:lnTo>
                  <a:pt x="414714" y="50013"/>
                </a:lnTo>
                <a:lnTo>
                  <a:pt x="420281" y="44456"/>
                </a:lnTo>
                <a:lnTo>
                  <a:pt x="424456" y="40288"/>
                </a:lnTo>
                <a:lnTo>
                  <a:pt x="430022" y="34731"/>
                </a:lnTo>
                <a:lnTo>
                  <a:pt x="436981" y="27785"/>
                </a:lnTo>
                <a:lnTo>
                  <a:pt x="445331" y="19450"/>
                </a:lnTo>
                <a:lnTo>
                  <a:pt x="452289" y="12503"/>
                </a:lnTo>
                <a:lnTo>
                  <a:pt x="457856" y="8336"/>
                </a:lnTo>
                <a:lnTo>
                  <a:pt x="464814" y="5557"/>
                </a:lnTo>
                <a:lnTo>
                  <a:pt x="468989" y="2779"/>
                </a:lnTo>
                <a:lnTo>
                  <a:pt x="474556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任意多边形 198"/>
          <p:cNvSpPr/>
          <p:nvPr/>
        </p:nvSpPr>
        <p:spPr>
          <a:xfrm>
            <a:off x="2363411" y="3430787"/>
            <a:ext cx="619792" cy="249156"/>
          </a:xfrm>
          <a:custGeom>
            <a:avLst/>
            <a:gdLst>
              <a:gd name="connsiteX0" fmla="*/ 595873 w 619792"/>
              <a:gd name="connsiteY0" fmla="*/ 0 h 249156"/>
              <a:gd name="connsiteX1" fmla="*/ 597526 w 619792"/>
              <a:gd name="connsiteY1" fmla="*/ 7426 h 249156"/>
              <a:gd name="connsiteX2" fmla="*/ 600309 w 619792"/>
              <a:gd name="connsiteY2" fmla="*/ 19929 h 249156"/>
              <a:gd name="connsiteX3" fmla="*/ 605876 w 619792"/>
              <a:gd name="connsiteY3" fmla="*/ 29654 h 249156"/>
              <a:gd name="connsiteX4" fmla="*/ 607267 w 619792"/>
              <a:gd name="connsiteY4" fmla="*/ 42157 h 249156"/>
              <a:gd name="connsiteX5" fmla="*/ 612834 w 619792"/>
              <a:gd name="connsiteY5" fmla="*/ 51882 h 249156"/>
              <a:gd name="connsiteX6" fmla="*/ 615617 w 619792"/>
              <a:gd name="connsiteY6" fmla="*/ 58828 h 249156"/>
              <a:gd name="connsiteX7" fmla="*/ 617009 w 619792"/>
              <a:gd name="connsiteY7" fmla="*/ 68553 h 249156"/>
              <a:gd name="connsiteX8" fmla="*/ 619792 w 619792"/>
              <a:gd name="connsiteY8" fmla="*/ 76889 h 249156"/>
              <a:gd name="connsiteX9" fmla="*/ 619792 w 619792"/>
              <a:gd name="connsiteY9" fmla="*/ 83835 h 249156"/>
              <a:gd name="connsiteX10" fmla="*/ 619792 w 619792"/>
              <a:gd name="connsiteY10" fmla="*/ 90781 h 249156"/>
              <a:gd name="connsiteX11" fmla="*/ 619792 w 619792"/>
              <a:gd name="connsiteY11" fmla="*/ 100506 h 249156"/>
              <a:gd name="connsiteX12" fmla="*/ 619792 w 619792"/>
              <a:gd name="connsiteY12" fmla="*/ 108842 h 249156"/>
              <a:gd name="connsiteX13" fmla="*/ 617009 w 619792"/>
              <a:gd name="connsiteY13" fmla="*/ 115788 h 249156"/>
              <a:gd name="connsiteX14" fmla="*/ 612834 w 619792"/>
              <a:gd name="connsiteY14" fmla="*/ 122734 h 249156"/>
              <a:gd name="connsiteX15" fmla="*/ 610051 w 619792"/>
              <a:gd name="connsiteY15" fmla="*/ 128291 h 249156"/>
              <a:gd name="connsiteX16" fmla="*/ 605876 w 619792"/>
              <a:gd name="connsiteY16" fmla="*/ 135237 h 249156"/>
              <a:gd name="connsiteX17" fmla="*/ 600309 w 619792"/>
              <a:gd name="connsiteY17" fmla="*/ 142184 h 249156"/>
              <a:gd name="connsiteX18" fmla="*/ 593351 w 619792"/>
              <a:gd name="connsiteY18" fmla="*/ 147741 h 249156"/>
              <a:gd name="connsiteX19" fmla="*/ 585001 w 619792"/>
              <a:gd name="connsiteY19" fmla="*/ 154687 h 249156"/>
              <a:gd name="connsiteX20" fmla="*/ 578042 w 619792"/>
              <a:gd name="connsiteY20" fmla="*/ 160244 h 249156"/>
              <a:gd name="connsiteX21" fmla="*/ 568301 w 619792"/>
              <a:gd name="connsiteY21" fmla="*/ 164412 h 249156"/>
              <a:gd name="connsiteX22" fmla="*/ 548818 w 619792"/>
              <a:gd name="connsiteY22" fmla="*/ 174136 h 249156"/>
              <a:gd name="connsiteX23" fmla="*/ 526551 w 619792"/>
              <a:gd name="connsiteY23" fmla="*/ 183861 h 249156"/>
              <a:gd name="connsiteX24" fmla="*/ 507068 w 619792"/>
              <a:gd name="connsiteY24" fmla="*/ 194975 h 249156"/>
              <a:gd name="connsiteX25" fmla="*/ 482018 w 619792"/>
              <a:gd name="connsiteY25" fmla="*/ 201922 h 249156"/>
              <a:gd name="connsiteX26" fmla="*/ 459751 w 619792"/>
              <a:gd name="connsiteY26" fmla="*/ 208868 h 249156"/>
              <a:gd name="connsiteX27" fmla="*/ 434702 w 619792"/>
              <a:gd name="connsiteY27" fmla="*/ 217203 h 249156"/>
              <a:gd name="connsiteX28" fmla="*/ 409652 w 619792"/>
              <a:gd name="connsiteY28" fmla="*/ 221371 h 249156"/>
              <a:gd name="connsiteX29" fmla="*/ 385994 w 619792"/>
              <a:gd name="connsiteY29" fmla="*/ 226928 h 249156"/>
              <a:gd name="connsiteX30" fmla="*/ 360944 w 619792"/>
              <a:gd name="connsiteY30" fmla="*/ 233874 h 249156"/>
              <a:gd name="connsiteX31" fmla="*/ 338677 w 619792"/>
              <a:gd name="connsiteY31" fmla="*/ 238042 h 249156"/>
              <a:gd name="connsiteX32" fmla="*/ 316411 w 619792"/>
              <a:gd name="connsiteY32" fmla="*/ 243599 h 249156"/>
              <a:gd name="connsiteX33" fmla="*/ 294144 w 619792"/>
              <a:gd name="connsiteY33" fmla="*/ 246378 h 249156"/>
              <a:gd name="connsiteX34" fmla="*/ 274661 w 619792"/>
              <a:gd name="connsiteY34" fmla="*/ 246378 h 249156"/>
              <a:gd name="connsiteX35" fmla="*/ 253786 w 619792"/>
              <a:gd name="connsiteY35" fmla="*/ 249156 h 249156"/>
              <a:gd name="connsiteX36" fmla="*/ 234303 w 619792"/>
              <a:gd name="connsiteY36" fmla="*/ 246378 h 249156"/>
              <a:gd name="connsiteX37" fmla="*/ 217603 w 619792"/>
              <a:gd name="connsiteY37" fmla="*/ 243599 h 249156"/>
              <a:gd name="connsiteX38" fmla="*/ 202295 w 619792"/>
              <a:gd name="connsiteY38" fmla="*/ 243599 h 249156"/>
              <a:gd name="connsiteX39" fmla="*/ 185595 w 619792"/>
              <a:gd name="connsiteY39" fmla="*/ 243599 h 249156"/>
              <a:gd name="connsiteX40" fmla="*/ 164720 w 619792"/>
              <a:gd name="connsiteY40" fmla="*/ 240821 h 249156"/>
              <a:gd name="connsiteX41" fmla="*/ 148020 w 619792"/>
              <a:gd name="connsiteY41" fmla="*/ 238042 h 249156"/>
              <a:gd name="connsiteX42" fmla="*/ 131320 w 619792"/>
              <a:gd name="connsiteY42" fmla="*/ 233874 h 249156"/>
              <a:gd name="connsiteX43" fmla="*/ 110445 w 619792"/>
              <a:gd name="connsiteY43" fmla="*/ 228317 h 249156"/>
              <a:gd name="connsiteX44" fmla="*/ 90962 w 619792"/>
              <a:gd name="connsiteY44" fmla="*/ 224150 h 249156"/>
              <a:gd name="connsiteX45" fmla="*/ 71479 w 619792"/>
              <a:gd name="connsiteY45" fmla="*/ 218593 h 249156"/>
              <a:gd name="connsiteX46" fmla="*/ 51996 w 619792"/>
              <a:gd name="connsiteY46" fmla="*/ 208868 h 249156"/>
              <a:gd name="connsiteX47" fmla="*/ 29729 w 619792"/>
              <a:gd name="connsiteY47" fmla="*/ 201922 h 249156"/>
              <a:gd name="connsiteX48" fmla="*/ 10246 w 619792"/>
              <a:gd name="connsiteY48" fmla="*/ 189418 h 249156"/>
              <a:gd name="connsiteX49" fmla="*/ 0 w 619792"/>
              <a:gd name="connsiteY49" fmla="*/ 183910 h 249156"/>
              <a:gd name="connsiteX50" fmla="*/ 316 w 619792"/>
              <a:gd name="connsiteY50" fmla="*/ 183519 h 249156"/>
              <a:gd name="connsiteX51" fmla="*/ 13739 w 619792"/>
              <a:gd name="connsiteY51" fmla="*/ 158883 h 249156"/>
              <a:gd name="connsiteX52" fmla="*/ 59459 w 619792"/>
              <a:gd name="connsiteY52" fmla="*/ 90303 h 249156"/>
              <a:gd name="connsiteX53" fmla="*/ 74699 w 619792"/>
              <a:gd name="connsiteY53" fmla="*/ 67443 h 249156"/>
              <a:gd name="connsiteX54" fmla="*/ 75890 w 619792"/>
              <a:gd name="connsiteY54" fmla="*/ 60785 h 249156"/>
              <a:gd name="connsiteX55" fmla="*/ 84004 w 619792"/>
              <a:gd name="connsiteY55" fmla="*/ 64385 h 249156"/>
              <a:gd name="connsiteX56" fmla="*/ 96529 w 619792"/>
              <a:gd name="connsiteY56" fmla="*/ 65775 h 249156"/>
              <a:gd name="connsiteX57" fmla="*/ 109054 w 619792"/>
              <a:gd name="connsiteY57" fmla="*/ 68553 h 249156"/>
              <a:gd name="connsiteX58" fmla="*/ 122970 w 619792"/>
              <a:gd name="connsiteY58" fmla="*/ 71332 h 249156"/>
              <a:gd name="connsiteX59" fmla="*/ 138278 w 619792"/>
              <a:gd name="connsiteY59" fmla="*/ 74110 h 249156"/>
              <a:gd name="connsiteX60" fmla="*/ 153587 w 619792"/>
              <a:gd name="connsiteY60" fmla="*/ 76889 h 249156"/>
              <a:gd name="connsiteX61" fmla="*/ 170287 w 619792"/>
              <a:gd name="connsiteY61" fmla="*/ 76889 h 249156"/>
              <a:gd name="connsiteX62" fmla="*/ 185595 w 619792"/>
              <a:gd name="connsiteY62" fmla="*/ 78278 h 249156"/>
              <a:gd name="connsiteX63" fmla="*/ 205078 w 619792"/>
              <a:gd name="connsiteY63" fmla="*/ 78278 h 249156"/>
              <a:gd name="connsiteX64" fmla="*/ 234303 w 619792"/>
              <a:gd name="connsiteY64" fmla="*/ 76889 h 249156"/>
              <a:gd name="connsiteX65" fmla="*/ 263528 w 619792"/>
              <a:gd name="connsiteY65" fmla="*/ 76889 h 249156"/>
              <a:gd name="connsiteX66" fmla="*/ 294144 w 619792"/>
              <a:gd name="connsiteY66" fmla="*/ 74110 h 249156"/>
              <a:gd name="connsiteX67" fmla="*/ 319194 w 619792"/>
              <a:gd name="connsiteY67" fmla="*/ 71332 h 249156"/>
              <a:gd name="connsiteX68" fmla="*/ 342852 w 619792"/>
              <a:gd name="connsiteY68" fmla="*/ 65775 h 249156"/>
              <a:gd name="connsiteX69" fmla="*/ 363727 w 619792"/>
              <a:gd name="connsiteY69" fmla="*/ 58828 h 249156"/>
              <a:gd name="connsiteX70" fmla="*/ 383210 w 619792"/>
              <a:gd name="connsiteY70" fmla="*/ 51882 h 249156"/>
              <a:gd name="connsiteX71" fmla="*/ 399910 w 619792"/>
              <a:gd name="connsiteY71" fmla="*/ 42157 h 249156"/>
              <a:gd name="connsiteX72" fmla="*/ 408260 w 619792"/>
              <a:gd name="connsiteY72" fmla="*/ 39379 h 249156"/>
              <a:gd name="connsiteX73" fmla="*/ 418002 w 619792"/>
              <a:gd name="connsiteY73" fmla="*/ 33822 h 249156"/>
              <a:gd name="connsiteX74" fmla="*/ 424960 w 619792"/>
              <a:gd name="connsiteY74" fmla="*/ 26876 h 249156"/>
              <a:gd name="connsiteX75" fmla="*/ 431918 w 619792"/>
              <a:gd name="connsiteY75" fmla="*/ 19929 h 249156"/>
              <a:gd name="connsiteX76" fmla="*/ 440268 w 619792"/>
              <a:gd name="connsiteY76" fmla="*/ 10205 h 249156"/>
              <a:gd name="connsiteX77" fmla="*/ 443027 w 619792"/>
              <a:gd name="connsiteY77" fmla="*/ 6350 h 249156"/>
              <a:gd name="connsiteX78" fmla="*/ 487447 w 619792"/>
              <a:gd name="connsiteY78" fmla="*/ 5367 h 249156"/>
              <a:gd name="connsiteX79" fmla="*/ 545102 w 619792"/>
              <a:gd name="connsiteY79" fmla="*/ 2908 h 249156"/>
              <a:gd name="connsiteX80" fmla="*/ 595873 w 619792"/>
              <a:gd name="connsiteY80" fmla="*/ 0 h 249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19792" h="249156">
                <a:moveTo>
                  <a:pt x="595873" y="0"/>
                </a:moveTo>
                <a:lnTo>
                  <a:pt x="597526" y="7426"/>
                </a:lnTo>
                <a:lnTo>
                  <a:pt x="600309" y="19929"/>
                </a:lnTo>
                <a:lnTo>
                  <a:pt x="605876" y="29654"/>
                </a:lnTo>
                <a:lnTo>
                  <a:pt x="607267" y="42157"/>
                </a:lnTo>
                <a:lnTo>
                  <a:pt x="612834" y="51882"/>
                </a:lnTo>
                <a:lnTo>
                  <a:pt x="615617" y="58828"/>
                </a:lnTo>
                <a:lnTo>
                  <a:pt x="617009" y="68553"/>
                </a:lnTo>
                <a:lnTo>
                  <a:pt x="619792" y="76889"/>
                </a:lnTo>
                <a:lnTo>
                  <a:pt x="619792" y="83835"/>
                </a:lnTo>
                <a:lnTo>
                  <a:pt x="619792" y="90781"/>
                </a:lnTo>
                <a:lnTo>
                  <a:pt x="619792" y="100506"/>
                </a:lnTo>
                <a:lnTo>
                  <a:pt x="619792" y="108842"/>
                </a:lnTo>
                <a:lnTo>
                  <a:pt x="617009" y="115788"/>
                </a:lnTo>
                <a:lnTo>
                  <a:pt x="612834" y="122734"/>
                </a:lnTo>
                <a:lnTo>
                  <a:pt x="610051" y="128291"/>
                </a:lnTo>
                <a:lnTo>
                  <a:pt x="605876" y="135237"/>
                </a:lnTo>
                <a:lnTo>
                  <a:pt x="600309" y="142184"/>
                </a:lnTo>
                <a:lnTo>
                  <a:pt x="593351" y="147741"/>
                </a:lnTo>
                <a:lnTo>
                  <a:pt x="585001" y="154687"/>
                </a:lnTo>
                <a:lnTo>
                  <a:pt x="578042" y="160244"/>
                </a:lnTo>
                <a:lnTo>
                  <a:pt x="568301" y="164412"/>
                </a:lnTo>
                <a:lnTo>
                  <a:pt x="548818" y="174136"/>
                </a:lnTo>
                <a:lnTo>
                  <a:pt x="526551" y="183861"/>
                </a:lnTo>
                <a:lnTo>
                  <a:pt x="507068" y="194975"/>
                </a:lnTo>
                <a:lnTo>
                  <a:pt x="482018" y="201922"/>
                </a:lnTo>
                <a:lnTo>
                  <a:pt x="459751" y="208868"/>
                </a:lnTo>
                <a:lnTo>
                  <a:pt x="434702" y="217203"/>
                </a:lnTo>
                <a:lnTo>
                  <a:pt x="409652" y="221371"/>
                </a:lnTo>
                <a:lnTo>
                  <a:pt x="385994" y="226928"/>
                </a:lnTo>
                <a:lnTo>
                  <a:pt x="360944" y="233874"/>
                </a:lnTo>
                <a:lnTo>
                  <a:pt x="338677" y="238042"/>
                </a:lnTo>
                <a:lnTo>
                  <a:pt x="316411" y="243599"/>
                </a:lnTo>
                <a:lnTo>
                  <a:pt x="294144" y="246378"/>
                </a:lnTo>
                <a:lnTo>
                  <a:pt x="274661" y="246378"/>
                </a:lnTo>
                <a:lnTo>
                  <a:pt x="253786" y="249156"/>
                </a:lnTo>
                <a:lnTo>
                  <a:pt x="234303" y="246378"/>
                </a:lnTo>
                <a:lnTo>
                  <a:pt x="217603" y="243599"/>
                </a:lnTo>
                <a:lnTo>
                  <a:pt x="202295" y="243599"/>
                </a:lnTo>
                <a:lnTo>
                  <a:pt x="185595" y="243599"/>
                </a:lnTo>
                <a:lnTo>
                  <a:pt x="164720" y="240821"/>
                </a:lnTo>
                <a:lnTo>
                  <a:pt x="148020" y="238042"/>
                </a:lnTo>
                <a:lnTo>
                  <a:pt x="131320" y="233874"/>
                </a:lnTo>
                <a:lnTo>
                  <a:pt x="110445" y="228317"/>
                </a:lnTo>
                <a:lnTo>
                  <a:pt x="90962" y="224150"/>
                </a:lnTo>
                <a:lnTo>
                  <a:pt x="71479" y="218593"/>
                </a:lnTo>
                <a:lnTo>
                  <a:pt x="51996" y="208868"/>
                </a:lnTo>
                <a:lnTo>
                  <a:pt x="29729" y="201922"/>
                </a:lnTo>
                <a:lnTo>
                  <a:pt x="10246" y="189418"/>
                </a:lnTo>
                <a:lnTo>
                  <a:pt x="0" y="183910"/>
                </a:lnTo>
                <a:lnTo>
                  <a:pt x="316" y="183519"/>
                </a:lnTo>
                <a:cubicBezTo>
                  <a:pt x="4790" y="175307"/>
                  <a:pt x="8659" y="166503"/>
                  <a:pt x="13739" y="158883"/>
                </a:cubicBezTo>
                <a:lnTo>
                  <a:pt x="59459" y="90303"/>
                </a:lnTo>
                <a:cubicBezTo>
                  <a:pt x="64539" y="82683"/>
                  <a:pt x="71803" y="76131"/>
                  <a:pt x="74699" y="67443"/>
                </a:cubicBezTo>
                <a:lnTo>
                  <a:pt x="75890" y="60785"/>
                </a:lnTo>
                <a:lnTo>
                  <a:pt x="84004" y="64385"/>
                </a:lnTo>
                <a:lnTo>
                  <a:pt x="96529" y="65775"/>
                </a:lnTo>
                <a:lnTo>
                  <a:pt x="109054" y="68553"/>
                </a:lnTo>
                <a:lnTo>
                  <a:pt x="122970" y="71332"/>
                </a:lnTo>
                <a:lnTo>
                  <a:pt x="138278" y="74110"/>
                </a:lnTo>
                <a:lnTo>
                  <a:pt x="153587" y="76889"/>
                </a:lnTo>
                <a:lnTo>
                  <a:pt x="170287" y="76889"/>
                </a:lnTo>
                <a:lnTo>
                  <a:pt x="185595" y="78278"/>
                </a:lnTo>
                <a:lnTo>
                  <a:pt x="205078" y="78278"/>
                </a:lnTo>
                <a:lnTo>
                  <a:pt x="234303" y="76889"/>
                </a:lnTo>
                <a:lnTo>
                  <a:pt x="263528" y="76889"/>
                </a:lnTo>
                <a:lnTo>
                  <a:pt x="294144" y="74110"/>
                </a:lnTo>
                <a:lnTo>
                  <a:pt x="319194" y="71332"/>
                </a:lnTo>
                <a:lnTo>
                  <a:pt x="342852" y="65775"/>
                </a:lnTo>
                <a:lnTo>
                  <a:pt x="363727" y="58828"/>
                </a:lnTo>
                <a:lnTo>
                  <a:pt x="383210" y="51882"/>
                </a:lnTo>
                <a:lnTo>
                  <a:pt x="399910" y="42157"/>
                </a:lnTo>
                <a:lnTo>
                  <a:pt x="408260" y="39379"/>
                </a:lnTo>
                <a:lnTo>
                  <a:pt x="418002" y="33822"/>
                </a:lnTo>
                <a:lnTo>
                  <a:pt x="424960" y="26876"/>
                </a:lnTo>
                <a:lnTo>
                  <a:pt x="431918" y="19929"/>
                </a:lnTo>
                <a:lnTo>
                  <a:pt x="440268" y="10205"/>
                </a:lnTo>
                <a:lnTo>
                  <a:pt x="443027" y="6350"/>
                </a:lnTo>
                <a:lnTo>
                  <a:pt x="487447" y="5367"/>
                </a:lnTo>
                <a:cubicBezTo>
                  <a:pt x="504996" y="4788"/>
                  <a:pt x="523969" y="3981"/>
                  <a:pt x="545102" y="2908"/>
                </a:cubicBezTo>
                <a:lnTo>
                  <a:pt x="595873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22352" y="195487"/>
            <a:ext cx="2261416" cy="819783"/>
            <a:chOff x="156323" y="1107604"/>
            <a:chExt cx="2261416" cy="819783"/>
          </a:xfrm>
        </p:grpSpPr>
        <p:sp>
          <p:nvSpPr>
            <p:cNvPr id="36" name="文本框 15"/>
            <p:cNvSpPr txBox="1"/>
            <p:nvPr/>
          </p:nvSpPr>
          <p:spPr>
            <a:xfrm>
              <a:off x="833563" y="1137040"/>
              <a:ext cx="15841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学写字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323" y="1107604"/>
              <a:ext cx="864096" cy="819783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196" grpId="0" animBg="1"/>
      <p:bldP spid="197" grpId="0" animBg="1"/>
      <p:bldP spid="198" grpId="0" animBg="1"/>
      <p:bldP spid="19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文本框 8"/>
          <p:cNvSpPr txBox="1"/>
          <p:nvPr/>
        </p:nvSpPr>
        <p:spPr>
          <a:xfrm>
            <a:off x="3347864" y="2130622"/>
            <a:ext cx="5472608" cy="1665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</a:rPr>
              <a:t>书写：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1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中间两横不接触两边。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中间第二横在横中线上。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lnSpc>
                <a:spcPct val="140000"/>
              </a:lnSpc>
            </a:pP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（</a:t>
            </a:r>
            <a:r>
              <a:rPr lang="en-US" altLang="zh-CN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）竖在竖中线上</a:t>
            </a:r>
            <a:r>
              <a:rPr lang="zh-CN" altLang="en-US" sz="2000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4211960" y="1216627"/>
            <a:ext cx="446449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组</a:t>
            </a:r>
            <a:r>
              <a:rPr lang="zh-CN" altLang="en-US" sz="320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词：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不</a:t>
            </a:r>
            <a:r>
              <a:rPr lang="zh-CN" altLang="en-US" sz="40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用 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用</a:t>
            </a:r>
            <a:r>
              <a:rPr lang="zh-CN" altLang="en-US" sz="4000" b="1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处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22" name="Picture 2" descr="C:\Users\zhangye\Desktop\点击.png">
            <a:hlinkClick r:id="rId1" action="ppaction://hlinkfile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964" y="2351479"/>
            <a:ext cx="584980" cy="58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文本框 8"/>
          <p:cNvSpPr txBox="1">
            <a:spLocks noChangeArrowheads="1"/>
          </p:cNvSpPr>
          <p:nvPr/>
        </p:nvSpPr>
        <p:spPr bwMode="auto">
          <a:xfrm>
            <a:off x="566973" y="339502"/>
            <a:ext cx="32849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000" dirty="0" err="1">
                <a:latin typeface="汉语拼音" panose="020B0604020202020204" pitchFamily="34" charset="0"/>
                <a:ea typeface="GB Pinyinok-B" panose="02010601030101010101" pitchFamily="2" charset="-122"/>
                <a:cs typeface="汉语拼音" panose="020B0604020202020204" pitchFamily="34" charset="0"/>
              </a:rPr>
              <a:t>yòng</a:t>
            </a:r>
            <a:endParaRPr lang="en-US" altLang="zh-CN" sz="6000" dirty="0">
              <a:latin typeface="汉语拼音" panose="020B0604020202020204" pitchFamily="34" charset="0"/>
              <a:ea typeface="GB Pinyinok-B" panose="02010601030101010101" pitchFamily="2" charset="-122"/>
              <a:cs typeface="汉语拼音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021110" y="1459251"/>
            <a:ext cx="2318547" cy="2326669"/>
            <a:chOff x="5534807" y="1672548"/>
            <a:chExt cx="2318547" cy="2326669"/>
          </a:xfrm>
        </p:grpSpPr>
        <p:sp>
          <p:nvSpPr>
            <p:cNvPr id="62" name="矩形 61"/>
            <p:cNvSpPr>
              <a:spLocks noChangeAspect="1"/>
            </p:cNvSpPr>
            <p:nvPr/>
          </p:nvSpPr>
          <p:spPr>
            <a:xfrm>
              <a:off x="5534807" y="1672548"/>
              <a:ext cx="2304000" cy="230400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3" name="直接连接符 62"/>
            <p:cNvCxnSpPr/>
            <p:nvPr/>
          </p:nvCxnSpPr>
          <p:spPr>
            <a:xfrm>
              <a:off x="5549354" y="2824548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5400000">
              <a:off x="5508232" y="2847217"/>
              <a:ext cx="2304000" cy="0"/>
            </a:xfrm>
            <a:prstGeom prst="line">
              <a:avLst/>
            </a:prstGeom>
            <a:ln w="57150">
              <a:solidFill>
                <a:srgbClr val="00B05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1331640" y="1715632"/>
            <a:ext cx="1479499" cy="1813906"/>
            <a:chOff x="4464050" y="1584325"/>
            <a:chExt cx="695325" cy="852487"/>
          </a:xfrm>
        </p:grpSpPr>
        <p:sp>
          <p:nvSpPr>
            <p:cNvPr id="66" name="Freeform 60"/>
            <p:cNvSpPr/>
            <p:nvPr/>
          </p:nvSpPr>
          <p:spPr bwMode="auto">
            <a:xfrm>
              <a:off x="4464050" y="1655763"/>
              <a:ext cx="219075" cy="746125"/>
            </a:xfrm>
            <a:custGeom>
              <a:avLst/>
              <a:gdLst>
                <a:gd name="T0" fmla="*/ 276 w 276"/>
                <a:gd name="T1" fmla="*/ 55 h 941"/>
                <a:gd name="T2" fmla="*/ 276 w 276"/>
                <a:gd name="T3" fmla="*/ 126 h 941"/>
                <a:gd name="T4" fmla="*/ 276 w 276"/>
                <a:gd name="T5" fmla="*/ 174 h 941"/>
                <a:gd name="T6" fmla="*/ 276 w 276"/>
                <a:gd name="T7" fmla="*/ 204 h 941"/>
                <a:gd name="T8" fmla="*/ 276 w 276"/>
                <a:gd name="T9" fmla="*/ 233 h 941"/>
                <a:gd name="T10" fmla="*/ 276 w 276"/>
                <a:gd name="T11" fmla="*/ 260 h 941"/>
                <a:gd name="T12" fmla="*/ 274 w 276"/>
                <a:gd name="T13" fmla="*/ 299 h 941"/>
                <a:gd name="T14" fmla="*/ 270 w 276"/>
                <a:gd name="T15" fmla="*/ 355 h 941"/>
                <a:gd name="T16" fmla="*/ 264 w 276"/>
                <a:gd name="T17" fmla="*/ 413 h 941"/>
                <a:gd name="T18" fmla="*/ 256 w 276"/>
                <a:gd name="T19" fmla="*/ 471 h 941"/>
                <a:gd name="T20" fmla="*/ 247 w 276"/>
                <a:gd name="T21" fmla="*/ 534 h 941"/>
                <a:gd name="T22" fmla="*/ 235 w 276"/>
                <a:gd name="T23" fmla="*/ 593 h 941"/>
                <a:gd name="T24" fmla="*/ 219 w 276"/>
                <a:gd name="T25" fmla="*/ 649 h 941"/>
                <a:gd name="T26" fmla="*/ 198 w 276"/>
                <a:gd name="T27" fmla="*/ 702 h 941"/>
                <a:gd name="T28" fmla="*/ 174 w 276"/>
                <a:gd name="T29" fmla="*/ 751 h 941"/>
                <a:gd name="T30" fmla="*/ 149 w 276"/>
                <a:gd name="T31" fmla="*/ 797 h 941"/>
                <a:gd name="T32" fmla="*/ 121 w 276"/>
                <a:gd name="T33" fmla="*/ 837 h 941"/>
                <a:gd name="T34" fmla="*/ 90 w 276"/>
                <a:gd name="T35" fmla="*/ 873 h 941"/>
                <a:gd name="T36" fmla="*/ 67 w 276"/>
                <a:gd name="T37" fmla="*/ 897 h 941"/>
                <a:gd name="T38" fmla="*/ 53 w 276"/>
                <a:gd name="T39" fmla="*/ 909 h 941"/>
                <a:gd name="T40" fmla="*/ 39 w 276"/>
                <a:gd name="T41" fmla="*/ 921 h 941"/>
                <a:gd name="T42" fmla="*/ 27 w 276"/>
                <a:gd name="T43" fmla="*/ 929 h 941"/>
                <a:gd name="T44" fmla="*/ 20 w 276"/>
                <a:gd name="T45" fmla="*/ 934 h 941"/>
                <a:gd name="T46" fmla="*/ 12 w 276"/>
                <a:gd name="T47" fmla="*/ 939 h 941"/>
                <a:gd name="T48" fmla="*/ 6 w 276"/>
                <a:gd name="T49" fmla="*/ 941 h 941"/>
                <a:gd name="T50" fmla="*/ 2 w 276"/>
                <a:gd name="T51" fmla="*/ 941 h 941"/>
                <a:gd name="T52" fmla="*/ 0 w 276"/>
                <a:gd name="T53" fmla="*/ 939 h 941"/>
                <a:gd name="T54" fmla="*/ 0 w 276"/>
                <a:gd name="T55" fmla="*/ 934 h 941"/>
                <a:gd name="T56" fmla="*/ 2 w 276"/>
                <a:gd name="T57" fmla="*/ 929 h 941"/>
                <a:gd name="T58" fmla="*/ 6 w 276"/>
                <a:gd name="T59" fmla="*/ 921 h 941"/>
                <a:gd name="T60" fmla="*/ 12 w 276"/>
                <a:gd name="T61" fmla="*/ 911 h 941"/>
                <a:gd name="T62" fmla="*/ 20 w 276"/>
                <a:gd name="T63" fmla="*/ 899 h 941"/>
                <a:gd name="T64" fmla="*/ 29 w 276"/>
                <a:gd name="T65" fmla="*/ 885 h 941"/>
                <a:gd name="T66" fmla="*/ 41 w 276"/>
                <a:gd name="T67" fmla="*/ 868 h 941"/>
                <a:gd name="T68" fmla="*/ 61 w 276"/>
                <a:gd name="T69" fmla="*/ 841 h 941"/>
                <a:gd name="T70" fmla="*/ 88 w 276"/>
                <a:gd name="T71" fmla="*/ 802 h 941"/>
                <a:gd name="T72" fmla="*/ 112 w 276"/>
                <a:gd name="T73" fmla="*/ 759 h 941"/>
                <a:gd name="T74" fmla="*/ 135 w 276"/>
                <a:gd name="T75" fmla="*/ 712 h 941"/>
                <a:gd name="T76" fmla="*/ 155 w 276"/>
                <a:gd name="T77" fmla="*/ 658 h 941"/>
                <a:gd name="T78" fmla="*/ 168 w 276"/>
                <a:gd name="T79" fmla="*/ 601 h 941"/>
                <a:gd name="T80" fmla="*/ 182 w 276"/>
                <a:gd name="T81" fmla="*/ 540 h 941"/>
                <a:gd name="T82" fmla="*/ 192 w 276"/>
                <a:gd name="T83" fmla="*/ 478 h 941"/>
                <a:gd name="T84" fmla="*/ 198 w 276"/>
                <a:gd name="T85" fmla="*/ 413 h 941"/>
                <a:gd name="T86" fmla="*/ 203 w 276"/>
                <a:gd name="T87" fmla="*/ 320 h 941"/>
                <a:gd name="T88" fmla="*/ 205 w 276"/>
                <a:gd name="T89" fmla="*/ 196 h 941"/>
                <a:gd name="T90" fmla="*/ 205 w 276"/>
                <a:gd name="T91" fmla="*/ 169 h 941"/>
                <a:gd name="T92" fmla="*/ 205 w 276"/>
                <a:gd name="T93" fmla="*/ 143 h 941"/>
                <a:gd name="T94" fmla="*/ 203 w 276"/>
                <a:gd name="T95" fmla="*/ 121 h 941"/>
                <a:gd name="T96" fmla="*/ 203 w 276"/>
                <a:gd name="T97" fmla="*/ 101 h 941"/>
                <a:gd name="T98" fmla="*/ 202 w 276"/>
                <a:gd name="T99" fmla="*/ 82 h 941"/>
                <a:gd name="T100" fmla="*/ 200 w 276"/>
                <a:gd name="T101" fmla="*/ 67 h 941"/>
                <a:gd name="T102" fmla="*/ 198 w 276"/>
                <a:gd name="T103" fmla="*/ 53 h 941"/>
                <a:gd name="T104" fmla="*/ 196 w 276"/>
                <a:gd name="T105" fmla="*/ 43 h 941"/>
                <a:gd name="T106" fmla="*/ 194 w 276"/>
                <a:gd name="T107" fmla="*/ 29 h 941"/>
                <a:gd name="T108" fmla="*/ 194 w 276"/>
                <a:gd name="T109" fmla="*/ 17 h 941"/>
                <a:gd name="T110" fmla="*/ 196 w 276"/>
                <a:gd name="T111" fmla="*/ 9 h 941"/>
                <a:gd name="T112" fmla="*/ 202 w 276"/>
                <a:gd name="T113" fmla="*/ 2 h 941"/>
                <a:gd name="T114" fmla="*/ 211 w 276"/>
                <a:gd name="T115" fmla="*/ 0 h 941"/>
                <a:gd name="T116" fmla="*/ 227 w 276"/>
                <a:gd name="T117" fmla="*/ 2 h 941"/>
                <a:gd name="T118" fmla="*/ 247 w 276"/>
                <a:gd name="T119" fmla="*/ 7 h 941"/>
                <a:gd name="T120" fmla="*/ 276 w 276"/>
                <a:gd name="T121" fmla="*/ 17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6" h="941">
                  <a:moveTo>
                    <a:pt x="276" y="17"/>
                  </a:moveTo>
                  <a:lnTo>
                    <a:pt x="276" y="55"/>
                  </a:lnTo>
                  <a:lnTo>
                    <a:pt x="276" y="90"/>
                  </a:lnTo>
                  <a:lnTo>
                    <a:pt x="276" y="126"/>
                  </a:lnTo>
                  <a:lnTo>
                    <a:pt x="276" y="158"/>
                  </a:lnTo>
                  <a:lnTo>
                    <a:pt x="276" y="174"/>
                  </a:lnTo>
                  <a:lnTo>
                    <a:pt x="276" y="189"/>
                  </a:lnTo>
                  <a:lnTo>
                    <a:pt x="276" y="204"/>
                  </a:lnTo>
                  <a:lnTo>
                    <a:pt x="276" y="219"/>
                  </a:lnTo>
                  <a:lnTo>
                    <a:pt x="276" y="233"/>
                  </a:lnTo>
                  <a:lnTo>
                    <a:pt x="276" y="247"/>
                  </a:lnTo>
                  <a:lnTo>
                    <a:pt x="276" y="260"/>
                  </a:lnTo>
                  <a:lnTo>
                    <a:pt x="276" y="272"/>
                  </a:lnTo>
                  <a:lnTo>
                    <a:pt x="274" y="299"/>
                  </a:lnTo>
                  <a:lnTo>
                    <a:pt x="272" y="326"/>
                  </a:lnTo>
                  <a:lnTo>
                    <a:pt x="270" y="355"/>
                  </a:lnTo>
                  <a:lnTo>
                    <a:pt x="268" y="384"/>
                  </a:lnTo>
                  <a:lnTo>
                    <a:pt x="264" y="413"/>
                  </a:lnTo>
                  <a:lnTo>
                    <a:pt x="260" y="442"/>
                  </a:lnTo>
                  <a:lnTo>
                    <a:pt x="256" y="471"/>
                  </a:lnTo>
                  <a:lnTo>
                    <a:pt x="252" y="501"/>
                  </a:lnTo>
                  <a:lnTo>
                    <a:pt x="247" y="534"/>
                  </a:lnTo>
                  <a:lnTo>
                    <a:pt x="241" y="564"/>
                  </a:lnTo>
                  <a:lnTo>
                    <a:pt x="235" y="593"/>
                  </a:lnTo>
                  <a:lnTo>
                    <a:pt x="227" y="622"/>
                  </a:lnTo>
                  <a:lnTo>
                    <a:pt x="219" y="649"/>
                  </a:lnTo>
                  <a:lnTo>
                    <a:pt x="209" y="674"/>
                  </a:lnTo>
                  <a:lnTo>
                    <a:pt x="198" y="702"/>
                  </a:lnTo>
                  <a:lnTo>
                    <a:pt x="188" y="725"/>
                  </a:lnTo>
                  <a:lnTo>
                    <a:pt x="174" y="751"/>
                  </a:lnTo>
                  <a:lnTo>
                    <a:pt x="162" y="773"/>
                  </a:lnTo>
                  <a:lnTo>
                    <a:pt x="149" y="797"/>
                  </a:lnTo>
                  <a:lnTo>
                    <a:pt x="135" y="817"/>
                  </a:lnTo>
                  <a:lnTo>
                    <a:pt x="121" y="837"/>
                  </a:lnTo>
                  <a:lnTo>
                    <a:pt x="106" y="856"/>
                  </a:lnTo>
                  <a:lnTo>
                    <a:pt x="90" y="873"/>
                  </a:lnTo>
                  <a:lnTo>
                    <a:pt x="76" y="888"/>
                  </a:lnTo>
                  <a:lnTo>
                    <a:pt x="67" y="897"/>
                  </a:lnTo>
                  <a:lnTo>
                    <a:pt x="59" y="904"/>
                  </a:lnTo>
                  <a:lnTo>
                    <a:pt x="53" y="909"/>
                  </a:lnTo>
                  <a:lnTo>
                    <a:pt x="45" y="916"/>
                  </a:lnTo>
                  <a:lnTo>
                    <a:pt x="39" y="921"/>
                  </a:lnTo>
                  <a:lnTo>
                    <a:pt x="33" y="924"/>
                  </a:lnTo>
                  <a:lnTo>
                    <a:pt x="27" y="929"/>
                  </a:lnTo>
                  <a:lnTo>
                    <a:pt x="23" y="933"/>
                  </a:lnTo>
                  <a:lnTo>
                    <a:pt x="20" y="934"/>
                  </a:lnTo>
                  <a:lnTo>
                    <a:pt x="16" y="938"/>
                  </a:lnTo>
                  <a:lnTo>
                    <a:pt x="12" y="939"/>
                  </a:lnTo>
                  <a:lnTo>
                    <a:pt x="8" y="939"/>
                  </a:lnTo>
                  <a:lnTo>
                    <a:pt x="6" y="941"/>
                  </a:lnTo>
                  <a:lnTo>
                    <a:pt x="4" y="941"/>
                  </a:lnTo>
                  <a:lnTo>
                    <a:pt x="2" y="941"/>
                  </a:lnTo>
                  <a:lnTo>
                    <a:pt x="2" y="939"/>
                  </a:lnTo>
                  <a:lnTo>
                    <a:pt x="0" y="939"/>
                  </a:lnTo>
                  <a:lnTo>
                    <a:pt x="0" y="938"/>
                  </a:lnTo>
                  <a:lnTo>
                    <a:pt x="0" y="934"/>
                  </a:lnTo>
                  <a:lnTo>
                    <a:pt x="2" y="933"/>
                  </a:lnTo>
                  <a:lnTo>
                    <a:pt x="2" y="929"/>
                  </a:lnTo>
                  <a:lnTo>
                    <a:pt x="4" y="926"/>
                  </a:lnTo>
                  <a:lnTo>
                    <a:pt x="6" y="921"/>
                  </a:lnTo>
                  <a:lnTo>
                    <a:pt x="10" y="917"/>
                  </a:lnTo>
                  <a:lnTo>
                    <a:pt x="12" y="911"/>
                  </a:lnTo>
                  <a:lnTo>
                    <a:pt x="16" y="905"/>
                  </a:lnTo>
                  <a:lnTo>
                    <a:pt x="20" y="899"/>
                  </a:lnTo>
                  <a:lnTo>
                    <a:pt x="25" y="892"/>
                  </a:lnTo>
                  <a:lnTo>
                    <a:pt x="29" y="885"/>
                  </a:lnTo>
                  <a:lnTo>
                    <a:pt x="35" y="877"/>
                  </a:lnTo>
                  <a:lnTo>
                    <a:pt x="41" y="868"/>
                  </a:lnTo>
                  <a:lnTo>
                    <a:pt x="47" y="858"/>
                  </a:lnTo>
                  <a:lnTo>
                    <a:pt x="61" y="841"/>
                  </a:lnTo>
                  <a:lnTo>
                    <a:pt x="74" y="822"/>
                  </a:lnTo>
                  <a:lnTo>
                    <a:pt x="88" y="802"/>
                  </a:lnTo>
                  <a:lnTo>
                    <a:pt x="100" y="781"/>
                  </a:lnTo>
                  <a:lnTo>
                    <a:pt x="112" y="759"/>
                  </a:lnTo>
                  <a:lnTo>
                    <a:pt x="123" y="736"/>
                  </a:lnTo>
                  <a:lnTo>
                    <a:pt x="135" y="712"/>
                  </a:lnTo>
                  <a:lnTo>
                    <a:pt x="145" y="685"/>
                  </a:lnTo>
                  <a:lnTo>
                    <a:pt x="155" y="658"/>
                  </a:lnTo>
                  <a:lnTo>
                    <a:pt x="162" y="630"/>
                  </a:lnTo>
                  <a:lnTo>
                    <a:pt x="168" y="601"/>
                  </a:lnTo>
                  <a:lnTo>
                    <a:pt x="176" y="571"/>
                  </a:lnTo>
                  <a:lnTo>
                    <a:pt x="182" y="540"/>
                  </a:lnTo>
                  <a:lnTo>
                    <a:pt x="188" y="510"/>
                  </a:lnTo>
                  <a:lnTo>
                    <a:pt x="192" y="478"/>
                  </a:lnTo>
                  <a:lnTo>
                    <a:pt x="196" y="445"/>
                  </a:lnTo>
                  <a:lnTo>
                    <a:pt x="198" y="413"/>
                  </a:lnTo>
                  <a:lnTo>
                    <a:pt x="200" y="382"/>
                  </a:lnTo>
                  <a:lnTo>
                    <a:pt x="203" y="320"/>
                  </a:lnTo>
                  <a:lnTo>
                    <a:pt x="205" y="257"/>
                  </a:lnTo>
                  <a:lnTo>
                    <a:pt x="205" y="196"/>
                  </a:lnTo>
                  <a:lnTo>
                    <a:pt x="205" y="182"/>
                  </a:lnTo>
                  <a:lnTo>
                    <a:pt x="205" y="169"/>
                  </a:lnTo>
                  <a:lnTo>
                    <a:pt x="205" y="155"/>
                  </a:lnTo>
                  <a:lnTo>
                    <a:pt x="205" y="143"/>
                  </a:lnTo>
                  <a:lnTo>
                    <a:pt x="205" y="131"/>
                  </a:lnTo>
                  <a:lnTo>
                    <a:pt x="203" y="121"/>
                  </a:lnTo>
                  <a:lnTo>
                    <a:pt x="203" y="111"/>
                  </a:lnTo>
                  <a:lnTo>
                    <a:pt x="203" y="101"/>
                  </a:lnTo>
                  <a:lnTo>
                    <a:pt x="202" y="90"/>
                  </a:lnTo>
                  <a:lnTo>
                    <a:pt x="202" y="82"/>
                  </a:lnTo>
                  <a:lnTo>
                    <a:pt x="202" y="75"/>
                  </a:lnTo>
                  <a:lnTo>
                    <a:pt x="200" y="67"/>
                  </a:lnTo>
                  <a:lnTo>
                    <a:pt x="200" y="60"/>
                  </a:lnTo>
                  <a:lnTo>
                    <a:pt x="198" y="53"/>
                  </a:lnTo>
                  <a:lnTo>
                    <a:pt x="198" y="48"/>
                  </a:lnTo>
                  <a:lnTo>
                    <a:pt x="196" y="43"/>
                  </a:lnTo>
                  <a:lnTo>
                    <a:pt x="196" y="36"/>
                  </a:lnTo>
                  <a:lnTo>
                    <a:pt x="194" y="29"/>
                  </a:lnTo>
                  <a:lnTo>
                    <a:pt x="194" y="23"/>
                  </a:lnTo>
                  <a:lnTo>
                    <a:pt x="194" y="17"/>
                  </a:lnTo>
                  <a:lnTo>
                    <a:pt x="194" y="12"/>
                  </a:lnTo>
                  <a:lnTo>
                    <a:pt x="196" y="9"/>
                  </a:lnTo>
                  <a:lnTo>
                    <a:pt x="198" y="6"/>
                  </a:lnTo>
                  <a:lnTo>
                    <a:pt x="202" y="2"/>
                  </a:lnTo>
                  <a:lnTo>
                    <a:pt x="205" y="0"/>
                  </a:lnTo>
                  <a:lnTo>
                    <a:pt x="211" y="0"/>
                  </a:lnTo>
                  <a:lnTo>
                    <a:pt x="217" y="0"/>
                  </a:lnTo>
                  <a:lnTo>
                    <a:pt x="227" y="2"/>
                  </a:lnTo>
                  <a:lnTo>
                    <a:pt x="237" y="4"/>
                  </a:lnTo>
                  <a:lnTo>
                    <a:pt x="247" y="7"/>
                  </a:lnTo>
                  <a:lnTo>
                    <a:pt x="260" y="12"/>
                  </a:lnTo>
                  <a:lnTo>
                    <a:pt x="276" y="17"/>
                  </a:lnTo>
                  <a:lnTo>
                    <a:pt x="276" y="17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1"/>
            <p:cNvSpPr/>
            <p:nvPr/>
          </p:nvSpPr>
          <p:spPr bwMode="auto">
            <a:xfrm>
              <a:off x="4657725" y="1584325"/>
              <a:ext cx="501650" cy="852487"/>
            </a:xfrm>
            <a:custGeom>
              <a:avLst/>
              <a:gdLst>
                <a:gd name="T0" fmla="*/ 418 w 632"/>
                <a:gd name="T1" fmla="*/ 911 h 1075"/>
                <a:gd name="T2" fmla="*/ 409 w 632"/>
                <a:gd name="T3" fmla="*/ 897 h 1075"/>
                <a:gd name="T4" fmla="*/ 413 w 632"/>
                <a:gd name="T5" fmla="*/ 890 h 1075"/>
                <a:gd name="T6" fmla="*/ 432 w 632"/>
                <a:gd name="T7" fmla="*/ 888 h 1075"/>
                <a:gd name="T8" fmla="*/ 461 w 632"/>
                <a:gd name="T9" fmla="*/ 892 h 1075"/>
                <a:gd name="T10" fmla="*/ 518 w 632"/>
                <a:gd name="T11" fmla="*/ 900 h 1075"/>
                <a:gd name="T12" fmla="*/ 540 w 632"/>
                <a:gd name="T13" fmla="*/ 892 h 1075"/>
                <a:gd name="T14" fmla="*/ 544 w 632"/>
                <a:gd name="T15" fmla="*/ 871 h 1075"/>
                <a:gd name="T16" fmla="*/ 548 w 632"/>
                <a:gd name="T17" fmla="*/ 834 h 1075"/>
                <a:gd name="T18" fmla="*/ 548 w 632"/>
                <a:gd name="T19" fmla="*/ 780 h 1075"/>
                <a:gd name="T20" fmla="*/ 548 w 632"/>
                <a:gd name="T21" fmla="*/ 669 h 1075"/>
                <a:gd name="T22" fmla="*/ 548 w 632"/>
                <a:gd name="T23" fmla="*/ 600 h 1075"/>
                <a:gd name="T24" fmla="*/ 548 w 632"/>
                <a:gd name="T25" fmla="*/ 544 h 1075"/>
                <a:gd name="T26" fmla="*/ 546 w 632"/>
                <a:gd name="T27" fmla="*/ 467 h 1075"/>
                <a:gd name="T28" fmla="*/ 542 w 632"/>
                <a:gd name="T29" fmla="*/ 374 h 1075"/>
                <a:gd name="T30" fmla="*/ 540 w 632"/>
                <a:gd name="T31" fmla="*/ 284 h 1075"/>
                <a:gd name="T32" fmla="*/ 538 w 632"/>
                <a:gd name="T33" fmla="*/ 211 h 1075"/>
                <a:gd name="T34" fmla="*/ 534 w 632"/>
                <a:gd name="T35" fmla="*/ 158 h 1075"/>
                <a:gd name="T36" fmla="*/ 528 w 632"/>
                <a:gd name="T37" fmla="*/ 123 h 1075"/>
                <a:gd name="T38" fmla="*/ 516 w 632"/>
                <a:gd name="T39" fmla="*/ 101 h 1075"/>
                <a:gd name="T40" fmla="*/ 489 w 632"/>
                <a:gd name="T41" fmla="*/ 85 h 1075"/>
                <a:gd name="T42" fmla="*/ 438 w 632"/>
                <a:gd name="T43" fmla="*/ 84 h 1075"/>
                <a:gd name="T44" fmla="*/ 395 w 632"/>
                <a:gd name="T45" fmla="*/ 89 h 1075"/>
                <a:gd name="T46" fmla="*/ 360 w 632"/>
                <a:gd name="T47" fmla="*/ 96 h 1075"/>
                <a:gd name="T48" fmla="*/ 311 w 632"/>
                <a:gd name="T49" fmla="*/ 102 h 1075"/>
                <a:gd name="T50" fmla="*/ 248 w 632"/>
                <a:gd name="T51" fmla="*/ 114 h 1075"/>
                <a:gd name="T52" fmla="*/ 172 w 632"/>
                <a:gd name="T53" fmla="*/ 128 h 1075"/>
                <a:gd name="T54" fmla="*/ 82 w 632"/>
                <a:gd name="T55" fmla="*/ 143 h 1075"/>
                <a:gd name="T56" fmla="*/ 0 w 632"/>
                <a:gd name="T57" fmla="*/ 107 h 1075"/>
                <a:gd name="T58" fmla="*/ 86 w 632"/>
                <a:gd name="T59" fmla="*/ 96 h 1075"/>
                <a:gd name="T60" fmla="*/ 144 w 632"/>
                <a:gd name="T61" fmla="*/ 85 h 1075"/>
                <a:gd name="T62" fmla="*/ 197 w 632"/>
                <a:gd name="T63" fmla="*/ 79 h 1075"/>
                <a:gd name="T64" fmla="*/ 266 w 632"/>
                <a:gd name="T65" fmla="*/ 67 h 1075"/>
                <a:gd name="T66" fmla="*/ 352 w 632"/>
                <a:gd name="T67" fmla="*/ 53 h 1075"/>
                <a:gd name="T68" fmla="*/ 424 w 632"/>
                <a:gd name="T69" fmla="*/ 40 h 1075"/>
                <a:gd name="T70" fmla="*/ 471 w 632"/>
                <a:gd name="T71" fmla="*/ 28 h 1075"/>
                <a:gd name="T72" fmla="*/ 493 w 632"/>
                <a:gd name="T73" fmla="*/ 16 h 1075"/>
                <a:gd name="T74" fmla="*/ 506 w 632"/>
                <a:gd name="T75" fmla="*/ 2 h 1075"/>
                <a:gd name="T76" fmla="*/ 530 w 632"/>
                <a:gd name="T77" fmla="*/ 6 h 1075"/>
                <a:gd name="T78" fmla="*/ 573 w 632"/>
                <a:gd name="T79" fmla="*/ 29 h 1075"/>
                <a:gd name="T80" fmla="*/ 620 w 632"/>
                <a:gd name="T81" fmla="*/ 63 h 1075"/>
                <a:gd name="T82" fmla="*/ 630 w 632"/>
                <a:gd name="T83" fmla="*/ 85 h 1075"/>
                <a:gd name="T84" fmla="*/ 616 w 632"/>
                <a:gd name="T85" fmla="*/ 113 h 1075"/>
                <a:gd name="T86" fmla="*/ 610 w 632"/>
                <a:gd name="T87" fmla="*/ 133 h 1075"/>
                <a:gd name="T88" fmla="*/ 608 w 632"/>
                <a:gd name="T89" fmla="*/ 169 h 1075"/>
                <a:gd name="T90" fmla="*/ 606 w 632"/>
                <a:gd name="T91" fmla="*/ 219 h 1075"/>
                <a:gd name="T92" fmla="*/ 606 w 632"/>
                <a:gd name="T93" fmla="*/ 286 h 1075"/>
                <a:gd name="T94" fmla="*/ 610 w 632"/>
                <a:gd name="T95" fmla="*/ 367 h 1075"/>
                <a:gd name="T96" fmla="*/ 612 w 632"/>
                <a:gd name="T97" fmla="*/ 464 h 1075"/>
                <a:gd name="T98" fmla="*/ 614 w 632"/>
                <a:gd name="T99" fmla="*/ 562 h 1075"/>
                <a:gd name="T100" fmla="*/ 618 w 632"/>
                <a:gd name="T101" fmla="*/ 647 h 1075"/>
                <a:gd name="T102" fmla="*/ 618 w 632"/>
                <a:gd name="T103" fmla="*/ 719 h 1075"/>
                <a:gd name="T104" fmla="*/ 620 w 632"/>
                <a:gd name="T105" fmla="*/ 776 h 1075"/>
                <a:gd name="T106" fmla="*/ 622 w 632"/>
                <a:gd name="T107" fmla="*/ 819 h 1075"/>
                <a:gd name="T108" fmla="*/ 622 w 632"/>
                <a:gd name="T109" fmla="*/ 849 h 1075"/>
                <a:gd name="T110" fmla="*/ 604 w 632"/>
                <a:gd name="T111" fmla="*/ 977 h 1075"/>
                <a:gd name="T112" fmla="*/ 579 w 632"/>
                <a:gd name="T113" fmla="*/ 1029 h 1075"/>
                <a:gd name="T114" fmla="*/ 548 w 632"/>
                <a:gd name="T115" fmla="*/ 1063 h 1075"/>
                <a:gd name="T116" fmla="*/ 524 w 632"/>
                <a:gd name="T117" fmla="*/ 1075 h 1075"/>
                <a:gd name="T118" fmla="*/ 510 w 632"/>
                <a:gd name="T119" fmla="*/ 1055 h 1075"/>
                <a:gd name="T120" fmla="*/ 512 w 632"/>
                <a:gd name="T121" fmla="*/ 1019 h 1075"/>
                <a:gd name="T122" fmla="*/ 505 w 632"/>
                <a:gd name="T123" fmla="*/ 990 h 1075"/>
                <a:gd name="T124" fmla="*/ 459 w 632"/>
                <a:gd name="T125" fmla="*/ 943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2" h="1075">
                  <a:moveTo>
                    <a:pt x="459" y="943"/>
                  </a:moveTo>
                  <a:lnTo>
                    <a:pt x="448" y="934"/>
                  </a:lnTo>
                  <a:lnTo>
                    <a:pt x="436" y="926"/>
                  </a:lnTo>
                  <a:lnTo>
                    <a:pt x="426" y="917"/>
                  </a:lnTo>
                  <a:lnTo>
                    <a:pt x="418" y="911"/>
                  </a:lnTo>
                  <a:lnTo>
                    <a:pt x="416" y="907"/>
                  </a:lnTo>
                  <a:lnTo>
                    <a:pt x="413" y="904"/>
                  </a:lnTo>
                  <a:lnTo>
                    <a:pt x="411" y="902"/>
                  </a:lnTo>
                  <a:lnTo>
                    <a:pt x="409" y="899"/>
                  </a:lnTo>
                  <a:lnTo>
                    <a:pt x="409" y="897"/>
                  </a:lnTo>
                  <a:lnTo>
                    <a:pt x="409" y="895"/>
                  </a:lnTo>
                  <a:lnTo>
                    <a:pt x="409" y="894"/>
                  </a:lnTo>
                  <a:lnTo>
                    <a:pt x="409" y="892"/>
                  </a:lnTo>
                  <a:lnTo>
                    <a:pt x="409" y="890"/>
                  </a:lnTo>
                  <a:lnTo>
                    <a:pt x="413" y="890"/>
                  </a:lnTo>
                  <a:lnTo>
                    <a:pt x="416" y="888"/>
                  </a:lnTo>
                  <a:lnTo>
                    <a:pt x="420" y="888"/>
                  </a:lnTo>
                  <a:lnTo>
                    <a:pt x="422" y="888"/>
                  </a:lnTo>
                  <a:lnTo>
                    <a:pt x="426" y="888"/>
                  </a:lnTo>
                  <a:lnTo>
                    <a:pt x="432" y="888"/>
                  </a:lnTo>
                  <a:lnTo>
                    <a:pt x="436" y="888"/>
                  </a:lnTo>
                  <a:lnTo>
                    <a:pt x="442" y="890"/>
                  </a:lnTo>
                  <a:lnTo>
                    <a:pt x="448" y="890"/>
                  </a:lnTo>
                  <a:lnTo>
                    <a:pt x="454" y="890"/>
                  </a:lnTo>
                  <a:lnTo>
                    <a:pt x="461" y="892"/>
                  </a:lnTo>
                  <a:lnTo>
                    <a:pt x="469" y="892"/>
                  </a:lnTo>
                  <a:lnTo>
                    <a:pt x="483" y="895"/>
                  </a:lnTo>
                  <a:lnTo>
                    <a:pt x="497" y="899"/>
                  </a:lnTo>
                  <a:lnTo>
                    <a:pt x="508" y="900"/>
                  </a:lnTo>
                  <a:lnTo>
                    <a:pt x="518" y="900"/>
                  </a:lnTo>
                  <a:lnTo>
                    <a:pt x="526" y="900"/>
                  </a:lnTo>
                  <a:lnTo>
                    <a:pt x="532" y="899"/>
                  </a:lnTo>
                  <a:lnTo>
                    <a:pt x="536" y="895"/>
                  </a:lnTo>
                  <a:lnTo>
                    <a:pt x="540" y="892"/>
                  </a:lnTo>
                  <a:lnTo>
                    <a:pt x="540" y="892"/>
                  </a:lnTo>
                  <a:lnTo>
                    <a:pt x="540" y="888"/>
                  </a:lnTo>
                  <a:lnTo>
                    <a:pt x="542" y="887"/>
                  </a:lnTo>
                  <a:lnTo>
                    <a:pt x="542" y="882"/>
                  </a:lnTo>
                  <a:lnTo>
                    <a:pt x="544" y="878"/>
                  </a:lnTo>
                  <a:lnTo>
                    <a:pt x="544" y="871"/>
                  </a:lnTo>
                  <a:lnTo>
                    <a:pt x="544" y="866"/>
                  </a:lnTo>
                  <a:lnTo>
                    <a:pt x="546" y="860"/>
                  </a:lnTo>
                  <a:lnTo>
                    <a:pt x="546" y="851"/>
                  </a:lnTo>
                  <a:lnTo>
                    <a:pt x="546" y="844"/>
                  </a:lnTo>
                  <a:lnTo>
                    <a:pt x="548" y="834"/>
                  </a:lnTo>
                  <a:lnTo>
                    <a:pt x="548" y="826"/>
                  </a:lnTo>
                  <a:lnTo>
                    <a:pt x="548" y="815"/>
                  </a:lnTo>
                  <a:lnTo>
                    <a:pt x="548" y="804"/>
                  </a:lnTo>
                  <a:lnTo>
                    <a:pt x="548" y="793"/>
                  </a:lnTo>
                  <a:lnTo>
                    <a:pt x="548" y="780"/>
                  </a:lnTo>
                  <a:lnTo>
                    <a:pt x="548" y="756"/>
                  </a:lnTo>
                  <a:lnTo>
                    <a:pt x="548" y="732"/>
                  </a:lnTo>
                  <a:lnTo>
                    <a:pt x="548" y="710"/>
                  </a:lnTo>
                  <a:lnTo>
                    <a:pt x="548" y="690"/>
                  </a:lnTo>
                  <a:lnTo>
                    <a:pt x="548" y="669"/>
                  </a:lnTo>
                  <a:lnTo>
                    <a:pt x="548" y="651"/>
                  </a:lnTo>
                  <a:lnTo>
                    <a:pt x="548" y="634"/>
                  </a:lnTo>
                  <a:lnTo>
                    <a:pt x="548" y="617"/>
                  </a:lnTo>
                  <a:lnTo>
                    <a:pt x="548" y="610"/>
                  </a:lnTo>
                  <a:lnTo>
                    <a:pt x="548" y="600"/>
                  </a:lnTo>
                  <a:lnTo>
                    <a:pt x="548" y="591"/>
                  </a:lnTo>
                  <a:lnTo>
                    <a:pt x="548" y="579"/>
                  </a:lnTo>
                  <a:lnTo>
                    <a:pt x="548" y="569"/>
                  </a:lnTo>
                  <a:lnTo>
                    <a:pt x="548" y="557"/>
                  </a:lnTo>
                  <a:lnTo>
                    <a:pt x="548" y="544"/>
                  </a:lnTo>
                  <a:lnTo>
                    <a:pt x="548" y="530"/>
                  </a:lnTo>
                  <a:lnTo>
                    <a:pt x="548" y="515"/>
                  </a:lnTo>
                  <a:lnTo>
                    <a:pt x="548" y="500"/>
                  </a:lnTo>
                  <a:lnTo>
                    <a:pt x="546" y="484"/>
                  </a:lnTo>
                  <a:lnTo>
                    <a:pt x="546" y="467"/>
                  </a:lnTo>
                  <a:lnTo>
                    <a:pt x="546" y="450"/>
                  </a:lnTo>
                  <a:lnTo>
                    <a:pt x="546" y="432"/>
                  </a:lnTo>
                  <a:lnTo>
                    <a:pt x="544" y="413"/>
                  </a:lnTo>
                  <a:lnTo>
                    <a:pt x="544" y="393"/>
                  </a:lnTo>
                  <a:lnTo>
                    <a:pt x="542" y="374"/>
                  </a:lnTo>
                  <a:lnTo>
                    <a:pt x="542" y="354"/>
                  </a:lnTo>
                  <a:lnTo>
                    <a:pt x="542" y="335"/>
                  </a:lnTo>
                  <a:lnTo>
                    <a:pt x="540" y="318"/>
                  </a:lnTo>
                  <a:lnTo>
                    <a:pt x="540" y="301"/>
                  </a:lnTo>
                  <a:lnTo>
                    <a:pt x="540" y="284"/>
                  </a:lnTo>
                  <a:lnTo>
                    <a:pt x="540" y="269"/>
                  </a:lnTo>
                  <a:lnTo>
                    <a:pt x="538" y="253"/>
                  </a:lnTo>
                  <a:lnTo>
                    <a:pt x="538" y="238"/>
                  </a:lnTo>
                  <a:lnTo>
                    <a:pt x="538" y="225"/>
                  </a:lnTo>
                  <a:lnTo>
                    <a:pt x="538" y="211"/>
                  </a:lnTo>
                  <a:lnTo>
                    <a:pt x="538" y="199"/>
                  </a:lnTo>
                  <a:lnTo>
                    <a:pt x="536" y="189"/>
                  </a:lnTo>
                  <a:lnTo>
                    <a:pt x="536" y="177"/>
                  </a:lnTo>
                  <a:lnTo>
                    <a:pt x="536" y="167"/>
                  </a:lnTo>
                  <a:lnTo>
                    <a:pt x="534" y="158"/>
                  </a:lnTo>
                  <a:lnTo>
                    <a:pt x="534" y="150"/>
                  </a:lnTo>
                  <a:lnTo>
                    <a:pt x="532" y="143"/>
                  </a:lnTo>
                  <a:lnTo>
                    <a:pt x="530" y="136"/>
                  </a:lnTo>
                  <a:lnTo>
                    <a:pt x="528" y="129"/>
                  </a:lnTo>
                  <a:lnTo>
                    <a:pt x="528" y="123"/>
                  </a:lnTo>
                  <a:lnTo>
                    <a:pt x="526" y="118"/>
                  </a:lnTo>
                  <a:lnTo>
                    <a:pt x="522" y="113"/>
                  </a:lnTo>
                  <a:lnTo>
                    <a:pt x="520" y="107"/>
                  </a:lnTo>
                  <a:lnTo>
                    <a:pt x="518" y="104"/>
                  </a:lnTo>
                  <a:lnTo>
                    <a:pt x="516" y="101"/>
                  </a:lnTo>
                  <a:lnTo>
                    <a:pt x="512" y="97"/>
                  </a:lnTo>
                  <a:lnTo>
                    <a:pt x="510" y="94"/>
                  </a:lnTo>
                  <a:lnTo>
                    <a:pt x="505" y="90"/>
                  </a:lnTo>
                  <a:lnTo>
                    <a:pt x="497" y="87"/>
                  </a:lnTo>
                  <a:lnTo>
                    <a:pt x="489" y="85"/>
                  </a:lnTo>
                  <a:lnTo>
                    <a:pt x="481" y="84"/>
                  </a:lnTo>
                  <a:lnTo>
                    <a:pt x="471" y="84"/>
                  </a:lnTo>
                  <a:lnTo>
                    <a:pt x="461" y="84"/>
                  </a:lnTo>
                  <a:lnTo>
                    <a:pt x="450" y="84"/>
                  </a:lnTo>
                  <a:lnTo>
                    <a:pt x="438" y="84"/>
                  </a:lnTo>
                  <a:lnTo>
                    <a:pt x="424" y="85"/>
                  </a:lnTo>
                  <a:lnTo>
                    <a:pt x="409" y="87"/>
                  </a:lnTo>
                  <a:lnTo>
                    <a:pt x="405" y="87"/>
                  </a:lnTo>
                  <a:lnTo>
                    <a:pt x="399" y="89"/>
                  </a:lnTo>
                  <a:lnTo>
                    <a:pt x="395" y="89"/>
                  </a:lnTo>
                  <a:lnTo>
                    <a:pt x="389" y="90"/>
                  </a:lnTo>
                  <a:lnTo>
                    <a:pt x="383" y="90"/>
                  </a:lnTo>
                  <a:lnTo>
                    <a:pt x="375" y="92"/>
                  </a:lnTo>
                  <a:lnTo>
                    <a:pt x="368" y="94"/>
                  </a:lnTo>
                  <a:lnTo>
                    <a:pt x="360" y="96"/>
                  </a:lnTo>
                  <a:lnTo>
                    <a:pt x="352" y="96"/>
                  </a:lnTo>
                  <a:lnTo>
                    <a:pt x="342" y="97"/>
                  </a:lnTo>
                  <a:lnTo>
                    <a:pt x="332" y="99"/>
                  </a:lnTo>
                  <a:lnTo>
                    <a:pt x="323" y="101"/>
                  </a:lnTo>
                  <a:lnTo>
                    <a:pt x="311" y="102"/>
                  </a:lnTo>
                  <a:lnTo>
                    <a:pt x="299" y="106"/>
                  </a:lnTo>
                  <a:lnTo>
                    <a:pt x="287" y="107"/>
                  </a:lnTo>
                  <a:lnTo>
                    <a:pt x="276" y="109"/>
                  </a:lnTo>
                  <a:lnTo>
                    <a:pt x="262" y="111"/>
                  </a:lnTo>
                  <a:lnTo>
                    <a:pt x="248" y="114"/>
                  </a:lnTo>
                  <a:lnTo>
                    <a:pt x="234" y="116"/>
                  </a:lnTo>
                  <a:lnTo>
                    <a:pt x="221" y="119"/>
                  </a:lnTo>
                  <a:lnTo>
                    <a:pt x="205" y="123"/>
                  </a:lnTo>
                  <a:lnTo>
                    <a:pt x="189" y="124"/>
                  </a:lnTo>
                  <a:lnTo>
                    <a:pt x="172" y="128"/>
                  </a:lnTo>
                  <a:lnTo>
                    <a:pt x="156" y="131"/>
                  </a:lnTo>
                  <a:lnTo>
                    <a:pt x="139" y="135"/>
                  </a:lnTo>
                  <a:lnTo>
                    <a:pt x="121" y="136"/>
                  </a:lnTo>
                  <a:lnTo>
                    <a:pt x="101" y="140"/>
                  </a:lnTo>
                  <a:lnTo>
                    <a:pt x="82" y="143"/>
                  </a:lnTo>
                  <a:lnTo>
                    <a:pt x="62" y="148"/>
                  </a:lnTo>
                  <a:lnTo>
                    <a:pt x="43" y="152"/>
                  </a:lnTo>
                  <a:lnTo>
                    <a:pt x="21" y="155"/>
                  </a:lnTo>
                  <a:lnTo>
                    <a:pt x="0" y="158"/>
                  </a:lnTo>
                  <a:lnTo>
                    <a:pt x="0" y="107"/>
                  </a:lnTo>
                  <a:lnTo>
                    <a:pt x="19" y="106"/>
                  </a:lnTo>
                  <a:lnTo>
                    <a:pt x="37" y="102"/>
                  </a:lnTo>
                  <a:lnTo>
                    <a:pt x="54" y="101"/>
                  </a:lnTo>
                  <a:lnTo>
                    <a:pt x="70" y="97"/>
                  </a:lnTo>
                  <a:lnTo>
                    <a:pt x="86" y="96"/>
                  </a:lnTo>
                  <a:lnTo>
                    <a:pt x="101" y="92"/>
                  </a:lnTo>
                  <a:lnTo>
                    <a:pt x="115" y="89"/>
                  </a:lnTo>
                  <a:lnTo>
                    <a:pt x="131" y="87"/>
                  </a:lnTo>
                  <a:lnTo>
                    <a:pt x="137" y="87"/>
                  </a:lnTo>
                  <a:lnTo>
                    <a:pt x="144" y="85"/>
                  </a:lnTo>
                  <a:lnTo>
                    <a:pt x="154" y="84"/>
                  </a:lnTo>
                  <a:lnTo>
                    <a:pt x="164" y="82"/>
                  </a:lnTo>
                  <a:lnTo>
                    <a:pt x="174" y="80"/>
                  </a:lnTo>
                  <a:lnTo>
                    <a:pt x="186" y="80"/>
                  </a:lnTo>
                  <a:lnTo>
                    <a:pt x="197" y="79"/>
                  </a:lnTo>
                  <a:lnTo>
                    <a:pt x="209" y="75"/>
                  </a:lnTo>
                  <a:lnTo>
                    <a:pt x="223" y="73"/>
                  </a:lnTo>
                  <a:lnTo>
                    <a:pt x="236" y="72"/>
                  </a:lnTo>
                  <a:lnTo>
                    <a:pt x="252" y="70"/>
                  </a:lnTo>
                  <a:lnTo>
                    <a:pt x="266" y="67"/>
                  </a:lnTo>
                  <a:lnTo>
                    <a:pt x="281" y="65"/>
                  </a:lnTo>
                  <a:lnTo>
                    <a:pt x="299" y="62"/>
                  </a:lnTo>
                  <a:lnTo>
                    <a:pt x="317" y="60"/>
                  </a:lnTo>
                  <a:lnTo>
                    <a:pt x="334" y="56"/>
                  </a:lnTo>
                  <a:lnTo>
                    <a:pt x="352" y="53"/>
                  </a:lnTo>
                  <a:lnTo>
                    <a:pt x="369" y="51"/>
                  </a:lnTo>
                  <a:lnTo>
                    <a:pt x="385" y="48"/>
                  </a:lnTo>
                  <a:lnTo>
                    <a:pt x="399" y="45"/>
                  </a:lnTo>
                  <a:lnTo>
                    <a:pt x="413" y="43"/>
                  </a:lnTo>
                  <a:lnTo>
                    <a:pt x="424" y="40"/>
                  </a:lnTo>
                  <a:lnTo>
                    <a:pt x="436" y="38"/>
                  </a:lnTo>
                  <a:lnTo>
                    <a:pt x="446" y="34"/>
                  </a:lnTo>
                  <a:lnTo>
                    <a:pt x="456" y="31"/>
                  </a:lnTo>
                  <a:lnTo>
                    <a:pt x="463" y="29"/>
                  </a:lnTo>
                  <a:lnTo>
                    <a:pt x="471" y="28"/>
                  </a:lnTo>
                  <a:lnTo>
                    <a:pt x="477" y="24"/>
                  </a:lnTo>
                  <a:lnTo>
                    <a:pt x="483" y="23"/>
                  </a:lnTo>
                  <a:lnTo>
                    <a:pt x="487" y="21"/>
                  </a:lnTo>
                  <a:lnTo>
                    <a:pt x="491" y="17"/>
                  </a:lnTo>
                  <a:lnTo>
                    <a:pt x="493" y="16"/>
                  </a:lnTo>
                  <a:lnTo>
                    <a:pt x="495" y="12"/>
                  </a:lnTo>
                  <a:lnTo>
                    <a:pt x="497" y="9"/>
                  </a:lnTo>
                  <a:lnTo>
                    <a:pt x="499" y="7"/>
                  </a:lnTo>
                  <a:lnTo>
                    <a:pt x="503" y="4"/>
                  </a:lnTo>
                  <a:lnTo>
                    <a:pt x="506" y="2"/>
                  </a:lnTo>
                  <a:lnTo>
                    <a:pt x="510" y="2"/>
                  </a:lnTo>
                  <a:lnTo>
                    <a:pt x="514" y="0"/>
                  </a:lnTo>
                  <a:lnTo>
                    <a:pt x="520" y="0"/>
                  </a:lnTo>
                  <a:lnTo>
                    <a:pt x="524" y="2"/>
                  </a:lnTo>
                  <a:lnTo>
                    <a:pt x="530" y="6"/>
                  </a:lnTo>
                  <a:lnTo>
                    <a:pt x="536" y="9"/>
                  </a:lnTo>
                  <a:lnTo>
                    <a:pt x="544" y="12"/>
                  </a:lnTo>
                  <a:lnTo>
                    <a:pt x="553" y="17"/>
                  </a:lnTo>
                  <a:lnTo>
                    <a:pt x="563" y="23"/>
                  </a:lnTo>
                  <a:lnTo>
                    <a:pt x="573" y="29"/>
                  </a:lnTo>
                  <a:lnTo>
                    <a:pt x="585" y="36"/>
                  </a:lnTo>
                  <a:lnTo>
                    <a:pt x="596" y="45"/>
                  </a:lnTo>
                  <a:lnTo>
                    <a:pt x="606" y="51"/>
                  </a:lnTo>
                  <a:lnTo>
                    <a:pt x="614" y="56"/>
                  </a:lnTo>
                  <a:lnTo>
                    <a:pt x="620" y="63"/>
                  </a:lnTo>
                  <a:lnTo>
                    <a:pt x="626" y="67"/>
                  </a:lnTo>
                  <a:lnTo>
                    <a:pt x="630" y="72"/>
                  </a:lnTo>
                  <a:lnTo>
                    <a:pt x="632" y="75"/>
                  </a:lnTo>
                  <a:lnTo>
                    <a:pt x="632" y="77"/>
                  </a:lnTo>
                  <a:lnTo>
                    <a:pt x="630" y="85"/>
                  </a:lnTo>
                  <a:lnTo>
                    <a:pt x="628" y="92"/>
                  </a:lnTo>
                  <a:lnTo>
                    <a:pt x="624" y="101"/>
                  </a:lnTo>
                  <a:lnTo>
                    <a:pt x="618" y="107"/>
                  </a:lnTo>
                  <a:lnTo>
                    <a:pt x="616" y="109"/>
                  </a:lnTo>
                  <a:lnTo>
                    <a:pt x="616" y="113"/>
                  </a:lnTo>
                  <a:lnTo>
                    <a:pt x="614" y="114"/>
                  </a:lnTo>
                  <a:lnTo>
                    <a:pt x="612" y="118"/>
                  </a:lnTo>
                  <a:lnTo>
                    <a:pt x="612" y="123"/>
                  </a:lnTo>
                  <a:lnTo>
                    <a:pt x="612" y="128"/>
                  </a:lnTo>
                  <a:lnTo>
                    <a:pt x="610" y="133"/>
                  </a:lnTo>
                  <a:lnTo>
                    <a:pt x="610" y="138"/>
                  </a:lnTo>
                  <a:lnTo>
                    <a:pt x="608" y="145"/>
                  </a:lnTo>
                  <a:lnTo>
                    <a:pt x="608" y="152"/>
                  </a:lnTo>
                  <a:lnTo>
                    <a:pt x="608" y="160"/>
                  </a:lnTo>
                  <a:lnTo>
                    <a:pt x="608" y="169"/>
                  </a:lnTo>
                  <a:lnTo>
                    <a:pt x="608" y="177"/>
                  </a:lnTo>
                  <a:lnTo>
                    <a:pt x="606" y="187"/>
                  </a:lnTo>
                  <a:lnTo>
                    <a:pt x="606" y="197"/>
                  </a:lnTo>
                  <a:lnTo>
                    <a:pt x="606" y="208"/>
                  </a:lnTo>
                  <a:lnTo>
                    <a:pt x="606" y="219"/>
                  </a:lnTo>
                  <a:lnTo>
                    <a:pt x="606" y="231"/>
                  </a:lnTo>
                  <a:lnTo>
                    <a:pt x="606" y="243"/>
                  </a:lnTo>
                  <a:lnTo>
                    <a:pt x="606" y="257"/>
                  </a:lnTo>
                  <a:lnTo>
                    <a:pt x="606" y="270"/>
                  </a:lnTo>
                  <a:lnTo>
                    <a:pt x="606" y="286"/>
                  </a:lnTo>
                  <a:lnTo>
                    <a:pt x="608" y="301"/>
                  </a:lnTo>
                  <a:lnTo>
                    <a:pt x="608" y="316"/>
                  </a:lnTo>
                  <a:lnTo>
                    <a:pt x="608" y="333"/>
                  </a:lnTo>
                  <a:lnTo>
                    <a:pt x="608" y="350"/>
                  </a:lnTo>
                  <a:lnTo>
                    <a:pt x="610" y="367"/>
                  </a:lnTo>
                  <a:lnTo>
                    <a:pt x="610" y="386"/>
                  </a:lnTo>
                  <a:lnTo>
                    <a:pt x="610" y="405"/>
                  </a:lnTo>
                  <a:lnTo>
                    <a:pt x="612" y="423"/>
                  </a:lnTo>
                  <a:lnTo>
                    <a:pt x="612" y="444"/>
                  </a:lnTo>
                  <a:lnTo>
                    <a:pt x="612" y="464"/>
                  </a:lnTo>
                  <a:lnTo>
                    <a:pt x="614" y="484"/>
                  </a:lnTo>
                  <a:lnTo>
                    <a:pt x="614" y="505"/>
                  </a:lnTo>
                  <a:lnTo>
                    <a:pt x="614" y="525"/>
                  </a:lnTo>
                  <a:lnTo>
                    <a:pt x="614" y="544"/>
                  </a:lnTo>
                  <a:lnTo>
                    <a:pt x="614" y="562"/>
                  </a:lnTo>
                  <a:lnTo>
                    <a:pt x="616" y="581"/>
                  </a:lnTo>
                  <a:lnTo>
                    <a:pt x="616" y="598"/>
                  </a:lnTo>
                  <a:lnTo>
                    <a:pt x="616" y="615"/>
                  </a:lnTo>
                  <a:lnTo>
                    <a:pt x="616" y="632"/>
                  </a:lnTo>
                  <a:lnTo>
                    <a:pt x="618" y="647"/>
                  </a:lnTo>
                  <a:lnTo>
                    <a:pt x="618" y="663"/>
                  </a:lnTo>
                  <a:lnTo>
                    <a:pt x="618" y="678"/>
                  </a:lnTo>
                  <a:lnTo>
                    <a:pt x="618" y="691"/>
                  </a:lnTo>
                  <a:lnTo>
                    <a:pt x="618" y="705"/>
                  </a:lnTo>
                  <a:lnTo>
                    <a:pt x="618" y="719"/>
                  </a:lnTo>
                  <a:lnTo>
                    <a:pt x="620" y="731"/>
                  </a:lnTo>
                  <a:lnTo>
                    <a:pt x="620" y="744"/>
                  </a:lnTo>
                  <a:lnTo>
                    <a:pt x="620" y="754"/>
                  </a:lnTo>
                  <a:lnTo>
                    <a:pt x="620" y="766"/>
                  </a:lnTo>
                  <a:lnTo>
                    <a:pt x="620" y="776"/>
                  </a:lnTo>
                  <a:lnTo>
                    <a:pt x="620" y="787"/>
                  </a:lnTo>
                  <a:lnTo>
                    <a:pt x="622" y="795"/>
                  </a:lnTo>
                  <a:lnTo>
                    <a:pt x="622" y="804"/>
                  </a:lnTo>
                  <a:lnTo>
                    <a:pt x="622" y="812"/>
                  </a:lnTo>
                  <a:lnTo>
                    <a:pt x="622" y="819"/>
                  </a:lnTo>
                  <a:lnTo>
                    <a:pt x="622" y="827"/>
                  </a:lnTo>
                  <a:lnTo>
                    <a:pt x="622" y="832"/>
                  </a:lnTo>
                  <a:lnTo>
                    <a:pt x="622" y="839"/>
                  </a:lnTo>
                  <a:lnTo>
                    <a:pt x="622" y="844"/>
                  </a:lnTo>
                  <a:lnTo>
                    <a:pt x="622" y="849"/>
                  </a:lnTo>
                  <a:lnTo>
                    <a:pt x="622" y="853"/>
                  </a:lnTo>
                  <a:lnTo>
                    <a:pt x="622" y="856"/>
                  </a:lnTo>
                  <a:lnTo>
                    <a:pt x="616" y="911"/>
                  </a:lnTo>
                  <a:lnTo>
                    <a:pt x="608" y="963"/>
                  </a:lnTo>
                  <a:lnTo>
                    <a:pt x="604" y="977"/>
                  </a:lnTo>
                  <a:lnTo>
                    <a:pt x="600" y="989"/>
                  </a:lnTo>
                  <a:lnTo>
                    <a:pt x="596" y="1001"/>
                  </a:lnTo>
                  <a:lnTo>
                    <a:pt x="591" y="1011"/>
                  </a:lnTo>
                  <a:lnTo>
                    <a:pt x="585" y="1019"/>
                  </a:lnTo>
                  <a:lnTo>
                    <a:pt x="579" y="1029"/>
                  </a:lnTo>
                  <a:lnTo>
                    <a:pt x="573" y="1038"/>
                  </a:lnTo>
                  <a:lnTo>
                    <a:pt x="567" y="1045"/>
                  </a:lnTo>
                  <a:lnTo>
                    <a:pt x="559" y="1053"/>
                  </a:lnTo>
                  <a:lnTo>
                    <a:pt x="553" y="1058"/>
                  </a:lnTo>
                  <a:lnTo>
                    <a:pt x="548" y="1063"/>
                  </a:lnTo>
                  <a:lnTo>
                    <a:pt x="542" y="1068"/>
                  </a:lnTo>
                  <a:lnTo>
                    <a:pt x="538" y="1072"/>
                  </a:lnTo>
                  <a:lnTo>
                    <a:pt x="532" y="1074"/>
                  </a:lnTo>
                  <a:lnTo>
                    <a:pt x="528" y="1075"/>
                  </a:lnTo>
                  <a:lnTo>
                    <a:pt x="524" y="1075"/>
                  </a:lnTo>
                  <a:lnTo>
                    <a:pt x="520" y="1074"/>
                  </a:lnTo>
                  <a:lnTo>
                    <a:pt x="516" y="1070"/>
                  </a:lnTo>
                  <a:lnTo>
                    <a:pt x="512" y="1065"/>
                  </a:lnTo>
                  <a:lnTo>
                    <a:pt x="510" y="1060"/>
                  </a:lnTo>
                  <a:lnTo>
                    <a:pt x="510" y="1055"/>
                  </a:lnTo>
                  <a:lnTo>
                    <a:pt x="508" y="1048"/>
                  </a:lnTo>
                  <a:lnTo>
                    <a:pt x="510" y="1040"/>
                  </a:lnTo>
                  <a:lnTo>
                    <a:pt x="510" y="1029"/>
                  </a:lnTo>
                  <a:lnTo>
                    <a:pt x="512" y="1024"/>
                  </a:lnTo>
                  <a:lnTo>
                    <a:pt x="512" y="1019"/>
                  </a:lnTo>
                  <a:lnTo>
                    <a:pt x="510" y="1012"/>
                  </a:lnTo>
                  <a:lnTo>
                    <a:pt x="510" y="1007"/>
                  </a:lnTo>
                  <a:lnTo>
                    <a:pt x="508" y="1002"/>
                  </a:lnTo>
                  <a:lnTo>
                    <a:pt x="506" y="995"/>
                  </a:lnTo>
                  <a:lnTo>
                    <a:pt x="505" y="990"/>
                  </a:lnTo>
                  <a:lnTo>
                    <a:pt x="501" y="985"/>
                  </a:lnTo>
                  <a:lnTo>
                    <a:pt x="493" y="973"/>
                  </a:lnTo>
                  <a:lnTo>
                    <a:pt x="483" y="963"/>
                  </a:lnTo>
                  <a:lnTo>
                    <a:pt x="473" y="953"/>
                  </a:lnTo>
                  <a:lnTo>
                    <a:pt x="459" y="943"/>
                  </a:lnTo>
                  <a:lnTo>
                    <a:pt x="459" y="943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2"/>
            <p:cNvSpPr/>
            <p:nvPr/>
          </p:nvSpPr>
          <p:spPr bwMode="auto">
            <a:xfrm>
              <a:off x="4816475" y="1657350"/>
              <a:ext cx="79375" cy="677862"/>
            </a:xfrm>
            <a:custGeom>
              <a:avLst/>
              <a:gdLst>
                <a:gd name="T0" fmla="*/ 79 w 100"/>
                <a:gd name="T1" fmla="*/ 470 h 856"/>
                <a:gd name="T2" fmla="*/ 79 w 100"/>
                <a:gd name="T3" fmla="*/ 554 h 856"/>
                <a:gd name="T4" fmla="*/ 77 w 100"/>
                <a:gd name="T5" fmla="*/ 627 h 856"/>
                <a:gd name="T6" fmla="*/ 75 w 100"/>
                <a:gd name="T7" fmla="*/ 686 h 856"/>
                <a:gd name="T8" fmla="*/ 73 w 100"/>
                <a:gd name="T9" fmla="*/ 734 h 856"/>
                <a:gd name="T10" fmla="*/ 69 w 100"/>
                <a:gd name="T11" fmla="*/ 771 h 856"/>
                <a:gd name="T12" fmla="*/ 67 w 100"/>
                <a:gd name="T13" fmla="*/ 803 h 856"/>
                <a:gd name="T14" fmla="*/ 61 w 100"/>
                <a:gd name="T15" fmla="*/ 827 h 856"/>
                <a:gd name="T16" fmla="*/ 57 w 100"/>
                <a:gd name="T17" fmla="*/ 844 h 856"/>
                <a:gd name="T18" fmla="*/ 53 w 100"/>
                <a:gd name="T19" fmla="*/ 852 h 856"/>
                <a:gd name="T20" fmla="*/ 47 w 100"/>
                <a:gd name="T21" fmla="*/ 856 h 856"/>
                <a:gd name="T22" fmla="*/ 41 w 100"/>
                <a:gd name="T23" fmla="*/ 854 h 856"/>
                <a:gd name="T24" fmla="*/ 37 w 100"/>
                <a:gd name="T25" fmla="*/ 844 h 856"/>
                <a:gd name="T26" fmla="*/ 35 w 100"/>
                <a:gd name="T27" fmla="*/ 829 h 856"/>
                <a:gd name="T28" fmla="*/ 32 w 100"/>
                <a:gd name="T29" fmla="*/ 807 h 856"/>
                <a:gd name="T30" fmla="*/ 30 w 100"/>
                <a:gd name="T31" fmla="*/ 779 h 856"/>
                <a:gd name="T32" fmla="*/ 28 w 100"/>
                <a:gd name="T33" fmla="*/ 746 h 856"/>
                <a:gd name="T34" fmla="*/ 24 w 100"/>
                <a:gd name="T35" fmla="*/ 696 h 856"/>
                <a:gd name="T36" fmla="*/ 22 w 100"/>
                <a:gd name="T37" fmla="*/ 632 h 856"/>
                <a:gd name="T38" fmla="*/ 20 w 100"/>
                <a:gd name="T39" fmla="*/ 554 h 856"/>
                <a:gd name="T40" fmla="*/ 20 w 100"/>
                <a:gd name="T41" fmla="*/ 459 h 856"/>
                <a:gd name="T42" fmla="*/ 20 w 100"/>
                <a:gd name="T43" fmla="*/ 352 h 856"/>
                <a:gd name="T44" fmla="*/ 18 w 100"/>
                <a:gd name="T45" fmla="*/ 251 h 856"/>
                <a:gd name="T46" fmla="*/ 16 w 100"/>
                <a:gd name="T47" fmla="*/ 167 h 856"/>
                <a:gd name="T48" fmla="*/ 14 w 100"/>
                <a:gd name="T49" fmla="*/ 105 h 856"/>
                <a:gd name="T50" fmla="*/ 10 w 100"/>
                <a:gd name="T51" fmla="*/ 75 h 856"/>
                <a:gd name="T52" fmla="*/ 8 w 100"/>
                <a:gd name="T53" fmla="*/ 48 h 856"/>
                <a:gd name="T54" fmla="*/ 6 w 100"/>
                <a:gd name="T55" fmla="*/ 26 h 856"/>
                <a:gd name="T56" fmla="*/ 2 w 100"/>
                <a:gd name="T57" fmla="*/ 5 h 856"/>
                <a:gd name="T58" fmla="*/ 22 w 100"/>
                <a:gd name="T59" fmla="*/ 10 h 856"/>
                <a:gd name="T60" fmla="*/ 49 w 100"/>
                <a:gd name="T61" fmla="*/ 22 h 856"/>
                <a:gd name="T62" fmla="*/ 71 w 100"/>
                <a:gd name="T63" fmla="*/ 32 h 856"/>
                <a:gd name="T64" fmla="*/ 86 w 100"/>
                <a:gd name="T65" fmla="*/ 41 h 856"/>
                <a:gd name="T66" fmla="*/ 94 w 100"/>
                <a:gd name="T67" fmla="*/ 48 h 856"/>
                <a:gd name="T68" fmla="*/ 100 w 100"/>
                <a:gd name="T69" fmla="*/ 56 h 856"/>
                <a:gd name="T70" fmla="*/ 100 w 100"/>
                <a:gd name="T71" fmla="*/ 71 h 856"/>
                <a:gd name="T72" fmla="*/ 96 w 100"/>
                <a:gd name="T73" fmla="*/ 94 h 856"/>
                <a:gd name="T74" fmla="*/ 92 w 100"/>
                <a:gd name="T75" fmla="*/ 107 h 856"/>
                <a:gd name="T76" fmla="*/ 92 w 100"/>
                <a:gd name="T77" fmla="*/ 119 h 856"/>
                <a:gd name="T78" fmla="*/ 90 w 100"/>
                <a:gd name="T79" fmla="*/ 136 h 856"/>
                <a:gd name="T80" fmla="*/ 88 w 100"/>
                <a:gd name="T81" fmla="*/ 156 h 856"/>
                <a:gd name="T82" fmla="*/ 88 w 100"/>
                <a:gd name="T83" fmla="*/ 180 h 856"/>
                <a:gd name="T84" fmla="*/ 86 w 100"/>
                <a:gd name="T85" fmla="*/ 207 h 856"/>
                <a:gd name="T86" fmla="*/ 84 w 100"/>
                <a:gd name="T87" fmla="*/ 240 h 856"/>
                <a:gd name="T88" fmla="*/ 84 w 100"/>
                <a:gd name="T89" fmla="*/ 275 h 856"/>
                <a:gd name="T90" fmla="*/ 82 w 100"/>
                <a:gd name="T91" fmla="*/ 316 h 856"/>
                <a:gd name="T92" fmla="*/ 80 w 100"/>
                <a:gd name="T93" fmla="*/ 360 h 856"/>
                <a:gd name="T94" fmla="*/ 80 w 100"/>
                <a:gd name="T95" fmla="*/ 408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856">
                  <a:moveTo>
                    <a:pt x="80" y="408"/>
                  </a:moveTo>
                  <a:lnTo>
                    <a:pt x="79" y="440"/>
                  </a:lnTo>
                  <a:lnTo>
                    <a:pt x="79" y="470"/>
                  </a:lnTo>
                  <a:lnTo>
                    <a:pt x="79" y="499"/>
                  </a:lnTo>
                  <a:lnTo>
                    <a:pt x="79" y="528"/>
                  </a:lnTo>
                  <a:lnTo>
                    <a:pt x="79" y="554"/>
                  </a:lnTo>
                  <a:lnTo>
                    <a:pt x="79" y="579"/>
                  </a:lnTo>
                  <a:lnTo>
                    <a:pt x="77" y="603"/>
                  </a:lnTo>
                  <a:lnTo>
                    <a:pt x="77" y="627"/>
                  </a:lnTo>
                  <a:lnTo>
                    <a:pt x="77" y="647"/>
                  </a:lnTo>
                  <a:lnTo>
                    <a:pt x="75" y="667"/>
                  </a:lnTo>
                  <a:lnTo>
                    <a:pt x="75" y="686"/>
                  </a:lnTo>
                  <a:lnTo>
                    <a:pt x="75" y="703"/>
                  </a:lnTo>
                  <a:lnTo>
                    <a:pt x="73" y="720"/>
                  </a:lnTo>
                  <a:lnTo>
                    <a:pt x="73" y="734"/>
                  </a:lnTo>
                  <a:lnTo>
                    <a:pt x="71" y="747"/>
                  </a:lnTo>
                  <a:lnTo>
                    <a:pt x="71" y="759"/>
                  </a:lnTo>
                  <a:lnTo>
                    <a:pt x="69" y="771"/>
                  </a:lnTo>
                  <a:lnTo>
                    <a:pt x="69" y="783"/>
                  </a:lnTo>
                  <a:lnTo>
                    <a:pt x="67" y="793"/>
                  </a:lnTo>
                  <a:lnTo>
                    <a:pt x="67" y="803"/>
                  </a:lnTo>
                  <a:lnTo>
                    <a:pt x="65" y="812"/>
                  </a:lnTo>
                  <a:lnTo>
                    <a:pt x="63" y="820"/>
                  </a:lnTo>
                  <a:lnTo>
                    <a:pt x="61" y="827"/>
                  </a:lnTo>
                  <a:lnTo>
                    <a:pt x="61" y="834"/>
                  </a:lnTo>
                  <a:lnTo>
                    <a:pt x="59" y="839"/>
                  </a:lnTo>
                  <a:lnTo>
                    <a:pt x="57" y="844"/>
                  </a:lnTo>
                  <a:lnTo>
                    <a:pt x="55" y="847"/>
                  </a:lnTo>
                  <a:lnTo>
                    <a:pt x="53" y="851"/>
                  </a:lnTo>
                  <a:lnTo>
                    <a:pt x="53" y="852"/>
                  </a:lnTo>
                  <a:lnTo>
                    <a:pt x="51" y="856"/>
                  </a:lnTo>
                  <a:lnTo>
                    <a:pt x="49" y="856"/>
                  </a:lnTo>
                  <a:lnTo>
                    <a:pt x="47" y="856"/>
                  </a:lnTo>
                  <a:lnTo>
                    <a:pt x="45" y="856"/>
                  </a:lnTo>
                  <a:lnTo>
                    <a:pt x="43" y="856"/>
                  </a:lnTo>
                  <a:lnTo>
                    <a:pt x="41" y="854"/>
                  </a:lnTo>
                  <a:lnTo>
                    <a:pt x="41" y="851"/>
                  </a:lnTo>
                  <a:lnTo>
                    <a:pt x="39" y="847"/>
                  </a:lnTo>
                  <a:lnTo>
                    <a:pt x="37" y="844"/>
                  </a:lnTo>
                  <a:lnTo>
                    <a:pt x="37" y="839"/>
                  </a:lnTo>
                  <a:lnTo>
                    <a:pt x="35" y="834"/>
                  </a:lnTo>
                  <a:lnTo>
                    <a:pt x="35" y="829"/>
                  </a:lnTo>
                  <a:lnTo>
                    <a:pt x="34" y="822"/>
                  </a:lnTo>
                  <a:lnTo>
                    <a:pt x="34" y="815"/>
                  </a:lnTo>
                  <a:lnTo>
                    <a:pt x="32" y="807"/>
                  </a:lnTo>
                  <a:lnTo>
                    <a:pt x="32" y="798"/>
                  </a:lnTo>
                  <a:lnTo>
                    <a:pt x="30" y="790"/>
                  </a:lnTo>
                  <a:lnTo>
                    <a:pt x="30" y="779"/>
                  </a:lnTo>
                  <a:lnTo>
                    <a:pt x="28" y="769"/>
                  </a:lnTo>
                  <a:lnTo>
                    <a:pt x="28" y="759"/>
                  </a:lnTo>
                  <a:lnTo>
                    <a:pt x="28" y="746"/>
                  </a:lnTo>
                  <a:lnTo>
                    <a:pt x="26" y="730"/>
                  </a:lnTo>
                  <a:lnTo>
                    <a:pt x="26" y="715"/>
                  </a:lnTo>
                  <a:lnTo>
                    <a:pt x="24" y="696"/>
                  </a:lnTo>
                  <a:lnTo>
                    <a:pt x="24" y="678"/>
                  </a:lnTo>
                  <a:lnTo>
                    <a:pt x="24" y="656"/>
                  </a:lnTo>
                  <a:lnTo>
                    <a:pt x="22" y="632"/>
                  </a:lnTo>
                  <a:lnTo>
                    <a:pt x="22" y="608"/>
                  </a:lnTo>
                  <a:lnTo>
                    <a:pt x="22" y="581"/>
                  </a:lnTo>
                  <a:lnTo>
                    <a:pt x="20" y="554"/>
                  </a:lnTo>
                  <a:lnTo>
                    <a:pt x="20" y="523"/>
                  </a:lnTo>
                  <a:lnTo>
                    <a:pt x="20" y="493"/>
                  </a:lnTo>
                  <a:lnTo>
                    <a:pt x="20" y="459"/>
                  </a:lnTo>
                  <a:lnTo>
                    <a:pt x="20" y="425"/>
                  </a:lnTo>
                  <a:lnTo>
                    <a:pt x="20" y="387"/>
                  </a:lnTo>
                  <a:lnTo>
                    <a:pt x="20" y="352"/>
                  </a:lnTo>
                  <a:lnTo>
                    <a:pt x="20" y="316"/>
                  </a:lnTo>
                  <a:lnTo>
                    <a:pt x="18" y="284"/>
                  </a:lnTo>
                  <a:lnTo>
                    <a:pt x="18" y="251"/>
                  </a:lnTo>
                  <a:lnTo>
                    <a:pt x="18" y="221"/>
                  </a:lnTo>
                  <a:lnTo>
                    <a:pt x="16" y="192"/>
                  </a:lnTo>
                  <a:lnTo>
                    <a:pt x="16" y="167"/>
                  </a:lnTo>
                  <a:lnTo>
                    <a:pt x="16" y="141"/>
                  </a:lnTo>
                  <a:lnTo>
                    <a:pt x="14" y="117"/>
                  </a:lnTo>
                  <a:lnTo>
                    <a:pt x="14" y="105"/>
                  </a:lnTo>
                  <a:lnTo>
                    <a:pt x="12" y="95"/>
                  </a:lnTo>
                  <a:lnTo>
                    <a:pt x="12" y="85"/>
                  </a:lnTo>
                  <a:lnTo>
                    <a:pt x="10" y="75"/>
                  </a:lnTo>
                  <a:lnTo>
                    <a:pt x="10" y="66"/>
                  </a:lnTo>
                  <a:lnTo>
                    <a:pt x="10" y="56"/>
                  </a:lnTo>
                  <a:lnTo>
                    <a:pt x="8" y="48"/>
                  </a:lnTo>
                  <a:lnTo>
                    <a:pt x="8" y="39"/>
                  </a:lnTo>
                  <a:lnTo>
                    <a:pt x="6" y="32"/>
                  </a:lnTo>
                  <a:lnTo>
                    <a:pt x="6" y="26"/>
                  </a:lnTo>
                  <a:lnTo>
                    <a:pt x="4" y="19"/>
                  </a:lnTo>
                  <a:lnTo>
                    <a:pt x="2" y="12"/>
                  </a:lnTo>
                  <a:lnTo>
                    <a:pt x="2" y="5"/>
                  </a:lnTo>
                  <a:lnTo>
                    <a:pt x="0" y="0"/>
                  </a:lnTo>
                  <a:lnTo>
                    <a:pt x="12" y="5"/>
                  </a:lnTo>
                  <a:lnTo>
                    <a:pt x="22" y="10"/>
                  </a:lnTo>
                  <a:lnTo>
                    <a:pt x="32" y="14"/>
                  </a:lnTo>
                  <a:lnTo>
                    <a:pt x="41" y="17"/>
                  </a:lnTo>
                  <a:lnTo>
                    <a:pt x="49" y="22"/>
                  </a:lnTo>
                  <a:lnTo>
                    <a:pt x="57" y="26"/>
                  </a:lnTo>
                  <a:lnTo>
                    <a:pt x="63" y="29"/>
                  </a:lnTo>
                  <a:lnTo>
                    <a:pt x="71" y="32"/>
                  </a:lnTo>
                  <a:lnTo>
                    <a:pt x="77" y="34"/>
                  </a:lnTo>
                  <a:lnTo>
                    <a:pt x="80" y="37"/>
                  </a:lnTo>
                  <a:lnTo>
                    <a:pt x="86" y="41"/>
                  </a:lnTo>
                  <a:lnTo>
                    <a:pt x="90" y="43"/>
                  </a:lnTo>
                  <a:lnTo>
                    <a:pt x="92" y="44"/>
                  </a:lnTo>
                  <a:lnTo>
                    <a:pt x="94" y="48"/>
                  </a:lnTo>
                  <a:lnTo>
                    <a:pt x="96" y="49"/>
                  </a:lnTo>
                  <a:lnTo>
                    <a:pt x="98" y="51"/>
                  </a:lnTo>
                  <a:lnTo>
                    <a:pt x="100" y="56"/>
                  </a:lnTo>
                  <a:lnTo>
                    <a:pt x="100" y="60"/>
                  </a:lnTo>
                  <a:lnTo>
                    <a:pt x="100" y="65"/>
                  </a:lnTo>
                  <a:lnTo>
                    <a:pt x="100" y="71"/>
                  </a:lnTo>
                  <a:lnTo>
                    <a:pt x="98" y="78"/>
                  </a:lnTo>
                  <a:lnTo>
                    <a:pt x="96" y="85"/>
                  </a:lnTo>
                  <a:lnTo>
                    <a:pt x="96" y="94"/>
                  </a:lnTo>
                  <a:lnTo>
                    <a:pt x="94" y="102"/>
                  </a:lnTo>
                  <a:lnTo>
                    <a:pt x="92" y="105"/>
                  </a:lnTo>
                  <a:lnTo>
                    <a:pt x="92" y="107"/>
                  </a:lnTo>
                  <a:lnTo>
                    <a:pt x="92" y="112"/>
                  </a:lnTo>
                  <a:lnTo>
                    <a:pt x="92" y="116"/>
                  </a:lnTo>
                  <a:lnTo>
                    <a:pt x="92" y="119"/>
                  </a:lnTo>
                  <a:lnTo>
                    <a:pt x="90" y="124"/>
                  </a:lnTo>
                  <a:lnTo>
                    <a:pt x="90" y="129"/>
                  </a:lnTo>
                  <a:lnTo>
                    <a:pt x="90" y="136"/>
                  </a:lnTo>
                  <a:lnTo>
                    <a:pt x="90" y="143"/>
                  </a:lnTo>
                  <a:lnTo>
                    <a:pt x="88" y="148"/>
                  </a:lnTo>
                  <a:lnTo>
                    <a:pt x="88" y="156"/>
                  </a:lnTo>
                  <a:lnTo>
                    <a:pt x="88" y="163"/>
                  </a:lnTo>
                  <a:lnTo>
                    <a:pt x="88" y="172"/>
                  </a:lnTo>
                  <a:lnTo>
                    <a:pt x="88" y="180"/>
                  </a:lnTo>
                  <a:lnTo>
                    <a:pt x="86" y="189"/>
                  </a:lnTo>
                  <a:lnTo>
                    <a:pt x="86" y="197"/>
                  </a:lnTo>
                  <a:lnTo>
                    <a:pt x="86" y="207"/>
                  </a:lnTo>
                  <a:lnTo>
                    <a:pt x="86" y="217"/>
                  </a:lnTo>
                  <a:lnTo>
                    <a:pt x="84" y="229"/>
                  </a:lnTo>
                  <a:lnTo>
                    <a:pt x="84" y="240"/>
                  </a:lnTo>
                  <a:lnTo>
                    <a:pt x="84" y="251"/>
                  </a:lnTo>
                  <a:lnTo>
                    <a:pt x="84" y="263"/>
                  </a:lnTo>
                  <a:lnTo>
                    <a:pt x="84" y="275"/>
                  </a:lnTo>
                  <a:lnTo>
                    <a:pt x="82" y="289"/>
                  </a:lnTo>
                  <a:lnTo>
                    <a:pt x="82" y="302"/>
                  </a:lnTo>
                  <a:lnTo>
                    <a:pt x="82" y="316"/>
                  </a:lnTo>
                  <a:lnTo>
                    <a:pt x="82" y="330"/>
                  </a:lnTo>
                  <a:lnTo>
                    <a:pt x="80" y="345"/>
                  </a:lnTo>
                  <a:lnTo>
                    <a:pt x="80" y="360"/>
                  </a:lnTo>
                  <a:lnTo>
                    <a:pt x="80" y="375"/>
                  </a:lnTo>
                  <a:lnTo>
                    <a:pt x="80" y="392"/>
                  </a:lnTo>
                  <a:lnTo>
                    <a:pt x="80" y="408"/>
                  </a:lnTo>
                  <a:lnTo>
                    <a:pt x="80" y="408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3"/>
            <p:cNvSpPr/>
            <p:nvPr/>
          </p:nvSpPr>
          <p:spPr bwMode="auto">
            <a:xfrm>
              <a:off x="4724400" y="1809750"/>
              <a:ext cx="279400" cy="79375"/>
            </a:xfrm>
            <a:custGeom>
              <a:avLst/>
              <a:gdLst>
                <a:gd name="T0" fmla="*/ 0 w 352"/>
                <a:gd name="T1" fmla="*/ 74 h 98"/>
                <a:gd name="T2" fmla="*/ 2 w 352"/>
                <a:gd name="T3" fmla="*/ 71 h 98"/>
                <a:gd name="T4" fmla="*/ 10 w 352"/>
                <a:gd name="T5" fmla="*/ 66 h 98"/>
                <a:gd name="T6" fmla="*/ 21 w 352"/>
                <a:gd name="T7" fmla="*/ 61 h 98"/>
                <a:gd name="T8" fmla="*/ 37 w 352"/>
                <a:gd name="T9" fmla="*/ 54 h 98"/>
                <a:gd name="T10" fmla="*/ 58 w 352"/>
                <a:gd name="T11" fmla="*/ 49 h 98"/>
                <a:gd name="T12" fmla="*/ 86 w 352"/>
                <a:gd name="T13" fmla="*/ 42 h 98"/>
                <a:gd name="T14" fmla="*/ 117 w 352"/>
                <a:gd name="T15" fmla="*/ 35 h 98"/>
                <a:gd name="T16" fmla="*/ 150 w 352"/>
                <a:gd name="T17" fmla="*/ 27 h 98"/>
                <a:gd name="T18" fmla="*/ 182 w 352"/>
                <a:gd name="T19" fmla="*/ 20 h 98"/>
                <a:gd name="T20" fmla="*/ 209 w 352"/>
                <a:gd name="T21" fmla="*/ 15 h 98"/>
                <a:gd name="T22" fmla="*/ 233 w 352"/>
                <a:gd name="T23" fmla="*/ 10 h 98"/>
                <a:gd name="T24" fmla="*/ 252 w 352"/>
                <a:gd name="T25" fmla="*/ 6 h 98"/>
                <a:gd name="T26" fmla="*/ 268 w 352"/>
                <a:gd name="T27" fmla="*/ 3 h 98"/>
                <a:gd name="T28" fmla="*/ 280 w 352"/>
                <a:gd name="T29" fmla="*/ 1 h 98"/>
                <a:gd name="T30" fmla="*/ 289 w 352"/>
                <a:gd name="T31" fmla="*/ 0 h 98"/>
                <a:gd name="T32" fmla="*/ 297 w 352"/>
                <a:gd name="T33" fmla="*/ 0 h 98"/>
                <a:gd name="T34" fmla="*/ 309 w 352"/>
                <a:gd name="T35" fmla="*/ 1 h 98"/>
                <a:gd name="T36" fmla="*/ 319 w 352"/>
                <a:gd name="T37" fmla="*/ 6 h 98"/>
                <a:gd name="T38" fmla="*/ 332 w 352"/>
                <a:gd name="T39" fmla="*/ 12 h 98"/>
                <a:gd name="T40" fmla="*/ 344 w 352"/>
                <a:gd name="T41" fmla="*/ 20 h 98"/>
                <a:gd name="T42" fmla="*/ 350 w 352"/>
                <a:gd name="T43" fmla="*/ 29 h 98"/>
                <a:gd name="T44" fmla="*/ 352 w 352"/>
                <a:gd name="T45" fmla="*/ 35 h 98"/>
                <a:gd name="T46" fmla="*/ 348 w 352"/>
                <a:gd name="T47" fmla="*/ 39 h 98"/>
                <a:gd name="T48" fmla="*/ 340 w 352"/>
                <a:gd name="T49" fmla="*/ 42 h 98"/>
                <a:gd name="T50" fmla="*/ 332 w 352"/>
                <a:gd name="T51" fmla="*/ 46 h 98"/>
                <a:gd name="T52" fmla="*/ 319 w 352"/>
                <a:gd name="T53" fmla="*/ 49 h 98"/>
                <a:gd name="T54" fmla="*/ 303 w 352"/>
                <a:gd name="T55" fmla="*/ 52 h 98"/>
                <a:gd name="T56" fmla="*/ 285 w 352"/>
                <a:gd name="T57" fmla="*/ 57 h 98"/>
                <a:gd name="T58" fmla="*/ 264 w 352"/>
                <a:gd name="T59" fmla="*/ 63 h 98"/>
                <a:gd name="T60" fmla="*/ 239 w 352"/>
                <a:gd name="T61" fmla="*/ 68 h 98"/>
                <a:gd name="T62" fmla="*/ 209 w 352"/>
                <a:gd name="T63" fmla="*/ 74 h 98"/>
                <a:gd name="T64" fmla="*/ 178 w 352"/>
                <a:gd name="T65" fmla="*/ 79 h 98"/>
                <a:gd name="T66" fmla="*/ 149 w 352"/>
                <a:gd name="T67" fmla="*/ 86 h 98"/>
                <a:gd name="T68" fmla="*/ 123 w 352"/>
                <a:gd name="T69" fmla="*/ 91 h 98"/>
                <a:gd name="T70" fmla="*/ 100 w 352"/>
                <a:gd name="T71" fmla="*/ 95 h 98"/>
                <a:gd name="T72" fmla="*/ 80 w 352"/>
                <a:gd name="T73" fmla="*/ 98 h 98"/>
                <a:gd name="T74" fmla="*/ 64 w 352"/>
                <a:gd name="T75" fmla="*/ 98 h 98"/>
                <a:gd name="T76" fmla="*/ 51 w 352"/>
                <a:gd name="T77" fmla="*/ 98 h 98"/>
                <a:gd name="T78" fmla="*/ 41 w 352"/>
                <a:gd name="T79" fmla="*/ 98 h 98"/>
                <a:gd name="T80" fmla="*/ 29 w 352"/>
                <a:gd name="T81" fmla="*/ 95 h 98"/>
                <a:gd name="T82" fmla="*/ 17 w 352"/>
                <a:gd name="T83" fmla="*/ 90 h 98"/>
                <a:gd name="T84" fmla="*/ 8 w 352"/>
                <a:gd name="T85" fmla="*/ 85 h 98"/>
                <a:gd name="T86" fmla="*/ 2 w 352"/>
                <a:gd name="T87" fmla="*/ 79 h 98"/>
                <a:gd name="T88" fmla="*/ 0 w 352"/>
                <a:gd name="T89" fmla="*/ 7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2" h="98">
                  <a:moveTo>
                    <a:pt x="0" y="76"/>
                  </a:moveTo>
                  <a:lnTo>
                    <a:pt x="0" y="74"/>
                  </a:lnTo>
                  <a:lnTo>
                    <a:pt x="0" y="73"/>
                  </a:lnTo>
                  <a:lnTo>
                    <a:pt x="2" y="71"/>
                  </a:lnTo>
                  <a:lnTo>
                    <a:pt x="6" y="68"/>
                  </a:lnTo>
                  <a:lnTo>
                    <a:pt x="10" y="66"/>
                  </a:lnTo>
                  <a:lnTo>
                    <a:pt x="13" y="63"/>
                  </a:lnTo>
                  <a:lnTo>
                    <a:pt x="21" y="61"/>
                  </a:lnTo>
                  <a:lnTo>
                    <a:pt x="29" y="57"/>
                  </a:lnTo>
                  <a:lnTo>
                    <a:pt x="37" y="54"/>
                  </a:lnTo>
                  <a:lnTo>
                    <a:pt x="47" y="52"/>
                  </a:lnTo>
                  <a:lnTo>
                    <a:pt x="58" y="49"/>
                  </a:lnTo>
                  <a:lnTo>
                    <a:pt x="72" y="46"/>
                  </a:lnTo>
                  <a:lnTo>
                    <a:pt x="86" y="42"/>
                  </a:lnTo>
                  <a:lnTo>
                    <a:pt x="100" y="39"/>
                  </a:lnTo>
                  <a:lnTo>
                    <a:pt x="117" y="35"/>
                  </a:lnTo>
                  <a:lnTo>
                    <a:pt x="135" y="30"/>
                  </a:lnTo>
                  <a:lnTo>
                    <a:pt x="150" y="27"/>
                  </a:lnTo>
                  <a:lnTo>
                    <a:pt x="166" y="23"/>
                  </a:lnTo>
                  <a:lnTo>
                    <a:pt x="182" y="20"/>
                  </a:lnTo>
                  <a:lnTo>
                    <a:pt x="195" y="17"/>
                  </a:lnTo>
                  <a:lnTo>
                    <a:pt x="209" y="15"/>
                  </a:lnTo>
                  <a:lnTo>
                    <a:pt x="221" y="12"/>
                  </a:lnTo>
                  <a:lnTo>
                    <a:pt x="233" y="10"/>
                  </a:lnTo>
                  <a:lnTo>
                    <a:pt x="242" y="8"/>
                  </a:lnTo>
                  <a:lnTo>
                    <a:pt x="252" y="6"/>
                  </a:lnTo>
                  <a:lnTo>
                    <a:pt x="260" y="5"/>
                  </a:lnTo>
                  <a:lnTo>
                    <a:pt x="268" y="3"/>
                  </a:lnTo>
                  <a:lnTo>
                    <a:pt x="274" y="1"/>
                  </a:lnTo>
                  <a:lnTo>
                    <a:pt x="280" y="1"/>
                  </a:lnTo>
                  <a:lnTo>
                    <a:pt x="285" y="1"/>
                  </a:lnTo>
                  <a:lnTo>
                    <a:pt x="289" y="0"/>
                  </a:lnTo>
                  <a:lnTo>
                    <a:pt x="291" y="0"/>
                  </a:lnTo>
                  <a:lnTo>
                    <a:pt x="297" y="0"/>
                  </a:lnTo>
                  <a:lnTo>
                    <a:pt x="303" y="1"/>
                  </a:lnTo>
                  <a:lnTo>
                    <a:pt x="309" y="1"/>
                  </a:lnTo>
                  <a:lnTo>
                    <a:pt x="313" y="3"/>
                  </a:lnTo>
                  <a:lnTo>
                    <a:pt x="319" y="6"/>
                  </a:lnTo>
                  <a:lnTo>
                    <a:pt x="325" y="8"/>
                  </a:lnTo>
                  <a:lnTo>
                    <a:pt x="332" y="12"/>
                  </a:lnTo>
                  <a:lnTo>
                    <a:pt x="338" y="15"/>
                  </a:lnTo>
                  <a:lnTo>
                    <a:pt x="344" y="20"/>
                  </a:lnTo>
                  <a:lnTo>
                    <a:pt x="346" y="25"/>
                  </a:lnTo>
                  <a:lnTo>
                    <a:pt x="350" y="29"/>
                  </a:lnTo>
                  <a:lnTo>
                    <a:pt x="352" y="32"/>
                  </a:lnTo>
                  <a:lnTo>
                    <a:pt x="352" y="35"/>
                  </a:lnTo>
                  <a:lnTo>
                    <a:pt x="350" y="37"/>
                  </a:lnTo>
                  <a:lnTo>
                    <a:pt x="348" y="39"/>
                  </a:lnTo>
                  <a:lnTo>
                    <a:pt x="344" y="40"/>
                  </a:lnTo>
                  <a:lnTo>
                    <a:pt x="340" y="42"/>
                  </a:lnTo>
                  <a:lnTo>
                    <a:pt x="336" y="44"/>
                  </a:lnTo>
                  <a:lnTo>
                    <a:pt x="332" y="46"/>
                  </a:lnTo>
                  <a:lnTo>
                    <a:pt x="327" y="47"/>
                  </a:lnTo>
                  <a:lnTo>
                    <a:pt x="319" y="49"/>
                  </a:lnTo>
                  <a:lnTo>
                    <a:pt x="313" y="51"/>
                  </a:lnTo>
                  <a:lnTo>
                    <a:pt x="303" y="52"/>
                  </a:lnTo>
                  <a:lnTo>
                    <a:pt x="295" y="54"/>
                  </a:lnTo>
                  <a:lnTo>
                    <a:pt x="285" y="57"/>
                  </a:lnTo>
                  <a:lnTo>
                    <a:pt x="274" y="59"/>
                  </a:lnTo>
                  <a:lnTo>
                    <a:pt x="264" y="63"/>
                  </a:lnTo>
                  <a:lnTo>
                    <a:pt x="250" y="66"/>
                  </a:lnTo>
                  <a:lnTo>
                    <a:pt x="239" y="68"/>
                  </a:lnTo>
                  <a:lnTo>
                    <a:pt x="225" y="71"/>
                  </a:lnTo>
                  <a:lnTo>
                    <a:pt x="209" y="74"/>
                  </a:lnTo>
                  <a:lnTo>
                    <a:pt x="195" y="76"/>
                  </a:lnTo>
                  <a:lnTo>
                    <a:pt x="178" y="79"/>
                  </a:lnTo>
                  <a:lnTo>
                    <a:pt x="164" y="83"/>
                  </a:lnTo>
                  <a:lnTo>
                    <a:pt x="149" y="86"/>
                  </a:lnTo>
                  <a:lnTo>
                    <a:pt x="135" y="90"/>
                  </a:lnTo>
                  <a:lnTo>
                    <a:pt x="123" y="91"/>
                  </a:lnTo>
                  <a:lnTo>
                    <a:pt x="111" y="93"/>
                  </a:lnTo>
                  <a:lnTo>
                    <a:pt x="100" y="95"/>
                  </a:lnTo>
                  <a:lnTo>
                    <a:pt x="90" y="96"/>
                  </a:lnTo>
                  <a:lnTo>
                    <a:pt x="80" y="98"/>
                  </a:lnTo>
                  <a:lnTo>
                    <a:pt x="72" y="98"/>
                  </a:lnTo>
                  <a:lnTo>
                    <a:pt x="64" y="98"/>
                  </a:lnTo>
                  <a:lnTo>
                    <a:pt x="57" y="98"/>
                  </a:lnTo>
                  <a:lnTo>
                    <a:pt x="51" y="98"/>
                  </a:lnTo>
                  <a:lnTo>
                    <a:pt x="45" y="98"/>
                  </a:lnTo>
                  <a:lnTo>
                    <a:pt x="41" y="98"/>
                  </a:lnTo>
                  <a:lnTo>
                    <a:pt x="37" y="96"/>
                  </a:lnTo>
                  <a:lnTo>
                    <a:pt x="29" y="95"/>
                  </a:lnTo>
                  <a:lnTo>
                    <a:pt x="23" y="91"/>
                  </a:lnTo>
                  <a:lnTo>
                    <a:pt x="17" y="90"/>
                  </a:lnTo>
                  <a:lnTo>
                    <a:pt x="13" y="86"/>
                  </a:lnTo>
                  <a:lnTo>
                    <a:pt x="8" y="85"/>
                  </a:lnTo>
                  <a:lnTo>
                    <a:pt x="6" y="81"/>
                  </a:lnTo>
                  <a:lnTo>
                    <a:pt x="2" y="79"/>
                  </a:lnTo>
                  <a:lnTo>
                    <a:pt x="0" y="76"/>
                  </a:lnTo>
                  <a:lnTo>
                    <a:pt x="0" y="76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4"/>
            <p:cNvSpPr/>
            <p:nvPr/>
          </p:nvSpPr>
          <p:spPr bwMode="auto">
            <a:xfrm>
              <a:off x="4708525" y="1979613"/>
              <a:ext cx="311150" cy="82550"/>
            </a:xfrm>
            <a:custGeom>
              <a:avLst/>
              <a:gdLst>
                <a:gd name="T0" fmla="*/ 374 w 392"/>
                <a:gd name="T1" fmla="*/ 52 h 103"/>
                <a:gd name="T2" fmla="*/ 366 w 392"/>
                <a:gd name="T3" fmla="*/ 56 h 103"/>
                <a:gd name="T4" fmla="*/ 354 w 392"/>
                <a:gd name="T5" fmla="*/ 59 h 103"/>
                <a:gd name="T6" fmla="*/ 339 w 392"/>
                <a:gd name="T7" fmla="*/ 62 h 103"/>
                <a:gd name="T8" fmla="*/ 319 w 392"/>
                <a:gd name="T9" fmla="*/ 68 h 103"/>
                <a:gd name="T10" fmla="*/ 294 w 392"/>
                <a:gd name="T11" fmla="*/ 73 h 103"/>
                <a:gd name="T12" fmla="*/ 264 w 392"/>
                <a:gd name="T13" fmla="*/ 78 h 103"/>
                <a:gd name="T14" fmla="*/ 233 w 392"/>
                <a:gd name="T15" fmla="*/ 85 h 103"/>
                <a:gd name="T16" fmla="*/ 196 w 392"/>
                <a:gd name="T17" fmla="*/ 90 h 103"/>
                <a:gd name="T18" fmla="*/ 161 w 392"/>
                <a:gd name="T19" fmla="*/ 95 h 103"/>
                <a:gd name="T20" fmla="*/ 131 w 392"/>
                <a:gd name="T21" fmla="*/ 98 h 103"/>
                <a:gd name="T22" fmla="*/ 104 w 392"/>
                <a:gd name="T23" fmla="*/ 102 h 103"/>
                <a:gd name="T24" fmla="*/ 82 w 392"/>
                <a:gd name="T25" fmla="*/ 103 h 103"/>
                <a:gd name="T26" fmla="*/ 63 w 392"/>
                <a:gd name="T27" fmla="*/ 103 h 103"/>
                <a:gd name="T28" fmla="*/ 49 w 392"/>
                <a:gd name="T29" fmla="*/ 103 h 103"/>
                <a:gd name="T30" fmla="*/ 37 w 392"/>
                <a:gd name="T31" fmla="*/ 103 h 103"/>
                <a:gd name="T32" fmla="*/ 28 w 392"/>
                <a:gd name="T33" fmla="*/ 100 h 103"/>
                <a:gd name="T34" fmla="*/ 16 w 392"/>
                <a:gd name="T35" fmla="*/ 95 h 103"/>
                <a:gd name="T36" fmla="*/ 8 w 392"/>
                <a:gd name="T37" fmla="*/ 88 h 103"/>
                <a:gd name="T38" fmla="*/ 2 w 392"/>
                <a:gd name="T39" fmla="*/ 81 h 103"/>
                <a:gd name="T40" fmla="*/ 0 w 392"/>
                <a:gd name="T41" fmla="*/ 74 h 103"/>
                <a:gd name="T42" fmla="*/ 4 w 392"/>
                <a:gd name="T43" fmla="*/ 69 h 103"/>
                <a:gd name="T44" fmla="*/ 14 w 392"/>
                <a:gd name="T45" fmla="*/ 64 h 103"/>
                <a:gd name="T46" fmla="*/ 32 w 392"/>
                <a:gd name="T47" fmla="*/ 59 h 103"/>
                <a:gd name="T48" fmla="*/ 49 w 392"/>
                <a:gd name="T49" fmla="*/ 56 h 103"/>
                <a:gd name="T50" fmla="*/ 61 w 392"/>
                <a:gd name="T51" fmla="*/ 52 h 103"/>
                <a:gd name="T52" fmla="*/ 77 w 392"/>
                <a:gd name="T53" fmla="*/ 51 h 103"/>
                <a:gd name="T54" fmla="*/ 92 w 392"/>
                <a:gd name="T55" fmla="*/ 47 h 103"/>
                <a:gd name="T56" fmla="*/ 112 w 392"/>
                <a:gd name="T57" fmla="*/ 42 h 103"/>
                <a:gd name="T58" fmla="*/ 135 w 392"/>
                <a:gd name="T59" fmla="*/ 39 h 103"/>
                <a:gd name="T60" fmla="*/ 159 w 392"/>
                <a:gd name="T61" fmla="*/ 34 h 103"/>
                <a:gd name="T62" fmla="*/ 186 w 392"/>
                <a:gd name="T63" fmla="*/ 28 h 103"/>
                <a:gd name="T64" fmla="*/ 215 w 392"/>
                <a:gd name="T65" fmla="*/ 23 h 103"/>
                <a:gd name="T66" fmla="*/ 241 w 392"/>
                <a:gd name="T67" fmla="*/ 17 h 103"/>
                <a:gd name="T68" fmla="*/ 264 w 392"/>
                <a:gd name="T69" fmla="*/ 13 h 103"/>
                <a:gd name="T70" fmla="*/ 284 w 392"/>
                <a:gd name="T71" fmla="*/ 8 h 103"/>
                <a:gd name="T72" fmla="*/ 300 w 392"/>
                <a:gd name="T73" fmla="*/ 5 h 103"/>
                <a:gd name="T74" fmla="*/ 313 w 392"/>
                <a:gd name="T75" fmla="*/ 3 h 103"/>
                <a:gd name="T76" fmla="*/ 325 w 392"/>
                <a:gd name="T77" fmla="*/ 1 h 103"/>
                <a:gd name="T78" fmla="*/ 333 w 392"/>
                <a:gd name="T79" fmla="*/ 0 h 103"/>
                <a:gd name="T80" fmla="*/ 345 w 392"/>
                <a:gd name="T81" fmla="*/ 0 h 103"/>
                <a:gd name="T82" fmla="*/ 362 w 392"/>
                <a:gd name="T83" fmla="*/ 3 h 103"/>
                <a:gd name="T84" fmla="*/ 372 w 392"/>
                <a:gd name="T85" fmla="*/ 5 h 103"/>
                <a:gd name="T86" fmla="*/ 382 w 392"/>
                <a:gd name="T87" fmla="*/ 10 h 103"/>
                <a:gd name="T88" fmla="*/ 388 w 392"/>
                <a:gd name="T89" fmla="*/ 15 h 103"/>
                <a:gd name="T90" fmla="*/ 390 w 392"/>
                <a:gd name="T91" fmla="*/ 22 h 103"/>
                <a:gd name="T92" fmla="*/ 392 w 392"/>
                <a:gd name="T93" fmla="*/ 25 h 103"/>
                <a:gd name="T94" fmla="*/ 388 w 392"/>
                <a:gd name="T95" fmla="*/ 40 h 103"/>
                <a:gd name="T96" fmla="*/ 380 w 392"/>
                <a:gd name="T97" fmla="*/ 49 h 103"/>
                <a:gd name="T98" fmla="*/ 378 w 392"/>
                <a:gd name="T99" fmla="*/ 5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92" h="103">
                  <a:moveTo>
                    <a:pt x="378" y="51"/>
                  </a:moveTo>
                  <a:lnTo>
                    <a:pt x="374" y="52"/>
                  </a:lnTo>
                  <a:lnTo>
                    <a:pt x="372" y="54"/>
                  </a:lnTo>
                  <a:lnTo>
                    <a:pt x="366" y="56"/>
                  </a:lnTo>
                  <a:lnTo>
                    <a:pt x="362" y="57"/>
                  </a:lnTo>
                  <a:lnTo>
                    <a:pt x="354" y="59"/>
                  </a:lnTo>
                  <a:lnTo>
                    <a:pt x="347" y="61"/>
                  </a:lnTo>
                  <a:lnTo>
                    <a:pt x="339" y="62"/>
                  </a:lnTo>
                  <a:lnTo>
                    <a:pt x="329" y="64"/>
                  </a:lnTo>
                  <a:lnTo>
                    <a:pt x="319" y="68"/>
                  </a:lnTo>
                  <a:lnTo>
                    <a:pt x="305" y="69"/>
                  </a:lnTo>
                  <a:lnTo>
                    <a:pt x="294" y="73"/>
                  </a:lnTo>
                  <a:lnTo>
                    <a:pt x="280" y="76"/>
                  </a:lnTo>
                  <a:lnTo>
                    <a:pt x="264" y="78"/>
                  </a:lnTo>
                  <a:lnTo>
                    <a:pt x="249" y="81"/>
                  </a:lnTo>
                  <a:lnTo>
                    <a:pt x="233" y="85"/>
                  </a:lnTo>
                  <a:lnTo>
                    <a:pt x="215" y="86"/>
                  </a:lnTo>
                  <a:lnTo>
                    <a:pt x="196" y="90"/>
                  </a:lnTo>
                  <a:lnTo>
                    <a:pt x="178" y="91"/>
                  </a:lnTo>
                  <a:lnTo>
                    <a:pt x="161" y="95"/>
                  </a:lnTo>
                  <a:lnTo>
                    <a:pt x="145" y="96"/>
                  </a:lnTo>
                  <a:lnTo>
                    <a:pt x="131" y="98"/>
                  </a:lnTo>
                  <a:lnTo>
                    <a:pt x="118" y="100"/>
                  </a:lnTo>
                  <a:lnTo>
                    <a:pt x="104" y="102"/>
                  </a:lnTo>
                  <a:lnTo>
                    <a:pt x="92" y="102"/>
                  </a:lnTo>
                  <a:lnTo>
                    <a:pt x="82" y="103"/>
                  </a:lnTo>
                  <a:lnTo>
                    <a:pt x="73" y="103"/>
                  </a:lnTo>
                  <a:lnTo>
                    <a:pt x="63" y="103"/>
                  </a:lnTo>
                  <a:lnTo>
                    <a:pt x="55" y="103"/>
                  </a:lnTo>
                  <a:lnTo>
                    <a:pt x="49" y="103"/>
                  </a:lnTo>
                  <a:lnTo>
                    <a:pt x="43" y="103"/>
                  </a:lnTo>
                  <a:lnTo>
                    <a:pt x="37" y="103"/>
                  </a:lnTo>
                  <a:lnTo>
                    <a:pt x="33" y="102"/>
                  </a:lnTo>
                  <a:lnTo>
                    <a:pt x="28" y="100"/>
                  </a:lnTo>
                  <a:lnTo>
                    <a:pt x="22" y="98"/>
                  </a:lnTo>
                  <a:lnTo>
                    <a:pt x="16" y="95"/>
                  </a:lnTo>
                  <a:lnTo>
                    <a:pt x="12" y="91"/>
                  </a:lnTo>
                  <a:lnTo>
                    <a:pt x="8" y="88"/>
                  </a:lnTo>
                  <a:lnTo>
                    <a:pt x="6" y="85"/>
                  </a:lnTo>
                  <a:lnTo>
                    <a:pt x="2" y="81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0" y="73"/>
                  </a:lnTo>
                  <a:lnTo>
                    <a:pt x="4" y="69"/>
                  </a:lnTo>
                  <a:lnTo>
                    <a:pt x="8" y="66"/>
                  </a:lnTo>
                  <a:lnTo>
                    <a:pt x="14" y="64"/>
                  </a:lnTo>
                  <a:lnTo>
                    <a:pt x="22" y="61"/>
                  </a:lnTo>
                  <a:lnTo>
                    <a:pt x="32" y="59"/>
                  </a:lnTo>
                  <a:lnTo>
                    <a:pt x="43" y="56"/>
                  </a:lnTo>
                  <a:lnTo>
                    <a:pt x="49" y="56"/>
                  </a:lnTo>
                  <a:lnTo>
                    <a:pt x="55" y="54"/>
                  </a:lnTo>
                  <a:lnTo>
                    <a:pt x="61" y="52"/>
                  </a:lnTo>
                  <a:lnTo>
                    <a:pt x="69" y="51"/>
                  </a:lnTo>
                  <a:lnTo>
                    <a:pt x="77" y="51"/>
                  </a:lnTo>
                  <a:lnTo>
                    <a:pt x="84" y="49"/>
                  </a:lnTo>
                  <a:lnTo>
                    <a:pt x="92" y="47"/>
                  </a:lnTo>
                  <a:lnTo>
                    <a:pt x="102" y="45"/>
                  </a:lnTo>
                  <a:lnTo>
                    <a:pt x="112" y="42"/>
                  </a:lnTo>
                  <a:lnTo>
                    <a:pt x="123" y="40"/>
                  </a:lnTo>
                  <a:lnTo>
                    <a:pt x="135" y="39"/>
                  </a:lnTo>
                  <a:lnTo>
                    <a:pt x="147" y="37"/>
                  </a:lnTo>
                  <a:lnTo>
                    <a:pt x="159" y="34"/>
                  </a:lnTo>
                  <a:lnTo>
                    <a:pt x="172" y="32"/>
                  </a:lnTo>
                  <a:lnTo>
                    <a:pt x="186" y="28"/>
                  </a:lnTo>
                  <a:lnTo>
                    <a:pt x="200" y="25"/>
                  </a:lnTo>
                  <a:lnTo>
                    <a:pt x="215" y="23"/>
                  </a:lnTo>
                  <a:lnTo>
                    <a:pt x="229" y="20"/>
                  </a:lnTo>
                  <a:lnTo>
                    <a:pt x="241" y="17"/>
                  </a:lnTo>
                  <a:lnTo>
                    <a:pt x="253" y="15"/>
                  </a:lnTo>
                  <a:lnTo>
                    <a:pt x="264" y="13"/>
                  </a:lnTo>
                  <a:lnTo>
                    <a:pt x="274" y="12"/>
                  </a:lnTo>
                  <a:lnTo>
                    <a:pt x="284" y="8"/>
                  </a:lnTo>
                  <a:lnTo>
                    <a:pt x="292" y="6"/>
                  </a:lnTo>
                  <a:lnTo>
                    <a:pt x="300" y="5"/>
                  </a:lnTo>
                  <a:lnTo>
                    <a:pt x="307" y="5"/>
                  </a:lnTo>
                  <a:lnTo>
                    <a:pt x="313" y="3"/>
                  </a:lnTo>
                  <a:lnTo>
                    <a:pt x="319" y="1"/>
                  </a:lnTo>
                  <a:lnTo>
                    <a:pt x="325" y="1"/>
                  </a:lnTo>
                  <a:lnTo>
                    <a:pt x="329" y="1"/>
                  </a:lnTo>
                  <a:lnTo>
                    <a:pt x="333" y="0"/>
                  </a:lnTo>
                  <a:lnTo>
                    <a:pt x="335" y="0"/>
                  </a:lnTo>
                  <a:lnTo>
                    <a:pt x="345" y="0"/>
                  </a:lnTo>
                  <a:lnTo>
                    <a:pt x="354" y="1"/>
                  </a:lnTo>
                  <a:lnTo>
                    <a:pt x="362" y="3"/>
                  </a:lnTo>
                  <a:lnTo>
                    <a:pt x="368" y="3"/>
                  </a:lnTo>
                  <a:lnTo>
                    <a:pt x="372" y="5"/>
                  </a:lnTo>
                  <a:lnTo>
                    <a:pt x="378" y="8"/>
                  </a:lnTo>
                  <a:lnTo>
                    <a:pt x="382" y="10"/>
                  </a:lnTo>
                  <a:lnTo>
                    <a:pt x="384" y="13"/>
                  </a:lnTo>
                  <a:lnTo>
                    <a:pt x="388" y="15"/>
                  </a:lnTo>
                  <a:lnTo>
                    <a:pt x="390" y="18"/>
                  </a:lnTo>
                  <a:lnTo>
                    <a:pt x="390" y="22"/>
                  </a:lnTo>
                  <a:lnTo>
                    <a:pt x="392" y="23"/>
                  </a:lnTo>
                  <a:lnTo>
                    <a:pt x="392" y="25"/>
                  </a:lnTo>
                  <a:lnTo>
                    <a:pt x="390" y="34"/>
                  </a:lnTo>
                  <a:lnTo>
                    <a:pt x="388" y="40"/>
                  </a:lnTo>
                  <a:lnTo>
                    <a:pt x="384" y="47"/>
                  </a:lnTo>
                  <a:lnTo>
                    <a:pt x="380" y="49"/>
                  </a:lnTo>
                  <a:lnTo>
                    <a:pt x="378" y="51"/>
                  </a:lnTo>
                  <a:lnTo>
                    <a:pt x="378" y="51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1" name="Freeform 60"/>
          <p:cNvSpPr/>
          <p:nvPr/>
        </p:nvSpPr>
        <p:spPr bwMode="auto">
          <a:xfrm>
            <a:off x="1331640" y="1867636"/>
            <a:ext cx="466144" cy="1587591"/>
          </a:xfrm>
          <a:custGeom>
            <a:avLst/>
            <a:gdLst>
              <a:gd name="T0" fmla="*/ 276 w 276"/>
              <a:gd name="T1" fmla="*/ 55 h 941"/>
              <a:gd name="T2" fmla="*/ 276 w 276"/>
              <a:gd name="T3" fmla="*/ 126 h 941"/>
              <a:gd name="T4" fmla="*/ 276 w 276"/>
              <a:gd name="T5" fmla="*/ 174 h 941"/>
              <a:gd name="T6" fmla="*/ 276 w 276"/>
              <a:gd name="T7" fmla="*/ 204 h 941"/>
              <a:gd name="T8" fmla="*/ 276 w 276"/>
              <a:gd name="T9" fmla="*/ 233 h 941"/>
              <a:gd name="T10" fmla="*/ 276 w 276"/>
              <a:gd name="T11" fmla="*/ 260 h 941"/>
              <a:gd name="T12" fmla="*/ 274 w 276"/>
              <a:gd name="T13" fmla="*/ 299 h 941"/>
              <a:gd name="T14" fmla="*/ 270 w 276"/>
              <a:gd name="T15" fmla="*/ 355 h 941"/>
              <a:gd name="T16" fmla="*/ 264 w 276"/>
              <a:gd name="T17" fmla="*/ 413 h 941"/>
              <a:gd name="T18" fmla="*/ 256 w 276"/>
              <a:gd name="T19" fmla="*/ 471 h 941"/>
              <a:gd name="T20" fmla="*/ 247 w 276"/>
              <a:gd name="T21" fmla="*/ 534 h 941"/>
              <a:gd name="T22" fmla="*/ 235 w 276"/>
              <a:gd name="T23" fmla="*/ 593 h 941"/>
              <a:gd name="T24" fmla="*/ 219 w 276"/>
              <a:gd name="T25" fmla="*/ 649 h 941"/>
              <a:gd name="T26" fmla="*/ 198 w 276"/>
              <a:gd name="T27" fmla="*/ 702 h 941"/>
              <a:gd name="T28" fmla="*/ 174 w 276"/>
              <a:gd name="T29" fmla="*/ 751 h 941"/>
              <a:gd name="T30" fmla="*/ 149 w 276"/>
              <a:gd name="T31" fmla="*/ 797 h 941"/>
              <a:gd name="T32" fmla="*/ 121 w 276"/>
              <a:gd name="T33" fmla="*/ 837 h 941"/>
              <a:gd name="T34" fmla="*/ 90 w 276"/>
              <a:gd name="T35" fmla="*/ 873 h 941"/>
              <a:gd name="T36" fmla="*/ 67 w 276"/>
              <a:gd name="T37" fmla="*/ 897 h 941"/>
              <a:gd name="T38" fmla="*/ 53 w 276"/>
              <a:gd name="T39" fmla="*/ 909 h 941"/>
              <a:gd name="T40" fmla="*/ 39 w 276"/>
              <a:gd name="T41" fmla="*/ 921 h 941"/>
              <a:gd name="T42" fmla="*/ 27 w 276"/>
              <a:gd name="T43" fmla="*/ 929 h 941"/>
              <a:gd name="T44" fmla="*/ 20 w 276"/>
              <a:gd name="T45" fmla="*/ 934 h 941"/>
              <a:gd name="T46" fmla="*/ 12 w 276"/>
              <a:gd name="T47" fmla="*/ 939 h 941"/>
              <a:gd name="T48" fmla="*/ 6 w 276"/>
              <a:gd name="T49" fmla="*/ 941 h 941"/>
              <a:gd name="T50" fmla="*/ 2 w 276"/>
              <a:gd name="T51" fmla="*/ 941 h 941"/>
              <a:gd name="T52" fmla="*/ 0 w 276"/>
              <a:gd name="T53" fmla="*/ 939 h 941"/>
              <a:gd name="T54" fmla="*/ 0 w 276"/>
              <a:gd name="T55" fmla="*/ 934 h 941"/>
              <a:gd name="T56" fmla="*/ 2 w 276"/>
              <a:gd name="T57" fmla="*/ 929 h 941"/>
              <a:gd name="T58" fmla="*/ 6 w 276"/>
              <a:gd name="T59" fmla="*/ 921 h 941"/>
              <a:gd name="T60" fmla="*/ 12 w 276"/>
              <a:gd name="T61" fmla="*/ 911 h 941"/>
              <a:gd name="T62" fmla="*/ 20 w 276"/>
              <a:gd name="T63" fmla="*/ 899 h 941"/>
              <a:gd name="T64" fmla="*/ 29 w 276"/>
              <a:gd name="T65" fmla="*/ 885 h 941"/>
              <a:gd name="T66" fmla="*/ 41 w 276"/>
              <a:gd name="T67" fmla="*/ 868 h 941"/>
              <a:gd name="T68" fmla="*/ 61 w 276"/>
              <a:gd name="T69" fmla="*/ 841 h 941"/>
              <a:gd name="T70" fmla="*/ 88 w 276"/>
              <a:gd name="T71" fmla="*/ 802 h 941"/>
              <a:gd name="T72" fmla="*/ 112 w 276"/>
              <a:gd name="T73" fmla="*/ 759 h 941"/>
              <a:gd name="T74" fmla="*/ 135 w 276"/>
              <a:gd name="T75" fmla="*/ 712 h 941"/>
              <a:gd name="T76" fmla="*/ 155 w 276"/>
              <a:gd name="T77" fmla="*/ 658 h 941"/>
              <a:gd name="T78" fmla="*/ 168 w 276"/>
              <a:gd name="T79" fmla="*/ 601 h 941"/>
              <a:gd name="T80" fmla="*/ 182 w 276"/>
              <a:gd name="T81" fmla="*/ 540 h 941"/>
              <a:gd name="T82" fmla="*/ 192 w 276"/>
              <a:gd name="T83" fmla="*/ 478 h 941"/>
              <a:gd name="T84" fmla="*/ 198 w 276"/>
              <a:gd name="T85" fmla="*/ 413 h 941"/>
              <a:gd name="T86" fmla="*/ 203 w 276"/>
              <a:gd name="T87" fmla="*/ 320 h 941"/>
              <a:gd name="T88" fmla="*/ 205 w 276"/>
              <a:gd name="T89" fmla="*/ 196 h 941"/>
              <a:gd name="T90" fmla="*/ 205 w 276"/>
              <a:gd name="T91" fmla="*/ 169 h 941"/>
              <a:gd name="T92" fmla="*/ 205 w 276"/>
              <a:gd name="T93" fmla="*/ 143 h 941"/>
              <a:gd name="T94" fmla="*/ 203 w 276"/>
              <a:gd name="T95" fmla="*/ 121 h 941"/>
              <a:gd name="T96" fmla="*/ 203 w 276"/>
              <a:gd name="T97" fmla="*/ 101 h 941"/>
              <a:gd name="T98" fmla="*/ 202 w 276"/>
              <a:gd name="T99" fmla="*/ 82 h 941"/>
              <a:gd name="T100" fmla="*/ 200 w 276"/>
              <a:gd name="T101" fmla="*/ 67 h 941"/>
              <a:gd name="T102" fmla="*/ 198 w 276"/>
              <a:gd name="T103" fmla="*/ 53 h 941"/>
              <a:gd name="T104" fmla="*/ 196 w 276"/>
              <a:gd name="T105" fmla="*/ 43 h 941"/>
              <a:gd name="T106" fmla="*/ 194 w 276"/>
              <a:gd name="T107" fmla="*/ 29 h 941"/>
              <a:gd name="T108" fmla="*/ 194 w 276"/>
              <a:gd name="T109" fmla="*/ 17 h 941"/>
              <a:gd name="T110" fmla="*/ 196 w 276"/>
              <a:gd name="T111" fmla="*/ 9 h 941"/>
              <a:gd name="T112" fmla="*/ 202 w 276"/>
              <a:gd name="T113" fmla="*/ 2 h 941"/>
              <a:gd name="T114" fmla="*/ 211 w 276"/>
              <a:gd name="T115" fmla="*/ 0 h 941"/>
              <a:gd name="T116" fmla="*/ 227 w 276"/>
              <a:gd name="T117" fmla="*/ 2 h 941"/>
              <a:gd name="T118" fmla="*/ 247 w 276"/>
              <a:gd name="T119" fmla="*/ 7 h 941"/>
              <a:gd name="T120" fmla="*/ 276 w 276"/>
              <a:gd name="T121" fmla="*/ 17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76" h="941">
                <a:moveTo>
                  <a:pt x="276" y="17"/>
                </a:moveTo>
                <a:lnTo>
                  <a:pt x="276" y="55"/>
                </a:lnTo>
                <a:lnTo>
                  <a:pt x="276" y="90"/>
                </a:lnTo>
                <a:lnTo>
                  <a:pt x="276" y="126"/>
                </a:lnTo>
                <a:lnTo>
                  <a:pt x="276" y="158"/>
                </a:lnTo>
                <a:lnTo>
                  <a:pt x="276" y="174"/>
                </a:lnTo>
                <a:lnTo>
                  <a:pt x="276" y="189"/>
                </a:lnTo>
                <a:lnTo>
                  <a:pt x="276" y="204"/>
                </a:lnTo>
                <a:lnTo>
                  <a:pt x="276" y="219"/>
                </a:lnTo>
                <a:lnTo>
                  <a:pt x="276" y="233"/>
                </a:lnTo>
                <a:lnTo>
                  <a:pt x="276" y="247"/>
                </a:lnTo>
                <a:lnTo>
                  <a:pt x="276" y="260"/>
                </a:lnTo>
                <a:lnTo>
                  <a:pt x="276" y="272"/>
                </a:lnTo>
                <a:lnTo>
                  <a:pt x="274" y="299"/>
                </a:lnTo>
                <a:lnTo>
                  <a:pt x="272" y="326"/>
                </a:lnTo>
                <a:lnTo>
                  <a:pt x="270" y="355"/>
                </a:lnTo>
                <a:lnTo>
                  <a:pt x="268" y="384"/>
                </a:lnTo>
                <a:lnTo>
                  <a:pt x="264" y="413"/>
                </a:lnTo>
                <a:lnTo>
                  <a:pt x="260" y="442"/>
                </a:lnTo>
                <a:lnTo>
                  <a:pt x="256" y="471"/>
                </a:lnTo>
                <a:lnTo>
                  <a:pt x="252" y="501"/>
                </a:lnTo>
                <a:lnTo>
                  <a:pt x="247" y="534"/>
                </a:lnTo>
                <a:lnTo>
                  <a:pt x="241" y="564"/>
                </a:lnTo>
                <a:lnTo>
                  <a:pt x="235" y="593"/>
                </a:lnTo>
                <a:lnTo>
                  <a:pt x="227" y="622"/>
                </a:lnTo>
                <a:lnTo>
                  <a:pt x="219" y="649"/>
                </a:lnTo>
                <a:lnTo>
                  <a:pt x="209" y="674"/>
                </a:lnTo>
                <a:lnTo>
                  <a:pt x="198" y="702"/>
                </a:lnTo>
                <a:lnTo>
                  <a:pt x="188" y="725"/>
                </a:lnTo>
                <a:lnTo>
                  <a:pt x="174" y="751"/>
                </a:lnTo>
                <a:lnTo>
                  <a:pt x="162" y="773"/>
                </a:lnTo>
                <a:lnTo>
                  <a:pt x="149" y="797"/>
                </a:lnTo>
                <a:lnTo>
                  <a:pt x="135" y="817"/>
                </a:lnTo>
                <a:lnTo>
                  <a:pt x="121" y="837"/>
                </a:lnTo>
                <a:lnTo>
                  <a:pt x="106" y="856"/>
                </a:lnTo>
                <a:lnTo>
                  <a:pt x="90" y="873"/>
                </a:lnTo>
                <a:lnTo>
                  <a:pt x="76" y="888"/>
                </a:lnTo>
                <a:lnTo>
                  <a:pt x="67" y="897"/>
                </a:lnTo>
                <a:lnTo>
                  <a:pt x="59" y="904"/>
                </a:lnTo>
                <a:lnTo>
                  <a:pt x="53" y="909"/>
                </a:lnTo>
                <a:lnTo>
                  <a:pt x="45" y="916"/>
                </a:lnTo>
                <a:lnTo>
                  <a:pt x="39" y="921"/>
                </a:lnTo>
                <a:lnTo>
                  <a:pt x="33" y="924"/>
                </a:lnTo>
                <a:lnTo>
                  <a:pt x="27" y="929"/>
                </a:lnTo>
                <a:lnTo>
                  <a:pt x="23" y="933"/>
                </a:lnTo>
                <a:lnTo>
                  <a:pt x="20" y="934"/>
                </a:lnTo>
                <a:lnTo>
                  <a:pt x="16" y="938"/>
                </a:lnTo>
                <a:lnTo>
                  <a:pt x="12" y="939"/>
                </a:lnTo>
                <a:lnTo>
                  <a:pt x="8" y="939"/>
                </a:lnTo>
                <a:lnTo>
                  <a:pt x="6" y="941"/>
                </a:lnTo>
                <a:lnTo>
                  <a:pt x="4" y="941"/>
                </a:lnTo>
                <a:lnTo>
                  <a:pt x="2" y="941"/>
                </a:lnTo>
                <a:lnTo>
                  <a:pt x="2" y="939"/>
                </a:lnTo>
                <a:lnTo>
                  <a:pt x="0" y="939"/>
                </a:lnTo>
                <a:lnTo>
                  <a:pt x="0" y="938"/>
                </a:lnTo>
                <a:lnTo>
                  <a:pt x="0" y="934"/>
                </a:lnTo>
                <a:lnTo>
                  <a:pt x="2" y="933"/>
                </a:lnTo>
                <a:lnTo>
                  <a:pt x="2" y="929"/>
                </a:lnTo>
                <a:lnTo>
                  <a:pt x="4" y="926"/>
                </a:lnTo>
                <a:lnTo>
                  <a:pt x="6" y="921"/>
                </a:lnTo>
                <a:lnTo>
                  <a:pt x="10" y="917"/>
                </a:lnTo>
                <a:lnTo>
                  <a:pt x="12" y="911"/>
                </a:lnTo>
                <a:lnTo>
                  <a:pt x="16" y="905"/>
                </a:lnTo>
                <a:lnTo>
                  <a:pt x="20" y="899"/>
                </a:lnTo>
                <a:lnTo>
                  <a:pt x="25" y="892"/>
                </a:lnTo>
                <a:lnTo>
                  <a:pt x="29" y="885"/>
                </a:lnTo>
                <a:lnTo>
                  <a:pt x="35" y="877"/>
                </a:lnTo>
                <a:lnTo>
                  <a:pt x="41" y="868"/>
                </a:lnTo>
                <a:lnTo>
                  <a:pt x="47" y="858"/>
                </a:lnTo>
                <a:lnTo>
                  <a:pt x="61" y="841"/>
                </a:lnTo>
                <a:lnTo>
                  <a:pt x="74" y="822"/>
                </a:lnTo>
                <a:lnTo>
                  <a:pt x="88" y="802"/>
                </a:lnTo>
                <a:lnTo>
                  <a:pt x="100" y="781"/>
                </a:lnTo>
                <a:lnTo>
                  <a:pt x="112" y="759"/>
                </a:lnTo>
                <a:lnTo>
                  <a:pt x="123" y="736"/>
                </a:lnTo>
                <a:lnTo>
                  <a:pt x="135" y="712"/>
                </a:lnTo>
                <a:lnTo>
                  <a:pt x="145" y="685"/>
                </a:lnTo>
                <a:lnTo>
                  <a:pt x="155" y="658"/>
                </a:lnTo>
                <a:lnTo>
                  <a:pt x="162" y="630"/>
                </a:lnTo>
                <a:lnTo>
                  <a:pt x="168" y="601"/>
                </a:lnTo>
                <a:lnTo>
                  <a:pt x="176" y="571"/>
                </a:lnTo>
                <a:lnTo>
                  <a:pt x="182" y="540"/>
                </a:lnTo>
                <a:lnTo>
                  <a:pt x="188" y="510"/>
                </a:lnTo>
                <a:lnTo>
                  <a:pt x="192" y="478"/>
                </a:lnTo>
                <a:lnTo>
                  <a:pt x="196" y="445"/>
                </a:lnTo>
                <a:lnTo>
                  <a:pt x="198" y="413"/>
                </a:lnTo>
                <a:lnTo>
                  <a:pt x="200" y="382"/>
                </a:lnTo>
                <a:lnTo>
                  <a:pt x="203" y="320"/>
                </a:lnTo>
                <a:lnTo>
                  <a:pt x="205" y="257"/>
                </a:lnTo>
                <a:lnTo>
                  <a:pt x="205" y="196"/>
                </a:lnTo>
                <a:lnTo>
                  <a:pt x="205" y="182"/>
                </a:lnTo>
                <a:lnTo>
                  <a:pt x="205" y="169"/>
                </a:lnTo>
                <a:lnTo>
                  <a:pt x="205" y="155"/>
                </a:lnTo>
                <a:lnTo>
                  <a:pt x="205" y="143"/>
                </a:lnTo>
                <a:lnTo>
                  <a:pt x="205" y="131"/>
                </a:lnTo>
                <a:lnTo>
                  <a:pt x="203" y="121"/>
                </a:lnTo>
                <a:lnTo>
                  <a:pt x="203" y="111"/>
                </a:lnTo>
                <a:lnTo>
                  <a:pt x="203" y="101"/>
                </a:lnTo>
                <a:lnTo>
                  <a:pt x="202" y="90"/>
                </a:lnTo>
                <a:lnTo>
                  <a:pt x="202" y="82"/>
                </a:lnTo>
                <a:lnTo>
                  <a:pt x="202" y="75"/>
                </a:lnTo>
                <a:lnTo>
                  <a:pt x="200" y="67"/>
                </a:lnTo>
                <a:lnTo>
                  <a:pt x="200" y="60"/>
                </a:lnTo>
                <a:lnTo>
                  <a:pt x="198" y="53"/>
                </a:lnTo>
                <a:lnTo>
                  <a:pt x="198" y="48"/>
                </a:lnTo>
                <a:lnTo>
                  <a:pt x="196" y="43"/>
                </a:lnTo>
                <a:lnTo>
                  <a:pt x="196" y="36"/>
                </a:lnTo>
                <a:lnTo>
                  <a:pt x="194" y="29"/>
                </a:lnTo>
                <a:lnTo>
                  <a:pt x="194" y="23"/>
                </a:lnTo>
                <a:lnTo>
                  <a:pt x="194" y="17"/>
                </a:lnTo>
                <a:lnTo>
                  <a:pt x="194" y="12"/>
                </a:lnTo>
                <a:lnTo>
                  <a:pt x="196" y="9"/>
                </a:lnTo>
                <a:lnTo>
                  <a:pt x="198" y="6"/>
                </a:lnTo>
                <a:lnTo>
                  <a:pt x="202" y="2"/>
                </a:lnTo>
                <a:lnTo>
                  <a:pt x="205" y="0"/>
                </a:lnTo>
                <a:lnTo>
                  <a:pt x="211" y="0"/>
                </a:lnTo>
                <a:lnTo>
                  <a:pt x="217" y="0"/>
                </a:lnTo>
                <a:lnTo>
                  <a:pt x="227" y="2"/>
                </a:lnTo>
                <a:lnTo>
                  <a:pt x="237" y="4"/>
                </a:lnTo>
                <a:lnTo>
                  <a:pt x="247" y="7"/>
                </a:lnTo>
                <a:lnTo>
                  <a:pt x="260" y="12"/>
                </a:lnTo>
                <a:lnTo>
                  <a:pt x="276" y="17"/>
                </a:lnTo>
                <a:lnTo>
                  <a:pt x="276" y="1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62"/>
          <p:cNvSpPr/>
          <p:nvPr/>
        </p:nvSpPr>
        <p:spPr bwMode="auto">
          <a:xfrm>
            <a:off x="2081523" y="1871013"/>
            <a:ext cx="168893" cy="1442342"/>
          </a:xfrm>
          <a:custGeom>
            <a:avLst/>
            <a:gdLst>
              <a:gd name="T0" fmla="*/ 79 w 100"/>
              <a:gd name="T1" fmla="*/ 470 h 856"/>
              <a:gd name="T2" fmla="*/ 79 w 100"/>
              <a:gd name="T3" fmla="*/ 554 h 856"/>
              <a:gd name="T4" fmla="*/ 77 w 100"/>
              <a:gd name="T5" fmla="*/ 627 h 856"/>
              <a:gd name="T6" fmla="*/ 75 w 100"/>
              <a:gd name="T7" fmla="*/ 686 h 856"/>
              <a:gd name="T8" fmla="*/ 73 w 100"/>
              <a:gd name="T9" fmla="*/ 734 h 856"/>
              <a:gd name="T10" fmla="*/ 69 w 100"/>
              <a:gd name="T11" fmla="*/ 771 h 856"/>
              <a:gd name="T12" fmla="*/ 67 w 100"/>
              <a:gd name="T13" fmla="*/ 803 h 856"/>
              <a:gd name="T14" fmla="*/ 61 w 100"/>
              <a:gd name="T15" fmla="*/ 827 h 856"/>
              <a:gd name="T16" fmla="*/ 57 w 100"/>
              <a:gd name="T17" fmla="*/ 844 h 856"/>
              <a:gd name="T18" fmla="*/ 53 w 100"/>
              <a:gd name="T19" fmla="*/ 852 h 856"/>
              <a:gd name="T20" fmla="*/ 47 w 100"/>
              <a:gd name="T21" fmla="*/ 856 h 856"/>
              <a:gd name="T22" fmla="*/ 41 w 100"/>
              <a:gd name="T23" fmla="*/ 854 h 856"/>
              <a:gd name="T24" fmla="*/ 37 w 100"/>
              <a:gd name="T25" fmla="*/ 844 h 856"/>
              <a:gd name="T26" fmla="*/ 35 w 100"/>
              <a:gd name="T27" fmla="*/ 829 h 856"/>
              <a:gd name="T28" fmla="*/ 32 w 100"/>
              <a:gd name="T29" fmla="*/ 807 h 856"/>
              <a:gd name="T30" fmla="*/ 30 w 100"/>
              <a:gd name="T31" fmla="*/ 779 h 856"/>
              <a:gd name="T32" fmla="*/ 28 w 100"/>
              <a:gd name="T33" fmla="*/ 746 h 856"/>
              <a:gd name="T34" fmla="*/ 24 w 100"/>
              <a:gd name="T35" fmla="*/ 696 h 856"/>
              <a:gd name="T36" fmla="*/ 22 w 100"/>
              <a:gd name="T37" fmla="*/ 632 h 856"/>
              <a:gd name="T38" fmla="*/ 20 w 100"/>
              <a:gd name="T39" fmla="*/ 554 h 856"/>
              <a:gd name="T40" fmla="*/ 20 w 100"/>
              <a:gd name="T41" fmla="*/ 459 h 856"/>
              <a:gd name="T42" fmla="*/ 20 w 100"/>
              <a:gd name="T43" fmla="*/ 352 h 856"/>
              <a:gd name="T44" fmla="*/ 18 w 100"/>
              <a:gd name="T45" fmla="*/ 251 h 856"/>
              <a:gd name="T46" fmla="*/ 16 w 100"/>
              <a:gd name="T47" fmla="*/ 167 h 856"/>
              <a:gd name="T48" fmla="*/ 14 w 100"/>
              <a:gd name="T49" fmla="*/ 105 h 856"/>
              <a:gd name="T50" fmla="*/ 10 w 100"/>
              <a:gd name="T51" fmla="*/ 75 h 856"/>
              <a:gd name="T52" fmla="*/ 8 w 100"/>
              <a:gd name="T53" fmla="*/ 48 h 856"/>
              <a:gd name="T54" fmla="*/ 6 w 100"/>
              <a:gd name="T55" fmla="*/ 26 h 856"/>
              <a:gd name="T56" fmla="*/ 2 w 100"/>
              <a:gd name="T57" fmla="*/ 5 h 856"/>
              <a:gd name="T58" fmla="*/ 22 w 100"/>
              <a:gd name="T59" fmla="*/ 10 h 856"/>
              <a:gd name="T60" fmla="*/ 49 w 100"/>
              <a:gd name="T61" fmla="*/ 22 h 856"/>
              <a:gd name="T62" fmla="*/ 71 w 100"/>
              <a:gd name="T63" fmla="*/ 32 h 856"/>
              <a:gd name="T64" fmla="*/ 86 w 100"/>
              <a:gd name="T65" fmla="*/ 41 h 856"/>
              <a:gd name="T66" fmla="*/ 94 w 100"/>
              <a:gd name="T67" fmla="*/ 48 h 856"/>
              <a:gd name="T68" fmla="*/ 100 w 100"/>
              <a:gd name="T69" fmla="*/ 56 h 856"/>
              <a:gd name="T70" fmla="*/ 100 w 100"/>
              <a:gd name="T71" fmla="*/ 71 h 856"/>
              <a:gd name="T72" fmla="*/ 96 w 100"/>
              <a:gd name="T73" fmla="*/ 94 h 856"/>
              <a:gd name="T74" fmla="*/ 92 w 100"/>
              <a:gd name="T75" fmla="*/ 107 h 856"/>
              <a:gd name="T76" fmla="*/ 92 w 100"/>
              <a:gd name="T77" fmla="*/ 119 h 856"/>
              <a:gd name="T78" fmla="*/ 90 w 100"/>
              <a:gd name="T79" fmla="*/ 136 h 856"/>
              <a:gd name="T80" fmla="*/ 88 w 100"/>
              <a:gd name="T81" fmla="*/ 156 h 856"/>
              <a:gd name="T82" fmla="*/ 88 w 100"/>
              <a:gd name="T83" fmla="*/ 180 h 856"/>
              <a:gd name="T84" fmla="*/ 86 w 100"/>
              <a:gd name="T85" fmla="*/ 207 h 856"/>
              <a:gd name="T86" fmla="*/ 84 w 100"/>
              <a:gd name="T87" fmla="*/ 240 h 856"/>
              <a:gd name="T88" fmla="*/ 84 w 100"/>
              <a:gd name="T89" fmla="*/ 275 h 856"/>
              <a:gd name="T90" fmla="*/ 82 w 100"/>
              <a:gd name="T91" fmla="*/ 316 h 856"/>
              <a:gd name="T92" fmla="*/ 80 w 100"/>
              <a:gd name="T93" fmla="*/ 360 h 856"/>
              <a:gd name="T94" fmla="*/ 80 w 100"/>
              <a:gd name="T95" fmla="*/ 408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856">
                <a:moveTo>
                  <a:pt x="80" y="408"/>
                </a:moveTo>
                <a:lnTo>
                  <a:pt x="79" y="440"/>
                </a:lnTo>
                <a:lnTo>
                  <a:pt x="79" y="470"/>
                </a:lnTo>
                <a:lnTo>
                  <a:pt x="79" y="499"/>
                </a:lnTo>
                <a:lnTo>
                  <a:pt x="79" y="528"/>
                </a:lnTo>
                <a:lnTo>
                  <a:pt x="79" y="554"/>
                </a:lnTo>
                <a:lnTo>
                  <a:pt x="79" y="579"/>
                </a:lnTo>
                <a:lnTo>
                  <a:pt x="77" y="603"/>
                </a:lnTo>
                <a:lnTo>
                  <a:pt x="77" y="627"/>
                </a:lnTo>
                <a:lnTo>
                  <a:pt x="77" y="647"/>
                </a:lnTo>
                <a:lnTo>
                  <a:pt x="75" y="667"/>
                </a:lnTo>
                <a:lnTo>
                  <a:pt x="75" y="686"/>
                </a:lnTo>
                <a:lnTo>
                  <a:pt x="75" y="703"/>
                </a:lnTo>
                <a:lnTo>
                  <a:pt x="73" y="720"/>
                </a:lnTo>
                <a:lnTo>
                  <a:pt x="73" y="734"/>
                </a:lnTo>
                <a:lnTo>
                  <a:pt x="71" y="747"/>
                </a:lnTo>
                <a:lnTo>
                  <a:pt x="71" y="759"/>
                </a:lnTo>
                <a:lnTo>
                  <a:pt x="69" y="771"/>
                </a:lnTo>
                <a:lnTo>
                  <a:pt x="69" y="783"/>
                </a:lnTo>
                <a:lnTo>
                  <a:pt x="67" y="793"/>
                </a:lnTo>
                <a:lnTo>
                  <a:pt x="67" y="803"/>
                </a:lnTo>
                <a:lnTo>
                  <a:pt x="65" y="812"/>
                </a:lnTo>
                <a:lnTo>
                  <a:pt x="63" y="820"/>
                </a:lnTo>
                <a:lnTo>
                  <a:pt x="61" y="827"/>
                </a:lnTo>
                <a:lnTo>
                  <a:pt x="61" y="834"/>
                </a:lnTo>
                <a:lnTo>
                  <a:pt x="59" y="839"/>
                </a:lnTo>
                <a:lnTo>
                  <a:pt x="57" y="844"/>
                </a:lnTo>
                <a:lnTo>
                  <a:pt x="55" y="847"/>
                </a:lnTo>
                <a:lnTo>
                  <a:pt x="53" y="851"/>
                </a:lnTo>
                <a:lnTo>
                  <a:pt x="53" y="852"/>
                </a:lnTo>
                <a:lnTo>
                  <a:pt x="51" y="856"/>
                </a:lnTo>
                <a:lnTo>
                  <a:pt x="49" y="856"/>
                </a:lnTo>
                <a:lnTo>
                  <a:pt x="47" y="856"/>
                </a:lnTo>
                <a:lnTo>
                  <a:pt x="45" y="856"/>
                </a:lnTo>
                <a:lnTo>
                  <a:pt x="43" y="856"/>
                </a:lnTo>
                <a:lnTo>
                  <a:pt x="41" y="854"/>
                </a:lnTo>
                <a:lnTo>
                  <a:pt x="41" y="851"/>
                </a:lnTo>
                <a:lnTo>
                  <a:pt x="39" y="847"/>
                </a:lnTo>
                <a:lnTo>
                  <a:pt x="37" y="844"/>
                </a:lnTo>
                <a:lnTo>
                  <a:pt x="37" y="839"/>
                </a:lnTo>
                <a:lnTo>
                  <a:pt x="35" y="834"/>
                </a:lnTo>
                <a:lnTo>
                  <a:pt x="35" y="829"/>
                </a:lnTo>
                <a:lnTo>
                  <a:pt x="34" y="822"/>
                </a:lnTo>
                <a:lnTo>
                  <a:pt x="34" y="815"/>
                </a:lnTo>
                <a:lnTo>
                  <a:pt x="32" y="807"/>
                </a:lnTo>
                <a:lnTo>
                  <a:pt x="32" y="798"/>
                </a:lnTo>
                <a:lnTo>
                  <a:pt x="30" y="790"/>
                </a:lnTo>
                <a:lnTo>
                  <a:pt x="30" y="779"/>
                </a:lnTo>
                <a:lnTo>
                  <a:pt x="28" y="769"/>
                </a:lnTo>
                <a:lnTo>
                  <a:pt x="28" y="759"/>
                </a:lnTo>
                <a:lnTo>
                  <a:pt x="28" y="746"/>
                </a:lnTo>
                <a:lnTo>
                  <a:pt x="26" y="730"/>
                </a:lnTo>
                <a:lnTo>
                  <a:pt x="26" y="715"/>
                </a:lnTo>
                <a:lnTo>
                  <a:pt x="24" y="696"/>
                </a:lnTo>
                <a:lnTo>
                  <a:pt x="24" y="678"/>
                </a:lnTo>
                <a:lnTo>
                  <a:pt x="24" y="656"/>
                </a:lnTo>
                <a:lnTo>
                  <a:pt x="22" y="632"/>
                </a:lnTo>
                <a:lnTo>
                  <a:pt x="22" y="608"/>
                </a:lnTo>
                <a:lnTo>
                  <a:pt x="22" y="581"/>
                </a:lnTo>
                <a:lnTo>
                  <a:pt x="20" y="554"/>
                </a:lnTo>
                <a:lnTo>
                  <a:pt x="20" y="523"/>
                </a:lnTo>
                <a:lnTo>
                  <a:pt x="20" y="493"/>
                </a:lnTo>
                <a:lnTo>
                  <a:pt x="20" y="459"/>
                </a:lnTo>
                <a:lnTo>
                  <a:pt x="20" y="425"/>
                </a:lnTo>
                <a:lnTo>
                  <a:pt x="20" y="387"/>
                </a:lnTo>
                <a:lnTo>
                  <a:pt x="20" y="352"/>
                </a:lnTo>
                <a:lnTo>
                  <a:pt x="20" y="316"/>
                </a:lnTo>
                <a:lnTo>
                  <a:pt x="18" y="284"/>
                </a:lnTo>
                <a:lnTo>
                  <a:pt x="18" y="251"/>
                </a:lnTo>
                <a:lnTo>
                  <a:pt x="18" y="221"/>
                </a:lnTo>
                <a:lnTo>
                  <a:pt x="16" y="192"/>
                </a:lnTo>
                <a:lnTo>
                  <a:pt x="16" y="167"/>
                </a:lnTo>
                <a:lnTo>
                  <a:pt x="16" y="141"/>
                </a:lnTo>
                <a:lnTo>
                  <a:pt x="14" y="117"/>
                </a:lnTo>
                <a:lnTo>
                  <a:pt x="14" y="105"/>
                </a:lnTo>
                <a:lnTo>
                  <a:pt x="12" y="95"/>
                </a:lnTo>
                <a:lnTo>
                  <a:pt x="12" y="85"/>
                </a:lnTo>
                <a:lnTo>
                  <a:pt x="10" y="75"/>
                </a:lnTo>
                <a:lnTo>
                  <a:pt x="10" y="66"/>
                </a:lnTo>
                <a:lnTo>
                  <a:pt x="10" y="56"/>
                </a:lnTo>
                <a:lnTo>
                  <a:pt x="8" y="48"/>
                </a:lnTo>
                <a:lnTo>
                  <a:pt x="8" y="39"/>
                </a:lnTo>
                <a:lnTo>
                  <a:pt x="6" y="32"/>
                </a:lnTo>
                <a:lnTo>
                  <a:pt x="6" y="26"/>
                </a:lnTo>
                <a:lnTo>
                  <a:pt x="4" y="19"/>
                </a:lnTo>
                <a:lnTo>
                  <a:pt x="2" y="12"/>
                </a:lnTo>
                <a:lnTo>
                  <a:pt x="2" y="5"/>
                </a:lnTo>
                <a:lnTo>
                  <a:pt x="0" y="0"/>
                </a:lnTo>
                <a:lnTo>
                  <a:pt x="12" y="5"/>
                </a:lnTo>
                <a:lnTo>
                  <a:pt x="22" y="10"/>
                </a:lnTo>
                <a:lnTo>
                  <a:pt x="32" y="14"/>
                </a:lnTo>
                <a:lnTo>
                  <a:pt x="41" y="17"/>
                </a:lnTo>
                <a:lnTo>
                  <a:pt x="49" y="22"/>
                </a:lnTo>
                <a:lnTo>
                  <a:pt x="57" y="26"/>
                </a:lnTo>
                <a:lnTo>
                  <a:pt x="63" y="29"/>
                </a:lnTo>
                <a:lnTo>
                  <a:pt x="71" y="32"/>
                </a:lnTo>
                <a:lnTo>
                  <a:pt x="77" y="34"/>
                </a:lnTo>
                <a:lnTo>
                  <a:pt x="80" y="37"/>
                </a:lnTo>
                <a:lnTo>
                  <a:pt x="86" y="41"/>
                </a:lnTo>
                <a:lnTo>
                  <a:pt x="90" y="43"/>
                </a:lnTo>
                <a:lnTo>
                  <a:pt x="92" y="44"/>
                </a:lnTo>
                <a:lnTo>
                  <a:pt x="94" y="48"/>
                </a:lnTo>
                <a:lnTo>
                  <a:pt x="96" y="49"/>
                </a:lnTo>
                <a:lnTo>
                  <a:pt x="98" y="51"/>
                </a:lnTo>
                <a:lnTo>
                  <a:pt x="100" y="56"/>
                </a:lnTo>
                <a:lnTo>
                  <a:pt x="100" y="60"/>
                </a:lnTo>
                <a:lnTo>
                  <a:pt x="100" y="65"/>
                </a:lnTo>
                <a:lnTo>
                  <a:pt x="100" y="71"/>
                </a:lnTo>
                <a:lnTo>
                  <a:pt x="98" y="78"/>
                </a:lnTo>
                <a:lnTo>
                  <a:pt x="96" y="85"/>
                </a:lnTo>
                <a:lnTo>
                  <a:pt x="96" y="94"/>
                </a:lnTo>
                <a:lnTo>
                  <a:pt x="94" y="102"/>
                </a:lnTo>
                <a:lnTo>
                  <a:pt x="92" y="105"/>
                </a:lnTo>
                <a:lnTo>
                  <a:pt x="92" y="107"/>
                </a:lnTo>
                <a:lnTo>
                  <a:pt x="92" y="112"/>
                </a:lnTo>
                <a:lnTo>
                  <a:pt x="92" y="116"/>
                </a:lnTo>
                <a:lnTo>
                  <a:pt x="92" y="119"/>
                </a:lnTo>
                <a:lnTo>
                  <a:pt x="90" y="124"/>
                </a:lnTo>
                <a:lnTo>
                  <a:pt x="90" y="129"/>
                </a:lnTo>
                <a:lnTo>
                  <a:pt x="90" y="136"/>
                </a:lnTo>
                <a:lnTo>
                  <a:pt x="90" y="143"/>
                </a:lnTo>
                <a:lnTo>
                  <a:pt x="88" y="148"/>
                </a:lnTo>
                <a:lnTo>
                  <a:pt x="88" y="156"/>
                </a:lnTo>
                <a:lnTo>
                  <a:pt x="88" y="163"/>
                </a:lnTo>
                <a:lnTo>
                  <a:pt x="88" y="172"/>
                </a:lnTo>
                <a:lnTo>
                  <a:pt x="88" y="180"/>
                </a:lnTo>
                <a:lnTo>
                  <a:pt x="86" y="189"/>
                </a:lnTo>
                <a:lnTo>
                  <a:pt x="86" y="197"/>
                </a:lnTo>
                <a:lnTo>
                  <a:pt x="86" y="207"/>
                </a:lnTo>
                <a:lnTo>
                  <a:pt x="86" y="217"/>
                </a:lnTo>
                <a:lnTo>
                  <a:pt x="84" y="229"/>
                </a:lnTo>
                <a:lnTo>
                  <a:pt x="84" y="240"/>
                </a:lnTo>
                <a:lnTo>
                  <a:pt x="84" y="251"/>
                </a:lnTo>
                <a:lnTo>
                  <a:pt x="84" y="263"/>
                </a:lnTo>
                <a:lnTo>
                  <a:pt x="84" y="275"/>
                </a:lnTo>
                <a:lnTo>
                  <a:pt x="82" y="289"/>
                </a:lnTo>
                <a:lnTo>
                  <a:pt x="82" y="302"/>
                </a:lnTo>
                <a:lnTo>
                  <a:pt x="82" y="316"/>
                </a:lnTo>
                <a:lnTo>
                  <a:pt x="82" y="330"/>
                </a:lnTo>
                <a:lnTo>
                  <a:pt x="80" y="345"/>
                </a:lnTo>
                <a:lnTo>
                  <a:pt x="80" y="360"/>
                </a:lnTo>
                <a:lnTo>
                  <a:pt x="80" y="375"/>
                </a:lnTo>
                <a:lnTo>
                  <a:pt x="80" y="392"/>
                </a:lnTo>
                <a:lnTo>
                  <a:pt x="80" y="408"/>
                </a:lnTo>
                <a:lnTo>
                  <a:pt x="80" y="40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3" name="Freeform 63"/>
          <p:cNvSpPr/>
          <p:nvPr/>
        </p:nvSpPr>
        <p:spPr bwMode="auto">
          <a:xfrm>
            <a:off x="1885608" y="2195287"/>
            <a:ext cx="594502" cy="168893"/>
          </a:xfrm>
          <a:custGeom>
            <a:avLst/>
            <a:gdLst>
              <a:gd name="T0" fmla="*/ 0 w 352"/>
              <a:gd name="T1" fmla="*/ 74 h 98"/>
              <a:gd name="T2" fmla="*/ 2 w 352"/>
              <a:gd name="T3" fmla="*/ 71 h 98"/>
              <a:gd name="T4" fmla="*/ 10 w 352"/>
              <a:gd name="T5" fmla="*/ 66 h 98"/>
              <a:gd name="T6" fmla="*/ 21 w 352"/>
              <a:gd name="T7" fmla="*/ 61 h 98"/>
              <a:gd name="T8" fmla="*/ 37 w 352"/>
              <a:gd name="T9" fmla="*/ 54 h 98"/>
              <a:gd name="T10" fmla="*/ 58 w 352"/>
              <a:gd name="T11" fmla="*/ 49 h 98"/>
              <a:gd name="T12" fmla="*/ 86 w 352"/>
              <a:gd name="T13" fmla="*/ 42 h 98"/>
              <a:gd name="T14" fmla="*/ 117 w 352"/>
              <a:gd name="T15" fmla="*/ 35 h 98"/>
              <a:gd name="T16" fmla="*/ 150 w 352"/>
              <a:gd name="T17" fmla="*/ 27 h 98"/>
              <a:gd name="T18" fmla="*/ 182 w 352"/>
              <a:gd name="T19" fmla="*/ 20 h 98"/>
              <a:gd name="T20" fmla="*/ 209 w 352"/>
              <a:gd name="T21" fmla="*/ 15 h 98"/>
              <a:gd name="T22" fmla="*/ 233 w 352"/>
              <a:gd name="T23" fmla="*/ 10 h 98"/>
              <a:gd name="T24" fmla="*/ 252 w 352"/>
              <a:gd name="T25" fmla="*/ 6 h 98"/>
              <a:gd name="T26" fmla="*/ 268 w 352"/>
              <a:gd name="T27" fmla="*/ 3 h 98"/>
              <a:gd name="T28" fmla="*/ 280 w 352"/>
              <a:gd name="T29" fmla="*/ 1 h 98"/>
              <a:gd name="T30" fmla="*/ 289 w 352"/>
              <a:gd name="T31" fmla="*/ 0 h 98"/>
              <a:gd name="T32" fmla="*/ 297 w 352"/>
              <a:gd name="T33" fmla="*/ 0 h 98"/>
              <a:gd name="T34" fmla="*/ 309 w 352"/>
              <a:gd name="T35" fmla="*/ 1 h 98"/>
              <a:gd name="T36" fmla="*/ 319 w 352"/>
              <a:gd name="T37" fmla="*/ 6 h 98"/>
              <a:gd name="T38" fmla="*/ 332 w 352"/>
              <a:gd name="T39" fmla="*/ 12 h 98"/>
              <a:gd name="T40" fmla="*/ 344 w 352"/>
              <a:gd name="T41" fmla="*/ 20 h 98"/>
              <a:gd name="T42" fmla="*/ 350 w 352"/>
              <a:gd name="T43" fmla="*/ 29 h 98"/>
              <a:gd name="T44" fmla="*/ 352 w 352"/>
              <a:gd name="T45" fmla="*/ 35 h 98"/>
              <a:gd name="T46" fmla="*/ 348 w 352"/>
              <a:gd name="T47" fmla="*/ 39 h 98"/>
              <a:gd name="T48" fmla="*/ 340 w 352"/>
              <a:gd name="T49" fmla="*/ 42 h 98"/>
              <a:gd name="T50" fmla="*/ 332 w 352"/>
              <a:gd name="T51" fmla="*/ 46 h 98"/>
              <a:gd name="T52" fmla="*/ 319 w 352"/>
              <a:gd name="T53" fmla="*/ 49 h 98"/>
              <a:gd name="T54" fmla="*/ 303 w 352"/>
              <a:gd name="T55" fmla="*/ 52 h 98"/>
              <a:gd name="T56" fmla="*/ 285 w 352"/>
              <a:gd name="T57" fmla="*/ 57 h 98"/>
              <a:gd name="T58" fmla="*/ 264 w 352"/>
              <a:gd name="T59" fmla="*/ 63 h 98"/>
              <a:gd name="T60" fmla="*/ 239 w 352"/>
              <a:gd name="T61" fmla="*/ 68 h 98"/>
              <a:gd name="T62" fmla="*/ 209 w 352"/>
              <a:gd name="T63" fmla="*/ 74 h 98"/>
              <a:gd name="T64" fmla="*/ 178 w 352"/>
              <a:gd name="T65" fmla="*/ 79 h 98"/>
              <a:gd name="T66" fmla="*/ 149 w 352"/>
              <a:gd name="T67" fmla="*/ 86 h 98"/>
              <a:gd name="T68" fmla="*/ 123 w 352"/>
              <a:gd name="T69" fmla="*/ 91 h 98"/>
              <a:gd name="T70" fmla="*/ 100 w 352"/>
              <a:gd name="T71" fmla="*/ 95 h 98"/>
              <a:gd name="T72" fmla="*/ 80 w 352"/>
              <a:gd name="T73" fmla="*/ 98 h 98"/>
              <a:gd name="T74" fmla="*/ 64 w 352"/>
              <a:gd name="T75" fmla="*/ 98 h 98"/>
              <a:gd name="T76" fmla="*/ 51 w 352"/>
              <a:gd name="T77" fmla="*/ 98 h 98"/>
              <a:gd name="T78" fmla="*/ 41 w 352"/>
              <a:gd name="T79" fmla="*/ 98 h 98"/>
              <a:gd name="T80" fmla="*/ 29 w 352"/>
              <a:gd name="T81" fmla="*/ 95 h 98"/>
              <a:gd name="T82" fmla="*/ 17 w 352"/>
              <a:gd name="T83" fmla="*/ 90 h 98"/>
              <a:gd name="T84" fmla="*/ 8 w 352"/>
              <a:gd name="T85" fmla="*/ 85 h 98"/>
              <a:gd name="T86" fmla="*/ 2 w 352"/>
              <a:gd name="T87" fmla="*/ 79 h 98"/>
              <a:gd name="T88" fmla="*/ 0 w 352"/>
              <a:gd name="T89" fmla="*/ 7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52" h="98">
                <a:moveTo>
                  <a:pt x="0" y="76"/>
                </a:moveTo>
                <a:lnTo>
                  <a:pt x="0" y="74"/>
                </a:lnTo>
                <a:lnTo>
                  <a:pt x="0" y="73"/>
                </a:lnTo>
                <a:lnTo>
                  <a:pt x="2" y="71"/>
                </a:lnTo>
                <a:lnTo>
                  <a:pt x="6" y="68"/>
                </a:lnTo>
                <a:lnTo>
                  <a:pt x="10" y="66"/>
                </a:lnTo>
                <a:lnTo>
                  <a:pt x="13" y="63"/>
                </a:lnTo>
                <a:lnTo>
                  <a:pt x="21" y="61"/>
                </a:lnTo>
                <a:lnTo>
                  <a:pt x="29" y="57"/>
                </a:lnTo>
                <a:lnTo>
                  <a:pt x="37" y="54"/>
                </a:lnTo>
                <a:lnTo>
                  <a:pt x="47" y="52"/>
                </a:lnTo>
                <a:lnTo>
                  <a:pt x="58" y="49"/>
                </a:lnTo>
                <a:lnTo>
                  <a:pt x="72" y="46"/>
                </a:lnTo>
                <a:lnTo>
                  <a:pt x="86" y="42"/>
                </a:lnTo>
                <a:lnTo>
                  <a:pt x="100" y="39"/>
                </a:lnTo>
                <a:lnTo>
                  <a:pt x="117" y="35"/>
                </a:lnTo>
                <a:lnTo>
                  <a:pt x="135" y="30"/>
                </a:lnTo>
                <a:lnTo>
                  <a:pt x="150" y="27"/>
                </a:lnTo>
                <a:lnTo>
                  <a:pt x="166" y="23"/>
                </a:lnTo>
                <a:lnTo>
                  <a:pt x="182" y="20"/>
                </a:lnTo>
                <a:lnTo>
                  <a:pt x="195" y="17"/>
                </a:lnTo>
                <a:lnTo>
                  <a:pt x="209" y="15"/>
                </a:lnTo>
                <a:lnTo>
                  <a:pt x="221" y="12"/>
                </a:lnTo>
                <a:lnTo>
                  <a:pt x="233" y="10"/>
                </a:lnTo>
                <a:lnTo>
                  <a:pt x="242" y="8"/>
                </a:lnTo>
                <a:lnTo>
                  <a:pt x="252" y="6"/>
                </a:lnTo>
                <a:lnTo>
                  <a:pt x="260" y="5"/>
                </a:lnTo>
                <a:lnTo>
                  <a:pt x="268" y="3"/>
                </a:lnTo>
                <a:lnTo>
                  <a:pt x="274" y="1"/>
                </a:lnTo>
                <a:lnTo>
                  <a:pt x="280" y="1"/>
                </a:lnTo>
                <a:lnTo>
                  <a:pt x="285" y="1"/>
                </a:lnTo>
                <a:lnTo>
                  <a:pt x="289" y="0"/>
                </a:lnTo>
                <a:lnTo>
                  <a:pt x="291" y="0"/>
                </a:lnTo>
                <a:lnTo>
                  <a:pt x="297" y="0"/>
                </a:lnTo>
                <a:lnTo>
                  <a:pt x="303" y="1"/>
                </a:lnTo>
                <a:lnTo>
                  <a:pt x="309" y="1"/>
                </a:lnTo>
                <a:lnTo>
                  <a:pt x="313" y="3"/>
                </a:lnTo>
                <a:lnTo>
                  <a:pt x="319" y="6"/>
                </a:lnTo>
                <a:lnTo>
                  <a:pt x="325" y="8"/>
                </a:lnTo>
                <a:lnTo>
                  <a:pt x="332" y="12"/>
                </a:lnTo>
                <a:lnTo>
                  <a:pt x="338" y="15"/>
                </a:lnTo>
                <a:lnTo>
                  <a:pt x="344" y="20"/>
                </a:lnTo>
                <a:lnTo>
                  <a:pt x="346" y="25"/>
                </a:lnTo>
                <a:lnTo>
                  <a:pt x="350" y="29"/>
                </a:lnTo>
                <a:lnTo>
                  <a:pt x="352" y="32"/>
                </a:lnTo>
                <a:lnTo>
                  <a:pt x="352" y="35"/>
                </a:lnTo>
                <a:lnTo>
                  <a:pt x="350" y="37"/>
                </a:lnTo>
                <a:lnTo>
                  <a:pt x="348" y="39"/>
                </a:lnTo>
                <a:lnTo>
                  <a:pt x="344" y="40"/>
                </a:lnTo>
                <a:lnTo>
                  <a:pt x="340" y="42"/>
                </a:lnTo>
                <a:lnTo>
                  <a:pt x="336" y="44"/>
                </a:lnTo>
                <a:lnTo>
                  <a:pt x="332" y="46"/>
                </a:lnTo>
                <a:lnTo>
                  <a:pt x="327" y="47"/>
                </a:lnTo>
                <a:lnTo>
                  <a:pt x="319" y="49"/>
                </a:lnTo>
                <a:lnTo>
                  <a:pt x="313" y="51"/>
                </a:lnTo>
                <a:lnTo>
                  <a:pt x="303" y="52"/>
                </a:lnTo>
                <a:lnTo>
                  <a:pt x="295" y="54"/>
                </a:lnTo>
                <a:lnTo>
                  <a:pt x="285" y="57"/>
                </a:lnTo>
                <a:lnTo>
                  <a:pt x="274" y="59"/>
                </a:lnTo>
                <a:lnTo>
                  <a:pt x="264" y="63"/>
                </a:lnTo>
                <a:lnTo>
                  <a:pt x="250" y="66"/>
                </a:lnTo>
                <a:lnTo>
                  <a:pt x="239" y="68"/>
                </a:lnTo>
                <a:lnTo>
                  <a:pt x="225" y="71"/>
                </a:lnTo>
                <a:lnTo>
                  <a:pt x="209" y="74"/>
                </a:lnTo>
                <a:lnTo>
                  <a:pt x="195" y="76"/>
                </a:lnTo>
                <a:lnTo>
                  <a:pt x="178" y="79"/>
                </a:lnTo>
                <a:lnTo>
                  <a:pt x="164" y="83"/>
                </a:lnTo>
                <a:lnTo>
                  <a:pt x="149" y="86"/>
                </a:lnTo>
                <a:lnTo>
                  <a:pt x="135" y="90"/>
                </a:lnTo>
                <a:lnTo>
                  <a:pt x="123" y="91"/>
                </a:lnTo>
                <a:lnTo>
                  <a:pt x="111" y="93"/>
                </a:lnTo>
                <a:lnTo>
                  <a:pt x="100" y="95"/>
                </a:lnTo>
                <a:lnTo>
                  <a:pt x="90" y="96"/>
                </a:lnTo>
                <a:lnTo>
                  <a:pt x="80" y="98"/>
                </a:lnTo>
                <a:lnTo>
                  <a:pt x="72" y="98"/>
                </a:lnTo>
                <a:lnTo>
                  <a:pt x="64" y="98"/>
                </a:lnTo>
                <a:lnTo>
                  <a:pt x="57" y="98"/>
                </a:lnTo>
                <a:lnTo>
                  <a:pt x="51" y="98"/>
                </a:lnTo>
                <a:lnTo>
                  <a:pt x="45" y="98"/>
                </a:lnTo>
                <a:lnTo>
                  <a:pt x="41" y="98"/>
                </a:lnTo>
                <a:lnTo>
                  <a:pt x="37" y="96"/>
                </a:lnTo>
                <a:lnTo>
                  <a:pt x="29" y="95"/>
                </a:lnTo>
                <a:lnTo>
                  <a:pt x="23" y="91"/>
                </a:lnTo>
                <a:lnTo>
                  <a:pt x="17" y="90"/>
                </a:lnTo>
                <a:lnTo>
                  <a:pt x="13" y="86"/>
                </a:lnTo>
                <a:lnTo>
                  <a:pt x="8" y="85"/>
                </a:lnTo>
                <a:lnTo>
                  <a:pt x="6" y="81"/>
                </a:lnTo>
                <a:lnTo>
                  <a:pt x="2" y="79"/>
                </a:lnTo>
                <a:lnTo>
                  <a:pt x="0" y="76"/>
                </a:lnTo>
                <a:lnTo>
                  <a:pt x="0" y="76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4" name="Freeform 64"/>
          <p:cNvSpPr/>
          <p:nvPr/>
        </p:nvSpPr>
        <p:spPr bwMode="auto">
          <a:xfrm>
            <a:off x="1851829" y="2556718"/>
            <a:ext cx="662059" cy="175648"/>
          </a:xfrm>
          <a:custGeom>
            <a:avLst/>
            <a:gdLst>
              <a:gd name="T0" fmla="*/ 374 w 392"/>
              <a:gd name="T1" fmla="*/ 52 h 103"/>
              <a:gd name="T2" fmla="*/ 366 w 392"/>
              <a:gd name="T3" fmla="*/ 56 h 103"/>
              <a:gd name="T4" fmla="*/ 354 w 392"/>
              <a:gd name="T5" fmla="*/ 59 h 103"/>
              <a:gd name="T6" fmla="*/ 339 w 392"/>
              <a:gd name="T7" fmla="*/ 62 h 103"/>
              <a:gd name="T8" fmla="*/ 319 w 392"/>
              <a:gd name="T9" fmla="*/ 68 h 103"/>
              <a:gd name="T10" fmla="*/ 294 w 392"/>
              <a:gd name="T11" fmla="*/ 73 h 103"/>
              <a:gd name="T12" fmla="*/ 264 w 392"/>
              <a:gd name="T13" fmla="*/ 78 h 103"/>
              <a:gd name="T14" fmla="*/ 233 w 392"/>
              <a:gd name="T15" fmla="*/ 85 h 103"/>
              <a:gd name="T16" fmla="*/ 196 w 392"/>
              <a:gd name="T17" fmla="*/ 90 h 103"/>
              <a:gd name="T18" fmla="*/ 161 w 392"/>
              <a:gd name="T19" fmla="*/ 95 h 103"/>
              <a:gd name="T20" fmla="*/ 131 w 392"/>
              <a:gd name="T21" fmla="*/ 98 h 103"/>
              <a:gd name="T22" fmla="*/ 104 w 392"/>
              <a:gd name="T23" fmla="*/ 102 h 103"/>
              <a:gd name="T24" fmla="*/ 82 w 392"/>
              <a:gd name="T25" fmla="*/ 103 h 103"/>
              <a:gd name="T26" fmla="*/ 63 w 392"/>
              <a:gd name="T27" fmla="*/ 103 h 103"/>
              <a:gd name="T28" fmla="*/ 49 w 392"/>
              <a:gd name="T29" fmla="*/ 103 h 103"/>
              <a:gd name="T30" fmla="*/ 37 w 392"/>
              <a:gd name="T31" fmla="*/ 103 h 103"/>
              <a:gd name="T32" fmla="*/ 28 w 392"/>
              <a:gd name="T33" fmla="*/ 100 h 103"/>
              <a:gd name="T34" fmla="*/ 16 w 392"/>
              <a:gd name="T35" fmla="*/ 95 h 103"/>
              <a:gd name="T36" fmla="*/ 8 w 392"/>
              <a:gd name="T37" fmla="*/ 88 h 103"/>
              <a:gd name="T38" fmla="*/ 2 w 392"/>
              <a:gd name="T39" fmla="*/ 81 h 103"/>
              <a:gd name="T40" fmla="*/ 0 w 392"/>
              <a:gd name="T41" fmla="*/ 74 h 103"/>
              <a:gd name="T42" fmla="*/ 4 w 392"/>
              <a:gd name="T43" fmla="*/ 69 h 103"/>
              <a:gd name="T44" fmla="*/ 14 w 392"/>
              <a:gd name="T45" fmla="*/ 64 h 103"/>
              <a:gd name="T46" fmla="*/ 32 w 392"/>
              <a:gd name="T47" fmla="*/ 59 h 103"/>
              <a:gd name="T48" fmla="*/ 49 w 392"/>
              <a:gd name="T49" fmla="*/ 56 h 103"/>
              <a:gd name="T50" fmla="*/ 61 w 392"/>
              <a:gd name="T51" fmla="*/ 52 h 103"/>
              <a:gd name="T52" fmla="*/ 77 w 392"/>
              <a:gd name="T53" fmla="*/ 51 h 103"/>
              <a:gd name="T54" fmla="*/ 92 w 392"/>
              <a:gd name="T55" fmla="*/ 47 h 103"/>
              <a:gd name="T56" fmla="*/ 112 w 392"/>
              <a:gd name="T57" fmla="*/ 42 h 103"/>
              <a:gd name="T58" fmla="*/ 135 w 392"/>
              <a:gd name="T59" fmla="*/ 39 h 103"/>
              <a:gd name="T60" fmla="*/ 159 w 392"/>
              <a:gd name="T61" fmla="*/ 34 h 103"/>
              <a:gd name="T62" fmla="*/ 186 w 392"/>
              <a:gd name="T63" fmla="*/ 28 h 103"/>
              <a:gd name="T64" fmla="*/ 215 w 392"/>
              <a:gd name="T65" fmla="*/ 23 h 103"/>
              <a:gd name="T66" fmla="*/ 241 w 392"/>
              <a:gd name="T67" fmla="*/ 17 h 103"/>
              <a:gd name="T68" fmla="*/ 264 w 392"/>
              <a:gd name="T69" fmla="*/ 13 h 103"/>
              <a:gd name="T70" fmla="*/ 284 w 392"/>
              <a:gd name="T71" fmla="*/ 8 h 103"/>
              <a:gd name="T72" fmla="*/ 300 w 392"/>
              <a:gd name="T73" fmla="*/ 5 h 103"/>
              <a:gd name="T74" fmla="*/ 313 w 392"/>
              <a:gd name="T75" fmla="*/ 3 h 103"/>
              <a:gd name="T76" fmla="*/ 325 w 392"/>
              <a:gd name="T77" fmla="*/ 1 h 103"/>
              <a:gd name="T78" fmla="*/ 333 w 392"/>
              <a:gd name="T79" fmla="*/ 0 h 103"/>
              <a:gd name="T80" fmla="*/ 345 w 392"/>
              <a:gd name="T81" fmla="*/ 0 h 103"/>
              <a:gd name="T82" fmla="*/ 362 w 392"/>
              <a:gd name="T83" fmla="*/ 3 h 103"/>
              <a:gd name="T84" fmla="*/ 372 w 392"/>
              <a:gd name="T85" fmla="*/ 5 h 103"/>
              <a:gd name="T86" fmla="*/ 382 w 392"/>
              <a:gd name="T87" fmla="*/ 10 h 103"/>
              <a:gd name="T88" fmla="*/ 388 w 392"/>
              <a:gd name="T89" fmla="*/ 15 h 103"/>
              <a:gd name="T90" fmla="*/ 390 w 392"/>
              <a:gd name="T91" fmla="*/ 22 h 103"/>
              <a:gd name="T92" fmla="*/ 392 w 392"/>
              <a:gd name="T93" fmla="*/ 25 h 103"/>
              <a:gd name="T94" fmla="*/ 388 w 392"/>
              <a:gd name="T95" fmla="*/ 40 h 103"/>
              <a:gd name="T96" fmla="*/ 380 w 392"/>
              <a:gd name="T97" fmla="*/ 49 h 103"/>
              <a:gd name="T98" fmla="*/ 378 w 392"/>
              <a:gd name="T99" fmla="*/ 5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92" h="103">
                <a:moveTo>
                  <a:pt x="378" y="51"/>
                </a:moveTo>
                <a:lnTo>
                  <a:pt x="374" y="52"/>
                </a:lnTo>
                <a:lnTo>
                  <a:pt x="372" y="54"/>
                </a:lnTo>
                <a:lnTo>
                  <a:pt x="366" y="56"/>
                </a:lnTo>
                <a:lnTo>
                  <a:pt x="362" y="57"/>
                </a:lnTo>
                <a:lnTo>
                  <a:pt x="354" y="59"/>
                </a:lnTo>
                <a:lnTo>
                  <a:pt x="347" y="61"/>
                </a:lnTo>
                <a:lnTo>
                  <a:pt x="339" y="62"/>
                </a:lnTo>
                <a:lnTo>
                  <a:pt x="329" y="64"/>
                </a:lnTo>
                <a:lnTo>
                  <a:pt x="319" y="68"/>
                </a:lnTo>
                <a:lnTo>
                  <a:pt x="305" y="69"/>
                </a:lnTo>
                <a:lnTo>
                  <a:pt x="294" y="73"/>
                </a:lnTo>
                <a:lnTo>
                  <a:pt x="280" y="76"/>
                </a:lnTo>
                <a:lnTo>
                  <a:pt x="264" y="78"/>
                </a:lnTo>
                <a:lnTo>
                  <a:pt x="249" y="81"/>
                </a:lnTo>
                <a:lnTo>
                  <a:pt x="233" y="85"/>
                </a:lnTo>
                <a:lnTo>
                  <a:pt x="215" y="86"/>
                </a:lnTo>
                <a:lnTo>
                  <a:pt x="196" y="90"/>
                </a:lnTo>
                <a:lnTo>
                  <a:pt x="178" y="91"/>
                </a:lnTo>
                <a:lnTo>
                  <a:pt x="161" y="95"/>
                </a:lnTo>
                <a:lnTo>
                  <a:pt x="145" y="96"/>
                </a:lnTo>
                <a:lnTo>
                  <a:pt x="131" y="98"/>
                </a:lnTo>
                <a:lnTo>
                  <a:pt x="118" y="100"/>
                </a:lnTo>
                <a:lnTo>
                  <a:pt x="104" y="102"/>
                </a:lnTo>
                <a:lnTo>
                  <a:pt x="92" y="102"/>
                </a:lnTo>
                <a:lnTo>
                  <a:pt x="82" y="103"/>
                </a:lnTo>
                <a:lnTo>
                  <a:pt x="73" y="103"/>
                </a:lnTo>
                <a:lnTo>
                  <a:pt x="63" y="103"/>
                </a:lnTo>
                <a:lnTo>
                  <a:pt x="55" y="103"/>
                </a:lnTo>
                <a:lnTo>
                  <a:pt x="49" y="103"/>
                </a:lnTo>
                <a:lnTo>
                  <a:pt x="43" y="103"/>
                </a:lnTo>
                <a:lnTo>
                  <a:pt x="37" y="103"/>
                </a:lnTo>
                <a:lnTo>
                  <a:pt x="33" y="102"/>
                </a:lnTo>
                <a:lnTo>
                  <a:pt x="28" y="100"/>
                </a:lnTo>
                <a:lnTo>
                  <a:pt x="22" y="98"/>
                </a:lnTo>
                <a:lnTo>
                  <a:pt x="16" y="95"/>
                </a:lnTo>
                <a:lnTo>
                  <a:pt x="12" y="91"/>
                </a:lnTo>
                <a:lnTo>
                  <a:pt x="8" y="88"/>
                </a:lnTo>
                <a:lnTo>
                  <a:pt x="6" y="85"/>
                </a:lnTo>
                <a:lnTo>
                  <a:pt x="2" y="81"/>
                </a:lnTo>
                <a:lnTo>
                  <a:pt x="0" y="76"/>
                </a:lnTo>
                <a:lnTo>
                  <a:pt x="0" y="74"/>
                </a:lnTo>
                <a:lnTo>
                  <a:pt x="0" y="73"/>
                </a:lnTo>
                <a:lnTo>
                  <a:pt x="4" y="69"/>
                </a:lnTo>
                <a:lnTo>
                  <a:pt x="8" y="66"/>
                </a:lnTo>
                <a:lnTo>
                  <a:pt x="14" y="64"/>
                </a:lnTo>
                <a:lnTo>
                  <a:pt x="22" y="61"/>
                </a:lnTo>
                <a:lnTo>
                  <a:pt x="32" y="59"/>
                </a:lnTo>
                <a:lnTo>
                  <a:pt x="43" y="56"/>
                </a:lnTo>
                <a:lnTo>
                  <a:pt x="49" y="56"/>
                </a:lnTo>
                <a:lnTo>
                  <a:pt x="55" y="54"/>
                </a:lnTo>
                <a:lnTo>
                  <a:pt x="61" y="52"/>
                </a:lnTo>
                <a:lnTo>
                  <a:pt x="69" y="51"/>
                </a:lnTo>
                <a:lnTo>
                  <a:pt x="77" y="51"/>
                </a:lnTo>
                <a:lnTo>
                  <a:pt x="84" y="49"/>
                </a:lnTo>
                <a:lnTo>
                  <a:pt x="92" y="47"/>
                </a:lnTo>
                <a:lnTo>
                  <a:pt x="102" y="45"/>
                </a:lnTo>
                <a:lnTo>
                  <a:pt x="112" y="42"/>
                </a:lnTo>
                <a:lnTo>
                  <a:pt x="123" y="40"/>
                </a:lnTo>
                <a:lnTo>
                  <a:pt x="135" y="39"/>
                </a:lnTo>
                <a:lnTo>
                  <a:pt x="147" y="37"/>
                </a:lnTo>
                <a:lnTo>
                  <a:pt x="159" y="34"/>
                </a:lnTo>
                <a:lnTo>
                  <a:pt x="172" y="32"/>
                </a:lnTo>
                <a:lnTo>
                  <a:pt x="186" y="28"/>
                </a:lnTo>
                <a:lnTo>
                  <a:pt x="200" y="25"/>
                </a:lnTo>
                <a:lnTo>
                  <a:pt x="215" y="23"/>
                </a:lnTo>
                <a:lnTo>
                  <a:pt x="229" y="20"/>
                </a:lnTo>
                <a:lnTo>
                  <a:pt x="241" y="17"/>
                </a:lnTo>
                <a:lnTo>
                  <a:pt x="253" y="15"/>
                </a:lnTo>
                <a:lnTo>
                  <a:pt x="264" y="13"/>
                </a:lnTo>
                <a:lnTo>
                  <a:pt x="274" y="12"/>
                </a:lnTo>
                <a:lnTo>
                  <a:pt x="284" y="8"/>
                </a:lnTo>
                <a:lnTo>
                  <a:pt x="292" y="6"/>
                </a:lnTo>
                <a:lnTo>
                  <a:pt x="300" y="5"/>
                </a:lnTo>
                <a:lnTo>
                  <a:pt x="307" y="5"/>
                </a:lnTo>
                <a:lnTo>
                  <a:pt x="313" y="3"/>
                </a:lnTo>
                <a:lnTo>
                  <a:pt x="319" y="1"/>
                </a:lnTo>
                <a:lnTo>
                  <a:pt x="325" y="1"/>
                </a:lnTo>
                <a:lnTo>
                  <a:pt x="329" y="1"/>
                </a:lnTo>
                <a:lnTo>
                  <a:pt x="333" y="0"/>
                </a:lnTo>
                <a:lnTo>
                  <a:pt x="335" y="0"/>
                </a:lnTo>
                <a:lnTo>
                  <a:pt x="345" y="0"/>
                </a:lnTo>
                <a:lnTo>
                  <a:pt x="354" y="1"/>
                </a:lnTo>
                <a:lnTo>
                  <a:pt x="362" y="3"/>
                </a:lnTo>
                <a:lnTo>
                  <a:pt x="368" y="3"/>
                </a:lnTo>
                <a:lnTo>
                  <a:pt x="372" y="5"/>
                </a:lnTo>
                <a:lnTo>
                  <a:pt x="378" y="8"/>
                </a:lnTo>
                <a:lnTo>
                  <a:pt x="382" y="10"/>
                </a:lnTo>
                <a:lnTo>
                  <a:pt x="384" y="13"/>
                </a:lnTo>
                <a:lnTo>
                  <a:pt x="388" y="15"/>
                </a:lnTo>
                <a:lnTo>
                  <a:pt x="390" y="18"/>
                </a:lnTo>
                <a:lnTo>
                  <a:pt x="390" y="22"/>
                </a:lnTo>
                <a:lnTo>
                  <a:pt x="392" y="23"/>
                </a:lnTo>
                <a:lnTo>
                  <a:pt x="392" y="25"/>
                </a:lnTo>
                <a:lnTo>
                  <a:pt x="390" y="34"/>
                </a:lnTo>
                <a:lnTo>
                  <a:pt x="388" y="40"/>
                </a:lnTo>
                <a:lnTo>
                  <a:pt x="384" y="47"/>
                </a:lnTo>
                <a:lnTo>
                  <a:pt x="380" y="49"/>
                </a:lnTo>
                <a:lnTo>
                  <a:pt x="378" y="51"/>
                </a:lnTo>
                <a:lnTo>
                  <a:pt x="378" y="5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467544" y="4011910"/>
            <a:ext cx="4150007" cy="837509"/>
            <a:chOff x="3082920" y="4200532"/>
            <a:chExt cx="2245008" cy="453063"/>
          </a:xfrm>
        </p:grpSpPr>
        <p:grpSp>
          <p:nvGrpSpPr>
            <p:cNvPr id="76" name="组合 75"/>
            <p:cNvGrpSpPr/>
            <p:nvPr/>
          </p:nvGrpSpPr>
          <p:grpSpPr>
            <a:xfrm>
              <a:off x="4877121" y="4200532"/>
              <a:ext cx="450807" cy="453063"/>
              <a:chOff x="3874778" y="4304966"/>
              <a:chExt cx="450807" cy="453063"/>
            </a:xfrm>
          </p:grpSpPr>
          <p:pic>
            <p:nvPicPr>
              <p:cNvPr id="155" name="图片 15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74778" y="4304966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56" name="组合 155"/>
              <p:cNvGrpSpPr/>
              <p:nvPr/>
            </p:nvGrpSpPr>
            <p:grpSpPr>
              <a:xfrm>
                <a:off x="3966956" y="4368159"/>
                <a:ext cx="266451" cy="326676"/>
                <a:chOff x="4464050" y="1584325"/>
                <a:chExt cx="695325" cy="852487"/>
              </a:xfrm>
              <a:solidFill>
                <a:srgbClr val="FF0000"/>
              </a:solidFill>
            </p:grpSpPr>
            <p:sp>
              <p:nvSpPr>
                <p:cNvPr id="157" name="Freeform 60"/>
                <p:cNvSpPr/>
                <p:nvPr/>
              </p:nvSpPr>
              <p:spPr bwMode="auto">
                <a:xfrm>
                  <a:off x="4464050" y="1655763"/>
                  <a:ext cx="219075" cy="746125"/>
                </a:xfrm>
                <a:custGeom>
                  <a:avLst/>
                  <a:gdLst>
                    <a:gd name="T0" fmla="*/ 276 w 276"/>
                    <a:gd name="T1" fmla="*/ 55 h 941"/>
                    <a:gd name="T2" fmla="*/ 276 w 276"/>
                    <a:gd name="T3" fmla="*/ 126 h 941"/>
                    <a:gd name="T4" fmla="*/ 276 w 276"/>
                    <a:gd name="T5" fmla="*/ 174 h 941"/>
                    <a:gd name="T6" fmla="*/ 276 w 276"/>
                    <a:gd name="T7" fmla="*/ 204 h 941"/>
                    <a:gd name="T8" fmla="*/ 276 w 276"/>
                    <a:gd name="T9" fmla="*/ 233 h 941"/>
                    <a:gd name="T10" fmla="*/ 276 w 276"/>
                    <a:gd name="T11" fmla="*/ 260 h 941"/>
                    <a:gd name="T12" fmla="*/ 274 w 276"/>
                    <a:gd name="T13" fmla="*/ 299 h 941"/>
                    <a:gd name="T14" fmla="*/ 270 w 276"/>
                    <a:gd name="T15" fmla="*/ 355 h 941"/>
                    <a:gd name="T16" fmla="*/ 264 w 276"/>
                    <a:gd name="T17" fmla="*/ 413 h 941"/>
                    <a:gd name="T18" fmla="*/ 256 w 276"/>
                    <a:gd name="T19" fmla="*/ 471 h 941"/>
                    <a:gd name="T20" fmla="*/ 247 w 276"/>
                    <a:gd name="T21" fmla="*/ 534 h 941"/>
                    <a:gd name="T22" fmla="*/ 235 w 276"/>
                    <a:gd name="T23" fmla="*/ 593 h 941"/>
                    <a:gd name="T24" fmla="*/ 219 w 276"/>
                    <a:gd name="T25" fmla="*/ 649 h 941"/>
                    <a:gd name="T26" fmla="*/ 198 w 276"/>
                    <a:gd name="T27" fmla="*/ 702 h 941"/>
                    <a:gd name="T28" fmla="*/ 174 w 276"/>
                    <a:gd name="T29" fmla="*/ 751 h 941"/>
                    <a:gd name="T30" fmla="*/ 149 w 276"/>
                    <a:gd name="T31" fmla="*/ 797 h 941"/>
                    <a:gd name="T32" fmla="*/ 121 w 276"/>
                    <a:gd name="T33" fmla="*/ 837 h 941"/>
                    <a:gd name="T34" fmla="*/ 90 w 276"/>
                    <a:gd name="T35" fmla="*/ 873 h 941"/>
                    <a:gd name="T36" fmla="*/ 67 w 276"/>
                    <a:gd name="T37" fmla="*/ 897 h 941"/>
                    <a:gd name="T38" fmla="*/ 53 w 276"/>
                    <a:gd name="T39" fmla="*/ 909 h 941"/>
                    <a:gd name="T40" fmla="*/ 39 w 276"/>
                    <a:gd name="T41" fmla="*/ 921 h 941"/>
                    <a:gd name="T42" fmla="*/ 27 w 276"/>
                    <a:gd name="T43" fmla="*/ 929 h 941"/>
                    <a:gd name="T44" fmla="*/ 20 w 276"/>
                    <a:gd name="T45" fmla="*/ 934 h 941"/>
                    <a:gd name="T46" fmla="*/ 12 w 276"/>
                    <a:gd name="T47" fmla="*/ 939 h 941"/>
                    <a:gd name="T48" fmla="*/ 6 w 276"/>
                    <a:gd name="T49" fmla="*/ 941 h 941"/>
                    <a:gd name="T50" fmla="*/ 2 w 276"/>
                    <a:gd name="T51" fmla="*/ 941 h 941"/>
                    <a:gd name="T52" fmla="*/ 0 w 276"/>
                    <a:gd name="T53" fmla="*/ 939 h 941"/>
                    <a:gd name="T54" fmla="*/ 0 w 276"/>
                    <a:gd name="T55" fmla="*/ 934 h 941"/>
                    <a:gd name="T56" fmla="*/ 2 w 276"/>
                    <a:gd name="T57" fmla="*/ 929 h 941"/>
                    <a:gd name="T58" fmla="*/ 6 w 276"/>
                    <a:gd name="T59" fmla="*/ 921 h 941"/>
                    <a:gd name="T60" fmla="*/ 12 w 276"/>
                    <a:gd name="T61" fmla="*/ 911 h 941"/>
                    <a:gd name="T62" fmla="*/ 20 w 276"/>
                    <a:gd name="T63" fmla="*/ 899 h 941"/>
                    <a:gd name="T64" fmla="*/ 29 w 276"/>
                    <a:gd name="T65" fmla="*/ 885 h 941"/>
                    <a:gd name="T66" fmla="*/ 41 w 276"/>
                    <a:gd name="T67" fmla="*/ 868 h 941"/>
                    <a:gd name="T68" fmla="*/ 61 w 276"/>
                    <a:gd name="T69" fmla="*/ 841 h 941"/>
                    <a:gd name="T70" fmla="*/ 88 w 276"/>
                    <a:gd name="T71" fmla="*/ 802 h 941"/>
                    <a:gd name="T72" fmla="*/ 112 w 276"/>
                    <a:gd name="T73" fmla="*/ 759 h 941"/>
                    <a:gd name="T74" fmla="*/ 135 w 276"/>
                    <a:gd name="T75" fmla="*/ 712 h 941"/>
                    <a:gd name="T76" fmla="*/ 155 w 276"/>
                    <a:gd name="T77" fmla="*/ 658 h 941"/>
                    <a:gd name="T78" fmla="*/ 168 w 276"/>
                    <a:gd name="T79" fmla="*/ 601 h 941"/>
                    <a:gd name="T80" fmla="*/ 182 w 276"/>
                    <a:gd name="T81" fmla="*/ 540 h 941"/>
                    <a:gd name="T82" fmla="*/ 192 w 276"/>
                    <a:gd name="T83" fmla="*/ 478 h 941"/>
                    <a:gd name="T84" fmla="*/ 198 w 276"/>
                    <a:gd name="T85" fmla="*/ 413 h 941"/>
                    <a:gd name="T86" fmla="*/ 203 w 276"/>
                    <a:gd name="T87" fmla="*/ 320 h 941"/>
                    <a:gd name="T88" fmla="*/ 205 w 276"/>
                    <a:gd name="T89" fmla="*/ 196 h 941"/>
                    <a:gd name="T90" fmla="*/ 205 w 276"/>
                    <a:gd name="T91" fmla="*/ 169 h 941"/>
                    <a:gd name="T92" fmla="*/ 205 w 276"/>
                    <a:gd name="T93" fmla="*/ 143 h 941"/>
                    <a:gd name="T94" fmla="*/ 203 w 276"/>
                    <a:gd name="T95" fmla="*/ 121 h 941"/>
                    <a:gd name="T96" fmla="*/ 203 w 276"/>
                    <a:gd name="T97" fmla="*/ 101 h 941"/>
                    <a:gd name="T98" fmla="*/ 202 w 276"/>
                    <a:gd name="T99" fmla="*/ 82 h 941"/>
                    <a:gd name="T100" fmla="*/ 200 w 276"/>
                    <a:gd name="T101" fmla="*/ 67 h 941"/>
                    <a:gd name="T102" fmla="*/ 198 w 276"/>
                    <a:gd name="T103" fmla="*/ 53 h 941"/>
                    <a:gd name="T104" fmla="*/ 196 w 276"/>
                    <a:gd name="T105" fmla="*/ 43 h 941"/>
                    <a:gd name="T106" fmla="*/ 194 w 276"/>
                    <a:gd name="T107" fmla="*/ 29 h 941"/>
                    <a:gd name="T108" fmla="*/ 194 w 276"/>
                    <a:gd name="T109" fmla="*/ 17 h 941"/>
                    <a:gd name="T110" fmla="*/ 196 w 276"/>
                    <a:gd name="T111" fmla="*/ 9 h 941"/>
                    <a:gd name="T112" fmla="*/ 202 w 276"/>
                    <a:gd name="T113" fmla="*/ 2 h 941"/>
                    <a:gd name="T114" fmla="*/ 211 w 276"/>
                    <a:gd name="T115" fmla="*/ 0 h 941"/>
                    <a:gd name="T116" fmla="*/ 227 w 276"/>
                    <a:gd name="T117" fmla="*/ 2 h 941"/>
                    <a:gd name="T118" fmla="*/ 247 w 276"/>
                    <a:gd name="T119" fmla="*/ 7 h 941"/>
                    <a:gd name="T120" fmla="*/ 276 w 276"/>
                    <a:gd name="T121" fmla="*/ 17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76" h="941">
                      <a:moveTo>
                        <a:pt x="276" y="17"/>
                      </a:moveTo>
                      <a:lnTo>
                        <a:pt x="276" y="55"/>
                      </a:lnTo>
                      <a:lnTo>
                        <a:pt x="276" y="90"/>
                      </a:lnTo>
                      <a:lnTo>
                        <a:pt x="276" y="126"/>
                      </a:lnTo>
                      <a:lnTo>
                        <a:pt x="276" y="158"/>
                      </a:lnTo>
                      <a:lnTo>
                        <a:pt x="276" y="174"/>
                      </a:lnTo>
                      <a:lnTo>
                        <a:pt x="276" y="189"/>
                      </a:lnTo>
                      <a:lnTo>
                        <a:pt x="276" y="204"/>
                      </a:lnTo>
                      <a:lnTo>
                        <a:pt x="276" y="219"/>
                      </a:lnTo>
                      <a:lnTo>
                        <a:pt x="276" y="233"/>
                      </a:lnTo>
                      <a:lnTo>
                        <a:pt x="276" y="247"/>
                      </a:lnTo>
                      <a:lnTo>
                        <a:pt x="276" y="260"/>
                      </a:lnTo>
                      <a:lnTo>
                        <a:pt x="276" y="272"/>
                      </a:lnTo>
                      <a:lnTo>
                        <a:pt x="274" y="299"/>
                      </a:lnTo>
                      <a:lnTo>
                        <a:pt x="272" y="326"/>
                      </a:lnTo>
                      <a:lnTo>
                        <a:pt x="270" y="355"/>
                      </a:lnTo>
                      <a:lnTo>
                        <a:pt x="268" y="384"/>
                      </a:lnTo>
                      <a:lnTo>
                        <a:pt x="264" y="413"/>
                      </a:lnTo>
                      <a:lnTo>
                        <a:pt x="260" y="442"/>
                      </a:lnTo>
                      <a:lnTo>
                        <a:pt x="256" y="471"/>
                      </a:lnTo>
                      <a:lnTo>
                        <a:pt x="252" y="501"/>
                      </a:lnTo>
                      <a:lnTo>
                        <a:pt x="247" y="534"/>
                      </a:lnTo>
                      <a:lnTo>
                        <a:pt x="241" y="564"/>
                      </a:lnTo>
                      <a:lnTo>
                        <a:pt x="235" y="593"/>
                      </a:lnTo>
                      <a:lnTo>
                        <a:pt x="227" y="622"/>
                      </a:lnTo>
                      <a:lnTo>
                        <a:pt x="219" y="649"/>
                      </a:lnTo>
                      <a:lnTo>
                        <a:pt x="209" y="674"/>
                      </a:lnTo>
                      <a:lnTo>
                        <a:pt x="198" y="702"/>
                      </a:lnTo>
                      <a:lnTo>
                        <a:pt x="188" y="725"/>
                      </a:lnTo>
                      <a:lnTo>
                        <a:pt x="174" y="751"/>
                      </a:lnTo>
                      <a:lnTo>
                        <a:pt x="162" y="773"/>
                      </a:lnTo>
                      <a:lnTo>
                        <a:pt x="149" y="797"/>
                      </a:lnTo>
                      <a:lnTo>
                        <a:pt x="135" y="817"/>
                      </a:lnTo>
                      <a:lnTo>
                        <a:pt x="121" y="837"/>
                      </a:lnTo>
                      <a:lnTo>
                        <a:pt x="106" y="856"/>
                      </a:lnTo>
                      <a:lnTo>
                        <a:pt x="90" y="873"/>
                      </a:lnTo>
                      <a:lnTo>
                        <a:pt x="76" y="888"/>
                      </a:lnTo>
                      <a:lnTo>
                        <a:pt x="67" y="897"/>
                      </a:lnTo>
                      <a:lnTo>
                        <a:pt x="59" y="904"/>
                      </a:lnTo>
                      <a:lnTo>
                        <a:pt x="53" y="909"/>
                      </a:lnTo>
                      <a:lnTo>
                        <a:pt x="45" y="916"/>
                      </a:lnTo>
                      <a:lnTo>
                        <a:pt x="39" y="921"/>
                      </a:lnTo>
                      <a:lnTo>
                        <a:pt x="33" y="924"/>
                      </a:lnTo>
                      <a:lnTo>
                        <a:pt x="27" y="929"/>
                      </a:lnTo>
                      <a:lnTo>
                        <a:pt x="23" y="933"/>
                      </a:lnTo>
                      <a:lnTo>
                        <a:pt x="20" y="934"/>
                      </a:lnTo>
                      <a:lnTo>
                        <a:pt x="16" y="938"/>
                      </a:lnTo>
                      <a:lnTo>
                        <a:pt x="12" y="939"/>
                      </a:lnTo>
                      <a:lnTo>
                        <a:pt x="8" y="939"/>
                      </a:lnTo>
                      <a:lnTo>
                        <a:pt x="6" y="941"/>
                      </a:lnTo>
                      <a:lnTo>
                        <a:pt x="4" y="941"/>
                      </a:lnTo>
                      <a:lnTo>
                        <a:pt x="2" y="941"/>
                      </a:lnTo>
                      <a:lnTo>
                        <a:pt x="2" y="939"/>
                      </a:lnTo>
                      <a:lnTo>
                        <a:pt x="0" y="939"/>
                      </a:lnTo>
                      <a:lnTo>
                        <a:pt x="0" y="938"/>
                      </a:lnTo>
                      <a:lnTo>
                        <a:pt x="0" y="934"/>
                      </a:lnTo>
                      <a:lnTo>
                        <a:pt x="2" y="933"/>
                      </a:lnTo>
                      <a:lnTo>
                        <a:pt x="2" y="929"/>
                      </a:lnTo>
                      <a:lnTo>
                        <a:pt x="4" y="926"/>
                      </a:lnTo>
                      <a:lnTo>
                        <a:pt x="6" y="921"/>
                      </a:lnTo>
                      <a:lnTo>
                        <a:pt x="10" y="917"/>
                      </a:lnTo>
                      <a:lnTo>
                        <a:pt x="12" y="911"/>
                      </a:lnTo>
                      <a:lnTo>
                        <a:pt x="16" y="905"/>
                      </a:lnTo>
                      <a:lnTo>
                        <a:pt x="20" y="899"/>
                      </a:lnTo>
                      <a:lnTo>
                        <a:pt x="25" y="892"/>
                      </a:lnTo>
                      <a:lnTo>
                        <a:pt x="29" y="885"/>
                      </a:lnTo>
                      <a:lnTo>
                        <a:pt x="35" y="877"/>
                      </a:lnTo>
                      <a:lnTo>
                        <a:pt x="41" y="868"/>
                      </a:lnTo>
                      <a:lnTo>
                        <a:pt x="47" y="858"/>
                      </a:lnTo>
                      <a:lnTo>
                        <a:pt x="61" y="841"/>
                      </a:lnTo>
                      <a:lnTo>
                        <a:pt x="74" y="822"/>
                      </a:lnTo>
                      <a:lnTo>
                        <a:pt x="88" y="802"/>
                      </a:lnTo>
                      <a:lnTo>
                        <a:pt x="100" y="781"/>
                      </a:lnTo>
                      <a:lnTo>
                        <a:pt x="112" y="759"/>
                      </a:lnTo>
                      <a:lnTo>
                        <a:pt x="123" y="736"/>
                      </a:lnTo>
                      <a:lnTo>
                        <a:pt x="135" y="712"/>
                      </a:lnTo>
                      <a:lnTo>
                        <a:pt x="145" y="685"/>
                      </a:lnTo>
                      <a:lnTo>
                        <a:pt x="155" y="658"/>
                      </a:lnTo>
                      <a:lnTo>
                        <a:pt x="162" y="630"/>
                      </a:lnTo>
                      <a:lnTo>
                        <a:pt x="168" y="601"/>
                      </a:lnTo>
                      <a:lnTo>
                        <a:pt x="176" y="571"/>
                      </a:lnTo>
                      <a:lnTo>
                        <a:pt x="182" y="540"/>
                      </a:lnTo>
                      <a:lnTo>
                        <a:pt x="188" y="510"/>
                      </a:lnTo>
                      <a:lnTo>
                        <a:pt x="192" y="478"/>
                      </a:lnTo>
                      <a:lnTo>
                        <a:pt x="196" y="445"/>
                      </a:lnTo>
                      <a:lnTo>
                        <a:pt x="198" y="413"/>
                      </a:lnTo>
                      <a:lnTo>
                        <a:pt x="200" y="382"/>
                      </a:lnTo>
                      <a:lnTo>
                        <a:pt x="203" y="320"/>
                      </a:lnTo>
                      <a:lnTo>
                        <a:pt x="205" y="257"/>
                      </a:lnTo>
                      <a:lnTo>
                        <a:pt x="205" y="196"/>
                      </a:lnTo>
                      <a:lnTo>
                        <a:pt x="205" y="182"/>
                      </a:lnTo>
                      <a:lnTo>
                        <a:pt x="205" y="169"/>
                      </a:lnTo>
                      <a:lnTo>
                        <a:pt x="205" y="155"/>
                      </a:lnTo>
                      <a:lnTo>
                        <a:pt x="205" y="143"/>
                      </a:lnTo>
                      <a:lnTo>
                        <a:pt x="205" y="131"/>
                      </a:lnTo>
                      <a:lnTo>
                        <a:pt x="203" y="121"/>
                      </a:lnTo>
                      <a:lnTo>
                        <a:pt x="203" y="111"/>
                      </a:lnTo>
                      <a:lnTo>
                        <a:pt x="203" y="101"/>
                      </a:lnTo>
                      <a:lnTo>
                        <a:pt x="202" y="90"/>
                      </a:lnTo>
                      <a:lnTo>
                        <a:pt x="202" y="82"/>
                      </a:lnTo>
                      <a:lnTo>
                        <a:pt x="202" y="75"/>
                      </a:lnTo>
                      <a:lnTo>
                        <a:pt x="200" y="67"/>
                      </a:lnTo>
                      <a:lnTo>
                        <a:pt x="200" y="60"/>
                      </a:lnTo>
                      <a:lnTo>
                        <a:pt x="198" y="53"/>
                      </a:lnTo>
                      <a:lnTo>
                        <a:pt x="198" y="48"/>
                      </a:lnTo>
                      <a:lnTo>
                        <a:pt x="196" y="43"/>
                      </a:lnTo>
                      <a:lnTo>
                        <a:pt x="196" y="36"/>
                      </a:lnTo>
                      <a:lnTo>
                        <a:pt x="194" y="29"/>
                      </a:lnTo>
                      <a:lnTo>
                        <a:pt x="194" y="23"/>
                      </a:lnTo>
                      <a:lnTo>
                        <a:pt x="194" y="17"/>
                      </a:lnTo>
                      <a:lnTo>
                        <a:pt x="194" y="12"/>
                      </a:lnTo>
                      <a:lnTo>
                        <a:pt x="196" y="9"/>
                      </a:lnTo>
                      <a:lnTo>
                        <a:pt x="198" y="6"/>
                      </a:lnTo>
                      <a:lnTo>
                        <a:pt x="202" y="2"/>
                      </a:lnTo>
                      <a:lnTo>
                        <a:pt x="205" y="0"/>
                      </a:lnTo>
                      <a:lnTo>
                        <a:pt x="211" y="0"/>
                      </a:lnTo>
                      <a:lnTo>
                        <a:pt x="217" y="0"/>
                      </a:lnTo>
                      <a:lnTo>
                        <a:pt x="227" y="2"/>
                      </a:lnTo>
                      <a:lnTo>
                        <a:pt x="237" y="4"/>
                      </a:lnTo>
                      <a:lnTo>
                        <a:pt x="247" y="7"/>
                      </a:lnTo>
                      <a:lnTo>
                        <a:pt x="260" y="12"/>
                      </a:lnTo>
                      <a:lnTo>
                        <a:pt x="276" y="17"/>
                      </a:lnTo>
                      <a:lnTo>
                        <a:pt x="276" y="17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" name="Freeform 61"/>
                <p:cNvSpPr/>
                <p:nvPr/>
              </p:nvSpPr>
              <p:spPr bwMode="auto">
                <a:xfrm>
                  <a:off x="4657725" y="1584325"/>
                  <a:ext cx="501650" cy="852487"/>
                </a:xfrm>
                <a:custGeom>
                  <a:avLst/>
                  <a:gdLst>
                    <a:gd name="T0" fmla="*/ 418 w 632"/>
                    <a:gd name="T1" fmla="*/ 911 h 1075"/>
                    <a:gd name="T2" fmla="*/ 409 w 632"/>
                    <a:gd name="T3" fmla="*/ 897 h 1075"/>
                    <a:gd name="T4" fmla="*/ 413 w 632"/>
                    <a:gd name="T5" fmla="*/ 890 h 1075"/>
                    <a:gd name="T6" fmla="*/ 432 w 632"/>
                    <a:gd name="T7" fmla="*/ 888 h 1075"/>
                    <a:gd name="T8" fmla="*/ 461 w 632"/>
                    <a:gd name="T9" fmla="*/ 892 h 1075"/>
                    <a:gd name="T10" fmla="*/ 518 w 632"/>
                    <a:gd name="T11" fmla="*/ 900 h 1075"/>
                    <a:gd name="T12" fmla="*/ 540 w 632"/>
                    <a:gd name="T13" fmla="*/ 892 h 1075"/>
                    <a:gd name="T14" fmla="*/ 544 w 632"/>
                    <a:gd name="T15" fmla="*/ 871 h 1075"/>
                    <a:gd name="T16" fmla="*/ 548 w 632"/>
                    <a:gd name="T17" fmla="*/ 834 h 1075"/>
                    <a:gd name="T18" fmla="*/ 548 w 632"/>
                    <a:gd name="T19" fmla="*/ 780 h 1075"/>
                    <a:gd name="T20" fmla="*/ 548 w 632"/>
                    <a:gd name="T21" fmla="*/ 669 h 1075"/>
                    <a:gd name="T22" fmla="*/ 548 w 632"/>
                    <a:gd name="T23" fmla="*/ 600 h 1075"/>
                    <a:gd name="T24" fmla="*/ 548 w 632"/>
                    <a:gd name="T25" fmla="*/ 544 h 1075"/>
                    <a:gd name="T26" fmla="*/ 546 w 632"/>
                    <a:gd name="T27" fmla="*/ 467 h 1075"/>
                    <a:gd name="T28" fmla="*/ 542 w 632"/>
                    <a:gd name="T29" fmla="*/ 374 h 1075"/>
                    <a:gd name="T30" fmla="*/ 540 w 632"/>
                    <a:gd name="T31" fmla="*/ 284 h 1075"/>
                    <a:gd name="T32" fmla="*/ 538 w 632"/>
                    <a:gd name="T33" fmla="*/ 211 h 1075"/>
                    <a:gd name="T34" fmla="*/ 534 w 632"/>
                    <a:gd name="T35" fmla="*/ 158 h 1075"/>
                    <a:gd name="T36" fmla="*/ 528 w 632"/>
                    <a:gd name="T37" fmla="*/ 123 h 1075"/>
                    <a:gd name="T38" fmla="*/ 516 w 632"/>
                    <a:gd name="T39" fmla="*/ 101 h 1075"/>
                    <a:gd name="T40" fmla="*/ 489 w 632"/>
                    <a:gd name="T41" fmla="*/ 85 h 1075"/>
                    <a:gd name="T42" fmla="*/ 438 w 632"/>
                    <a:gd name="T43" fmla="*/ 84 h 1075"/>
                    <a:gd name="T44" fmla="*/ 395 w 632"/>
                    <a:gd name="T45" fmla="*/ 89 h 1075"/>
                    <a:gd name="T46" fmla="*/ 360 w 632"/>
                    <a:gd name="T47" fmla="*/ 96 h 1075"/>
                    <a:gd name="T48" fmla="*/ 311 w 632"/>
                    <a:gd name="T49" fmla="*/ 102 h 1075"/>
                    <a:gd name="T50" fmla="*/ 248 w 632"/>
                    <a:gd name="T51" fmla="*/ 114 h 1075"/>
                    <a:gd name="T52" fmla="*/ 172 w 632"/>
                    <a:gd name="T53" fmla="*/ 128 h 1075"/>
                    <a:gd name="T54" fmla="*/ 82 w 632"/>
                    <a:gd name="T55" fmla="*/ 143 h 1075"/>
                    <a:gd name="T56" fmla="*/ 0 w 632"/>
                    <a:gd name="T57" fmla="*/ 107 h 1075"/>
                    <a:gd name="T58" fmla="*/ 86 w 632"/>
                    <a:gd name="T59" fmla="*/ 96 h 1075"/>
                    <a:gd name="T60" fmla="*/ 144 w 632"/>
                    <a:gd name="T61" fmla="*/ 85 h 1075"/>
                    <a:gd name="T62" fmla="*/ 197 w 632"/>
                    <a:gd name="T63" fmla="*/ 79 h 1075"/>
                    <a:gd name="T64" fmla="*/ 266 w 632"/>
                    <a:gd name="T65" fmla="*/ 67 h 1075"/>
                    <a:gd name="T66" fmla="*/ 352 w 632"/>
                    <a:gd name="T67" fmla="*/ 53 h 1075"/>
                    <a:gd name="T68" fmla="*/ 424 w 632"/>
                    <a:gd name="T69" fmla="*/ 40 h 1075"/>
                    <a:gd name="T70" fmla="*/ 471 w 632"/>
                    <a:gd name="T71" fmla="*/ 28 h 1075"/>
                    <a:gd name="T72" fmla="*/ 493 w 632"/>
                    <a:gd name="T73" fmla="*/ 16 h 1075"/>
                    <a:gd name="T74" fmla="*/ 506 w 632"/>
                    <a:gd name="T75" fmla="*/ 2 h 1075"/>
                    <a:gd name="T76" fmla="*/ 530 w 632"/>
                    <a:gd name="T77" fmla="*/ 6 h 1075"/>
                    <a:gd name="T78" fmla="*/ 573 w 632"/>
                    <a:gd name="T79" fmla="*/ 29 h 1075"/>
                    <a:gd name="T80" fmla="*/ 620 w 632"/>
                    <a:gd name="T81" fmla="*/ 63 h 1075"/>
                    <a:gd name="T82" fmla="*/ 630 w 632"/>
                    <a:gd name="T83" fmla="*/ 85 h 1075"/>
                    <a:gd name="T84" fmla="*/ 616 w 632"/>
                    <a:gd name="T85" fmla="*/ 113 h 1075"/>
                    <a:gd name="T86" fmla="*/ 610 w 632"/>
                    <a:gd name="T87" fmla="*/ 133 h 1075"/>
                    <a:gd name="T88" fmla="*/ 608 w 632"/>
                    <a:gd name="T89" fmla="*/ 169 h 1075"/>
                    <a:gd name="T90" fmla="*/ 606 w 632"/>
                    <a:gd name="T91" fmla="*/ 219 h 1075"/>
                    <a:gd name="T92" fmla="*/ 606 w 632"/>
                    <a:gd name="T93" fmla="*/ 286 h 1075"/>
                    <a:gd name="T94" fmla="*/ 610 w 632"/>
                    <a:gd name="T95" fmla="*/ 367 h 1075"/>
                    <a:gd name="T96" fmla="*/ 612 w 632"/>
                    <a:gd name="T97" fmla="*/ 464 h 1075"/>
                    <a:gd name="T98" fmla="*/ 614 w 632"/>
                    <a:gd name="T99" fmla="*/ 562 h 1075"/>
                    <a:gd name="T100" fmla="*/ 618 w 632"/>
                    <a:gd name="T101" fmla="*/ 647 h 1075"/>
                    <a:gd name="T102" fmla="*/ 618 w 632"/>
                    <a:gd name="T103" fmla="*/ 719 h 1075"/>
                    <a:gd name="T104" fmla="*/ 620 w 632"/>
                    <a:gd name="T105" fmla="*/ 776 h 1075"/>
                    <a:gd name="T106" fmla="*/ 622 w 632"/>
                    <a:gd name="T107" fmla="*/ 819 h 1075"/>
                    <a:gd name="T108" fmla="*/ 622 w 632"/>
                    <a:gd name="T109" fmla="*/ 849 h 1075"/>
                    <a:gd name="T110" fmla="*/ 604 w 632"/>
                    <a:gd name="T111" fmla="*/ 977 h 1075"/>
                    <a:gd name="T112" fmla="*/ 579 w 632"/>
                    <a:gd name="T113" fmla="*/ 1029 h 1075"/>
                    <a:gd name="T114" fmla="*/ 548 w 632"/>
                    <a:gd name="T115" fmla="*/ 1063 h 1075"/>
                    <a:gd name="T116" fmla="*/ 524 w 632"/>
                    <a:gd name="T117" fmla="*/ 1075 h 1075"/>
                    <a:gd name="T118" fmla="*/ 510 w 632"/>
                    <a:gd name="T119" fmla="*/ 1055 h 1075"/>
                    <a:gd name="T120" fmla="*/ 512 w 632"/>
                    <a:gd name="T121" fmla="*/ 1019 h 1075"/>
                    <a:gd name="T122" fmla="*/ 505 w 632"/>
                    <a:gd name="T123" fmla="*/ 990 h 1075"/>
                    <a:gd name="T124" fmla="*/ 459 w 632"/>
                    <a:gd name="T125" fmla="*/ 943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32" h="1075">
                      <a:moveTo>
                        <a:pt x="459" y="943"/>
                      </a:moveTo>
                      <a:lnTo>
                        <a:pt x="448" y="934"/>
                      </a:lnTo>
                      <a:lnTo>
                        <a:pt x="436" y="926"/>
                      </a:lnTo>
                      <a:lnTo>
                        <a:pt x="426" y="917"/>
                      </a:lnTo>
                      <a:lnTo>
                        <a:pt x="418" y="911"/>
                      </a:lnTo>
                      <a:lnTo>
                        <a:pt x="416" y="907"/>
                      </a:lnTo>
                      <a:lnTo>
                        <a:pt x="413" y="904"/>
                      </a:lnTo>
                      <a:lnTo>
                        <a:pt x="411" y="902"/>
                      </a:lnTo>
                      <a:lnTo>
                        <a:pt x="409" y="899"/>
                      </a:lnTo>
                      <a:lnTo>
                        <a:pt x="409" y="897"/>
                      </a:lnTo>
                      <a:lnTo>
                        <a:pt x="409" y="895"/>
                      </a:lnTo>
                      <a:lnTo>
                        <a:pt x="409" y="894"/>
                      </a:lnTo>
                      <a:lnTo>
                        <a:pt x="409" y="892"/>
                      </a:lnTo>
                      <a:lnTo>
                        <a:pt x="409" y="890"/>
                      </a:lnTo>
                      <a:lnTo>
                        <a:pt x="413" y="890"/>
                      </a:lnTo>
                      <a:lnTo>
                        <a:pt x="416" y="888"/>
                      </a:lnTo>
                      <a:lnTo>
                        <a:pt x="420" y="888"/>
                      </a:lnTo>
                      <a:lnTo>
                        <a:pt x="422" y="888"/>
                      </a:lnTo>
                      <a:lnTo>
                        <a:pt x="426" y="888"/>
                      </a:lnTo>
                      <a:lnTo>
                        <a:pt x="432" y="888"/>
                      </a:lnTo>
                      <a:lnTo>
                        <a:pt x="436" y="888"/>
                      </a:lnTo>
                      <a:lnTo>
                        <a:pt x="442" y="890"/>
                      </a:lnTo>
                      <a:lnTo>
                        <a:pt x="448" y="890"/>
                      </a:lnTo>
                      <a:lnTo>
                        <a:pt x="454" y="890"/>
                      </a:lnTo>
                      <a:lnTo>
                        <a:pt x="461" y="892"/>
                      </a:lnTo>
                      <a:lnTo>
                        <a:pt x="469" y="892"/>
                      </a:lnTo>
                      <a:lnTo>
                        <a:pt x="483" y="895"/>
                      </a:lnTo>
                      <a:lnTo>
                        <a:pt x="497" y="899"/>
                      </a:lnTo>
                      <a:lnTo>
                        <a:pt x="508" y="900"/>
                      </a:lnTo>
                      <a:lnTo>
                        <a:pt x="518" y="900"/>
                      </a:lnTo>
                      <a:lnTo>
                        <a:pt x="526" y="900"/>
                      </a:lnTo>
                      <a:lnTo>
                        <a:pt x="532" y="899"/>
                      </a:lnTo>
                      <a:lnTo>
                        <a:pt x="536" y="895"/>
                      </a:lnTo>
                      <a:lnTo>
                        <a:pt x="540" y="892"/>
                      </a:lnTo>
                      <a:lnTo>
                        <a:pt x="540" y="892"/>
                      </a:lnTo>
                      <a:lnTo>
                        <a:pt x="540" y="888"/>
                      </a:lnTo>
                      <a:lnTo>
                        <a:pt x="542" y="887"/>
                      </a:lnTo>
                      <a:lnTo>
                        <a:pt x="542" y="882"/>
                      </a:lnTo>
                      <a:lnTo>
                        <a:pt x="544" y="878"/>
                      </a:lnTo>
                      <a:lnTo>
                        <a:pt x="544" y="871"/>
                      </a:lnTo>
                      <a:lnTo>
                        <a:pt x="544" y="866"/>
                      </a:lnTo>
                      <a:lnTo>
                        <a:pt x="546" y="860"/>
                      </a:lnTo>
                      <a:lnTo>
                        <a:pt x="546" y="851"/>
                      </a:lnTo>
                      <a:lnTo>
                        <a:pt x="546" y="844"/>
                      </a:lnTo>
                      <a:lnTo>
                        <a:pt x="548" y="834"/>
                      </a:lnTo>
                      <a:lnTo>
                        <a:pt x="548" y="826"/>
                      </a:lnTo>
                      <a:lnTo>
                        <a:pt x="548" y="815"/>
                      </a:lnTo>
                      <a:lnTo>
                        <a:pt x="548" y="804"/>
                      </a:lnTo>
                      <a:lnTo>
                        <a:pt x="548" y="793"/>
                      </a:lnTo>
                      <a:lnTo>
                        <a:pt x="548" y="780"/>
                      </a:lnTo>
                      <a:lnTo>
                        <a:pt x="548" y="756"/>
                      </a:lnTo>
                      <a:lnTo>
                        <a:pt x="548" y="732"/>
                      </a:lnTo>
                      <a:lnTo>
                        <a:pt x="548" y="710"/>
                      </a:lnTo>
                      <a:lnTo>
                        <a:pt x="548" y="690"/>
                      </a:lnTo>
                      <a:lnTo>
                        <a:pt x="548" y="669"/>
                      </a:lnTo>
                      <a:lnTo>
                        <a:pt x="548" y="651"/>
                      </a:lnTo>
                      <a:lnTo>
                        <a:pt x="548" y="634"/>
                      </a:lnTo>
                      <a:lnTo>
                        <a:pt x="548" y="617"/>
                      </a:lnTo>
                      <a:lnTo>
                        <a:pt x="548" y="610"/>
                      </a:lnTo>
                      <a:lnTo>
                        <a:pt x="548" y="600"/>
                      </a:lnTo>
                      <a:lnTo>
                        <a:pt x="548" y="591"/>
                      </a:lnTo>
                      <a:lnTo>
                        <a:pt x="548" y="579"/>
                      </a:lnTo>
                      <a:lnTo>
                        <a:pt x="548" y="569"/>
                      </a:lnTo>
                      <a:lnTo>
                        <a:pt x="548" y="557"/>
                      </a:lnTo>
                      <a:lnTo>
                        <a:pt x="548" y="544"/>
                      </a:lnTo>
                      <a:lnTo>
                        <a:pt x="548" y="530"/>
                      </a:lnTo>
                      <a:lnTo>
                        <a:pt x="548" y="515"/>
                      </a:lnTo>
                      <a:lnTo>
                        <a:pt x="548" y="500"/>
                      </a:lnTo>
                      <a:lnTo>
                        <a:pt x="546" y="484"/>
                      </a:lnTo>
                      <a:lnTo>
                        <a:pt x="546" y="467"/>
                      </a:lnTo>
                      <a:lnTo>
                        <a:pt x="546" y="450"/>
                      </a:lnTo>
                      <a:lnTo>
                        <a:pt x="546" y="432"/>
                      </a:lnTo>
                      <a:lnTo>
                        <a:pt x="544" y="413"/>
                      </a:lnTo>
                      <a:lnTo>
                        <a:pt x="544" y="393"/>
                      </a:lnTo>
                      <a:lnTo>
                        <a:pt x="542" y="374"/>
                      </a:lnTo>
                      <a:lnTo>
                        <a:pt x="542" y="354"/>
                      </a:lnTo>
                      <a:lnTo>
                        <a:pt x="542" y="335"/>
                      </a:lnTo>
                      <a:lnTo>
                        <a:pt x="540" y="318"/>
                      </a:lnTo>
                      <a:lnTo>
                        <a:pt x="540" y="301"/>
                      </a:lnTo>
                      <a:lnTo>
                        <a:pt x="540" y="284"/>
                      </a:lnTo>
                      <a:lnTo>
                        <a:pt x="540" y="269"/>
                      </a:lnTo>
                      <a:lnTo>
                        <a:pt x="538" y="253"/>
                      </a:lnTo>
                      <a:lnTo>
                        <a:pt x="538" y="238"/>
                      </a:lnTo>
                      <a:lnTo>
                        <a:pt x="538" y="225"/>
                      </a:lnTo>
                      <a:lnTo>
                        <a:pt x="538" y="211"/>
                      </a:lnTo>
                      <a:lnTo>
                        <a:pt x="538" y="199"/>
                      </a:lnTo>
                      <a:lnTo>
                        <a:pt x="536" y="189"/>
                      </a:lnTo>
                      <a:lnTo>
                        <a:pt x="536" y="177"/>
                      </a:lnTo>
                      <a:lnTo>
                        <a:pt x="536" y="167"/>
                      </a:lnTo>
                      <a:lnTo>
                        <a:pt x="534" y="158"/>
                      </a:lnTo>
                      <a:lnTo>
                        <a:pt x="534" y="150"/>
                      </a:lnTo>
                      <a:lnTo>
                        <a:pt x="532" y="143"/>
                      </a:lnTo>
                      <a:lnTo>
                        <a:pt x="530" y="136"/>
                      </a:lnTo>
                      <a:lnTo>
                        <a:pt x="528" y="129"/>
                      </a:lnTo>
                      <a:lnTo>
                        <a:pt x="528" y="123"/>
                      </a:lnTo>
                      <a:lnTo>
                        <a:pt x="526" y="118"/>
                      </a:lnTo>
                      <a:lnTo>
                        <a:pt x="522" y="113"/>
                      </a:lnTo>
                      <a:lnTo>
                        <a:pt x="520" y="107"/>
                      </a:lnTo>
                      <a:lnTo>
                        <a:pt x="518" y="104"/>
                      </a:lnTo>
                      <a:lnTo>
                        <a:pt x="516" y="101"/>
                      </a:lnTo>
                      <a:lnTo>
                        <a:pt x="512" y="97"/>
                      </a:lnTo>
                      <a:lnTo>
                        <a:pt x="510" y="94"/>
                      </a:lnTo>
                      <a:lnTo>
                        <a:pt x="505" y="90"/>
                      </a:lnTo>
                      <a:lnTo>
                        <a:pt x="497" y="87"/>
                      </a:lnTo>
                      <a:lnTo>
                        <a:pt x="489" y="85"/>
                      </a:lnTo>
                      <a:lnTo>
                        <a:pt x="481" y="84"/>
                      </a:lnTo>
                      <a:lnTo>
                        <a:pt x="471" y="84"/>
                      </a:lnTo>
                      <a:lnTo>
                        <a:pt x="461" y="84"/>
                      </a:lnTo>
                      <a:lnTo>
                        <a:pt x="450" y="84"/>
                      </a:lnTo>
                      <a:lnTo>
                        <a:pt x="438" y="84"/>
                      </a:lnTo>
                      <a:lnTo>
                        <a:pt x="424" y="85"/>
                      </a:lnTo>
                      <a:lnTo>
                        <a:pt x="409" y="87"/>
                      </a:lnTo>
                      <a:lnTo>
                        <a:pt x="405" y="87"/>
                      </a:lnTo>
                      <a:lnTo>
                        <a:pt x="399" y="89"/>
                      </a:lnTo>
                      <a:lnTo>
                        <a:pt x="395" y="89"/>
                      </a:lnTo>
                      <a:lnTo>
                        <a:pt x="389" y="90"/>
                      </a:lnTo>
                      <a:lnTo>
                        <a:pt x="383" y="90"/>
                      </a:lnTo>
                      <a:lnTo>
                        <a:pt x="375" y="92"/>
                      </a:lnTo>
                      <a:lnTo>
                        <a:pt x="368" y="94"/>
                      </a:lnTo>
                      <a:lnTo>
                        <a:pt x="360" y="96"/>
                      </a:lnTo>
                      <a:lnTo>
                        <a:pt x="352" y="96"/>
                      </a:lnTo>
                      <a:lnTo>
                        <a:pt x="342" y="97"/>
                      </a:lnTo>
                      <a:lnTo>
                        <a:pt x="332" y="99"/>
                      </a:lnTo>
                      <a:lnTo>
                        <a:pt x="323" y="101"/>
                      </a:lnTo>
                      <a:lnTo>
                        <a:pt x="311" y="102"/>
                      </a:lnTo>
                      <a:lnTo>
                        <a:pt x="299" y="106"/>
                      </a:lnTo>
                      <a:lnTo>
                        <a:pt x="287" y="107"/>
                      </a:lnTo>
                      <a:lnTo>
                        <a:pt x="276" y="109"/>
                      </a:lnTo>
                      <a:lnTo>
                        <a:pt x="262" y="111"/>
                      </a:lnTo>
                      <a:lnTo>
                        <a:pt x="248" y="114"/>
                      </a:lnTo>
                      <a:lnTo>
                        <a:pt x="234" y="116"/>
                      </a:lnTo>
                      <a:lnTo>
                        <a:pt x="221" y="119"/>
                      </a:lnTo>
                      <a:lnTo>
                        <a:pt x="205" y="123"/>
                      </a:lnTo>
                      <a:lnTo>
                        <a:pt x="189" y="124"/>
                      </a:lnTo>
                      <a:lnTo>
                        <a:pt x="172" y="128"/>
                      </a:lnTo>
                      <a:lnTo>
                        <a:pt x="156" y="131"/>
                      </a:lnTo>
                      <a:lnTo>
                        <a:pt x="139" y="135"/>
                      </a:lnTo>
                      <a:lnTo>
                        <a:pt x="121" y="136"/>
                      </a:lnTo>
                      <a:lnTo>
                        <a:pt x="101" y="140"/>
                      </a:lnTo>
                      <a:lnTo>
                        <a:pt x="82" y="143"/>
                      </a:lnTo>
                      <a:lnTo>
                        <a:pt x="62" y="148"/>
                      </a:lnTo>
                      <a:lnTo>
                        <a:pt x="43" y="152"/>
                      </a:lnTo>
                      <a:lnTo>
                        <a:pt x="21" y="155"/>
                      </a:lnTo>
                      <a:lnTo>
                        <a:pt x="0" y="158"/>
                      </a:lnTo>
                      <a:lnTo>
                        <a:pt x="0" y="107"/>
                      </a:lnTo>
                      <a:lnTo>
                        <a:pt x="19" y="106"/>
                      </a:lnTo>
                      <a:lnTo>
                        <a:pt x="37" y="102"/>
                      </a:lnTo>
                      <a:lnTo>
                        <a:pt x="54" y="101"/>
                      </a:lnTo>
                      <a:lnTo>
                        <a:pt x="70" y="97"/>
                      </a:lnTo>
                      <a:lnTo>
                        <a:pt x="86" y="96"/>
                      </a:lnTo>
                      <a:lnTo>
                        <a:pt x="101" y="92"/>
                      </a:lnTo>
                      <a:lnTo>
                        <a:pt x="115" y="89"/>
                      </a:lnTo>
                      <a:lnTo>
                        <a:pt x="131" y="87"/>
                      </a:lnTo>
                      <a:lnTo>
                        <a:pt x="137" y="87"/>
                      </a:lnTo>
                      <a:lnTo>
                        <a:pt x="144" y="85"/>
                      </a:lnTo>
                      <a:lnTo>
                        <a:pt x="154" y="84"/>
                      </a:lnTo>
                      <a:lnTo>
                        <a:pt x="164" y="82"/>
                      </a:lnTo>
                      <a:lnTo>
                        <a:pt x="174" y="80"/>
                      </a:lnTo>
                      <a:lnTo>
                        <a:pt x="186" y="80"/>
                      </a:lnTo>
                      <a:lnTo>
                        <a:pt x="197" y="79"/>
                      </a:lnTo>
                      <a:lnTo>
                        <a:pt x="209" y="75"/>
                      </a:lnTo>
                      <a:lnTo>
                        <a:pt x="223" y="73"/>
                      </a:lnTo>
                      <a:lnTo>
                        <a:pt x="236" y="72"/>
                      </a:lnTo>
                      <a:lnTo>
                        <a:pt x="252" y="70"/>
                      </a:lnTo>
                      <a:lnTo>
                        <a:pt x="266" y="67"/>
                      </a:lnTo>
                      <a:lnTo>
                        <a:pt x="281" y="65"/>
                      </a:lnTo>
                      <a:lnTo>
                        <a:pt x="299" y="62"/>
                      </a:lnTo>
                      <a:lnTo>
                        <a:pt x="317" y="60"/>
                      </a:lnTo>
                      <a:lnTo>
                        <a:pt x="334" y="56"/>
                      </a:lnTo>
                      <a:lnTo>
                        <a:pt x="352" y="53"/>
                      </a:lnTo>
                      <a:lnTo>
                        <a:pt x="369" y="51"/>
                      </a:lnTo>
                      <a:lnTo>
                        <a:pt x="385" y="48"/>
                      </a:lnTo>
                      <a:lnTo>
                        <a:pt x="399" y="45"/>
                      </a:lnTo>
                      <a:lnTo>
                        <a:pt x="413" y="43"/>
                      </a:lnTo>
                      <a:lnTo>
                        <a:pt x="424" y="40"/>
                      </a:lnTo>
                      <a:lnTo>
                        <a:pt x="436" y="38"/>
                      </a:lnTo>
                      <a:lnTo>
                        <a:pt x="446" y="34"/>
                      </a:lnTo>
                      <a:lnTo>
                        <a:pt x="456" y="31"/>
                      </a:lnTo>
                      <a:lnTo>
                        <a:pt x="463" y="29"/>
                      </a:lnTo>
                      <a:lnTo>
                        <a:pt x="471" y="28"/>
                      </a:lnTo>
                      <a:lnTo>
                        <a:pt x="477" y="24"/>
                      </a:lnTo>
                      <a:lnTo>
                        <a:pt x="483" y="23"/>
                      </a:lnTo>
                      <a:lnTo>
                        <a:pt x="487" y="21"/>
                      </a:lnTo>
                      <a:lnTo>
                        <a:pt x="491" y="17"/>
                      </a:lnTo>
                      <a:lnTo>
                        <a:pt x="493" y="16"/>
                      </a:lnTo>
                      <a:lnTo>
                        <a:pt x="495" y="12"/>
                      </a:lnTo>
                      <a:lnTo>
                        <a:pt x="497" y="9"/>
                      </a:lnTo>
                      <a:lnTo>
                        <a:pt x="499" y="7"/>
                      </a:lnTo>
                      <a:lnTo>
                        <a:pt x="503" y="4"/>
                      </a:lnTo>
                      <a:lnTo>
                        <a:pt x="506" y="2"/>
                      </a:lnTo>
                      <a:lnTo>
                        <a:pt x="510" y="2"/>
                      </a:lnTo>
                      <a:lnTo>
                        <a:pt x="514" y="0"/>
                      </a:lnTo>
                      <a:lnTo>
                        <a:pt x="520" y="0"/>
                      </a:lnTo>
                      <a:lnTo>
                        <a:pt x="524" y="2"/>
                      </a:lnTo>
                      <a:lnTo>
                        <a:pt x="530" y="6"/>
                      </a:lnTo>
                      <a:lnTo>
                        <a:pt x="536" y="9"/>
                      </a:lnTo>
                      <a:lnTo>
                        <a:pt x="544" y="12"/>
                      </a:lnTo>
                      <a:lnTo>
                        <a:pt x="553" y="17"/>
                      </a:lnTo>
                      <a:lnTo>
                        <a:pt x="563" y="23"/>
                      </a:lnTo>
                      <a:lnTo>
                        <a:pt x="573" y="29"/>
                      </a:lnTo>
                      <a:lnTo>
                        <a:pt x="585" y="36"/>
                      </a:lnTo>
                      <a:lnTo>
                        <a:pt x="596" y="45"/>
                      </a:lnTo>
                      <a:lnTo>
                        <a:pt x="606" y="51"/>
                      </a:lnTo>
                      <a:lnTo>
                        <a:pt x="614" y="56"/>
                      </a:lnTo>
                      <a:lnTo>
                        <a:pt x="620" y="63"/>
                      </a:lnTo>
                      <a:lnTo>
                        <a:pt x="626" y="67"/>
                      </a:lnTo>
                      <a:lnTo>
                        <a:pt x="630" y="72"/>
                      </a:lnTo>
                      <a:lnTo>
                        <a:pt x="632" y="75"/>
                      </a:lnTo>
                      <a:lnTo>
                        <a:pt x="632" y="77"/>
                      </a:lnTo>
                      <a:lnTo>
                        <a:pt x="630" y="85"/>
                      </a:lnTo>
                      <a:lnTo>
                        <a:pt x="628" y="92"/>
                      </a:lnTo>
                      <a:lnTo>
                        <a:pt x="624" y="101"/>
                      </a:lnTo>
                      <a:lnTo>
                        <a:pt x="618" y="107"/>
                      </a:lnTo>
                      <a:lnTo>
                        <a:pt x="616" y="109"/>
                      </a:lnTo>
                      <a:lnTo>
                        <a:pt x="616" y="113"/>
                      </a:lnTo>
                      <a:lnTo>
                        <a:pt x="614" y="114"/>
                      </a:lnTo>
                      <a:lnTo>
                        <a:pt x="612" y="118"/>
                      </a:lnTo>
                      <a:lnTo>
                        <a:pt x="612" y="123"/>
                      </a:lnTo>
                      <a:lnTo>
                        <a:pt x="612" y="128"/>
                      </a:lnTo>
                      <a:lnTo>
                        <a:pt x="610" y="133"/>
                      </a:lnTo>
                      <a:lnTo>
                        <a:pt x="610" y="138"/>
                      </a:lnTo>
                      <a:lnTo>
                        <a:pt x="608" y="145"/>
                      </a:lnTo>
                      <a:lnTo>
                        <a:pt x="608" y="152"/>
                      </a:lnTo>
                      <a:lnTo>
                        <a:pt x="608" y="160"/>
                      </a:lnTo>
                      <a:lnTo>
                        <a:pt x="608" y="169"/>
                      </a:lnTo>
                      <a:lnTo>
                        <a:pt x="608" y="177"/>
                      </a:lnTo>
                      <a:lnTo>
                        <a:pt x="606" y="187"/>
                      </a:lnTo>
                      <a:lnTo>
                        <a:pt x="606" y="197"/>
                      </a:lnTo>
                      <a:lnTo>
                        <a:pt x="606" y="208"/>
                      </a:lnTo>
                      <a:lnTo>
                        <a:pt x="606" y="219"/>
                      </a:lnTo>
                      <a:lnTo>
                        <a:pt x="606" y="231"/>
                      </a:lnTo>
                      <a:lnTo>
                        <a:pt x="606" y="243"/>
                      </a:lnTo>
                      <a:lnTo>
                        <a:pt x="606" y="257"/>
                      </a:lnTo>
                      <a:lnTo>
                        <a:pt x="606" y="270"/>
                      </a:lnTo>
                      <a:lnTo>
                        <a:pt x="606" y="286"/>
                      </a:lnTo>
                      <a:lnTo>
                        <a:pt x="608" y="301"/>
                      </a:lnTo>
                      <a:lnTo>
                        <a:pt x="608" y="316"/>
                      </a:lnTo>
                      <a:lnTo>
                        <a:pt x="608" y="333"/>
                      </a:lnTo>
                      <a:lnTo>
                        <a:pt x="608" y="350"/>
                      </a:lnTo>
                      <a:lnTo>
                        <a:pt x="610" y="367"/>
                      </a:lnTo>
                      <a:lnTo>
                        <a:pt x="610" y="386"/>
                      </a:lnTo>
                      <a:lnTo>
                        <a:pt x="610" y="405"/>
                      </a:lnTo>
                      <a:lnTo>
                        <a:pt x="612" y="423"/>
                      </a:lnTo>
                      <a:lnTo>
                        <a:pt x="612" y="444"/>
                      </a:lnTo>
                      <a:lnTo>
                        <a:pt x="612" y="464"/>
                      </a:lnTo>
                      <a:lnTo>
                        <a:pt x="614" y="484"/>
                      </a:lnTo>
                      <a:lnTo>
                        <a:pt x="614" y="505"/>
                      </a:lnTo>
                      <a:lnTo>
                        <a:pt x="614" y="525"/>
                      </a:lnTo>
                      <a:lnTo>
                        <a:pt x="614" y="544"/>
                      </a:lnTo>
                      <a:lnTo>
                        <a:pt x="614" y="562"/>
                      </a:lnTo>
                      <a:lnTo>
                        <a:pt x="616" y="581"/>
                      </a:lnTo>
                      <a:lnTo>
                        <a:pt x="616" y="598"/>
                      </a:lnTo>
                      <a:lnTo>
                        <a:pt x="616" y="615"/>
                      </a:lnTo>
                      <a:lnTo>
                        <a:pt x="616" y="632"/>
                      </a:lnTo>
                      <a:lnTo>
                        <a:pt x="618" y="647"/>
                      </a:lnTo>
                      <a:lnTo>
                        <a:pt x="618" y="663"/>
                      </a:lnTo>
                      <a:lnTo>
                        <a:pt x="618" y="678"/>
                      </a:lnTo>
                      <a:lnTo>
                        <a:pt x="618" y="691"/>
                      </a:lnTo>
                      <a:lnTo>
                        <a:pt x="618" y="705"/>
                      </a:lnTo>
                      <a:lnTo>
                        <a:pt x="618" y="719"/>
                      </a:lnTo>
                      <a:lnTo>
                        <a:pt x="620" y="731"/>
                      </a:lnTo>
                      <a:lnTo>
                        <a:pt x="620" y="744"/>
                      </a:lnTo>
                      <a:lnTo>
                        <a:pt x="620" y="754"/>
                      </a:lnTo>
                      <a:lnTo>
                        <a:pt x="620" y="766"/>
                      </a:lnTo>
                      <a:lnTo>
                        <a:pt x="620" y="776"/>
                      </a:lnTo>
                      <a:lnTo>
                        <a:pt x="620" y="787"/>
                      </a:lnTo>
                      <a:lnTo>
                        <a:pt x="622" y="795"/>
                      </a:lnTo>
                      <a:lnTo>
                        <a:pt x="622" y="804"/>
                      </a:lnTo>
                      <a:lnTo>
                        <a:pt x="622" y="812"/>
                      </a:lnTo>
                      <a:lnTo>
                        <a:pt x="622" y="819"/>
                      </a:lnTo>
                      <a:lnTo>
                        <a:pt x="622" y="827"/>
                      </a:lnTo>
                      <a:lnTo>
                        <a:pt x="622" y="832"/>
                      </a:lnTo>
                      <a:lnTo>
                        <a:pt x="622" y="839"/>
                      </a:lnTo>
                      <a:lnTo>
                        <a:pt x="622" y="844"/>
                      </a:lnTo>
                      <a:lnTo>
                        <a:pt x="622" y="849"/>
                      </a:lnTo>
                      <a:lnTo>
                        <a:pt x="622" y="853"/>
                      </a:lnTo>
                      <a:lnTo>
                        <a:pt x="622" y="856"/>
                      </a:lnTo>
                      <a:lnTo>
                        <a:pt x="616" y="911"/>
                      </a:lnTo>
                      <a:lnTo>
                        <a:pt x="608" y="963"/>
                      </a:lnTo>
                      <a:lnTo>
                        <a:pt x="604" y="977"/>
                      </a:lnTo>
                      <a:lnTo>
                        <a:pt x="600" y="989"/>
                      </a:lnTo>
                      <a:lnTo>
                        <a:pt x="596" y="1001"/>
                      </a:lnTo>
                      <a:lnTo>
                        <a:pt x="591" y="1011"/>
                      </a:lnTo>
                      <a:lnTo>
                        <a:pt x="585" y="1019"/>
                      </a:lnTo>
                      <a:lnTo>
                        <a:pt x="579" y="1029"/>
                      </a:lnTo>
                      <a:lnTo>
                        <a:pt x="573" y="1038"/>
                      </a:lnTo>
                      <a:lnTo>
                        <a:pt x="567" y="1045"/>
                      </a:lnTo>
                      <a:lnTo>
                        <a:pt x="559" y="1053"/>
                      </a:lnTo>
                      <a:lnTo>
                        <a:pt x="553" y="1058"/>
                      </a:lnTo>
                      <a:lnTo>
                        <a:pt x="548" y="1063"/>
                      </a:lnTo>
                      <a:lnTo>
                        <a:pt x="542" y="1068"/>
                      </a:lnTo>
                      <a:lnTo>
                        <a:pt x="538" y="1072"/>
                      </a:lnTo>
                      <a:lnTo>
                        <a:pt x="532" y="1074"/>
                      </a:lnTo>
                      <a:lnTo>
                        <a:pt x="528" y="1075"/>
                      </a:lnTo>
                      <a:lnTo>
                        <a:pt x="524" y="1075"/>
                      </a:lnTo>
                      <a:lnTo>
                        <a:pt x="520" y="1074"/>
                      </a:lnTo>
                      <a:lnTo>
                        <a:pt x="516" y="1070"/>
                      </a:lnTo>
                      <a:lnTo>
                        <a:pt x="512" y="1065"/>
                      </a:lnTo>
                      <a:lnTo>
                        <a:pt x="510" y="1060"/>
                      </a:lnTo>
                      <a:lnTo>
                        <a:pt x="510" y="1055"/>
                      </a:lnTo>
                      <a:lnTo>
                        <a:pt x="508" y="1048"/>
                      </a:lnTo>
                      <a:lnTo>
                        <a:pt x="510" y="1040"/>
                      </a:lnTo>
                      <a:lnTo>
                        <a:pt x="510" y="1029"/>
                      </a:lnTo>
                      <a:lnTo>
                        <a:pt x="512" y="1024"/>
                      </a:lnTo>
                      <a:lnTo>
                        <a:pt x="512" y="1019"/>
                      </a:lnTo>
                      <a:lnTo>
                        <a:pt x="510" y="1012"/>
                      </a:lnTo>
                      <a:lnTo>
                        <a:pt x="510" y="1007"/>
                      </a:lnTo>
                      <a:lnTo>
                        <a:pt x="508" y="1002"/>
                      </a:lnTo>
                      <a:lnTo>
                        <a:pt x="506" y="995"/>
                      </a:lnTo>
                      <a:lnTo>
                        <a:pt x="505" y="990"/>
                      </a:lnTo>
                      <a:lnTo>
                        <a:pt x="501" y="985"/>
                      </a:lnTo>
                      <a:lnTo>
                        <a:pt x="493" y="973"/>
                      </a:lnTo>
                      <a:lnTo>
                        <a:pt x="483" y="963"/>
                      </a:lnTo>
                      <a:lnTo>
                        <a:pt x="473" y="953"/>
                      </a:lnTo>
                      <a:lnTo>
                        <a:pt x="459" y="943"/>
                      </a:lnTo>
                      <a:lnTo>
                        <a:pt x="459" y="94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" name="Freeform 62"/>
                <p:cNvSpPr/>
                <p:nvPr/>
              </p:nvSpPr>
              <p:spPr bwMode="auto">
                <a:xfrm>
                  <a:off x="4816475" y="1657350"/>
                  <a:ext cx="79375" cy="677862"/>
                </a:xfrm>
                <a:custGeom>
                  <a:avLst/>
                  <a:gdLst>
                    <a:gd name="T0" fmla="*/ 79 w 100"/>
                    <a:gd name="T1" fmla="*/ 470 h 856"/>
                    <a:gd name="T2" fmla="*/ 79 w 100"/>
                    <a:gd name="T3" fmla="*/ 554 h 856"/>
                    <a:gd name="T4" fmla="*/ 77 w 100"/>
                    <a:gd name="T5" fmla="*/ 627 h 856"/>
                    <a:gd name="T6" fmla="*/ 75 w 100"/>
                    <a:gd name="T7" fmla="*/ 686 h 856"/>
                    <a:gd name="T8" fmla="*/ 73 w 100"/>
                    <a:gd name="T9" fmla="*/ 734 h 856"/>
                    <a:gd name="T10" fmla="*/ 69 w 100"/>
                    <a:gd name="T11" fmla="*/ 771 h 856"/>
                    <a:gd name="T12" fmla="*/ 67 w 100"/>
                    <a:gd name="T13" fmla="*/ 803 h 856"/>
                    <a:gd name="T14" fmla="*/ 61 w 100"/>
                    <a:gd name="T15" fmla="*/ 827 h 856"/>
                    <a:gd name="T16" fmla="*/ 57 w 100"/>
                    <a:gd name="T17" fmla="*/ 844 h 856"/>
                    <a:gd name="T18" fmla="*/ 53 w 100"/>
                    <a:gd name="T19" fmla="*/ 852 h 856"/>
                    <a:gd name="T20" fmla="*/ 47 w 100"/>
                    <a:gd name="T21" fmla="*/ 856 h 856"/>
                    <a:gd name="T22" fmla="*/ 41 w 100"/>
                    <a:gd name="T23" fmla="*/ 854 h 856"/>
                    <a:gd name="T24" fmla="*/ 37 w 100"/>
                    <a:gd name="T25" fmla="*/ 844 h 856"/>
                    <a:gd name="T26" fmla="*/ 35 w 100"/>
                    <a:gd name="T27" fmla="*/ 829 h 856"/>
                    <a:gd name="T28" fmla="*/ 32 w 100"/>
                    <a:gd name="T29" fmla="*/ 807 h 856"/>
                    <a:gd name="T30" fmla="*/ 30 w 100"/>
                    <a:gd name="T31" fmla="*/ 779 h 856"/>
                    <a:gd name="T32" fmla="*/ 28 w 100"/>
                    <a:gd name="T33" fmla="*/ 746 h 856"/>
                    <a:gd name="T34" fmla="*/ 24 w 100"/>
                    <a:gd name="T35" fmla="*/ 696 h 856"/>
                    <a:gd name="T36" fmla="*/ 22 w 100"/>
                    <a:gd name="T37" fmla="*/ 632 h 856"/>
                    <a:gd name="T38" fmla="*/ 20 w 100"/>
                    <a:gd name="T39" fmla="*/ 554 h 856"/>
                    <a:gd name="T40" fmla="*/ 20 w 100"/>
                    <a:gd name="T41" fmla="*/ 459 h 856"/>
                    <a:gd name="T42" fmla="*/ 20 w 100"/>
                    <a:gd name="T43" fmla="*/ 352 h 856"/>
                    <a:gd name="T44" fmla="*/ 18 w 100"/>
                    <a:gd name="T45" fmla="*/ 251 h 856"/>
                    <a:gd name="T46" fmla="*/ 16 w 100"/>
                    <a:gd name="T47" fmla="*/ 167 h 856"/>
                    <a:gd name="T48" fmla="*/ 14 w 100"/>
                    <a:gd name="T49" fmla="*/ 105 h 856"/>
                    <a:gd name="T50" fmla="*/ 10 w 100"/>
                    <a:gd name="T51" fmla="*/ 75 h 856"/>
                    <a:gd name="T52" fmla="*/ 8 w 100"/>
                    <a:gd name="T53" fmla="*/ 48 h 856"/>
                    <a:gd name="T54" fmla="*/ 6 w 100"/>
                    <a:gd name="T55" fmla="*/ 26 h 856"/>
                    <a:gd name="T56" fmla="*/ 2 w 100"/>
                    <a:gd name="T57" fmla="*/ 5 h 856"/>
                    <a:gd name="T58" fmla="*/ 22 w 100"/>
                    <a:gd name="T59" fmla="*/ 10 h 856"/>
                    <a:gd name="T60" fmla="*/ 49 w 100"/>
                    <a:gd name="T61" fmla="*/ 22 h 856"/>
                    <a:gd name="T62" fmla="*/ 71 w 100"/>
                    <a:gd name="T63" fmla="*/ 32 h 856"/>
                    <a:gd name="T64" fmla="*/ 86 w 100"/>
                    <a:gd name="T65" fmla="*/ 41 h 856"/>
                    <a:gd name="T66" fmla="*/ 94 w 100"/>
                    <a:gd name="T67" fmla="*/ 48 h 856"/>
                    <a:gd name="T68" fmla="*/ 100 w 100"/>
                    <a:gd name="T69" fmla="*/ 56 h 856"/>
                    <a:gd name="T70" fmla="*/ 100 w 100"/>
                    <a:gd name="T71" fmla="*/ 71 h 856"/>
                    <a:gd name="T72" fmla="*/ 96 w 100"/>
                    <a:gd name="T73" fmla="*/ 94 h 856"/>
                    <a:gd name="T74" fmla="*/ 92 w 100"/>
                    <a:gd name="T75" fmla="*/ 107 h 856"/>
                    <a:gd name="T76" fmla="*/ 92 w 100"/>
                    <a:gd name="T77" fmla="*/ 119 h 856"/>
                    <a:gd name="T78" fmla="*/ 90 w 100"/>
                    <a:gd name="T79" fmla="*/ 136 h 856"/>
                    <a:gd name="T80" fmla="*/ 88 w 100"/>
                    <a:gd name="T81" fmla="*/ 156 h 856"/>
                    <a:gd name="T82" fmla="*/ 88 w 100"/>
                    <a:gd name="T83" fmla="*/ 180 h 856"/>
                    <a:gd name="T84" fmla="*/ 86 w 100"/>
                    <a:gd name="T85" fmla="*/ 207 h 856"/>
                    <a:gd name="T86" fmla="*/ 84 w 100"/>
                    <a:gd name="T87" fmla="*/ 240 h 856"/>
                    <a:gd name="T88" fmla="*/ 84 w 100"/>
                    <a:gd name="T89" fmla="*/ 275 h 856"/>
                    <a:gd name="T90" fmla="*/ 82 w 100"/>
                    <a:gd name="T91" fmla="*/ 316 h 856"/>
                    <a:gd name="T92" fmla="*/ 80 w 100"/>
                    <a:gd name="T93" fmla="*/ 360 h 856"/>
                    <a:gd name="T94" fmla="*/ 80 w 100"/>
                    <a:gd name="T95" fmla="*/ 40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0" h="856">
                      <a:moveTo>
                        <a:pt x="80" y="408"/>
                      </a:moveTo>
                      <a:lnTo>
                        <a:pt x="79" y="440"/>
                      </a:lnTo>
                      <a:lnTo>
                        <a:pt x="79" y="470"/>
                      </a:lnTo>
                      <a:lnTo>
                        <a:pt x="79" y="499"/>
                      </a:lnTo>
                      <a:lnTo>
                        <a:pt x="79" y="528"/>
                      </a:lnTo>
                      <a:lnTo>
                        <a:pt x="79" y="554"/>
                      </a:lnTo>
                      <a:lnTo>
                        <a:pt x="79" y="579"/>
                      </a:lnTo>
                      <a:lnTo>
                        <a:pt x="77" y="603"/>
                      </a:lnTo>
                      <a:lnTo>
                        <a:pt x="77" y="627"/>
                      </a:lnTo>
                      <a:lnTo>
                        <a:pt x="77" y="647"/>
                      </a:lnTo>
                      <a:lnTo>
                        <a:pt x="75" y="667"/>
                      </a:lnTo>
                      <a:lnTo>
                        <a:pt x="75" y="686"/>
                      </a:lnTo>
                      <a:lnTo>
                        <a:pt x="75" y="703"/>
                      </a:lnTo>
                      <a:lnTo>
                        <a:pt x="73" y="720"/>
                      </a:lnTo>
                      <a:lnTo>
                        <a:pt x="73" y="734"/>
                      </a:lnTo>
                      <a:lnTo>
                        <a:pt x="71" y="747"/>
                      </a:lnTo>
                      <a:lnTo>
                        <a:pt x="71" y="759"/>
                      </a:lnTo>
                      <a:lnTo>
                        <a:pt x="69" y="771"/>
                      </a:lnTo>
                      <a:lnTo>
                        <a:pt x="69" y="783"/>
                      </a:lnTo>
                      <a:lnTo>
                        <a:pt x="67" y="793"/>
                      </a:lnTo>
                      <a:lnTo>
                        <a:pt x="67" y="803"/>
                      </a:lnTo>
                      <a:lnTo>
                        <a:pt x="65" y="812"/>
                      </a:lnTo>
                      <a:lnTo>
                        <a:pt x="63" y="820"/>
                      </a:lnTo>
                      <a:lnTo>
                        <a:pt x="61" y="827"/>
                      </a:lnTo>
                      <a:lnTo>
                        <a:pt x="61" y="834"/>
                      </a:lnTo>
                      <a:lnTo>
                        <a:pt x="59" y="839"/>
                      </a:lnTo>
                      <a:lnTo>
                        <a:pt x="57" y="844"/>
                      </a:lnTo>
                      <a:lnTo>
                        <a:pt x="55" y="847"/>
                      </a:lnTo>
                      <a:lnTo>
                        <a:pt x="53" y="851"/>
                      </a:lnTo>
                      <a:lnTo>
                        <a:pt x="53" y="852"/>
                      </a:lnTo>
                      <a:lnTo>
                        <a:pt x="51" y="856"/>
                      </a:lnTo>
                      <a:lnTo>
                        <a:pt x="49" y="856"/>
                      </a:lnTo>
                      <a:lnTo>
                        <a:pt x="47" y="856"/>
                      </a:lnTo>
                      <a:lnTo>
                        <a:pt x="45" y="856"/>
                      </a:lnTo>
                      <a:lnTo>
                        <a:pt x="43" y="856"/>
                      </a:lnTo>
                      <a:lnTo>
                        <a:pt x="41" y="854"/>
                      </a:lnTo>
                      <a:lnTo>
                        <a:pt x="41" y="851"/>
                      </a:lnTo>
                      <a:lnTo>
                        <a:pt x="39" y="847"/>
                      </a:lnTo>
                      <a:lnTo>
                        <a:pt x="37" y="844"/>
                      </a:lnTo>
                      <a:lnTo>
                        <a:pt x="37" y="839"/>
                      </a:lnTo>
                      <a:lnTo>
                        <a:pt x="35" y="834"/>
                      </a:lnTo>
                      <a:lnTo>
                        <a:pt x="35" y="829"/>
                      </a:lnTo>
                      <a:lnTo>
                        <a:pt x="34" y="822"/>
                      </a:lnTo>
                      <a:lnTo>
                        <a:pt x="34" y="815"/>
                      </a:lnTo>
                      <a:lnTo>
                        <a:pt x="32" y="807"/>
                      </a:lnTo>
                      <a:lnTo>
                        <a:pt x="32" y="798"/>
                      </a:lnTo>
                      <a:lnTo>
                        <a:pt x="30" y="790"/>
                      </a:lnTo>
                      <a:lnTo>
                        <a:pt x="30" y="779"/>
                      </a:lnTo>
                      <a:lnTo>
                        <a:pt x="28" y="769"/>
                      </a:lnTo>
                      <a:lnTo>
                        <a:pt x="28" y="759"/>
                      </a:lnTo>
                      <a:lnTo>
                        <a:pt x="28" y="746"/>
                      </a:lnTo>
                      <a:lnTo>
                        <a:pt x="26" y="730"/>
                      </a:lnTo>
                      <a:lnTo>
                        <a:pt x="26" y="715"/>
                      </a:lnTo>
                      <a:lnTo>
                        <a:pt x="24" y="696"/>
                      </a:lnTo>
                      <a:lnTo>
                        <a:pt x="24" y="678"/>
                      </a:lnTo>
                      <a:lnTo>
                        <a:pt x="24" y="656"/>
                      </a:lnTo>
                      <a:lnTo>
                        <a:pt x="22" y="632"/>
                      </a:lnTo>
                      <a:lnTo>
                        <a:pt x="22" y="608"/>
                      </a:lnTo>
                      <a:lnTo>
                        <a:pt x="22" y="581"/>
                      </a:lnTo>
                      <a:lnTo>
                        <a:pt x="20" y="554"/>
                      </a:lnTo>
                      <a:lnTo>
                        <a:pt x="20" y="523"/>
                      </a:lnTo>
                      <a:lnTo>
                        <a:pt x="20" y="493"/>
                      </a:lnTo>
                      <a:lnTo>
                        <a:pt x="20" y="459"/>
                      </a:lnTo>
                      <a:lnTo>
                        <a:pt x="20" y="425"/>
                      </a:lnTo>
                      <a:lnTo>
                        <a:pt x="20" y="387"/>
                      </a:lnTo>
                      <a:lnTo>
                        <a:pt x="20" y="352"/>
                      </a:lnTo>
                      <a:lnTo>
                        <a:pt x="20" y="316"/>
                      </a:lnTo>
                      <a:lnTo>
                        <a:pt x="18" y="284"/>
                      </a:lnTo>
                      <a:lnTo>
                        <a:pt x="18" y="251"/>
                      </a:lnTo>
                      <a:lnTo>
                        <a:pt x="18" y="221"/>
                      </a:lnTo>
                      <a:lnTo>
                        <a:pt x="16" y="192"/>
                      </a:lnTo>
                      <a:lnTo>
                        <a:pt x="16" y="167"/>
                      </a:lnTo>
                      <a:lnTo>
                        <a:pt x="16" y="141"/>
                      </a:lnTo>
                      <a:lnTo>
                        <a:pt x="14" y="117"/>
                      </a:lnTo>
                      <a:lnTo>
                        <a:pt x="14" y="105"/>
                      </a:lnTo>
                      <a:lnTo>
                        <a:pt x="12" y="95"/>
                      </a:lnTo>
                      <a:lnTo>
                        <a:pt x="12" y="85"/>
                      </a:lnTo>
                      <a:lnTo>
                        <a:pt x="10" y="75"/>
                      </a:lnTo>
                      <a:lnTo>
                        <a:pt x="10" y="66"/>
                      </a:lnTo>
                      <a:lnTo>
                        <a:pt x="10" y="56"/>
                      </a:lnTo>
                      <a:lnTo>
                        <a:pt x="8" y="48"/>
                      </a:lnTo>
                      <a:lnTo>
                        <a:pt x="8" y="39"/>
                      </a:lnTo>
                      <a:lnTo>
                        <a:pt x="6" y="32"/>
                      </a:lnTo>
                      <a:lnTo>
                        <a:pt x="6" y="26"/>
                      </a:lnTo>
                      <a:lnTo>
                        <a:pt x="4" y="19"/>
                      </a:lnTo>
                      <a:lnTo>
                        <a:pt x="2" y="12"/>
                      </a:lnTo>
                      <a:lnTo>
                        <a:pt x="2" y="5"/>
                      </a:lnTo>
                      <a:lnTo>
                        <a:pt x="0" y="0"/>
                      </a:lnTo>
                      <a:lnTo>
                        <a:pt x="12" y="5"/>
                      </a:lnTo>
                      <a:lnTo>
                        <a:pt x="22" y="10"/>
                      </a:lnTo>
                      <a:lnTo>
                        <a:pt x="32" y="14"/>
                      </a:lnTo>
                      <a:lnTo>
                        <a:pt x="41" y="17"/>
                      </a:lnTo>
                      <a:lnTo>
                        <a:pt x="49" y="22"/>
                      </a:lnTo>
                      <a:lnTo>
                        <a:pt x="57" y="26"/>
                      </a:lnTo>
                      <a:lnTo>
                        <a:pt x="63" y="29"/>
                      </a:lnTo>
                      <a:lnTo>
                        <a:pt x="71" y="32"/>
                      </a:lnTo>
                      <a:lnTo>
                        <a:pt x="77" y="34"/>
                      </a:lnTo>
                      <a:lnTo>
                        <a:pt x="80" y="37"/>
                      </a:lnTo>
                      <a:lnTo>
                        <a:pt x="86" y="41"/>
                      </a:lnTo>
                      <a:lnTo>
                        <a:pt x="90" y="43"/>
                      </a:lnTo>
                      <a:lnTo>
                        <a:pt x="92" y="44"/>
                      </a:lnTo>
                      <a:lnTo>
                        <a:pt x="94" y="48"/>
                      </a:lnTo>
                      <a:lnTo>
                        <a:pt x="96" y="49"/>
                      </a:lnTo>
                      <a:lnTo>
                        <a:pt x="98" y="51"/>
                      </a:lnTo>
                      <a:lnTo>
                        <a:pt x="100" y="56"/>
                      </a:lnTo>
                      <a:lnTo>
                        <a:pt x="100" y="60"/>
                      </a:lnTo>
                      <a:lnTo>
                        <a:pt x="100" y="65"/>
                      </a:lnTo>
                      <a:lnTo>
                        <a:pt x="100" y="71"/>
                      </a:lnTo>
                      <a:lnTo>
                        <a:pt x="98" y="78"/>
                      </a:lnTo>
                      <a:lnTo>
                        <a:pt x="96" y="85"/>
                      </a:lnTo>
                      <a:lnTo>
                        <a:pt x="96" y="94"/>
                      </a:lnTo>
                      <a:lnTo>
                        <a:pt x="94" y="102"/>
                      </a:lnTo>
                      <a:lnTo>
                        <a:pt x="92" y="105"/>
                      </a:lnTo>
                      <a:lnTo>
                        <a:pt x="92" y="107"/>
                      </a:lnTo>
                      <a:lnTo>
                        <a:pt x="92" y="112"/>
                      </a:lnTo>
                      <a:lnTo>
                        <a:pt x="92" y="116"/>
                      </a:lnTo>
                      <a:lnTo>
                        <a:pt x="92" y="119"/>
                      </a:lnTo>
                      <a:lnTo>
                        <a:pt x="90" y="124"/>
                      </a:lnTo>
                      <a:lnTo>
                        <a:pt x="90" y="129"/>
                      </a:lnTo>
                      <a:lnTo>
                        <a:pt x="90" y="136"/>
                      </a:lnTo>
                      <a:lnTo>
                        <a:pt x="90" y="143"/>
                      </a:lnTo>
                      <a:lnTo>
                        <a:pt x="88" y="148"/>
                      </a:lnTo>
                      <a:lnTo>
                        <a:pt x="88" y="156"/>
                      </a:lnTo>
                      <a:lnTo>
                        <a:pt x="88" y="163"/>
                      </a:lnTo>
                      <a:lnTo>
                        <a:pt x="88" y="172"/>
                      </a:lnTo>
                      <a:lnTo>
                        <a:pt x="88" y="180"/>
                      </a:lnTo>
                      <a:lnTo>
                        <a:pt x="86" y="189"/>
                      </a:lnTo>
                      <a:lnTo>
                        <a:pt x="86" y="197"/>
                      </a:lnTo>
                      <a:lnTo>
                        <a:pt x="86" y="207"/>
                      </a:lnTo>
                      <a:lnTo>
                        <a:pt x="86" y="217"/>
                      </a:lnTo>
                      <a:lnTo>
                        <a:pt x="84" y="229"/>
                      </a:lnTo>
                      <a:lnTo>
                        <a:pt x="84" y="240"/>
                      </a:lnTo>
                      <a:lnTo>
                        <a:pt x="84" y="251"/>
                      </a:lnTo>
                      <a:lnTo>
                        <a:pt x="84" y="263"/>
                      </a:lnTo>
                      <a:lnTo>
                        <a:pt x="84" y="275"/>
                      </a:lnTo>
                      <a:lnTo>
                        <a:pt x="82" y="289"/>
                      </a:lnTo>
                      <a:lnTo>
                        <a:pt x="82" y="302"/>
                      </a:lnTo>
                      <a:lnTo>
                        <a:pt x="82" y="316"/>
                      </a:lnTo>
                      <a:lnTo>
                        <a:pt x="82" y="330"/>
                      </a:lnTo>
                      <a:lnTo>
                        <a:pt x="80" y="345"/>
                      </a:lnTo>
                      <a:lnTo>
                        <a:pt x="80" y="360"/>
                      </a:lnTo>
                      <a:lnTo>
                        <a:pt x="80" y="375"/>
                      </a:lnTo>
                      <a:lnTo>
                        <a:pt x="80" y="392"/>
                      </a:lnTo>
                      <a:lnTo>
                        <a:pt x="80" y="408"/>
                      </a:lnTo>
                      <a:lnTo>
                        <a:pt x="80" y="408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" name="Freeform 63"/>
                <p:cNvSpPr/>
                <p:nvPr/>
              </p:nvSpPr>
              <p:spPr bwMode="auto">
                <a:xfrm>
                  <a:off x="4724400" y="1809750"/>
                  <a:ext cx="279400" cy="79375"/>
                </a:xfrm>
                <a:custGeom>
                  <a:avLst/>
                  <a:gdLst>
                    <a:gd name="T0" fmla="*/ 0 w 352"/>
                    <a:gd name="T1" fmla="*/ 74 h 98"/>
                    <a:gd name="T2" fmla="*/ 2 w 352"/>
                    <a:gd name="T3" fmla="*/ 71 h 98"/>
                    <a:gd name="T4" fmla="*/ 10 w 352"/>
                    <a:gd name="T5" fmla="*/ 66 h 98"/>
                    <a:gd name="T6" fmla="*/ 21 w 352"/>
                    <a:gd name="T7" fmla="*/ 61 h 98"/>
                    <a:gd name="T8" fmla="*/ 37 w 352"/>
                    <a:gd name="T9" fmla="*/ 54 h 98"/>
                    <a:gd name="T10" fmla="*/ 58 w 352"/>
                    <a:gd name="T11" fmla="*/ 49 h 98"/>
                    <a:gd name="T12" fmla="*/ 86 w 352"/>
                    <a:gd name="T13" fmla="*/ 42 h 98"/>
                    <a:gd name="T14" fmla="*/ 117 w 352"/>
                    <a:gd name="T15" fmla="*/ 35 h 98"/>
                    <a:gd name="T16" fmla="*/ 150 w 352"/>
                    <a:gd name="T17" fmla="*/ 27 h 98"/>
                    <a:gd name="T18" fmla="*/ 182 w 352"/>
                    <a:gd name="T19" fmla="*/ 20 h 98"/>
                    <a:gd name="T20" fmla="*/ 209 w 352"/>
                    <a:gd name="T21" fmla="*/ 15 h 98"/>
                    <a:gd name="T22" fmla="*/ 233 w 352"/>
                    <a:gd name="T23" fmla="*/ 10 h 98"/>
                    <a:gd name="T24" fmla="*/ 252 w 352"/>
                    <a:gd name="T25" fmla="*/ 6 h 98"/>
                    <a:gd name="T26" fmla="*/ 268 w 352"/>
                    <a:gd name="T27" fmla="*/ 3 h 98"/>
                    <a:gd name="T28" fmla="*/ 280 w 352"/>
                    <a:gd name="T29" fmla="*/ 1 h 98"/>
                    <a:gd name="T30" fmla="*/ 289 w 352"/>
                    <a:gd name="T31" fmla="*/ 0 h 98"/>
                    <a:gd name="T32" fmla="*/ 297 w 352"/>
                    <a:gd name="T33" fmla="*/ 0 h 98"/>
                    <a:gd name="T34" fmla="*/ 309 w 352"/>
                    <a:gd name="T35" fmla="*/ 1 h 98"/>
                    <a:gd name="T36" fmla="*/ 319 w 352"/>
                    <a:gd name="T37" fmla="*/ 6 h 98"/>
                    <a:gd name="T38" fmla="*/ 332 w 352"/>
                    <a:gd name="T39" fmla="*/ 12 h 98"/>
                    <a:gd name="T40" fmla="*/ 344 w 352"/>
                    <a:gd name="T41" fmla="*/ 20 h 98"/>
                    <a:gd name="T42" fmla="*/ 350 w 352"/>
                    <a:gd name="T43" fmla="*/ 29 h 98"/>
                    <a:gd name="T44" fmla="*/ 352 w 352"/>
                    <a:gd name="T45" fmla="*/ 35 h 98"/>
                    <a:gd name="T46" fmla="*/ 348 w 352"/>
                    <a:gd name="T47" fmla="*/ 39 h 98"/>
                    <a:gd name="T48" fmla="*/ 340 w 352"/>
                    <a:gd name="T49" fmla="*/ 42 h 98"/>
                    <a:gd name="T50" fmla="*/ 332 w 352"/>
                    <a:gd name="T51" fmla="*/ 46 h 98"/>
                    <a:gd name="T52" fmla="*/ 319 w 352"/>
                    <a:gd name="T53" fmla="*/ 49 h 98"/>
                    <a:gd name="T54" fmla="*/ 303 w 352"/>
                    <a:gd name="T55" fmla="*/ 52 h 98"/>
                    <a:gd name="T56" fmla="*/ 285 w 352"/>
                    <a:gd name="T57" fmla="*/ 57 h 98"/>
                    <a:gd name="T58" fmla="*/ 264 w 352"/>
                    <a:gd name="T59" fmla="*/ 63 h 98"/>
                    <a:gd name="T60" fmla="*/ 239 w 352"/>
                    <a:gd name="T61" fmla="*/ 68 h 98"/>
                    <a:gd name="T62" fmla="*/ 209 w 352"/>
                    <a:gd name="T63" fmla="*/ 74 h 98"/>
                    <a:gd name="T64" fmla="*/ 178 w 352"/>
                    <a:gd name="T65" fmla="*/ 79 h 98"/>
                    <a:gd name="T66" fmla="*/ 149 w 352"/>
                    <a:gd name="T67" fmla="*/ 86 h 98"/>
                    <a:gd name="T68" fmla="*/ 123 w 352"/>
                    <a:gd name="T69" fmla="*/ 91 h 98"/>
                    <a:gd name="T70" fmla="*/ 100 w 352"/>
                    <a:gd name="T71" fmla="*/ 95 h 98"/>
                    <a:gd name="T72" fmla="*/ 80 w 352"/>
                    <a:gd name="T73" fmla="*/ 98 h 98"/>
                    <a:gd name="T74" fmla="*/ 64 w 352"/>
                    <a:gd name="T75" fmla="*/ 98 h 98"/>
                    <a:gd name="T76" fmla="*/ 51 w 352"/>
                    <a:gd name="T77" fmla="*/ 98 h 98"/>
                    <a:gd name="T78" fmla="*/ 41 w 352"/>
                    <a:gd name="T79" fmla="*/ 98 h 98"/>
                    <a:gd name="T80" fmla="*/ 29 w 352"/>
                    <a:gd name="T81" fmla="*/ 95 h 98"/>
                    <a:gd name="T82" fmla="*/ 17 w 352"/>
                    <a:gd name="T83" fmla="*/ 90 h 98"/>
                    <a:gd name="T84" fmla="*/ 8 w 352"/>
                    <a:gd name="T85" fmla="*/ 85 h 98"/>
                    <a:gd name="T86" fmla="*/ 2 w 352"/>
                    <a:gd name="T87" fmla="*/ 79 h 98"/>
                    <a:gd name="T88" fmla="*/ 0 w 352"/>
                    <a:gd name="T89" fmla="*/ 7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2" h="98">
                      <a:moveTo>
                        <a:pt x="0" y="76"/>
                      </a:moveTo>
                      <a:lnTo>
                        <a:pt x="0" y="74"/>
                      </a:lnTo>
                      <a:lnTo>
                        <a:pt x="0" y="73"/>
                      </a:lnTo>
                      <a:lnTo>
                        <a:pt x="2" y="71"/>
                      </a:lnTo>
                      <a:lnTo>
                        <a:pt x="6" y="68"/>
                      </a:lnTo>
                      <a:lnTo>
                        <a:pt x="10" y="66"/>
                      </a:lnTo>
                      <a:lnTo>
                        <a:pt x="13" y="63"/>
                      </a:lnTo>
                      <a:lnTo>
                        <a:pt x="21" y="61"/>
                      </a:lnTo>
                      <a:lnTo>
                        <a:pt x="29" y="57"/>
                      </a:lnTo>
                      <a:lnTo>
                        <a:pt x="37" y="54"/>
                      </a:lnTo>
                      <a:lnTo>
                        <a:pt x="47" y="52"/>
                      </a:lnTo>
                      <a:lnTo>
                        <a:pt x="58" y="49"/>
                      </a:lnTo>
                      <a:lnTo>
                        <a:pt x="72" y="46"/>
                      </a:lnTo>
                      <a:lnTo>
                        <a:pt x="86" y="42"/>
                      </a:lnTo>
                      <a:lnTo>
                        <a:pt x="100" y="39"/>
                      </a:lnTo>
                      <a:lnTo>
                        <a:pt x="117" y="35"/>
                      </a:lnTo>
                      <a:lnTo>
                        <a:pt x="135" y="30"/>
                      </a:lnTo>
                      <a:lnTo>
                        <a:pt x="150" y="27"/>
                      </a:lnTo>
                      <a:lnTo>
                        <a:pt x="166" y="23"/>
                      </a:lnTo>
                      <a:lnTo>
                        <a:pt x="182" y="20"/>
                      </a:lnTo>
                      <a:lnTo>
                        <a:pt x="195" y="17"/>
                      </a:lnTo>
                      <a:lnTo>
                        <a:pt x="209" y="15"/>
                      </a:lnTo>
                      <a:lnTo>
                        <a:pt x="221" y="12"/>
                      </a:lnTo>
                      <a:lnTo>
                        <a:pt x="233" y="10"/>
                      </a:lnTo>
                      <a:lnTo>
                        <a:pt x="242" y="8"/>
                      </a:lnTo>
                      <a:lnTo>
                        <a:pt x="252" y="6"/>
                      </a:lnTo>
                      <a:lnTo>
                        <a:pt x="260" y="5"/>
                      </a:lnTo>
                      <a:lnTo>
                        <a:pt x="268" y="3"/>
                      </a:lnTo>
                      <a:lnTo>
                        <a:pt x="274" y="1"/>
                      </a:lnTo>
                      <a:lnTo>
                        <a:pt x="280" y="1"/>
                      </a:lnTo>
                      <a:lnTo>
                        <a:pt x="285" y="1"/>
                      </a:lnTo>
                      <a:lnTo>
                        <a:pt x="289" y="0"/>
                      </a:lnTo>
                      <a:lnTo>
                        <a:pt x="291" y="0"/>
                      </a:lnTo>
                      <a:lnTo>
                        <a:pt x="297" y="0"/>
                      </a:lnTo>
                      <a:lnTo>
                        <a:pt x="303" y="1"/>
                      </a:lnTo>
                      <a:lnTo>
                        <a:pt x="309" y="1"/>
                      </a:lnTo>
                      <a:lnTo>
                        <a:pt x="313" y="3"/>
                      </a:lnTo>
                      <a:lnTo>
                        <a:pt x="319" y="6"/>
                      </a:lnTo>
                      <a:lnTo>
                        <a:pt x="325" y="8"/>
                      </a:lnTo>
                      <a:lnTo>
                        <a:pt x="332" y="12"/>
                      </a:lnTo>
                      <a:lnTo>
                        <a:pt x="338" y="15"/>
                      </a:lnTo>
                      <a:lnTo>
                        <a:pt x="344" y="20"/>
                      </a:lnTo>
                      <a:lnTo>
                        <a:pt x="346" y="25"/>
                      </a:lnTo>
                      <a:lnTo>
                        <a:pt x="350" y="29"/>
                      </a:lnTo>
                      <a:lnTo>
                        <a:pt x="352" y="32"/>
                      </a:lnTo>
                      <a:lnTo>
                        <a:pt x="352" y="35"/>
                      </a:lnTo>
                      <a:lnTo>
                        <a:pt x="350" y="37"/>
                      </a:lnTo>
                      <a:lnTo>
                        <a:pt x="348" y="39"/>
                      </a:lnTo>
                      <a:lnTo>
                        <a:pt x="344" y="40"/>
                      </a:lnTo>
                      <a:lnTo>
                        <a:pt x="340" y="42"/>
                      </a:lnTo>
                      <a:lnTo>
                        <a:pt x="336" y="44"/>
                      </a:lnTo>
                      <a:lnTo>
                        <a:pt x="332" y="46"/>
                      </a:lnTo>
                      <a:lnTo>
                        <a:pt x="327" y="47"/>
                      </a:lnTo>
                      <a:lnTo>
                        <a:pt x="319" y="49"/>
                      </a:lnTo>
                      <a:lnTo>
                        <a:pt x="313" y="51"/>
                      </a:lnTo>
                      <a:lnTo>
                        <a:pt x="303" y="52"/>
                      </a:lnTo>
                      <a:lnTo>
                        <a:pt x="295" y="54"/>
                      </a:lnTo>
                      <a:lnTo>
                        <a:pt x="285" y="57"/>
                      </a:lnTo>
                      <a:lnTo>
                        <a:pt x="274" y="59"/>
                      </a:lnTo>
                      <a:lnTo>
                        <a:pt x="264" y="63"/>
                      </a:lnTo>
                      <a:lnTo>
                        <a:pt x="250" y="66"/>
                      </a:lnTo>
                      <a:lnTo>
                        <a:pt x="239" y="68"/>
                      </a:lnTo>
                      <a:lnTo>
                        <a:pt x="225" y="71"/>
                      </a:lnTo>
                      <a:lnTo>
                        <a:pt x="209" y="74"/>
                      </a:lnTo>
                      <a:lnTo>
                        <a:pt x="195" y="76"/>
                      </a:lnTo>
                      <a:lnTo>
                        <a:pt x="178" y="79"/>
                      </a:lnTo>
                      <a:lnTo>
                        <a:pt x="164" y="83"/>
                      </a:lnTo>
                      <a:lnTo>
                        <a:pt x="149" y="86"/>
                      </a:lnTo>
                      <a:lnTo>
                        <a:pt x="135" y="90"/>
                      </a:lnTo>
                      <a:lnTo>
                        <a:pt x="123" y="91"/>
                      </a:lnTo>
                      <a:lnTo>
                        <a:pt x="111" y="93"/>
                      </a:lnTo>
                      <a:lnTo>
                        <a:pt x="100" y="95"/>
                      </a:lnTo>
                      <a:lnTo>
                        <a:pt x="90" y="96"/>
                      </a:lnTo>
                      <a:lnTo>
                        <a:pt x="80" y="98"/>
                      </a:lnTo>
                      <a:lnTo>
                        <a:pt x="72" y="98"/>
                      </a:lnTo>
                      <a:lnTo>
                        <a:pt x="64" y="98"/>
                      </a:lnTo>
                      <a:lnTo>
                        <a:pt x="57" y="98"/>
                      </a:lnTo>
                      <a:lnTo>
                        <a:pt x="51" y="98"/>
                      </a:lnTo>
                      <a:lnTo>
                        <a:pt x="45" y="98"/>
                      </a:lnTo>
                      <a:lnTo>
                        <a:pt x="41" y="98"/>
                      </a:lnTo>
                      <a:lnTo>
                        <a:pt x="37" y="96"/>
                      </a:lnTo>
                      <a:lnTo>
                        <a:pt x="29" y="95"/>
                      </a:lnTo>
                      <a:lnTo>
                        <a:pt x="23" y="91"/>
                      </a:lnTo>
                      <a:lnTo>
                        <a:pt x="17" y="90"/>
                      </a:lnTo>
                      <a:lnTo>
                        <a:pt x="13" y="86"/>
                      </a:lnTo>
                      <a:lnTo>
                        <a:pt x="8" y="85"/>
                      </a:lnTo>
                      <a:lnTo>
                        <a:pt x="6" y="81"/>
                      </a:lnTo>
                      <a:lnTo>
                        <a:pt x="2" y="79"/>
                      </a:lnTo>
                      <a:lnTo>
                        <a:pt x="0" y="76"/>
                      </a:lnTo>
                      <a:lnTo>
                        <a:pt x="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" name="Freeform 64"/>
                <p:cNvSpPr/>
                <p:nvPr/>
              </p:nvSpPr>
              <p:spPr bwMode="auto">
                <a:xfrm>
                  <a:off x="4708525" y="1979613"/>
                  <a:ext cx="311150" cy="82550"/>
                </a:xfrm>
                <a:custGeom>
                  <a:avLst/>
                  <a:gdLst>
                    <a:gd name="T0" fmla="*/ 374 w 392"/>
                    <a:gd name="T1" fmla="*/ 52 h 103"/>
                    <a:gd name="T2" fmla="*/ 366 w 392"/>
                    <a:gd name="T3" fmla="*/ 56 h 103"/>
                    <a:gd name="T4" fmla="*/ 354 w 392"/>
                    <a:gd name="T5" fmla="*/ 59 h 103"/>
                    <a:gd name="T6" fmla="*/ 339 w 392"/>
                    <a:gd name="T7" fmla="*/ 62 h 103"/>
                    <a:gd name="T8" fmla="*/ 319 w 392"/>
                    <a:gd name="T9" fmla="*/ 68 h 103"/>
                    <a:gd name="T10" fmla="*/ 294 w 392"/>
                    <a:gd name="T11" fmla="*/ 73 h 103"/>
                    <a:gd name="T12" fmla="*/ 264 w 392"/>
                    <a:gd name="T13" fmla="*/ 78 h 103"/>
                    <a:gd name="T14" fmla="*/ 233 w 392"/>
                    <a:gd name="T15" fmla="*/ 85 h 103"/>
                    <a:gd name="T16" fmla="*/ 196 w 392"/>
                    <a:gd name="T17" fmla="*/ 90 h 103"/>
                    <a:gd name="T18" fmla="*/ 161 w 392"/>
                    <a:gd name="T19" fmla="*/ 95 h 103"/>
                    <a:gd name="T20" fmla="*/ 131 w 392"/>
                    <a:gd name="T21" fmla="*/ 98 h 103"/>
                    <a:gd name="T22" fmla="*/ 104 w 392"/>
                    <a:gd name="T23" fmla="*/ 102 h 103"/>
                    <a:gd name="T24" fmla="*/ 82 w 392"/>
                    <a:gd name="T25" fmla="*/ 103 h 103"/>
                    <a:gd name="T26" fmla="*/ 63 w 392"/>
                    <a:gd name="T27" fmla="*/ 103 h 103"/>
                    <a:gd name="T28" fmla="*/ 49 w 392"/>
                    <a:gd name="T29" fmla="*/ 103 h 103"/>
                    <a:gd name="T30" fmla="*/ 37 w 392"/>
                    <a:gd name="T31" fmla="*/ 103 h 103"/>
                    <a:gd name="T32" fmla="*/ 28 w 392"/>
                    <a:gd name="T33" fmla="*/ 100 h 103"/>
                    <a:gd name="T34" fmla="*/ 16 w 392"/>
                    <a:gd name="T35" fmla="*/ 95 h 103"/>
                    <a:gd name="T36" fmla="*/ 8 w 392"/>
                    <a:gd name="T37" fmla="*/ 88 h 103"/>
                    <a:gd name="T38" fmla="*/ 2 w 392"/>
                    <a:gd name="T39" fmla="*/ 81 h 103"/>
                    <a:gd name="T40" fmla="*/ 0 w 392"/>
                    <a:gd name="T41" fmla="*/ 74 h 103"/>
                    <a:gd name="T42" fmla="*/ 4 w 392"/>
                    <a:gd name="T43" fmla="*/ 69 h 103"/>
                    <a:gd name="T44" fmla="*/ 14 w 392"/>
                    <a:gd name="T45" fmla="*/ 64 h 103"/>
                    <a:gd name="T46" fmla="*/ 32 w 392"/>
                    <a:gd name="T47" fmla="*/ 59 h 103"/>
                    <a:gd name="T48" fmla="*/ 49 w 392"/>
                    <a:gd name="T49" fmla="*/ 56 h 103"/>
                    <a:gd name="T50" fmla="*/ 61 w 392"/>
                    <a:gd name="T51" fmla="*/ 52 h 103"/>
                    <a:gd name="T52" fmla="*/ 77 w 392"/>
                    <a:gd name="T53" fmla="*/ 51 h 103"/>
                    <a:gd name="T54" fmla="*/ 92 w 392"/>
                    <a:gd name="T55" fmla="*/ 47 h 103"/>
                    <a:gd name="T56" fmla="*/ 112 w 392"/>
                    <a:gd name="T57" fmla="*/ 42 h 103"/>
                    <a:gd name="T58" fmla="*/ 135 w 392"/>
                    <a:gd name="T59" fmla="*/ 39 h 103"/>
                    <a:gd name="T60" fmla="*/ 159 w 392"/>
                    <a:gd name="T61" fmla="*/ 34 h 103"/>
                    <a:gd name="T62" fmla="*/ 186 w 392"/>
                    <a:gd name="T63" fmla="*/ 28 h 103"/>
                    <a:gd name="T64" fmla="*/ 215 w 392"/>
                    <a:gd name="T65" fmla="*/ 23 h 103"/>
                    <a:gd name="T66" fmla="*/ 241 w 392"/>
                    <a:gd name="T67" fmla="*/ 17 h 103"/>
                    <a:gd name="T68" fmla="*/ 264 w 392"/>
                    <a:gd name="T69" fmla="*/ 13 h 103"/>
                    <a:gd name="T70" fmla="*/ 284 w 392"/>
                    <a:gd name="T71" fmla="*/ 8 h 103"/>
                    <a:gd name="T72" fmla="*/ 300 w 392"/>
                    <a:gd name="T73" fmla="*/ 5 h 103"/>
                    <a:gd name="T74" fmla="*/ 313 w 392"/>
                    <a:gd name="T75" fmla="*/ 3 h 103"/>
                    <a:gd name="T76" fmla="*/ 325 w 392"/>
                    <a:gd name="T77" fmla="*/ 1 h 103"/>
                    <a:gd name="T78" fmla="*/ 333 w 392"/>
                    <a:gd name="T79" fmla="*/ 0 h 103"/>
                    <a:gd name="T80" fmla="*/ 345 w 392"/>
                    <a:gd name="T81" fmla="*/ 0 h 103"/>
                    <a:gd name="T82" fmla="*/ 362 w 392"/>
                    <a:gd name="T83" fmla="*/ 3 h 103"/>
                    <a:gd name="T84" fmla="*/ 372 w 392"/>
                    <a:gd name="T85" fmla="*/ 5 h 103"/>
                    <a:gd name="T86" fmla="*/ 382 w 392"/>
                    <a:gd name="T87" fmla="*/ 10 h 103"/>
                    <a:gd name="T88" fmla="*/ 388 w 392"/>
                    <a:gd name="T89" fmla="*/ 15 h 103"/>
                    <a:gd name="T90" fmla="*/ 390 w 392"/>
                    <a:gd name="T91" fmla="*/ 22 h 103"/>
                    <a:gd name="T92" fmla="*/ 392 w 392"/>
                    <a:gd name="T93" fmla="*/ 25 h 103"/>
                    <a:gd name="T94" fmla="*/ 388 w 392"/>
                    <a:gd name="T95" fmla="*/ 40 h 103"/>
                    <a:gd name="T96" fmla="*/ 380 w 392"/>
                    <a:gd name="T97" fmla="*/ 49 h 103"/>
                    <a:gd name="T98" fmla="*/ 378 w 392"/>
                    <a:gd name="T99" fmla="*/ 5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92" h="103">
                      <a:moveTo>
                        <a:pt x="378" y="51"/>
                      </a:moveTo>
                      <a:lnTo>
                        <a:pt x="374" y="52"/>
                      </a:lnTo>
                      <a:lnTo>
                        <a:pt x="372" y="54"/>
                      </a:lnTo>
                      <a:lnTo>
                        <a:pt x="366" y="56"/>
                      </a:lnTo>
                      <a:lnTo>
                        <a:pt x="362" y="57"/>
                      </a:lnTo>
                      <a:lnTo>
                        <a:pt x="354" y="59"/>
                      </a:lnTo>
                      <a:lnTo>
                        <a:pt x="347" y="61"/>
                      </a:lnTo>
                      <a:lnTo>
                        <a:pt x="339" y="62"/>
                      </a:lnTo>
                      <a:lnTo>
                        <a:pt x="329" y="64"/>
                      </a:lnTo>
                      <a:lnTo>
                        <a:pt x="319" y="68"/>
                      </a:lnTo>
                      <a:lnTo>
                        <a:pt x="305" y="69"/>
                      </a:lnTo>
                      <a:lnTo>
                        <a:pt x="294" y="73"/>
                      </a:lnTo>
                      <a:lnTo>
                        <a:pt x="280" y="76"/>
                      </a:lnTo>
                      <a:lnTo>
                        <a:pt x="264" y="78"/>
                      </a:lnTo>
                      <a:lnTo>
                        <a:pt x="249" y="81"/>
                      </a:lnTo>
                      <a:lnTo>
                        <a:pt x="233" y="85"/>
                      </a:lnTo>
                      <a:lnTo>
                        <a:pt x="215" y="86"/>
                      </a:lnTo>
                      <a:lnTo>
                        <a:pt x="196" y="90"/>
                      </a:lnTo>
                      <a:lnTo>
                        <a:pt x="178" y="91"/>
                      </a:lnTo>
                      <a:lnTo>
                        <a:pt x="161" y="95"/>
                      </a:lnTo>
                      <a:lnTo>
                        <a:pt x="145" y="96"/>
                      </a:lnTo>
                      <a:lnTo>
                        <a:pt x="131" y="98"/>
                      </a:lnTo>
                      <a:lnTo>
                        <a:pt x="118" y="100"/>
                      </a:lnTo>
                      <a:lnTo>
                        <a:pt x="104" y="102"/>
                      </a:lnTo>
                      <a:lnTo>
                        <a:pt x="92" y="102"/>
                      </a:lnTo>
                      <a:lnTo>
                        <a:pt x="82" y="103"/>
                      </a:lnTo>
                      <a:lnTo>
                        <a:pt x="73" y="103"/>
                      </a:lnTo>
                      <a:lnTo>
                        <a:pt x="63" y="103"/>
                      </a:lnTo>
                      <a:lnTo>
                        <a:pt x="55" y="103"/>
                      </a:lnTo>
                      <a:lnTo>
                        <a:pt x="49" y="103"/>
                      </a:lnTo>
                      <a:lnTo>
                        <a:pt x="43" y="103"/>
                      </a:lnTo>
                      <a:lnTo>
                        <a:pt x="37" y="103"/>
                      </a:lnTo>
                      <a:lnTo>
                        <a:pt x="33" y="102"/>
                      </a:lnTo>
                      <a:lnTo>
                        <a:pt x="28" y="100"/>
                      </a:lnTo>
                      <a:lnTo>
                        <a:pt x="22" y="98"/>
                      </a:lnTo>
                      <a:lnTo>
                        <a:pt x="16" y="95"/>
                      </a:lnTo>
                      <a:lnTo>
                        <a:pt x="12" y="91"/>
                      </a:lnTo>
                      <a:lnTo>
                        <a:pt x="8" y="88"/>
                      </a:lnTo>
                      <a:lnTo>
                        <a:pt x="6" y="85"/>
                      </a:lnTo>
                      <a:lnTo>
                        <a:pt x="2" y="81"/>
                      </a:lnTo>
                      <a:lnTo>
                        <a:pt x="0" y="76"/>
                      </a:lnTo>
                      <a:lnTo>
                        <a:pt x="0" y="74"/>
                      </a:lnTo>
                      <a:lnTo>
                        <a:pt x="0" y="73"/>
                      </a:lnTo>
                      <a:lnTo>
                        <a:pt x="4" y="69"/>
                      </a:lnTo>
                      <a:lnTo>
                        <a:pt x="8" y="66"/>
                      </a:lnTo>
                      <a:lnTo>
                        <a:pt x="14" y="64"/>
                      </a:lnTo>
                      <a:lnTo>
                        <a:pt x="22" y="61"/>
                      </a:lnTo>
                      <a:lnTo>
                        <a:pt x="32" y="59"/>
                      </a:lnTo>
                      <a:lnTo>
                        <a:pt x="43" y="56"/>
                      </a:lnTo>
                      <a:lnTo>
                        <a:pt x="49" y="56"/>
                      </a:lnTo>
                      <a:lnTo>
                        <a:pt x="55" y="54"/>
                      </a:lnTo>
                      <a:lnTo>
                        <a:pt x="61" y="52"/>
                      </a:lnTo>
                      <a:lnTo>
                        <a:pt x="69" y="51"/>
                      </a:lnTo>
                      <a:lnTo>
                        <a:pt x="77" y="51"/>
                      </a:lnTo>
                      <a:lnTo>
                        <a:pt x="84" y="49"/>
                      </a:lnTo>
                      <a:lnTo>
                        <a:pt x="92" y="47"/>
                      </a:lnTo>
                      <a:lnTo>
                        <a:pt x="102" y="45"/>
                      </a:lnTo>
                      <a:lnTo>
                        <a:pt x="112" y="42"/>
                      </a:lnTo>
                      <a:lnTo>
                        <a:pt x="123" y="40"/>
                      </a:lnTo>
                      <a:lnTo>
                        <a:pt x="135" y="39"/>
                      </a:lnTo>
                      <a:lnTo>
                        <a:pt x="147" y="37"/>
                      </a:lnTo>
                      <a:lnTo>
                        <a:pt x="159" y="34"/>
                      </a:lnTo>
                      <a:lnTo>
                        <a:pt x="172" y="32"/>
                      </a:lnTo>
                      <a:lnTo>
                        <a:pt x="186" y="28"/>
                      </a:lnTo>
                      <a:lnTo>
                        <a:pt x="200" y="25"/>
                      </a:lnTo>
                      <a:lnTo>
                        <a:pt x="215" y="23"/>
                      </a:lnTo>
                      <a:lnTo>
                        <a:pt x="229" y="20"/>
                      </a:lnTo>
                      <a:lnTo>
                        <a:pt x="241" y="17"/>
                      </a:lnTo>
                      <a:lnTo>
                        <a:pt x="253" y="15"/>
                      </a:lnTo>
                      <a:lnTo>
                        <a:pt x="264" y="13"/>
                      </a:lnTo>
                      <a:lnTo>
                        <a:pt x="274" y="12"/>
                      </a:lnTo>
                      <a:lnTo>
                        <a:pt x="284" y="8"/>
                      </a:lnTo>
                      <a:lnTo>
                        <a:pt x="292" y="6"/>
                      </a:lnTo>
                      <a:lnTo>
                        <a:pt x="300" y="5"/>
                      </a:lnTo>
                      <a:lnTo>
                        <a:pt x="307" y="5"/>
                      </a:lnTo>
                      <a:lnTo>
                        <a:pt x="313" y="3"/>
                      </a:lnTo>
                      <a:lnTo>
                        <a:pt x="319" y="1"/>
                      </a:lnTo>
                      <a:lnTo>
                        <a:pt x="325" y="1"/>
                      </a:lnTo>
                      <a:lnTo>
                        <a:pt x="329" y="1"/>
                      </a:lnTo>
                      <a:lnTo>
                        <a:pt x="333" y="0"/>
                      </a:lnTo>
                      <a:lnTo>
                        <a:pt x="335" y="0"/>
                      </a:lnTo>
                      <a:lnTo>
                        <a:pt x="345" y="0"/>
                      </a:lnTo>
                      <a:lnTo>
                        <a:pt x="354" y="1"/>
                      </a:lnTo>
                      <a:lnTo>
                        <a:pt x="362" y="3"/>
                      </a:lnTo>
                      <a:lnTo>
                        <a:pt x="368" y="3"/>
                      </a:lnTo>
                      <a:lnTo>
                        <a:pt x="372" y="5"/>
                      </a:lnTo>
                      <a:lnTo>
                        <a:pt x="378" y="8"/>
                      </a:lnTo>
                      <a:lnTo>
                        <a:pt x="382" y="10"/>
                      </a:lnTo>
                      <a:lnTo>
                        <a:pt x="384" y="13"/>
                      </a:lnTo>
                      <a:lnTo>
                        <a:pt x="388" y="15"/>
                      </a:lnTo>
                      <a:lnTo>
                        <a:pt x="390" y="18"/>
                      </a:lnTo>
                      <a:lnTo>
                        <a:pt x="390" y="22"/>
                      </a:lnTo>
                      <a:lnTo>
                        <a:pt x="392" y="23"/>
                      </a:lnTo>
                      <a:lnTo>
                        <a:pt x="392" y="25"/>
                      </a:lnTo>
                      <a:lnTo>
                        <a:pt x="390" y="34"/>
                      </a:lnTo>
                      <a:lnTo>
                        <a:pt x="388" y="40"/>
                      </a:lnTo>
                      <a:lnTo>
                        <a:pt x="384" y="47"/>
                      </a:lnTo>
                      <a:lnTo>
                        <a:pt x="380" y="49"/>
                      </a:lnTo>
                      <a:lnTo>
                        <a:pt x="378" y="51"/>
                      </a:lnTo>
                      <a:lnTo>
                        <a:pt x="378" y="5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7" name="组合 76"/>
            <p:cNvGrpSpPr/>
            <p:nvPr/>
          </p:nvGrpSpPr>
          <p:grpSpPr>
            <a:xfrm>
              <a:off x="4428570" y="4200532"/>
              <a:ext cx="450807" cy="453063"/>
              <a:chOff x="3874778" y="4304966"/>
              <a:chExt cx="450807" cy="453063"/>
            </a:xfrm>
          </p:grpSpPr>
          <p:pic>
            <p:nvPicPr>
              <p:cNvPr id="93" name="图片 9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74778" y="4304966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150" name="组合 149"/>
              <p:cNvGrpSpPr/>
              <p:nvPr/>
            </p:nvGrpSpPr>
            <p:grpSpPr>
              <a:xfrm>
                <a:off x="3966956" y="4368159"/>
                <a:ext cx="266451" cy="326676"/>
                <a:chOff x="4464050" y="1584325"/>
                <a:chExt cx="695325" cy="852487"/>
              </a:xfrm>
              <a:solidFill>
                <a:srgbClr val="FF0000"/>
              </a:solidFill>
            </p:grpSpPr>
            <p:sp>
              <p:nvSpPr>
                <p:cNvPr id="151" name="Freeform 60"/>
                <p:cNvSpPr/>
                <p:nvPr/>
              </p:nvSpPr>
              <p:spPr bwMode="auto">
                <a:xfrm>
                  <a:off x="4464050" y="1655763"/>
                  <a:ext cx="219075" cy="746125"/>
                </a:xfrm>
                <a:custGeom>
                  <a:avLst/>
                  <a:gdLst>
                    <a:gd name="T0" fmla="*/ 276 w 276"/>
                    <a:gd name="T1" fmla="*/ 55 h 941"/>
                    <a:gd name="T2" fmla="*/ 276 w 276"/>
                    <a:gd name="T3" fmla="*/ 126 h 941"/>
                    <a:gd name="T4" fmla="*/ 276 w 276"/>
                    <a:gd name="T5" fmla="*/ 174 h 941"/>
                    <a:gd name="T6" fmla="*/ 276 w 276"/>
                    <a:gd name="T7" fmla="*/ 204 h 941"/>
                    <a:gd name="T8" fmla="*/ 276 w 276"/>
                    <a:gd name="T9" fmla="*/ 233 h 941"/>
                    <a:gd name="T10" fmla="*/ 276 w 276"/>
                    <a:gd name="T11" fmla="*/ 260 h 941"/>
                    <a:gd name="T12" fmla="*/ 274 w 276"/>
                    <a:gd name="T13" fmla="*/ 299 h 941"/>
                    <a:gd name="T14" fmla="*/ 270 w 276"/>
                    <a:gd name="T15" fmla="*/ 355 h 941"/>
                    <a:gd name="T16" fmla="*/ 264 w 276"/>
                    <a:gd name="T17" fmla="*/ 413 h 941"/>
                    <a:gd name="T18" fmla="*/ 256 w 276"/>
                    <a:gd name="T19" fmla="*/ 471 h 941"/>
                    <a:gd name="T20" fmla="*/ 247 w 276"/>
                    <a:gd name="T21" fmla="*/ 534 h 941"/>
                    <a:gd name="T22" fmla="*/ 235 w 276"/>
                    <a:gd name="T23" fmla="*/ 593 h 941"/>
                    <a:gd name="T24" fmla="*/ 219 w 276"/>
                    <a:gd name="T25" fmla="*/ 649 h 941"/>
                    <a:gd name="T26" fmla="*/ 198 w 276"/>
                    <a:gd name="T27" fmla="*/ 702 h 941"/>
                    <a:gd name="T28" fmla="*/ 174 w 276"/>
                    <a:gd name="T29" fmla="*/ 751 h 941"/>
                    <a:gd name="T30" fmla="*/ 149 w 276"/>
                    <a:gd name="T31" fmla="*/ 797 h 941"/>
                    <a:gd name="T32" fmla="*/ 121 w 276"/>
                    <a:gd name="T33" fmla="*/ 837 h 941"/>
                    <a:gd name="T34" fmla="*/ 90 w 276"/>
                    <a:gd name="T35" fmla="*/ 873 h 941"/>
                    <a:gd name="T36" fmla="*/ 67 w 276"/>
                    <a:gd name="T37" fmla="*/ 897 h 941"/>
                    <a:gd name="T38" fmla="*/ 53 w 276"/>
                    <a:gd name="T39" fmla="*/ 909 h 941"/>
                    <a:gd name="T40" fmla="*/ 39 w 276"/>
                    <a:gd name="T41" fmla="*/ 921 h 941"/>
                    <a:gd name="T42" fmla="*/ 27 w 276"/>
                    <a:gd name="T43" fmla="*/ 929 h 941"/>
                    <a:gd name="T44" fmla="*/ 20 w 276"/>
                    <a:gd name="T45" fmla="*/ 934 h 941"/>
                    <a:gd name="T46" fmla="*/ 12 w 276"/>
                    <a:gd name="T47" fmla="*/ 939 h 941"/>
                    <a:gd name="T48" fmla="*/ 6 w 276"/>
                    <a:gd name="T49" fmla="*/ 941 h 941"/>
                    <a:gd name="T50" fmla="*/ 2 w 276"/>
                    <a:gd name="T51" fmla="*/ 941 h 941"/>
                    <a:gd name="T52" fmla="*/ 0 w 276"/>
                    <a:gd name="T53" fmla="*/ 939 h 941"/>
                    <a:gd name="T54" fmla="*/ 0 w 276"/>
                    <a:gd name="T55" fmla="*/ 934 h 941"/>
                    <a:gd name="T56" fmla="*/ 2 w 276"/>
                    <a:gd name="T57" fmla="*/ 929 h 941"/>
                    <a:gd name="T58" fmla="*/ 6 w 276"/>
                    <a:gd name="T59" fmla="*/ 921 h 941"/>
                    <a:gd name="T60" fmla="*/ 12 w 276"/>
                    <a:gd name="T61" fmla="*/ 911 h 941"/>
                    <a:gd name="T62" fmla="*/ 20 w 276"/>
                    <a:gd name="T63" fmla="*/ 899 h 941"/>
                    <a:gd name="T64" fmla="*/ 29 w 276"/>
                    <a:gd name="T65" fmla="*/ 885 h 941"/>
                    <a:gd name="T66" fmla="*/ 41 w 276"/>
                    <a:gd name="T67" fmla="*/ 868 h 941"/>
                    <a:gd name="T68" fmla="*/ 61 w 276"/>
                    <a:gd name="T69" fmla="*/ 841 h 941"/>
                    <a:gd name="T70" fmla="*/ 88 w 276"/>
                    <a:gd name="T71" fmla="*/ 802 h 941"/>
                    <a:gd name="T72" fmla="*/ 112 w 276"/>
                    <a:gd name="T73" fmla="*/ 759 h 941"/>
                    <a:gd name="T74" fmla="*/ 135 w 276"/>
                    <a:gd name="T75" fmla="*/ 712 h 941"/>
                    <a:gd name="T76" fmla="*/ 155 w 276"/>
                    <a:gd name="T77" fmla="*/ 658 h 941"/>
                    <a:gd name="T78" fmla="*/ 168 w 276"/>
                    <a:gd name="T79" fmla="*/ 601 h 941"/>
                    <a:gd name="T80" fmla="*/ 182 w 276"/>
                    <a:gd name="T81" fmla="*/ 540 h 941"/>
                    <a:gd name="T82" fmla="*/ 192 w 276"/>
                    <a:gd name="T83" fmla="*/ 478 h 941"/>
                    <a:gd name="T84" fmla="*/ 198 w 276"/>
                    <a:gd name="T85" fmla="*/ 413 h 941"/>
                    <a:gd name="T86" fmla="*/ 203 w 276"/>
                    <a:gd name="T87" fmla="*/ 320 h 941"/>
                    <a:gd name="T88" fmla="*/ 205 w 276"/>
                    <a:gd name="T89" fmla="*/ 196 h 941"/>
                    <a:gd name="T90" fmla="*/ 205 w 276"/>
                    <a:gd name="T91" fmla="*/ 169 h 941"/>
                    <a:gd name="T92" fmla="*/ 205 w 276"/>
                    <a:gd name="T93" fmla="*/ 143 h 941"/>
                    <a:gd name="T94" fmla="*/ 203 w 276"/>
                    <a:gd name="T95" fmla="*/ 121 h 941"/>
                    <a:gd name="T96" fmla="*/ 203 w 276"/>
                    <a:gd name="T97" fmla="*/ 101 h 941"/>
                    <a:gd name="T98" fmla="*/ 202 w 276"/>
                    <a:gd name="T99" fmla="*/ 82 h 941"/>
                    <a:gd name="T100" fmla="*/ 200 w 276"/>
                    <a:gd name="T101" fmla="*/ 67 h 941"/>
                    <a:gd name="T102" fmla="*/ 198 w 276"/>
                    <a:gd name="T103" fmla="*/ 53 h 941"/>
                    <a:gd name="T104" fmla="*/ 196 w 276"/>
                    <a:gd name="T105" fmla="*/ 43 h 941"/>
                    <a:gd name="T106" fmla="*/ 194 w 276"/>
                    <a:gd name="T107" fmla="*/ 29 h 941"/>
                    <a:gd name="T108" fmla="*/ 194 w 276"/>
                    <a:gd name="T109" fmla="*/ 17 h 941"/>
                    <a:gd name="T110" fmla="*/ 196 w 276"/>
                    <a:gd name="T111" fmla="*/ 9 h 941"/>
                    <a:gd name="T112" fmla="*/ 202 w 276"/>
                    <a:gd name="T113" fmla="*/ 2 h 941"/>
                    <a:gd name="T114" fmla="*/ 211 w 276"/>
                    <a:gd name="T115" fmla="*/ 0 h 941"/>
                    <a:gd name="T116" fmla="*/ 227 w 276"/>
                    <a:gd name="T117" fmla="*/ 2 h 941"/>
                    <a:gd name="T118" fmla="*/ 247 w 276"/>
                    <a:gd name="T119" fmla="*/ 7 h 941"/>
                    <a:gd name="T120" fmla="*/ 276 w 276"/>
                    <a:gd name="T121" fmla="*/ 17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76" h="941">
                      <a:moveTo>
                        <a:pt x="276" y="17"/>
                      </a:moveTo>
                      <a:lnTo>
                        <a:pt x="276" y="55"/>
                      </a:lnTo>
                      <a:lnTo>
                        <a:pt x="276" y="90"/>
                      </a:lnTo>
                      <a:lnTo>
                        <a:pt x="276" y="126"/>
                      </a:lnTo>
                      <a:lnTo>
                        <a:pt x="276" y="158"/>
                      </a:lnTo>
                      <a:lnTo>
                        <a:pt x="276" y="174"/>
                      </a:lnTo>
                      <a:lnTo>
                        <a:pt x="276" y="189"/>
                      </a:lnTo>
                      <a:lnTo>
                        <a:pt x="276" y="204"/>
                      </a:lnTo>
                      <a:lnTo>
                        <a:pt x="276" y="219"/>
                      </a:lnTo>
                      <a:lnTo>
                        <a:pt x="276" y="233"/>
                      </a:lnTo>
                      <a:lnTo>
                        <a:pt x="276" y="247"/>
                      </a:lnTo>
                      <a:lnTo>
                        <a:pt x="276" y="260"/>
                      </a:lnTo>
                      <a:lnTo>
                        <a:pt x="276" y="272"/>
                      </a:lnTo>
                      <a:lnTo>
                        <a:pt x="274" y="299"/>
                      </a:lnTo>
                      <a:lnTo>
                        <a:pt x="272" y="326"/>
                      </a:lnTo>
                      <a:lnTo>
                        <a:pt x="270" y="355"/>
                      </a:lnTo>
                      <a:lnTo>
                        <a:pt x="268" y="384"/>
                      </a:lnTo>
                      <a:lnTo>
                        <a:pt x="264" y="413"/>
                      </a:lnTo>
                      <a:lnTo>
                        <a:pt x="260" y="442"/>
                      </a:lnTo>
                      <a:lnTo>
                        <a:pt x="256" y="471"/>
                      </a:lnTo>
                      <a:lnTo>
                        <a:pt x="252" y="501"/>
                      </a:lnTo>
                      <a:lnTo>
                        <a:pt x="247" y="534"/>
                      </a:lnTo>
                      <a:lnTo>
                        <a:pt x="241" y="564"/>
                      </a:lnTo>
                      <a:lnTo>
                        <a:pt x="235" y="593"/>
                      </a:lnTo>
                      <a:lnTo>
                        <a:pt x="227" y="622"/>
                      </a:lnTo>
                      <a:lnTo>
                        <a:pt x="219" y="649"/>
                      </a:lnTo>
                      <a:lnTo>
                        <a:pt x="209" y="674"/>
                      </a:lnTo>
                      <a:lnTo>
                        <a:pt x="198" y="702"/>
                      </a:lnTo>
                      <a:lnTo>
                        <a:pt x="188" y="725"/>
                      </a:lnTo>
                      <a:lnTo>
                        <a:pt x="174" y="751"/>
                      </a:lnTo>
                      <a:lnTo>
                        <a:pt x="162" y="773"/>
                      </a:lnTo>
                      <a:lnTo>
                        <a:pt x="149" y="797"/>
                      </a:lnTo>
                      <a:lnTo>
                        <a:pt x="135" y="817"/>
                      </a:lnTo>
                      <a:lnTo>
                        <a:pt x="121" y="837"/>
                      </a:lnTo>
                      <a:lnTo>
                        <a:pt x="106" y="856"/>
                      </a:lnTo>
                      <a:lnTo>
                        <a:pt x="90" y="873"/>
                      </a:lnTo>
                      <a:lnTo>
                        <a:pt x="76" y="888"/>
                      </a:lnTo>
                      <a:lnTo>
                        <a:pt x="67" y="897"/>
                      </a:lnTo>
                      <a:lnTo>
                        <a:pt x="59" y="904"/>
                      </a:lnTo>
                      <a:lnTo>
                        <a:pt x="53" y="909"/>
                      </a:lnTo>
                      <a:lnTo>
                        <a:pt x="45" y="916"/>
                      </a:lnTo>
                      <a:lnTo>
                        <a:pt x="39" y="921"/>
                      </a:lnTo>
                      <a:lnTo>
                        <a:pt x="33" y="924"/>
                      </a:lnTo>
                      <a:lnTo>
                        <a:pt x="27" y="929"/>
                      </a:lnTo>
                      <a:lnTo>
                        <a:pt x="23" y="933"/>
                      </a:lnTo>
                      <a:lnTo>
                        <a:pt x="20" y="934"/>
                      </a:lnTo>
                      <a:lnTo>
                        <a:pt x="16" y="938"/>
                      </a:lnTo>
                      <a:lnTo>
                        <a:pt x="12" y="939"/>
                      </a:lnTo>
                      <a:lnTo>
                        <a:pt x="8" y="939"/>
                      </a:lnTo>
                      <a:lnTo>
                        <a:pt x="6" y="941"/>
                      </a:lnTo>
                      <a:lnTo>
                        <a:pt x="4" y="941"/>
                      </a:lnTo>
                      <a:lnTo>
                        <a:pt x="2" y="941"/>
                      </a:lnTo>
                      <a:lnTo>
                        <a:pt x="2" y="939"/>
                      </a:lnTo>
                      <a:lnTo>
                        <a:pt x="0" y="939"/>
                      </a:lnTo>
                      <a:lnTo>
                        <a:pt x="0" y="938"/>
                      </a:lnTo>
                      <a:lnTo>
                        <a:pt x="0" y="934"/>
                      </a:lnTo>
                      <a:lnTo>
                        <a:pt x="2" y="933"/>
                      </a:lnTo>
                      <a:lnTo>
                        <a:pt x="2" y="929"/>
                      </a:lnTo>
                      <a:lnTo>
                        <a:pt x="4" y="926"/>
                      </a:lnTo>
                      <a:lnTo>
                        <a:pt x="6" y="921"/>
                      </a:lnTo>
                      <a:lnTo>
                        <a:pt x="10" y="917"/>
                      </a:lnTo>
                      <a:lnTo>
                        <a:pt x="12" y="911"/>
                      </a:lnTo>
                      <a:lnTo>
                        <a:pt x="16" y="905"/>
                      </a:lnTo>
                      <a:lnTo>
                        <a:pt x="20" y="899"/>
                      </a:lnTo>
                      <a:lnTo>
                        <a:pt x="25" y="892"/>
                      </a:lnTo>
                      <a:lnTo>
                        <a:pt x="29" y="885"/>
                      </a:lnTo>
                      <a:lnTo>
                        <a:pt x="35" y="877"/>
                      </a:lnTo>
                      <a:lnTo>
                        <a:pt x="41" y="868"/>
                      </a:lnTo>
                      <a:lnTo>
                        <a:pt x="47" y="858"/>
                      </a:lnTo>
                      <a:lnTo>
                        <a:pt x="61" y="841"/>
                      </a:lnTo>
                      <a:lnTo>
                        <a:pt x="74" y="822"/>
                      </a:lnTo>
                      <a:lnTo>
                        <a:pt x="88" y="802"/>
                      </a:lnTo>
                      <a:lnTo>
                        <a:pt x="100" y="781"/>
                      </a:lnTo>
                      <a:lnTo>
                        <a:pt x="112" y="759"/>
                      </a:lnTo>
                      <a:lnTo>
                        <a:pt x="123" y="736"/>
                      </a:lnTo>
                      <a:lnTo>
                        <a:pt x="135" y="712"/>
                      </a:lnTo>
                      <a:lnTo>
                        <a:pt x="145" y="685"/>
                      </a:lnTo>
                      <a:lnTo>
                        <a:pt x="155" y="658"/>
                      </a:lnTo>
                      <a:lnTo>
                        <a:pt x="162" y="630"/>
                      </a:lnTo>
                      <a:lnTo>
                        <a:pt x="168" y="601"/>
                      </a:lnTo>
                      <a:lnTo>
                        <a:pt x="176" y="571"/>
                      </a:lnTo>
                      <a:lnTo>
                        <a:pt x="182" y="540"/>
                      </a:lnTo>
                      <a:lnTo>
                        <a:pt x="188" y="510"/>
                      </a:lnTo>
                      <a:lnTo>
                        <a:pt x="192" y="478"/>
                      </a:lnTo>
                      <a:lnTo>
                        <a:pt x="196" y="445"/>
                      </a:lnTo>
                      <a:lnTo>
                        <a:pt x="198" y="413"/>
                      </a:lnTo>
                      <a:lnTo>
                        <a:pt x="200" y="382"/>
                      </a:lnTo>
                      <a:lnTo>
                        <a:pt x="203" y="320"/>
                      </a:lnTo>
                      <a:lnTo>
                        <a:pt x="205" y="257"/>
                      </a:lnTo>
                      <a:lnTo>
                        <a:pt x="205" y="196"/>
                      </a:lnTo>
                      <a:lnTo>
                        <a:pt x="205" y="182"/>
                      </a:lnTo>
                      <a:lnTo>
                        <a:pt x="205" y="169"/>
                      </a:lnTo>
                      <a:lnTo>
                        <a:pt x="205" y="155"/>
                      </a:lnTo>
                      <a:lnTo>
                        <a:pt x="205" y="143"/>
                      </a:lnTo>
                      <a:lnTo>
                        <a:pt x="205" y="131"/>
                      </a:lnTo>
                      <a:lnTo>
                        <a:pt x="203" y="121"/>
                      </a:lnTo>
                      <a:lnTo>
                        <a:pt x="203" y="111"/>
                      </a:lnTo>
                      <a:lnTo>
                        <a:pt x="203" y="101"/>
                      </a:lnTo>
                      <a:lnTo>
                        <a:pt x="202" y="90"/>
                      </a:lnTo>
                      <a:lnTo>
                        <a:pt x="202" y="82"/>
                      </a:lnTo>
                      <a:lnTo>
                        <a:pt x="202" y="75"/>
                      </a:lnTo>
                      <a:lnTo>
                        <a:pt x="200" y="67"/>
                      </a:lnTo>
                      <a:lnTo>
                        <a:pt x="200" y="60"/>
                      </a:lnTo>
                      <a:lnTo>
                        <a:pt x="198" y="53"/>
                      </a:lnTo>
                      <a:lnTo>
                        <a:pt x="198" y="48"/>
                      </a:lnTo>
                      <a:lnTo>
                        <a:pt x="196" y="43"/>
                      </a:lnTo>
                      <a:lnTo>
                        <a:pt x="196" y="36"/>
                      </a:lnTo>
                      <a:lnTo>
                        <a:pt x="194" y="29"/>
                      </a:lnTo>
                      <a:lnTo>
                        <a:pt x="194" y="23"/>
                      </a:lnTo>
                      <a:lnTo>
                        <a:pt x="194" y="17"/>
                      </a:lnTo>
                      <a:lnTo>
                        <a:pt x="194" y="12"/>
                      </a:lnTo>
                      <a:lnTo>
                        <a:pt x="196" y="9"/>
                      </a:lnTo>
                      <a:lnTo>
                        <a:pt x="198" y="6"/>
                      </a:lnTo>
                      <a:lnTo>
                        <a:pt x="202" y="2"/>
                      </a:lnTo>
                      <a:lnTo>
                        <a:pt x="205" y="0"/>
                      </a:lnTo>
                      <a:lnTo>
                        <a:pt x="211" y="0"/>
                      </a:lnTo>
                      <a:lnTo>
                        <a:pt x="217" y="0"/>
                      </a:lnTo>
                      <a:lnTo>
                        <a:pt x="227" y="2"/>
                      </a:lnTo>
                      <a:lnTo>
                        <a:pt x="237" y="4"/>
                      </a:lnTo>
                      <a:lnTo>
                        <a:pt x="247" y="7"/>
                      </a:lnTo>
                      <a:lnTo>
                        <a:pt x="260" y="12"/>
                      </a:lnTo>
                      <a:lnTo>
                        <a:pt x="276" y="17"/>
                      </a:lnTo>
                      <a:lnTo>
                        <a:pt x="276" y="17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" name="Freeform 61"/>
                <p:cNvSpPr/>
                <p:nvPr/>
              </p:nvSpPr>
              <p:spPr bwMode="auto">
                <a:xfrm>
                  <a:off x="4657725" y="1584325"/>
                  <a:ext cx="501650" cy="852487"/>
                </a:xfrm>
                <a:custGeom>
                  <a:avLst/>
                  <a:gdLst>
                    <a:gd name="T0" fmla="*/ 418 w 632"/>
                    <a:gd name="T1" fmla="*/ 911 h 1075"/>
                    <a:gd name="T2" fmla="*/ 409 w 632"/>
                    <a:gd name="T3" fmla="*/ 897 h 1075"/>
                    <a:gd name="T4" fmla="*/ 413 w 632"/>
                    <a:gd name="T5" fmla="*/ 890 h 1075"/>
                    <a:gd name="T6" fmla="*/ 432 w 632"/>
                    <a:gd name="T7" fmla="*/ 888 h 1075"/>
                    <a:gd name="T8" fmla="*/ 461 w 632"/>
                    <a:gd name="T9" fmla="*/ 892 h 1075"/>
                    <a:gd name="T10" fmla="*/ 518 w 632"/>
                    <a:gd name="T11" fmla="*/ 900 h 1075"/>
                    <a:gd name="T12" fmla="*/ 540 w 632"/>
                    <a:gd name="T13" fmla="*/ 892 h 1075"/>
                    <a:gd name="T14" fmla="*/ 544 w 632"/>
                    <a:gd name="T15" fmla="*/ 871 h 1075"/>
                    <a:gd name="T16" fmla="*/ 548 w 632"/>
                    <a:gd name="T17" fmla="*/ 834 h 1075"/>
                    <a:gd name="T18" fmla="*/ 548 w 632"/>
                    <a:gd name="T19" fmla="*/ 780 h 1075"/>
                    <a:gd name="T20" fmla="*/ 548 w 632"/>
                    <a:gd name="T21" fmla="*/ 669 h 1075"/>
                    <a:gd name="T22" fmla="*/ 548 w 632"/>
                    <a:gd name="T23" fmla="*/ 600 h 1075"/>
                    <a:gd name="T24" fmla="*/ 548 w 632"/>
                    <a:gd name="T25" fmla="*/ 544 h 1075"/>
                    <a:gd name="T26" fmla="*/ 546 w 632"/>
                    <a:gd name="T27" fmla="*/ 467 h 1075"/>
                    <a:gd name="T28" fmla="*/ 542 w 632"/>
                    <a:gd name="T29" fmla="*/ 374 h 1075"/>
                    <a:gd name="T30" fmla="*/ 540 w 632"/>
                    <a:gd name="T31" fmla="*/ 284 h 1075"/>
                    <a:gd name="T32" fmla="*/ 538 w 632"/>
                    <a:gd name="T33" fmla="*/ 211 h 1075"/>
                    <a:gd name="T34" fmla="*/ 534 w 632"/>
                    <a:gd name="T35" fmla="*/ 158 h 1075"/>
                    <a:gd name="T36" fmla="*/ 528 w 632"/>
                    <a:gd name="T37" fmla="*/ 123 h 1075"/>
                    <a:gd name="T38" fmla="*/ 516 w 632"/>
                    <a:gd name="T39" fmla="*/ 101 h 1075"/>
                    <a:gd name="T40" fmla="*/ 489 w 632"/>
                    <a:gd name="T41" fmla="*/ 85 h 1075"/>
                    <a:gd name="T42" fmla="*/ 438 w 632"/>
                    <a:gd name="T43" fmla="*/ 84 h 1075"/>
                    <a:gd name="T44" fmla="*/ 395 w 632"/>
                    <a:gd name="T45" fmla="*/ 89 h 1075"/>
                    <a:gd name="T46" fmla="*/ 360 w 632"/>
                    <a:gd name="T47" fmla="*/ 96 h 1075"/>
                    <a:gd name="T48" fmla="*/ 311 w 632"/>
                    <a:gd name="T49" fmla="*/ 102 h 1075"/>
                    <a:gd name="T50" fmla="*/ 248 w 632"/>
                    <a:gd name="T51" fmla="*/ 114 h 1075"/>
                    <a:gd name="T52" fmla="*/ 172 w 632"/>
                    <a:gd name="T53" fmla="*/ 128 h 1075"/>
                    <a:gd name="T54" fmla="*/ 82 w 632"/>
                    <a:gd name="T55" fmla="*/ 143 h 1075"/>
                    <a:gd name="T56" fmla="*/ 0 w 632"/>
                    <a:gd name="T57" fmla="*/ 107 h 1075"/>
                    <a:gd name="T58" fmla="*/ 86 w 632"/>
                    <a:gd name="T59" fmla="*/ 96 h 1075"/>
                    <a:gd name="T60" fmla="*/ 144 w 632"/>
                    <a:gd name="T61" fmla="*/ 85 h 1075"/>
                    <a:gd name="T62" fmla="*/ 197 w 632"/>
                    <a:gd name="T63" fmla="*/ 79 h 1075"/>
                    <a:gd name="T64" fmla="*/ 266 w 632"/>
                    <a:gd name="T65" fmla="*/ 67 h 1075"/>
                    <a:gd name="T66" fmla="*/ 352 w 632"/>
                    <a:gd name="T67" fmla="*/ 53 h 1075"/>
                    <a:gd name="T68" fmla="*/ 424 w 632"/>
                    <a:gd name="T69" fmla="*/ 40 h 1075"/>
                    <a:gd name="T70" fmla="*/ 471 w 632"/>
                    <a:gd name="T71" fmla="*/ 28 h 1075"/>
                    <a:gd name="T72" fmla="*/ 493 w 632"/>
                    <a:gd name="T73" fmla="*/ 16 h 1075"/>
                    <a:gd name="T74" fmla="*/ 506 w 632"/>
                    <a:gd name="T75" fmla="*/ 2 h 1075"/>
                    <a:gd name="T76" fmla="*/ 530 w 632"/>
                    <a:gd name="T77" fmla="*/ 6 h 1075"/>
                    <a:gd name="T78" fmla="*/ 573 w 632"/>
                    <a:gd name="T79" fmla="*/ 29 h 1075"/>
                    <a:gd name="T80" fmla="*/ 620 w 632"/>
                    <a:gd name="T81" fmla="*/ 63 h 1075"/>
                    <a:gd name="T82" fmla="*/ 630 w 632"/>
                    <a:gd name="T83" fmla="*/ 85 h 1075"/>
                    <a:gd name="T84" fmla="*/ 616 w 632"/>
                    <a:gd name="T85" fmla="*/ 113 h 1075"/>
                    <a:gd name="T86" fmla="*/ 610 w 632"/>
                    <a:gd name="T87" fmla="*/ 133 h 1075"/>
                    <a:gd name="T88" fmla="*/ 608 w 632"/>
                    <a:gd name="T89" fmla="*/ 169 h 1075"/>
                    <a:gd name="T90" fmla="*/ 606 w 632"/>
                    <a:gd name="T91" fmla="*/ 219 h 1075"/>
                    <a:gd name="T92" fmla="*/ 606 w 632"/>
                    <a:gd name="T93" fmla="*/ 286 h 1075"/>
                    <a:gd name="T94" fmla="*/ 610 w 632"/>
                    <a:gd name="T95" fmla="*/ 367 h 1075"/>
                    <a:gd name="T96" fmla="*/ 612 w 632"/>
                    <a:gd name="T97" fmla="*/ 464 h 1075"/>
                    <a:gd name="T98" fmla="*/ 614 w 632"/>
                    <a:gd name="T99" fmla="*/ 562 h 1075"/>
                    <a:gd name="T100" fmla="*/ 618 w 632"/>
                    <a:gd name="T101" fmla="*/ 647 h 1075"/>
                    <a:gd name="T102" fmla="*/ 618 w 632"/>
                    <a:gd name="T103" fmla="*/ 719 h 1075"/>
                    <a:gd name="T104" fmla="*/ 620 w 632"/>
                    <a:gd name="T105" fmla="*/ 776 h 1075"/>
                    <a:gd name="T106" fmla="*/ 622 w 632"/>
                    <a:gd name="T107" fmla="*/ 819 h 1075"/>
                    <a:gd name="T108" fmla="*/ 622 w 632"/>
                    <a:gd name="T109" fmla="*/ 849 h 1075"/>
                    <a:gd name="T110" fmla="*/ 604 w 632"/>
                    <a:gd name="T111" fmla="*/ 977 h 1075"/>
                    <a:gd name="T112" fmla="*/ 579 w 632"/>
                    <a:gd name="T113" fmla="*/ 1029 h 1075"/>
                    <a:gd name="T114" fmla="*/ 548 w 632"/>
                    <a:gd name="T115" fmla="*/ 1063 h 1075"/>
                    <a:gd name="T116" fmla="*/ 524 w 632"/>
                    <a:gd name="T117" fmla="*/ 1075 h 1075"/>
                    <a:gd name="T118" fmla="*/ 510 w 632"/>
                    <a:gd name="T119" fmla="*/ 1055 h 1075"/>
                    <a:gd name="T120" fmla="*/ 512 w 632"/>
                    <a:gd name="T121" fmla="*/ 1019 h 1075"/>
                    <a:gd name="T122" fmla="*/ 505 w 632"/>
                    <a:gd name="T123" fmla="*/ 990 h 1075"/>
                    <a:gd name="T124" fmla="*/ 459 w 632"/>
                    <a:gd name="T125" fmla="*/ 943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32" h="1075">
                      <a:moveTo>
                        <a:pt x="459" y="943"/>
                      </a:moveTo>
                      <a:lnTo>
                        <a:pt x="448" y="934"/>
                      </a:lnTo>
                      <a:lnTo>
                        <a:pt x="436" y="926"/>
                      </a:lnTo>
                      <a:lnTo>
                        <a:pt x="426" y="917"/>
                      </a:lnTo>
                      <a:lnTo>
                        <a:pt x="418" y="911"/>
                      </a:lnTo>
                      <a:lnTo>
                        <a:pt x="416" y="907"/>
                      </a:lnTo>
                      <a:lnTo>
                        <a:pt x="413" y="904"/>
                      </a:lnTo>
                      <a:lnTo>
                        <a:pt x="411" y="902"/>
                      </a:lnTo>
                      <a:lnTo>
                        <a:pt x="409" y="899"/>
                      </a:lnTo>
                      <a:lnTo>
                        <a:pt x="409" y="897"/>
                      </a:lnTo>
                      <a:lnTo>
                        <a:pt x="409" y="895"/>
                      </a:lnTo>
                      <a:lnTo>
                        <a:pt x="409" y="894"/>
                      </a:lnTo>
                      <a:lnTo>
                        <a:pt x="409" y="892"/>
                      </a:lnTo>
                      <a:lnTo>
                        <a:pt x="409" y="890"/>
                      </a:lnTo>
                      <a:lnTo>
                        <a:pt x="413" y="890"/>
                      </a:lnTo>
                      <a:lnTo>
                        <a:pt x="416" y="888"/>
                      </a:lnTo>
                      <a:lnTo>
                        <a:pt x="420" y="888"/>
                      </a:lnTo>
                      <a:lnTo>
                        <a:pt x="422" y="888"/>
                      </a:lnTo>
                      <a:lnTo>
                        <a:pt x="426" y="888"/>
                      </a:lnTo>
                      <a:lnTo>
                        <a:pt x="432" y="888"/>
                      </a:lnTo>
                      <a:lnTo>
                        <a:pt x="436" y="888"/>
                      </a:lnTo>
                      <a:lnTo>
                        <a:pt x="442" y="890"/>
                      </a:lnTo>
                      <a:lnTo>
                        <a:pt x="448" y="890"/>
                      </a:lnTo>
                      <a:lnTo>
                        <a:pt x="454" y="890"/>
                      </a:lnTo>
                      <a:lnTo>
                        <a:pt x="461" y="892"/>
                      </a:lnTo>
                      <a:lnTo>
                        <a:pt x="469" y="892"/>
                      </a:lnTo>
                      <a:lnTo>
                        <a:pt x="483" y="895"/>
                      </a:lnTo>
                      <a:lnTo>
                        <a:pt x="497" y="899"/>
                      </a:lnTo>
                      <a:lnTo>
                        <a:pt x="508" y="900"/>
                      </a:lnTo>
                      <a:lnTo>
                        <a:pt x="518" y="900"/>
                      </a:lnTo>
                      <a:lnTo>
                        <a:pt x="526" y="900"/>
                      </a:lnTo>
                      <a:lnTo>
                        <a:pt x="532" y="899"/>
                      </a:lnTo>
                      <a:lnTo>
                        <a:pt x="536" y="895"/>
                      </a:lnTo>
                      <a:lnTo>
                        <a:pt x="540" y="892"/>
                      </a:lnTo>
                      <a:lnTo>
                        <a:pt x="540" y="892"/>
                      </a:lnTo>
                      <a:lnTo>
                        <a:pt x="540" y="888"/>
                      </a:lnTo>
                      <a:lnTo>
                        <a:pt x="542" y="887"/>
                      </a:lnTo>
                      <a:lnTo>
                        <a:pt x="542" y="882"/>
                      </a:lnTo>
                      <a:lnTo>
                        <a:pt x="544" y="878"/>
                      </a:lnTo>
                      <a:lnTo>
                        <a:pt x="544" y="871"/>
                      </a:lnTo>
                      <a:lnTo>
                        <a:pt x="544" y="866"/>
                      </a:lnTo>
                      <a:lnTo>
                        <a:pt x="546" y="860"/>
                      </a:lnTo>
                      <a:lnTo>
                        <a:pt x="546" y="851"/>
                      </a:lnTo>
                      <a:lnTo>
                        <a:pt x="546" y="844"/>
                      </a:lnTo>
                      <a:lnTo>
                        <a:pt x="548" y="834"/>
                      </a:lnTo>
                      <a:lnTo>
                        <a:pt x="548" y="826"/>
                      </a:lnTo>
                      <a:lnTo>
                        <a:pt x="548" y="815"/>
                      </a:lnTo>
                      <a:lnTo>
                        <a:pt x="548" y="804"/>
                      </a:lnTo>
                      <a:lnTo>
                        <a:pt x="548" y="793"/>
                      </a:lnTo>
                      <a:lnTo>
                        <a:pt x="548" y="780"/>
                      </a:lnTo>
                      <a:lnTo>
                        <a:pt x="548" y="756"/>
                      </a:lnTo>
                      <a:lnTo>
                        <a:pt x="548" y="732"/>
                      </a:lnTo>
                      <a:lnTo>
                        <a:pt x="548" y="710"/>
                      </a:lnTo>
                      <a:lnTo>
                        <a:pt x="548" y="690"/>
                      </a:lnTo>
                      <a:lnTo>
                        <a:pt x="548" y="669"/>
                      </a:lnTo>
                      <a:lnTo>
                        <a:pt x="548" y="651"/>
                      </a:lnTo>
                      <a:lnTo>
                        <a:pt x="548" y="634"/>
                      </a:lnTo>
                      <a:lnTo>
                        <a:pt x="548" y="617"/>
                      </a:lnTo>
                      <a:lnTo>
                        <a:pt x="548" y="610"/>
                      </a:lnTo>
                      <a:lnTo>
                        <a:pt x="548" y="600"/>
                      </a:lnTo>
                      <a:lnTo>
                        <a:pt x="548" y="591"/>
                      </a:lnTo>
                      <a:lnTo>
                        <a:pt x="548" y="579"/>
                      </a:lnTo>
                      <a:lnTo>
                        <a:pt x="548" y="569"/>
                      </a:lnTo>
                      <a:lnTo>
                        <a:pt x="548" y="557"/>
                      </a:lnTo>
                      <a:lnTo>
                        <a:pt x="548" y="544"/>
                      </a:lnTo>
                      <a:lnTo>
                        <a:pt x="548" y="530"/>
                      </a:lnTo>
                      <a:lnTo>
                        <a:pt x="548" y="515"/>
                      </a:lnTo>
                      <a:lnTo>
                        <a:pt x="548" y="500"/>
                      </a:lnTo>
                      <a:lnTo>
                        <a:pt x="546" y="484"/>
                      </a:lnTo>
                      <a:lnTo>
                        <a:pt x="546" y="467"/>
                      </a:lnTo>
                      <a:lnTo>
                        <a:pt x="546" y="450"/>
                      </a:lnTo>
                      <a:lnTo>
                        <a:pt x="546" y="432"/>
                      </a:lnTo>
                      <a:lnTo>
                        <a:pt x="544" y="413"/>
                      </a:lnTo>
                      <a:lnTo>
                        <a:pt x="544" y="393"/>
                      </a:lnTo>
                      <a:lnTo>
                        <a:pt x="542" y="374"/>
                      </a:lnTo>
                      <a:lnTo>
                        <a:pt x="542" y="354"/>
                      </a:lnTo>
                      <a:lnTo>
                        <a:pt x="542" y="335"/>
                      </a:lnTo>
                      <a:lnTo>
                        <a:pt x="540" y="318"/>
                      </a:lnTo>
                      <a:lnTo>
                        <a:pt x="540" y="301"/>
                      </a:lnTo>
                      <a:lnTo>
                        <a:pt x="540" y="284"/>
                      </a:lnTo>
                      <a:lnTo>
                        <a:pt x="540" y="269"/>
                      </a:lnTo>
                      <a:lnTo>
                        <a:pt x="538" y="253"/>
                      </a:lnTo>
                      <a:lnTo>
                        <a:pt x="538" y="238"/>
                      </a:lnTo>
                      <a:lnTo>
                        <a:pt x="538" y="225"/>
                      </a:lnTo>
                      <a:lnTo>
                        <a:pt x="538" y="211"/>
                      </a:lnTo>
                      <a:lnTo>
                        <a:pt x="538" y="199"/>
                      </a:lnTo>
                      <a:lnTo>
                        <a:pt x="536" y="189"/>
                      </a:lnTo>
                      <a:lnTo>
                        <a:pt x="536" y="177"/>
                      </a:lnTo>
                      <a:lnTo>
                        <a:pt x="536" y="167"/>
                      </a:lnTo>
                      <a:lnTo>
                        <a:pt x="534" y="158"/>
                      </a:lnTo>
                      <a:lnTo>
                        <a:pt x="534" y="150"/>
                      </a:lnTo>
                      <a:lnTo>
                        <a:pt x="532" y="143"/>
                      </a:lnTo>
                      <a:lnTo>
                        <a:pt x="530" y="136"/>
                      </a:lnTo>
                      <a:lnTo>
                        <a:pt x="528" y="129"/>
                      </a:lnTo>
                      <a:lnTo>
                        <a:pt x="528" y="123"/>
                      </a:lnTo>
                      <a:lnTo>
                        <a:pt x="526" y="118"/>
                      </a:lnTo>
                      <a:lnTo>
                        <a:pt x="522" y="113"/>
                      </a:lnTo>
                      <a:lnTo>
                        <a:pt x="520" y="107"/>
                      </a:lnTo>
                      <a:lnTo>
                        <a:pt x="518" y="104"/>
                      </a:lnTo>
                      <a:lnTo>
                        <a:pt x="516" y="101"/>
                      </a:lnTo>
                      <a:lnTo>
                        <a:pt x="512" y="97"/>
                      </a:lnTo>
                      <a:lnTo>
                        <a:pt x="510" y="94"/>
                      </a:lnTo>
                      <a:lnTo>
                        <a:pt x="505" y="90"/>
                      </a:lnTo>
                      <a:lnTo>
                        <a:pt x="497" y="87"/>
                      </a:lnTo>
                      <a:lnTo>
                        <a:pt x="489" y="85"/>
                      </a:lnTo>
                      <a:lnTo>
                        <a:pt x="481" y="84"/>
                      </a:lnTo>
                      <a:lnTo>
                        <a:pt x="471" y="84"/>
                      </a:lnTo>
                      <a:lnTo>
                        <a:pt x="461" y="84"/>
                      </a:lnTo>
                      <a:lnTo>
                        <a:pt x="450" y="84"/>
                      </a:lnTo>
                      <a:lnTo>
                        <a:pt x="438" y="84"/>
                      </a:lnTo>
                      <a:lnTo>
                        <a:pt x="424" y="85"/>
                      </a:lnTo>
                      <a:lnTo>
                        <a:pt x="409" y="87"/>
                      </a:lnTo>
                      <a:lnTo>
                        <a:pt x="405" y="87"/>
                      </a:lnTo>
                      <a:lnTo>
                        <a:pt x="399" y="89"/>
                      </a:lnTo>
                      <a:lnTo>
                        <a:pt x="395" y="89"/>
                      </a:lnTo>
                      <a:lnTo>
                        <a:pt x="389" y="90"/>
                      </a:lnTo>
                      <a:lnTo>
                        <a:pt x="383" y="90"/>
                      </a:lnTo>
                      <a:lnTo>
                        <a:pt x="375" y="92"/>
                      </a:lnTo>
                      <a:lnTo>
                        <a:pt x="368" y="94"/>
                      </a:lnTo>
                      <a:lnTo>
                        <a:pt x="360" y="96"/>
                      </a:lnTo>
                      <a:lnTo>
                        <a:pt x="352" y="96"/>
                      </a:lnTo>
                      <a:lnTo>
                        <a:pt x="342" y="97"/>
                      </a:lnTo>
                      <a:lnTo>
                        <a:pt x="332" y="99"/>
                      </a:lnTo>
                      <a:lnTo>
                        <a:pt x="323" y="101"/>
                      </a:lnTo>
                      <a:lnTo>
                        <a:pt x="311" y="102"/>
                      </a:lnTo>
                      <a:lnTo>
                        <a:pt x="299" y="106"/>
                      </a:lnTo>
                      <a:lnTo>
                        <a:pt x="287" y="107"/>
                      </a:lnTo>
                      <a:lnTo>
                        <a:pt x="276" y="109"/>
                      </a:lnTo>
                      <a:lnTo>
                        <a:pt x="262" y="111"/>
                      </a:lnTo>
                      <a:lnTo>
                        <a:pt x="248" y="114"/>
                      </a:lnTo>
                      <a:lnTo>
                        <a:pt x="234" y="116"/>
                      </a:lnTo>
                      <a:lnTo>
                        <a:pt x="221" y="119"/>
                      </a:lnTo>
                      <a:lnTo>
                        <a:pt x="205" y="123"/>
                      </a:lnTo>
                      <a:lnTo>
                        <a:pt x="189" y="124"/>
                      </a:lnTo>
                      <a:lnTo>
                        <a:pt x="172" y="128"/>
                      </a:lnTo>
                      <a:lnTo>
                        <a:pt x="156" y="131"/>
                      </a:lnTo>
                      <a:lnTo>
                        <a:pt x="139" y="135"/>
                      </a:lnTo>
                      <a:lnTo>
                        <a:pt x="121" y="136"/>
                      </a:lnTo>
                      <a:lnTo>
                        <a:pt x="101" y="140"/>
                      </a:lnTo>
                      <a:lnTo>
                        <a:pt x="82" y="143"/>
                      </a:lnTo>
                      <a:lnTo>
                        <a:pt x="62" y="148"/>
                      </a:lnTo>
                      <a:lnTo>
                        <a:pt x="43" y="152"/>
                      </a:lnTo>
                      <a:lnTo>
                        <a:pt x="21" y="155"/>
                      </a:lnTo>
                      <a:lnTo>
                        <a:pt x="0" y="158"/>
                      </a:lnTo>
                      <a:lnTo>
                        <a:pt x="0" y="107"/>
                      </a:lnTo>
                      <a:lnTo>
                        <a:pt x="19" y="106"/>
                      </a:lnTo>
                      <a:lnTo>
                        <a:pt x="37" y="102"/>
                      </a:lnTo>
                      <a:lnTo>
                        <a:pt x="54" y="101"/>
                      </a:lnTo>
                      <a:lnTo>
                        <a:pt x="70" y="97"/>
                      </a:lnTo>
                      <a:lnTo>
                        <a:pt x="86" y="96"/>
                      </a:lnTo>
                      <a:lnTo>
                        <a:pt x="101" y="92"/>
                      </a:lnTo>
                      <a:lnTo>
                        <a:pt x="115" y="89"/>
                      </a:lnTo>
                      <a:lnTo>
                        <a:pt x="131" y="87"/>
                      </a:lnTo>
                      <a:lnTo>
                        <a:pt x="137" y="87"/>
                      </a:lnTo>
                      <a:lnTo>
                        <a:pt x="144" y="85"/>
                      </a:lnTo>
                      <a:lnTo>
                        <a:pt x="154" y="84"/>
                      </a:lnTo>
                      <a:lnTo>
                        <a:pt x="164" y="82"/>
                      </a:lnTo>
                      <a:lnTo>
                        <a:pt x="174" y="80"/>
                      </a:lnTo>
                      <a:lnTo>
                        <a:pt x="186" y="80"/>
                      </a:lnTo>
                      <a:lnTo>
                        <a:pt x="197" y="79"/>
                      </a:lnTo>
                      <a:lnTo>
                        <a:pt x="209" y="75"/>
                      </a:lnTo>
                      <a:lnTo>
                        <a:pt x="223" y="73"/>
                      </a:lnTo>
                      <a:lnTo>
                        <a:pt x="236" y="72"/>
                      </a:lnTo>
                      <a:lnTo>
                        <a:pt x="252" y="70"/>
                      </a:lnTo>
                      <a:lnTo>
                        <a:pt x="266" y="67"/>
                      </a:lnTo>
                      <a:lnTo>
                        <a:pt x="281" y="65"/>
                      </a:lnTo>
                      <a:lnTo>
                        <a:pt x="299" y="62"/>
                      </a:lnTo>
                      <a:lnTo>
                        <a:pt x="317" y="60"/>
                      </a:lnTo>
                      <a:lnTo>
                        <a:pt x="334" y="56"/>
                      </a:lnTo>
                      <a:lnTo>
                        <a:pt x="352" y="53"/>
                      </a:lnTo>
                      <a:lnTo>
                        <a:pt x="369" y="51"/>
                      </a:lnTo>
                      <a:lnTo>
                        <a:pt x="385" y="48"/>
                      </a:lnTo>
                      <a:lnTo>
                        <a:pt x="399" y="45"/>
                      </a:lnTo>
                      <a:lnTo>
                        <a:pt x="413" y="43"/>
                      </a:lnTo>
                      <a:lnTo>
                        <a:pt x="424" y="40"/>
                      </a:lnTo>
                      <a:lnTo>
                        <a:pt x="436" y="38"/>
                      </a:lnTo>
                      <a:lnTo>
                        <a:pt x="446" y="34"/>
                      </a:lnTo>
                      <a:lnTo>
                        <a:pt x="456" y="31"/>
                      </a:lnTo>
                      <a:lnTo>
                        <a:pt x="463" y="29"/>
                      </a:lnTo>
                      <a:lnTo>
                        <a:pt x="471" y="28"/>
                      </a:lnTo>
                      <a:lnTo>
                        <a:pt x="477" y="24"/>
                      </a:lnTo>
                      <a:lnTo>
                        <a:pt x="483" y="23"/>
                      </a:lnTo>
                      <a:lnTo>
                        <a:pt x="487" y="21"/>
                      </a:lnTo>
                      <a:lnTo>
                        <a:pt x="491" y="17"/>
                      </a:lnTo>
                      <a:lnTo>
                        <a:pt x="493" y="16"/>
                      </a:lnTo>
                      <a:lnTo>
                        <a:pt x="495" y="12"/>
                      </a:lnTo>
                      <a:lnTo>
                        <a:pt x="497" y="9"/>
                      </a:lnTo>
                      <a:lnTo>
                        <a:pt x="499" y="7"/>
                      </a:lnTo>
                      <a:lnTo>
                        <a:pt x="503" y="4"/>
                      </a:lnTo>
                      <a:lnTo>
                        <a:pt x="506" y="2"/>
                      </a:lnTo>
                      <a:lnTo>
                        <a:pt x="510" y="2"/>
                      </a:lnTo>
                      <a:lnTo>
                        <a:pt x="514" y="0"/>
                      </a:lnTo>
                      <a:lnTo>
                        <a:pt x="520" y="0"/>
                      </a:lnTo>
                      <a:lnTo>
                        <a:pt x="524" y="2"/>
                      </a:lnTo>
                      <a:lnTo>
                        <a:pt x="530" y="6"/>
                      </a:lnTo>
                      <a:lnTo>
                        <a:pt x="536" y="9"/>
                      </a:lnTo>
                      <a:lnTo>
                        <a:pt x="544" y="12"/>
                      </a:lnTo>
                      <a:lnTo>
                        <a:pt x="553" y="17"/>
                      </a:lnTo>
                      <a:lnTo>
                        <a:pt x="563" y="23"/>
                      </a:lnTo>
                      <a:lnTo>
                        <a:pt x="573" y="29"/>
                      </a:lnTo>
                      <a:lnTo>
                        <a:pt x="585" y="36"/>
                      </a:lnTo>
                      <a:lnTo>
                        <a:pt x="596" y="45"/>
                      </a:lnTo>
                      <a:lnTo>
                        <a:pt x="606" y="51"/>
                      </a:lnTo>
                      <a:lnTo>
                        <a:pt x="614" y="56"/>
                      </a:lnTo>
                      <a:lnTo>
                        <a:pt x="620" y="63"/>
                      </a:lnTo>
                      <a:lnTo>
                        <a:pt x="626" y="67"/>
                      </a:lnTo>
                      <a:lnTo>
                        <a:pt x="630" y="72"/>
                      </a:lnTo>
                      <a:lnTo>
                        <a:pt x="632" y="75"/>
                      </a:lnTo>
                      <a:lnTo>
                        <a:pt x="632" y="77"/>
                      </a:lnTo>
                      <a:lnTo>
                        <a:pt x="630" y="85"/>
                      </a:lnTo>
                      <a:lnTo>
                        <a:pt x="628" y="92"/>
                      </a:lnTo>
                      <a:lnTo>
                        <a:pt x="624" y="101"/>
                      </a:lnTo>
                      <a:lnTo>
                        <a:pt x="618" y="107"/>
                      </a:lnTo>
                      <a:lnTo>
                        <a:pt x="616" y="109"/>
                      </a:lnTo>
                      <a:lnTo>
                        <a:pt x="616" y="113"/>
                      </a:lnTo>
                      <a:lnTo>
                        <a:pt x="614" y="114"/>
                      </a:lnTo>
                      <a:lnTo>
                        <a:pt x="612" y="118"/>
                      </a:lnTo>
                      <a:lnTo>
                        <a:pt x="612" y="123"/>
                      </a:lnTo>
                      <a:lnTo>
                        <a:pt x="612" y="128"/>
                      </a:lnTo>
                      <a:lnTo>
                        <a:pt x="610" y="133"/>
                      </a:lnTo>
                      <a:lnTo>
                        <a:pt x="610" y="138"/>
                      </a:lnTo>
                      <a:lnTo>
                        <a:pt x="608" y="145"/>
                      </a:lnTo>
                      <a:lnTo>
                        <a:pt x="608" y="152"/>
                      </a:lnTo>
                      <a:lnTo>
                        <a:pt x="608" y="160"/>
                      </a:lnTo>
                      <a:lnTo>
                        <a:pt x="608" y="169"/>
                      </a:lnTo>
                      <a:lnTo>
                        <a:pt x="608" y="177"/>
                      </a:lnTo>
                      <a:lnTo>
                        <a:pt x="606" y="187"/>
                      </a:lnTo>
                      <a:lnTo>
                        <a:pt x="606" y="197"/>
                      </a:lnTo>
                      <a:lnTo>
                        <a:pt x="606" y="208"/>
                      </a:lnTo>
                      <a:lnTo>
                        <a:pt x="606" y="219"/>
                      </a:lnTo>
                      <a:lnTo>
                        <a:pt x="606" y="231"/>
                      </a:lnTo>
                      <a:lnTo>
                        <a:pt x="606" y="243"/>
                      </a:lnTo>
                      <a:lnTo>
                        <a:pt x="606" y="257"/>
                      </a:lnTo>
                      <a:lnTo>
                        <a:pt x="606" y="270"/>
                      </a:lnTo>
                      <a:lnTo>
                        <a:pt x="606" y="286"/>
                      </a:lnTo>
                      <a:lnTo>
                        <a:pt x="608" y="301"/>
                      </a:lnTo>
                      <a:lnTo>
                        <a:pt x="608" y="316"/>
                      </a:lnTo>
                      <a:lnTo>
                        <a:pt x="608" y="333"/>
                      </a:lnTo>
                      <a:lnTo>
                        <a:pt x="608" y="350"/>
                      </a:lnTo>
                      <a:lnTo>
                        <a:pt x="610" y="367"/>
                      </a:lnTo>
                      <a:lnTo>
                        <a:pt x="610" y="386"/>
                      </a:lnTo>
                      <a:lnTo>
                        <a:pt x="610" y="405"/>
                      </a:lnTo>
                      <a:lnTo>
                        <a:pt x="612" y="423"/>
                      </a:lnTo>
                      <a:lnTo>
                        <a:pt x="612" y="444"/>
                      </a:lnTo>
                      <a:lnTo>
                        <a:pt x="612" y="464"/>
                      </a:lnTo>
                      <a:lnTo>
                        <a:pt x="614" y="484"/>
                      </a:lnTo>
                      <a:lnTo>
                        <a:pt x="614" y="505"/>
                      </a:lnTo>
                      <a:lnTo>
                        <a:pt x="614" y="525"/>
                      </a:lnTo>
                      <a:lnTo>
                        <a:pt x="614" y="544"/>
                      </a:lnTo>
                      <a:lnTo>
                        <a:pt x="614" y="562"/>
                      </a:lnTo>
                      <a:lnTo>
                        <a:pt x="616" y="581"/>
                      </a:lnTo>
                      <a:lnTo>
                        <a:pt x="616" y="598"/>
                      </a:lnTo>
                      <a:lnTo>
                        <a:pt x="616" y="615"/>
                      </a:lnTo>
                      <a:lnTo>
                        <a:pt x="616" y="632"/>
                      </a:lnTo>
                      <a:lnTo>
                        <a:pt x="618" y="647"/>
                      </a:lnTo>
                      <a:lnTo>
                        <a:pt x="618" y="663"/>
                      </a:lnTo>
                      <a:lnTo>
                        <a:pt x="618" y="678"/>
                      </a:lnTo>
                      <a:lnTo>
                        <a:pt x="618" y="691"/>
                      </a:lnTo>
                      <a:lnTo>
                        <a:pt x="618" y="705"/>
                      </a:lnTo>
                      <a:lnTo>
                        <a:pt x="618" y="719"/>
                      </a:lnTo>
                      <a:lnTo>
                        <a:pt x="620" y="731"/>
                      </a:lnTo>
                      <a:lnTo>
                        <a:pt x="620" y="744"/>
                      </a:lnTo>
                      <a:lnTo>
                        <a:pt x="620" y="754"/>
                      </a:lnTo>
                      <a:lnTo>
                        <a:pt x="620" y="766"/>
                      </a:lnTo>
                      <a:lnTo>
                        <a:pt x="620" y="776"/>
                      </a:lnTo>
                      <a:lnTo>
                        <a:pt x="620" y="787"/>
                      </a:lnTo>
                      <a:lnTo>
                        <a:pt x="622" y="795"/>
                      </a:lnTo>
                      <a:lnTo>
                        <a:pt x="622" y="804"/>
                      </a:lnTo>
                      <a:lnTo>
                        <a:pt x="622" y="812"/>
                      </a:lnTo>
                      <a:lnTo>
                        <a:pt x="622" y="819"/>
                      </a:lnTo>
                      <a:lnTo>
                        <a:pt x="622" y="827"/>
                      </a:lnTo>
                      <a:lnTo>
                        <a:pt x="622" y="832"/>
                      </a:lnTo>
                      <a:lnTo>
                        <a:pt x="622" y="839"/>
                      </a:lnTo>
                      <a:lnTo>
                        <a:pt x="622" y="844"/>
                      </a:lnTo>
                      <a:lnTo>
                        <a:pt x="622" y="849"/>
                      </a:lnTo>
                      <a:lnTo>
                        <a:pt x="622" y="853"/>
                      </a:lnTo>
                      <a:lnTo>
                        <a:pt x="622" y="856"/>
                      </a:lnTo>
                      <a:lnTo>
                        <a:pt x="616" y="911"/>
                      </a:lnTo>
                      <a:lnTo>
                        <a:pt x="608" y="963"/>
                      </a:lnTo>
                      <a:lnTo>
                        <a:pt x="604" y="977"/>
                      </a:lnTo>
                      <a:lnTo>
                        <a:pt x="600" y="989"/>
                      </a:lnTo>
                      <a:lnTo>
                        <a:pt x="596" y="1001"/>
                      </a:lnTo>
                      <a:lnTo>
                        <a:pt x="591" y="1011"/>
                      </a:lnTo>
                      <a:lnTo>
                        <a:pt x="585" y="1019"/>
                      </a:lnTo>
                      <a:lnTo>
                        <a:pt x="579" y="1029"/>
                      </a:lnTo>
                      <a:lnTo>
                        <a:pt x="573" y="1038"/>
                      </a:lnTo>
                      <a:lnTo>
                        <a:pt x="567" y="1045"/>
                      </a:lnTo>
                      <a:lnTo>
                        <a:pt x="559" y="1053"/>
                      </a:lnTo>
                      <a:lnTo>
                        <a:pt x="553" y="1058"/>
                      </a:lnTo>
                      <a:lnTo>
                        <a:pt x="548" y="1063"/>
                      </a:lnTo>
                      <a:lnTo>
                        <a:pt x="542" y="1068"/>
                      </a:lnTo>
                      <a:lnTo>
                        <a:pt x="538" y="1072"/>
                      </a:lnTo>
                      <a:lnTo>
                        <a:pt x="532" y="1074"/>
                      </a:lnTo>
                      <a:lnTo>
                        <a:pt x="528" y="1075"/>
                      </a:lnTo>
                      <a:lnTo>
                        <a:pt x="524" y="1075"/>
                      </a:lnTo>
                      <a:lnTo>
                        <a:pt x="520" y="1074"/>
                      </a:lnTo>
                      <a:lnTo>
                        <a:pt x="516" y="1070"/>
                      </a:lnTo>
                      <a:lnTo>
                        <a:pt x="512" y="1065"/>
                      </a:lnTo>
                      <a:lnTo>
                        <a:pt x="510" y="1060"/>
                      </a:lnTo>
                      <a:lnTo>
                        <a:pt x="510" y="1055"/>
                      </a:lnTo>
                      <a:lnTo>
                        <a:pt x="508" y="1048"/>
                      </a:lnTo>
                      <a:lnTo>
                        <a:pt x="510" y="1040"/>
                      </a:lnTo>
                      <a:lnTo>
                        <a:pt x="510" y="1029"/>
                      </a:lnTo>
                      <a:lnTo>
                        <a:pt x="512" y="1024"/>
                      </a:lnTo>
                      <a:lnTo>
                        <a:pt x="512" y="1019"/>
                      </a:lnTo>
                      <a:lnTo>
                        <a:pt x="510" y="1012"/>
                      </a:lnTo>
                      <a:lnTo>
                        <a:pt x="510" y="1007"/>
                      </a:lnTo>
                      <a:lnTo>
                        <a:pt x="508" y="1002"/>
                      </a:lnTo>
                      <a:lnTo>
                        <a:pt x="506" y="995"/>
                      </a:lnTo>
                      <a:lnTo>
                        <a:pt x="505" y="990"/>
                      </a:lnTo>
                      <a:lnTo>
                        <a:pt x="501" y="985"/>
                      </a:lnTo>
                      <a:lnTo>
                        <a:pt x="493" y="973"/>
                      </a:lnTo>
                      <a:lnTo>
                        <a:pt x="483" y="963"/>
                      </a:lnTo>
                      <a:lnTo>
                        <a:pt x="473" y="953"/>
                      </a:lnTo>
                      <a:lnTo>
                        <a:pt x="459" y="943"/>
                      </a:lnTo>
                      <a:lnTo>
                        <a:pt x="459" y="94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" name="Freeform 63"/>
                <p:cNvSpPr/>
                <p:nvPr/>
              </p:nvSpPr>
              <p:spPr bwMode="auto">
                <a:xfrm>
                  <a:off x="4724400" y="1809750"/>
                  <a:ext cx="279400" cy="79375"/>
                </a:xfrm>
                <a:custGeom>
                  <a:avLst/>
                  <a:gdLst>
                    <a:gd name="T0" fmla="*/ 0 w 352"/>
                    <a:gd name="T1" fmla="*/ 74 h 98"/>
                    <a:gd name="T2" fmla="*/ 2 w 352"/>
                    <a:gd name="T3" fmla="*/ 71 h 98"/>
                    <a:gd name="T4" fmla="*/ 10 w 352"/>
                    <a:gd name="T5" fmla="*/ 66 h 98"/>
                    <a:gd name="T6" fmla="*/ 21 w 352"/>
                    <a:gd name="T7" fmla="*/ 61 h 98"/>
                    <a:gd name="T8" fmla="*/ 37 w 352"/>
                    <a:gd name="T9" fmla="*/ 54 h 98"/>
                    <a:gd name="T10" fmla="*/ 58 w 352"/>
                    <a:gd name="T11" fmla="*/ 49 h 98"/>
                    <a:gd name="T12" fmla="*/ 86 w 352"/>
                    <a:gd name="T13" fmla="*/ 42 h 98"/>
                    <a:gd name="T14" fmla="*/ 117 w 352"/>
                    <a:gd name="T15" fmla="*/ 35 h 98"/>
                    <a:gd name="T16" fmla="*/ 150 w 352"/>
                    <a:gd name="T17" fmla="*/ 27 h 98"/>
                    <a:gd name="T18" fmla="*/ 182 w 352"/>
                    <a:gd name="T19" fmla="*/ 20 h 98"/>
                    <a:gd name="T20" fmla="*/ 209 w 352"/>
                    <a:gd name="T21" fmla="*/ 15 h 98"/>
                    <a:gd name="T22" fmla="*/ 233 w 352"/>
                    <a:gd name="T23" fmla="*/ 10 h 98"/>
                    <a:gd name="T24" fmla="*/ 252 w 352"/>
                    <a:gd name="T25" fmla="*/ 6 h 98"/>
                    <a:gd name="T26" fmla="*/ 268 w 352"/>
                    <a:gd name="T27" fmla="*/ 3 h 98"/>
                    <a:gd name="T28" fmla="*/ 280 w 352"/>
                    <a:gd name="T29" fmla="*/ 1 h 98"/>
                    <a:gd name="T30" fmla="*/ 289 w 352"/>
                    <a:gd name="T31" fmla="*/ 0 h 98"/>
                    <a:gd name="T32" fmla="*/ 297 w 352"/>
                    <a:gd name="T33" fmla="*/ 0 h 98"/>
                    <a:gd name="T34" fmla="*/ 309 w 352"/>
                    <a:gd name="T35" fmla="*/ 1 h 98"/>
                    <a:gd name="T36" fmla="*/ 319 w 352"/>
                    <a:gd name="T37" fmla="*/ 6 h 98"/>
                    <a:gd name="T38" fmla="*/ 332 w 352"/>
                    <a:gd name="T39" fmla="*/ 12 h 98"/>
                    <a:gd name="T40" fmla="*/ 344 w 352"/>
                    <a:gd name="T41" fmla="*/ 20 h 98"/>
                    <a:gd name="T42" fmla="*/ 350 w 352"/>
                    <a:gd name="T43" fmla="*/ 29 h 98"/>
                    <a:gd name="T44" fmla="*/ 352 w 352"/>
                    <a:gd name="T45" fmla="*/ 35 h 98"/>
                    <a:gd name="T46" fmla="*/ 348 w 352"/>
                    <a:gd name="T47" fmla="*/ 39 h 98"/>
                    <a:gd name="T48" fmla="*/ 340 w 352"/>
                    <a:gd name="T49" fmla="*/ 42 h 98"/>
                    <a:gd name="T50" fmla="*/ 332 w 352"/>
                    <a:gd name="T51" fmla="*/ 46 h 98"/>
                    <a:gd name="T52" fmla="*/ 319 w 352"/>
                    <a:gd name="T53" fmla="*/ 49 h 98"/>
                    <a:gd name="T54" fmla="*/ 303 w 352"/>
                    <a:gd name="T55" fmla="*/ 52 h 98"/>
                    <a:gd name="T56" fmla="*/ 285 w 352"/>
                    <a:gd name="T57" fmla="*/ 57 h 98"/>
                    <a:gd name="T58" fmla="*/ 264 w 352"/>
                    <a:gd name="T59" fmla="*/ 63 h 98"/>
                    <a:gd name="T60" fmla="*/ 239 w 352"/>
                    <a:gd name="T61" fmla="*/ 68 h 98"/>
                    <a:gd name="T62" fmla="*/ 209 w 352"/>
                    <a:gd name="T63" fmla="*/ 74 h 98"/>
                    <a:gd name="T64" fmla="*/ 178 w 352"/>
                    <a:gd name="T65" fmla="*/ 79 h 98"/>
                    <a:gd name="T66" fmla="*/ 149 w 352"/>
                    <a:gd name="T67" fmla="*/ 86 h 98"/>
                    <a:gd name="T68" fmla="*/ 123 w 352"/>
                    <a:gd name="T69" fmla="*/ 91 h 98"/>
                    <a:gd name="T70" fmla="*/ 100 w 352"/>
                    <a:gd name="T71" fmla="*/ 95 h 98"/>
                    <a:gd name="T72" fmla="*/ 80 w 352"/>
                    <a:gd name="T73" fmla="*/ 98 h 98"/>
                    <a:gd name="T74" fmla="*/ 64 w 352"/>
                    <a:gd name="T75" fmla="*/ 98 h 98"/>
                    <a:gd name="T76" fmla="*/ 51 w 352"/>
                    <a:gd name="T77" fmla="*/ 98 h 98"/>
                    <a:gd name="T78" fmla="*/ 41 w 352"/>
                    <a:gd name="T79" fmla="*/ 98 h 98"/>
                    <a:gd name="T80" fmla="*/ 29 w 352"/>
                    <a:gd name="T81" fmla="*/ 95 h 98"/>
                    <a:gd name="T82" fmla="*/ 17 w 352"/>
                    <a:gd name="T83" fmla="*/ 90 h 98"/>
                    <a:gd name="T84" fmla="*/ 8 w 352"/>
                    <a:gd name="T85" fmla="*/ 85 h 98"/>
                    <a:gd name="T86" fmla="*/ 2 w 352"/>
                    <a:gd name="T87" fmla="*/ 79 h 98"/>
                    <a:gd name="T88" fmla="*/ 0 w 352"/>
                    <a:gd name="T89" fmla="*/ 7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2" h="98">
                      <a:moveTo>
                        <a:pt x="0" y="76"/>
                      </a:moveTo>
                      <a:lnTo>
                        <a:pt x="0" y="74"/>
                      </a:lnTo>
                      <a:lnTo>
                        <a:pt x="0" y="73"/>
                      </a:lnTo>
                      <a:lnTo>
                        <a:pt x="2" y="71"/>
                      </a:lnTo>
                      <a:lnTo>
                        <a:pt x="6" y="68"/>
                      </a:lnTo>
                      <a:lnTo>
                        <a:pt x="10" y="66"/>
                      </a:lnTo>
                      <a:lnTo>
                        <a:pt x="13" y="63"/>
                      </a:lnTo>
                      <a:lnTo>
                        <a:pt x="21" y="61"/>
                      </a:lnTo>
                      <a:lnTo>
                        <a:pt x="29" y="57"/>
                      </a:lnTo>
                      <a:lnTo>
                        <a:pt x="37" y="54"/>
                      </a:lnTo>
                      <a:lnTo>
                        <a:pt x="47" y="52"/>
                      </a:lnTo>
                      <a:lnTo>
                        <a:pt x="58" y="49"/>
                      </a:lnTo>
                      <a:lnTo>
                        <a:pt x="72" y="46"/>
                      </a:lnTo>
                      <a:lnTo>
                        <a:pt x="86" y="42"/>
                      </a:lnTo>
                      <a:lnTo>
                        <a:pt x="100" y="39"/>
                      </a:lnTo>
                      <a:lnTo>
                        <a:pt x="117" y="35"/>
                      </a:lnTo>
                      <a:lnTo>
                        <a:pt x="135" y="30"/>
                      </a:lnTo>
                      <a:lnTo>
                        <a:pt x="150" y="27"/>
                      </a:lnTo>
                      <a:lnTo>
                        <a:pt x="166" y="23"/>
                      </a:lnTo>
                      <a:lnTo>
                        <a:pt x="182" y="20"/>
                      </a:lnTo>
                      <a:lnTo>
                        <a:pt x="195" y="17"/>
                      </a:lnTo>
                      <a:lnTo>
                        <a:pt x="209" y="15"/>
                      </a:lnTo>
                      <a:lnTo>
                        <a:pt x="221" y="12"/>
                      </a:lnTo>
                      <a:lnTo>
                        <a:pt x="233" y="10"/>
                      </a:lnTo>
                      <a:lnTo>
                        <a:pt x="242" y="8"/>
                      </a:lnTo>
                      <a:lnTo>
                        <a:pt x="252" y="6"/>
                      </a:lnTo>
                      <a:lnTo>
                        <a:pt x="260" y="5"/>
                      </a:lnTo>
                      <a:lnTo>
                        <a:pt x="268" y="3"/>
                      </a:lnTo>
                      <a:lnTo>
                        <a:pt x="274" y="1"/>
                      </a:lnTo>
                      <a:lnTo>
                        <a:pt x="280" y="1"/>
                      </a:lnTo>
                      <a:lnTo>
                        <a:pt x="285" y="1"/>
                      </a:lnTo>
                      <a:lnTo>
                        <a:pt x="289" y="0"/>
                      </a:lnTo>
                      <a:lnTo>
                        <a:pt x="291" y="0"/>
                      </a:lnTo>
                      <a:lnTo>
                        <a:pt x="297" y="0"/>
                      </a:lnTo>
                      <a:lnTo>
                        <a:pt x="303" y="1"/>
                      </a:lnTo>
                      <a:lnTo>
                        <a:pt x="309" y="1"/>
                      </a:lnTo>
                      <a:lnTo>
                        <a:pt x="313" y="3"/>
                      </a:lnTo>
                      <a:lnTo>
                        <a:pt x="319" y="6"/>
                      </a:lnTo>
                      <a:lnTo>
                        <a:pt x="325" y="8"/>
                      </a:lnTo>
                      <a:lnTo>
                        <a:pt x="332" y="12"/>
                      </a:lnTo>
                      <a:lnTo>
                        <a:pt x="338" y="15"/>
                      </a:lnTo>
                      <a:lnTo>
                        <a:pt x="344" y="20"/>
                      </a:lnTo>
                      <a:lnTo>
                        <a:pt x="346" y="25"/>
                      </a:lnTo>
                      <a:lnTo>
                        <a:pt x="350" y="29"/>
                      </a:lnTo>
                      <a:lnTo>
                        <a:pt x="352" y="32"/>
                      </a:lnTo>
                      <a:lnTo>
                        <a:pt x="352" y="35"/>
                      </a:lnTo>
                      <a:lnTo>
                        <a:pt x="350" y="37"/>
                      </a:lnTo>
                      <a:lnTo>
                        <a:pt x="348" y="39"/>
                      </a:lnTo>
                      <a:lnTo>
                        <a:pt x="344" y="40"/>
                      </a:lnTo>
                      <a:lnTo>
                        <a:pt x="340" y="42"/>
                      </a:lnTo>
                      <a:lnTo>
                        <a:pt x="336" y="44"/>
                      </a:lnTo>
                      <a:lnTo>
                        <a:pt x="332" y="46"/>
                      </a:lnTo>
                      <a:lnTo>
                        <a:pt x="327" y="47"/>
                      </a:lnTo>
                      <a:lnTo>
                        <a:pt x="319" y="49"/>
                      </a:lnTo>
                      <a:lnTo>
                        <a:pt x="313" y="51"/>
                      </a:lnTo>
                      <a:lnTo>
                        <a:pt x="303" y="52"/>
                      </a:lnTo>
                      <a:lnTo>
                        <a:pt x="295" y="54"/>
                      </a:lnTo>
                      <a:lnTo>
                        <a:pt x="285" y="57"/>
                      </a:lnTo>
                      <a:lnTo>
                        <a:pt x="274" y="59"/>
                      </a:lnTo>
                      <a:lnTo>
                        <a:pt x="264" y="63"/>
                      </a:lnTo>
                      <a:lnTo>
                        <a:pt x="250" y="66"/>
                      </a:lnTo>
                      <a:lnTo>
                        <a:pt x="239" y="68"/>
                      </a:lnTo>
                      <a:lnTo>
                        <a:pt x="225" y="71"/>
                      </a:lnTo>
                      <a:lnTo>
                        <a:pt x="209" y="74"/>
                      </a:lnTo>
                      <a:lnTo>
                        <a:pt x="195" y="76"/>
                      </a:lnTo>
                      <a:lnTo>
                        <a:pt x="178" y="79"/>
                      </a:lnTo>
                      <a:lnTo>
                        <a:pt x="164" y="83"/>
                      </a:lnTo>
                      <a:lnTo>
                        <a:pt x="149" y="86"/>
                      </a:lnTo>
                      <a:lnTo>
                        <a:pt x="135" y="90"/>
                      </a:lnTo>
                      <a:lnTo>
                        <a:pt x="123" y="91"/>
                      </a:lnTo>
                      <a:lnTo>
                        <a:pt x="111" y="93"/>
                      </a:lnTo>
                      <a:lnTo>
                        <a:pt x="100" y="95"/>
                      </a:lnTo>
                      <a:lnTo>
                        <a:pt x="90" y="96"/>
                      </a:lnTo>
                      <a:lnTo>
                        <a:pt x="80" y="98"/>
                      </a:lnTo>
                      <a:lnTo>
                        <a:pt x="72" y="98"/>
                      </a:lnTo>
                      <a:lnTo>
                        <a:pt x="64" y="98"/>
                      </a:lnTo>
                      <a:lnTo>
                        <a:pt x="57" y="98"/>
                      </a:lnTo>
                      <a:lnTo>
                        <a:pt x="51" y="98"/>
                      </a:lnTo>
                      <a:lnTo>
                        <a:pt x="45" y="98"/>
                      </a:lnTo>
                      <a:lnTo>
                        <a:pt x="41" y="98"/>
                      </a:lnTo>
                      <a:lnTo>
                        <a:pt x="37" y="96"/>
                      </a:lnTo>
                      <a:lnTo>
                        <a:pt x="29" y="95"/>
                      </a:lnTo>
                      <a:lnTo>
                        <a:pt x="23" y="91"/>
                      </a:lnTo>
                      <a:lnTo>
                        <a:pt x="17" y="90"/>
                      </a:lnTo>
                      <a:lnTo>
                        <a:pt x="13" y="86"/>
                      </a:lnTo>
                      <a:lnTo>
                        <a:pt x="8" y="85"/>
                      </a:lnTo>
                      <a:lnTo>
                        <a:pt x="6" y="81"/>
                      </a:lnTo>
                      <a:lnTo>
                        <a:pt x="2" y="79"/>
                      </a:lnTo>
                      <a:lnTo>
                        <a:pt x="0" y="76"/>
                      </a:lnTo>
                      <a:lnTo>
                        <a:pt x="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" name="Freeform 64"/>
                <p:cNvSpPr/>
                <p:nvPr/>
              </p:nvSpPr>
              <p:spPr bwMode="auto">
                <a:xfrm>
                  <a:off x="4708525" y="1979613"/>
                  <a:ext cx="311150" cy="82550"/>
                </a:xfrm>
                <a:custGeom>
                  <a:avLst/>
                  <a:gdLst>
                    <a:gd name="T0" fmla="*/ 374 w 392"/>
                    <a:gd name="T1" fmla="*/ 52 h 103"/>
                    <a:gd name="T2" fmla="*/ 366 w 392"/>
                    <a:gd name="T3" fmla="*/ 56 h 103"/>
                    <a:gd name="T4" fmla="*/ 354 w 392"/>
                    <a:gd name="T5" fmla="*/ 59 h 103"/>
                    <a:gd name="T6" fmla="*/ 339 w 392"/>
                    <a:gd name="T7" fmla="*/ 62 h 103"/>
                    <a:gd name="T8" fmla="*/ 319 w 392"/>
                    <a:gd name="T9" fmla="*/ 68 h 103"/>
                    <a:gd name="T10" fmla="*/ 294 w 392"/>
                    <a:gd name="T11" fmla="*/ 73 h 103"/>
                    <a:gd name="T12" fmla="*/ 264 w 392"/>
                    <a:gd name="T13" fmla="*/ 78 h 103"/>
                    <a:gd name="T14" fmla="*/ 233 w 392"/>
                    <a:gd name="T15" fmla="*/ 85 h 103"/>
                    <a:gd name="T16" fmla="*/ 196 w 392"/>
                    <a:gd name="T17" fmla="*/ 90 h 103"/>
                    <a:gd name="T18" fmla="*/ 161 w 392"/>
                    <a:gd name="T19" fmla="*/ 95 h 103"/>
                    <a:gd name="T20" fmla="*/ 131 w 392"/>
                    <a:gd name="T21" fmla="*/ 98 h 103"/>
                    <a:gd name="T22" fmla="*/ 104 w 392"/>
                    <a:gd name="T23" fmla="*/ 102 h 103"/>
                    <a:gd name="T24" fmla="*/ 82 w 392"/>
                    <a:gd name="T25" fmla="*/ 103 h 103"/>
                    <a:gd name="T26" fmla="*/ 63 w 392"/>
                    <a:gd name="T27" fmla="*/ 103 h 103"/>
                    <a:gd name="T28" fmla="*/ 49 w 392"/>
                    <a:gd name="T29" fmla="*/ 103 h 103"/>
                    <a:gd name="T30" fmla="*/ 37 w 392"/>
                    <a:gd name="T31" fmla="*/ 103 h 103"/>
                    <a:gd name="T32" fmla="*/ 28 w 392"/>
                    <a:gd name="T33" fmla="*/ 100 h 103"/>
                    <a:gd name="T34" fmla="*/ 16 w 392"/>
                    <a:gd name="T35" fmla="*/ 95 h 103"/>
                    <a:gd name="T36" fmla="*/ 8 w 392"/>
                    <a:gd name="T37" fmla="*/ 88 h 103"/>
                    <a:gd name="T38" fmla="*/ 2 w 392"/>
                    <a:gd name="T39" fmla="*/ 81 h 103"/>
                    <a:gd name="T40" fmla="*/ 0 w 392"/>
                    <a:gd name="T41" fmla="*/ 74 h 103"/>
                    <a:gd name="T42" fmla="*/ 4 w 392"/>
                    <a:gd name="T43" fmla="*/ 69 h 103"/>
                    <a:gd name="T44" fmla="*/ 14 w 392"/>
                    <a:gd name="T45" fmla="*/ 64 h 103"/>
                    <a:gd name="T46" fmla="*/ 32 w 392"/>
                    <a:gd name="T47" fmla="*/ 59 h 103"/>
                    <a:gd name="T48" fmla="*/ 49 w 392"/>
                    <a:gd name="T49" fmla="*/ 56 h 103"/>
                    <a:gd name="T50" fmla="*/ 61 w 392"/>
                    <a:gd name="T51" fmla="*/ 52 h 103"/>
                    <a:gd name="T52" fmla="*/ 77 w 392"/>
                    <a:gd name="T53" fmla="*/ 51 h 103"/>
                    <a:gd name="T54" fmla="*/ 92 w 392"/>
                    <a:gd name="T55" fmla="*/ 47 h 103"/>
                    <a:gd name="T56" fmla="*/ 112 w 392"/>
                    <a:gd name="T57" fmla="*/ 42 h 103"/>
                    <a:gd name="T58" fmla="*/ 135 w 392"/>
                    <a:gd name="T59" fmla="*/ 39 h 103"/>
                    <a:gd name="T60" fmla="*/ 159 w 392"/>
                    <a:gd name="T61" fmla="*/ 34 h 103"/>
                    <a:gd name="T62" fmla="*/ 186 w 392"/>
                    <a:gd name="T63" fmla="*/ 28 h 103"/>
                    <a:gd name="T64" fmla="*/ 215 w 392"/>
                    <a:gd name="T65" fmla="*/ 23 h 103"/>
                    <a:gd name="T66" fmla="*/ 241 w 392"/>
                    <a:gd name="T67" fmla="*/ 17 h 103"/>
                    <a:gd name="T68" fmla="*/ 264 w 392"/>
                    <a:gd name="T69" fmla="*/ 13 h 103"/>
                    <a:gd name="T70" fmla="*/ 284 w 392"/>
                    <a:gd name="T71" fmla="*/ 8 h 103"/>
                    <a:gd name="T72" fmla="*/ 300 w 392"/>
                    <a:gd name="T73" fmla="*/ 5 h 103"/>
                    <a:gd name="T74" fmla="*/ 313 w 392"/>
                    <a:gd name="T75" fmla="*/ 3 h 103"/>
                    <a:gd name="T76" fmla="*/ 325 w 392"/>
                    <a:gd name="T77" fmla="*/ 1 h 103"/>
                    <a:gd name="T78" fmla="*/ 333 w 392"/>
                    <a:gd name="T79" fmla="*/ 0 h 103"/>
                    <a:gd name="T80" fmla="*/ 345 w 392"/>
                    <a:gd name="T81" fmla="*/ 0 h 103"/>
                    <a:gd name="T82" fmla="*/ 362 w 392"/>
                    <a:gd name="T83" fmla="*/ 3 h 103"/>
                    <a:gd name="T84" fmla="*/ 372 w 392"/>
                    <a:gd name="T85" fmla="*/ 5 h 103"/>
                    <a:gd name="T86" fmla="*/ 382 w 392"/>
                    <a:gd name="T87" fmla="*/ 10 h 103"/>
                    <a:gd name="T88" fmla="*/ 388 w 392"/>
                    <a:gd name="T89" fmla="*/ 15 h 103"/>
                    <a:gd name="T90" fmla="*/ 390 w 392"/>
                    <a:gd name="T91" fmla="*/ 22 h 103"/>
                    <a:gd name="T92" fmla="*/ 392 w 392"/>
                    <a:gd name="T93" fmla="*/ 25 h 103"/>
                    <a:gd name="T94" fmla="*/ 388 w 392"/>
                    <a:gd name="T95" fmla="*/ 40 h 103"/>
                    <a:gd name="T96" fmla="*/ 380 w 392"/>
                    <a:gd name="T97" fmla="*/ 49 h 103"/>
                    <a:gd name="T98" fmla="*/ 378 w 392"/>
                    <a:gd name="T99" fmla="*/ 51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92" h="103">
                      <a:moveTo>
                        <a:pt x="378" y="51"/>
                      </a:moveTo>
                      <a:lnTo>
                        <a:pt x="374" y="52"/>
                      </a:lnTo>
                      <a:lnTo>
                        <a:pt x="372" y="54"/>
                      </a:lnTo>
                      <a:lnTo>
                        <a:pt x="366" y="56"/>
                      </a:lnTo>
                      <a:lnTo>
                        <a:pt x="362" y="57"/>
                      </a:lnTo>
                      <a:lnTo>
                        <a:pt x="354" y="59"/>
                      </a:lnTo>
                      <a:lnTo>
                        <a:pt x="347" y="61"/>
                      </a:lnTo>
                      <a:lnTo>
                        <a:pt x="339" y="62"/>
                      </a:lnTo>
                      <a:lnTo>
                        <a:pt x="329" y="64"/>
                      </a:lnTo>
                      <a:lnTo>
                        <a:pt x="319" y="68"/>
                      </a:lnTo>
                      <a:lnTo>
                        <a:pt x="305" y="69"/>
                      </a:lnTo>
                      <a:lnTo>
                        <a:pt x="294" y="73"/>
                      </a:lnTo>
                      <a:lnTo>
                        <a:pt x="280" y="76"/>
                      </a:lnTo>
                      <a:lnTo>
                        <a:pt x="264" y="78"/>
                      </a:lnTo>
                      <a:lnTo>
                        <a:pt x="249" y="81"/>
                      </a:lnTo>
                      <a:lnTo>
                        <a:pt x="233" y="85"/>
                      </a:lnTo>
                      <a:lnTo>
                        <a:pt x="215" y="86"/>
                      </a:lnTo>
                      <a:lnTo>
                        <a:pt x="196" y="90"/>
                      </a:lnTo>
                      <a:lnTo>
                        <a:pt x="178" y="91"/>
                      </a:lnTo>
                      <a:lnTo>
                        <a:pt x="161" y="95"/>
                      </a:lnTo>
                      <a:lnTo>
                        <a:pt x="145" y="96"/>
                      </a:lnTo>
                      <a:lnTo>
                        <a:pt x="131" y="98"/>
                      </a:lnTo>
                      <a:lnTo>
                        <a:pt x="118" y="100"/>
                      </a:lnTo>
                      <a:lnTo>
                        <a:pt x="104" y="102"/>
                      </a:lnTo>
                      <a:lnTo>
                        <a:pt x="92" y="102"/>
                      </a:lnTo>
                      <a:lnTo>
                        <a:pt x="82" y="103"/>
                      </a:lnTo>
                      <a:lnTo>
                        <a:pt x="73" y="103"/>
                      </a:lnTo>
                      <a:lnTo>
                        <a:pt x="63" y="103"/>
                      </a:lnTo>
                      <a:lnTo>
                        <a:pt x="55" y="103"/>
                      </a:lnTo>
                      <a:lnTo>
                        <a:pt x="49" y="103"/>
                      </a:lnTo>
                      <a:lnTo>
                        <a:pt x="43" y="103"/>
                      </a:lnTo>
                      <a:lnTo>
                        <a:pt x="37" y="103"/>
                      </a:lnTo>
                      <a:lnTo>
                        <a:pt x="33" y="102"/>
                      </a:lnTo>
                      <a:lnTo>
                        <a:pt x="28" y="100"/>
                      </a:lnTo>
                      <a:lnTo>
                        <a:pt x="22" y="98"/>
                      </a:lnTo>
                      <a:lnTo>
                        <a:pt x="16" y="95"/>
                      </a:lnTo>
                      <a:lnTo>
                        <a:pt x="12" y="91"/>
                      </a:lnTo>
                      <a:lnTo>
                        <a:pt x="8" y="88"/>
                      </a:lnTo>
                      <a:lnTo>
                        <a:pt x="6" y="85"/>
                      </a:lnTo>
                      <a:lnTo>
                        <a:pt x="2" y="81"/>
                      </a:lnTo>
                      <a:lnTo>
                        <a:pt x="0" y="76"/>
                      </a:lnTo>
                      <a:lnTo>
                        <a:pt x="0" y="74"/>
                      </a:lnTo>
                      <a:lnTo>
                        <a:pt x="0" y="73"/>
                      </a:lnTo>
                      <a:lnTo>
                        <a:pt x="4" y="69"/>
                      </a:lnTo>
                      <a:lnTo>
                        <a:pt x="8" y="66"/>
                      </a:lnTo>
                      <a:lnTo>
                        <a:pt x="14" y="64"/>
                      </a:lnTo>
                      <a:lnTo>
                        <a:pt x="22" y="61"/>
                      </a:lnTo>
                      <a:lnTo>
                        <a:pt x="32" y="59"/>
                      </a:lnTo>
                      <a:lnTo>
                        <a:pt x="43" y="56"/>
                      </a:lnTo>
                      <a:lnTo>
                        <a:pt x="49" y="56"/>
                      </a:lnTo>
                      <a:lnTo>
                        <a:pt x="55" y="54"/>
                      </a:lnTo>
                      <a:lnTo>
                        <a:pt x="61" y="52"/>
                      </a:lnTo>
                      <a:lnTo>
                        <a:pt x="69" y="51"/>
                      </a:lnTo>
                      <a:lnTo>
                        <a:pt x="77" y="51"/>
                      </a:lnTo>
                      <a:lnTo>
                        <a:pt x="84" y="49"/>
                      </a:lnTo>
                      <a:lnTo>
                        <a:pt x="92" y="47"/>
                      </a:lnTo>
                      <a:lnTo>
                        <a:pt x="102" y="45"/>
                      </a:lnTo>
                      <a:lnTo>
                        <a:pt x="112" y="42"/>
                      </a:lnTo>
                      <a:lnTo>
                        <a:pt x="123" y="40"/>
                      </a:lnTo>
                      <a:lnTo>
                        <a:pt x="135" y="39"/>
                      </a:lnTo>
                      <a:lnTo>
                        <a:pt x="147" y="37"/>
                      </a:lnTo>
                      <a:lnTo>
                        <a:pt x="159" y="34"/>
                      </a:lnTo>
                      <a:lnTo>
                        <a:pt x="172" y="32"/>
                      </a:lnTo>
                      <a:lnTo>
                        <a:pt x="186" y="28"/>
                      </a:lnTo>
                      <a:lnTo>
                        <a:pt x="200" y="25"/>
                      </a:lnTo>
                      <a:lnTo>
                        <a:pt x="215" y="23"/>
                      </a:lnTo>
                      <a:lnTo>
                        <a:pt x="229" y="20"/>
                      </a:lnTo>
                      <a:lnTo>
                        <a:pt x="241" y="17"/>
                      </a:lnTo>
                      <a:lnTo>
                        <a:pt x="253" y="15"/>
                      </a:lnTo>
                      <a:lnTo>
                        <a:pt x="264" y="13"/>
                      </a:lnTo>
                      <a:lnTo>
                        <a:pt x="274" y="12"/>
                      </a:lnTo>
                      <a:lnTo>
                        <a:pt x="284" y="8"/>
                      </a:lnTo>
                      <a:lnTo>
                        <a:pt x="292" y="6"/>
                      </a:lnTo>
                      <a:lnTo>
                        <a:pt x="300" y="5"/>
                      </a:lnTo>
                      <a:lnTo>
                        <a:pt x="307" y="5"/>
                      </a:lnTo>
                      <a:lnTo>
                        <a:pt x="313" y="3"/>
                      </a:lnTo>
                      <a:lnTo>
                        <a:pt x="319" y="1"/>
                      </a:lnTo>
                      <a:lnTo>
                        <a:pt x="325" y="1"/>
                      </a:lnTo>
                      <a:lnTo>
                        <a:pt x="329" y="1"/>
                      </a:lnTo>
                      <a:lnTo>
                        <a:pt x="333" y="0"/>
                      </a:lnTo>
                      <a:lnTo>
                        <a:pt x="335" y="0"/>
                      </a:lnTo>
                      <a:lnTo>
                        <a:pt x="345" y="0"/>
                      </a:lnTo>
                      <a:lnTo>
                        <a:pt x="354" y="1"/>
                      </a:lnTo>
                      <a:lnTo>
                        <a:pt x="362" y="3"/>
                      </a:lnTo>
                      <a:lnTo>
                        <a:pt x="368" y="3"/>
                      </a:lnTo>
                      <a:lnTo>
                        <a:pt x="372" y="5"/>
                      </a:lnTo>
                      <a:lnTo>
                        <a:pt x="378" y="8"/>
                      </a:lnTo>
                      <a:lnTo>
                        <a:pt x="382" y="10"/>
                      </a:lnTo>
                      <a:lnTo>
                        <a:pt x="384" y="13"/>
                      </a:lnTo>
                      <a:lnTo>
                        <a:pt x="388" y="15"/>
                      </a:lnTo>
                      <a:lnTo>
                        <a:pt x="390" y="18"/>
                      </a:lnTo>
                      <a:lnTo>
                        <a:pt x="390" y="22"/>
                      </a:lnTo>
                      <a:lnTo>
                        <a:pt x="392" y="23"/>
                      </a:lnTo>
                      <a:lnTo>
                        <a:pt x="392" y="25"/>
                      </a:lnTo>
                      <a:lnTo>
                        <a:pt x="390" y="34"/>
                      </a:lnTo>
                      <a:lnTo>
                        <a:pt x="388" y="40"/>
                      </a:lnTo>
                      <a:lnTo>
                        <a:pt x="384" y="47"/>
                      </a:lnTo>
                      <a:lnTo>
                        <a:pt x="380" y="49"/>
                      </a:lnTo>
                      <a:lnTo>
                        <a:pt x="378" y="51"/>
                      </a:lnTo>
                      <a:lnTo>
                        <a:pt x="378" y="51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8" name="组合 77"/>
            <p:cNvGrpSpPr/>
            <p:nvPr/>
          </p:nvGrpSpPr>
          <p:grpSpPr>
            <a:xfrm>
              <a:off x="3980020" y="4200532"/>
              <a:ext cx="450807" cy="453063"/>
              <a:chOff x="3874778" y="4304966"/>
              <a:chExt cx="450807" cy="453063"/>
            </a:xfrm>
          </p:grpSpPr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74778" y="4304966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89" name="组合 88"/>
              <p:cNvGrpSpPr/>
              <p:nvPr/>
            </p:nvGrpSpPr>
            <p:grpSpPr>
              <a:xfrm>
                <a:off x="3966956" y="4368159"/>
                <a:ext cx="266451" cy="326676"/>
                <a:chOff x="4464050" y="1584325"/>
                <a:chExt cx="695325" cy="852487"/>
              </a:xfrm>
              <a:solidFill>
                <a:srgbClr val="FF0000"/>
              </a:solidFill>
            </p:grpSpPr>
            <p:sp>
              <p:nvSpPr>
                <p:cNvPr id="90" name="Freeform 60"/>
                <p:cNvSpPr/>
                <p:nvPr/>
              </p:nvSpPr>
              <p:spPr bwMode="auto">
                <a:xfrm>
                  <a:off x="4464050" y="1655763"/>
                  <a:ext cx="219075" cy="746125"/>
                </a:xfrm>
                <a:custGeom>
                  <a:avLst/>
                  <a:gdLst>
                    <a:gd name="T0" fmla="*/ 276 w 276"/>
                    <a:gd name="T1" fmla="*/ 55 h 941"/>
                    <a:gd name="T2" fmla="*/ 276 w 276"/>
                    <a:gd name="T3" fmla="*/ 126 h 941"/>
                    <a:gd name="T4" fmla="*/ 276 w 276"/>
                    <a:gd name="T5" fmla="*/ 174 h 941"/>
                    <a:gd name="T6" fmla="*/ 276 w 276"/>
                    <a:gd name="T7" fmla="*/ 204 h 941"/>
                    <a:gd name="T8" fmla="*/ 276 w 276"/>
                    <a:gd name="T9" fmla="*/ 233 h 941"/>
                    <a:gd name="T10" fmla="*/ 276 w 276"/>
                    <a:gd name="T11" fmla="*/ 260 h 941"/>
                    <a:gd name="T12" fmla="*/ 274 w 276"/>
                    <a:gd name="T13" fmla="*/ 299 h 941"/>
                    <a:gd name="T14" fmla="*/ 270 w 276"/>
                    <a:gd name="T15" fmla="*/ 355 h 941"/>
                    <a:gd name="T16" fmla="*/ 264 w 276"/>
                    <a:gd name="T17" fmla="*/ 413 h 941"/>
                    <a:gd name="T18" fmla="*/ 256 w 276"/>
                    <a:gd name="T19" fmla="*/ 471 h 941"/>
                    <a:gd name="T20" fmla="*/ 247 w 276"/>
                    <a:gd name="T21" fmla="*/ 534 h 941"/>
                    <a:gd name="T22" fmla="*/ 235 w 276"/>
                    <a:gd name="T23" fmla="*/ 593 h 941"/>
                    <a:gd name="T24" fmla="*/ 219 w 276"/>
                    <a:gd name="T25" fmla="*/ 649 h 941"/>
                    <a:gd name="T26" fmla="*/ 198 w 276"/>
                    <a:gd name="T27" fmla="*/ 702 h 941"/>
                    <a:gd name="T28" fmla="*/ 174 w 276"/>
                    <a:gd name="T29" fmla="*/ 751 h 941"/>
                    <a:gd name="T30" fmla="*/ 149 w 276"/>
                    <a:gd name="T31" fmla="*/ 797 h 941"/>
                    <a:gd name="T32" fmla="*/ 121 w 276"/>
                    <a:gd name="T33" fmla="*/ 837 h 941"/>
                    <a:gd name="T34" fmla="*/ 90 w 276"/>
                    <a:gd name="T35" fmla="*/ 873 h 941"/>
                    <a:gd name="T36" fmla="*/ 67 w 276"/>
                    <a:gd name="T37" fmla="*/ 897 h 941"/>
                    <a:gd name="T38" fmla="*/ 53 w 276"/>
                    <a:gd name="T39" fmla="*/ 909 h 941"/>
                    <a:gd name="T40" fmla="*/ 39 w 276"/>
                    <a:gd name="T41" fmla="*/ 921 h 941"/>
                    <a:gd name="T42" fmla="*/ 27 w 276"/>
                    <a:gd name="T43" fmla="*/ 929 h 941"/>
                    <a:gd name="T44" fmla="*/ 20 w 276"/>
                    <a:gd name="T45" fmla="*/ 934 h 941"/>
                    <a:gd name="T46" fmla="*/ 12 w 276"/>
                    <a:gd name="T47" fmla="*/ 939 h 941"/>
                    <a:gd name="T48" fmla="*/ 6 w 276"/>
                    <a:gd name="T49" fmla="*/ 941 h 941"/>
                    <a:gd name="T50" fmla="*/ 2 w 276"/>
                    <a:gd name="T51" fmla="*/ 941 h 941"/>
                    <a:gd name="T52" fmla="*/ 0 w 276"/>
                    <a:gd name="T53" fmla="*/ 939 h 941"/>
                    <a:gd name="T54" fmla="*/ 0 w 276"/>
                    <a:gd name="T55" fmla="*/ 934 h 941"/>
                    <a:gd name="T56" fmla="*/ 2 w 276"/>
                    <a:gd name="T57" fmla="*/ 929 h 941"/>
                    <a:gd name="T58" fmla="*/ 6 w 276"/>
                    <a:gd name="T59" fmla="*/ 921 h 941"/>
                    <a:gd name="T60" fmla="*/ 12 w 276"/>
                    <a:gd name="T61" fmla="*/ 911 h 941"/>
                    <a:gd name="T62" fmla="*/ 20 w 276"/>
                    <a:gd name="T63" fmla="*/ 899 h 941"/>
                    <a:gd name="T64" fmla="*/ 29 w 276"/>
                    <a:gd name="T65" fmla="*/ 885 h 941"/>
                    <a:gd name="T66" fmla="*/ 41 w 276"/>
                    <a:gd name="T67" fmla="*/ 868 h 941"/>
                    <a:gd name="T68" fmla="*/ 61 w 276"/>
                    <a:gd name="T69" fmla="*/ 841 h 941"/>
                    <a:gd name="T70" fmla="*/ 88 w 276"/>
                    <a:gd name="T71" fmla="*/ 802 h 941"/>
                    <a:gd name="T72" fmla="*/ 112 w 276"/>
                    <a:gd name="T73" fmla="*/ 759 h 941"/>
                    <a:gd name="T74" fmla="*/ 135 w 276"/>
                    <a:gd name="T75" fmla="*/ 712 h 941"/>
                    <a:gd name="T76" fmla="*/ 155 w 276"/>
                    <a:gd name="T77" fmla="*/ 658 h 941"/>
                    <a:gd name="T78" fmla="*/ 168 w 276"/>
                    <a:gd name="T79" fmla="*/ 601 h 941"/>
                    <a:gd name="T80" fmla="*/ 182 w 276"/>
                    <a:gd name="T81" fmla="*/ 540 h 941"/>
                    <a:gd name="T82" fmla="*/ 192 w 276"/>
                    <a:gd name="T83" fmla="*/ 478 h 941"/>
                    <a:gd name="T84" fmla="*/ 198 w 276"/>
                    <a:gd name="T85" fmla="*/ 413 h 941"/>
                    <a:gd name="T86" fmla="*/ 203 w 276"/>
                    <a:gd name="T87" fmla="*/ 320 h 941"/>
                    <a:gd name="T88" fmla="*/ 205 w 276"/>
                    <a:gd name="T89" fmla="*/ 196 h 941"/>
                    <a:gd name="T90" fmla="*/ 205 w 276"/>
                    <a:gd name="T91" fmla="*/ 169 h 941"/>
                    <a:gd name="T92" fmla="*/ 205 w 276"/>
                    <a:gd name="T93" fmla="*/ 143 h 941"/>
                    <a:gd name="T94" fmla="*/ 203 w 276"/>
                    <a:gd name="T95" fmla="*/ 121 h 941"/>
                    <a:gd name="T96" fmla="*/ 203 w 276"/>
                    <a:gd name="T97" fmla="*/ 101 h 941"/>
                    <a:gd name="T98" fmla="*/ 202 w 276"/>
                    <a:gd name="T99" fmla="*/ 82 h 941"/>
                    <a:gd name="T100" fmla="*/ 200 w 276"/>
                    <a:gd name="T101" fmla="*/ 67 h 941"/>
                    <a:gd name="T102" fmla="*/ 198 w 276"/>
                    <a:gd name="T103" fmla="*/ 53 h 941"/>
                    <a:gd name="T104" fmla="*/ 196 w 276"/>
                    <a:gd name="T105" fmla="*/ 43 h 941"/>
                    <a:gd name="T106" fmla="*/ 194 w 276"/>
                    <a:gd name="T107" fmla="*/ 29 h 941"/>
                    <a:gd name="T108" fmla="*/ 194 w 276"/>
                    <a:gd name="T109" fmla="*/ 17 h 941"/>
                    <a:gd name="T110" fmla="*/ 196 w 276"/>
                    <a:gd name="T111" fmla="*/ 9 h 941"/>
                    <a:gd name="T112" fmla="*/ 202 w 276"/>
                    <a:gd name="T113" fmla="*/ 2 h 941"/>
                    <a:gd name="T114" fmla="*/ 211 w 276"/>
                    <a:gd name="T115" fmla="*/ 0 h 941"/>
                    <a:gd name="T116" fmla="*/ 227 w 276"/>
                    <a:gd name="T117" fmla="*/ 2 h 941"/>
                    <a:gd name="T118" fmla="*/ 247 w 276"/>
                    <a:gd name="T119" fmla="*/ 7 h 941"/>
                    <a:gd name="T120" fmla="*/ 276 w 276"/>
                    <a:gd name="T121" fmla="*/ 17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76" h="941">
                      <a:moveTo>
                        <a:pt x="276" y="17"/>
                      </a:moveTo>
                      <a:lnTo>
                        <a:pt x="276" y="55"/>
                      </a:lnTo>
                      <a:lnTo>
                        <a:pt x="276" y="90"/>
                      </a:lnTo>
                      <a:lnTo>
                        <a:pt x="276" y="126"/>
                      </a:lnTo>
                      <a:lnTo>
                        <a:pt x="276" y="158"/>
                      </a:lnTo>
                      <a:lnTo>
                        <a:pt x="276" y="174"/>
                      </a:lnTo>
                      <a:lnTo>
                        <a:pt x="276" y="189"/>
                      </a:lnTo>
                      <a:lnTo>
                        <a:pt x="276" y="204"/>
                      </a:lnTo>
                      <a:lnTo>
                        <a:pt x="276" y="219"/>
                      </a:lnTo>
                      <a:lnTo>
                        <a:pt x="276" y="233"/>
                      </a:lnTo>
                      <a:lnTo>
                        <a:pt x="276" y="247"/>
                      </a:lnTo>
                      <a:lnTo>
                        <a:pt x="276" y="260"/>
                      </a:lnTo>
                      <a:lnTo>
                        <a:pt x="276" y="272"/>
                      </a:lnTo>
                      <a:lnTo>
                        <a:pt x="274" y="299"/>
                      </a:lnTo>
                      <a:lnTo>
                        <a:pt x="272" y="326"/>
                      </a:lnTo>
                      <a:lnTo>
                        <a:pt x="270" y="355"/>
                      </a:lnTo>
                      <a:lnTo>
                        <a:pt x="268" y="384"/>
                      </a:lnTo>
                      <a:lnTo>
                        <a:pt x="264" y="413"/>
                      </a:lnTo>
                      <a:lnTo>
                        <a:pt x="260" y="442"/>
                      </a:lnTo>
                      <a:lnTo>
                        <a:pt x="256" y="471"/>
                      </a:lnTo>
                      <a:lnTo>
                        <a:pt x="252" y="501"/>
                      </a:lnTo>
                      <a:lnTo>
                        <a:pt x="247" y="534"/>
                      </a:lnTo>
                      <a:lnTo>
                        <a:pt x="241" y="564"/>
                      </a:lnTo>
                      <a:lnTo>
                        <a:pt x="235" y="593"/>
                      </a:lnTo>
                      <a:lnTo>
                        <a:pt x="227" y="622"/>
                      </a:lnTo>
                      <a:lnTo>
                        <a:pt x="219" y="649"/>
                      </a:lnTo>
                      <a:lnTo>
                        <a:pt x="209" y="674"/>
                      </a:lnTo>
                      <a:lnTo>
                        <a:pt x="198" y="702"/>
                      </a:lnTo>
                      <a:lnTo>
                        <a:pt x="188" y="725"/>
                      </a:lnTo>
                      <a:lnTo>
                        <a:pt x="174" y="751"/>
                      </a:lnTo>
                      <a:lnTo>
                        <a:pt x="162" y="773"/>
                      </a:lnTo>
                      <a:lnTo>
                        <a:pt x="149" y="797"/>
                      </a:lnTo>
                      <a:lnTo>
                        <a:pt x="135" y="817"/>
                      </a:lnTo>
                      <a:lnTo>
                        <a:pt x="121" y="837"/>
                      </a:lnTo>
                      <a:lnTo>
                        <a:pt x="106" y="856"/>
                      </a:lnTo>
                      <a:lnTo>
                        <a:pt x="90" y="873"/>
                      </a:lnTo>
                      <a:lnTo>
                        <a:pt x="76" y="888"/>
                      </a:lnTo>
                      <a:lnTo>
                        <a:pt x="67" y="897"/>
                      </a:lnTo>
                      <a:lnTo>
                        <a:pt x="59" y="904"/>
                      </a:lnTo>
                      <a:lnTo>
                        <a:pt x="53" y="909"/>
                      </a:lnTo>
                      <a:lnTo>
                        <a:pt x="45" y="916"/>
                      </a:lnTo>
                      <a:lnTo>
                        <a:pt x="39" y="921"/>
                      </a:lnTo>
                      <a:lnTo>
                        <a:pt x="33" y="924"/>
                      </a:lnTo>
                      <a:lnTo>
                        <a:pt x="27" y="929"/>
                      </a:lnTo>
                      <a:lnTo>
                        <a:pt x="23" y="933"/>
                      </a:lnTo>
                      <a:lnTo>
                        <a:pt x="20" y="934"/>
                      </a:lnTo>
                      <a:lnTo>
                        <a:pt x="16" y="938"/>
                      </a:lnTo>
                      <a:lnTo>
                        <a:pt x="12" y="939"/>
                      </a:lnTo>
                      <a:lnTo>
                        <a:pt x="8" y="939"/>
                      </a:lnTo>
                      <a:lnTo>
                        <a:pt x="6" y="941"/>
                      </a:lnTo>
                      <a:lnTo>
                        <a:pt x="4" y="941"/>
                      </a:lnTo>
                      <a:lnTo>
                        <a:pt x="2" y="941"/>
                      </a:lnTo>
                      <a:lnTo>
                        <a:pt x="2" y="939"/>
                      </a:lnTo>
                      <a:lnTo>
                        <a:pt x="0" y="939"/>
                      </a:lnTo>
                      <a:lnTo>
                        <a:pt x="0" y="938"/>
                      </a:lnTo>
                      <a:lnTo>
                        <a:pt x="0" y="934"/>
                      </a:lnTo>
                      <a:lnTo>
                        <a:pt x="2" y="933"/>
                      </a:lnTo>
                      <a:lnTo>
                        <a:pt x="2" y="929"/>
                      </a:lnTo>
                      <a:lnTo>
                        <a:pt x="4" y="926"/>
                      </a:lnTo>
                      <a:lnTo>
                        <a:pt x="6" y="921"/>
                      </a:lnTo>
                      <a:lnTo>
                        <a:pt x="10" y="917"/>
                      </a:lnTo>
                      <a:lnTo>
                        <a:pt x="12" y="911"/>
                      </a:lnTo>
                      <a:lnTo>
                        <a:pt x="16" y="905"/>
                      </a:lnTo>
                      <a:lnTo>
                        <a:pt x="20" y="899"/>
                      </a:lnTo>
                      <a:lnTo>
                        <a:pt x="25" y="892"/>
                      </a:lnTo>
                      <a:lnTo>
                        <a:pt x="29" y="885"/>
                      </a:lnTo>
                      <a:lnTo>
                        <a:pt x="35" y="877"/>
                      </a:lnTo>
                      <a:lnTo>
                        <a:pt x="41" y="868"/>
                      </a:lnTo>
                      <a:lnTo>
                        <a:pt x="47" y="858"/>
                      </a:lnTo>
                      <a:lnTo>
                        <a:pt x="61" y="841"/>
                      </a:lnTo>
                      <a:lnTo>
                        <a:pt x="74" y="822"/>
                      </a:lnTo>
                      <a:lnTo>
                        <a:pt x="88" y="802"/>
                      </a:lnTo>
                      <a:lnTo>
                        <a:pt x="100" y="781"/>
                      </a:lnTo>
                      <a:lnTo>
                        <a:pt x="112" y="759"/>
                      </a:lnTo>
                      <a:lnTo>
                        <a:pt x="123" y="736"/>
                      </a:lnTo>
                      <a:lnTo>
                        <a:pt x="135" y="712"/>
                      </a:lnTo>
                      <a:lnTo>
                        <a:pt x="145" y="685"/>
                      </a:lnTo>
                      <a:lnTo>
                        <a:pt x="155" y="658"/>
                      </a:lnTo>
                      <a:lnTo>
                        <a:pt x="162" y="630"/>
                      </a:lnTo>
                      <a:lnTo>
                        <a:pt x="168" y="601"/>
                      </a:lnTo>
                      <a:lnTo>
                        <a:pt x="176" y="571"/>
                      </a:lnTo>
                      <a:lnTo>
                        <a:pt x="182" y="540"/>
                      </a:lnTo>
                      <a:lnTo>
                        <a:pt x="188" y="510"/>
                      </a:lnTo>
                      <a:lnTo>
                        <a:pt x="192" y="478"/>
                      </a:lnTo>
                      <a:lnTo>
                        <a:pt x="196" y="445"/>
                      </a:lnTo>
                      <a:lnTo>
                        <a:pt x="198" y="413"/>
                      </a:lnTo>
                      <a:lnTo>
                        <a:pt x="200" y="382"/>
                      </a:lnTo>
                      <a:lnTo>
                        <a:pt x="203" y="320"/>
                      </a:lnTo>
                      <a:lnTo>
                        <a:pt x="205" y="257"/>
                      </a:lnTo>
                      <a:lnTo>
                        <a:pt x="205" y="196"/>
                      </a:lnTo>
                      <a:lnTo>
                        <a:pt x="205" y="182"/>
                      </a:lnTo>
                      <a:lnTo>
                        <a:pt x="205" y="169"/>
                      </a:lnTo>
                      <a:lnTo>
                        <a:pt x="205" y="155"/>
                      </a:lnTo>
                      <a:lnTo>
                        <a:pt x="205" y="143"/>
                      </a:lnTo>
                      <a:lnTo>
                        <a:pt x="205" y="131"/>
                      </a:lnTo>
                      <a:lnTo>
                        <a:pt x="203" y="121"/>
                      </a:lnTo>
                      <a:lnTo>
                        <a:pt x="203" y="111"/>
                      </a:lnTo>
                      <a:lnTo>
                        <a:pt x="203" y="101"/>
                      </a:lnTo>
                      <a:lnTo>
                        <a:pt x="202" y="90"/>
                      </a:lnTo>
                      <a:lnTo>
                        <a:pt x="202" y="82"/>
                      </a:lnTo>
                      <a:lnTo>
                        <a:pt x="202" y="75"/>
                      </a:lnTo>
                      <a:lnTo>
                        <a:pt x="200" y="67"/>
                      </a:lnTo>
                      <a:lnTo>
                        <a:pt x="200" y="60"/>
                      </a:lnTo>
                      <a:lnTo>
                        <a:pt x="198" y="53"/>
                      </a:lnTo>
                      <a:lnTo>
                        <a:pt x="198" y="48"/>
                      </a:lnTo>
                      <a:lnTo>
                        <a:pt x="196" y="43"/>
                      </a:lnTo>
                      <a:lnTo>
                        <a:pt x="196" y="36"/>
                      </a:lnTo>
                      <a:lnTo>
                        <a:pt x="194" y="29"/>
                      </a:lnTo>
                      <a:lnTo>
                        <a:pt x="194" y="23"/>
                      </a:lnTo>
                      <a:lnTo>
                        <a:pt x="194" y="17"/>
                      </a:lnTo>
                      <a:lnTo>
                        <a:pt x="194" y="12"/>
                      </a:lnTo>
                      <a:lnTo>
                        <a:pt x="196" y="9"/>
                      </a:lnTo>
                      <a:lnTo>
                        <a:pt x="198" y="6"/>
                      </a:lnTo>
                      <a:lnTo>
                        <a:pt x="202" y="2"/>
                      </a:lnTo>
                      <a:lnTo>
                        <a:pt x="205" y="0"/>
                      </a:lnTo>
                      <a:lnTo>
                        <a:pt x="211" y="0"/>
                      </a:lnTo>
                      <a:lnTo>
                        <a:pt x="217" y="0"/>
                      </a:lnTo>
                      <a:lnTo>
                        <a:pt x="227" y="2"/>
                      </a:lnTo>
                      <a:lnTo>
                        <a:pt x="237" y="4"/>
                      </a:lnTo>
                      <a:lnTo>
                        <a:pt x="247" y="7"/>
                      </a:lnTo>
                      <a:lnTo>
                        <a:pt x="260" y="12"/>
                      </a:lnTo>
                      <a:lnTo>
                        <a:pt x="276" y="17"/>
                      </a:lnTo>
                      <a:lnTo>
                        <a:pt x="276" y="17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61"/>
                <p:cNvSpPr/>
                <p:nvPr/>
              </p:nvSpPr>
              <p:spPr bwMode="auto">
                <a:xfrm>
                  <a:off x="4657725" y="1584325"/>
                  <a:ext cx="501650" cy="852487"/>
                </a:xfrm>
                <a:custGeom>
                  <a:avLst/>
                  <a:gdLst>
                    <a:gd name="T0" fmla="*/ 418 w 632"/>
                    <a:gd name="T1" fmla="*/ 911 h 1075"/>
                    <a:gd name="T2" fmla="*/ 409 w 632"/>
                    <a:gd name="T3" fmla="*/ 897 h 1075"/>
                    <a:gd name="T4" fmla="*/ 413 w 632"/>
                    <a:gd name="T5" fmla="*/ 890 h 1075"/>
                    <a:gd name="T6" fmla="*/ 432 w 632"/>
                    <a:gd name="T7" fmla="*/ 888 h 1075"/>
                    <a:gd name="T8" fmla="*/ 461 w 632"/>
                    <a:gd name="T9" fmla="*/ 892 h 1075"/>
                    <a:gd name="T10" fmla="*/ 518 w 632"/>
                    <a:gd name="T11" fmla="*/ 900 h 1075"/>
                    <a:gd name="T12" fmla="*/ 540 w 632"/>
                    <a:gd name="T13" fmla="*/ 892 h 1075"/>
                    <a:gd name="T14" fmla="*/ 544 w 632"/>
                    <a:gd name="T15" fmla="*/ 871 h 1075"/>
                    <a:gd name="T16" fmla="*/ 548 w 632"/>
                    <a:gd name="T17" fmla="*/ 834 h 1075"/>
                    <a:gd name="T18" fmla="*/ 548 w 632"/>
                    <a:gd name="T19" fmla="*/ 780 h 1075"/>
                    <a:gd name="T20" fmla="*/ 548 w 632"/>
                    <a:gd name="T21" fmla="*/ 669 h 1075"/>
                    <a:gd name="T22" fmla="*/ 548 w 632"/>
                    <a:gd name="T23" fmla="*/ 600 h 1075"/>
                    <a:gd name="T24" fmla="*/ 548 w 632"/>
                    <a:gd name="T25" fmla="*/ 544 h 1075"/>
                    <a:gd name="T26" fmla="*/ 546 w 632"/>
                    <a:gd name="T27" fmla="*/ 467 h 1075"/>
                    <a:gd name="T28" fmla="*/ 542 w 632"/>
                    <a:gd name="T29" fmla="*/ 374 h 1075"/>
                    <a:gd name="T30" fmla="*/ 540 w 632"/>
                    <a:gd name="T31" fmla="*/ 284 h 1075"/>
                    <a:gd name="T32" fmla="*/ 538 w 632"/>
                    <a:gd name="T33" fmla="*/ 211 h 1075"/>
                    <a:gd name="T34" fmla="*/ 534 w 632"/>
                    <a:gd name="T35" fmla="*/ 158 h 1075"/>
                    <a:gd name="T36" fmla="*/ 528 w 632"/>
                    <a:gd name="T37" fmla="*/ 123 h 1075"/>
                    <a:gd name="T38" fmla="*/ 516 w 632"/>
                    <a:gd name="T39" fmla="*/ 101 h 1075"/>
                    <a:gd name="T40" fmla="*/ 489 w 632"/>
                    <a:gd name="T41" fmla="*/ 85 h 1075"/>
                    <a:gd name="T42" fmla="*/ 438 w 632"/>
                    <a:gd name="T43" fmla="*/ 84 h 1075"/>
                    <a:gd name="T44" fmla="*/ 395 w 632"/>
                    <a:gd name="T45" fmla="*/ 89 h 1075"/>
                    <a:gd name="T46" fmla="*/ 360 w 632"/>
                    <a:gd name="T47" fmla="*/ 96 h 1075"/>
                    <a:gd name="T48" fmla="*/ 311 w 632"/>
                    <a:gd name="T49" fmla="*/ 102 h 1075"/>
                    <a:gd name="T50" fmla="*/ 248 w 632"/>
                    <a:gd name="T51" fmla="*/ 114 h 1075"/>
                    <a:gd name="T52" fmla="*/ 172 w 632"/>
                    <a:gd name="T53" fmla="*/ 128 h 1075"/>
                    <a:gd name="T54" fmla="*/ 82 w 632"/>
                    <a:gd name="T55" fmla="*/ 143 h 1075"/>
                    <a:gd name="T56" fmla="*/ 0 w 632"/>
                    <a:gd name="T57" fmla="*/ 107 h 1075"/>
                    <a:gd name="T58" fmla="*/ 86 w 632"/>
                    <a:gd name="T59" fmla="*/ 96 h 1075"/>
                    <a:gd name="T60" fmla="*/ 144 w 632"/>
                    <a:gd name="T61" fmla="*/ 85 h 1075"/>
                    <a:gd name="T62" fmla="*/ 197 w 632"/>
                    <a:gd name="T63" fmla="*/ 79 h 1075"/>
                    <a:gd name="T64" fmla="*/ 266 w 632"/>
                    <a:gd name="T65" fmla="*/ 67 h 1075"/>
                    <a:gd name="T66" fmla="*/ 352 w 632"/>
                    <a:gd name="T67" fmla="*/ 53 h 1075"/>
                    <a:gd name="T68" fmla="*/ 424 w 632"/>
                    <a:gd name="T69" fmla="*/ 40 h 1075"/>
                    <a:gd name="T70" fmla="*/ 471 w 632"/>
                    <a:gd name="T71" fmla="*/ 28 h 1075"/>
                    <a:gd name="T72" fmla="*/ 493 w 632"/>
                    <a:gd name="T73" fmla="*/ 16 h 1075"/>
                    <a:gd name="T74" fmla="*/ 506 w 632"/>
                    <a:gd name="T75" fmla="*/ 2 h 1075"/>
                    <a:gd name="T76" fmla="*/ 530 w 632"/>
                    <a:gd name="T77" fmla="*/ 6 h 1075"/>
                    <a:gd name="T78" fmla="*/ 573 w 632"/>
                    <a:gd name="T79" fmla="*/ 29 h 1075"/>
                    <a:gd name="T80" fmla="*/ 620 w 632"/>
                    <a:gd name="T81" fmla="*/ 63 h 1075"/>
                    <a:gd name="T82" fmla="*/ 630 w 632"/>
                    <a:gd name="T83" fmla="*/ 85 h 1075"/>
                    <a:gd name="T84" fmla="*/ 616 w 632"/>
                    <a:gd name="T85" fmla="*/ 113 h 1075"/>
                    <a:gd name="T86" fmla="*/ 610 w 632"/>
                    <a:gd name="T87" fmla="*/ 133 h 1075"/>
                    <a:gd name="T88" fmla="*/ 608 w 632"/>
                    <a:gd name="T89" fmla="*/ 169 h 1075"/>
                    <a:gd name="T90" fmla="*/ 606 w 632"/>
                    <a:gd name="T91" fmla="*/ 219 h 1075"/>
                    <a:gd name="T92" fmla="*/ 606 w 632"/>
                    <a:gd name="T93" fmla="*/ 286 h 1075"/>
                    <a:gd name="T94" fmla="*/ 610 w 632"/>
                    <a:gd name="T95" fmla="*/ 367 h 1075"/>
                    <a:gd name="T96" fmla="*/ 612 w 632"/>
                    <a:gd name="T97" fmla="*/ 464 h 1075"/>
                    <a:gd name="T98" fmla="*/ 614 w 632"/>
                    <a:gd name="T99" fmla="*/ 562 h 1075"/>
                    <a:gd name="T100" fmla="*/ 618 w 632"/>
                    <a:gd name="T101" fmla="*/ 647 h 1075"/>
                    <a:gd name="T102" fmla="*/ 618 w 632"/>
                    <a:gd name="T103" fmla="*/ 719 h 1075"/>
                    <a:gd name="T104" fmla="*/ 620 w 632"/>
                    <a:gd name="T105" fmla="*/ 776 h 1075"/>
                    <a:gd name="T106" fmla="*/ 622 w 632"/>
                    <a:gd name="T107" fmla="*/ 819 h 1075"/>
                    <a:gd name="T108" fmla="*/ 622 w 632"/>
                    <a:gd name="T109" fmla="*/ 849 h 1075"/>
                    <a:gd name="T110" fmla="*/ 604 w 632"/>
                    <a:gd name="T111" fmla="*/ 977 h 1075"/>
                    <a:gd name="T112" fmla="*/ 579 w 632"/>
                    <a:gd name="T113" fmla="*/ 1029 h 1075"/>
                    <a:gd name="T114" fmla="*/ 548 w 632"/>
                    <a:gd name="T115" fmla="*/ 1063 h 1075"/>
                    <a:gd name="T116" fmla="*/ 524 w 632"/>
                    <a:gd name="T117" fmla="*/ 1075 h 1075"/>
                    <a:gd name="T118" fmla="*/ 510 w 632"/>
                    <a:gd name="T119" fmla="*/ 1055 h 1075"/>
                    <a:gd name="T120" fmla="*/ 512 w 632"/>
                    <a:gd name="T121" fmla="*/ 1019 h 1075"/>
                    <a:gd name="T122" fmla="*/ 505 w 632"/>
                    <a:gd name="T123" fmla="*/ 990 h 1075"/>
                    <a:gd name="T124" fmla="*/ 459 w 632"/>
                    <a:gd name="T125" fmla="*/ 943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32" h="1075">
                      <a:moveTo>
                        <a:pt x="459" y="943"/>
                      </a:moveTo>
                      <a:lnTo>
                        <a:pt x="448" y="934"/>
                      </a:lnTo>
                      <a:lnTo>
                        <a:pt x="436" y="926"/>
                      </a:lnTo>
                      <a:lnTo>
                        <a:pt x="426" y="917"/>
                      </a:lnTo>
                      <a:lnTo>
                        <a:pt x="418" y="911"/>
                      </a:lnTo>
                      <a:lnTo>
                        <a:pt x="416" y="907"/>
                      </a:lnTo>
                      <a:lnTo>
                        <a:pt x="413" y="904"/>
                      </a:lnTo>
                      <a:lnTo>
                        <a:pt x="411" y="902"/>
                      </a:lnTo>
                      <a:lnTo>
                        <a:pt x="409" y="899"/>
                      </a:lnTo>
                      <a:lnTo>
                        <a:pt x="409" y="897"/>
                      </a:lnTo>
                      <a:lnTo>
                        <a:pt x="409" y="895"/>
                      </a:lnTo>
                      <a:lnTo>
                        <a:pt x="409" y="894"/>
                      </a:lnTo>
                      <a:lnTo>
                        <a:pt x="409" y="892"/>
                      </a:lnTo>
                      <a:lnTo>
                        <a:pt x="409" y="890"/>
                      </a:lnTo>
                      <a:lnTo>
                        <a:pt x="413" y="890"/>
                      </a:lnTo>
                      <a:lnTo>
                        <a:pt x="416" y="888"/>
                      </a:lnTo>
                      <a:lnTo>
                        <a:pt x="420" y="888"/>
                      </a:lnTo>
                      <a:lnTo>
                        <a:pt x="422" y="888"/>
                      </a:lnTo>
                      <a:lnTo>
                        <a:pt x="426" y="888"/>
                      </a:lnTo>
                      <a:lnTo>
                        <a:pt x="432" y="888"/>
                      </a:lnTo>
                      <a:lnTo>
                        <a:pt x="436" y="888"/>
                      </a:lnTo>
                      <a:lnTo>
                        <a:pt x="442" y="890"/>
                      </a:lnTo>
                      <a:lnTo>
                        <a:pt x="448" y="890"/>
                      </a:lnTo>
                      <a:lnTo>
                        <a:pt x="454" y="890"/>
                      </a:lnTo>
                      <a:lnTo>
                        <a:pt x="461" y="892"/>
                      </a:lnTo>
                      <a:lnTo>
                        <a:pt x="469" y="892"/>
                      </a:lnTo>
                      <a:lnTo>
                        <a:pt x="483" y="895"/>
                      </a:lnTo>
                      <a:lnTo>
                        <a:pt x="497" y="899"/>
                      </a:lnTo>
                      <a:lnTo>
                        <a:pt x="508" y="900"/>
                      </a:lnTo>
                      <a:lnTo>
                        <a:pt x="518" y="900"/>
                      </a:lnTo>
                      <a:lnTo>
                        <a:pt x="526" y="900"/>
                      </a:lnTo>
                      <a:lnTo>
                        <a:pt x="532" y="899"/>
                      </a:lnTo>
                      <a:lnTo>
                        <a:pt x="536" y="895"/>
                      </a:lnTo>
                      <a:lnTo>
                        <a:pt x="540" y="892"/>
                      </a:lnTo>
                      <a:lnTo>
                        <a:pt x="540" y="892"/>
                      </a:lnTo>
                      <a:lnTo>
                        <a:pt x="540" y="888"/>
                      </a:lnTo>
                      <a:lnTo>
                        <a:pt x="542" y="887"/>
                      </a:lnTo>
                      <a:lnTo>
                        <a:pt x="542" y="882"/>
                      </a:lnTo>
                      <a:lnTo>
                        <a:pt x="544" y="878"/>
                      </a:lnTo>
                      <a:lnTo>
                        <a:pt x="544" y="871"/>
                      </a:lnTo>
                      <a:lnTo>
                        <a:pt x="544" y="866"/>
                      </a:lnTo>
                      <a:lnTo>
                        <a:pt x="546" y="860"/>
                      </a:lnTo>
                      <a:lnTo>
                        <a:pt x="546" y="851"/>
                      </a:lnTo>
                      <a:lnTo>
                        <a:pt x="546" y="844"/>
                      </a:lnTo>
                      <a:lnTo>
                        <a:pt x="548" y="834"/>
                      </a:lnTo>
                      <a:lnTo>
                        <a:pt x="548" y="826"/>
                      </a:lnTo>
                      <a:lnTo>
                        <a:pt x="548" y="815"/>
                      </a:lnTo>
                      <a:lnTo>
                        <a:pt x="548" y="804"/>
                      </a:lnTo>
                      <a:lnTo>
                        <a:pt x="548" y="793"/>
                      </a:lnTo>
                      <a:lnTo>
                        <a:pt x="548" y="780"/>
                      </a:lnTo>
                      <a:lnTo>
                        <a:pt x="548" y="756"/>
                      </a:lnTo>
                      <a:lnTo>
                        <a:pt x="548" y="732"/>
                      </a:lnTo>
                      <a:lnTo>
                        <a:pt x="548" y="710"/>
                      </a:lnTo>
                      <a:lnTo>
                        <a:pt x="548" y="690"/>
                      </a:lnTo>
                      <a:lnTo>
                        <a:pt x="548" y="669"/>
                      </a:lnTo>
                      <a:lnTo>
                        <a:pt x="548" y="651"/>
                      </a:lnTo>
                      <a:lnTo>
                        <a:pt x="548" y="634"/>
                      </a:lnTo>
                      <a:lnTo>
                        <a:pt x="548" y="617"/>
                      </a:lnTo>
                      <a:lnTo>
                        <a:pt x="548" y="610"/>
                      </a:lnTo>
                      <a:lnTo>
                        <a:pt x="548" y="600"/>
                      </a:lnTo>
                      <a:lnTo>
                        <a:pt x="548" y="591"/>
                      </a:lnTo>
                      <a:lnTo>
                        <a:pt x="548" y="579"/>
                      </a:lnTo>
                      <a:lnTo>
                        <a:pt x="548" y="569"/>
                      </a:lnTo>
                      <a:lnTo>
                        <a:pt x="548" y="557"/>
                      </a:lnTo>
                      <a:lnTo>
                        <a:pt x="548" y="544"/>
                      </a:lnTo>
                      <a:lnTo>
                        <a:pt x="548" y="530"/>
                      </a:lnTo>
                      <a:lnTo>
                        <a:pt x="548" y="515"/>
                      </a:lnTo>
                      <a:lnTo>
                        <a:pt x="548" y="500"/>
                      </a:lnTo>
                      <a:lnTo>
                        <a:pt x="546" y="484"/>
                      </a:lnTo>
                      <a:lnTo>
                        <a:pt x="546" y="467"/>
                      </a:lnTo>
                      <a:lnTo>
                        <a:pt x="546" y="450"/>
                      </a:lnTo>
                      <a:lnTo>
                        <a:pt x="546" y="432"/>
                      </a:lnTo>
                      <a:lnTo>
                        <a:pt x="544" y="413"/>
                      </a:lnTo>
                      <a:lnTo>
                        <a:pt x="544" y="393"/>
                      </a:lnTo>
                      <a:lnTo>
                        <a:pt x="542" y="374"/>
                      </a:lnTo>
                      <a:lnTo>
                        <a:pt x="542" y="354"/>
                      </a:lnTo>
                      <a:lnTo>
                        <a:pt x="542" y="335"/>
                      </a:lnTo>
                      <a:lnTo>
                        <a:pt x="540" y="318"/>
                      </a:lnTo>
                      <a:lnTo>
                        <a:pt x="540" y="301"/>
                      </a:lnTo>
                      <a:lnTo>
                        <a:pt x="540" y="284"/>
                      </a:lnTo>
                      <a:lnTo>
                        <a:pt x="540" y="269"/>
                      </a:lnTo>
                      <a:lnTo>
                        <a:pt x="538" y="253"/>
                      </a:lnTo>
                      <a:lnTo>
                        <a:pt x="538" y="238"/>
                      </a:lnTo>
                      <a:lnTo>
                        <a:pt x="538" y="225"/>
                      </a:lnTo>
                      <a:lnTo>
                        <a:pt x="538" y="211"/>
                      </a:lnTo>
                      <a:lnTo>
                        <a:pt x="538" y="199"/>
                      </a:lnTo>
                      <a:lnTo>
                        <a:pt x="536" y="189"/>
                      </a:lnTo>
                      <a:lnTo>
                        <a:pt x="536" y="177"/>
                      </a:lnTo>
                      <a:lnTo>
                        <a:pt x="536" y="167"/>
                      </a:lnTo>
                      <a:lnTo>
                        <a:pt x="534" y="158"/>
                      </a:lnTo>
                      <a:lnTo>
                        <a:pt x="534" y="150"/>
                      </a:lnTo>
                      <a:lnTo>
                        <a:pt x="532" y="143"/>
                      </a:lnTo>
                      <a:lnTo>
                        <a:pt x="530" y="136"/>
                      </a:lnTo>
                      <a:lnTo>
                        <a:pt x="528" y="129"/>
                      </a:lnTo>
                      <a:lnTo>
                        <a:pt x="528" y="123"/>
                      </a:lnTo>
                      <a:lnTo>
                        <a:pt x="526" y="118"/>
                      </a:lnTo>
                      <a:lnTo>
                        <a:pt x="522" y="113"/>
                      </a:lnTo>
                      <a:lnTo>
                        <a:pt x="520" y="107"/>
                      </a:lnTo>
                      <a:lnTo>
                        <a:pt x="518" y="104"/>
                      </a:lnTo>
                      <a:lnTo>
                        <a:pt x="516" y="101"/>
                      </a:lnTo>
                      <a:lnTo>
                        <a:pt x="512" y="97"/>
                      </a:lnTo>
                      <a:lnTo>
                        <a:pt x="510" y="94"/>
                      </a:lnTo>
                      <a:lnTo>
                        <a:pt x="505" y="90"/>
                      </a:lnTo>
                      <a:lnTo>
                        <a:pt x="497" y="87"/>
                      </a:lnTo>
                      <a:lnTo>
                        <a:pt x="489" y="85"/>
                      </a:lnTo>
                      <a:lnTo>
                        <a:pt x="481" y="84"/>
                      </a:lnTo>
                      <a:lnTo>
                        <a:pt x="471" y="84"/>
                      </a:lnTo>
                      <a:lnTo>
                        <a:pt x="461" y="84"/>
                      </a:lnTo>
                      <a:lnTo>
                        <a:pt x="450" y="84"/>
                      </a:lnTo>
                      <a:lnTo>
                        <a:pt x="438" y="84"/>
                      </a:lnTo>
                      <a:lnTo>
                        <a:pt x="424" y="85"/>
                      </a:lnTo>
                      <a:lnTo>
                        <a:pt x="409" y="87"/>
                      </a:lnTo>
                      <a:lnTo>
                        <a:pt x="405" y="87"/>
                      </a:lnTo>
                      <a:lnTo>
                        <a:pt x="399" y="89"/>
                      </a:lnTo>
                      <a:lnTo>
                        <a:pt x="395" y="89"/>
                      </a:lnTo>
                      <a:lnTo>
                        <a:pt x="389" y="90"/>
                      </a:lnTo>
                      <a:lnTo>
                        <a:pt x="383" y="90"/>
                      </a:lnTo>
                      <a:lnTo>
                        <a:pt x="375" y="92"/>
                      </a:lnTo>
                      <a:lnTo>
                        <a:pt x="368" y="94"/>
                      </a:lnTo>
                      <a:lnTo>
                        <a:pt x="360" y="96"/>
                      </a:lnTo>
                      <a:lnTo>
                        <a:pt x="352" y="96"/>
                      </a:lnTo>
                      <a:lnTo>
                        <a:pt x="342" y="97"/>
                      </a:lnTo>
                      <a:lnTo>
                        <a:pt x="332" y="99"/>
                      </a:lnTo>
                      <a:lnTo>
                        <a:pt x="323" y="101"/>
                      </a:lnTo>
                      <a:lnTo>
                        <a:pt x="311" y="102"/>
                      </a:lnTo>
                      <a:lnTo>
                        <a:pt x="299" y="106"/>
                      </a:lnTo>
                      <a:lnTo>
                        <a:pt x="287" y="107"/>
                      </a:lnTo>
                      <a:lnTo>
                        <a:pt x="276" y="109"/>
                      </a:lnTo>
                      <a:lnTo>
                        <a:pt x="262" y="111"/>
                      </a:lnTo>
                      <a:lnTo>
                        <a:pt x="248" y="114"/>
                      </a:lnTo>
                      <a:lnTo>
                        <a:pt x="234" y="116"/>
                      </a:lnTo>
                      <a:lnTo>
                        <a:pt x="221" y="119"/>
                      </a:lnTo>
                      <a:lnTo>
                        <a:pt x="205" y="123"/>
                      </a:lnTo>
                      <a:lnTo>
                        <a:pt x="189" y="124"/>
                      </a:lnTo>
                      <a:lnTo>
                        <a:pt x="172" y="128"/>
                      </a:lnTo>
                      <a:lnTo>
                        <a:pt x="156" y="131"/>
                      </a:lnTo>
                      <a:lnTo>
                        <a:pt x="139" y="135"/>
                      </a:lnTo>
                      <a:lnTo>
                        <a:pt x="121" y="136"/>
                      </a:lnTo>
                      <a:lnTo>
                        <a:pt x="101" y="140"/>
                      </a:lnTo>
                      <a:lnTo>
                        <a:pt x="82" y="143"/>
                      </a:lnTo>
                      <a:lnTo>
                        <a:pt x="62" y="148"/>
                      </a:lnTo>
                      <a:lnTo>
                        <a:pt x="43" y="152"/>
                      </a:lnTo>
                      <a:lnTo>
                        <a:pt x="21" y="155"/>
                      </a:lnTo>
                      <a:lnTo>
                        <a:pt x="0" y="158"/>
                      </a:lnTo>
                      <a:lnTo>
                        <a:pt x="0" y="107"/>
                      </a:lnTo>
                      <a:lnTo>
                        <a:pt x="19" y="106"/>
                      </a:lnTo>
                      <a:lnTo>
                        <a:pt x="37" y="102"/>
                      </a:lnTo>
                      <a:lnTo>
                        <a:pt x="54" y="101"/>
                      </a:lnTo>
                      <a:lnTo>
                        <a:pt x="70" y="97"/>
                      </a:lnTo>
                      <a:lnTo>
                        <a:pt x="86" y="96"/>
                      </a:lnTo>
                      <a:lnTo>
                        <a:pt x="101" y="92"/>
                      </a:lnTo>
                      <a:lnTo>
                        <a:pt x="115" y="89"/>
                      </a:lnTo>
                      <a:lnTo>
                        <a:pt x="131" y="87"/>
                      </a:lnTo>
                      <a:lnTo>
                        <a:pt x="137" y="87"/>
                      </a:lnTo>
                      <a:lnTo>
                        <a:pt x="144" y="85"/>
                      </a:lnTo>
                      <a:lnTo>
                        <a:pt x="154" y="84"/>
                      </a:lnTo>
                      <a:lnTo>
                        <a:pt x="164" y="82"/>
                      </a:lnTo>
                      <a:lnTo>
                        <a:pt x="174" y="80"/>
                      </a:lnTo>
                      <a:lnTo>
                        <a:pt x="186" y="80"/>
                      </a:lnTo>
                      <a:lnTo>
                        <a:pt x="197" y="79"/>
                      </a:lnTo>
                      <a:lnTo>
                        <a:pt x="209" y="75"/>
                      </a:lnTo>
                      <a:lnTo>
                        <a:pt x="223" y="73"/>
                      </a:lnTo>
                      <a:lnTo>
                        <a:pt x="236" y="72"/>
                      </a:lnTo>
                      <a:lnTo>
                        <a:pt x="252" y="70"/>
                      </a:lnTo>
                      <a:lnTo>
                        <a:pt x="266" y="67"/>
                      </a:lnTo>
                      <a:lnTo>
                        <a:pt x="281" y="65"/>
                      </a:lnTo>
                      <a:lnTo>
                        <a:pt x="299" y="62"/>
                      </a:lnTo>
                      <a:lnTo>
                        <a:pt x="317" y="60"/>
                      </a:lnTo>
                      <a:lnTo>
                        <a:pt x="334" y="56"/>
                      </a:lnTo>
                      <a:lnTo>
                        <a:pt x="352" y="53"/>
                      </a:lnTo>
                      <a:lnTo>
                        <a:pt x="369" y="51"/>
                      </a:lnTo>
                      <a:lnTo>
                        <a:pt x="385" y="48"/>
                      </a:lnTo>
                      <a:lnTo>
                        <a:pt x="399" y="45"/>
                      </a:lnTo>
                      <a:lnTo>
                        <a:pt x="413" y="43"/>
                      </a:lnTo>
                      <a:lnTo>
                        <a:pt x="424" y="40"/>
                      </a:lnTo>
                      <a:lnTo>
                        <a:pt x="436" y="38"/>
                      </a:lnTo>
                      <a:lnTo>
                        <a:pt x="446" y="34"/>
                      </a:lnTo>
                      <a:lnTo>
                        <a:pt x="456" y="31"/>
                      </a:lnTo>
                      <a:lnTo>
                        <a:pt x="463" y="29"/>
                      </a:lnTo>
                      <a:lnTo>
                        <a:pt x="471" y="28"/>
                      </a:lnTo>
                      <a:lnTo>
                        <a:pt x="477" y="24"/>
                      </a:lnTo>
                      <a:lnTo>
                        <a:pt x="483" y="23"/>
                      </a:lnTo>
                      <a:lnTo>
                        <a:pt x="487" y="21"/>
                      </a:lnTo>
                      <a:lnTo>
                        <a:pt x="491" y="17"/>
                      </a:lnTo>
                      <a:lnTo>
                        <a:pt x="493" y="16"/>
                      </a:lnTo>
                      <a:lnTo>
                        <a:pt x="495" y="12"/>
                      </a:lnTo>
                      <a:lnTo>
                        <a:pt x="497" y="9"/>
                      </a:lnTo>
                      <a:lnTo>
                        <a:pt x="499" y="7"/>
                      </a:lnTo>
                      <a:lnTo>
                        <a:pt x="503" y="4"/>
                      </a:lnTo>
                      <a:lnTo>
                        <a:pt x="506" y="2"/>
                      </a:lnTo>
                      <a:lnTo>
                        <a:pt x="510" y="2"/>
                      </a:lnTo>
                      <a:lnTo>
                        <a:pt x="514" y="0"/>
                      </a:lnTo>
                      <a:lnTo>
                        <a:pt x="520" y="0"/>
                      </a:lnTo>
                      <a:lnTo>
                        <a:pt x="524" y="2"/>
                      </a:lnTo>
                      <a:lnTo>
                        <a:pt x="530" y="6"/>
                      </a:lnTo>
                      <a:lnTo>
                        <a:pt x="536" y="9"/>
                      </a:lnTo>
                      <a:lnTo>
                        <a:pt x="544" y="12"/>
                      </a:lnTo>
                      <a:lnTo>
                        <a:pt x="553" y="17"/>
                      </a:lnTo>
                      <a:lnTo>
                        <a:pt x="563" y="23"/>
                      </a:lnTo>
                      <a:lnTo>
                        <a:pt x="573" y="29"/>
                      </a:lnTo>
                      <a:lnTo>
                        <a:pt x="585" y="36"/>
                      </a:lnTo>
                      <a:lnTo>
                        <a:pt x="596" y="45"/>
                      </a:lnTo>
                      <a:lnTo>
                        <a:pt x="606" y="51"/>
                      </a:lnTo>
                      <a:lnTo>
                        <a:pt x="614" y="56"/>
                      </a:lnTo>
                      <a:lnTo>
                        <a:pt x="620" y="63"/>
                      </a:lnTo>
                      <a:lnTo>
                        <a:pt x="626" y="67"/>
                      </a:lnTo>
                      <a:lnTo>
                        <a:pt x="630" y="72"/>
                      </a:lnTo>
                      <a:lnTo>
                        <a:pt x="632" y="75"/>
                      </a:lnTo>
                      <a:lnTo>
                        <a:pt x="632" y="77"/>
                      </a:lnTo>
                      <a:lnTo>
                        <a:pt x="630" y="85"/>
                      </a:lnTo>
                      <a:lnTo>
                        <a:pt x="628" y="92"/>
                      </a:lnTo>
                      <a:lnTo>
                        <a:pt x="624" y="101"/>
                      </a:lnTo>
                      <a:lnTo>
                        <a:pt x="618" y="107"/>
                      </a:lnTo>
                      <a:lnTo>
                        <a:pt x="616" y="109"/>
                      </a:lnTo>
                      <a:lnTo>
                        <a:pt x="616" y="113"/>
                      </a:lnTo>
                      <a:lnTo>
                        <a:pt x="614" y="114"/>
                      </a:lnTo>
                      <a:lnTo>
                        <a:pt x="612" y="118"/>
                      </a:lnTo>
                      <a:lnTo>
                        <a:pt x="612" y="123"/>
                      </a:lnTo>
                      <a:lnTo>
                        <a:pt x="612" y="128"/>
                      </a:lnTo>
                      <a:lnTo>
                        <a:pt x="610" y="133"/>
                      </a:lnTo>
                      <a:lnTo>
                        <a:pt x="610" y="138"/>
                      </a:lnTo>
                      <a:lnTo>
                        <a:pt x="608" y="145"/>
                      </a:lnTo>
                      <a:lnTo>
                        <a:pt x="608" y="152"/>
                      </a:lnTo>
                      <a:lnTo>
                        <a:pt x="608" y="160"/>
                      </a:lnTo>
                      <a:lnTo>
                        <a:pt x="608" y="169"/>
                      </a:lnTo>
                      <a:lnTo>
                        <a:pt x="608" y="177"/>
                      </a:lnTo>
                      <a:lnTo>
                        <a:pt x="606" y="187"/>
                      </a:lnTo>
                      <a:lnTo>
                        <a:pt x="606" y="197"/>
                      </a:lnTo>
                      <a:lnTo>
                        <a:pt x="606" y="208"/>
                      </a:lnTo>
                      <a:lnTo>
                        <a:pt x="606" y="219"/>
                      </a:lnTo>
                      <a:lnTo>
                        <a:pt x="606" y="231"/>
                      </a:lnTo>
                      <a:lnTo>
                        <a:pt x="606" y="243"/>
                      </a:lnTo>
                      <a:lnTo>
                        <a:pt x="606" y="257"/>
                      </a:lnTo>
                      <a:lnTo>
                        <a:pt x="606" y="270"/>
                      </a:lnTo>
                      <a:lnTo>
                        <a:pt x="606" y="286"/>
                      </a:lnTo>
                      <a:lnTo>
                        <a:pt x="608" y="301"/>
                      </a:lnTo>
                      <a:lnTo>
                        <a:pt x="608" y="316"/>
                      </a:lnTo>
                      <a:lnTo>
                        <a:pt x="608" y="333"/>
                      </a:lnTo>
                      <a:lnTo>
                        <a:pt x="608" y="350"/>
                      </a:lnTo>
                      <a:lnTo>
                        <a:pt x="610" y="367"/>
                      </a:lnTo>
                      <a:lnTo>
                        <a:pt x="610" y="386"/>
                      </a:lnTo>
                      <a:lnTo>
                        <a:pt x="610" y="405"/>
                      </a:lnTo>
                      <a:lnTo>
                        <a:pt x="612" y="423"/>
                      </a:lnTo>
                      <a:lnTo>
                        <a:pt x="612" y="444"/>
                      </a:lnTo>
                      <a:lnTo>
                        <a:pt x="612" y="464"/>
                      </a:lnTo>
                      <a:lnTo>
                        <a:pt x="614" y="484"/>
                      </a:lnTo>
                      <a:lnTo>
                        <a:pt x="614" y="505"/>
                      </a:lnTo>
                      <a:lnTo>
                        <a:pt x="614" y="525"/>
                      </a:lnTo>
                      <a:lnTo>
                        <a:pt x="614" y="544"/>
                      </a:lnTo>
                      <a:lnTo>
                        <a:pt x="614" y="562"/>
                      </a:lnTo>
                      <a:lnTo>
                        <a:pt x="616" y="581"/>
                      </a:lnTo>
                      <a:lnTo>
                        <a:pt x="616" y="598"/>
                      </a:lnTo>
                      <a:lnTo>
                        <a:pt x="616" y="615"/>
                      </a:lnTo>
                      <a:lnTo>
                        <a:pt x="616" y="632"/>
                      </a:lnTo>
                      <a:lnTo>
                        <a:pt x="618" y="647"/>
                      </a:lnTo>
                      <a:lnTo>
                        <a:pt x="618" y="663"/>
                      </a:lnTo>
                      <a:lnTo>
                        <a:pt x="618" y="678"/>
                      </a:lnTo>
                      <a:lnTo>
                        <a:pt x="618" y="691"/>
                      </a:lnTo>
                      <a:lnTo>
                        <a:pt x="618" y="705"/>
                      </a:lnTo>
                      <a:lnTo>
                        <a:pt x="618" y="719"/>
                      </a:lnTo>
                      <a:lnTo>
                        <a:pt x="620" y="731"/>
                      </a:lnTo>
                      <a:lnTo>
                        <a:pt x="620" y="744"/>
                      </a:lnTo>
                      <a:lnTo>
                        <a:pt x="620" y="754"/>
                      </a:lnTo>
                      <a:lnTo>
                        <a:pt x="620" y="766"/>
                      </a:lnTo>
                      <a:lnTo>
                        <a:pt x="620" y="776"/>
                      </a:lnTo>
                      <a:lnTo>
                        <a:pt x="620" y="787"/>
                      </a:lnTo>
                      <a:lnTo>
                        <a:pt x="622" y="795"/>
                      </a:lnTo>
                      <a:lnTo>
                        <a:pt x="622" y="804"/>
                      </a:lnTo>
                      <a:lnTo>
                        <a:pt x="622" y="812"/>
                      </a:lnTo>
                      <a:lnTo>
                        <a:pt x="622" y="819"/>
                      </a:lnTo>
                      <a:lnTo>
                        <a:pt x="622" y="827"/>
                      </a:lnTo>
                      <a:lnTo>
                        <a:pt x="622" y="832"/>
                      </a:lnTo>
                      <a:lnTo>
                        <a:pt x="622" y="839"/>
                      </a:lnTo>
                      <a:lnTo>
                        <a:pt x="622" y="844"/>
                      </a:lnTo>
                      <a:lnTo>
                        <a:pt x="622" y="849"/>
                      </a:lnTo>
                      <a:lnTo>
                        <a:pt x="622" y="853"/>
                      </a:lnTo>
                      <a:lnTo>
                        <a:pt x="622" y="856"/>
                      </a:lnTo>
                      <a:lnTo>
                        <a:pt x="616" y="911"/>
                      </a:lnTo>
                      <a:lnTo>
                        <a:pt x="608" y="963"/>
                      </a:lnTo>
                      <a:lnTo>
                        <a:pt x="604" y="977"/>
                      </a:lnTo>
                      <a:lnTo>
                        <a:pt x="600" y="989"/>
                      </a:lnTo>
                      <a:lnTo>
                        <a:pt x="596" y="1001"/>
                      </a:lnTo>
                      <a:lnTo>
                        <a:pt x="591" y="1011"/>
                      </a:lnTo>
                      <a:lnTo>
                        <a:pt x="585" y="1019"/>
                      </a:lnTo>
                      <a:lnTo>
                        <a:pt x="579" y="1029"/>
                      </a:lnTo>
                      <a:lnTo>
                        <a:pt x="573" y="1038"/>
                      </a:lnTo>
                      <a:lnTo>
                        <a:pt x="567" y="1045"/>
                      </a:lnTo>
                      <a:lnTo>
                        <a:pt x="559" y="1053"/>
                      </a:lnTo>
                      <a:lnTo>
                        <a:pt x="553" y="1058"/>
                      </a:lnTo>
                      <a:lnTo>
                        <a:pt x="548" y="1063"/>
                      </a:lnTo>
                      <a:lnTo>
                        <a:pt x="542" y="1068"/>
                      </a:lnTo>
                      <a:lnTo>
                        <a:pt x="538" y="1072"/>
                      </a:lnTo>
                      <a:lnTo>
                        <a:pt x="532" y="1074"/>
                      </a:lnTo>
                      <a:lnTo>
                        <a:pt x="528" y="1075"/>
                      </a:lnTo>
                      <a:lnTo>
                        <a:pt x="524" y="1075"/>
                      </a:lnTo>
                      <a:lnTo>
                        <a:pt x="520" y="1074"/>
                      </a:lnTo>
                      <a:lnTo>
                        <a:pt x="516" y="1070"/>
                      </a:lnTo>
                      <a:lnTo>
                        <a:pt x="512" y="1065"/>
                      </a:lnTo>
                      <a:lnTo>
                        <a:pt x="510" y="1060"/>
                      </a:lnTo>
                      <a:lnTo>
                        <a:pt x="510" y="1055"/>
                      </a:lnTo>
                      <a:lnTo>
                        <a:pt x="508" y="1048"/>
                      </a:lnTo>
                      <a:lnTo>
                        <a:pt x="510" y="1040"/>
                      </a:lnTo>
                      <a:lnTo>
                        <a:pt x="510" y="1029"/>
                      </a:lnTo>
                      <a:lnTo>
                        <a:pt x="512" y="1024"/>
                      </a:lnTo>
                      <a:lnTo>
                        <a:pt x="512" y="1019"/>
                      </a:lnTo>
                      <a:lnTo>
                        <a:pt x="510" y="1012"/>
                      </a:lnTo>
                      <a:lnTo>
                        <a:pt x="510" y="1007"/>
                      </a:lnTo>
                      <a:lnTo>
                        <a:pt x="508" y="1002"/>
                      </a:lnTo>
                      <a:lnTo>
                        <a:pt x="506" y="995"/>
                      </a:lnTo>
                      <a:lnTo>
                        <a:pt x="505" y="990"/>
                      </a:lnTo>
                      <a:lnTo>
                        <a:pt x="501" y="985"/>
                      </a:lnTo>
                      <a:lnTo>
                        <a:pt x="493" y="973"/>
                      </a:lnTo>
                      <a:lnTo>
                        <a:pt x="483" y="963"/>
                      </a:lnTo>
                      <a:lnTo>
                        <a:pt x="473" y="953"/>
                      </a:lnTo>
                      <a:lnTo>
                        <a:pt x="459" y="943"/>
                      </a:lnTo>
                      <a:lnTo>
                        <a:pt x="459" y="94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63"/>
                <p:cNvSpPr/>
                <p:nvPr/>
              </p:nvSpPr>
              <p:spPr bwMode="auto">
                <a:xfrm>
                  <a:off x="4724400" y="1809750"/>
                  <a:ext cx="279400" cy="79375"/>
                </a:xfrm>
                <a:custGeom>
                  <a:avLst/>
                  <a:gdLst>
                    <a:gd name="T0" fmla="*/ 0 w 352"/>
                    <a:gd name="T1" fmla="*/ 74 h 98"/>
                    <a:gd name="T2" fmla="*/ 2 w 352"/>
                    <a:gd name="T3" fmla="*/ 71 h 98"/>
                    <a:gd name="T4" fmla="*/ 10 w 352"/>
                    <a:gd name="T5" fmla="*/ 66 h 98"/>
                    <a:gd name="T6" fmla="*/ 21 w 352"/>
                    <a:gd name="T7" fmla="*/ 61 h 98"/>
                    <a:gd name="T8" fmla="*/ 37 w 352"/>
                    <a:gd name="T9" fmla="*/ 54 h 98"/>
                    <a:gd name="T10" fmla="*/ 58 w 352"/>
                    <a:gd name="T11" fmla="*/ 49 h 98"/>
                    <a:gd name="T12" fmla="*/ 86 w 352"/>
                    <a:gd name="T13" fmla="*/ 42 h 98"/>
                    <a:gd name="T14" fmla="*/ 117 w 352"/>
                    <a:gd name="T15" fmla="*/ 35 h 98"/>
                    <a:gd name="T16" fmla="*/ 150 w 352"/>
                    <a:gd name="T17" fmla="*/ 27 h 98"/>
                    <a:gd name="T18" fmla="*/ 182 w 352"/>
                    <a:gd name="T19" fmla="*/ 20 h 98"/>
                    <a:gd name="T20" fmla="*/ 209 w 352"/>
                    <a:gd name="T21" fmla="*/ 15 h 98"/>
                    <a:gd name="T22" fmla="*/ 233 w 352"/>
                    <a:gd name="T23" fmla="*/ 10 h 98"/>
                    <a:gd name="T24" fmla="*/ 252 w 352"/>
                    <a:gd name="T25" fmla="*/ 6 h 98"/>
                    <a:gd name="T26" fmla="*/ 268 w 352"/>
                    <a:gd name="T27" fmla="*/ 3 h 98"/>
                    <a:gd name="T28" fmla="*/ 280 w 352"/>
                    <a:gd name="T29" fmla="*/ 1 h 98"/>
                    <a:gd name="T30" fmla="*/ 289 w 352"/>
                    <a:gd name="T31" fmla="*/ 0 h 98"/>
                    <a:gd name="T32" fmla="*/ 297 w 352"/>
                    <a:gd name="T33" fmla="*/ 0 h 98"/>
                    <a:gd name="T34" fmla="*/ 309 w 352"/>
                    <a:gd name="T35" fmla="*/ 1 h 98"/>
                    <a:gd name="T36" fmla="*/ 319 w 352"/>
                    <a:gd name="T37" fmla="*/ 6 h 98"/>
                    <a:gd name="T38" fmla="*/ 332 w 352"/>
                    <a:gd name="T39" fmla="*/ 12 h 98"/>
                    <a:gd name="T40" fmla="*/ 344 w 352"/>
                    <a:gd name="T41" fmla="*/ 20 h 98"/>
                    <a:gd name="T42" fmla="*/ 350 w 352"/>
                    <a:gd name="T43" fmla="*/ 29 h 98"/>
                    <a:gd name="T44" fmla="*/ 352 w 352"/>
                    <a:gd name="T45" fmla="*/ 35 h 98"/>
                    <a:gd name="T46" fmla="*/ 348 w 352"/>
                    <a:gd name="T47" fmla="*/ 39 h 98"/>
                    <a:gd name="T48" fmla="*/ 340 w 352"/>
                    <a:gd name="T49" fmla="*/ 42 h 98"/>
                    <a:gd name="T50" fmla="*/ 332 w 352"/>
                    <a:gd name="T51" fmla="*/ 46 h 98"/>
                    <a:gd name="T52" fmla="*/ 319 w 352"/>
                    <a:gd name="T53" fmla="*/ 49 h 98"/>
                    <a:gd name="T54" fmla="*/ 303 w 352"/>
                    <a:gd name="T55" fmla="*/ 52 h 98"/>
                    <a:gd name="T56" fmla="*/ 285 w 352"/>
                    <a:gd name="T57" fmla="*/ 57 h 98"/>
                    <a:gd name="T58" fmla="*/ 264 w 352"/>
                    <a:gd name="T59" fmla="*/ 63 h 98"/>
                    <a:gd name="T60" fmla="*/ 239 w 352"/>
                    <a:gd name="T61" fmla="*/ 68 h 98"/>
                    <a:gd name="T62" fmla="*/ 209 w 352"/>
                    <a:gd name="T63" fmla="*/ 74 h 98"/>
                    <a:gd name="T64" fmla="*/ 178 w 352"/>
                    <a:gd name="T65" fmla="*/ 79 h 98"/>
                    <a:gd name="T66" fmla="*/ 149 w 352"/>
                    <a:gd name="T67" fmla="*/ 86 h 98"/>
                    <a:gd name="T68" fmla="*/ 123 w 352"/>
                    <a:gd name="T69" fmla="*/ 91 h 98"/>
                    <a:gd name="T70" fmla="*/ 100 w 352"/>
                    <a:gd name="T71" fmla="*/ 95 h 98"/>
                    <a:gd name="T72" fmla="*/ 80 w 352"/>
                    <a:gd name="T73" fmla="*/ 98 h 98"/>
                    <a:gd name="T74" fmla="*/ 64 w 352"/>
                    <a:gd name="T75" fmla="*/ 98 h 98"/>
                    <a:gd name="T76" fmla="*/ 51 w 352"/>
                    <a:gd name="T77" fmla="*/ 98 h 98"/>
                    <a:gd name="T78" fmla="*/ 41 w 352"/>
                    <a:gd name="T79" fmla="*/ 98 h 98"/>
                    <a:gd name="T80" fmla="*/ 29 w 352"/>
                    <a:gd name="T81" fmla="*/ 95 h 98"/>
                    <a:gd name="T82" fmla="*/ 17 w 352"/>
                    <a:gd name="T83" fmla="*/ 90 h 98"/>
                    <a:gd name="T84" fmla="*/ 8 w 352"/>
                    <a:gd name="T85" fmla="*/ 85 h 98"/>
                    <a:gd name="T86" fmla="*/ 2 w 352"/>
                    <a:gd name="T87" fmla="*/ 79 h 98"/>
                    <a:gd name="T88" fmla="*/ 0 w 352"/>
                    <a:gd name="T89" fmla="*/ 7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52" h="98">
                      <a:moveTo>
                        <a:pt x="0" y="76"/>
                      </a:moveTo>
                      <a:lnTo>
                        <a:pt x="0" y="74"/>
                      </a:lnTo>
                      <a:lnTo>
                        <a:pt x="0" y="73"/>
                      </a:lnTo>
                      <a:lnTo>
                        <a:pt x="2" y="71"/>
                      </a:lnTo>
                      <a:lnTo>
                        <a:pt x="6" y="68"/>
                      </a:lnTo>
                      <a:lnTo>
                        <a:pt x="10" y="66"/>
                      </a:lnTo>
                      <a:lnTo>
                        <a:pt x="13" y="63"/>
                      </a:lnTo>
                      <a:lnTo>
                        <a:pt x="21" y="61"/>
                      </a:lnTo>
                      <a:lnTo>
                        <a:pt x="29" y="57"/>
                      </a:lnTo>
                      <a:lnTo>
                        <a:pt x="37" y="54"/>
                      </a:lnTo>
                      <a:lnTo>
                        <a:pt x="47" y="52"/>
                      </a:lnTo>
                      <a:lnTo>
                        <a:pt x="58" y="49"/>
                      </a:lnTo>
                      <a:lnTo>
                        <a:pt x="72" y="46"/>
                      </a:lnTo>
                      <a:lnTo>
                        <a:pt x="86" y="42"/>
                      </a:lnTo>
                      <a:lnTo>
                        <a:pt x="100" y="39"/>
                      </a:lnTo>
                      <a:lnTo>
                        <a:pt x="117" y="35"/>
                      </a:lnTo>
                      <a:lnTo>
                        <a:pt x="135" y="30"/>
                      </a:lnTo>
                      <a:lnTo>
                        <a:pt x="150" y="27"/>
                      </a:lnTo>
                      <a:lnTo>
                        <a:pt x="166" y="23"/>
                      </a:lnTo>
                      <a:lnTo>
                        <a:pt x="182" y="20"/>
                      </a:lnTo>
                      <a:lnTo>
                        <a:pt x="195" y="17"/>
                      </a:lnTo>
                      <a:lnTo>
                        <a:pt x="209" y="15"/>
                      </a:lnTo>
                      <a:lnTo>
                        <a:pt x="221" y="12"/>
                      </a:lnTo>
                      <a:lnTo>
                        <a:pt x="233" y="10"/>
                      </a:lnTo>
                      <a:lnTo>
                        <a:pt x="242" y="8"/>
                      </a:lnTo>
                      <a:lnTo>
                        <a:pt x="252" y="6"/>
                      </a:lnTo>
                      <a:lnTo>
                        <a:pt x="260" y="5"/>
                      </a:lnTo>
                      <a:lnTo>
                        <a:pt x="268" y="3"/>
                      </a:lnTo>
                      <a:lnTo>
                        <a:pt x="274" y="1"/>
                      </a:lnTo>
                      <a:lnTo>
                        <a:pt x="280" y="1"/>
                      </a:lnTo>
                      <a:lnTo>
                        <a:pt x="285" y="1"/>
                      </a:lnTo>
                      <a:lnTo>
                        <a:pt x="289" y="0"/>
                      </a:lnTo>
                      <a:lnTo>
                        <a:pt x="291" y="0"/>
                      </a:lnTo>
                      <a:lnTo>
                        <a:pt x="297" y="0"/>
                      </a:lnTo>
                      <a:lnTo>
                        <a:pt x="303" y="1"/>
                      </a:lnTo>
                      <a:lnTo>
                        <a:pt x="309" y="1"/>
                      </a:lnTo>
                      <a:lnTo>
                        <a:pt x="313" y="3"/>
                      </a:lnTo>
                      <a:lnTo>
                        <a:pt x="319" y="6"/>
                      </a:lnTo>
                      <a:lnTo>
                        <a:pt x="325" y="8"/>
                      </a:lnTo>
                      <a:lnTo>
                        <a:pt x="332" y="12"/>
                      </a:lnTo>
                      <a:lnTo>
                        <a:pt x="338" y="15"/>
                      </a:lnTo>
                      <a:lnTo>
                        <a:pt x="344" y="20"/>
                      </a:lnTo>
                      <a:lnTo>
                        <a:pt x="346" y="25"/>
                      </a:lnTo>
                      <a:lnTo>
                        <a:pt x="350" y="29"/>
                      </a:lnTo>
                      <a:lnTo>
                        <a:pt x="352" y="32"/>
                      </a:lnTo>
                      <a:lnTo>
                        <a:pt x="352" y="35"/>
                      </a:lnTo>
                      <a:lnTo>
                        <a:pt x="350" y="37"/>
                      </a:lnTo>
                      <a:lnTo>
                        <a:pt x="348" y="39"/>
                      </a:lnTo>
                      <a:lnTo>
                        <a:pt x="344" y="40"/>
                      </a:lnTo>
                      <a:lnTo>
                        <a:pt x="340" y="42"/>
                      </a:lnTo>
                      <a:lnTo>
                        <a:pt x="336" y="44"/>
                      </a:lnTo>
                      <a:lnTo>
                        <a:pt x="332" y="46"/>
                      </a:lnTo>
                      <a:lnTo>
                        <a:pt x="327" y="47"/>
                      </a:lnTo>
                      <a:lnTo>
                        <a:pt x="319" y="49"/>
                      </a:lnTo>
                      <a:lnTo>
                        <a:pt x="313" y="51"/>
                      </a:lnTo>
                      <a:lnTo>
                        <a:pt x="303" y="52"/>
                      </a:lnTo>
                      <a:lnTo>
                        <a:pt x="295" y="54"/>
                      </a:lnTo>
                      <a:lnTo>
                        <a:pt x="285" y="57"/>
                      </a:lnTo>
                      <a:lnTo>
                        <a:pt x="274" y="59"/>
                      </a:lnTo>
                      <a:lnTo>
                        <a:pt x="264" y="63"/>
                      </a:lnTo>
                      <a:lnTo>
                        <a:pt x="250" y="66"/>
                      </a:lnTo>
                      <a:lnTo>
                        <a:pt x="239" y="68"/>
                      </a:lnTo>
                      <a:lnTo>
                        <a:pt x="225" y="71"/>
                      </a:lnTo>
                      <a:lnTo>
                        <a:pt x="209" y="74"/>
                      </a:lnTo>
                      <a:lnTo>
                        <a:pt x="195" y="76"/>
                      </a:lnTo>
                      <a:lnTo>
                        <a:pt x="178" y="79"/>
                      </a:lnTo>
                      <a:lnTo>
                        <a:pt x="164" y="83"/>
                      </a:lnTo>
                      <a:lnTo>
                        <a:pt x="149" y="86"/>
                      </a:lnTo>
                      <a:lnTo>
                        <a:pt x="135" y="90"/>
                      </a:lnTo>
                      <a:lnTo>
                        <a:pt x="123" y="91"/>
                      </a:lnTo>
                      <a:lnTo>
                        <a:pt x="111" y="93"/>
                      </a:lnTo>
                      <a:lnTo>
                        <a:pt x="100" y="95"/>
                      </a:lnTo>
                      <a:lnTo>
                        <a:pt x="90" y="96"/>
                      </a:lnTo>
                      <a:lnTo>
                        <a:pt x="80" y="98"/>
                      </a:lnTo>
                      <a:lnTo>
                        <a:pt x="72" y="98"/>
                      </a:lnTo>
                      <a:lnTo>
                        <a:pt x="64" y="98"/>
                      </a:lnTo>
                      <a:lnTo>
                        <a:pt x="57" y="98"/>
                      </a:lnTo>
                      <a:lnTo>
                        <a:pt x="51" y="98"/>
                      </a:lnTo>
                      <a:lnTo>
                        <a:pt x="45" y="98"/>
                      </a:lnTo>
                      <a:lnTo>
                        <a:pt x="41" y="98"/>
                      </a:lnTo>
                      <a:lnTo>
                        <a:pt x="37" y="96"/>
                      </a:lnTo>
                      <a:lnTo>
                        <a:pt x="29" y="95"/>
                      </a:lnTo>
                      <a:lnTo>
                        <a:pt x="23" y="91"/>
                      </a:lnTo>
                      <a:lnTo>
                        <a:pt x="17" y="90"/>
                      </a:lnTo>
                      <a:lnTo>
                        <a:pt x="13" y="86"/>
                      </a:lnTo>
                      <a:lnTo>
                        <a:pt x="8" y="85"/>
                      </a:lnTo>
                      <a:lnTo>
                        <a:pt x="6" y="81"/>
                      </a:lnTo>
                      <a:lnTo>
                        <a:pt x="2" y="79"/>
                      </a:lnTo>
                      <a:lnTo>
                        <a:pt x="0" y="76"/>
                      </a:lnTo>
                      <a:lnTo>
                        <a:pt x="0" y="76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0" name="组合 79"/>
            <p:cNvGrpSpPr/>
            <p:nvPr/>
          </p:nvGrpSpPr>
          <p:grpSpPr>
            <a:xfrm>
              <a:off x="3531470" y="4200532"/>
              <a:ext cx="450807" cy="453063"/>
              <a:chOff x="3874778" y="4304966"/>
              <a:chExt cx="450807" cy="453063"/>
            </a:xfrm>
          </p:grpSpPr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74778" y="4304966"/>
                <a:ext cx="450807" cy="453063"/>
              </a:xfrm>
              <a:prstGeom prst="rect">
                <a:avLst/>
              </a:prstGeom>
            </p:spPr>
          </p:pic>
          <p:grpSp>
            <p:nvGrpSpPr>
              <p:cNvPr id="85" name="组合 84"/>
              <p:cNvGrpSpPr/>
              <p:nvPr/>
            </p:nvGrpSpPr>
            <p:grpSpPr>
              <a:xfrm>
                <a:off x="3966956" y="4368159"/>
                <a:ext cx="266451" cy="326676"/>
                <a:chOff x="4464050" y="1584325"/>
                <a:chExt cx="695325" cy="852487"/>
              </a:xfrm>
              <a:solidFill>
                <a:srgbClr val="FF0000"/>
              </a:solidFill>
            </p:grpSpPr>
            <p:sp>
              <p:nvSpPr>
                <p:cNvPr id="86" name="Freeform 60"/>
                <p:cNvSpPr/>
                <p:nvPr/>
              </p:nvSpPr>
              <p:spPr bwMode="auto">
                <a:xfrm>
                  <a:off x="4464050" y="1655763"/>
                  <a:ext cx="219075" cy="746125"/>
                </a:xfrm>
                <a:custGeom>
                  <a:avLst/>
                  <a:gdLst>
                    <a:gd name="T0" fmla="*/ 276 w 276"/>
                    <a:gd name="T1" fmla="*/ 55 h 941"/>
                    <a:gd name="T2" fmla="*/ 276 w 276"/>
                    <a:gd name="T3" fmla="*/ 126 h 941"/>
                    <a:gd name="T4" fmla="*/ 276 w 276"/>
                    <a:gd name="T5" fmla="*/ 174 h 941"/>
                    <a:gd name="T6" fmla="*/ 276 w 276"/>
                    <a:gd name="T7" fmla="*/ 204 h 941"/>
                    <a:gd name="T8" fmla="*/ 276 w 276"/>
                    <a:gd name="T9" fmla="*/ 233 h 941"/>
                    <a:gd name="T10" fmla="*/ 276 w 276"/>
                    <a:gd name="T11" fmla="*/ 260 h 941"/>
                    <a:gd name="T12" fmla="*/ 274 w 276"/>
                    <a:gd name="T13" fmla="*/ 299 h 941"/>
                    <a:gd name="T14" fmla="*/ 270 w 276"/>
                    <a:gd name="T15" fmla="*/ 355 h 941"/>
                    <a:gd name="T16" fmla="*/ 264 w 276"/>
                    <a:gd name="T17" fmla="*/ 413 h 941"/>
                    <a:gd name="T18" fmla="*/ 256 w 276"/>
                    <a:gd name="T19" fmla="*/ 471 h 941"/>
                    <a:gd name="T20" fmla="*/ 247 w 276"/>
                    <a:gd name="T21" fmla="*/ 534 h 941"/>
                    <a:gd name="T22" fmla="*/ 235 w 276"/>
                    <a:gd name="T23" fmla="*/ 593 h 941"/>
                    <a:gd name="T24" fmla="*/ 219 w 276"/>
                    <a:gd name="T25" fmla="*/ 649 h 941"/>
                    <a:gd name="T26" fmla="*/ 198 w 276"/>
                    <a:gd name="T27" fmla="*/ 702 h 941"/>
                    <a:gd name="T28" fmla="*/ 174 w 276"/>
                    <a:gd name="T29" fmla="*/ 751 h 941"/>
                    <a:gd name="T30" fmla="*/ 149 w 276"/>
                    <a:gd name="T31" fmla="*/ 797 h 941"/>
                    <a:gd name="T32" fmla="*/ 121 w 276"/>
                    <a:gd name="T33" fmla="*/ 837 h 941"/>
                    <a:gd name="T34" fmla="*/ 90 w 276"/>
                    <a:gd name="T35" fmla="*/ 873 h 941"/>
                    <a:gd name="T36" fmla="*/ 67 w 276"/>
                    <a:gd name="T37" fmla="*/ 897 h 941"/>
                    <a:gd name="T38" fmla="*/ 53 w 276"/>
                    <a:gd name="T39" fmla="*/ 909 h 941"/>
                    <a:gd name="T40" fmla="*/ 39 w 276"/>
                    <a:gd name="T41" fmla="*/ 921 h 941"/>
                    <a:gd name="T42" fmla="*/ 27 w 276"/>
                    <a:gd name="T43" fmla="*/ 929 h 941"/>
                    <a:gd name="T44" fmla="*/ 20 w 276"/>
                    <a:gd name="T45" fmla="*/ 934 h 941"/>
                    <a:gd name="T46" fmla="*/ 12 w 276"/>
                    <a:gd name="T47" fmla="*/ 939 h 941"/>
                    <a:gd name="T48" fmla="*/ 6 w 276"/>
                    <a:gd name="T49" fmla="*/ 941 h 941"/>
                    <a:gd name="T50" fmla="*/ 2 w 276"/>
                    <a:gd name="T51" fmla="*/ 941 h 941"/>
                    <a:gd name="T52" fmla="*/ 0 w 276"/>
                    <a:gd name="T53" fmla="*/ 939 h 941"/>
                    <a:gd name="T54" fmla="*/ 0 w 276"/>
                    <a:gd name="T55" fmla="*/ 934 h 941"/>
                    <a:gd name="T56" fmla="*/ 2 w 276"/>
                    <a:gd name="T57" fmla="*/ 929 h 941"/>
                    <a:gd name="T58" fmla="*/ 6 w 276"/>
                    <a:gd name="T59" fmla="*/ 921 h 941"/>
                    <a:gd name="T60" fmla="*/ 12 w 276"/>
                    <a:gd name="T61" fmla="*/ 911 h 941"/>
                    <a:gd name="T62" fmla="*/ 20 w 276"/>
                    <a:gd name="T63" fmla="*/ 899 h 941"/>
                    <a:gd name="T64" fmla="*/ 29 w 276"/>
                    <a:gd name="T65" fmla="*/ 885 h 941"/>
                    <a:gd name="T66" fmla="*/ 41 w 276"/>
                    <a:gd name="T67" fmla="*/ 868 h 941"/>
                    <a:gd name="T68" fmla="*/ 61 w 276"/>
                    <a:gd name="T69" fmla="*/ 841 h 941"/>
                    <a:gd name="T70" fmla="*/ 88 w 276"/>
                    <a:gd name="T71" fmla="*/ 802 h 941"/>
                    <a:gd name="T72" fmla="*/ 112 w 276"/>
                    <a:gd name="T73" fmla="*/ 759 h 941"/>
                    <a:gd name="T74" fmla="*/ 135 w 276"/>
                    <a:gd name="T75" fmla="*/ 712 h 941"/>
                    <a:gd name="T76" fmla="*/ 155 w 276"/>
                    <a:gd name="T77" fmla="*/ 658 h 941"/>
                    <a:gd name="T78" fmla="*/ 168 w 276"/>
                    <a:gd name="T79" fmla="*/ 601 h 941"/>
                    <a:gd name="T80" fmla="*/ 182 w 276"/>
                    <a:gd name="T81" fmla="*/ 540 h 941"/>
                    <a:gd name="T82" fmla="*/ 192 w 276"/>
                    <a:gd name="T83" fmla="*/ 478 h 941"/>
                    <a:gd name="T84" fmla="*/ 198 w 276"/>
                    <a:gd name="T85" fmla="*/ 413 h 941"/>
                    <a:gd name="T86" fmla="*/ 203 w 276"/>
                    <a:gd name="T87" fmla="*/ 320 h 941"/>
                    <a:gd name="T88" fmla="*/ 205 w 276"/>
                    <a:gd name="T89" fmla="*/ 196 h 941"/>
                    <a:gd name="T90" fmla="*/ 205 w 276"/>
                    <a:gd name="T91" fmla="*/ 169 h 941"/>
                    <a:gd name="T92" fmla="*/ 205 w 276"/>
                    <a:gd name="T93" fmla="*/ 143 h 941"/>
                    <a:gd name="T94" fmla="*/ 203 w 276"/>
                    <a:gd name="T95" fmla="*/ 121 h 941"/>
                    <a:gd name="T96" fmla="*/ 203 w 276"/>
                    <a:gd name="T97" fmla="*/ 101 h 941"/>
                    <a:gd name="T98" fmla="*/ 202 w 276"/>
                    <a:gd name="T99" fmla="*/ 82 h 941"/>
                    <a:gd name="T100" fmla="*/ 200 w 276"/>
                    <a:gd name="T101" fmla="*/ 67 h 941"/>
                    <a:gd name="T102" fmla="*/ 198 w 276"/>
                    <a:gd name="T103" fmla="*/ 53 h 941"/>
                    <a:gd name="T104" fmla="*/ 196 w 276"/>
                    <a:gd name="T105" fmla="*/ 43 h 941"/>
                    <a:gd name="T106" fmla="*/ 194 w 276"/>
                    <a:gd name="T107" fmla="*/ 29 h 941"/>
                    <a:gd name="T108" fmla="*/ 194 w 276"/>
                    <a:gd name="T109" fmla="*/ 17 h 941"/>
                    <a:gd name="T110" fmla="*/ 196 w 276"/>
                    <a:gd name="T111" fmla="*/ 9 h 941"/>
                    <a:gd name="T112" fmla="*/ 202 w 276"/>
                    <a:gd name="T113" fmla="*/ 2 h 941"/>
                    <a:gd name="T114" fmla="*/ 211 w 276"/>
                    <a:gd name="T115" fmla="*/ 0 h 941"/>
                    <a:gd name="T116" fmla="*/ 227 w 276"/>
                    <a:gd name="T117" fmla="*/ 2 h 941"/>
                    <a:gd name="T118" fmla="*/ 247 w 276"/>
                    <a:gd name="T119" fmla="*/ 7 h 941"/>
                    <a:gd name="T120" fmla="*/ 276 w 276"/>
                    <a:gd name="T121" fmla="*/ 17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76" h="941">
                      <a:moveTo>
                        <a:pt x="276" y="17"/>
                      </a:moveTo>
                      <a:lnTo>
                        <a:pt x="276" y="55"/>
                      </a:lnTo>
                      <a:lnTo>
                        <a:pt x="276" y="90"/>
                      </a:lnTo>
                      <a:lnTo>
                        <a:pt x="276" y="126"/>
                      </a:lnTo>
                      <a:lnTo>
                        <a:pt x="276" y="158"/>
                      </a:lnTo>
                      <a:lnTo>
                        <a:pt x="276" y="174"/>
                      </a:lnTo>
                      <a:lnTo>
                        <a:pt x="276" y="189"/>
                      </a:lnTo>
                      <a:lnTo>
                        <a:pt x="276" y="204"/>
                      </a:lnTo>
                      <a:lnTo>
                        <a:pt x="276" y="219"/>
                      </a:lnTo>
                      <a:lnTo>
                        <a:pt x="276" y="233"/>
                      </a:lnTo>
                      <a:lnTo>
                        <a:pt x="276" y="247"/>
                      </a:lnTo>
                      <a:lnTo>
                        <a:pt x="276" y="260"/>
                      </a:lnTo>
                      <a:lnTo>
                        <a:pt x="276" y="272"/>
                      </a:lnTo>
                      <a:lnTo>
                        <a:pt x="274" y="299"/>
                      </a:lnTo>
                      <a:lnTo>
                        <a:pt x="272" y="326"/>
                      </a:lnTo>
                      <a:lnTo>
                        <a:pt x="270" y="355"/>
                      </a:lnTo>
                      <a:lnTo>
                        <a:pt x="268" y="384"/>
                      </a:lnTo>
                      <a:lnTo>
                        <a:pt x="264" y="413"/>
                      </a:lnTo>
                      <a:lnTo>
                        <a:pt x="260" y="442"/>
                      </a:lnTo>
                      <a:lnTo>
                        <a:pt x="256" y="471"/>
                      </a:lnTo>
                      <a:lnTo>
                        <a:pt x="252" y="501"/>
                      </a:lnTo>
                      <a:lnTo>
                        <a:pt x="247" y="534"/>
                      </a:lnTo>
                      <a:lnTo>
                        <a:pt x="241" y="564"/>
                      </a:lnTo>
                      <a:lnTo>
                        <a:pt x="235" y="593"/>
                      </a:lnTo>
                      <a:lnTo>
                        <a:pt x="227" y="622"/>
                      </a:lnTo>
                      <a:lnTo>
                        <a:pt x="219" y="649"/>
                      </a:lnTo>
                      <a:lnTo>
                        <a:pt x="209" y="674"/>
                      </a:lnTo>
                      <a:lnTo>
                        <a:pt x="198" y="702"/>
                      </a:lnTo>
                      <a:lnTo>
                        <a:pt x="188" y="725"/>
                      </a:lnTo>
                      <a:lnTo>
                        <a:pt x="174" y="751"/>
                      </a:lnTo>
                      <a:lnTo>
                        <a:pt x="162" y="773"/>
                      </a:lnTo>
                      <a:lnTo>
                        <a:pt x="149" y="797"/>
                      </a:lnTo>
                      <a:lnTo>
                        <a:pt x="135" y="817"/>
                      </a:lnTo>
                      <a:lnTo>
                        <a:pt x="121" y="837"/>
                      </a:lnTo>
                      <a:lnTo>
                        <a:pt x="106" y="856"/>
                      </a:lnTo>
                      <a:lnTo>
                        <a:pt x="90" y="873"/>
                      </a:lnTo>
                      <a:lnTo>
                        <a:pt x="76" y="888"/>
                      </a:lnTo>
                      <a:lnTo>
                        <a:pt x="67" y="897"/>
                      </a:lnTo>
                      <a:lnTo>
                        <a:pt x="59" y="904"/>
                      </a:lnTo>
                      <a:lnTo>
                        <a:pt x="53" y="909"/>
                      </a:lnTo>
                      <a:lnTo>
                        <a:pt x="45" y="916"/>
                      </a:lnTo>
                      <a:lnTo>
                        <a:pt x="39" y="921"/>
                      </a:lnTo>
                      <a:lnTo>
                        <a:pt x="33" y="924"/>
                      </a:lnTo>
                      <a:lnTo>
                        <a:pt x="27" y="929"/>
                      </a:lnTo>
                      <a:lnTo>
                        <a:pt x="23" y="933"/>
                      </a:lnTo>
                      <a:lnTo>
                        <a:pt x="20" y="934"/>
                      </a:lnTo>
                      <a:lnTo>
                        <a:pt x="16" y="938"/>
                      </a:lnTo>
                      <a:lnTo>
                        <a:pt x="12" y="939"/>
                      </a:lnTo>
                      <a:lnTo>
                        <a:pt x="8" y="939"/>
                      </a:lnTo>
                      <a:lnTo>
                        <a:pt x="6" y="941"/>
                      </a:lnTo>
                      <a:lnTo>
                        <a:pt x="4" y="941"/>
                      </a:lnTo>
                      <a:lnTo>
                        <a:pt x="2" y="941"/>
                      </a:lnTo>
                      <a:lnTo>
                        <a:pt x="2" y="939"/>
                      </a:lnTo>
                      <a:lnTo>
                        <a:pt x="0" y="939"/>
                      </a:lnTo>
                      <a:lnTo>
                        <a:pt x="0" y="938"/>
                      </a:lnTo>
                      <a:lnTo>
                        <a:pt x="0" y="934"/>
                      </a:lnTo>
                      <a:lnTo>
                        <a:pt x="2" y="933"/>
                      </a:lnTo>
                      <a:lnTo>
                        <a:pt x="2" y="929"/>
                      </a:lnTo>
                      <a:lnTo>
                        <a:pt x="4" y="926"/>
                      </a:lnTo>
                      <a:lnTo>
                        <a:pt x="6" y="921"/>
                      </a:lnTo>
                      <a:lnTo>
                        <a:pt x="10" y="917"/>
                      </a:lnTo>
                      <a:lnTo>
                        <a:pt x="12" y="911"/>
                      </a:lnTo>
                      <a:lnTo>
                        <a:pt x="16" y="905"/>
                      </a:lnTo>
                      <a:lnTo>
                        <a:pt x="20" y="899"/>
                      </a:lnTo>
                      <a:lnTo>
                        <a:pt x="25" y="892"/>
                      </a:lnTo>
                      <a:lnTo>
                        <a:pt x="29" y="885"/>
                      </a:lnTo>
                      <a:lnTo>
                        <a:pt x="35" y="877"/>
                      </a:lnTo>
                      <a:lnTo>
                        <a:pt x="41" y="868"/>
                      </a:lnTo>
                      <a:lnTo>
                        <a:pt x="47" y="858"/>
                      </a:lnTo>
                      <a:lnTo>
                        <a:pt x="61" y="841"/>
                      </a:lnTo>
                      <a:lnTo>
                        <a:pt x="74" y="822"/>
                      </a:lnTo>
                      <a:lnTo>
                        <a:pt x="88" y="802"/>
                      </a:lnTo>
                      <a:lnTo>
                        <a:pt x="100" y="781"/>
                      </a:lnTo>
                      <a:lnTo>
                        <a:pt x="112" y="759"/>
                      </a:lnTo>
                      <a:lnTo>
                        <a:pt x="123" y="736"/>
                      </a:lnTo>
                      <a:lnTo>
                        <a:pt x="135" y="712"/>
                      </a:lnTo>
                      <a:lnTo>
                        <a:pt x="145" y="685"/>
                      </a:lnTo>
                      <a:lnTo>
                        <a:pt x="155" y="658"/>
                      </a:lnTo>
                      <a:lnTo>
                        <a:pt x="162" y="630"/>
                      </a:lnTo>
                      <a:lnTo>
                        <a:pt x="168" y="601"/>
                      </a:lnTo>
                      <a:lnTo>
                        <a:pt x="176" y="571"/>
                      </a:lnTo>
                      <a:lnTo>
                        <a:pt x="182" y="540"/>
                      </a:lnTo>
                      <a:lnTo>
                        <a:pt x="188" y="510"/>
                      </a:lnTo>
                      <a:lnTo>
                        <a:pt x="192" y="478"/>
                      </a:lnTo>
                      <a:lnTo>
                        <a:pt x="196" y="445"/>
                      </a:lnTo>
                      <a:lnTo>
                        <a:pt x="198" y="413"/>
                      </a:lnTo>
                      <a:lnTo>
                        <a:pt x="200" y="382"/>
                      </a:lnTo>
                      <a:lnTo>
                        <a:pt x="203" y="320"/>
                      </a:lnTo>
                      <a:lnTo>
                        <a:pt x="205" y="257"/>
                      </a:lnTo>
                      <a:lnTo>
                        <a:pt x="205" y="196"/>
                      </a:lnTo>
                      <a:lnTo>
                        <a:pt x="205" y="182"/>
                      </a:lnTo>
                      <a:lnTo>
                        <a:pt x="205" y="169"/>
                      </a:lnTo>
                      <a:lnTo>
                        <a:pt x="205" y="155"/>
                      </a:lnTo>
                      <a:lnTo>
                        <a:pt x="205" y="143"/>
                      </a:lnTo>
                      <a:lnTo>
                        <a:pt x="205" y="131"/>
                      </a:lnTo>
                      <a:lnTo>
                        <a:pt x="203" y="121"/>
                      </a:lnTo>
                      <a:lnTo>
                        <a:pt x="203" y="111"/>
                      </a:lnTo>
                      <a:lnTo>
                        <a:pt x="203" y="101"/>
                      </a:lnTo>
                      <a:lnTo>
                        <a:pt x="202" y="90"/>
                      </a:lnTo>
                      <a:lnTo>
                        <a:pt x="202" y="82"/>
                      </a:lnTo>
                      <a:lnTo>
                        <a:pt x="202" y="75"/>
                      </a:lnTo>
                      <a:lnTo>
                        <a:pt x="200" y="67"/>
                      </a:lnTo>
                      <a:lnTo>
                        <a:pt x="200" y="60"/>
                      </a:lnTo>
                      <a:lnTo>
                        <a:pt x="198" y="53"/>
                      </a:lnTo>
                      <a:lnTo>
                        <a:pt x="198" y="48"/>
                      </a:lnTo>
                      <a:lnTo>
                        <a:pt x="196" y="43"/>
                      </a:lnTo>
                      <a:lnTo>
                        <a:pt x="196" y="36"/>
                      </a:lnTo>
                      <a:lnTo>
                        <a:pt x="194" y="29"/>
                      </a:lnTo>
                      <a:lnTo>
                        <a:pt x="194" y="23"/>
                      </a:lnTo>
                      <a:lnTo>
                        <a:pt x="194" y="17"/>
                      </a:lnTo>
                      <a:lnTo>
                        <a:pt x="194" y="12"/>
                      </a:lnTo>
                      <a:lnTo>
                        <a:pt x="196" y="9"/>
                      </a:lnTo>
                      <a:lnTo>
                        <a:pt x="198" y="6"/>
                      </a:lnTo>
                      <a:lnTo>
                        <a:pt x="202" y="2"/>
                      </a:lnTo>
                      <a:lnTo>
                        <a:pt x="205" y="0"/>
                      </a:lnTo>
                      <a:lnTo>
                        <a:pt x="211" y="0"/>
                      </a:lnTo>
                      <a:lnTo>
                        <a:pt x="217" y="0"/>
                      </a:lnTo>
                      <a:lnTo>
                        <a:pt x="227" y="2"/>
                      </a:lnTo>
                      <a:lnTo>
                        <a:pt x="237" y="4"/>
                      </a:lnTo>
                      <a:lnTo>
                        <a:pt x="247" y="7"/>
                      </a:lnTo>
                      <a:lnTo>
                        <a:pt x="260" y="12"/>
                      </a:lnTo>
                      <a:lnTo>
                        <a:pt x="276" y="17"/>
                      </a:lnTo>
                      <a:lnTo>
                        <a:pt x="276" y="17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7" name="Freeform 61"/>
                <p:cNvSpPr/>
                <p:nvPr/>
              </p:nvSpPr>
              <p:spPr bwMode="auto">
                <a:xfrm>
                  <a:off x="4657725" y="1584325"/>
                  <a:ext cx="501650" cy="852487"/>
                </a:xfrm>
                <a:custGeom>
                  <a:avLst/>
                  <a:gdLst>
                    <a:gd name="T0" fmla="*/ 418 w 632"/>
                    <a:gd name="T1" fmla="*/ 911 h 1075"/>
                    <a:gd name="T2" fmla="*/ 409 w 632"/>
                    <a:gd name="T3" fmla="*/ 897 h 1075"/>
                    <a:gd name="T4" fmla="*/ 413 w 632"/>
                    <a:gd name="T5" fmla="*/ 890 h 1075"/>
                    <a:gd name="T6" fmla="*/ 432 w 632"/>
                    <a:gd name="T7" fmla="*/ 888 h 1075"/>
                    <a:gd name="T8" fmla="*/ 461 w 632"/>
                    <a:gd name="T9" fmla="*/ 892 h 1075"/>
                    <a:gd name="T10" fmla="*/ 518 w 632"/>
                    <a:gd name="T11" fmla="*/ 900 h 1075"/>
                    <a:gd name="T12" fmla="*/ 540 w 632"/>
                    <a:gd name="T13" fmla="*/ 892 h 1075"/>
                    <a:gd name="T14" fmla="*/ 544 w 632"/>
                    <a:gd name="T15" fmla="*/ 871 h 1075"/>
                    <a:gd name="T16" fmla="*/ 548 w 632"/>
                    <a:gd name="T17" fmla="*/ 834 h 1075"/>
                    <a:gd name="T18" fmla="*/ 548 w 632"/>
                    <a:gd name="T19" fmla="*/ 780 h 1075"/>
                    <a:gd name="T20" fmla="*/ 548 w 632"/>
                    <a:gd name="T21" fmla="*/ 669 h 1075"/>
                    <a:gd name="T22" fmla="*/ 548 w 632"/>
                    <a:gd name="T23" fmla="*/ 600 h 1075"/>
                    <a:gd name="T24" fmla="*/ 548 w 632"/>
                    <a:gd name="T25" fmla="*/ 544 h 1075"/>
                    <a:gd name="T26" fmla="*/ 546 w 632"/>
                    <a:gd name="T27" fmla="*/ 467 h 1075"/>
                    <a:gd name="T28" fmla="*/ 542 w 632"/>
                    <a:gd name="T29" fmla="*/ 374 h 1075"/>
                    <a:gd name="T30" fmla="*/ 540 w 632"/>
                    <a:gd name="T31" fmla="*/ 284 h 1075"/>
                    <a:gd name="T32" fmla="*/ 538 w 632"/>
                    <a:gd name="T33" fmla="*/ 211 h 1075"/>
                    <a:gd name="T34" fmla="*/ 534 w 632"/>
                    <a:gd name="T35" fmla="*/ 158 h 1075"/>
                    <a:gd name="T36" fmla="*/ 528 w 632"/>
                    <a:gd name="T37" fmla="*/ 123 h 1075"/>
                    <a:gd name="T38" fmla="*/ 516 w 632"/>
                    <a:gd name="T39" fmla="*/ 101 h 1075"/>
                    <a:gd name="T40" fmla="*/ 489 w 632"/>
                    <a:gd name="T41" fmla="*/ 85 h 1075"/>
                    <a:gd name="T42" fmla="*/ 438 w 632"/>
                    <a:gd name="T43" fmla="*/ 84 h 1075"/>
                    <a:gd name="T44" fmla="*/ 395 w 632"/>
                    <a:gd name="T45" fmla="*/ 89 h 1075"/>
                    <a:gd name="T46" fmla="*/ 360 w 632"/>
                    <a:gd name="T47" fmla="*/ 96 h 1075"/>
                    <a:gd name="T48" fmla="*/ 311 w 632"/>
                    <a:gd name="T49" fmla="*/ 102 h 1075"/>
                    <a:gd name="T50" fmla="*/ 248 w 632"/>
                    <a:gd name="T51" fmla="*/ 114 h 1075"/>
                    <a:gd name="T52" fmla="*/ 172 w 632"/>
                    <a:gd name="T53" fmla="*/ 128 h 1075"/>
                    <a:gd name="T54" fmla="*/ 82 w 632"/>
                    <a:gd name="T55" fmla="*/ 143 h 1075"/>
                    <a:gd name="T56" fmla="*/ 0 w 632"/>
                    <a:gd name="T57" fmla="*/ 107 h 1075"/>
                    <a:gd name="T58" fmla="*/ 86 w 632"/>
                    <a:gd name="T59" fmla="*/ 96 h 1075"/>
                    <a:gd name="T60" fmla="*/ 144 w 632"/>
                    <a:gd name="T61" fmla="*/ 85 h 1075"/>
                    <a:gd name="T62" fmla="*/ 197 w 632"/>
                    <a:gd name="T63" fmla="*/ 79 h 1075"/>
                    <a:gd name="T64" fmla="*/ 266 w 632"/>
                    <a:gd name="T65" fmla="*/ 67 h 1075"/>
                    <a:gd name="T66" fmla="*/ 352 w 632"/>
                    <a:gd name="T67" fmla="*/ 53 h 1075"/>
                    <a:gd name="T68" fmla="*/ 424 w 632"/>
                    <a:gd name="T69" fmla="*/ 40 h 1075"/>
                    <a:gd name="T70" fmla="*/ 471 w 632"/>
                    <a:gd name="T71" fmla="*/ 28 h 1075"/>
                    <a:gd name="T72" fmla="*/ 493 w 632"/>
                    <a:gd name="T73" fmla="*/ 16 h 1075"/>
                    <a:gd name="T74" fmla="*/ 506 w 632"/>
                    <a:gd name="T75" fmla="*/ 2 h 1075"/>
                    <a:gd name="T76" fmla="*/ 530 w 632"/>
                    <a:gd name="T77" fmla="*/ 6 h 1075"/>
                    <a:gd name="T78" fmla="*/ 573 w 632"/>
                    <a:gd name="T79" fmla="*/ 29 h 1075"/>
                    <a:gd name="T80" fmla="*/ 620 w 632"/>
                    <a:gd name="T81" fmla="*/ 63 h 1075"/>
                    <a:gd name="T82" fmla="*/ 630 w 632"/>
                    <a:gd name="T83" fmla="*/ 85 h 1075"/>
                    <a:gd name="T84" fmla="*/ 616 w 632"/>
                    <a:gd name="T85" fmla="*/ 113 h 1075"/>
                    <a:gd name="T86" fmla="*/ 610 w 632"/>
                    <a:gd name="T87" fmla="*/ 133 h 1075"/>
                    <a:gd name="T88" fmla="*/ 608 w 632"/>
                    <a:gd name="T89" fmla="*/ 169 h 1075"/>
                    <a:gd name="T90" fmla="*/ 606 w 632"/>
                    <a:gd name="T91" fmla="*/ 219 h 1075"/>
                    <a:gd name="T92" fmla="*/ 606 w 632"/>
                    <a:gd name="T93" fmla="*/ 286 h 1075"/>
                    <a:gd name="T94" fmla="*/ 610 w 632"/>
                    <a:gd name="T95" fmla="*/ 367 h 1075"/>
                    <a:gd name="T96" fmla="*/ 612 w 632"/>
                    <a:gd name="T97" fmla="*/ 464 h 1075"/>
                    <a:gd name="T98" fmla="*/ 614 w 632"/>
                    <a:gd name="T99" fmla="*/ 562 h 1075"/>
                    <a:gd name="T100" fmla="*/ 618 w 632"/>
                    <a:gd name="T101" fmla="*/ 647 h 1075"/>
                    <a:gd name="T102" fmla="*/ 618 w 632"/>
                    <a:gd name="T103" fmla="*/ 719 h 1075"/>
                    <a:gd name="T104" fmla="*/ 620 w 632"/>
                    <a:gd name="T105" fmla="*/ 776 h 1075"/>
                    <a:gd name="T106" fmla="*/ 622 w 632"/>
                    <a:gd name="T107" fmla="*/ 819 h 1075"/>
                    <a:gd name="T108" fmla="*/ 622 w 632"/>
                    <a:gd name="T109" fmla="*/ 849 h 1075"/>
                    <a:gd name="T110" fmla="*/ 604 w 632"/>
                    <a:gd name="T111" fmla="*/ 977 h 1075"/>
                    <a:gd name="T112" fmla="*/ 579 w 632"/>
                    <a:gd name="T113" fmla="*/ 1029 h 1075"/>
                    <a:gd name="T114" fmla="*/ 548 w 632"/>
                    <a:gd name="T115" fmla="*/ 1063 h 1075"/>
                    <a:gd name="T116" fmla="*/ 524 w 632"/>
                    <a:gd name="T117" fmla="*/ 1075 h 1075"/>
                    <a:gd name="T118" fmla="*/ 510 w 632"/>
                    <a:gd name="T119" fmla="*/ 1055 h 1075"/>
                    <a:gd name="T120" fmla="*/ 512 w 632"/>
                    <a:gd name="T121" fmla="*/ 1019 h 1075"/>
                    <a:gd name="T122" fmla="*/ 505 w 632"/>
                    <a:gd name="T123" fmla="*/ 990 h 1075"/>
                    <a:gd name="T124" fmla="*/ 459 w 632"/>
                    <a:gd name="T125" fmla="*/ 943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632" h="1075">
                      <a:moveTo>
                        <a:pt x="459" y="943"/>
                      </a:moveTo>
                      <a:lnTo>
                        <a:pt x="448" y="934"/>
                      </a:lnTo>
                      <a:lnTo>
                        <a:pt x="436" y="926"/>
                      </a:lnTo>
                      <a:lnTo>
                        <a:pt x="426" y="917"/>
                      </a:lnTo>
                      <a:lnTo>
                        <a:pt x="418" y="911"/>
                      </a:lnTo>
                      <a:lnTo>
                        <a:pt x="416" y="907"/>
                      </a:lnTo>
                      <a:lnTo>
                        <a:pt x="413" y="904"/>
                      </a:lnTo>
                      <a:lnTo>
                        <a:pt x="411" y="902"/>
                      </a:lnTo>
                      <a:lnTo>
                        <a:pt x="409" y="899"/>
                      </a:lnTo>
                      <a:lnTo>
                        <a:pt x="409" y="897"/>
                      </a:lnTo>
                      <a:lnTo>
                        <a:pt x="409" y="895"/>
                      </a:lnTo>
                      <a:lnTo>
                        <a:pt x="409" y="894"/>
                      </a:lnTo>
                      <a:lnTo>
                        <a:pt x="409" y="892"/>
                      </a:lnTo>
                      <a:lnTo>
                        <a:pt x="409" y="890"/>
                      </a:lnTo>
                      <a:lnTo>
                        <a:pt x="413" y="890"/>
                      </a:lnTo>
                      <a:lnTo>
                        <a:pt x="416" y="888"/>
                      </a:lnTo>
                      <a:lnTo>
                        <a:pt x="420" y="888"/>
                      </a:lnTo>
                      <a:lnTo>
                        <a:pt x="422" y="888"/>
                      </a:lnTo>
                      <a:lnTo>
                        <a:pt x="426" y="888"/>
                      </a:lnTo>
                      <a:lnTo>
                        <a:pt x="432" y="888"/>
                      </a:lnTo>
                      <a:lnTo>
                        <a:pt x="436" y="888"/>
                      </a:lnTo>
                      <a:lnTo>
                        <a:pt x="442" y="890"/>
                      </a:lnTo>
                      <a:lnTo>
                        <a:pt x="448" y="890"/>
                      </a:lnTo>
                      <a:lnTo>
                        <a:pt x="454" y="890"/>
                      </a:lnTo>
                      <a:lnTo>
                        <a:pt x="461" y="892"/>
                      </a:lnTo>
                      <a:lnTo>
                        <a:pt x="469" y="892"/>
                      </a:lnTo>
                      <a:lnTo>
                        <a:pt x="483" y="895"/>
                      </a:lnTo>
                      <a:lnTo>
                        <a:pt x="497" y="899"/>
                      </a:lnTo>
                      <a:lnTo>
                        <a:pt x="508" y="900"/>
                      </a:lnTo>
                      <a:lnTo>
                        <a:pt x="518" y="900"/>
                      </a:lnTo>
                      <a:lnTo>
                        <a:pt x="526" y="900"/>
                      </a:lnTo>
                      <a:lnTo>
                        <a:pt x="532" y="899"/>
                      </a:lnTo>
                      <a:lnTo>
                        <a:pt x="536" y="895"/>
                      </a:lnTo>
                      <a:lnTo>
                        <a:pt x="540" y="892"/>
                      </a:lnTo>
                      <a:lnTo>
                        <a:pt x="540" y="892"/>
                      </a:lnTo>
                      <a:lnTo>
                        <a:pt x="540" y="888"/>
                      </a:lnTo>
                      <a:lnTo>
                        <a:pt x="542" y="887"/>
                      </a:lnTo>
                      <a:lnTo>
                        <a:pt x="542" y="882"/>
                      </a:lnTo>
                      <a:lnTo>
                        <a:pt x="544" y="878"/>
                      </a:lnTo>
                      <a:lnTo>
                        <a:pt x="544" y="871"/>
                      </a:lnTo>
                      <a:lnTo>
                        <a:pt x="544" y="866"/>
                      </a:lnTo>
                      <a:lnTo>
                        <a:pt x="546" y="860"/>
                      </a:lnTo>
                      <a:lnTo>
                        <a:pt x="546" y="851"/>
                      </a:lnTo>
                      <a:lnTo>
                        <a:pt x="546" y="844"/>
                      </a:lnTo>
                      <a:lnTo>
                        <a:pt x="548" y="834"/>
                      </a:lnTo>
                      <a:lnTo>
                        <a:pt x="548" y="826"/>
                      </a:lnTo>
                      <a:lnTo>
                        <a:pt x="548" y="815"/>
                      </a:lnTo>
                      <a:lnTo>
                        <a:pt x="548" y="804"/>
                      </a:lnTo>
                      <a:lnTo>
                        <a:pt x="548" y="793"/>
                      </a:lnTo>
                      <a:lnTo>
                        <a:pt x="548" y="780"/>
                      </a:lnTo>
                      <a:lnTo>
                        <a:pt x="548" y="756"/>
                      </a:lnTo>
                      <a:lnTo>
                        <a:pt x="548" y="732"/>
                      </a:lnTo>
                      <a:lnTo>
                        <a:pt x="548" y="710"/>
                      </a:lnTo>
                      <a:lnTo>
                        <a:pt x="548" y="690"/>
                      </a:lnTo>
                      <a:lnTo>
                        <a:pt x="548" y="669"/>
                      </a:lnTo>
                      <a:lnTo>
                        <a:pt x="548" y="651"/>
                      </a:lnTo>
                      <a:lnTo>
                        <a:pt x="548" y="634"/>
                      </a:lnTo>
                      <a:lnTo>
                        <a:pt x="548" y="617"/>
                      </a:lnTo>
                      <a:lnTo>
                        <a:pt x="548" y="610"/>
                      </a:lnTo>
                      <a:lnTo>
                        <a:pt x="548" y="600"/>
                      </a:lnTo>
                      <a:lnTo>
                        <a:pt x="548" y="591"/>
                      </a:lnTo>
                      <a:lnTo>
                        <a:pt x="548" y="579"/>
                      </a:lnTo>
                      <a:lnTo>
                        <a:pt x="548" y="569"/>
                      </a:lnTo>
                      <a:lnTo>
                        <a:pt x="548" y="557"/>
                      </a:lnTo>
                      <a:lnTo>
                        <a:pt x="548" y="544"/>
                      </a:lnTo>
                      <a:lnTo>
                        <a:pt x="548" y="530"/>
                      </a:lnTo>
                      <a:lnTo>
                        <a:pt x="548" y="515"/>
                      </a:lnTo>
                      <a:lnTo>
                        <a:pt x="548" y="500"/>
                      </a:lnTo>
                      <a:lnTo>
                        <a:pt x="546" y="484"/>
                      </a:lnTo>
                      <a:lnTo>
                        <a:pt x="546" y="467"/>
                      </a:lnTo>
                      <a:lnTo>
                        <a:pt x="546" y="450"/>
                      </a:lnTo>
                      <a:lnTo>
                        <a:pt x="546" y="432"/>
                      </a:lnTo>
                      <a:lnTo>
                        <a:pt x="544" y="413"/>
                      </a:lnTo>
                      <a:lnTo>
                        <a:pt x="544" y="393"/>
                      </a:lnTo>
                      <a:lnTo>
                        <a:pt x="542" y="374"/>
                      </a:lnTo>
                      <a:lnTo>
                        <a:pt x="542" y="354"/>
                      </a:lnTo>
                      <a:lnTo>
                        <a:pt x="542" y="335"/>
                      </a:lnTo>
                      <a:lnTo>
                        <a:pt x="540" y="318"/>
                      </a:lnTo>
                      <a:lnTo>
                        <a:pt x="540" y="301"/>
                      </a:lnTo>
                      <a:lnTo>
                        <a:pt x="540" y="284"/>
                      </a:lnTo>
                      <a:lnTo>
                        <a:pt x="540" y="269"/>
                      </a:lnTo>
                      <a:lnTo>
                        <a:pt x="538" y="253"/>
                      </a:lnTo>
                      <a:lnTo>
                        <a:pt x="538" y="238"/>
                      </a:lnTo>
                      <a:lnTo>
                        <a:pt x="538" y="225"/>
                      </a:lnTo>
                      <a:lnTo>
                        <a:pt x="538" y="211"/>
                      </a:lnTo>
                      <a:lnTo>
                        <a:pt x="538" y="199"/>
                      </a:lnTo>
                      <a:lnTo>
                        <a:pt x="536" y="189"/>
                      </a:lnTo>
                      <a:lnTo>
                        <a:pt x="536" y="177"/>
                      </a:lnTo>
                      <a:lnTo>
                        <a:pt x="536" y="167"/>
                      </a:lnTo>
                      <a:lnTo>
                        <a:pt x="534" y="158"/>
                      </a:lnTo>
                      <a:lnTo>
                        <a:pt x="534" y="150"/>
                      </a:lnTo>
                      <a:lnTo>
                        <a:pt x="532" y="143"/>
                      </a:lnTo>
                      <a:lnTo>
                        <a:pt x="530" y="136"/>
                      </a:lnTo>
                      <a:lnTo>
                        <a:pt x="528" y="129"/>
                      </a:lnTo>
                      <a:lnTo>
                        <a:pt x="528" y="123"/>
                      </a:lnTo>
                      <a:lnTo>
                        <a:pt x="526" y="118"/>
                      </a:lnTo>
                      <a:lnTo>
                        <a:pt x="522" y="113"/>
                      </a:lnTo>
                      <a:lnTo>
                        <a:pt x="520" y="107"/>
                      </a:lnTo>
                      <a:lnTo>
                        <a:pt x="518" y="104"/>
                      </a:lnTo>
                      <a:lnTo>
                        <a:pt x="516" y="101"/>
                      </a:lnTo>
                      <a:lnTo>
                        <a:pt x="512" y="97"/>
                      </a:lnTo>
                      <a:lnTo>
                        <a:pt x="510" y="94"/>
                      </a:lnTo>
                      <a:lnTo>
                        <a:pt x="505" y="90"/>
                      </a:lnTo>
                      <a:lnTo>
                        <a:pt x="497" y="87"/>
                      </a:lnTo>
                      <a:lnTo>
                        <a:pt x="489" y="85"/>
                      </a:lnTo>
                      <a:lnTo>
                        <a:pt x="481" y="84"/>
                      </a:lnTo>
                      <a:lnTo>
                        <a:pt x="471" y="84"/>
                      </a:lnTo>
                      <a:lnTo>
                        <a:pt x="461" y="84"/>
                      </a:lnTo>
                      <a:lnTo>
                        <a:pt x="450" y="84"/>
                      </a:lnTo>
                      <a:lnTo>
                        <a:pt x="438" y="84"/>
                      </a:lnTo>
                      <a:lnTo>
                        <a:pt x="424" y="85"/>
                      </a:lnTo>
                      <a:lnTo>
                        <a:pt x="409" y="87"/>
                      </a:lnTo>
                      <a:lnTo>
                        <a:pt x="405" y="87"/>
                      </a:lnTo>
                      <a:lnTo>
                        <a:pt x="399" y="89"/>
                      </a:lnTo>
                      <a:lnTo>
                        <a:pt x="395" y="89"/>
                      </a:lnTo>
                      <a:lnTo>
                        <a:pt x="389" y="90"/>
                      </a:lnTo>
                      <a:lnTo>
                        <a:pt x="383" y="90"/>
                      </a:lnTo>
                      <a:lnTo>
                        <a:pt x="375" y="92"/>
                      </a:lnTo>
                      <a:lnTo>
                        <a:pt x="368" y="94"/>
                      </a:lnTo>
                      <a:lnTo>
                        <a:pt x="360" y="96"/>
                      </a:lnTo>
                      <a:lnTo>
                        <a:pt x="352" y="96"/>
                      </a:lnTo>
                      <a:lnTo>
                        <a:pt x="342" y="97"/>
                      </a:lnTo>
                      <a:lnTo>
                        <a:pt x="332" y="99"/>
                      </a:lnTo>
                      <a:lnTo>
                        <a:pt x="323" y="101"/>
                      </a:lnTo>
                      <a:lnTo>
                        <a:pt x="311" y="102"/>
                      </a:lnTo>
                      <a:lnTo>
                        <a:pt x="299" y="106"/>
                      </a:lnTo>
                      <a:lnTo>
                        <a:pt x="287" y="107"/>
                      </a:lnTo>
                      <a:lnTo>
                        <a:pt x="276" y="109"/>
                      </a:lnTo>
                      <a:lnTo>
                        <a:pt x="262" y="111"/>
                      </a:lnTo>
                      <a:lnTo>
                        <a:pt x="248" y="114"/>
                      </a:lnTo>
                      <a:lnTo>
                        <a:pt x="234" y="116"/>
                      </a:lnTo>
                      <a:lnTo>
                        <a:pt x="221" y="119"/>
                      </a:lnTo>
                      <a:lnTo>
                        <a:pt x="205" y="123"/>
                      </a:lnTo>
                      <a:lnTo>
                        <a:pt x="189" y="124"/>
                      </a:lnTo>
                      <a:lnTo>
                        <a:pt x="172" y="128"/>
                      </a:lnTo>
                      <a:lnTo>
                        <a:pt x="156" y="131"/>
                      </a:lnTo>
                      <a:lnTo>
                        <a:pt x="139" y="135"/>
                      </a:lnTo>
                      <a:lnTo>
                        <a:pt x="121" y="136"/>
                      </a:lnTo>
                      <a:lnTo>
                        <a:pt x="101" y="140"/>
                      </a:lnTo>
                      <a:lnTo>
                        <a:pt x="82" y="143"/>
                      </a:lnTo>
                      <a:lnTo>
                        <a:pt x="62" y="148"/>
                      </a:lnTo>
                      <a:lnTo>
                        <a:pt x="43" y="152"/>
                      </a:lnTo>
                      <a:lnTo>
                        <a:pt x="21" y="155"/>
                      </a:lnTo>
                      <a:lnTo>
                        <a:pt x="0" y="158"/>
                      </a:lnTo>
                      <a:lnTo>
                        <a:pt x="0" y="107"/>
                      </a:lnTo>
                      <a:lnTo>
                        <a:pt x="19" y="106"/>
                      </a:lnTo>
                      <a:lnTo>
                        <a:pt x="37" y="102"/>
                      </a:lnTo>
                      <a:lnTo>
                        <a:pt x="54" y="101"/>
                      </a:lnTo>
                      <a:lnTo>
                        <a:pt x="70" y="97"/>
                      </a:lnTo>
                      <a:lnTo>
                        <a:pt x="86" y="96"/>
                      </a:lnTo>
                      <a:lnTo>
                        <a:pt x="101" y="92"/>
                      </a:lnTo>
                      <a:lnTo>
                        <a:pt x="115" y="89"/>
                      </a:lnTo>
                      <a:lnTo>
                        <a:pt x="131" y="87"/>
                      </a:lnTo>
                      <a:lnTo>
                        <a:pt x="137" y="87"/>
                      </a:lnTo>
                      <a:lnTo>
                        <a:pt x="144" y="85"/>
                      </a:lnTo>
                      <a:lnTo>
                        <a:pt x="154" y="84"/>
                      </a:lnTo>
                      <a:lnTo>
                        <a:pt x="164" y="82"/>
                      </a:lnTo>
                      <a:lnTo>
                        <a:pt x="174" y="80"/>
                      </a:lnTo>
                      <a:lnTo>
                        <a:pt x="186" y="80"/>
                      </a:lnTo>
                      <a:lnTo>
                        <a:pt x="197" y="79"/>
                      </a:lnTo>
                      <a:lnTo>
                        <a:pt x="209" y="75"/>
                      </a:lnTo>
                      <a:lnTo>
                        <a:pt x="223" y="73"/>
                      </a:lnTo>
                      <a:lnTo>
                        <a:pt x="236" y="72"/>
                      </a:lnTo>
                      <a:lnTo>
                        <a:pt x="252" y="70"/>
                      </a:lnTo>
                      <a:lnTo>
                        <a:pt x="266" y="67"/>
                      </a:lnTo>
                      <a:lnTo>
                        <a:pt x="281" y="65"/>
                      </a:lnTo>
                      <a:lnTo>
                        <a:pt x="299" y="62"/>
                      </a:lnTo>
                      <a:lnTo>
                        <a:pt x="317" y="60"/>
                      </a:lnTo>
                      <a:lnTo>
                        <a:pt x="334" y="56"/>
                      </a:lnTo>
                      <a:lnTo>
                        <a:pt x="352" y="53"/>
                      </a:lnTo>
                      <a:lnTo>
                        <a:pt x="369" y="51"/>
                      </a:lnTo>
                      <a:lnTo>
                        <a:pt x="385" y="48"/>
                      </a:lnTo>
                      <a:lnTo>
                        <a:pt x="399" y="45"/>
                      </a:lnTo>
                      <a:lnTo>
                        <a:pt x="413" y="43"/>
                      </a:lnTo>
                      <a:lnTo>
                        <a:pt x="424" y="40"/>
                      </a:lnTo>
                      <a:lnTo>
                        <a:pt x="436" y="38"/>
                      </a:lnTo>
                      <a:lnTo>
                        <a:pt x="446" y="34"/>
                      </a:lnTo>
                      <a:lnTo>
                        <a:pt x="456" y="31"/>
                      </a:lnTo>
                      <a:lnTo>
                        <a:pt x="463" y="29"/>
                      </a:lnTo>
                      <a:lnTo>
                        <a:pt x="471" y="28"/>
                      </a:lnTo>
                      <a:lnTo>
                        <a:pt x="477" y="24"/>
                      </a:lnTo>
                      <a:lnTo>
                        <a:pt x="483" y="23"/>
                      </a:lnTo>
                      <a:lnTo>
                        <a:pt x="487" y="21"/>
                      </a:lnTo>
                      <a:lnTo>
                        <a:pt x="491" y="17"/>
                      </a:lnTo>
                      <a:lnTo>
                        <a:pt x="493" y="16"/>
                      </a:lnTo>
                      <a:lnTo>
                        <a:pt x="495" y="12"/>
                      </a:lnTo>
                      <a:lnTo>
                        <a:pt x="497" y="9"/>
                      </a:lnTo>
                      <a:lnTo>
                        <a:pt x="499" y="7"/>
                      </a:lnTo>
                      <a:lnTo>
                        <a:pt x="503" y="4"/>
                      </a:lnTo>
                      <a:lnTo>
                        <a:pt x="506" y="2"/>
                      </a:lnTo>
                      <a:lnTo>
                        <a:pt x="510" y="2"/>
                      </a:lnTo>
                      <a:lnTo>
                        <a:pt x="514" y="0"/>
                      </a:lnTo>
                      <a:lnTo>
                        <a:pt x="520" y="0"/>
                      </a:lnTo>
                      <a:lnTo>
                        <a:pt x="524" y="2"/>
                      </a:lnTo>
                      <a:lnTo>
                        <a:pt x="530" y="6"/>
                      </a:lnTo>
                      <a:lnTo>
                        <a:pt x="536" y="9"/>
                      </a:lnTo>
                      <a:lnTo>
                        <a:pt x="544" y="12"/>
                      </a:lnTo>
                      <a:lnTo>
                        <a:pt x="553" y="17"/>
                      </a:lnTo>
                      <a:lnTo>
                        <a:pt x="563" y="23"/>
                      </a:lnTo>
                      <a:lnTo>
                        <a:pt x="573" y="29"/>
                      </a:lnTo>
                      <a:lnTo>
                        <a:pt x="585" y="36"/>
                      </a:lnTo>
                      <a:lnTo>
                        <a:pt x="596" y="45"/>
                      </a:lnTo>
                      <a:lnTo>
                        <a:pt x="606" y="51"/>
                      </a:lnTo>
                      <a:lnTo>
                        <a:pt x="614" y="56"/>
                      </a:lnTo>
                      <a:lnTo>
                        <a:pt x="620" y="63"/>
                      </a:lnTo>
                      <a:lnTo>
                        <a:pt x="626" y="67"/>
                      </a:lnTo>
                      <a:lnTo>
                        <a:pt x="630" y="72"/>
                      </a:lnTo>
                      <a:lnTo>
                        <a:pt x="632" y="75"/>
                      </a:lnTo>
                      <a:lnTo>
                        <a:pt x="632" y="77"/>
                      </a:lnTo>
                      <a:lnTo>
                        <a:pt x="630" y="85"/>
                      </a:lnTo>
                      <a:lnTo>
                        <a:pt x="628" y="92"/>
                      </a:lnTo>
                      <a:lnTo>
                        <a:pt x="624" y="101"/>
                      </a:lnTo>
                      <a:lnTo>
                        <a:pt x="618" y="107"/>
                      </a:lnTo>
                      <a:lnTo>
                        <a:pt x="616" y="109"/>
                      </a:lnTo>
                      <a:lnTo>
                        <a:pt x="616" y="113"/>
                      </a:lnTo>
                      <a:lnTo>
                        <a:pt x="614" y="114"/>
                      </a:lnTo>
                      <a:lnTo>
                        <a:pt x="612" y="118"/>
                      </a:lnTo>
                      <a:lnTo>
                        <a:pt x="612" y="123"/>
                      </a:lnTo>
                      <a:lnTo>
                        <a:pt x="612" y="128"/>
                      </a:lnTo>
                      <a:lnTo>
                        <a:pt x="610" y="133"/>
                      </a:lnTo>
                      <a:lnTo>
                        <a:pt x="610" y="138"/>
                      </a:lnTo>
                      <a:lnTo>
                        <a:pt x="608" y="145"/>
                      </a:lnTo>
                      <a:lnTo>
                        <a:pt x="608" y="152"/>
                      </a:lnTo>
                      <a:lnTo>
                        <a:pt x="608" y="160"/>
                      </a:lnTo>
                      <a:lnTo>
                        <a:pt x="608" y="169"/>
                      </a:lnTo>
                      <a:lnTo>
                        <a:pt x="608" y="177"/>
                      </a:lnTo>
                      <a:lnTo>
                        <a:pt x="606" y="187"/>
                      </a:lnTo>
                      <a:lnTo>
                        <a:pt x="606" y="197"/>
                      </a:lnTo>
                      <a:lnTo>
                        <a:pt x="606" y="208"/>
                      </a:lnTo>
                      <a:lnTo>
                        <a:pt x="606" y="219"/>
                      </a:lnTo>
                      <a:lnTo>
                        <a:pt x="606" y="231"/>
                      </a:lnTo>
                      <a:lnTo>
                        <a:pt x="606" y="243"/>
                      </a:lnTo>
                      <a:lnTo>
                        <a:pt x="606" y="257"/>
                      </a:lnTo>
                      <a:lnTo>
                        <a:pt x="606" y="270"/>
                      </a:lnTo>
                      <a:lnTo>
                        <a:pt x="606" y="286"/>
                      </a:lnTo>
                      <a:lnTo>
                        <a:pt x="608" y="301"/>
                      </a:lnTo>
                      <a:lnTo>
                        <a:pt x="608" y="316"/>
                      </a:lnTo>
                      <a:lnTo>
                        <a:pt x="608" y="333"/>
                      </a:lnTo>
                      <a:lnTo>
                        <a:pt x="608" y="350"/>
                      </a:lnTo>
                      <a:lnTo>
                        <a:pt x="610" y="367"/>
                      </a:lnTo>
                      <a:lnTo>
                        <a:pt x="610" y="386"/>
                      </a:lnTo>
                      <a:lnTo>
                        <a:pt x="610" y="405"/>
                      </a:lnTo>
                      <a:lnTo>
                        <a:pt x="612" y="423"/>
                      </a:lnTo>
                      <a:lnTo>
                        <a:pt x="612" y="444"/>
                      </a:lnTo>
                      <a:lnTo>
                        <a:pt x="612" y="464"/>
                      </a:lnTo>
                      <a:lnTo>
                        <a:pt x="614" y="484"/>
                      </a:lnTo>
                      <a:lnTo>
                        <a:pt x="614" y="505"/>
                      </a:lnTo>
                      <a:lnTo>
                        <a:pt x="614" y="525"/>
                      </a:lnTo>
                      <a:lnTo>
                        <a:pt x="614" y="544"/>
                      </a:lnTo>
                      <a:lnTo>
                        <a:pt x="614" y="562"/>
                      </a:lnTo>
                      <a:lnTo>
                        <a:pt x="616" y="581"/>
                      </a:lnTo>
                      <a:lnTo>
                        <a:pt x="616" y="598"/>
                      </a:lnTo>
                      <a:lnTo>
                        <a:pt x="616" y="615"/>
                      </a:lnTo>
                      <a:lnTo>
                        <a:pt x="616" y="632"/>
                      </a:lnTo>
                      <a:lnTo>
                        <a:pt x="618" y="647"/>
                      </a:lnTo>
                      <a:lnTo>
                        <a:pt x="618" y="663"/>
                      </a:lnTo>
                      <a:lnTo>
                        <a:pt x="618" y="678"/>
                      </a:lnTo>
                      <a:lnTo>
                        <a:pt x="618" y="691"/>
                      </a:lnTo>
                      <a:lnTo>
                        <a:pt x="618" y="705"/>
                      </a:lnTo>
                      <a:lnTo>
                        <a:pt x="618" y="719"/>
                      </a:lnTo>
                      <a:lnTo>
                        <a:pt x="620" y="731"/>
                      </a:lnTo>
                      <a:lnTo>
                        <a:pt x="620" y="744"/>
                      </a:lnTo>
                      <a:lnTo>
                        <a:pt x="620" y="754"/>
                      </a:lnTo>
                      <a:lnTo>
                        <a:pt x="620" y="766"/>
                      </a:lnTo>
                      <a:lnTo>
                        <a:pt x="620" y="776"/>
                      </a:lnTo>
                      <a:lnTo>
                        <a:pt x="620" y="787"/>
                      </a:lnTo>
                      <a:lnTo>
                        <a:pt x="622" y="795"/>
                      </a:lnTo>
                      <a:lnTo>
                        <a:pt x="622" y="804"/>
                      </a:lnTo>
                      <a:lnTo>
                        <a:pt x="622" y="812"/>
                      </a:lnTo>
                      <a:lnTo>
                        <a:pt x="622" y="819"/>
                      </a:lnTo>
                      <a:lnTo>
                        <a:pt x="622" y="827"/>
                      </a:lnTo>
                      <a:lnTo>
                        <a:pt x="622" y="832"/>
                      </a:lnTo>
                      <a:lnTo>
                        <a:pt x="622" y="839"/>
                      </a:lnTo>
                      <a:lnTo>
                        <a:pt x="622" y="844"/>
                      </a:lnTo>
                      <a:lnTo>
                        <a:pt x="622" y="849"/>
                      </a:lnTo>
                      <a:lnTo>
                        <a:pt x="622" y="853"/>
                      </a:lnTo>
                      <a:lnTo>
                        <a:pt x="622" y="856"/>
                      </a:lnTo>
                      <a:lnTo>
                        <a:pt x="616" y="911"/>
                      </a:lnTo>
                      <a:lnTo>
                        <a:pt x="608" y="963"/>
                      </a:lnTo>
                      <a:lnTo>
                        <a:pt x="604" y="977"/>
                      </a:lnTo>
                      <a:lnTo>
                        <a:pt x="600" y="989"/>
                      </a:lnTo>
                      <a:lnTo>
                        <a:pt x="596" y="1001"/>
                      </a:lnTo>
                      <a:lnTo>
                        <a:pt x="591" y="1011"/>
                      </a:lnTo>
                      <a:lnTo>
                        <a:pt x="585" y="1019"/>
                      </a:lnTo>
                      <a:lnTo>
                        <a:pt x="579" y="1029"/>
                      </a:lnTo>
                      <a:lnTo>
                        <a:pt x="573" y="1038"/>
                      </a:lnTo>
                      <a:lnTo>
                        <a:pt x="567" y="1045"/>
                      </a:lnTo>
                      <a:lnTo>
                        <a:pt x="559" y="1053"/>
                      </a:lnTo>
                      <a:lnTo>
                        <a:pt x="553" y="1058"/>
                      </a:lnTo>
                      <a:lnTo>
                        <a:pt x="548" y="1063"/>
                      </a:lnTo>
                      <a:lnTo>
                        <a:pt x="542" y="1068"/>
                      </a:lnTo>
                      <a:lnTo>
                        <a:pt x="538" y="1072"/>
                      </a:lnTo>
                      <a:lnTo>
                        <a:pt x="532" y="1074"/>
                      </a:lnTo>
                      <a:lnTo>
                        <a:pt x="528" y="1075"/>
                      </a:lnTo>
                      <a:lnTo>
                        <a:pt x="524" y="1075"/>
                      </a:lnTo>
                      <a:lnTo>
                        <a:pt x="520" y="1074"/>
                      </a:lnTo>
                      <a:lnTo>
                        <a:pt x="516" y="1070"/>
                      </a:lnTo>
                      <a:lnTo>
                        <a:pt x="512" y="1065"/>
                      </a:lnTo>
                      <a:lnTo>
                        <a:pt x="510" y="1060"/>
                      </a:lnTo>
                      <a:lnTo>
                        <a:pt x="510" y="1055"/>
                      </a:lnTo>
                      <a:lnTo>
                        <a:pt x="508" y="1048"/>
                      </a:lnTo>
                      <a:lnTo>
                        <a:pt x="510" y="1040"/>
                      </a:lnTo>
                      <a:lnTo>
                        <a:pt x="510" y="1029"/>
                      </a:lnTo>
                      <a:lnTo>
                        <a:pt x="512" y="1024"/>
                      </a:lnTo>
                      <a:lnTo>
                        <a:pt x="512" y="1019"/>
                      </a:lnTo>
                      <a:lnTo>
                        <a:pt x="510" y="1012"/>
                      </a:lnTo>
                      <a:lnTo>
                        <a:pt x="510" y="1007"/>
                      </a:lnTo>
                      <a:lnTo>
                        <a:pt x="508" y="1002"/>
                      </a:lnTo>
                      <a:lnTo>
                        <a:pt x="506" y="995"/>
                      </a:lnTo>
                      <a:lnTo>
                        <a:pt x="505" y="990"/>
                      </a:lnTo>
                      <a:lnTo>
                        <a:pt x="501" y="985"/>
                      </a:lnTo>
                      <a:lnTo>
                        <a:pt x="493" y="973"/>
                      </a:lnTo>
                      <a:lnTo>
                        <a:pt x="483" y="963"/>
                      </a:lnTo>
                      <a:lnTo>
                        <a:pt x="473" y="953"/>
                      </a:lnTo>
                      <a:lnTo>
                        <a:pt x="459" y="943"/>
                      </a:lnTo>
                      <a:lnTo>
                        <a:pt x="459" y="943"/>
                      </a:lnTo>
                    </a:path>
                  </a:pathLst>
                </a:custGeom>
                <a:grpFill/>
                <a:ln w="9525">
                  <a:solidFill>
                    <a:srgbClr val="FF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1" name="组合 80"/>
            <p:cNvGrpSpPr/>
            <p:nvPr/>
          </p:nvGrpSpPr>
          <p:grpSpPr>
            <a:xfrm>
              <a:off x="3082920" y="4200532"/>
              <a:ext cx="450807" cy="453063"/>
              <a:chOff x="3874778" y="4304966"/>
              <a:chExt cx="450807" cy="453063"/>
            </a:xfrm>
          </p:grpSpPr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74778" y="4304966"/>
                <a:ext cx="450807" cy="453063"/>
              </a:xfrm>
              <a:prstGeom prst="rect">
                <a:avLst/>
              </a:prstGeom>
            </p:spPr>
          </p:pic>
          <p:sp>
            <p:nvSpPr>
              <p:cNvPr id="83" name="Freeform 60"/>
              <p:cNvSpPr/>
              <p:nvPr/>
            </p:nvSpPr>
            <p:spPr bwMode="auto">
              <a:xfrm>
                <a:off x="3966950" y="4395535"/>
                <a:ext cx="83950" cy="285918"/>
              </a:xfrm>
              <a:custGeom>
                <a:avLst/>
                <a:gdLst>
                  <a:gd name="T0" fmla="*/ 276 w 276"/>
                  <a:gd name="T1" fmla="*/ 55 h 941"/>
                  <a:gd name="T2" fmla="*/ 276 w 276"/>
                  <a:gd name="T3" fmla="*/ 126 h 941"/>
                  <a:gd name="T4" fmla="*/ 276 w 276"/>
                  <a:gd name="T5" fmla="*/ 174 h 941"/>
                  <a:gd name="T6" fmla="*/ 276 w 276"/>
                  <a:gd name="T7" fmla="*/ 204 h 941"/>
                  <a:gd name="T8" fmla="*/ 276 w 276"/>
                  <a:gd name="T9" fmla="*/ 233 h 941"/>
                  <a:gd name="T10" fmla="*/ 276 w 276"/>
                  <a:gd name="T11" fmla="*/ 260 h 941"/>
                  <a:gd name="T12" fmla="*/ 274 w 276"/>
                  <a:gd name="T13" fmla="*/ 299 h 941"/>
                  <a:gd name="T14" fmla="*/ 270 w 276"/>
                  <a:gd name="T15" fmla="*/ 355 h 941"/>
                  <a:gd name="T16" fmla="*/ 264 w 276"/>
                  <a:gd name="T17" fmla="*/ 413 h 941"/>
                  <a:gd name="T18" fmla="*/ 256 w 276"/>
                  <a:gd name="T19" fmla="*/ 471 h 941"/>
                  <a:gd name="T20" fmla="*/ 247 w 276"/>
                  <a:gd name="T21" fmla="*/ 534 h 941"/>
                  <a:gd name="T22" fmla="*/ 235 w 276"/>
                  <a:gd name="T23" fmla="*/ 593 h 941"/>
                  <a:gd name="T24" fmla="*/ 219 w 276"/>
                  <a:gd name="T25" fmla="*/ 649 h 941"/>
                  <a:gd name="T26" fmla="*/ 198 w 276"/>
                  <a:gd name="T27" fmla="*/ 702 h 941"/>
                  <a:gd name="T28" fmla="*/ 174 w 276"/>
                  <a:gd name="T29" fmla="*/ 751 h 941"/>
                  <a:gd name="T30" fmla="*/ 149 w 276"/>
                  <a:gd name="T31" fmla="*/ 797 h 941"/>
                  <a:gd name="T32" fmla="*/ 121 w 276"/>
                  <a:gd name="T33" fmla="*/ 837 h 941"/>
                  <a:gd name="T34" fmla="*/ 90 w 276"/>
                  <a:gd name="T35" fmla="*/ 873 h 941"/>
                  <a:gd name="T36" fmla="*/ 67 w 276"/>
                  <a:gd name="T37" fmla="*/ 897 h 941"/>
                  <a:gd name="T38" fmla="*/ 53 w 276"/>
                  <a:gd name="T39" fmla="*/ 909 h 941"/>
                  <a:gd name="T40" fmla="*/ 39 w 276"/>
                  <a:gd name="T41" fmla="*/ 921 h 941"/>
                  <a:gd name="T42" fmla="*/ 27 w 276"/>
                  <a:gd name="T43" fmla="*/ 929 h 941"/>
                  <a:gd name="T44" fmla="*/ 20 w 276"/>
                  <a:gd name="T45" fmla="*/ 934 h 941"/>
                  <a:gd name="T46" fmla="*/ 12 w 276"/>
                  <a:gd name="T47" fmla="*/ 939 h 941"/>
                  <a:gd name="T48" fmla="*/ 6 w 276"/>
                  <a:gd name="T49" fmla="*/ 941 h 941"/>
                  <a:gd name="T50" fmla="*/ 2 w 276"/>
                  <a:gd name="T51" fmla="*/ 941 h 941"/>
                  <a:gd name="T52" fmla="*/ 0 w 276"/>
                  <a:gd name="T53" fmla="*/ 939 h 941"/>
                  <a:gd name="T54" fmla="*/ 0 w 276"/>
                  <a:gd name="T55" fmla="*/ 934 h 941"/>
                  <a:gd name="T56" fmla="*/ 2 w 276"/>
                  <a:gd name="T57" fmla="*/ 929 h 941"/>
                  <a:gd name="T58" fmla="*/ 6 w 276"/>
                  <a:gd name="T59" fmla="*/ 921 h 941"/>
                  <a:gd name="T60" fmla="*/ 12 w 276"/>
                  <a:gd name="T61" fmla="*/ 911 h 941"/>
                  <a:gd name="T62" fmla="*/ 20 w 276"/>
                  <a:gd name="T63" fmla="*/ 899 h 941"/>
                  <a:gd name="T64" fmla="*/ 29 w 276"/>
                  <a:gd name="T65" fmla="*/ 885 h 941"/>
                  <a:gd name="T66" fmla="*/ 41 w 276"/>
                  <a:gd name="T67" fmla="*/ 868 h 941"/>
                  <a:gd name="T68" fmla="*/ 61 w 276"/>
                  <a:gd name="T69" fmla="*/ 841 h 941"/>
                  <a:gd name="T70" fmla="*/ 88 w 276"/>
                  <a:gd name="T71" fmla="*/ 802 h 941"/>
                  <a:gd name="T72" fmla="*/ 112 w 276"/>
                  <a:gd name="T73" fmla="*/ 759 h 941"/>
                  <a:gd name="T74" fmla="*/ 135 w 276"/>
                  <a:gd name="T75" fmla="*/ 712 h 941"/>
                  <a:gd name="T76" fmla="*/ 155 w 276"/>
                  <a:gd name="T77" fmla="*/ 658 h 941"/>
                  <a:gd name="T78" fmla="*/ 168 w 276"/>
                  <a:gd name="T79" fmla="*/ 601 h 941"/>
                  <a:gd name="T80" fmla="*/ 182 w 276"/>
                  <a:gd name="T81" fmla="*/ 540 h 941"/>
                  <a:gd name="T82" fmla="*/ 192 w 276"/>
                  <a:gd name="T83" fmla="*/ 478 h 941"/>
                  <a:gd name="T84" fmla="*/ 198 w 276"/>
                  <a:gd name="T85" fmla="*/ 413 h 941"/>
                  <a:gd name="T86" fmla="*/ 203 w 276"/>
                  <a:gd name="T87" fmla="*/ 320 h 941"/>
                  <a:gd name="T88" fmla="*/ 205 w 276"/>
                  <a:gd name="T89" fmla="*/ 196 h 941"/>
                  <a:gd name="T90" fmla="*/ 205 w 276"/>
                  <a:gd name="T91" fmla="*/ 169 h 941"/>
                  <a:gd name="T92" fmla="*/ 205 w 276"/>
                  <a:gd name="T93" fmla="*/ 143 h 941"/>
                  <a:gd name="T94" fmla="*/ 203 w 276"/>
                  <a:gd name="T95" fmla="*/ 121 h 941"/>
                  <a:gd name="T96" fmla="*/ 203 w 276"/>
                  <a:gd name="T97" fmla="*/ 101 h 941"/>
                  <a:gd name="T98" fmla="*/ 202 w 276"/>
                  <a:gd name="T99" fmla="*/ 82 h 941"/>
                  <a:gd name="T100" fmla="*/ 200 w 276"/>
                  <a:gd name="T101" fmla="*/ 67 h 941"/>
                  <a:gd name="T102" fmla="*/ 198 w 276"/>
                  <a:gd name="T103" fmla="*/ 53 h 941"/>
                  <a:gd name="T104" fmla="*/ 196 w 276"/>
                  <a:gd name="T105" fmla="*/ 43 h 941"/>
                  <a:gd name="T106" fmla="*/ 194 w 276"/>
                  <a:gd name="T107" fmla="*/ 29 h 941"/>
                  <a:gd name="T108" fmla="*/ 194 w 276"/>
                  <a:gd name="T109" fmla="*/ 17 h 941"/>
                  <a:gd name="T110" fmla="*/ 196 w 276"/>
                  <a:gd name="T111" fmla="*/ 9 h 941"/>
                  <a:gd name="T112" fmla="*/ 202 w 276"/>
                  <a:gd name="T113" fmla="*/ 2 h 941"/>
                  <a:gd name="T114" fmla="*/ 211 w 276"/>
                  <a:gd name="T115" fmla="*/ 0 h 941"/>
                  <a:gd name="T116" fmla="*/ 227 w 276"/>
                  <a:gd name="T117" fmla="*/ 2 h 941"/>
                  <a:gd name="T118" fmla="*/ 247 w 276"/>
                  <a:gd name="T119" fmla="*/ 7 h 941"/>
                  <a:gd name="T120" fmla="*/ 276 w 276"/>
                  <a:gd name="T121" fmla="*/ 17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76" h="941">
                    <a:moveTo>
                      <a:pt x="276" y="17"/>
                    </a:moveTo>
                    <a:lnTo>
                      <a:pt x="276" y="55"/>
                    </a:lnTo>
                    <a:lnTo>
                      <a:pt x="276" y="90"/>
                    </a:lnTo>
                    <a:lnTo>
                      <a:pt x="276" y="126"/>
                    </a:lnTo>
                    <a:lnTo>
                      <a:pt x="276" y="158"/>
                    </a:lnTo>
                    <a:lnTo>
                      <a:pt x="276" y="174"/>
                    </a:lnTo>
                    <a:lnTo>
                      <a:pt x="276" y="189"/>
                    </a:lnTo>
                    <a:lnTo>
                      <a:pt x="276" y="204"/>
                    </a:lnTo>
                    <a:lnTo>
                      <a:pt x="276" y="219"/>
                    </a:lnTo>
                    <a:lnTo>
                      <a:pt x="276" y="233"/>
                    </a:lnTo>
                    <a:lnTo>
                      <a:pt x="276" y="247"/>
                    </a:lnTo>
                    <a:lnTo>
                      <a:pt x="276" y="260"/>
                    </a:lnTo>
                    <a:lnTo>
                      <a:pt x="276" y="272"/>
                    </a:lnTo>
                    <a:lnTo>
                      <a:pt x="274" y="299"/>
                    </a:lnTo>
                    <a:lnTo>
                      <a:pt x="272" y="326"/>
                    </a:lnTo>
                    <a:lnTo>
                      <a:pt x="270" y="355"/>
                    </a:lnTo>
                    <a:lnTo>
                      <a:pt x="268" y="384"/>
                    </a:lnTo>
                    <a:lnTo>
                      <a:pt x="264" y="413"/>
                    </a:lnTo>
                    <a:lnTo>
                      <a:pt x="260" y="442"/>
                    </a:lnTo>
                    <a:lnTo>
                      <a:pt x="256" y="471"/>
                    </a:lnTo>
                    <a:lnTo>
                      <a:pt x="252" y="501"/>
                    </a:lnTo>
                    <a:lnTo>
                      <a:pt x="247" y="534"/>
                    </a:lnTo>
                    <a:lnTo>
                      <a:pt x="241" y="564"/>
                    </a:lnTo>
                    <a:lnTo>
                      <a:pt x="235" y="593"/>
                    </a:lnTo>
                    <a:lnTo>
                      <a:pt x="227" y="622"/>
                    </a:lnTo>
                    <a:lnTo>
                      <a:pt x="219" y="649"/>
                    </a:lnTo>
                    <a:lnTo>
                      <a:pt x="209" y="674"/>
                    </a:lnTo>
                    <a:lnTo>
                      <a:pt x="198" y="702"/>
                    </a:lnTo>
                    <a:lnTo>
                      <a:pt x="188" y="725"/>
                    </a:lnTo>
                    <a:lnTo>
                      <a:pt x="174" y="751"/>
                    </a:lnTo>
                    <a:lnTo>
                      <a:pt x="162" y="773"/>
                    </a:lnTo>
                    <a:lnTo>
                      <a:pt x="149" y="797"/>
                    </a:lnTo>
                    <a:lnTo>
                      <a:pt x="135" y="817"/>
                    </a:lnTo>
                    <a:lnTo>
                      <a:pt x="121" y="837"/>
                    </a:lnTo>
                    <a:lnTo>
                      <a:pt x="106" y="856"/>
                    </a:lnTo>
                    <a:lnTo>
                      <a:pt x="90" y="873"/>
                    </a:lnTo>
                    <a:lnTo>
                      <a:pt x="76" y="888"/>
                    </a:lnTo>
                    <a:lnTo>
                      <a:pt x="67" y="897"/>
                    </a:lnTo>
                    <a:lnTo>
                      <a:pt x="59" y="904"/>
                    </a:lnTo>
                    <a:lnTo>
                      <a:pt x="53" y="909"/>
                    </a:lnTo>
                    <a:lnTo>
                      <a:pt x="45" y="916"/>
                    </a:lnTo>
                    <a:lnTo>
                      <a:pt x="39" y="921"/>
                    </a:lnTo>
                    <a:lnTo>
                      <a:pt x="33" y="924"/>
                    </a:lnTo>
                    <a:lnTo>
                      <a:pt x="27" y="929"/>
                    </a:lnTo>
                    <a:lnTo>
                      <a:pt x="23" y="933"/>
                    </a:lnTo>
                    <a:lnTo>
                      <a:pt x="20" y="934"/>
                    </a:lnTo>
                    <a:lnTo>
                      <a:pt x="16" y="938"/>
                    </a:lnTo>
                    <a:lnTo>
                      <a:pt x="12" y="939"/>
                    </a:lnTo>
                    <a:lnTo>
                      <a:pt x="8" y="939"/>
                    </a:lnTo>
                    <a:lnTo>
                      <a:pt x="6" y="941"/>
                    </a:lnTo>
                    <a:lnTo>
                      <a:pt x="4" y="941"/>
                    </a:lnTo>
                    <a:lnTo>
                      <a:pt x="2" y="941"/>
                    </a:lnTo>
                    <a:lnTo>
                      <a:pt x="2" y="939"/>
                    </a:lnTo>
                    <a:lnTo>
                      <a:pt x="0" y="939"/>
                    </a:lnTo>
                    <a:lnTo>
                      <a:pt x="0" y="938"/>
                    </a:lnTo>
                    <a:lnTo>
                      <a:pt x="0" y="934"/>
                    </a:lnTo>
                    <a:lnTo>
                      <a:pt x="2" y="933"/>
                    </a:lnTo>
                    <a:lnTo>
                      <a:pt x="2" y="929"/>
                    </a:lnTo>
                    <a:lnTo>
                      <a:pt x="4" y="926"/>
                    </a:lnTo>
                    <a:lnTo>
                      <a:pt x="6" y="921"/>
                    </a:lnTo>
                    <a:lnTo>
                      <a:pt x="10" y="917"/>
                    </a:lnTo>
                    <a:lnTo>
                      <a:pt x="12" y="911"/>
                    </a:lnTo>
                    <a:lnTo>
                      <a:pt x="16" y="905"/>
                    </a:lnTo>
                    <a:lnTo>
                      <a:pt x="20" y="899"/>
                    </a:lnTo>
                    <a:lnTo>
                      <a:pt x="25" y="892"/>
                    </a:lnTo>
                    <a:lnTo>
                      <a:pt x="29" y="885"/>
                    </a:lnTo>
                    <a:lnTo>
                      <a:pt x="35" y="877"/>
                    </a:lnTo>
                    <a:lnTo>
                      <a:pt x="41" y="868"/>
                    </a:lnTo>
                    <a:lnTo>
                      <a:pt x="47" y="858"/>
                    </a:lnTo>
                    <a:lnTo>
                      <a:pt x="61" y="841"/>
                    </a:lnTo>
                    <a:lnTo>
                      <a:pt x="74" y="822"/>
                    </a:lnTo>
                    <a:lnTo>
                      <a:pt x="88" y="802"/>
                    </a:lnTo>
                    <a:lnTo>
                      <a:pt x="100" y="781"/>
                    </a:lnTo>
                    <a:lnTo>
                      <a:pt x="112" y="759"/>
                    </a:lnTo>
                    <a:lnTo>
                      <a:pt x="123" y="736"/>
                    </a:lnTo>
                    <a:lnTo>
                      <a:pt x="135" y="712"/>
                    </a:lnTo>
                    <a:lnTo>
                      <a:pt x="145" y="685"/>
                    </a:lnTo>
                    <a:lnTo>
                      <a:pt x="155" y="658"/>
                    </a:lnTo>
                    <a:lnTo>
                      <a:pt x="162" y="630"/>
                    </a:lnTo>
                    <a:lnTo>
                      <a:pt x="168" y="601"/>
                    </a:lnTo>
                    <a:lnTo>
                      <a:pt x="176" y="571"/>
                    </a:lnTo>
                    <a:lnTo>
                      <a:pt x="182" y="540"/>
                    </a:lnTo>
                    <a:lnTo>
                      <a:pt x="188" y="510"/>
                    </a:lnTo>
                    <a:lnTo>
                      <a:pt x="192" y="478"/>
                    </a:lnTo>
                    <a:lnTo>
                      <a:pt x="196" y="445"/>
                    </a:lnTo>
                    <a:lnTo>
                      <a:pt x="198" y="413"/>
                    </a:lnTo>
                    <a:lnTo>
                      <a:pt x="200" y="382"/>
                    </a:lnTo>
                    <a:lnTo>
                      <a:pt x="203" y="320"/>
                    </a:lnTo>
                    <a:lnTo>
                      <a:pt x="205" y="257"/>
                    </a:lnTo>
                    <a:lnTo>
                      <a:pt x="205" y="196"/>
                    </a:lnTo>
                    <a:lnTo>
                      <a:pt x="205" y="182"/>
                    </a:lnTo>
                    <a:lnTo>
                      <a:pt x="205" y="169"/>
                    </a:lnTo>
                    <a:lnTo>
                      <a:pt x="205" y="155"/>
                    </a:lnTo>
                    <a:lnTo>
                      <a:pt x="205" y="143"/>
                    </a:lnTo>
                    <a:lnTo>
                      <a:pt x="205" y="131"/>
                    </a:lnTo>
                    <a:lnTo>
                      <a:pt x="203" y="121"/>
                    </a:lnTo>
                    <a:lnTo>
                      <a:pt x="203" y="111"/>
                    </a:lnTo>
                    <a:lnTo>
                      <a:pt x="203" y="101"/>
                    </a:lnTo>
                    <a:lnTo>
                      <a:pt x="202" y="90"/>
                    </a:lnTo>
                    <a:lnTo>
                      <a:pt x="202" y="82"/>
                    </a:lnTo>
                    <a:lnTo>
                      <a:pt x="202" y="75"/>
                    </a:lnTo>
                    <a:lnTo>
                      <a:pt x="200" y="67"/>
                    </a:lnTo>
                    <a:lnTo>
                      <a:pt x="200" y="60"/>
                    </a:lnTo>
                    <a:lnTo>
                      <a:pt x="198" y="53"/>
                    </a:lnTo>
                    <a:lnTo>
                      <a:pt x="198" y="48"/>
                    </a:lnTo>
                    <a:lnTo>
                      <a:pt x="196" y="43"/>
                    </a:lnTo>
                    <a:lnTo>
                      <a:pt x="196" y="36"/>
                    </a:lnTo>
                    <a:lnTo>
                      <a:pt x="194" y="29"/>
                    </a:lnTo>
                    <a:lnTo>
                      <a:pt x="194" y="23"/>
                    </a:lnTo>
                    <a:lnTo>
                      <a:pt x="194" y="17"/>
                    </a:lnTo>
                    <a:lnTo>
                      <a:pt x="194" y="12"/>
                    </a:lnTo>
                    <a:lnTo>
                      <a:pt x="196" y="9"/>
                    </a:lnTo>
                    <a:lnTo>
                      <a:pt x="198" y="6"/>
                    </a:lnTo>
                    <a:lnTo>
                      <a:pt x="202" y="2"/>
                    </a:lnTo>
                    <a:lnTo>
                      <a:pt x="205" y="0"/>
                    </a:lnTo>
                    <a:lnTo>
                      <a:pt x="211" y="0"/>
                    </a:lnTo>
                    <a:lnTo>
                      <a:pt x="217" y="0"/>
                    </a:lnTo>
                    <a:lnTo>
                      <a:pt x="227" y="2"/>
                    </a:lnTo>
                    <a:lnTo>
                      <a:pt x="237" y="4"/>
                    </a:lnTo>
                    <a:lnTo>
                      <a:pt x="247" y="7"/>
                    </a:lnTo>
                    <a:lnTo>
                      <a:pt x="260" y="12"/>
                    </a:lnTo>
                    <a:lnTo>
                      <a:pt x="276" y="17"/>
                    </a:lnTo>
                    <a:lnTo>
                      <a:pt x="276" y="17"/>
                    </a:lnTo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62" name="任意多边形 161"/>
          <p:cNvSpPr/>
          <p:nvPr/>
        </p:nvSpPr>
        <p:spPr>
          <a:xfrm>
            <a:off x="2603611" y="1868574"/>
            <a:ext cx="201428" cy="1660964"/>
          </a:xfrm>
          <a:custGeom>
            <a:avLst/>
            <a:gdLst>
              <a:gd name="connsiteX0" fmla="*/ 0 w 201428"/>
              <a:gd name="connsiteY0" fmla="*/ 0 h 1660964"/>
              <a:gd name="connsiteX1" fmla="*/ 201428 w 201428"/>
              <a:gd name="connsiteY1" fmla="*/ 0 h 1660964"/>
              <a:gd name="connsiteX2" fmla="*/ 200772 w 201428"/>
              <a:gd name="connsiteY2" fmla="*/ 2295 h 1660964"/>
              <a:gd name="connsiteX3" fmla="*/ 194017 w 201428"/>
              <a:gd name="connsiteY3" fmla="*/ 17481 h 1660964"/>
              <a:gd name="connsiteX4" fmla="*/ 183883 w 201428"/>
              <a:gd name="connsiteY4" fmla="*/ 27605 h 1660964"/>
              <a:gd name="connsiteX5" fmla="*/ 180505 w 201428"/>
              <a:gd name="connsiteY5" fmla="*/ 30980 h 1660964"/>
              <a:gd name="connsiteX6" fmla="*/ 180505 w 201428"/>
              <a:gd name="connsiteY6" fmla="*/ 37729 h 1660964"/>
              <a:gd name="connsiteX7" fmla="*/ 177127 w 201428"/>
              <a:gd name="connsiteY7" fmla="*/ 39416 h 1660964"/>
              <a:gd name="connsiteX8" fmla="*/ 173750 w 201428"/>
              <a:gd name="connsiteY8" fmla="*/ 46166 h 1660964"/>
              <a:gd name="connsiteX9" fmla="*/ 173750 w 201428"/>
              <a:gd name="connsiteY9" fmla="*/ 54603 h 1660964"/>
              <a:gd name="connsiteX10" fmla="*/ 173750 w 201428"/>
              <a:gd name="connsiteY10" fmla="*/ 63039 h 1660964"/>
              <a:gd name="connsiteX11" fmla="*/ 170372 w 201428"/>
              <a:gd name="connsiteY11" fmla="*/ 71476 h 1660964"/>
              <a:gd name="connsiteX12" fmla="*/ 170372 w 201428"/>
              <a:gd name="connsiteY12" fmla="*/ 79913 h 1660964"/>
              <a:gd name="connsiteX13" fmla="*/ 166994 w 201428"/>
              <a:gd name="connsiteY13" fmla="*/ 91724 h 1660964"/>
              <a:gd name="connsiteX14" fmla="*/ 166994 w 201428"/>
              <a:gd name="connsiteY14" fmla="*/ 103536 h 1660964"/>
              <a:gd name="connsiteX15" fmla="*/ 166994 w 201428"/>
              <a:gd name="connsiteY15" fmla="*/ 117035 h 1660964"/>
              <a:gd name="connsiteX16" fmla="*/ 166994 w 201428"/>
              <a:gd name="connsiteY16" fmla="*/ 132221 h 1660964"/>
              <a:gd name="connsiteX17" fmla="*/ 166994 w 201428"/>
              <a:gd name="connsiteY17" fmla="*/ 145720 h 1660964"/>
              <a:gd name="connsiteX18" fmla="*/ 163616 w 201428"/>
              <a:gd name="connsiteY18" fmla="*/ 162593 h 1660964"/>
              <a:gd name="connsiteX19" fmla="*/ 163616 w 201428"/>
              <a:gd name="connsiteY19" fmla="*/ 179467 h 1660964"/>
              <a:gd name="connsiteX20" fmla="*/ 163616 w 201428"/>
              <a:gd name="connsiteY20" fmla="*/ 198028 h 1660964"/>
              <a:gd name="connsiteX21" fmla="*/ 163616 w 201428"/>
              <a:gd name="connsiteY21" fmla="*/ 216589 h 1660964"/>
              <a:gd name="connsiteX22" fmla="*/ 163616 w 201428"/>
              <a:gd name="connsiteY22" fmla="*/ 236837 h 1660964"/>
              <a:gd name="connsiteX23" fmla="*/ 163616 w 201428"/>
              <a:gd name="connsiteY23" fmla="*/ 257085 h 1660964"/>
              <a:gd name="connsiteX24" fmla="*/ 163616 w 201428"/>
              <a:gd name="connsiteY24" fmla="*/ 280708 h 1660964"/>
              <a:gd name="connsiteX25" fmla="*/ 163616 w 201428"/>
              <a:gd name="connsiteY25" fmla="*/ 302644 h 1660964"/>
              <a:gd name="connsiteX26" fmla="*/ 163616 w 201428"/>
              <a:gd name="connsiteY26" fmla="*/ 329642 h 1660964"/>
              <a:gd name="connsiteX27" fmla="*/ 166994 w 201428"/>
              <a:gd name="connsiteY27" fmla="*/ 354952 h 1660964"/>
              <a:gd name="connsiteX28" fmla="*/ 166994 w 201428"/>
              <a:gd name="connsiteY28" fmla="*/ 380262 h 1660964"/>
              <a:gd name="connsiteX29" fmla="*/ 166994 w 201428"/>
              <a:gd name="connsiteY29" fmla="*/ 408947 h 1660964"/>
              <a:gd name="connsiteX30" fmla="*/ 166994 w 201428"/>
              <a:gd name="connsiteY30" fmla="*/ 437632 h 1660964"/>
              <a:gd name="connsiteX31" fmla="*/ 170372 w 201428"/>
              <a:gd name="connsiteY31" fmla="*/ 466317 h 1660964"/>
              <a:gd name="connsiteX32" fmla="*/ 170372 w 201428"/>
              <a:gd name="connsiteY32" fmla="*/ 498377 h 1660964"/>
              <a:gd name="connsiteX33" fmla="*/ 170372 w 201428"/>
              <a:gd name="connsiteY33" fmla="*/ 530437 h 1660964"/>
              <a:gd name="connsiteX34" fmla="*/ 173750 w 201428"/>
              <a:gd name="connsiteY34" fmla="*/ 560809 h 1660964"/>
              <a:gd name="connsiteX35" fmla="*/ 173750 w 201428"/>
              <a:gd name="connsiteY35" fmla="*/ 596244 h 1660964"/>
              <a:gd name="connsiteX36" fmla="*/ 173750 w 201428"/>
              <a:gd name="connsiteY36" fmla="*/ 629991 h 1660964"/>
              <a:gd name="connsiteX37" fmla="*/ 177127 w 201428"/>
              <a:gd name="connsiteY37" fmla="*/ 663738 h 1660964"/>
              <a:gd name="connsiteX38" fmla="*/ 177127 w 201428"/>
              <a:gd name="connsiteY38" fmla="*/ 699172 h 1660964"/>
              <a:gd name="connsiteX39" fmla="*/ 177127 w 201428"/>
              <a:gd name="connsiteY39" fmla="*/ 732919 h 1660964"/>
              <a:gd name="connsiteX40" fmla="*/ 177127 w 201428"/>
              <a:gd name="connsiteY40" fmla="*/ 764979 h 1660964"/>
              <a:gd name="connsiteX41" fmla="*/ 177127 w 201428"/>
              <a:gd name="connsiteY41" fmla="*/ 795351 h 1660964"/>
              <a:gd name="connsiteX42" fmla="*/ 180505 w 201428"/>
              <a:gd name="connsiteY42" fmla="*/ 827411 h 1660964"/>
              <a:gd name="connsiteX43" fmla="*/ 180505 w 201428"/>
              <a:gd name="connsiteY43" fmla="*/ 856096 h 1660964"/>
              <a:gd name="connsiteX44" fmla="*/ 180505 w 201428"/>
              <a:gd name="connsiteY44" fmla="*/ 884781 h 1660964"/>
              <a:gd name="connsiteX45" fmla="*/ 180505 w 201428"/>
              <a:gd name="connsiteY45" fmla="*/ 913466 h 1660964"/>
              <a:gd name="connsiteX46" fmla="*/ 183883 w 201428"/>
              <a:gd name="connsiteY46" fmla="*/ 938776 h 1660964"/>
              <a:gd name="connsiteX47" fmla="*/ 183883 w 201428"/>
              <a:gd name="connsiteY47" fmla="*/ 965774 h 1660964"/>
              <a:gd name="connsiteX48" fmla="*/ 183883 w 201428"/>
              <a:gd name="connsiteY48" fmla="*/ 991084 h 1660964"/>
              <a:gd name="connsiteX49" fmla="*/ 183883 w 201428"/>
              <a:gd name="connsiteY49" fmla="*/ 1013020 h 1660964"/>
              <a:gd name="connsiteX50" fmla="*/ 183883 w 201428"/>
              <a:gd name="connsiteY50" fmla="*/ 1036643 h 1660964"/>
              <a:gd name="connsiteX51" fmla="*/ 183883 w 201428"/>
              <a:gd name="connsiteY51" fmla="*/ 1060266 h 1660964"/>
              <a:gd name="connsiteX52" fmla="*/ 187261 w 201428"/>
              <a:gd name="connsiteY52" fmla="*/ 1080514 h 1660964"/>
              <a:gd name="connsiteX53" fmla="*/ 187261 w 201428"/>
              <a:gd name="connsiteY53" fmla="*/ 1102450 h 1660964"/>
              <a:gd name="connsiteX54" fmla="*/ 187261 w 201428"/>
              <a:gd name="connsiteY54" fmla="*/ 1119323 h 1660964"/>
              <a:gd name="connsiteX55" fmla="*/ 187261 w 201428"/>
              <a:gd name="connsiteY55" fmla="*/ 1139572 h 1660964"/>
              <a:gd name="connsiteX56" fmla="*/ 187261 w 201428"/>
              <a:gd name="connsiteY56" fmla="*/ 1156445 h 1660964"/>
              <a:gd name="connsiteX57" fmla="*/ 187261 w 201428"/>
              <a:gd name="connsiteY57" fmla="*/ 1175006 h 1660964"/>
              <a:gd name="connsiteX58" fmla="*/ 190639 w 201428"/>
              <a:gd name="connsiteY58" fmla="*/ 1188505 h 1660964"/>
              <a:gd name="connsiteX59" fmla="*/ 190639 w 201428"/>
              <a:gd name="connsiteY59" fmla="*/ 1203691 h 1660964"/>
              <a:gd name="connsiteX60" fmla="*/ 190639 w 201428"/>
              <a:gd name="connsiteY60" fmla="*/ 1217190 h 1660964"/>
              <a:gd name="connsiteX61" fmla="*/ 190639 w 201428"/>
              <a:gd name="connsiteY61" fmla="*/ 1229001 h 1660964"/>
              <a:gd name="connsiteX62" fmla="*/ 190639 w 201428"/>
              <a:gd name="connsiteY62" fmla="*/ 1242500 h 1660964"/>
              <a:gd name="connsiteX63" fmla="*/ 190639 w 201428"/>
              <a:gd name="connsiteY63" fmla="*/ 1250937 h 1660964"/>
              <a:gd name="connsiteX64" fmla="*/ 190639 w 201428"/>
              <a:gd name="connsiteY64" fmla="*/ 1262749 h 1660964"/>
              <a:gd name="connsiteX65" fmla="*/ 190639 w 201428"/>
              <a:gd name="connsiteY65" fmla="*/ 1271185 h 1660964"/>
              <a:gd name="connsiteX66" fmla="*/ 190639 w 201428"/>
              <a:gd name="connsiteY66" fmla="*/ 1279622 h 1660964"/>
              <a:gd name="connsiteX67" fmla="*/ 190639 w 201428"/>
              <a:gd name="connsiteY67" fmla="*/ 1286372 h 1660964"/>
              <a:gd name="connsiteX68" fmla="*/ 190639 w 201428"/>
              <a:gd name="connsiteY68" fmla="*/ 1291434 h 1660964"/>
              <a:gd name="connsiteX69" fmla="*/ 180505 w 201428"/>
              <a:gd name="connsiteY69" fmla="*/ 1384238 h 1660964"/>
              <a:gd name="connsiteX70" fmla="*/ 166994 w 201428"/>
              <a:gd name="connsiteY70" fmla="*/ 1471980 h 1660964"/>
              <a:gd name="connsiteX71" fmla="*/ 160238 w 201428"/>
              <a:gd name="connsiteY71" fmla="*/ 1495603 h 1660964"/>
              <a:gd name="connsiteX72" fmla="*/ 153483 w 201428"/>
              <a:gd name="connsiteY72" fmla="*/ 1515852 h 1660964"/>
              <a:gd name="connsiteX73" fmla="*/ 146727 w 201428"/>
              <a:gd name="connsiteY73" fmla="*/ 1536100 h 1660964"/>
              <a:gd name="connsiteX74" fmla="*/ 138282 w 201428"/>
              <a:gd name="connsiteY74" fmla="*/ 1552974 h 1660964"/>
              <a:gd name="connsiteX75" fmla="*/ 128149 w 201428"/>
              <a:gd name="connsiteY75" fmla="*/ 1566472 h 1660964"/>
              <a:gd name="connsiteX76" fmla="*/ 118015 w 201428"/>
              <a:gd name="connsiteY76" fmla="*/ 1583346 h 1660964"/>
              <a:gd name="connsiteX77" fmla="*/ 107882 w 201428"/>
              <a:gd name="connsiteY77" fmla="*/ 1598532 h 1660964"/>
              <a:gd name="connsiteX78" fmla="*/ 97748 w 201428"/>
              <a:gd name="connsiteY78" fmla="*/ 1610344 h 1660964"/>
              <a:gd name="connsiteX79" fmla="*/ 84237 w 201428"/>
              <a:gd name="connsiteY79" fmla="*/ 1623842 h 1660964"/>
              <a:gd name="connsiteX80" fmla="*/ 74103 w 201428"/>
              <a:gd name="connsiteY80" fmla="*/ 1632279 h 1660964"/>
              <a:gd name="connsiteX81" fmla="*/ 65658 w 201428"/>
              <a:gd name="connsiteY81" fmla="*/ 1640716 h 1660964"/>
              <a:gd name="connsiteX82" fmla="*/ 55525 w 201428"/>
              <a:gd name="connsiteY82" fmla="*/ 1649153 h 1660964"/>
              <a:gd name="connsiteX83" fmla="*/ 48769 w 201428"/>
              <a:gd name="connsiteY83" fmla="*/ 1655902 h 1660964"/>
              <a:gd name="connsiteX84" fmla="*/ 38636 w 201428"/>
              <a:gd name="connsiteY84" fmla="*/ 1659277 h 1660964"/>
              <a:gd name="connsiteX85" fmla="*/ 31880 w 201428"/>
              <a:gd name="connsiteY85" fmla="*/ 1660964 h 1660964"/>
              <a:gd name="connsiteX86" fmla="*/ 25124 w 201428"/>
              <a:gd name="connsiteY86" fmla="*/ 1660964 h 1660964"/>
              <a:gd name="connsiteX87" fmla="*/ 18368 w 201428"/>
              <a:gd name="connsiteY87" fmla="*/ 1659277 h 1660964"/>
              <a:gd name="connsiteX88" fmla="*/ 11613 w 201428"/>
              <a:gd name="connsiteY88" fmla="*/ 1652527 h 1660964"/>
              <a:gd name="connsiteX89" fmla="*/ 4857 w 201428"/>
              <a:gd name="connsiteY89" fmla="*/ 1644091 h 1660964"/>
              <a:gd name="connsiteX90" fmla="*/ 1479 w 201428"/>
              <a:gd name="connsiteY90" fmla="*/ 1635654 h 1660964"/>
              <a:gd name="connsiteX91" fmla="*/ 1479 w 201428"/>
              <a:gd name="connsiteY91" fmla="*/ 1627217 h 1660964"/>
              <a:gd name="connsiteX92" fmla="*/ 0 w 201428"/>
              <a:gd name="connsiteY92" fmla="*/ 1622046 h 1660964"/>
              <a:gd name="connsiteX93" fmla="*/ 0 w 201428"/>
              <a:gd name="connsiteY93" fmla="*/ 1607817 h 1660964"/>
              <a:gd name="connsiteX94" fmla="*/ 1479 w 201428"/>
              <a:gd name="connsiteY94" fmla="*/ 1601907 h 1660964"/>
              <a:gd name="connsiteX95" fmla="*/ 1479 w 201428"/>
              <a:gd name="connsiteY95" fmla="*/ 1583346 h 1660964"/>
              <a:gd name="connsiteX96" fmla="*/ 4857 w 201428"/>
              <a:gd name="connsiteY96" fmla="*/ 1574909 h 1660964"/>
              <a:gd name="connsiteX97" fmla="*/ 4857 w 201428"/>
              <a:gd name="connsiteY97" fmla="*/ 1566472 h 1660964"/>
              <a:gd name="connsiteX98" fmla="*/ 1479 w 201428"/>
              <a:gd name="connsiteY98" fmla="*/ 1554661 h 1660964"/>
              <a:gd name="connsiteX99" fmla="*/ 1479 w 201428"/>
              <a:gd name="connsiteY99" fmla="*/ 1546224 h 1660964"/>
              <a:gd name="connsiteX100" fmla="*/ 0 w 201428"/>
              <a:gd name="connsiteY100" fmla="*/ 1542530 h 1660964"/>
              <a:gd name="connsiteX101" fmla="*/ 0 w 201428"/>
              <a:gd name="connsiteY101" fmla="*/ 1365677 h 1660964"/>
              <a:gd name="connsiteX102" fmla="*/ 14991 w 201428"/>
              <a:gd name="connsiteY102" fmla="*/ 1365677 h 1660964"/>
              <a:gd name="connsiteX103" fmla="*/ 28502 w 201428"/>
              <a:gd name="connsiteY103" fmla="*/ 1365677 h 1660964"/>
              <a:gd name="connsiteX104" fmla="*/ 38636 w 201428"/>
              <a:gd name="connsiteY104" fmla="*/ 1363990 h 1660964"/>
              <a:gd name="connsiteX105" fmla="*/ 45391 w 201428"/>
              <a:gd name="connsiteY105" fmla="*/ 1357240 h 1660964"/>
              <a:gd name="connsiteX106" fmla="*/ 52147 w 201428"/>
              <a:gd name="connsiteY106" fmla="*/ 1352178 h 1660964"/>
              <a:gd name="connsiteX107" fmla="*/ 52147 w 201428"/>
              <a:gd name="connsiteY107" fmla="*/ 1345429 h 1660964"/>
              <a:gd name="connsiteX108" fmla="*/ 55525 w 201428"/>
              <a:gd name="connsiteY108" fmla="*/ 1343742 h 1660964"/>
              <a:gd name="connsiteX109" fmla="*/ 55525 w 201428"/>
              <a:gd name="connsiteY109" fmla="*/ 1335305 h 1660964"/>
              <a:gd name="connsiteX110" fmla="*/ 58903 w 201428"/>
              <a:gd name="connsiteY110" fmla="*/ 1328555 h 1660964"/>
              <a:gd name="connsiteX111" fmla="*/ 58903 w 201428"/>
              <a:gd name="connsiteY111" fmla="*/ 1316744 h 1660964"/>
              <a:gd name="connsiteX112" fmla="*/ 58903 w 201428"/>
              <a:gd name="connsiteY112" fmla="*/ 1308307 h 1660964"/>
              <a:gd name="connsiteX113" fmla="*/ 62281 w 201428"/>
              <a:gd name="connsiteY113" fmla="*/ 1298183 h 1660964"/>
              <a:gd name="connsiteX114" fmla="*/ 62281 w 201428"/>
              <a:gd name="connsiteY114" fmla="*/ 1282997 h 1660964"/>
              <a:gd name="connsiteX115" fmla="*/ 62281 w 201428"/>
              <a:gd name="connsiteY115" fmla="*/ 1271185 h 1660964"/>
              <a:gd name="connsiteX116" fmla="*/ 65658 w 201428"/>
              <a:gd name="connsiteY116" fmla="*/ 1254312 h 1660964"/>
              <a:gd name="connsiteX117" fmla="*/ 65658 w 201428"/>
              <a:gd name="connsiteY117" fmla="*/ 1240813 h 1660964"/>
              <a:gd name="connsiteX118" fmla="*/ 65658 w 201428"/>
              <a:gd name="connsiteY118" fmla="*/ 1222252 h 1660964"/>
              <a:gd name="connsiteX119" fmla="*/ 65658 w 201428"/>
              <a:gd name="connsiteY119" fmla="*/ 1203691 h 1660964"/>
              <a:gd name="connsiteX120" fmla="*/ 65658 w 201428"/>
              <a:gd name="connsiteY120" fmla="*/ 1185130 h 1660964"/>
              <a:gd name="connsiteX121" fmla="*/ 65658 w 201428"/>
              <a:gd name="connsiteY121" fmla="*/ 1163195 h 1660964"/>
              <a:gd name="connsiteX122" fmla="*/ 65658 w 201428"/>
              <a:gd name="connsiteY122" fmla="*/ 1122698 h 1660964"/>
              <a:gd name="connsiteX123" fmla="*/ 65658 w 201428"/>
              <a:gd name="connsiteY123" fmla="*/ 1082202 h 1660964"/>
              <a:gd name="connsiteX124" fmla="*/ 65658 w 201428"/>
              <a:gd name="connsiteY124" fmla="*/ 1045080 h 1660964"/>
              <a:gd name="connsiteX125" fmla="*/ 65658 w 201428"/>
              <a:gd name="connsiteY125" fmla="*/ 1011333 h 1660964"/>
              <a:gd name="connsiteX126" fmla="*/ 65658 w 201428"/>
              <a:gd name="connsiteY126" fmla="*/ 975898 h 1660964"/>
              <a:gd name="connsiteX127" fmla="*/ 65658 w 201428"/>
              <a:gd name="connsiteY127" fmla="*/ 945526 h 1660964"/>
              <a:gd name="connsiteX128" fmla="*/ 65658 w 201428"/>
              <a:gd name="connsiteY128" fmla="*/ 916841 h 1660964"/>
              <a:gd name="connsiteX129" fmla="*/ 65658 w 201428"/>
              <a:gd name="connsiteY129" fmla="*/ 888156 h 1660964"/>
              <a:gd name="connsiteX130" fmla="*/ 65658 w 201428"/>
              <a:gd name="connsiteY130" fmla="*/ 876344 h 1660964"/>
              <a:gd name="connsiteX131" fmla="*/ 65658 w 201428"/>
              <a:gd name="connsiteY131" fmla="*/ 859471 h 1660964"/>
              <a:gd name="connsiteX132" fmla="*/ 65658 w 201428"/>
              <a:gd name="connsiteY132" fmla="*/ 844285 h 1660964"/>
              <a:gd name="connsiteX133" fmla="*/ 65658 w 201428"/>
              <a:gd name="connsiteY133" fmla="*/ 824036 h 1660964"/>
              <a:gd name="connsiteX134" fmla="*/ 65658 w 201428"/>
              <a:gd name="connsiteY134" fmla="*/ 807163 h 1660964"/>
              <a:gd name="connsiteX135" fmla="*/ 65658 w 201428"/>
              <a:gd name="connsiteY135" fmla="*/ 786915 h 1660964"/>
              <a:gd name="connsiteX136" fmla="*/ 65658 w 201428"/>
              <a:gd name="connsiteY136" fmla="*/ 764979 h 1660964"/>
              <a:gd name="connsiteX137" fmla="*/ 65658 w 201428"/>
              <a:gd name="connsiteY137" fmla="*/ 741356 h 1660964"/>
              <a:gd name="connsiteX138" fmla="*/ 65658 w 201428"/>
              <a:gd name="connsiteY138" fmla="*/ 716046 h 1660964"/>
              <a:gd name="connsiteX139" fmla="*/ 65658 w 201428"/>
              <a:gd name="connsiteY139" fmla="*/ 690735 h 1660964"/>
              <a:gd name="connsiteX140" fmla="*/ 62281 w 201428"/>
              <a:gd name="connsiteY140" fmla="*/ 663738 h 1660964"/>
              <a:gd name="connsiteX141" fmla="*/ 62281 w 201428"/>
              <a:gd name="connsiteY141" fmla="*/ 635053 h 1660964"/>
              <a:gd name="connsiteX142" fmla="*/ 62281 w 201428"/>
              <a:gd name="connsiteY142" fmla="*/ 606368 h 1660964"/>
              <a:gd name="connsiteX143" fmla="*/ 62281 w 201428"/>
              <a:gd name="connsiteY143" fmla="*/ 575995 h 1660964"/>
              <a:gd name="connsiteX144" fmla="*/ 58903 w 201428"/>
              <a:gd name="connsiteY144" fmla="*/ 543936 h 1660964"/>
              <a:gd name="connsiteX145" fmla="*/ 58903 w 201428"/>
              <a:gd name="connsiteY145" fmla="*/ 510188 h 1660964"/>
              <a:gd name="connsiteX146" fmla="*/ 55525 w 201428"/>
              <a:gd name="connsiteY146" fmla="*/ 478129 h 1660964"/>
              <a:gd name="connsiteX147" fmla="*/ 55525 w 201428"/>
              <a:gd name="connsiteY147" fmla="*/ 444382 h 1660964"/>
              <a:gd name="connsiteX148" fmla="*/ 55525 w 201428"/>
              <a:gd name="connsiteY148" fmla="*/ 412322 h 1660964"/>
              <a:gd name="connsiteX149" fmla="*/ 52147 w 201428"/>
              <a:gd name="connsiteY149" fmla="*/ 383637 h 1660964"/>
              <a:gd name="connsiteX150" fmla="*/ 52147 w 201428"/>
              <a:gd name="connsiteY150" fmla="*/ 354952 h 1660964"/>
              <a:gd name="connsiteX151" fmla="*/ 52147 w 201428"/>
              <a:gd name="connsiteY151" fmla="*/ 326267 h 1660964"/>
              <a:gd name="connsiteX152" fmla="*/ 52147 w 201428"/>
              <a:gd name="connsiteY152" fmla="*/ 300956 h 1660964"/>
              <a:gd name="connsiteX153" fmla="*/ 48769 w 201428"/>
              <a:gd name="connsiteY153" fmla="*/ 273959 h 1660964"/>
              <a:gd name="connsiteX154" fmla="*/ 48769 w 201428"/>
              <a:gd name="connsiteY154" fmla="*/ 248648 h 1660964"/>
              <a:gd name="connsiteX155" fmla="*/ 48769 w 201428"/>
              <a:gd name="connsiteY155" fmla="*/ 226713 h 1660964"/>
              <a:gd name="connsiteX156" fmla="*/ 48769 w 201428"/>
              <a:gd name="connsiteY156" fmla="*/ 203090 h 1660964"/>
              <a:gd name="connsiteX157" fmla="*/ 48769 w 201428"/>
              <a:gd name="connsiteY157" fmla="*/ 182842 h 1660964"/>
              <a:gd name="connsiteX158" fmla="*/ 45391 w 201428"/>
              <a:gd name="connsiteY158" fmla="*/ 165968 h 1660964"/>
              <a:gd name="connsiteX159" fmla="*/ 45391 w 201428"/>
              <a:gd name="connsiteY159" fmla="*/ 145720 h 1660964"/>
              <a:gd name="connsiteX160" fmla="*/ 45391 w 201428"/>
              <a:gd name="connsiteY160" fmla="*/ 128846 h 1660964"/>
              <a:gd name="connsiteX161" fmla="*/ 42013 w 201428"/>
              <a:gd name="connsiteY161" fmla="*/ 113660 h 1660964"/>
              <a:gd name="connsiteX162" fmla="*/ 42013 w 201428"/>
              <a:gd name="connsiteY162" fmla="*/ 100161 h 1660964"/>
              <a:gd name="connsiteX163" fmla="*/ 38636 w 201428"/>
              <a:gd name="connsiteY163" fmla="*/ 88350 h 1660964"/>
              <a:gd name="connsiteX164" fmla="*/ 35258 w 201428"/>
              <a:gd name="connsiteY164" fmla="*/ 76538 h 1660964"/>
              <a:gd name="connsiteX165" fmla="*/ 31880 w 201428"/>
              <a:gd name="connsiteY165" fmla="*/ 64727 h 1660964"/>
              <a:gd name="connsiteX166" fmla="*/ 31880 w 201428"/>
              <a:gd name="connsiteY166" fmla="*/ 54603 h 1660964"/>
              <a:gd name="connsiteX167" fmla="*/ 28502 w 201428"/>
              <a:gd name="connsiteY167" fmla="*/ 46166 h 1660964"/>
              <a:gd name="connsiteX168" fmla="*/ 21746 w 201428"/>
              <a:gd name="connsiteY168" fmla="*/ 37729 h 1660964"/>
              <a:gd name="connsiteX169" fmla="*/ 18368 w 201428"/>
              <a:gd name="connsiteY169" fmla="*/ 27605 h 1660964"/>
              <a:gd name="connsiteX170" fmla="*/ 14991 w 201428"/>
              <a:gd name="connsiteY170" fmla="*/ 22543 h 1660964"/>
              <a:gd name="connsiteX171" fmla="*/ 11613 w 201428"/>
              <a:gd name="connsiteY171" fmla="*/ 17481 h 1660964"/>
              <a:gd name="connsiteX172" fmla="*/ 4857 w 201428"/>
              <a:gd name="connsiteY172" fmla="*/ 10731 h 1660964"/>
              <a:gd name="connsiteX173" fmla="*/ 1479 w 201428"/>
              <a:gd name="connsiteY173" fmla="*/ 5669 h 1660964"/>
              <a:gd name="connsiteX174" fmla="*/ 0 w 201428"/>
              <a:gd name="connsiteY174" fmla="*/ 4487 h 1660964"/>
              <a:gd name="connsiteX175" fmla="*/ 0 w 201428"/>
              <a:gd name="connsiteY175" fmla="*/ 0 h 166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201428" h="1660964">
                <a:moveTo>
                  <a:pt x="0" y="0"/>
                </a:moveTo>
                <a:lnTo>
                  <a:pt x="201428" y="0"/>
                </a:lnTo>
                <a:lnTo>
                  <a:pt x="200772" y="2295"/>
                </a:lnTo>
                <a:lnTo>
                  <a:pt x="194017" y="17481"/>
                </a:lnTo>
                <a:lnTo>
                  <a:pt x="183883" y="27605"/>
                </a:lnTo>
                <a:lnTo>
                  <a:pt x="180505" y="30980"/>
                </a:lnTo>
                <a:lnTo>
                  <a:pt x="180505" y="37729"/>
                </a:lnTo>
                <a:lnTo>
                  <a:pt x="177127" y="39416"/>
                </a:lnTo>
                <a:lnTo>
                  <a:pt x="173750" y="46166"/>
                </a:lnTo>
                <a:lnTo>
                  <a:pt x="173750" y="54603"/>
                </a:lnTo>
                <a:lnTo>
                  <a:pt x="173750" y="63039"/>
                </a:lnTo>
                <a:lnTo>
                  <a:pt x="170372" y="71476"/>
                </a:lnTo>
                <a:lnTo>
                  <a:pt x="170372" y="79913"/>
                </a:lnTo>
                <a:lnTo>
                  <a:pt x="166994" y="91724"/>
                </a:lnTo>
                <a:lnTo>
                  <a:pt x="166994" y="103536"/>
                </a:lnTo>
                <a:lnTo>
                  <a:pt x="166994" y="117035"/>
                </a:lnTo>
                <a:lnTo>
                  <a:pt x="166994" y="132221"/>
                </a:lnTo>
                <a:lnTo>
                  <a:pt x="166994" y="145720"/>
                </a:lnTo>
                <a:lnTo>
                  <a:pt x="163616" y="162593"/>
                </a:lnTo>
                <a:lnTo>
                  <a:pt x="163616" y="179467"/>
                </a:lnTo>
                <a:lnTo>
                  <a:pt x="163616" y="198028"/>
                </a:lnTo>
                <a:lnTo>
                  <a:pt x="163616" y="216589"/>
                </a:lnTo>
                <a:lnTo>
                  <a:pt x="163616" y="236837"/>
                </a:lnTo>
                <a:lnTo>
                  <a:pt x="163616" y="257085"/>
                </a:lnTo>
                <a:lnTo>
                  <a:pt x="163616" y="280708"/>
                </a:lnTo>
                <a:lnTo>
                  <a:pt x="163616" y="302644"/>
                </a:lnTo>
                <a:lnTo>
                  <a:pt x="163616" y="329642"/>
                </a:lnTo>
                <a:lnTo>
                  <a:pt x="166994" y="354952"/>
                </a:lnTo>
                <a:lnTo>
                  <a:pt x="166994" y="380262"/>
                </a:lnTo>
                <a:lnTo>
                  <a:pt x="166994" y="408947"/>
                </a:lnTo>
                <a:lnTo>
                  <a:pt x="166994" y="437632"/>
                </a:lnTo>
                <a:lnTo>
                  <a:pt x="170372" y="466317"/>
                </a:lnTo>
                <a:lnTo>
                  <a:pt x="170372" y="498377"/>
                </a:lnTo>
                <a:lnTo>
                  <a:pt x="170372" y="530437"/>
                </a:lnTo>
                <a:lnTo>
                  <a:pt x="173750" y="560809"/>
                </a:lnTo>
                <a:lnTo>
                  <a:pt x="173750" y="596244"/>
                </a:lnTo>
                <a:lnTo>
                  <a:pt x="173750" y="629991"/>
                </a:lnTo>
                <a:lnTo>
                  <a:pt x="177127" y="663738"/>
                </a:lnTo>
                <a:lnTo>
                  <a:pt x="177127" y="699172"/>
                </a:lnTo>
                <a:lnTo>
                  <a:pt x="177127" y="732919"/>
                </a:lnTo>
                <a:lnTo>
                  <a:pt x="177127" y="764979"/>
                </a:lnTo>
                <a:lnTo>
                  <a:pt x="177127" y="795351"/>
                </a:lnTo>
                <a:lnTo>
                  <a:pt x="180505" y="827411"/>
                </a:lnTo>
                <a:lnTo>
                  <a:pt x="180505" y="856096"/>
                </a:lnTo>
                <a:lnTo>
                  <a:pt x="180505" y="884781"/>
                </a:lnTo>
                <a:lnTo>
                  <a:pt x="180505" y="913466"/>
                </a:lnTo>
                <a:lnTo>
                  <a:pt x="183883" y="938776"/>
                </a:lnTo>
                <a:lnTo>
                  <a:pt x="183883" y="965774"/>
                </a:lnTo>
                <a:lnTo>
                  <a:pt x="183883" y="991084"/>
                </a:lnTo>
                <a:lnTo>
                  <a:pt x="183883" y="1013020"/>
                </a:lnTo>
                <a:lnTo>
                  <a:pt x="183883" y="1036643"/>
                </a:lnTo>
                <a:lnTo>
                  <a:pt x="183883" y="1060266"/>
                </a:lnTo>
                <a:lnTo>
                  <a:pt x="187261" y="1080514"/>
                </a:lnTo>
                <a:lnTo>
                  <a:pt x="187261" y="1102450"/>
                </a:lnTo>
                <a:lnTo>
                  <a:pt x="187261" y="1119323"/>
                </a:lnTo>
                <a:lnTo>
                  <a:pt x="187261" y="1139572"/>
                </a:lnTo>
                <a:lnTo>
                  <a:pt x="187261" y="1156445"/>
                </a:lnTo>
                <a:lnTo>
                  <a:pt x="187261" y="1175006"/>
                </a:lnTo>
                <a:lnTo>
                  <a:pt x="190639" y="1188505"/>
                </a:lnTo>
                <a:lnTo>
                  <a:pt x="190639" y="1203691"/>
                </a:lnTo>
                <a:lnTo>
                  <a:pt x="190639" y="1217190"/>
                </a:lnTo>
                <a:lnTo>
                  <a:pt x="190639" y="1229001"/>
                </a:lnTo>
                <a:lnTo>
                  <a:pt x="190639" y="1242500"/>
                </a:lnTo>
                <a:lnTo>
                  <a:pt x="190639" y="1250937"/>
                </a:lnTo>
                <a:lnTo>
                  <a:pt x="190639" y="1262749"/>
                </a:lnTo>
                <a:lnTo>
                  <a:pt x="190639" y="1271185"/>
                </a:lnTo>
                <a:lnTo>
                  <a:pt x="190639" y="1279622"/>
                </a:lnTo>
                <a:lnTo>
                  <a:pt x="190639" y="1286372"/>
                </a:lnTo>
                <a:lnTo>
                  <a:pt x="190639" y="1291434"/>
                </a:lnTo>
                <a:lnTo>
                  <a:pt x="180505" y="1384238"/>
                </a:lnTo>
                <a:lnTo>
                  <a:pt x="166994" y="1471980"/>
                </a:lnTo>
                <a:lnTo>
                  <a:pt x="160238" y="1495603"/>
                </a:lnTo>
                <a:lnTo>
                  <a:pt x="153483" y="1515852"/>
                </a:lnTo>
                <a:lnTo>
                  <a:pt x="146727" y="1536100"/>
                </a:lnTo>
                <a:lnTo>
                  <a:pt x="138282" y="1552974"/>
                </a:lnTo>
                <a:lnTo>
                  <a:pt x="128149" y="1566472"/>
                </a:lnTo>
                <a:lnTo>
                  <a:pt x="118015" y="1583346"/>
                </a:lnTo>
                <a:lnTo>
                  <a:pt x="107882" y="1598532"/>
                </a:lnTo>
                <a:lnTo>
                  <a:pt x="97748" y="1610344"/>
                </a:lnTo>
                <a:lnTo>
                  <a:pt x="84237" y="1623842"/>
                </a:lnTo>
                <a:lnTo>
                  <a:pt x="74103" y="1632279"/>
                </a:lnTo>
                <a:lnTo>
                  <a:pt x="65658" y="1640716"/>
                </a:lnTo>
                <a:lnTo>
                  <a:pt x="55525" y="1649153"/>
                </a:lnTo>
                <a:lnTo>
                  <a:pt x="48769" y="1655902"/>
                </a:lnTo>
                <a:lnTo>
                  <a:pt x="38636" y="1659277"/>
                </a:lnTo>
                <a:lnTo>
                  <a:pt x="31880" y="1660964"/>
                </a:lnTo>
                <a:lnTo>
                  <a:pt x="25124" y="1660964"/>
                </a:lnTo>
                <a:lnTo>
                  <a:pt x="18368" y="1659277"/>
                </a:lnTo>
                <a:lnTo>
                  <a:pt x="11613" y="1652527"/>
                </a:lnTo>
                <a:lnTo>
                  <a:pt x="4857" y="1644091"/>
                </a:lnTo>
                <a:lnTo>
                  <a:pt x="1479" y="1635654"/>
                </a:lnTo>
                <a:lnTo>
                  <a:pt x="1479" y="1627217"/>
                </a:lnTo>
                <a:lnTo>
                  <a:pt x="0" y="1622046"/>
                </a:lnTo>
                <a:lnTo>
                  <a:pt x="0" y="1607817"/>
                </a:lnTo>
                <a:lnTo>
                  <a:pt x="1479" y="1601907"/>
                </a:lnTo>
                <a:lnTo>
                  <a:pt x="1479" y="1583346"/>
                </a:lnTo>
                <a:lnTo>
                  <a:pt x="4857" y="1574909"/>
                </a:lnTo>
                <a:lnTo>
                  <a:pt x="4857" y="1566472"/>
                </a:lnTo>
                <a:lnTo>
                  <a:pt x="1479" y="1554661"/>
                </a:lnTo>
                <a:lnTo>
                  <a:pt x="1479" y="1546224"/>
                </a:lnTo>
                <a:lnTo>
                  <a:pt x="0" y="1542530"/>
                </a:lnTo>
                <a:lnTo>
                  <a:pt x="0" y="1365677"/>
                </a:lnTo>
                <a:lnTo>
                  <a:pt x="14991" y="1365677"/>
                </a:lnTo>
                <a:lnTo>
                  <a:pt x="28502" y="1365677"/>
                </a:lnTo>
                <a:lnTo>
                  <a:pt x="38636" y="1363990"/>
                </a:lnTo>
                <a:lnTo>
                  <a:pt x="45391" y="1357240"/>
                </a:lnTo>
                <a:lnTo>
                  <a:pt x="52147" y="1352178"/>
                </a:lnTo>
                <a:lnTo>
                  <a:pt x="52147" y="1345429"/>
                </a:lnTo>
                <a:lnTo>
                  <a:pt x="55525" y="1343742"/>
                </a:lnTo>
                <a:lnTo>
                  <a:pt x="55525" y="1335305"/>
                </a:lnTo>
                <a:lnTo>
                  <a:pt x="58903" y="1328555"/>
                </a:lnTo>
                <a:lnTo>
                  <a:pt x="58903" y="1316744"/>
                </a:lnTo>
                <a:lnTo>
                  <a:pt x="58903" y="1308307"/>
                </a:lnTo>
                <a:lnTo>
                  <a:pt x="62281" y="1298183"/>
                </a:lnTo>
                <a:lnTo>
                  <a:pt x="62281" y="1282997"/>
                </a:lnTo>
                <a:lnTo>
                  <a:pt x="62281" y="1271185"/>
                </a:lnTo>
                <a:lnTo>
                  <a:pt x="65658" y="1254312"/>
                </a:lnTo>
                <a:lnTo>
                  <a:pt x="65658" y="1240813"/>
                </a:lnTo>
                <a:lnTo>
                  <a:pt x="65658" y="1222252"/>
                </a:lnTo>
                <a:lnTo>
                  <a:pt x="65658" y="1203691"/>
                </a:lnTo>
                <a:lnTo>
                  <a:pt x="65658" y="1185130"/>
                </a:lnTo>
                <a:lnTo>
                  <a:pt x="65658" y="1163195"/>
                </a:lnTo>
                <a:lnTo>
                  <a:pt x="65658" y="1122698"/>
                </a:lnTo>
                <a:lnTo>
                  <a:pt x="65658" y="1082202"/>
                </a:lnTo>
                <a:lnTo>
                  <a:pt x="65658" y="1045080"/>
                </a:lnTo>
                <a:lnTo>
                  <a:pt x="65658" y="1011333"/>
                </a:lnTo>
                <a:lnTo>
                  <a:pt x="65658" y="975898"/>
                </a:lnTo>
                <a:lnTo>
                  <a:pt x="65658" y="945526"/>
                </a:lnTo>
                <a:lnTo>
                  <a:pt x="65658" y="916841"/>
                </a:lnTo>
                <a:lnTo>
                  <a:pt x="65658" y="888156"/>
                </a:lnTo>
                <a:lnTo>
                  <a:pt x="65658" y="876344"/>
                </a:lnTo>
                <a:lnTo>
                  <a:pt x="65658" y="859471"/>
                </a:lnTo>
                <a:lnTo>
                  <a:pt x="65658" y="844285"/>
                </a:lnTo>
                <a:lnTo>
                  <a:pt x="65658" y="824036"/>
                </a:lnTo>
                <a:lnTo>
                  <a:pt x="65658" y="807163"/>
                </a:lnTo>
                <a:lnTo>
                  <a:pt x="65658" y="786915"/>
                </a:lnTo>
                <a:lnTo>
                  <a:pt x="65658" y="764979"/>
                </a:lnTo>
                <a:lnTo>
                  <a:pt x="65658" y="741356"/>
                </a:lnTo>
                <a:lnTo>
                  <a:pt x="65658" y="716046"/>
                </a:lnTo>
                <a:lnTo>
                  <a:pt x="65658" y="690735"/>
                </a:lnTo>
                <a:lnTo>
                  <a:pt x="62281" y="663738"/>
                </a:lnTo>
                <a:lnTo>
                  <a:pt x="62281" y="635053"/>
                </a:lnTo>
                <a:lnTo>
                  <a:pt x="62281" y="606368"/>
                </a:lnTo>
                <a:lnTo>
                  <a:pt x="62281" y="575995"/>
                </a:lnTo>
                <a:lnTo>
                  <a:pt x="58903" y="543936"/>
                </a:lnTo>
                <a:lnTo>
                  <a:pt x="58903" y="510188"/>
                </a:lnTo>
                <a:lnTo>
                  <a:pt x="55525" y="478129"/>
                </a:lnTo>
                <a:lnTo>
                  <a:pt x="55525" y="444382"/>
                </a:lnTo>
                <a:lnTo>
                  <a:pt x="55525" y="412322"/>
                </a:lnTo>
                <a:lnTo>
                  <a:pt x="52147" y="383637"/>
                </a:lnTo>
                <a:lnTo>
                  <a:pt x="52147" y="354952"/>
                </a:lnTo>
                <a:lnTo>
                  <a:pt x="52147" y="326267"/>
                </a:lnTo>
                <a:lnTo>
                  <a:pt x="52147" y="300956"/>
                </a:lnTo>
                <a:lnTo>
                  <a:pt x="48769" y="273959"/>
                </a:lnTo>
                <a:lnTo>
                  <a:pt x="48769" y="248648"/>
                </a:lnTo>
                <a:lnTo>
                  <a:pt x="48769" y="226713"/>
                </a:lnTo>
                <a:lnTo>
                  <a:pt x="48769" y="203090"/>
                </a:lnTo>
                <a:lnTo>
                  <a:pt x="48769" y="182842"/>
                </a:lnTo>
                <a:lnTo>
                  <a:pt x="45391" y="165968"/>
                </a:lnTo>
                <a:lnTo>
                  <a:pt x="45391" y="145720"/>
                </a:lnTo>
                <a:lnTo>
                  <a:pt x="45391" y="128846"/>
                </a:lnTo>
                <a:lnTo>
                  <a:pt x="42013" y="113660"/>
                </a:lnTo>
                <a:lnTo>
                  <a:pt x="42013" y="100161"/>
                </a:lnTo>
                <a:lnTo>
                  <a:pt x="38636" y="88350"/>
                </a:lnTo>
                <a:lnTo>
                  <a:pt x="35258" y="76538"/>
                </a:lnTo>
                <a:lnTo>
                  <a:pt x="31880" y="64727"/>
                </a:lnTo>
                <a:lnTo>
                  <a:pt x="31880" y="54603"/>
                </a:lnTo>
                <a:lnTo>
                  <a:pt x="28502" y="46166"/>
                </a:lnTo>
                <a:lnTo>
                  <a:pt x="21746" y="37729"/>
                </a:lnTo>
                <a:lnTo>
                  <a:pt x="18368" y="27605"/>
                </a:lnTo>
                <a:lnTo>
                  <a:pt x="14991" y="22543"/>
                </a:lnTo>
                <a:lnTo>
                  <a:pt x="11613" y="17481"/>
                </a:lnTo>
                <a:lnTo>
                  <a:pt x="4857" y="10731"/>
                </a:lnTo>
                <a:lnTo>
                  <a:pt x="1479" y="5669"/>
                </a:lnTo>
                <a:lnTo>
                  <a:pt x="0" y="4487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任意多边形 162"/>
          <p:cNvSpPr/>
          <p:nvPr/>
        </p:nvSpPr>
        <p:spPr>
          <a:xfrm>
            <a:off x="1743738" y="1715632"/>
            <a:ext cx="1067401" cy="266602"/>
          </a:xfrm>
          <a:custGeom>
            <a:avLst/>
            <a:gdLst>
              <a:gd name="connsiteX0" fmla="*/ 868108 w 1067401"/>
              <a:gd name="connsiteY0" fmla="*/ 0 h 266602"/>
              <a:gd name="connsiteX1" fmla="*/ 878241 w 1067401"/>
              <a:gd name="connsiteY1" fmla="*/ 0 h 266602"/>
              <a:gd name="connsiteX2" fmla="*/ 884997 w 1067401"/>
              <a:gd name="connsiteY2" fmla="*/ 3375 h 266602"/>
              <a:gd name="connsiteX3" fmla="*/ 895131 w 1067401"/>
              <a:gd name="connsiteY3" fmla="*/ 10124 h 266602"/>
              <a:gd name="connsiteX4" fmla="*/ 905264 w 1067401"/>
              <a:gd name="connsiteY4" fmla="*/ 15186 h 266602"/>
              <a:gd name="connsiteX5" fmla="*/ 918776 w 1067401"/>
              <a:gd name="connsiteY5" fmla="*/ 20248 h 266602"/>
              <a:gd name="connsiteX6" fmla="*/ 933976 w 1067401"/>
              <a:gd name="connsiteY6" fmla="*/ 28685 h 266602"/>
              <a:gd name="connsiteX7" fmla="*/ 950865 w 1067401"/>
              <a:gd name="connsiteY7" fmla="*/ 38809 h 266602"/>
              <a:gd name="connsiteX8" fmla="*/ 967755 w 1067401"/>
              <a:gd name="connsiteY8" fmla="*/ 48933 h 266602"/>
              <a:gd name="connsiteX9" fmla="*/ 988022 w 1067401"/>
              <a:gd name="connsiteY9" fmla="*/ 60745 h 266602"/>
              <a:gd name="connsiteX10" fmla="*/ 1006600 w 1067401"/>
              <a:gd name="connsiteY10" fmla="*/ 75931 h 266602"/>
              <a:gd name="connsiteX11" fmla="*/ 1023489 w 1067401"/>
              <a:gd name="connsiteY11" fmla="*/ 86055 h 266602"/>
              <a:gd name="connsiteX12" fmla="*/ 1037000 w 1067401"/>
              <a:gd name="connsiteY12" fmla="*/ 94492 h 266602"/>
              <a:gd name="connsiteX13" fmla="*/ 1047134 w 1067401"/>
              <a:gd name="connsiteY13" fmla="*/ 106303 h 266602"/>
              <a:gd name="connsiteX14" fmla="*/ 1057268 w 1067401"/>
              <a:gd name="connsiteY14" fmla="*/ 113053 h 266602"/>
              <a:gd name="connsiteX15" fmla="*/ 1064023 w 1067401"/>
              <a:gd name="connsiteY15" fmla="*/ 121490 h 266602"/>
              <a:gd name="connsiteX16" fmla="*/ 1067401 w 1067401"/>
              <a:gd name="connsiteY16" fmla="*/ 126552 h 266602"/>
              <a:gd name="connsiteX17" fmla="*/ 1067401 w 1067401"/>
              <a:gd name="connsiteY17" fmla="*/ 129926 h 266602"/>
              <a:gd name="connsiteX18" fmla="*/ 1064023 w 1067401"/>
              <a:gd name="connsiteY18" fmla="*/ 143425 h 266602"/>
              <a:gd name="connsiteX19" fmla="*/ 1061301 w 1067401"/>
              <a:gd name="connsiteY19" fmla="*/ 152942 h 266602"/>
              <a:gd name="connsiteX20" fmla="*/ 859873 w 1067401"/>
              <a:gd name="connsiteY20" fmla="*/ 152942 h 266602"/>
              <a:gd name="connsiteX21" fmla="*/ 859873 w 1067401"/>
              <a:gd name="connsiteY21" fmla="*/ 157429 h 266602"/>
              <a:gd name="connsiteX22" fmla="*/ 852908 w 1067401"/>
              <a:gd name="connsiteY22" fmla="*/ 151862 h 266602"/>
              <a:gd name="connsiteX23" fmla="*/ 839396 w 1067401"/>
              <a:gd name="connsiteY23" fmla="*/ 146800 h 266602"/>
              <a:gd name="connsiteX24" fmla="*/ 825885 w 1067401"/>
              <a:gd name="connsiteY24" fmla="*/ 143425 h 266602"/>
              <a:gd name="connsiteX25" fmla="*/ 812373 w 1067401"/>
              <a:gd name="connsiteY25" fmla="*/ 141738 h 266602"/>
              <a:gd name="connsiteX26" fmla="*/ 795484 w 1067401"/>
              <a:gd name="connsiteY26" fmla="*/ 141738 h 266602"/>
              <a:gd name="connsiteX27" fmla="*/ 778595 w 1067401"/>
              <a:gd name="connsiteY27" fmla="*/ 141738 h 266602"/>
              <a:gd name="connsiteX28" fmla="*/ 760017 w 1067401"/>
              <a:gd name="connsiteY28" fmla="*/ 141738 h 266602"/>
              <a:gd name="connsiteX29" fmla="*/ 739750 w 1067401"/>
              <a:gd name="connsiteY29" fmla="*/ 141738 h 266602"/>
              <a:gd name="connsiteX30" fmla="*/ 716105 w 1067401"/>
              <a:gd name="connsiteY30" fmla="*/ 143425 h 266602"/>
              <a:gd name="connsiteX31" fmla="*/ 690771 w 1067401"/>
              <a:gd name="connsiteY31" fmla="*/ 146800 h 266602"/>
              <a:gd name="connsiteX32" fmla="*/ 684015 w 1067401"/>
              <a:gd name="connsiteY32" fmla="*/ 146800 h 266602"/>
              <a:gd name="connsiteX33" fmla="*/ 673881 w 1067401"/>
              <a:gd name="connsiteY33" fmla="*/ 150175 h 266602"/>
              <a:gd name="connsiteX34" fmla="*/ 667126 w 1067401"/>
              <a:gd name="connsiteY34" fmla="*/ 150175 h 266602"/>
              <a:gd name="connsiteX35" fmla="*/ 656992 w 1067401"/>
              <a:gd name="connsiteY35" fmla="*/ 151862 h 266602"/>
              <a:gd name="connsiteX36" fmla="*/ 646859 w 1067401"/>
              <a:gd name="connsiteY36" fmla="*/ 151862 h 266602"/>
              <a:gd name="connsiteX37" fmla="*/ 633347 w 1067401"/>
              <a:gd name="connsiteY37" fmla="*/ 155237 h 266602"/>
              <a:gd name="connsiteX38" fmla="*/ 621525 w 1067401"/>
              <a:gd name="connsiteY38" fmla="*/ 158611 h 266602"/>
              <a:gd name="connsiteX39" fmla="*/ 608013 w 1067401"/>
              <a:gd name="connsiteY39" fmla="*/ 161986 h 266602"/>
              <a:gd name="connsiteX40" fmla="*/ 594502 w 1067401"/>
              <a:gd name="connsiteY40" fmla="*/ 161986 h 266602"/>
              <a:gd name="connsiteX41" fmla="*/ 577613 w 1067401"/>
              <a:gd name="connsiteY41" fmla="*/ 163673 h 266602"/>
              <a:gd name="connsiteX42" fmla="*/ 560723 w 1067401"/>
              <a:gd name="connsiteY42" fmla="*/ 167048 h 266602"/>
              <a:gd name="connsiteX43" fmla="*/ 545523 w 1067401"/>
              <a:gd name="connsiteY43" fmla="*/ 170423 h 266602"/>
              <a:gd name="connsiteX44" fmla="*/ 525256 w 1067401"/>
              <a:gd name="connsiteY44" fmla="*/ 172110 h 266602"/>
              <a:gd name="connsiteX45" fmla="*/ 504989 w 1067401"/>
              <a:gd name="connsiteY45" fmla="*/ 178860 h 266602"/>
              <a:gd name="connsiteX46" fmla="*/ 484722 w 1067401"/>
              <a:gd name="connsiteY46" fmla="*/ 180547 h 266602"/>
              <a:gd name="connsiteX47" fmla="*/ 466144 w 1067401"/>
              <a:gd name="connsiteY47" fmla="*/ 183922 h 266602"/>
              <a:gd name="connsiteX48" fmla="*/ 442499 w 1067401"/>
              <a:gd name="connsiteY48" fmla="*/ 187296 h 266602"/>
              <a:gd name="connsiteX49" fmla="*/ 418854 w 1067401"/>
              <a:gd name="connsiteY49" fmla="*/ 192358 h 266602"/>
              <a:gd name="connsiteX50" fmla="*/ 395209 w 1067401"/>
              <a:gd name="connsiteY50" fmla="*/ 195733 h 266602"/>
              <a:gd name="connsiteX51" fmla="*/ 373253 w 1067401"/>
              <a:gd name="connsiteY51" fmla="*/ 200795 h 266602"/>
              <a:gd name="connsiteX52" fmla="*/ 346230 w 1067401"/>
              <a:gd name="connsiteY52" fmla="*/ 207545 h 266602"/>
              <a:gd name="connsiteX53" fmla="*/ 319207 w 1067401"/>
              <a:gd name="connsiteY53" fmla="*/ 209232 h 266602"/>
              <a:gd name="connsiteX54" fmla="*/ 290495 w 1067401"/>
              <a:gd name="connsiteY54" fmla="*/ 215981 h 266602"/>
              <a:gd name="connsiteX55" fmla="*/ 263473 w 1067401"/>
              <a:gd name="connsiteY55" fmla="*/ 221043 h 266602"/>
              <a:gd name="connsiteX56" fmla="*/ 234761 w 1067401"/>
              <a:gd name="connsiteY56" fmla="*/ 227793 h 266602"/>
              <a:gd name="connsiteX57" fmla="*/ 204360 w 1067401"/>
              <a:gd name="connsiteY57" fmla="*/ 229480 h 266602"/>
              <a:gd name="connsiteX58" fmla="*/ 170582 w 1067401"/>
              <a:gd name="connsiteY58" fmla="*/ 236230 h 266602"/>
              <a:gd name="connsiteX59" fmla="*/ 138492 w 1067401"/>
              <a:gd name="connsiteY59" fmla="*/ 241292 h 266602"/>
              <a:gd name="connsiteX60" fmla="*/ 104713 w 1067401"/>
              <a:gd name="connsiteY60" fmla="*/ 249729 h 266602"/>
              <a:gd name="connsiteX61" fmla="*/ 72624 w 1067401"/>
              <a:gd name="connsiteY61" fmla="*/ 256478 h 266602"/>
              <a:gd name="connsiteX62" fmla="*/ 35468 w 1067401"/>
              <a:gd name="connsiteY62" fmla="*/ 261540 h 266602"/>
              <a:gd name="connsiteX63" fmla="*/ 0 w 1067401"/>
              <a:gd name="connsiteY63" fmla="*/ 266602 h 266602"/>
              <a:gd name="connsiteX64" fmla="*/ 0 w 1067401"/>
              <a:gd name="connsiteY64" fmla="*/ 180547 h 266602"/>
              <a:gd name="connsiteX65" fmla="*/ 32090 w 1067401"/>
              <a:gd name="connsiteY65" fmla="*/ 178860 h 266602"/>
              <a:gd name="connsiteX66" fmla="*/ 62490 w 1067401"/>
              <a:gd name="connsiteY66" fmla="*/ 172110 h 266602"/>
              <a:gd name="connsiteX67" fmla="*/ 91202 w 1067401"/>
              <a:gd name="connsiteY67" fmla="*/ 170423 h 266602"/>
              <a:gd name="connsiteX68" fmla="*/ 118225 w 1067401"/>
              <a:gd name="connsiteY68" fmla="*/ 163673 h 266602"/>
              <a:gd name="connsiteX69" fmla="*/ 145248 w 1067401"/>
              <a:gd name="connsiteY69" fmla="*/ 161986 h 266602"/>
              <a:gd name="connsiteX70" fmla="*/ 170582 w 1067401"/>
              <a:gd name="connsiteY70" fmla="*/ 155237 h 266602"/>
              <a:gd name="connsiteX71" fmla="*/ 194227 w 1067401"/>
              <a:gd name="connsiteY71" fmla="*/ 150175 h 266602"/>
              <a:gd name="connsiteX72" fmla="*/ 221249 w 1067401"/>
              <a:gd name="connsiteY72" fmla="*/ 146800 h 266602"/>
              <a:gd name="connsiteX73" fmla="*/ 231383 w 1067401"/>
              <a:gd name="connsiteY73" fmla="*/ 146800 h 266602"/>
              <a:gd name="connsiteX74" fmla="*/ 243205 w 1067401"/>
              <a:gd name="connsiteY74" fmla="*/ 143425 h 266602"/>
              <a:gd name="connsiteX75" fmla="*/ 260095 w 1067401"/>
              <a:gd name="connsiteY75" fmla="*/ 141738 h 266602"/>
              <a:gd name="connsiteX76" fmla="*/ 276984 w 1067401"/>
              <a:gd name="connsiteY76" fmla="*/ 138363 h 266602"/>
              <a:gd name="connsiteX77" fmla="*/ 293873 w 1067401"/>
              <a:gd name="connsiteY77" fmla="*/ 134988 h 266602"/>
              <a:gd name="connsiteX78" fmla="*/ 314140 w 1067401"/>
              <a:gd name="connsiteY78" fmla="*/ 134988 h 266602"/>
              <a:gd name="connsiteX79" fmla="*/ 332718 w 1067401"/>
              <a:gd name="connsiteY79" fmla="*/ 133301 h 266602"/>
              <a:gd name="connsiteX80" fmla="*/ 352986 w 1067401"/>
              <a:gd name="connsiteY80" fmla="*/ 126552 h 266602"/>
              <a:gd name="connsiteX81" fmla="*/ 376631 w 1067401"/>
              <a:gd name="connsiteY81" fmla="*/ 123177 h 266602"/>
              <a:gd name="connsiteX82" fmla="*/ 398587 w 1067401"/>
              <a:gd name="connsiteY82" fmla="*/ 121490 h 266602"/>
              <a:gd name="connsiteX83" fmla="*/ 425609 w 1067401"/>
              <a:gd name="connsiteY83" fmla="*/ 118115 h 266602"/>
              <a:gd name="connsiteX84" fmla="*/ 449254 w 1067401"/>
              <a:gd name="connsiteY84" fmla="*/ 113053 h 266602"/>
              <a:gd name="connsiteX85" fmla="*/ 474588 w 1067401"/>
              <a:gd name="connsiteY85" fmla="*/ 109678 h 266602"/>
              <a:gd name="connsiteX86" fmla="*/ 504989 w 1067401"/>
              <a:gd name="connsiteY86" fmla="*/ 104616 h 266602"/>
              <a:gd name="connsiteX87" fmla="*/ 535390 w 1067401"/>
              <a:gd name="connsiteY87" fmla="*/ 101241 h 266602"/>
              <a:gd name="connsiteX88" fmla="*/ 564101 w 1067401"/>
              <a:gd name="connsiteY88" fmla="*/ 94492 h 266602"/>
              <a:gd name="connsiteX89" fmla="*/ 594502 w 1067401"/>
              <a:gd name="connsiteY89" fmla="*/ 89430 h 266602"/>
              <a:gd name="connsiteX90" fmla="*/ 623214 w 1067401"/>
              <a:gd name="connsiteY90" fmla="*/ 86055 h 266602"/>
              <a:gd name="connsiteX91" fmla="*/ 650237 w 1067401"/>
              <a:gd name="connsiteY91" fmla="*/ 80993 h 266602"/>
              <a:gd name="connsiteX92" fmla="*/ 673881 w 1067401"/>
              <a:gd name="connsiteY92" fmla="*/ 75931 h 266602"/>
              <a:gd name="connsiteX93" fmla="*/ 697526 w 1067401"/>
              <a:gd name="connsiteY93" fmla="*/ 72556 h 266602"/>
              <a:gd name="connsiteX94" fmla="*/ 716105 w 1067401"/>
              <a:gd name="connsiteY94" fmla="*/ 67494 h 266602"/>
              <a:gd name="connsiteX95" fmla="*/ 736372 w 1067401"/>
              <a:gd name="connsiteY95" fmla="*/ 64120 h 266602"/>
              <a:gd name="connsiteX96" fmla="*/ 753261 w 1067401"/>
              <a:gd name="connsiteY96" fmla="*/ 57370 h 266602"/>
              <a:gd name="connsiteX97" fmla="*/ 770150 w 1067401"/>
              <a:gd name="connsiteY97" fmla="*/ 52308 h 266602"/>
              <a:gd name="connsiteX98" fmla="*/ 781973 w 1067401"/>
              <a:gd name="connsiteY98" fmla="*/ 48933 h 266602"/>
              <a:gd name="connsiteX99" fmla="*/ 795484 w 1067401"/>
              <a:gd name="connsiteY99" fmla="*/ 47246 h 266602"/>
              <a:gd name="connsiteX100" fmla="*/ 805618 w 1067401"/>
              <a:gd name="connsiteY100" fmla="*/ 40497 h 266602"/>
              <a:gd name="connsiteX101" fmla="*/ 815751 w 1067401"/>
              <a:gd name="connsiteY101" fmla="*/ 38809 h 266602"/>
              <a:gd name="connsiteX102" fmla="*/ 822507 w 1067401"/>
              <a:gd name="connsiteY102" fmla="*/ 35435 h 266602"/>
              <a:gd name="connsiteX103" fmla="*/ 829263 w 1067401"/>
              <a:gd name="connsiteY103" fmla="*/ 28685 h 266602"/>
              <a:gd name="connsiteX104" fmla="*/ 832640 w 1067401"/>
              <a:gd name="connsiteY104" fmla="*/ 26998 h 266602"/>
              <a:gd name="connsiteX105" fmla="*/ 836018 w 1067401"/>
              <a:gd name="connsiteY105" fmla="*/ 20248 h 266602"/>
              <a:gd name="connsiteX106" fmla="*/ 839396 w 1067401"/>
              <a:gd name="connsiteY106" fmla="*/ 15186 h 266602"/>
              <a:gd name="connsiteX107" fmla="*/ 842774 w 1067401"/>
              <a:gd name="connsiteY107" fmla="*/ 11812 h 266602"/>
              <a:gd name="connsiteX108" fmla="*/ 849530 w 1067401"/>
              <a:gd name="connsiteY108" fmla="*/ 6749 h 266602"/>
              <a:gd name="connsiteX109" fmla="*/ 854597 w 1067401"/>
              <a:gd name="connsiteY109" fmla="*/ 3375 h 266602"/>
              <a:gd name="connsiteX110" fmla="*/ 861352 w 1067401"/>
              <a:gd name="connsiteY110" fmla="*/ 3375 h 266602"/>
              <a:gd name="connsiteX111" fmla="*/ 868108 w 1067401"/>
              <a:gd name="connsiteY111" fmla="*/ 0 h 266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067401" h="266602">
                <a:moveTo>
                  <a:pt x="868108" y="0"/>
                </a:moveTo>
                <a:lnTo>
                  <a:pt x="878241" y="0"/>
                </a:lnTo>
                <a:lnTo>
                  <a:pt x="884997" y="3375"/>
                </a:lnTo>
                <a:lnTo>
                  <a:pt x="895131" y="10124"/>
                </a:lnTo>
                <a:lnTo>
                  <a:pt x="905264" y="15186"/>
                </a:lnTo>
                <a:lnTo>
                  <a:pt x="918776" y="20248"/>
                </a:lnTo>
                <a:lnTo>
                  <a:pt x="933976" y="28685"/>
                </a:lnTo>
                <a:lnTo>
                  <a:pt x="950865" y="38809"/>
                </a:lnTo>
                <a:lnTo>
                  <a:pt x="967755" y="48933"/>
                </a:lnTo>
                <a:lnTo>
                  <a:pt x="988022" y="60745"/>
                </a:lnTo>
                <a:lnTo>
                  <a:pt x="1006600" y="75931"/>
                </a:lnTo>
                <a:lnTo>
                  <a:pt x="1023489" y="86055"/>
                </a:lnTo>
                <a:lnTo>
                  <a:pt x="1037000" y="94492"/>
                </a:lnTo>
                <a:lnTo>
                  <a:pt x="1047134" y="106303"/>
                </a:lnTo>
                <a:lnTo>
                  <a:pt x="1057268" y="113053"/>
                </a:lnTo>
                <a:lnTo>
                  <a:pt x="1064023" y="121490"/>
                </a:lnTo>
                <a:lnTo>
                  <a:pt x="1067401" y="126552"/>
                </a:lnTo>
                <a:lnTo>
                  <a:pt x="1067401" y="129926"/>
                </a:lnTo>
                <a:lnTo>
                  <a:pt x="1064023" y="143425"/>
                </a:lnTo>
                <a:lnTo>
                  <a:pt x="1061301" y="152942"/>
                </a:lnTo>
                <a:lnTo>
                  <a:pt x="859873" y="152942"/>
                </a:lnTo>
                <a:lnTo>
                  <a:pt x="859873" y="157429"/>
                </a:lnTo>
                <a:lnTo>
                  <a:pt x="852908" y="151862"/>
                </a:lnTo>
                <a:lnTo>
                  <a:pt x="839396" y="146800"/>
                </a:lnTo>
                <a:lnTo>
                  <a:pt x="825885" y="143425"/>
                </a:lnTo>
                <a:lnTo>
                  <a:pt x="812373" y="141738"/>
                </a:lnTo>
                <a:lnTo>
                  <a:pt x="795484" y="141738"/>
                </a:lnTo>
                <a:lnTo>
                  <a:pt x="778595" y="141738"/>
                </a:lnTo>
                <a:lnTo>
                  <a:pt x="760017" y="141738"/>
                </a:lnTo>
                <a:lnTo>
                  <a:pt x="739750" y="141738"/>
                </a:lnTo>
                <a:lnTo>
                  <a:pt x="716105" y="143425"/>
                </a:lnTo>
                <a:lnTo>
                  <a:pt x="690771" y="146800"/>
                </a:lnTo>
                <a:lnTo>
                  <a:pt x="684015" y="146800"/>
                </a:lnTo>
                <a:lnTo>
                  <a:pt x="673881" y="150175"/>
                </a:lnTo>
                <a:lnTo>
                  <a:pt x="667126" y="150175"/>
                </a:lnTo>
                <a:lnTo>
                  <a:pt x="656992" y="151862"/>
                </a:lnTo>
                <a:lnTo>
                  <a:pt x="646859" y="151862"/>
                </a:lnTo>
                <a:lnTo>
                  <a:pt x="633347" y="155237"/>
                </a:lnTo>
                <a:lnTo>
                  <a:pt x="621525" y="158611"/>
                </a:lnTo>
                <a:lnTo>
                  <a:pt x="608013" y="161986"/>
                </a:lnTo>
                <a:lnTo>
                  <a:pt x="594502" y="161986"/>
                </a:lnTo>
                <a:lnTo>
                  <a:pt x="577613" y="163673"/>
                </a:lnTo>
                <a:lnTo>
                  <a:pt x="560723" y="167048"/>
                </a:lnTo>
                <a:lnTo>
                  <a:pt x="545523" y="170423"/>
                </a:lnTo>
                <a:lnTo>
                  <a:pt x="525256" y="172110"/>
                </a:lnTo>
                <a:lnTo>
                  <a:pt x="504989" y="178860"/>
                </a:lnTo>
                <a:lnTo>
                  <a:pt x="484722" y="180547"/>
                </a:lnTo>
                <a:lnTo>
                  <a:pt x="466144" y="183922"/>
                </a:lnTo>
                <a:lnTo>
                  <a:pt x="442499" y="187296"/>
                </a:lnTo>
                <a:lnTo>
                  <a:pt x="418854" y="192358"/>
                </a:lnTo>
                <a:lnTo>
                  <a:pt x="395209" y="195733"/>
                </a:lnTo>
                <a:lnTo>
                  <a:pt x="373253" y="200795"/>
                </a:lnTo>
                <a:lnTo>
                  <a:pt x="346230" y="207545"/>
                </a:lnTo>
                <a:lnTo>
                  <a:pt x="319207" y="209232"/>
                </a:lnTo>
                <a:lnTo>
                  <a:pt x="290495" y="215981"/>
                </a:lnTo>
                <a:lnTo>
                  <a:pt x="263473" y="221043"/>
                </a:lnTo>
                <a:lnTo>
                  <a:pt x="234761" y="227793"/>
                </a:lnTo>
                <a:lnTo>
                  <a:pt x="204360" y="229480"/>
                </a:lnTo>
                <a:lnTo>
                  <a:pt x="170582" y="236230"/>
                </a:lnTo>
                <a:lnTo>
                  <a:pt x="138492" y="241292"/>
                </a:lnTo>
                <a:lnTo>
                  <a:pt x="104713" y="249729"/>
                </a:lnTo>
                <a:lnTo>
                  <a:pt x="72624" y="256478"/>
                </a:lnTo>
                <a:lnTo>
                  <a:pt x="35468" y="261540"/>
                </a:lnTo>
                <a:lnTo>
                  <a:pt x="0" y="266602"/>
                </a:lnTo>
                <a:lnTo>
                  <a:pt x="0" y="180547"/>
                </a:lnTo>
                <a:lnTo>
                  <a:pt x="32090" y="178860"/>
                </a:lnTo>
                <a:lnTo>
                  <a:pt x="62490" y="172110"/>
                </a:lnTo>
                <a:lnTo>
                  <a:pt x="91202" y="170423"/>
                </a:lnTo>
                <a:lnTo>
                  <a:pt x="118225" y="163673"/>
                </a:lnTo>
                <a:lnTo>
                  <a:pt x="145248" y="161986"/>
                </a:lnTo>
                <a:lnTo>
                  <a:pt x="170582" y="155237"/>
                </a:lnTo>
                <a:lnTo>
                  <a:pt x="194227" y="150175"/>
                </a:lnTo>
                <a:lnTo>
                  <a:pt x="221249" y="146800"/>
                </a:lnTo>
                <a:lnTo>
                  <a:pt x="231383" y="146800"/>
                </a:lnTo>
                <a:lnTo>
                  <a:pt x="243205" y="143425"/>
                </a:lnTo>
                <a:lnTo>
                  <a:pt x="260095" y="141738"/>
                </a:lnTo>
                <a:lnTo>
                  <a:pt x="276984" y="138363"/>
                </a:lnTo>
                <a:lnTo>
                  <a:pt x="293873" y="134988"/>
                </a:lnTo>
                <a:lnTo>
                  <a:pt x="314140" y="134988"/>
                </a:lnTo>
                <a:lnTo>
                  <a:pt x="332718" y="133301"/>
                </a:lnTo>
                <a:lnTo>
                  <a:pt x="352986" y="126552"/>
                </a:lnTo>
                <a:lnTo>
                  <a:pt x="376631" y="123177"/>
                </a:lnTo>
                <a:lnTo>
                  <a:pt x="398587" y="121490"/>
                </a:lnTo>
                <a:lnTo>
                  <a:pt x="425609" y="118115"/>
                </a:lnTo>
                <a:lnTo>
                  <a:pt x="449254" y="113053"/>
                </a:lnTo>
                <a:lnTo>
                  <a:pt x="474588" y="109678"/>
                </a:lnTo>
                <a:lnTo>
                  <a:pt x="504989" y="104616"/>
                </a:lnTo>
                <a:lnTo>
                  <a:pt x="535390" y="101241"/>
                </a:lnTo>
                <a:lnTo>
                  <a:pt x="564101" y="94492"/>
                </a:lnTo>
                <a:lnTo>
                  <a:pt x="594502" y="89430"/>
                </a:lnTo>
                <a:lnTo>
                  <a:pt x="623214" y="86055"/>
                </a:lnTo>
                <a:lnTo>
                  <a:pt x="650237" y="80993"/>
                </a:lnTo>
                <a:lnTo>
                  <a:pt x="673881" y="75931"/>
                </a:lnTo>
                <a:lnTo>
                  <a:pt x="697526" y="72556"/>
                </a:lnTo>
                <a:lnTo>
                  <a:pt x="716105" y="67494"/>
                </a:lnTo>
                <a:lnTo>
                  <a:pt x="736372" y="64120"/>
                </a:lnTo>
                <a:lnTo>
                  <a:pt x="753261" y="57370"/>
                </a:lnTo>
                <a:lnTo>
                  <a:pt x="770150" y="52308"/>
                </a:lnTo>
                <a:lnTo>
                  <a:pt x="781973" y="48933"/>
                </a:lnTo>
                <a:lnTo>
                  <a:pt x="795484" y="47246"/>
                </a:lnTo>
                <a:lnTo>
                  <a:pt x="805618" y="40497"/>
                </a:lnTo>
                <a:lnTo>
                  <a:pt x="815751" y="38809"/>
                </a:lnTo>
                <a:lnTo>
                  <a:pt x="822507" y="35435"/>
                </a:lnTo>
                <a:lnTo>
                  <a:pt x="829263" y="28685"/>
                </a:lnTo>
                <a:lnTo>
                  <a:pt x="832640" y="26998"/>
                </a:lnTo>
                <a:lnTo>
                  <a:pt x="836018" y="20248"/>
                </a:lnTo>
                <a:lnTo>
                  <a:pt x="839396" y="15186"/>
                </a:lnTo>
                <a:lnTo>
                  <a:pt x="842774" y="11812"/>
                </a:lnTo>
                <a:lnTo>
                  <a:pt x="849530" y="6749"/>
                </a:lnTo>
                <a:lnTo>
                  <a:pt x="854597" y="3375"/>
                </a:lnTo>
                <a:lnTo>
                  <a:pt x="861352" y="3375"/>
                </a:lnTo>
                <a:lnTo>
                  <a:pt x="868108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任意多边形 163"/>
          <p:cNvSpPr/>
          <p:nvPr/>
        </p:nvSpPr>
        <p:spPr>
          <a:xfrm>
            <a:off x="2434509" y="3214004"/>
            <a:ext cx="169102" cy="197101"/>
          </a:xfrm>
          <a:custGeom>
            <a:avLst/>
            <a:gdLst>
              <a:gd name="connsiteX0" fmla="*/ 11822 w 169102"/>
              <a:gd name="connsiteY0" fmla="*/ 0 h 197101"/>
              <a:gd name="connsiteX1" fmla="*/ 18578 w 169102"/>
              <a:gd name="connsiteY1" fmla="*/ 0 h 197101"/>
              <a:gd name="connsiteX2" fmla="*/ 21956 w 169102"/>
              <a:gd name="connsiteY2" fmla="*/ 0 h 197101"/>
              <a:gd name="connsiteX3" fmla="*/ 28711 w 169102"/>
              <a:gd name="connsiteY3" fmla="*/ 0 h 197101"/>
              <a:gd name="connsiteX4" fmla="*/ 38845 w 169102"/>
              <a:gd name="connsiteY4" fmla="*/ 0 h 197101"/>
              <a:gd name="connsiteX5" fmla="*/ 45601 w 169102"/>
              <a:gd name="connsiteY5" fmla="*/ 0 h 197101"/>
              <a:gd name="connsiteX6" fmla="*/ 55734 w 169102"/>
              <a:gd name="connsiteY6" fmla="*/ 3375 h 197101"/>
              <a:gd name="connsiteX7" fmla="*/ 65868 w 169102"/>
              <a:gd name="connsiteY7" fmla="*/ 3375 h 197101"/>
              <a:gd name="connsiteX8" fmla="*/ 76001 w 169102"/>
              <a:gd name="connsiteY8" fmla="*/ 3375 h 197101"/>
              <a:gd name="connsiteX9" fmla="*/ 87824 w 169102"/>
              <a:gd name="connsiteY9" fmla="*/ 6749 h 197101"/>
              <a:gd name="connsiteX10" fmla="*/ 101335 w 169102"/>
              <a:gd name="connsiteY10" fmla="*/ 6749 h 197101"/>
              <a:gd name="connsiteX11" fmla="*/ 124980 w 169102"/>
              <a:gd name="connsiteY11" fmla="*/ 11811 h 197101"/>
              <a:gd name="connsiteX12" fmla="*/ 148625 w 169102"/>
              <a:gd name="connsiteY12" fmla="*/ 18561 h 197101"/>
              <a:gd name="connsiteX13" fmla="*/ 167203 w 169102"/>
              <a:gd name="connsiteY13" fmla="*/ 20248 h 197101"/>
              <a:gd name="connsiteX14" fmla="*/ 169102 w 169102"/>
              <a:gd name="connsiteY14" fmla="*/ 20248 h 197101"/>
              <a:gd name="connsiteX15" fmla="*/ 169102 w 169102"/>
              <a:gd name="connsiteY15" fmla="*/ 197101 h 197101"/>
              <a:gd name="connsiteX16" fmla="*/ 167203 w 169102"/>
              <a:gd name="connsiteY16" fmla="*/ 192358 h 197101"/>
              <a:gd name="connsiteX17" fmla="*/ 163826 w 169102"/>
              <a:gd name="connsiteY17" fmla="*/ 180547 h 197101"/>
              <a:gd name="connsiteX18" fmla="*/ 162137 w 169102"/>
              <a:gd name="connsiteY18" fmla="*/ 172110 h 197101"/>
              <a:gd name="connsiteX19" fmla="*/ 155381 w 169102"/>
              <a:gd name="connsiteY19" fmla="*/ 163673 h 197101"/>
              <a:gd name="connsiteX20" fmla="*/ 141869 w 169102"/>
              <a:gd name="connsiteY20" fmla="*/ 143425 h 197101"/>
              <a:gd name="connsiteX21" fmla="*/ 124980 w 169102"/>
              <a:gd name="connsiteY21" fmla="*/ 126551 h 197101"/>
              <a:gd name="connsiteX22" fmla="*/ 108091 w 169102"/>
              <a:gd name="connsiteY22" fmla="*/ 109678 h 197101"/>
              <a:gd name="connsiteX23" fmla="*/ 84446 w 169102"/>
              <a:gd name="connsiteY23" fmla="*/ 92804 h 197101"/>
              <a:gd name="connsiteX24" fmla="*/ 65868 w 169102"/>
              <a:gd name="connsiteY24" fmla="*/ 77618 h 197101"/>
              <a:gd name="connsiteX25" fmla="*/ 45601 w 169102"/>
              <a:gd name="connsiteY25" fmla="*/ 64119 h 197101"/>
              <a:gd name="connsiteX26" fmla="*/ 28711 w 169102"/>
              <a:gd name="connsiteY26" fmla="*/ 48933 h 197101"/>
              <a:gd name="connsiteX27" fmla="*/ 15200 w 169102"/>
              <a:gd name="connsiteY27" fmla="*/ 38809 h 197101"/>
              <a:gd name="connsiteX28" fmla="*/ 11822 w 169102"/>
              <a:gd name="connsiteY28" fmla="*/ 32060 h 197101"/>
              <a:gd name="connsiteX29" fmla="*/ 6755 w 169102"/>
              <a:gd name="connsiteY29" fmla="*/ 26998 h 197101"/>
              <a:gd name="connsiteX30" fmla="*/ 3378 w 169102"/>
              <a:gd name="connsiteY30" fmla="*/ 23623 h 197101"/>
              <a:gd name="connsiteX31" fmla="*/ 0 w 169102"/>
              <a:gd name="connsiteY31" fmla="*/ 18561 h 197101"/>
              <a:gd name="connsiteX32" fmla="*/ 0 w 169102"/>
              <a:gd name="connsiteY32" fmla="*/ 15186 h 197101"/>
              <a:gd name="connsiteX33" fmla="*/ 0 w 169102"/>
              <a:gd name="connsiteY33" fmla="*/ 11811 h 197101"/>
              <a:gd name="connsiteX34" fmla="*/ 0 w 169102"/>
              <a:gd name="connsiteY34" fmla="*/ 10124 h 197101"/>
              <a:gd name="connsiteX35" fmla="*/ 0 w 169102"/>
              <a:gd name="connsiteY35" fmla="*/ 6749 h 197101"/>
              <a:gd name="connsiteX36" fmla="*/ 0 w 169102"/>
              <a:gd name="connsiteY36" fmla="*/ 3375 h 197101"/>
              <a:gd name="connsiteX37" fmla="*/ 6755 w 169102"/>
              <a:gd name="connsiteY37" fmla="*/ 3375 h 197101"/>
              <a:gd name="connsiteX38" fmla="*/ 11822 w 169102"/>
              <a:gd name="connsiteY38" fmla="*/ 0 h 19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69102" h="197101">
                <a:moveTo>
                  <a:pt x="11822" y="0"/>
                </a:moveTo>
                <a:lnTo>
                  <a:pt x="18578" y="0"/>
                </a:lnTo>
                <a:lnTo>
                  <a:pt x="21956" y="0"/>
                </a:lnTo>
                <a:lnTo>
                  <a:pt x="28711" y="0"/>
                </a:lnTo>
                <a:lnTo>
                  <a:pt x="38845" y="0"/>
                </a:lnTo>
                <a:lnTo>
                  <a:pt x="45601" y="0"/>
                </a:lnTo>
                <a:lnTo>
                  <a:pt x="55734" y="3375"/>
                </a:lnTo>
                <a:lnTo>
                  <a:pt x="65868" y="3375"/>
                </a:lnTo>
                <a:lnTo>
                  <a:pt x="76001" y="3375"/>
                </a:lnTo>
                <a:lnTo>
                  <a:pt x="87824" y="6749"/>
                </a:lnTo>
                <a:lnTo>
                  <a:pt x="101335" y="6749"/>
                </a:lnTo>
                <a:lnTo>
                  <a:pt x="124980" y="11811"/>
                </a:lnTo>
                <a:lnTo>
                  <a:pt x="148625" y="18561"/>
                </a:lnTo>
                <a:lnTo>
                  <a:pt x="167203" y="20248"/>
                </a:lnTo>
                <a:lnTo>
                  <a:pt x="169102" y="20248"/>
                </a:lnTo>
                <a:lnTo>
                  <a:pt x="169102" y="197101"/>
                </a:lnTo>
                <a:lnTo>
                  <a:pt x="167203" y="192358"/>
                </a:lnTo>
                <a:lnTo>
                  <a:pt x="163826" y="180547"/>
                </a:lnTo>
                <a:lnTo>
                  <a:pt x="162137" y="172110"/>
                </a:lnTo>
                <a:lnTo>
                  <a:pt x="155381" y="163673"/>
                </a:lnTo>
                <a:lnTo>
                  <a:pt x="141869" y="143425"/>
                </a:lnTo>
                <a:lnTo>
                  <a:pt x="124980" y="126551"/>
                </a:lnTo>
                <a:lnTo>
                  <a:pt x="108091" y="109678"/>
                </a:lnTo>
                <a:lnTo>
                  <a:pt x="84446" y="92804"/>
                </a:lnTo>
                <a:lnTo>
                  <a:pt x="65868" y="77618"/>
                </a:lnTo>
                <a:lnTo>
                  <a:pt x="45601" y="64119"/>
                </a:lnTo>
                <a:lnTo>
                  <a:pt x="28711" y="48933"/>
                </a:lnTo>
                <a:lnTo>
                  <a:pt x="15200" y="38809"/>
                </a:lnTo>
                <a:lnTo>
                  <a:pt x="11822" y="32060"/>
                </a:lnTo>
                <a:lnTo>
                  <a:pt x="6755" y="26998"/>
                </a:lnTo>
                <a:lnTo>
                  <a:pt x="3378" y="23623"/>
                </a:lnTo>
                <a:lnTo>
                  <a:pt x="0" y="18561"/>
                </a:lnTo>
                <a:lnTo>
                  <a:pt x="0" y="15186"/>
                </a:lnTo>
                <a:lnTo>
                  <a:pt x="0" y="11811"/>
                </a:lnTo>
                <a:lnTo>
                  <a:pt x="0" y="10124"/>
                </a:lnTo>
                <a:lnTo>
                  <a:pt x="0" y="6749"/>
                </a:lnTo>
                <a:lnTo>
                  <a:pt x="0" y="3375"/>
                </a:lnTo>
                <a:lnTo>
                  <a:pt x="6755" y="3375"/>
                </a:lnTo>
                <a:lnTo>
                  <a:pt x="11822" y="0"/>
                </a:lnTo>
                <a:close/>
              </a:path>
            </a:pathLst>
          </a:cu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162" grpId="0" animBg="1"/>
      <p:bldP spid="163" grpId="0" animBg="1"/>
      <p:bldP spid="1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370" y="392562"/>
            <a:ext cx="3746022" cy="4544030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2"/>
          <p:cNvSpPr txBox="1"/>
          <p:nvPr/>
        </p:nvSpPr>
        <p:spPr>
          <a:xfrm>
            <a:off x="251520" y="1252954"/>
            <a:ext cx="4176464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自由读儿歌，借助拼音朋友读准字音，读通句子，标出儿歌有几句话。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47001" y="1769210"/>
            <a:ext cx="63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1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47001" y="2139702"/>
            <a:ext cx="63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2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47001" y="2499742"/>
            <a:ext cx="63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3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47001" y="2921338"/>
            <a:ext cx="63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4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47001" y="3291830"/>
            <a:ext cx="63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5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47001" y="4083918"/>
            <a:ext cx="63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>
                <a:solidFill>
                  <a:srgbClr val="FF0000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6</a:t>
            </a:r>
            <a:endParaRPr lang="zh-CN" altLang="en-US" sz="3200" b="1" dirty="0">
              <a:solidFill>
                <a:srgbClr val="FF0000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9512" y="195487"/>
            <a:ext cx="2612710" cy="724589"/>
            <a:chOff x="337765" y="364326"/>
            <a:chExt cx="2612710" cy="724589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7816" y="396338"/>
              <a:ext cx="2268000" cy="692577"/>
            </a:xfrm>
            <a:prstGeom prst="rect">
              <a:avLst/>
            </a:prstGeom>
          </p:spPr>
        </p:pic>
        <p:sp>
          <p:nvSpPr>
            <p:cNvPr id="17" name="文本框 14"/>
            <p:cNvSpPr txBox="1"/>
            <p:nvPr/>
          </p:nvSpPr>
          <p:spPr>
            <a:xfrm>
              <a:off x="827584" y="364326"/>
              <a:ext cx="21228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600" b="1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自</a:t>
              </a:r>
              <a:r>
                <a:rPr lang="zh-CN" altLang="en-US" sz="3600" b="1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读儿歌</a:t>
              </a:r>
              <a:endPara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765" y="396338"/>
              <a:ext cx="450000" cy="55975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6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68319" y="882986"/>
            <a:ext cx="8784201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pc="-210" smtClean="0">
                <a:latin typeface="楷体" panose="02010609060101010101" pitchFamily="49" charset="-122"/>
                <a:ea typeface="楷体" panose="02010609060101010101" pitchFamily="49" charset="-122"/>
              </a:rPr>
              <a:t>  群  竹  牙  用  几  </a:t>
            </a:r>
            <a:endParaRPr lang="en-US" altLang="zh-CN" sz="6000" b="1" spc="-21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zh-CN" altLang="en-US" sz="6000" b="1" spc="-210" smtClean="0">
                <a:latin typeface="楷体" panose="02010609060101010101" pitchFamily="49" charset="-122"/>
                <a:ea typeface="楷体" panose="02010609060101010101" pitchFamily="49" charset="-122"/>
              </a:rPr>
              <a:t>步  为  参  加  洞  </a:t>
            </a:r>
            <a:r>
              <a:rPr lang="zh-CN" altLang="en-US" sz="6000" b="1" spc="-21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en-US" sz="6000" b="1" spc="-21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6000" b="1" spc="-21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827584" y="1096457"/>
            <a:ext cx="172819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qún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463875" y="109645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zhú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3976043" y="1096457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yá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344195" y="1096457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yòng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6856363" y="105958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jǐ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323528" y="2962343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bù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1619672" y="2931790"/>
            <a:ext cx="1564282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wèi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3131840" y="2962343"/>
            <a:ext cx="1316038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cān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4572000" y="2962343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jiā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7" name="TextBox 6"/>
          <p:cNvSpPr txBox="1">
            <a:spLocks noChangeArrowheads="1"/>
          </p:cNvSpPr>
          <p:nvPr/>
        </p:nvSpPr>
        <p:spPr bwMode="auto">
          <a:xfrm>
            <a:off x="5796136" y="2931790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dòng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7308303" y="2931790"/>
            <a:ext cx="1800201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0000FF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zháo</a:t>
            </a:r>
            <a:endParaRPr lang="zh-CN" altLang="en-US" sz="3600" b="1" dirty="0">
              <a:solidFill>
                <a:srgbClr val="0000FF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21284" y="195486"/>
            <a:ext cx="2062484" cy="646331"/>
            <a:chOff x="421284" y="411510"/>
            <a:chExt cx="2062484" cy="646330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21284" y="499763"/>
              <a:ext cx="431626" cy="558077"/>
            </a:xfrm>
            <a:prstGeom prst="rect">
              <a:avLst/>
            </a:prstGeom>
          </p:spPr>
        </p:pic>
        <p:sp>
          <p:nvSpPr>
            <p:cNvPr id="34" name="文本框 15"/>
            <p:cNvSpPr txBox="1"/>
            <p:nvPr/>
          </p:nvSpPr>
          <p:spPr>
            <a:xfrm>
              <a:off x="827584" y="411510"/>
              <a:ext cx="1656184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学认字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9" name="云形 18"/>
          <p:cNvSpPr/>
          <p:nvPr/>
        </p:nvSpPr>
        <p:spPr>
          <a:xfrm>
            <a:off x="4860419" y="585445"/>
            <a:ext cx="2222301" cy="508161"/>
          </a:xfrm>
          <a:prstGeom prst="cloud">
            <a:avLst/>
          </a:prstGeom>
          <a:solidFill>
            <a:srgbClr val="CBF1FF"/>
          </a:solidFill>
          <a:ln w="12700">
            <a:solidFill>
              <a:srgbClr val="00B0F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韵母相同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652120" y="1635646"/>
            <a:ext cx="855006" cy="873671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268733" y="3579862"/>
            <a:ext cx="855006" cy="873671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2704337" y="1643632"/>
            <a:ext cx="855006" cy="8736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云形 22"/>
          <p:cNvSpPr/>
          <p:nvPr/>
        </p:nvSpPr>
        <p:spPr>
          <a:xfrm>
            <a:off x="2545036" y="518651"/>
            <a:ext cx="1810940" cy="508161"/>
          </a:xfrm>
          <a:prstGeom prst="cloud">
            <a:avLst/>
          </a:prstGeom>
          <a:solidFill>
            <a:srgbClr val="CBF1FF"/>
          </a:solidFill>
          <a:ln w="12700">
            <a:solidFill>
              <a:srgbClr val="00B0F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翘舌音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428962" y="3611140"/>
            <a:ext cx="855006" cy="873671"/>
          </a:xfrm>
          <a:prstGeom prst="ellipse">
            <a:avLst/>
          </a:prstGeom>
          <a:noFill/>
          <a:ln>
            <a:solidFill>
              <a:srgbClr val="008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云形 24"/>
          <p:cNvSpPr/>
          <p:nvPr/>
        </p:nvSpPr>
        <p:spPr>
          <a:xfrm>
            <a:off x="3511626" y="2614064"/>
            <a:ext cx="1810940" cy="508161"/>
          </a:xfrm>
          <a:prstGeom prst="cloud">
            <a:avLst/>
          </a:prstGeom>
          <a:solidFill>
            <a:srgbClr val="CBF1FF"/>
          </a:solidFill>
          <a:ln w="12700">
            <a:solidFill>
              <a:srgbClr val="00B0F0"/>
            </a:solidFill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平舌音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27" grpId="0"/>
      <p:bldP spid="27" grpId="1"/>
      <p:bldP spid="26" grpId="0"/>
      <p:bldP spid="26" grpId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611560" y="1734944"/>
            <a:ext cx="8568952" cy="273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叶  月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不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几步</a:t>
            </a:r>
            <a:endParaRPr lang="en-US" altLang="zh-CN" sz="44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endParaRPr lang="en-US" altLang="zh-CN" sz="44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什么  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参 加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里  睡</a:t>
            </a:r>
            <a:r>
              <a:rPr lang="zh-CN" altLang="en-US" sz="44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4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683568" y="1240473"/>
            <a:ext cx="172819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qún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979712" y="1240473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zhú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>
            <a:off x="4264074" y="1240473"/>
            <a:ext cx="13160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yá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29" name="TextBox 6"/>
          <p:cNvSpPr txBox="1">
            <a:spLocks noChangeArrowheads="1"/>
          </p:cNvSpPr>
          <p:nvPr/>
        </p:nvSpPr>
        <p:spPr bwMode="auto">
          <a:xfrm>
            <a:off x="5920259" y="1240473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yòng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7000379" y="1203598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jǐ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7668344" y="1210095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bù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251520" y="3010295"/>
            <a:ext cx="1564282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wèi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2627784" y="3040848"/>
            <a:ext cx="131603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cān 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4" name="TextBox 6"/>
          <p:cNvSpPr txBox="1">
            <a:spLocks noChangeArrowheads="1"/>
          </p:cNvSpPr>
          <p:nvPr/>
        </p:nvSpPr>
        <p:spPr bwMode="auto">
          <a:xfrm>
            <a:off x="3471987" y="3040848"/>
            <a:ext cx="13160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jiā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5148063" y="3010295"/>
            <a:ext cx="180020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FF0000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dòng</a:t>
            </a:r>
            <a:endParaRPr lang="zh-CN" altLang="en-US" sz="3600" b="1" dirty="0">
              <a:solidFill>
                <a:srgbClr val="FF0000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38" name="TextBox 6"/>
          <p:cNvSpPr txBox="1">
            <a:spLocks noChangeArrowheads="1"/>
          </p:cNvSpPr>
          <p:nvPr/>
        </p:nvSpPr>
        <p:spPr bwMode="auto">
          <a:xfrm>
            <a:off x="7308303" y="3010295"/>
            <a:ext cx="1800201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0000FF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zháo</a:t>
            </a:r>
            <a:endParaRPr lang="zh-CN" altLang="en-US" sz="3600" b="1" dirty="0">
              <a:solidFill>
                <a:srgbClr val="0000FF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文本框 15"/>
          <p:cNvSpPr txBox="1"/>
          <p:nvPr/>
        </p:nvSpPr>
        <p:spPr>
          <a:xfrm>
            <a:off x="3707904" y="19548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读词语</a:t>
            </a:r>
            <a:endParaRPr kumimoji="1" lang="zh-CN" altLang="en-US" sz="36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圆角矩形 63"/>
          <p:cNvSpPr/>
          <p:nvPr/>
        </p:nvSpPr>
        <p:spPr>
          <a:xfrm>
            <a:off x="1402819" y="2465720"/>
            <a:ext cx="1752469" cy="898118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 defTabSz="914400">
              <a:lnSpc>
                <a:spcPct val="85000"/>
              </a:lnSpc>
            </a:pPr>
            <a:r>
              <a:rPr lang="zh-CN" altLang="en-US" sz="55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55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372088" y="209858"/>
            <a:ext cx="1535616" cy="5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</a:rPr>
              <a:t>多音字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83139" y="1682199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睡</a:t>
            </a: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 着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火</a:t>
            </a: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774526" y="2180084"/>
            <a:ext cx="192576" cy="1440160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967102" y="177966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0000FF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zháo</a:t>
            </a:r>
            <a:endParaRPr lang="zh-CN" altLang="en-US" sz="3600" b="1" dirty="0">
              <a:solidFill>
                <a:srgbClr val="0000FF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283139" y="3002399"/>
            <a:ext cx="2880320" cy="793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笑</a:t>
            </a: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、看</a:t>
            </a:r>
            <a:r>
              <a:rPr lang="zh-CN" altLang="en-US" sz="36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endParaRPr lang="zh-CN" altLang="en-US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2842979" y="3099862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0000FF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zhe</a:t>
            </a:r>
            <a:endParaRPr lang="zh-CN" altLang="en-US" sz="3600" b="1" dirty="0">
              <a:solidFill>
                <a:srgbClr val="0000FF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42779" y="4088417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大家笑</a:t>
            </a:r>
            <a:r>
              <a:rPr lang="zh-CN" altLang="en-US" sz="32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着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玩耍的时候，屋子</a:t>
            </a:r>
            <a:r>
              <a:rPr lang="zh-CN" altLang="en-US" sz="32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着</a:t>
            </a: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火了。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939926" y="36518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0000FF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zhe</a:t>
            </a:r>
            <a:endParaRPr lang="zh-CN" altLang="en-US" sz="3600" b="1" dirty="0">
              <a:solidFill>
                <a:srgbClr val="0000FF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5724128" y="3651870"/>
            <a:ext cx="1316037" cy="69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3600" b="1" smtClean="0">
                <a:solidFill>
                  <a:srgbClr val="0000FF"/>
                </a:solidFill>
                <a:latin typeface="汉语拼音" panose="020B0604020202020204" pitchFamily="34" charset="0"/>
                <a:ea typeface="+mj-ea"/>
                <a:cs typeface="汉语拼音" panose="020B0604020202020204" pitchFamily="34" charset="0"/>
              </a:rPr>
              <a:t>zháo</a:t>
            </a:r>
            <a:endParaRPr lang="zh-CN" altLang="en-US" sz="3600" b="1" dirty="0">
              <a:solidFill>
                <a:srgbClr val="0000FF"/>
              </a:solidFill>
              <a:latin typeface="汉语拼音" panose="020B0604020202020204" pitchFamily="34" charset="0"/>
              <a:ea typeface="+mj-ea"/>
              <a:cs typeface="汉语拼音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891" y="706328"/>
            <a:ext cx="4286250" cy="981075"/>
          </a:xfrm>
          <a:prstGeom prst="rect">
            <a:avLst/>
          </a:prstGeom>
          <a:noFill/>
          <a:ln>
            <a:noFill/>
          </a:ln>
          <a:effectLst>
            <a:glow rad="76200">
              <a:schemeClr val="accent5">
                <a:lumMod val="20000"/>
                <a:lumOff val="80000"/>
                <a:alpha val="47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6553165" y="877608"/>
            <a:ext cx="1220466" cy="793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动词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" grpId="0" animBg="1"/>
      <p:bldP spid="13" grpId="0"/>
      <p:bldP spid="15" grpId="0"/>
      <p:bldP spid="16" grpId="0"/>
      <p:bldP spid="19" grpId="0"/>
      <p:bldP spid="12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467543" y="1059582"/>
            <a:ext cx="1565579" cy="561692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6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加一加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2267747" y="982936"/>
            <a:ext cx="3240357" cy="130078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en-US" altLang="zh-CN" sz="4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    </a:t>
            </a:r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wèi</a:t>
            </a:r>
            <a:endParaRPr lang="en-US" altLang="zh-CN" sz="36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80000"/>
              </a:lnSpc>
            </a:pPr>
            <a:r>
              <a:rPr lang="zh-CN" altLang="en-US" sz="44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   =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829" b="89634" l="0" r="89437">
                        <a14:foregroundMark x1="37324" y1="45122" x2="37324" y2="45122"/>
                        <a14:foregroundMark x1="19014" y1="23780" x2="19014" y2="23780"/>
                        <a14:backgroundMark x1="30986" y1="28049" x2="30986" y2="28049"/>
                        <a14:backgroundMark x1="35915" y1="15244" x2="24648" y2="38415"/>
                        <a14:backgroundMark x1="38028" y1="32927" x2="54225" y2="31707"/>
                        <a14:backgroundMark x1="54225" y1="31707" x2="49296" y2="54878"/>
                        <a14:backgroundMark x1="28169" y1="39634" x2="14789" y2="54268"/>
                        <a14:backgroundMark x1="45775" y1="62805" x2="38028" y2="5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2883" b="35161"/>
          <a:stretch>
            <a:fillRect/>
          </a:stretch>
        </p:blipFill>
        <p:spPr bwMode="auto">
          <a:xfrm>
            <a:off x="3417452" y="1492625"/>
            <a:ext cx="579952" cy="647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圆角矩形 20"/>
          <p:cNvSpPr/>
          <p:nvPr/>
        </p:nvSpPr>
        <p:spPr>
          <a:xfrm>
            <a:off x="2267744" y="2229235"/>
            <a:ext cx="3139847" cy="130078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en-US" altLang="zh-CN" sz="4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    </a:t>
            </a:r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jiā</a:t>
            </a:r>
            <a:endParaRPr lang="en-US" altLang="zh-CN" sz="36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80000"/>
              </a:lnSpc>
            </a:pPr>
            <a:r>
              <a:rPr lang="zh-CN" altLang="en-US" sz="44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力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267745" y="3592749"/>
            <a:ext cx="3096344" cy="1300782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80000"/>
              </a:lnSpc>
            </a:pPr>
            <a:r>
              <a:rPr lang="en-US" altLang="zh-CN" sz="4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         </a:t>
            </a:r>
            <a:r>
              <a:rPr lang="en-US" altLang="zh-CN" sz="36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dòng</a:t>
            </a:r>
            <a:endParaRPr lang="en-US" altLang="zh-CN" sz="36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80000"/>
              </a:lnSpc>
            </a:pP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氵</a:t>
            </a:r>
            <a:r>
              <a:rPr lang="en-US" altLang="zh-CN" sz="44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=</a:t>
            </a:r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20072" y="1551210"/>
            <a:ext cx="392392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了 因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 为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什么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20072" y="2725459"/>
            <a:ext cx="40040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长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上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入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20072" y="4135484"/>
            <a:ext cx="40040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地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46521" y="2164872"/>
            <a:ext cx="1821223" cy="85129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/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为 加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2192100" y="1616667"/>
            <a:ext cx="144016" cy="1921321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611560" y="3990657"/>
            <a:ext cx="1080120" cy="851297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/>
            <a:r>
              <a:rPr lang="zh-CN" altLang="en-US" sz="4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洞</a:t>
            </a:r>
            <a:endParaRPr lang="zh-CN" altLang="en-US" sz="4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83770" y="123478"/>
            <a:ext cx="3771295" cy="646331"/>
            <a:chOff x="55663" y="2715766"/>
            <a:chExt cx="3771295" cy="646331"/>
          </a:xfrm>
        </p:grpSpPr>
        <p:sp>
          <p:nvSpPr>
            <p:cNvPr id="15" name="文本框 15"/>
            <p:cNvSpPr txBox="1"/>
            <p:nvPr/>
          </p:nvSpPr>
          <p:spPr>
            <a:xfrm>
              <a:off x="903136" y="2715766"/>
              <a:ext cx="2076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识字方法</a:t>
              </a:r>
              <a:endParaRPr kumimoji="1"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55663" y="2787774"/>
              <a:ext cx="3771295" cy="546100"/>
              <a:chOff x="2270085" y="409406"/>
              <a:chExt cx="3771295" cy="546100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70085" y="409406"/>
                <a:ext cx="749300" cy="546100"/>
              </a:xfrm>
              <a:prstGeom prst="rect">
                <a:avLst/>
              </a:prstGeom>
            </p:spPr>
          </p:pic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flipH="1">
                <a:off x="5292080" y="409406"/>
                <a:ext cx="749300" cy="54610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64" grpId="0"/>
      <p:bldP spid="21" grpId="0"/>
      <p:bldP spid="22" grpId="0"/>
      <p:bldP spid="8" grpId="0"/>
      <p:bldP spid="10" grpId="0"/>
      <p:bldP spid="11" grpId="0"/>
      <p:bldP spid="12" grpId="0"/>
      <p:bldP spid="2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88847" y="267240"/>
            <a:ext cx="2410945" cy="561692"/>
          </a:xfrm>
          <a:prstGeom prst="rect">
            <a:avLst/>
          </a:prstGeom>
          <a:noFill/>
          <a:ln w="15875" cmpd="dbl">
            <a:solidFill>
              <a:srgbClr val="005C2A"/>
            </a:solidFill>
            <a:prstDash val="sysDot"/>
            <a:miter lim="800000"/>
          </a:ln>
          <a:effectLst>
            <a:glow rad="25400">
              <a:schemeClr val="accent6">
                <a:lumMod val="40000"/>
                <a:lumOff val="6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>
            <a:defPPr>
              <a:defRPr lang="zh-CN"/>
            </a:defPPr>
            <a:lvl1pPr algn="ctr">
              <a:spcBef>
                <a:spcPct val="50000"/>
              </a:spcBef>
              <a:defRPr sz="3600" b="1">
                <a:latin typeface="+mn-ea"/>
              </a:defRPr>
            </a:lvl1pPr>
            <a:lvl2pPr marL="742950" indent="-28575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smtClean="0">
                <a:latin typeface="宋体" panose="02010600030101010101" pitchFamily="2" charset="-122"/>
                <a:ea typeface="宋体" panose="02010600030101010101" pitchFamily="2" charset="-122"/>
              </a:rPr>
              <a:t>图示记字法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179512" y="1010855"/>
            <a:ext cx="2234893" cy="2964406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90000"/>
              </a:lnSpc>
            </a:pPr>
            <a:r>
              <a:rPr lang="en-US" altLang="zh-CN" sz="5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yá</a:t>
            </a:r>
            <a:endParaRPr lang="en-US" altLang="zh-CN" sz="66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90000"/>
              </a:lnSpc>
            </a:pPr>
            <a:r>
              <a:rPr lang="zh-CN" altLang="en-US" sz="13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endParaRPr lang="zh-CN" altLang="en-US" sz="13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589" b="100000" l="0" r="100000">
                        <a14:backgroundMark x1="46244" y1="98651" x2="46244" y2="98651"/>
                        <a14:backgroundMark x1="61620" y1="97808" x2="85915" y2="97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99542"/>
            <a:ext cx="4511212" cy="3139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89" b="100000" l="9474" r="100000">
                        <a14:backgroundMark x1="63158" y1="28467" x2="54737" y2="40146"/>
                        <a14:backgroundMark x1="58947" y1="43796" x2="95789" y2="39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7874">
            <a:off x="4284145" y="1889427"/>
            <a:ext cx="588556" cy="84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844600" y="3859183"/>
            <a:ext cx="9200008" cy="1039083"/>
            <a:chOff x="844600" y="3515286"/>
            <a:chExt cx="9200008" cy="1039083"/>
          </a:xfrm>
        </p:grpSpPr>
        <p:sp>
          <p:nvSpPr>
            <p:cNvPr id="15" name="TextBox 14"/>
            <p:cNvSpPr txBox="1"/>
            <p:nvPr/>
          </p:nvSpPr>
          <p:spPr>
            <a:xfrm>
              <a:off x="844600" y="3908038"/>
              <a:ext cx="77048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月</a:t>
              </a:r>
              <a:r>
                <a:rPr lang="zh-CN" altLang="en-US" sz="36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牙</a:t>
              </a:r>
              <a:r>
                <a:rPr lang="zh-CN" altLang="en-US" sz="36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   门</a:t>
              </a:r>
              <a:r>
                <a:rPr lang="zh-CN" altLang="en-US" sz="36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牙</a:t>
              </a:r>
              <a:r>
                <a:rPr lang="zh-CN" altLang="en-US" sz="36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   </a:t>
              </a:r>
              <a:r>
                <a:rPr lang="zh-CN" altLang="en-US" sz="36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牙</a:t>
              </a:r>
              <a:r>
                <a:rPr lang="zh-CN" altLang="en-US" sz="36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刷      </a:t>
              </a:r>
              <a:r>
                <a:rPr lang="zh-CN" altLang="en-US" sz="36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牙</a:t>
              </a:r>
              <a:r>
                <a:rPr lang="zh-CN" altLang="en-US" sz="36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医    </a:t>
              </a:r>
              <a:r>
                <a:rPr lang="zh-CN" altLang="en-US" sz="3600" b="1" dirty="0">
                  <a:solidFill>
                    <a:srgbClr val="FF0000"/>
                  </a:solidFill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牙</a:t>
              </a:r>
              <a:r>
                <a:rPr lang="zh-CN" altLang="en-US" sz="3600" b="1" dirty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齿</a:t>
              </a:r>
              <a:endParaRPr lang="zh-CN" altLang="en-US" sz="36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24660" y="3515286"/>
              <a:ext cx="58199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err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shuā</a:t>
              </a:r>
              <a:r>
                <a:rPr lang="zh-CN" altLang="en-US" sz="3200" b="1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         </a:t>
              </a:r>
              <a:r>
                <a:rPr lang="en-US" altLang="zh-CN" sz="3200" b="1" smtClean="0">
                  <a:latin typeface="汉语拼音" panose="020B0604020202020204" pitchFamily="34" charset="0"/>
                  <a:ea typeface="楷体" panose="02010609060101010101" pitchFamily="49" charset="-122"/>
                  <a:cs typeface="汉语拼音" panose="020B0604020202020204" pitchFamily="34" charset="0"/>
                </a:rPr>
                <a:t>yī        chǐ</a:t>
              </a:r>
              <a:endParaRPr lang="zh-CN" altLang="en-US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6036" b="89941" l="1887" r="67296">
                        <a14:foregroundMark x1="57233" y1="34911" x2="51572" y2="43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81" y="2355726"/>
            <a:ext cx="1224136" cy="1301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圆角矩形 63"/>
          <p:cNvSpPr/>
          <p:nvPr/>
        </p:nvSpPr>
        <p:spPr>
          <a:xfrm>
            <a:off x="320883" y="1622018"/>
            <a:ext cx="2234893" cy="2247424"/>
          </a:xfrm>
          <a:prstGeom prst="round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defTabSz="914400">
              <a:lnSpc>
                <a:spcPct val="90000"/>
              </a:lnSpc>
            </a:pPr>
            <a:r>
              <a:rPr lang="en-US" altLang="zh-CN" sz="4400" b="1" smtClean="0">
                <a:solidFill>
                  <a:schemeClr val="tx1"/>
                </a:solidFill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zhú</a:t>
            </a:r>
            <a:endParaRPr lang="en-US" altLang="zh-CN" sz="5400" b="1" smtClean="0">
              <a:solidFill>
                <a:schemeClr val="tx1"/>
              </a:solidFill>
              <a:latin typeface="汉语拼音" panose="020B0604020202020204" pitchFamily="34" charset="0"/>
              <a:ea typeface="楷体" panose="02010609060101010101" pitchFamily="49" charset="-122"/>
              <a:cs typeface="汉语拼音" panose="020B0604020202020204" pitchFamily="34" charset="0"/>
            </a:endParaRPr>
          </a:p>
          <a:p>
            <a:pPr defTabSz="914400">
              <a:lnSpc>
                <a:spcPct val="90000"/>
              </a:lnSpc>
            </a:pPr>
            <a:r>
              <a:rPr lang="zh-CN" altLang="en-US" sz="9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endParaRPr lang="zh-CN" altLang="en-US" sz="9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32040" y="1995686"/>
            <a:ext cx="3188456" cy="1103696"/>
            <a:chOff x="5076056" y="1635646"/>
            <a:chExt cx="3744416" cy="1296144"/>
          </a:xfrm>
        </p:grpSpPr>
        <p:sp>
          <p:nvSpPr>
            <p:cNvPr id="15" name="Freeform 6"/>
            <p:cNvSpPr/>
            <p:nvPr/>
          </p:nvSpPr>
          <p:spPr bwMode="auto">
            <a:xfrm>
              <a:off x="6948264" y="1779662"/>
              <a:ext cx="463550" cy="744538"/>
            </a:xfrm>
            <a:custGeom>
              <a:avLst/>
              <a:gdLst/>
              <a:ahLst/>
              <a:cxnLst>
                <a:cxn ang="0">
                  <a:pos x="0" y="1171"/>
                </a:cxn>
                <a:cxn ang="0">
                  <a:pos x="0" y="1161"/>
                </a:cxn>
                <a:cxn ang="0">
                  <a:pos x="10" y="1151"/>
                </a:cxn>
                <a:cxn ang="0">
                  <a:pos x="10" y="1131"/>
                </a:cxn>
                <a:cxn ang="0">
                  <a:pos x="20" y="1110"/>
                </a:cxn>
                <a:cxn ang="0">
                  <a:pos x="41" y="1090"/>
                </a:cxn>
                <a:cxn ang="0">
                  <a:pos x="61" y="1060"/>
                </a:cxn>
                <a:cxn ang="0">
                  <a:pos x="81" y="1020"/>
                </a:cxn>
                <a:cxn ang="0">
                  <a:pos x="112" y="979"/>
                </a:cxn>
                <a:cxn ang="0">
                  <a:pos x="234" y="808"/>
                </a:cxn>
                <a:cxn ang="0">
                  <a:pos x="345" y="626"/>
                </a:cxn>
                <a:cxn ang="0">
                  <a:pos x="427" y="444"/>
                </a:cxn>
                <a:cxn ang="0">
                  <a:pos x="518" y="263"/>
                </a:cxn>
                <a:cxn ang="0">
                  <a:pos x="538" y="182"/>
                </a:cxn>
                <a:cxn ang="0">
                  <a:pos x="559" y="121"/>
                </a:cxn>
                <a:cxn ang="0">
                  <a:pos x="559" y="71"/>
                </a:cxn>
                <a:cxn ang="0">
                  <a:pos x="559" y="51"/>
                </a:cxn>
                <a:cxn ang="0">
                  <a:pos x="538" y="30"/>
                </a:cxn>
                <a:cxn ang="0">
                  <a:pos x="538" y="20"/>
                </a:cxn>
                <a:cxn ang="0">
                  <a:pos x="548" y="10"/>
                </a:cxn>
                <a:cxn ang="0">
                  <a:pos x="569" y="0"/>
                </a:cxn>
                <a:cxn ang="0">
                  <a:pos x="589" y="0"/>
                </a:cxn>
                <a:cxn ang="0">
                  <a:pos x="609" y="10"/>
                </a:cxn>
                <a:cxn ang="0">
                  <a:pos x="640" y="20"/>
                </a:cxn>
                <a:cxn ang="0">
                  <a:pos x="670" y="51"/>
                </a:cxn>
                <a:cxn ang="0">
                  <a:pos x="691" y="81"/>
                </a:cxn>
                <a:cxn ang="0">
                  <a:pos x="711" y="101"/>
                </a:cxn>
                <a:cxn ang="0">
                  <a:pos x="731" y="121"/>
                </a:cxn>
                <a:cxn ang="0">
                  <a:pos x="731" y="141"/>
                </a:cxn>
                <a:cxn ang="0">
                  <a:pos x="731" y="141"/>
                </a:cxn>
                <a:cxn ang="0">
                  <a:pos x="731" y="162"/>
                </a:cxn>
                <a:cxn ang="0">
                  <a:pos x="721" y="182"/>
                </a:cxn>
                <a:cxn ang="0">
                  <a:pos x="711" y="202"/>
                </a:cxn>
                <a:cxn ang="0">
                  <a:pos x="691" y="232"/>
                </a:cxn>
                <a:cxn ang="0">
                  <a:pos x="680" y="273"/>
                </a:cxn>
                <a:cxn ang="0">
                  <a:pos x="650" y="313"/>
                </a:cxn>
                <a:cxn ang="0">
                  <a:pos x="630" y="364"/>
                </a:cxn>
                <a:cxn ang="0">
                  <a:pos x="518" y="565"/>
                </a:cxn>
                <a:cxn ang="0">
                  <a:pos x="396" y="757"/>
                </a:cxn>
                <a:cxn ang="0">
                  <a:pos x="325" y="848"/>
                </a:cxn>
                <a:cxn ang="0">
                  <a:pos x="264" y="919"/>
                </a:cxn>
                <a:cxn ang="0">
                  <a:pos x="203" y="999"/>
                </a:cxn>
                <a:cxn ang="0">
                  <a:pos x="142" y="1060"/>
                </a:cxn>
                <a:cxn ang="0">
                  <a:pos x="92" y="1110"/>
                </a:cxn>
                <a:cxn ang="0">
                  <a:pos x="51" y="1151"/>
                </a:cxn>
                <a:cxn ang="0">
                  <a:pos x="20" y="1161"/>
                </a:cxn>
                <a:cxn ang="0">
                  <a:pos x="0" y="1171"/>
                </a:cxn>
                <a:cxn ang="0">
                  <a:pos x="0" y="1171"/>
                </a:cxn>
              </a:cxnLst>
              <a:rect l="0" t="0" r="r" b="b"/>
              <a:pathLst>
                <a:path w="731" h="1171">
                  <a:moveTo>
                    <a:pt x="0" y="1171"/>
                  </a:moveTo>
                  <a:lnTo>
                    <a:pt x="0" y="1161"/>
                  </a:lnTo>
                  <a:lnTo>
                    <a:pt x="10" y="1151"/>
                  </a:lnTo>
                  <a:lnTo>
                    <a:pt x="10" y="1131"/>
                  </a:lnTo>
                  <a:lnTo>
                    <a:pt x="20" y="1110"/>
                  </a:lnTo>
                  <a:lnTo>
                    <a:pt x="41" y="1090"/>
                  </a:lnTo>
                  <a:lnTo>
                    <a:pt x="61" y="1060"/>
                  </a:lnTo>
                  <a:lnTo>
                    <a:pt x="81" y="1020"/>
                  </a:lnTo>
                  <a:lnTo>
                    <a:pt x="112" y="979"/>
                  </a:lnTo>
                  <a:lnTo>
                    <a:pt x="234" y="808"/>
                  </a:lnTo>
                  <a:lnTo>
                    <a:pt x="345" y="626"/>
                  </a:lnTo>
                  <a:lnTo>
                    <a:pt x="427" y="444"/>
                  </a:lnTo>
                  <a:lnTo>
                    <a:pt x="518" y="263"/>
                  </a:lnTo>
                  <a:lnTo>
                    <a:pt x="538" y="182"/>
                  </a:lnTo>
                  <a:lnTo>
                    <a:pt x="559" y="121"/>
                  </a:lnTo>
                  <a:lnTo>
                    <a:pt x="559" y="71"/>
                  </a:lnTo>
                  <a:lnTo>
                    <a:pt x="559" y="51"/>
                  </a:lnTo>
                  <a:lnTo>
                    <a:pt x="538" y="30"/>
                  </a:lnTo>
                  <a:lnTo>
                    <a:pt x="538" y="20"/>
                  </a:lnTo>
                  <a:lnTo>
                    <a:pt x="548" y="10"/>
                  </a:lnTo>
                  <a:lnTo>
                    <a:pt x="569" y="0"/>
                  </a:lnTo>
                  <a:lnTo>
                    <a:pt x="589" y="0"/>
                  </a:lnTo>
                  <a:lnTo>
                    <a:pt x="609" y="10"/>
                  </a:lnTo>
                  <a:lnTo>
                    <a:pt x="640" y="20"/>
                  </a:lnTo>
                  <a:lnTo>
                    <a:pt x="670" y="51"/>
                  </a:lnTo>
                  <a:lnTo>
                    <a:pt x="691" y="81"/>
                  </a:lnTo>
                  <a:lnTo>
                    <a:pt x="711" y="101"/>
                  </a:lnTo>
                  <a:lnTo>
                    <a:pt x="731" y="121"/>
                  </a:lnTo>
                  <a:lnTo>
                    <a:pt x="731" y="141"/>
                  </a:lnTo>
                  <a:lnTo>
                    <a:pt x="731" y="141"/>
                  </a:lnTo>
                  <a:lnTo>
                    <a:pt x="731" y="162"/>
                  </a:lnTo>
                  <a:lnTo>
                    <a:pt x="721" y="182"/>
                  </a:lnTo>
                  <a:lnTo>
                    <a:pt x="711" y="202"/>
                  </a:lnTo>
                  <a:lnTo>
                    <a:pt x="691" y="232"/>
                  </a:lnTo>
                  <a:lnTo>
                    <a:pt x="680" y="273"/>
                  </a:lnTo>
                  <a:lnTo>
                    <a:pt x="650" y="313"/>
                  </a:lnTo>
                  <a:lnTo>
                    <a:pt x="630" y="364"/>
                  </a:lnTo>
                  <a:lnTo>
                    <a:pt x="518" y="565"/>
                  </a:lnTo>
                  <a:lnTo>
                    <a:pt x="396" y="757"/>
                  </a:lnTo>
                  <a:lnTo>
                    <a:pt x="325" y="848"/>
                  </a:lnTo>
                  <a:lnTo>
                    <a:pt x="264" y="919"/>
                  </a:lnTo>
                  <a:lnTo>
                    <a:pt x="203" y="999"/>
                  </a:lnTo>
                  <a:lnTo>
                    <a:pt x="142" y="1060"/>
                  </a:lnTo>
                  <a:lnTo>
                    <a:pt x="92" y="1110"/>
                  </a:lnTo>
                  <a:lnTo>
                    <a:pt x="51" y="1151"/>
                  </a:lnTo>
                  <a:lnTo>
                    <a:pt x="20" y="1161"/>
                  </a:lnTo>
                  <a:lnTo>
                    <a:pt x="0" y="1171"/>
                  </a:lnTo>
                  <a:lnTo>
                    <a:pt x="0" y="1171"/>
                  </a:lnTo>
                </a:path>
              </a:pathLst>
            </a:custGeom>
            <a:solidFill>
              <a:schemeClr val="tx1"/>
            </a:solidFill>
            <a:ln w="1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/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8182297" y="1720527"/>
              <a:ext cx="347663" cy="723900"/>
            </a:xfrm>
            <a:custGeom>
              <a:avLst/>
              <a:gdLst/>
              <a:ahLst/>
              <a:cxnLst>
                <a:cxn ang="0">
                  <a:pos x="0" y="1141"/>
                </a:cxn>
                <a:cxn ang="0">
                  <a:pos x="0" y="1141"/>
                </a:cxn>
                <a:cxn ang="0">
                  <a:pos x="0" y="1131"/>
                </a:cxn>
                <a:cxn ang="0">
                  <a:pos x="0" y="1110"/>
                </a:cxn>
                <a:cxn ang="0">
                  <a:pos x="10" y="1090"/>
                </a:cxn>
                <a:cxn ang="0">
                  <a:pos x="20" y="1060"/>
                </a:cxn>
                <a:cxn ang="0">
                  <a:pos x="40" y="1030"/>
                </a:cxn>
                <a:cxn ang="0">
                  <a:pos x="61" y="999"/>
                </a:cxn>
                <a:cxn ang="0">
                  <a:pos x="81" y="959"/>
                </a:cxn>
                <a:cxn ang="0">
                  <a:pos x="132" y="868"/>
                </a:cxn>
                <a:cxn ang="0">
                  <a:pos x="182" y="777"/>
                </a:cxn>
                <a:cxn ang="0">
                  <a:pos x="223" y="686"/>
                </a:cxn>
                <a:cxn ang="0">
                  <a:pos x="264" y="586"/>
                </a:cxn>
                <a:cxn ang="0">
                  <a:pos x="294" y="495"/>
                </a:cxn>
                <a:cxn ang="0">
                  <a:pos x="325" y="394"/>
                </a:cxn>
                <a:cxn ang="0">
                  <a:pos x="345" y="313"/>
                </a:cxn>
                <a:cxn ang="0">
                  <a:pos x="375" y="232"/>
                </a:cxn>
                <a:cxn ang="0">
                  <a:pos x="386" y="162"/>
                </a:cxn>
                <a:cxn ang="0">
                  <a:pos x="396" y="111"/>
                </a:cxn>
                <a:cxn ang="0">
                  <a:pos x="396" y="71"/>
                </a:cxn>
                <a:cxn ang="0">
                  <a:pos x="375" y="51"/>
                </a:cxn>
                <a:cxn ang="0">
                  <a:pos x="365" y="40"/>
                </a:cxn>
                <a:cxn ang="0">
                  <a:pos x="365" y="20"/>
                </a:cxn>
                <a:cxn ang="0">
                  <a:pos x="365" y="10"/>
                </a:cxn>
                <a:cxn ang="0">
                  <a:pos x="375" y="10"/>
                </a:cxn>
                <a:cxn ang="0">
                  <a:pos x="396" y="0"/>
                </a:cxn>
                <a:cxn ang="0">
                  <a:pos x="416" y="0"/>
                </a:cxn>
                <a:cxn ang="0">
                  <a:pos x="446" y="10"/>
                </a:cxn>
                <a:cxn ang="0">
                  <a:pos x="477" y="20"/>
                </a:cxn>
                <a:cxn ang="0">
                  <a:pos x="497" y="40"/>
                </a:cxn>
                <a:cxn ang="0">
                  <a:pos x="528" y="61"/>
                </a:cxn>
                <a:cxn ang="0">
                  <a:pos x="538" y="71"/>
                </a:cxn>
                <a:cxn ang="0">
                  <a:pos x="548" y="91"/>
                </a:cxn>
                <a:cxn ang="0">
                  <a:pos x="548" y="111"/>
                </a:cxn>
                <a:cxn ang="0">
                  <a:pos x="548" y="141"/>
                </a:cxn>
                <a:cxn ang="0">
                  <a:pos x="538" y="192"/>
                </a:cxn>
                <a:cxn ang="0">
                  <a:pos x="528" y="252"/>
                </a:cxn>
                <a:cxn ang="0">
                  <a:pos x="497" y="333"/>
                </a:cxn>
                <a:cxn ang="0">
                  <a:pos x="457" y="424"/>
                </a:cxn>
                <a:cxn ang="0">
                  <a:pos x="416" y="515"/>
                </a:cxn>
                <a:cxn ang="0">
                  <a:pos x="375" y="626"/>
                </a:cxn>
                <a:cxn ang="0">
                  <a:pos x="314" y="737"/>
                </a:cxn>
                <a:cxn ang="0">
                  <a:pos x="254" y="828"/>
                </a:cxn>
                <a:cxn ang="0">
                  <a:pos x="203" y="919"/>
                </a:cxn>
                <a:cxn ang="0">
                  <a:pos x="142" y="999"/>
                </a:cxn>
                <a:cxn ang="0">
                  <a:pos x="91" y="1070"/>
                </a:cxn>
                <a:cxn ang="0">
                  <a:pos x="71" y="1090"/>
                </a:cxn>
                <a:cxn ang="0">
                  <a:pos x="51" y="1110"/>
                </a:cxn>
                <a:cxn ang="0">
                  <a:pos x="30" y="1131"/>
                </a:cxn>
                <a:cxn ang="0">
                  <a:pos x="20" y="1141"/>
                </a:cxn>
                <a:cxn ang="0">
                  <a:pos x="10" y="1141"/>
                </a:cxn>
                <a:cxn ang="0">
                  <a:pos x="0" y="1141"/>
                </a:cxn>
                <a:cxn ang="0">
                  <a:pos x="0" y="1141"/>
                </a:cxn>
              </a:cxnLst>
              <a:rect l="0" t="0" r="r" b="b"/>
              <a:pathLst>
                <a:path w="548" h="1141">
                  <a:moveTo>
                    <a:pt x="0" y="1141"/>
                  </a:moveTo>
                  <a:lnTo>
                    <a:pt x="0" y="1141"/>
                  </a:lnTo>
                  <a:lnTo>
                    <a:pt x="0" y="1131"/>
                  </a:lnTo>
                  <a:lnTo>
                    <a:pt x="0" y="1110"/>
                  </a:lnTo>
                  <a:lnTo>
                    <a:pt x="10" y="1090"/>
                  </a:lnTo>
                  <a:lnTo>
                    <a:pt x="20" y="1060"/>
                  </a:lnTo>
                  <a:lnTo>
                    <a:pt x="40" y="1030"/>
                  </a:lnTo>
                  <a:lnTo>
                    <a:pt x="61" y="999"/>
                  </a:lnTo>
                  <a:lnTo>
                    <a:pt x="81" y="959"/>
                  </a:lnTo>
                  <a:lnTo>
                    <a:pt x="132" y="868"/>
                  </a:lnTo>
                  <a:lnTo>
                    <a:pt x="182" y="777"/>
                  </a:lnTo>
                  <a:lnTo>
                    <a:pt x="223" y="686"/>
                  </a:lnTo>
                  <a:lnTo>
                    <a:pt x="264" y="586"/>
                  </a:lnTo>
                  <a:lnTo>
                    <a:pt x="294" y="495"/>
                  </a:lnTo>
                  <a:lnTo>
                    <a:pt x="325" y="394"/>
                  </a:lnTo>
                  <a:lnTo>
                    <a:pt x="345" y="313"/>
                  </a:lnTo>
                  <a:lnTo>
                    <a:pt x="375" y="232"/>
                  </a:lnTo>
                  <a:lnTo>
                    <a:pt x="386" y="162"/>
                  </a:lnTo>
                  <a:lnTo>
                    <a:pt x="396" y="111"/>
                  </a:lnTo>
                  <a:lnTo>
                    <a:pt x="396" y="71"/>
                  </a:lnTo>
                  <a:lnTo>
                    <a:pt x="375" y="51"/>
                  </a:lnTo>
                  <a:lnTo>
                    <a:pt x="365" y="40"/>
                  </a:lnTo>
                  <a:lnTo>
                    <a:pt x="365" y="20"/>
                  </a:lnTo>
                  <a:lnTo>
                    <a:pt x="365" y="10"/>
                  </a:lnTo>
                  <a:lnTo>
                    <a:pt x="375" y="10"/>
                  </a:lnTo>
                  <a:lnTo>
                    <a:pt x="396" y="0"/>
                  </a:lnTo>
                  <a:lnTo>
                    <a:pt x="416" y="0"/>
                  </a:lnTo>
                  <a:lnTo>
                    <a:pt x="446" y="10"/>
                  </a:lnTo>
                  <a:lnTo>
                    <a:pt x="477" y="20"/>
                  </a:lnTo>
                  <a:lnTo>
                    <a:pt x="497" y="40"/>
                  </a:lnTo>
                  <a:lnTo>
                    <a:pt x="528" y="61"/>
                  </a:lnTo>
                  <a:lnTo>
                    <a:pt x="538" y="71"/>
                  </a:lnTo>
                  <a:lnTo>
                    <a:pt x="548" y="91"/>
                  </a:lnTo>
                  <a:lnTo>
                    <a:pt x="548" y="111"/>
                  </a:lnTo>
                  <a:lnTo>
                    <a:pt x="548" y="141"/>
                  </a:lnTo>
                  <a:lnTo>
                    <a:pt x="538" y="192"/>
                  </a:lnTo>
                  <a:lnTo>
                    <a:pt x="528" y="252"/>
                  </a:lnTo>
                  <a:lnTo>
                    <a:pt x="497" y="333"/>
                  </a:lnTo>
                  <a:lnTo>
                    <a:pt x="457" y="424"/>
                  </a:lnTo>
                  <a:lnTo>
                    <a:pt x="416" y="515"/>
                  </a:lnTo>
                  <a:lnTo>
                    <a:pt x="375" y="626"/>
                  </a:lnTo>
                  <a:lnTo>
                    <a:pt x="314" y="737"/>
                  </a:lnTo>
                  <a:lnTo>
                    <a:pt x="254" y="828"/>
                  </a:lnTo>
                  <a:lnTo>
                    <a:pt x="203" y="919"/>
                  </a:lnTo>
                  <a:lnTo>
                    <a:pt x="142" y="999"/>
                  </a:lnTo>
                  <a:lnTo>
                    <a:pt x="91" y="1070"/>
                  </a:lnTo>
                  <a:lnTo>
                    <a:pt x="71" y="1090"/>
                  </a:lnTo>
                  <a:lnTo>
                    <a:pt x="51" y="1110"/>
                  </a:lnTo>
                  <a:lnTo>
                    <a:pt x="30" y="1131"/>
                  </a:lnTo>
                  <a:lnTo>
                    <a:pt x="20" y="1141"/>
                  </a:lnTo>
                  <a:lnTo>
                    <a:pt x="10" y="1141"/>
                  </a:lnTo>
                  <a:lnTo>
                    <a:pt x="0" y="1141"/>
                  </a:lnTo>
                  <a:lnTo>
                    <a:pt x="0" y="1141"/>
                  </a:lnTo>
                </a:path>
              </a:pathLst>
            </a:custGeom>
            <a:solidFill>
              <a:schemeClr val="tx1"/>
            </a:solidFill>
            <a:ln w="1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/>
            </a:p>
          </p:txBody>
        </p:sp>
        <p:sp>
          <p:nvSpPr>
            <p:cNvPr id="17" name="Freeform 8"/>
            <p:cNvSpPr/>
            <p:nvPr/>
          </p:nvSpPr>
          <p:spPr bwMode="auto">
            <a:xfrm>
              <a:off x="8329935" y="2104702"/>
              <a:ext cx="490537" cy="134938"/>
            </a:xfrm>
            <a:custGeom>
              <a:avLst/>
              <a:gdLst/>
              <a:ahLst/>
              <a:cxnLst>
                <a:cxn ang="0">
                  <a:pos x="711" y="30"/>
                </a:cxn>
                <a:cxn ang="0">
                  <a:pos x="741" y="30"/>
                </a:cxn>
                <a:cxn ang="0">
                  <a:pos x="762" y="50"/>
                </a:cxn>
                <a:cxn ang="0">
                  <a:pos x="772" y="60"/>
                </a:cxn>
                <a:cxn ang="0">
                  <a:pos x="772" y="70"/>
                </a:cxn>
                <a:cxn ang="0">
                  <a:pos x="772" y="80"/>
                </a:cxn>
                <a:cxn ang="0">
                  <a:pos x="752" y="101"/>
                </a:cxn>
                <a:cxn ang="0">
                  <a:pos x="731" y="111"/>
                </a:cxn>
                <a:cxn ang="0">
                  <a:pos x="711" y="121"/>
                </a:cxn>
                <a:cxn ang="0">
                  <a:pos x="680" y="121"/>
                </a:cxn>
                <a:cxn ang="0">
                  <a:pos x="640" y="131"/>
                </a:cxn>
                <a:cxn ang="0">
                  <a:pos x="579" y="141"/>
                </a:cxn>
                <a:cxn ang="0">
                  <a:pos x="498" y="151"/>
                </a:cxn>
                <a:cxn ang="0">
                  <a:pos x="396" y="171"/>
                </a:cxn>
                <a:cxn ang="0">
                  <a:pos x="285" y="181"/>
                </a:cxn>
                <a:cxn ang="0">
                  <a:pos x="153" y="202"/>
                </a:cxn>
                <a:cxn ang="0">
                  <a:pos x="0" y="212"/>
                </a:cxn>
                <a:cxn ang="0">
                  <a:pos x="0" y="131"/>
                </a:cxn>
                <a:cxn ang="0">
                  <a:pos x="51" y="131"/>
                </a:cxn>
                <a:cxn ang="0">
                  <a:pos x="122" y="111"/>
                </a:cxn>
                <a:cxn ang="0">
                  <a:pos x="173" y="101"/>
                </a:cxn>
                <a:cxn ang="0">
                  <a:pos x="213" y="91"/>
                </a:cxn>
                <a:cxn ang="0">
                  <a:pos x="264" y="80"/>
                </a:cxn>
                <a:cxn ang="0">
                  <a:pos x="325" y="60"/>
                </a:cxn>
                <a:cxn ang="0">
                  <a:pos x="376" y="50"/>
                </a:cxn>
                <a:cxn ang="0">
                  <a:pos x="427" y="30"/>
                </a:cxn>
                <a:cxn ang="0">
                  <a:pos x="467" y="20"/>
                </a:cxn>
                <a:cxn ang="0">
                  <a:pos x="508" y="10"/>
                </a:cxn>
                <a:cxn ang="0">
                  <a:pos x="538" y="10"/>
                </a:cxn>
                <a:cxn ang="0">
                  <a:pos x="569" y="0"/>
                </a:cxn>
                <a:cxn ang="0">
                  <a:pos x="599" y="0"/>
                </a:cxn>
                <a:cxn ang="0">
                  <a:pos x="609" y="0"/>
                </a:cxn>
                <a:cxn ang="0">
                  <a:pos x="660" y="10"/>
                </a:cxn>
                <a:cxn ang="0">
                  <a:pos x="711" y="30"/>
                </a:cxn>
                <a:cxn ang="0">
                  <a:pos x="711" y="30"/>
                </a:cxn>
              </a:cxnLst>
              <a:rect l="0" t="0" r="r" b="b"/>
              <a:pathLst>
                <a:path w="772" h="212">
                  <a:moveTo>
                    <a:pt x="711" y="30"/>
                  </a:moveTo>
                  <a:lnTo>
                    <a:pt x="741" y="30"/>
                  </a:lnTo>
                  <a:lnTo>
                    <a:pt x="762" y="50"/>
                  </a:lnTo>
                  <a:lnTo>
                    <a:pt x="772" y="60"/>
                  </a:lnTo>
                  <a:lnTo>
                    <a:pt x="772" y="70"/>
                  </a:lnTo>
                  <a:lnTo>
                    <a:pt x="772" y="80"/>
                  </a:lnTo>
                  <a:lnTo>
                    <a:pt x="752" y="101"/>
                  </a:lnTo>
                  <a:lnTo>
                    <a:pt x="731" y="111"/>
                  </a:lnTo>
                  <a:lnTo>
                    <a:pt x="711" y="121"/>
                  </a:lnTo>
                  <a:lnTo>
                    <a:pt x="680" y="121"/>
                  </a:lnTo>
                  <a:lnTo>
                    <a:pt x="640" y="131"/>
                  </a:lnTo>
                  <a:lnTo>
                    <a:pt x="579" y="141"/>
                  </a:lnTo>
                  <a:lnTo>
                    <a:pt x="498" y="151"/>
                  </a:lnTo>
                  <a:lnTo>
                    <a:pt x="396" y="171"/>
                  </a:lnTo>
                  <a:lnTo>
                    <a:pt x="285" y="181"/>
                  </a:lnTo>
                  <a:lnTo>
                    <a:pt x="153" y="202"/>
                  </a:lnTo>
                  <a:lnTo>
                    <a:pt x="0" y="212"/>
                  </a:lnTo>
                  <a:lnTo>
                    <a:pt x="0" y="131"/>
                  </a:lnTo>
                  <a:lnTo>
                    <a:pt x="51" y="131"/>
                  </a:lnTo>
                  <a:lnTo>
                    <a:pt x="122" y="111"/>
                  </a:lnTo>
                  <a:lnTo>
                    <a:pt x="173" y="101"/>
                  </a:lnTo>
                  <a:lnTo>
                    <a:pt x="213" y="91"/>
                  </a:lnTo>
                  <a:lnTo>
                    <a:pt x="264" y="80"/>
                  </a:lnTo>
                  <a:lnTo>
                    <a:pt x="325" y="60"/>
                  </a:lnTo>
                  <a:lnTo>
                    <a:pt x="376" y="50"/>
                  </a:lnTo>
                  <a:lnTo>
                    <a:pt x="427" y="30"/>
                  </a:lnTo>
                  <a:lnTo>
                    <a:pt x="467" y="20"/>
                  </a:lnTo>
                  <a:lnTo>
                    <a:pt x="508" y="10"/>
                  </a:lnTo>
                  <a:lnTo>
                    <a:pt x="538" y="10"/>
                  </a:lnTo>
                  <a:lnTo>
                    <a:pt x="569" y="0"/>
                  </a:lnTo>
                  <a:lnTo>
                    <a:pt x="599" y="0"/>
                  </a:lnTo>
                  <a:lnTo>
                    <a:pt x="609" y="0"/>
                  </a:lnTo>
                  <a:lnTo>
                    <a:pt x="660" y="10"/>
                  </a:lnTo>
                  <a:lnTo>
                    <a:pt x="711" y="30"/>
                  </a:lnTo>
                  <a:lnTo>
                    <a:pt x="711" y="30"/>
                  </a:lnTo>
                </a:path>
              </a:pathLst>
            </a:custGeom>
            <a:solidFill>
              <a:schemeClr val="tx1"/>
            </a:solidFill>
            <a:ln w="1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/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8342635" y="2220590"/>
              <a:ext cx="225425" cy="711200"/>
            </a:xfrm>
            <a:custGeom>
              <a:avLst/>
              <a:gdLst/>
              <a:ahLst/>
              <a:cxnLst>
                <a:cxn ang="0">
                  <a:pos x="203" y="1121"/>
                </a:cxn>
                <a:cxn ang="0">
                  <a:pos x="182" y="1080"/>
                </a:cxn>
                <a:cxn ang="0">
                  <a:pos x="162" y="1020"/>
                </a:cxn>
                <a:cxn ang="0">
                  <a:pos x="111" y="929"/>
                </a:cxn>
                <a:cxn ang="0">
                  <a:pos x="40" y="838"/>
                </a:cxn>
                <a:cxn ang="0">
                  <a:pos x="0" y="798"/>
                </a:cxn>
                <a:cxn ang="0">
                  <a:pos x="10" y="778"/>
                </a:cxn>
                <a:cxn ang="0">
                  <a:pos x="50" y="788"/>
                </a:cxn>
                <a:cxn ang="0">
                  <a:pos x="132" y="818"/>
                </a:cxn>
                <a:cxn ang="0">
                  <a:pos x="182" y="818"/>
                </a:cxn>
                <a:cxn ang="0">
                  <a:pos x="213" y="788"/>
                </a:cxn>
                <a:cxn ang="0">
                  <a:pos x="223" y="747"/>
                </a:cxn>
                <a:cxn ang="0">
                  <a:pos x="223" y="677"/>
                </a:cxn>
                <a:cxn ang="0">
                  <a:pos x="223" y="586"/>
                </a:cxn>
                <a:cxn ang="0">
                  <a:pos x="223" y="404"/>
                </a:cxn>
                <a:cxn ang="0">
                  <a:pos x="203" y="142"/>
                </a:cxn>
                <a:cxn ang="0">
                  <a:pos x="253" y="31"/>
                </a:cxn>
                <a:cxn ang="0">
                  <a:pos x="335" y="71"/>
                </a:cxn>
                <a:cxn ang="0">
                  <a:pos x="355" y="91"/>
                </a:cxn>
                <a:cxn ang="0">
                  <a:pos x="355" y="132"/>
                </a:cxn>
                <a:cxn ang="0">
                  <a:pos x="345" y="182"/>
                </a:cxn>
                <a:cxn ang="0">
                  <a:pos x="335" y="233"/>
                </a:cxn>
                <a:cxn ang="0">
                  <a:pos x="335" y="323"/>
                </a:cxn>
                <a:cxn ang="0">
                  <a:pos x="335" y="445"/>
                </a:cxn>
                <a:cxn ang="0">
                  <a:pos x="335" y="586"/>
                </a:cxn>
                <a:cxn ang="0">
                  <a:pos x="335" y="717"/>
                </a:cxn>
                <a:cxn ang="0">
                  <a:pos x="335" y="818"/>
                </a:cxn>
                <a:cxn ang="0">
                  <a:pos x="335" y="889"/>
                </a:cxn>
                <a:cxn ang="0">
                  <a:pos x="324" y="969"/>
                </a:cxn>
                <a:cxn ang="0">
                  <a:pos x="294" y="1040"/>
                </a:cxn>
                <a:cxn ang="0">
                  <a:pos x="264" y="1101"/>
                </a:cxn>
                <a:cxn ang="0">
                  <a:pos x="233" y="1121"/>
                </a:cxn>
                <a:cxn ang="0">
                  <a:pos x="213" y="1121"/>
                </a:cxn>
              </a:cxnLst>
              <a:rect l="0" t="0" r="r" b="b"/>
              <a:pathLst>
                <a:path w="355" h="1121">
                  <a:moveTo>
                    <a:pt x="213" y="1121"/>
                  </a:moveTo>
                  <a:lnTo>
                    <a:pt x="203" y="1121"/>
                  </a:lnTo>
                  <a:lnTo>
                    <a:pt x="192" y="1101"/>
                  </a:lnTo>
                  <a:lnTo>
                    <a:pt x="182" y="1080"/>
                  </a:lnTo>
                  <a:lnTo>
                    <a:pt x="172" y="1050"/>
                  </a:lnTo>
                  <a:lnTo>
                    <a:pt x="162" y="1020"/>
                  </a:lnTo>
                  <a:lnTo>
                    <a:pt x="142" y="980"/>
                  </a:lnTo>
                  <a:lnTo>
                    <a:pt x="111" y="929"/>
                  </a:lnTo>
                  <a:lnTo>
                    <a:pt x="71" y="889"/>
                  </a:lnTo>
                  <a:lnTo>
                    <a:pt x="40" y="838"/>
                  </a:lnTo>
                  <a:lnTo>
                    <a:pt x="10" y="818"/>
                  </a:lnTo>
                  <a:lnTo>
                    <a:pt x="0" y="798"/>
                  </a:lnTo>
                  <a:lnTo>
                    <a:pt x="0" y="788"/>
                  </a:lnTo>
                  <a:lnTo>
                    <a:pt x="10" y="778"/>
                  </a:lnTo>
                  <a:lnTo>
                    <a:pt x="30" y="788"/>
                  </a:lnTo>
                  <a:lnTo>
                    <a:pt x="50" y="788"/>
                  </a:lnTo>
                  <a:lnTo>
                    <a:pt x="91" y="808"/>
                  </a:lnTo>
                  <a:lnTo>
                    <a:pt x="132" y="818"/>
                  </a:lnTo>
                  <a:lnTo>
                    <a:pt x="162" y="828"/>
                  </a:lnTo>
                  <a:lnTo>
                    <a:pt x="182" y="818"/>
                  </a:lnTo>
                  <a:lnTo>
                    <a:pt x="203" y="808"/>
                  </a:lnTo>
                  <a:lnTo>
                    <a:pt x="213" y="788"/>
                  </a:lnTo>
                  <a:lnTo>
                    <a:pt x="213" y="768"/>
                  </a:lnTo>
                  <a:lnTo>
                    <a:pt x="223" y="747"/>
                  </a:lnTo>
                  <a:lnTo>
                    <a:pt x="223" y="717"/>
                  </a:lnTo>
                  <a:lnTo>
                    <a:pt x="223" y="677"/>
                  </a:lnTo>
                  <a:lnTo>
                    <a:pt x="223" y="636"/>
                  </a:lnTo>
                  <a:lnTo>
                    <a:pt x="223" y="586"/>
                  </a:lnTo>
                  <a:lnTo>
                    <a:pt x="223" y="525"/>
                  </a:lnTo>
                  <a:lnTo>
                    <a:pt x="223" y="404"/>
                  </a:lnTo>
                  <a:lnTo>
                    <a:pt x="213" y="283"/>
                  </a:lnTo>
                  <a:lnTo>
                    <a:pt x="203" y="142"/>
                  </a:lnTo>
                  <a:lnTo>
                    <a:pt x="172" y="0"/>
                  </a:lnTo>
                  <a:lnTo>
                    <a:pt x="253" y="31"/>
                  </a:lnTo>
                  <a:lnTo>
                    <a:pt x="304" y="51"/>
                  </a:lnTo>
                  <a:lnTo>
                    <a:pt x="335" y="71"/>
                  </a:lnTo>
                  <a:lnTo>
                    <a:pt x="345" y="81"/>
                  </a:lnTo>
                  <a:lnTo>
                    <a:pt x="355" y="91"/>
                  </a:lnTo>
                  <a:lnTo>
                    <a:pt x="355" y="111"/>
                  </a:lnTo>
                  <a:lnTo>
                    <a:pt x="355" y="132"/>
                  </a:lnTo>
                  <a:lnTo>
                    <a:pt x="345" y="172"/>
                  </a:lnTo>
                  <a:lnTo>
                    <a:pt x="345" y="182"/>
                  </a:lnTo>
                  <a:lnTo>
                    <a:pt x="345" y="202"/>
                  </a:lnTo>
                  <a:lnTo>
                    <a:pt x="335" y="233"/>
                  </a:lnTo>
                  <a:lnTo>
                    <a:pt x="335" y="273"/>
                  </a:lnTo>
                  <a:lnTo>
                    <a:pt x="335" y="323"/>
                  </a:lnTo>
                  <a:lnTo>
                    <a:pt x="335" y="384"/>
                  </a:lnTo>
                  <a:lnTo>
                    <a:pt x="335" y="445"/>
                  </a:lnTo>
                  <a:lnTo>
                    <a:pt x="335" y="515"/>
                  </a:lnTo>
                  <a:lnTo>
                    <a:pt x="335" y="586"/>
                  </a:lnTo>
                  <a:lnTo>
                    <a:pt x="335" y="657"/>
                  </a:lnTo>
                  <a:lnTo>
                    <a:pt x="335" y="717"/>
                  </a:lnTo>
                  <a:lnTo>
                    <a:pt x="335" y="768"/>
                  </a:lnTo>
                  <a:lnTo>
                    <a:pt x="335" y="818"/>
                  </a:lnTo>
                  <a:lnTo>
                    <a:pt x="335" y="858"/>
                  </a:lnTo>
                  <a:lnTo>
                    <a:pt x="335" y="889"/>
                  </a:lnTo>
                  <a:lnTo>
                    <a:pt x="324" y="919"/>
                  </a:lnTo>
                  <a:lnTo>
                    <a:pt x="324" y="969"/>
                  </a:lnTo>
                  <a:lnTo>
                    <a:pt x="314" y="1010"/>
                  </a:lnTo>
                  <a:lnTo>
                    <a:pt x="294" y="1040"/>
                  </a:lnTo>
                  <a:lnTo>
                    <a:pt x="274" y="1070"/>
                  </a:lnTo>
                  <a:lnTo>
                    <a:pt x="264" y="1101"/>
                  </a:lnTo>
                  <a:lnTo>
                    <a:pt x="243" y="1111"/>
                  </a:lnTo>
                  <a:lnTo>
                    <a:pt x="233" y="1121"/>
                  </a:lnTo>
                  <a:lnTo>
                    <a:pt x="213" y="1121"/>
                  </a:lnTo>
                  <a:lnTo>
                    <a:pt x="213" y="1121"/>
                  </a:lnTo>
                </a:path>
              </a:pathLst>
            </a:custGeom>
            <a:solidFill>
              <a:srgbClr val="FF0000"/>
            </a:solidFill>
            <a:ln w="10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/>
            </a:p>
          </p:txBody>
        </p:sp>
        <p:sp>
          <p:nvSpPr>
            <p:cNvPr id="19" name="Freeform 10"/>
            <p:cNvSpPr/>
            <p:nvPr/>
          </p:nvSpPr>
          <p:spPr bwMode="auto">
            <a:xfrm>
              <a:off x="7154639" y="2171775"/>
              <a:ext cx="406400" cy="122237"/>
            </a:xfrm>
            <a:custGeom>
              <a:avLst/>
              <a:gdLst/>
              <a:ahLst/>
              <a:cxnLst>
                <a:cxn ang="0">
                  <a:pos x="30" y="192"/>
                </a:cxn>
                <a:cxn ang="0">
                  <a:pos x="20" y="182"/>
                </a:cxn>
                <a:cxn ang="0">
                  <a:pos x="10" y="161"/>
                </a:cxn>
                <a:cxn ang="0">
                  <a:pos x="0" y="141"/>
                </a:cxn>
                <a:cxn ang="0">
                  <a:pos x="0" y="111"/>
                </a:cxn>
                <a:cxn ang="0">
                  <a:pos x="51" y="111"/>
                </a:cxn>
                <a:cxn ang="0">
                  <a:pos x="122" y="101"/>
                </a:cxn>
                <a:cxn ang="0">
                  <a:pos x="203" y="81"/>
                </a:cxn>
                <a:cxn ang="0">
                  <a:pos x="294" y="50"/>
                </a:cxn>
                <a:cxn ang="0">
                  <a:pos x="345" y="40"/>
                </a:cxn>
                <a:cxn ang="0">
                  <a:pos x="386" y="20"/>
                </a:cxn>
                <a:cxn ang="0">
                  <a:pos x="426" y="20"/>
                </a:cxn>
                <a:cxn ang="0">
                  <a:pos x="457" y="10"/>
                </a:cxn>
                <a:cxn ang="0">
                  <a:pos x="487" y="0"/>
                </a:cxn>
                <a:cxn ang="0">
                  <a:pos x="508" y="0"/>
                </a:cxn>
                <a:cxn ang="0">
                  <a:pos x="528" y="0"/>
                </a:cxn>
                <a:cxn ang="0">
                  <a:pos x="538" y="0"/>
                </a:cxn>
                <a:cxn ang="0">
                  <a:pos x="569" y="0"/>
                </a:cxn>
                <a:cxn ang="0">
                  <a:pos x="599" y="0"/>
                </a:cxn>
                <a:cxn ang="0">
                  <a:pos x="619" y="10"/>
                </a:cxn>
                <a:cxn ang="0">
                  <a:pos x="630" y="20"/>
                </a:cxn>
                <a:cxn ang="0">
                  <a:pos x="640" y="40"/>
                </a:cxn>
                <a:cxn ang="0">
                  <a:pos x="630" y="50"/>
                </a:cxn>
                <a:cxn ang="0">
                  <a:pos x="599" y="71"/>
                </a:cxn>
                <a:cxn ang="0">
                  <a:pos x="558" y="91"/>
                </a:cxn>
                <a:cxn ang="0">
                  <a:pos x="498" y="111"/>
                </a:cxn>
                <a:cxn ang="0">
                  <a:pos x="426" y="131"/>
                </a:cxn>
                <a:cxn ang="0">
                  <a:pos x="355" y="151"/>
                </a:cxn>
                <a:cxn ang="0">
                  <a:pos x="284" y="161"/>
                </a:cxn>
                <a:cxn ang="0">
                  <a:pos x="213" y="171"/>
                </a:cxn>
                <a:cxn ang="0">
                  <a:pos x="152" y="182"/>
                </a:cxn>
                <a:cxn ang="0">
                  <a:pos x="102" y="182"/>
                </a:cxn>
                <a:cxn ang="0">
                  <a:pos x="61" y="192"/>
                </a:cxn>
                <a:cxn ang="0">
                  <a:pos x="30" y="192"/>
                </a:cxn>
                <a:cxn ang="0">
                  <a:pos x="30" y="192"/>
                </a:cxn>
              </a:cxnLst>
              <a:rect l="0" t="0" r="r" b="b"/>
              <a:pathLst>
                <a:path w="640" h="192">
                  <a:moveTo>
                    <a:pt x="30" y="192"/>
                  </a:moveTo>
                  <a:lnTo>
                    <a:pt x="20" y="182"/>
                  </a:lnTo>
                  <a:lnTo>
                    <a:pt x="10" y="161"/>
                  </a:lnTo>
                  <a:lnTo>
                    <a:pt x="0" y="141"/>
                  </a:lnTo>
                  <a:lnTo>
                    <a:pt x="0" y="111"/>
                  </a:lnTo>
                  <a:lnTo>
                    <a:pt x="51" y="111"/>
                  </a:lnTo>
                  <a:lnTo>
                    <a:pt x="122" y="101"/>
                  </a:lnTo>
                  <a:lnTo>
                    <a:pt x="203" y="81"/>
                  </a:lnTo>
                  <a:lnTo>
                    <a:pt x="294" y="50"/>
                  </a:lnTo>
                  <a:lnTo>
                    <a:pt x="345" y="40"/>
                  </a:lnTo>
                  <a:lnTo>
                    <a:pt x="386" y="20"/>
                  </a:lnTo>
                  <a:lnTo>
                    <a:pt x="426" y="20"/>
                  </a:lnTo>
                  <a:lnTo>
                    <a:pt x="457" y="10"/>
                  </a:lnTo>
                  <a:lnTo>
                    <a:pt x="487" y="0"/>
                  </a:lnTo>
                  <a:lnTo>
                    <a:pt x="508" y="0"/>
                  </a:lnTo>
                  <a:lnTo>
                    <a:pt x="528" y="0"/>
                  </a:lnTo>
                  <a:lnTo>
                    <a:pt x="538" y="0"/>
                  </a:lnTo>
                  <a:lnTo>
                    <a:pt x="569" y="0"/>
                  </a:lnTo>
                  <a:lnTo>
                    <a:pt x="599" y="0"/>
                  </a:lnTo>
                  <a:lnTo>
                    <a:pt x="619" y="10"/>
                  </a:lnTo>
                  <a:lnTo>
                    <a:pt x="630" y="20"/>
                  </a:lnTo>
                  <a:lnTo>
                    <a:pt x="640" y="40"/>
                  </a:lnTo>
                  <a:lnTo>
                    <a:pt x="630" y="50"/>
                  </a:lnTo>
                  <a:lnTo>
                    <a:pt x="599" y="71"/>
                  </a:lnTo>
                  <a:lnTo>
                    <a:pt x="558" y="91"/>
                  </a:lnTo>
                  <a:lnTo>
                    <a:pt x="498" y="111"/>
                  </a:lnTo>
                  <a:lnTo>
                    <a:pt x="426" y="131"/>
                  </a:lnTo>
                  <a:lnTo>
                    <a:pt x="355" y="151"/>
                  </a:lnTo>
                  <a:lnTo>
                    <a:pt x="284" y="161"/>
                  </a:lnTo>
                  <a:lnTo>
                    <a:pt x="213" y="171"/>
                  </a:lnTo>
                  <a:lnTo>
                    <a:pt x="152" y="182"/>
                  </a:lnTo>
                  <a:lnTo>
                    <a:pt x="102" y="182"/>
                  </a:lnTo>
                  <a:lnTo>
                    <a:pt x="61" y="192"/>
                  </a:lnTo>
                  <a:lnTo>
                    <a:pt x="30" y="192"/>
                  </a:lnTo>
                  <a:lnTo>
                    <a:pt x="30" y="192"/>
                  </a:lnTo>
                </a:path>
              </a:pathLst>
            </a:custGeom>
            <a:solidFill>
              <a:schemeClr val="tx1"/>
            </a:solidFill>
            <a:ln w="10">
              <a:solidFill>
                <a:schemeClr val="tx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/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7257827" y="2260675"/>
              <a:ext cx="96837" cy="571500"/>
            </a:xfrm>
            <a:custGeom>
              <a:avLst/>
              <a:gdLst/>
              <a:ahLst/>
              <a:cxnLst>
                <a:cxn ang="0">
                  <a:pos x="143" y="131"/>
                </a:cxn>
                <a:cxn ang="0">
                  <a:pos x="153" y="162"/>
                </a:cxn>
                <a:cxn ang="0">
                  <a:pos x="153" y="202"/>
                </a:cxn>
                <a:cxn ang="0">
                  <a:pos x="153" y="232"/>
                </a:cxn>
                <a:cxn ang="0">
                  <a:pos x="153" y="273"/>
                </a:cxn>
                <a:cxn ang="0">
                  <a:pos x="153" y="313"/>
                </a:cxn>
                <a:cxn ang="0">
                  <a:pos x="153" y="353"/>
                </a:cxn>
                <a:cxn ang="0">
                  <a:pos x="143" y="454"/>
                </a:cxn>
                <a:cxn ang="0">
                  <a:pos x="132" y="545"/>
                </a:cxn>
                <a:cxn ang="0">
                  <a:pos x="122" y="727"/>
                </a:cxn>
                <a:cxn ang="0">
                  <a:pos x="112" y="767"/>
                </a:cxn>
                <a:cxn ang="0">
                  <a:pos x="102" y="798"/>
                </a:cxn>
                <a:cxn ang="0">
                  <a:pos x="102" y="828"/>
                </a:cxn>
                <a:cxn ang="0">
                  <a:pos x="92" y="858"/>
                </a:cxn>
                <a:cxn ang="0">
                  <a:pos x="92" y="878"/>
                </a:cxn>
                <a:cxn ang="0">
                  <a:pos x="82" y="888"/>
                </a:cxn>
                <a:cxn ang="0">
                  <a:pos x="72" y="899"/>
                </a:cxn>
                <a:cxn ang="0">
                  <a:pos x="72" y="899"/>
                </a:cxn>
                <a:cxn ang="0">
                  <a:pos x="51" y="899"/>
                </a:cxn>
                <a:cxn ang="0">
                  <a:pos x="41" y="888"/>
                </a:cxn>
                <a:cxn ang="0">
                  <a:pos x="31" y="868"/>
                </a:cxn>
                <a:cxn ang="0">
                  <a:pos x="31" y="838"/>
                </a:cxn>
                <a:cxn ang="0">
                  <a:pos x="11" y="777"/>
                </a:cxn>
                <a:cxn ang="0">
                  <a:pos x="0" y="727"/>
                </a:cxn>
                <a:cxn ang="0">
                  <a:pos x="0" y="717"/>
                </a:cxn>
                <a:cxn ang="0">
                  <a:pos x="0" y="687"/>
                </a:cxn>
                <a:cxn ang="0">
                  <a:pos x="11" y="646"/>
                </a:cxn>
                <a:cxn ang="0">
                  <a:pos x="21" y="596"/>
                </a:cxn>
                <a:cxn ang="0">
                  <a:pos x="21" y="545"/>
                </a:cxn>
                <a:cxn ang="0">
                  <a:pos x="31" y="485"/>
                </a:cxn>
                <a:cxn ang="0">
                  <a:pos x="41" y="424"/>
                </a:cxn>
                <a:cxn ang="0">
                  <a:pos x="41" y="353"/>
                </a:cxn>
                <a:cxn ang="0">
                  <a:pos x="41" y="283"/>
                </a:cxn>
                <a:cxn ang="0">
                  <a:pos x="41" y="192"/>
                </a:cxn>
                <a:cxn ang="0">
                  <a:pos x="31" y="101"/>
                </a:cxn>
                <a:cxn ang="0">
                  <a:pos x="21" y="0"/>
                </a:cxn>
                <a:cxn ang="0">
                  <a:pos x="72" y="41"/>
                </a:cxn>
                <a:cxn ang="0">
                  <a:pos x="102" y="81"/>
                </a:cxn>
                <a:cxn ang="0">
                  <a:pos x="132" y="111"/>
                </a:cxn>
                <a:cxn ang="0">
                  <a:pos x="143" y="131"/>
                </a:cxn>
                <a:cxn ang="0">
                  <a:pos x="143" y="131"/>
                </a:cxn>
              </a:cxnLst>
              <a:rect l="0" t="0" r="r" b="b"/>
              <a:pathLst>
                <a:path w="153" h="899">
                  <a:moveTo>
                    <a:pt x="143" y="131"/>
                  </a:moveTo>
                  <a:lnTo>
                    <a:pt x="153" y="162"/>
                  </a:lnTo>
                  <a:lnTo>
                    <a:pt x="153" y="202"/>
                  </a:lnTo>
                  <a:lnTo>
                    <a:pt x="153" y="232"/>
                  </a:lnTo>
                  <a:lnTo>
                    <a:pt x="153" y="273"/>
                  </a:lnTo>
                  <a:lnTo>
                    <a:pt x="153" y="313"/>
                  </a:lnTo>
                  <a:lnTo>
                    <a:pt x="153" y="353"/>
                  </a:lnTo>
                  <a:lnTo>
                    <a:pt x="143" y="454"/>
                  </a:lnTo>
                  <a:lnTo>
                    <a:pt x="132" y="545"/>
                  </a:lnTo>
                  <a:lnTo>
                    <a:pt x="122" y="727"/>
                  </a:lnTo>
                  <a:lnTo>
                    <a:pt x="112" y="767"/>
                  </a:lnTo>
                  <a:lnTo>
                    <a:pt x="102" y="798"/>
                  </a:lnTo>
                  <a:lnTo>
                    <a:pt x="102" y="828"/>
                  </a:lnTo>
                  <a:lnTo>
                    <a:pt x="92" y="858"/>
                  </a:lnTo>
                  <a:lnTo>
                    <a:pt x="92" y="878"/>
                  </a:lnTo>
                  <a:lnTo>
                    <a:pt x="82" y="888"/>
                  </a:lnTo>
                  <a:lnTo>
                    <a:pt x="72" y="899"/>
                  </a:lnTo>
                  <a:lnTo>
                    <a:pt x="72" y="899"/>
                  </a:lnTo>
                  <a:lnTo>
                    <a:pt x="51" y="899"/>
                  </a:lnTo>
                  <a:lnTo>
                    <a:pt x="41" y="888"/>
                  </a:lnTo>
                  <a:lnTo>
                    <a:pt x="31" y="868"/>
                  </a:lnTo>
                  <a:lnTo>
                    <a:pt x="31" y="838"/>
                  </a:lnTo>
                  <a:lnTo>
                    <a:pt x="11" y="777"/>
                  </a:lnTo>
                  <a:lnTo>
                    <a:pt x="0" y="727"/>
                  </a:lnTo>
                  <a:lnTo>
                    <a:pt x="0" y="717"/>
                  </a:lnTo>
                  <a:lnTo>
                    <a:pt x="0" y="687"/>
                  </a:lnTo>
                  <a:lnTo>
                    <a:pt x="11" y="646"/>
                  </a:lnTo>
                  <a:lnTo>
                    <a:pt x="21" y="596"/>
                  </a:lnTo>
                  <a:lnTo>
                    <a:pt x="21" y="545"/>
                  </a:lnTo>
                  <a:lnTo>
                    <a:pt x="31" y="485"/>
                  </a:lnTo>
                  <a:lnTo>
                    <a:pt x="41" y="424"/>
                  </a:lnTo>
                  <a:lnTo>
                    <a:pt x="41" y="353"/>
                  </a:lnTo>
                  <a:lnTo>
                    <a:pt x="41" y="283"/>
                  </a:lnTo>
                  <a:lnTo>
                    <a:pt x="41" y="192"/>
                  </a:lnTo>
                  <a:lnTo>
                    <a:pt x="31" y="101"/>
                  </a:lnTo>
                  <a:lnTo>
                    <a:pt x="21" y="0"/>
                  </a:lnTo>
                  <a:lnTo>
                    <a:pt x="72" y="41"/>
                  </a:lnTo>
                  <a:lnTo>
                    <a:pt x="102" y="81"/>
                  </a:lnTo>
                  <a:lnTo>
                    <a:pt x="132" y="111"/>
                  </a:lnTo>
                  <a:lnTo>
                    <a:pt x="143" y="131"/>
                  </a:lnTo>
                  <a:lnTo>
                    <a:pt x="143" y="131"/>
                  </a:lnTo>
                </a:path>
              </a:pathLst>
            </a:custGeom>
            <a:solidFill>
              <a:srgbClr val="FF0000"/>
            </a:solidFill>
            <a:ln w="10">
              <a:solidFill>
                <a:srgbClr val="FF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5076056" y="1635646"/>
              <a:ext cx="1178942" cy="1211263"/>
              <a:chOff x="5724128" y="1635646"/>
              <a:chExt cx="1178942" cy="1211263"/>
            </a:xfrm>
          </p:grpSpPr>
          <p:sp>
            <p:nvSpPr>
              <p:cNvPr id="22" name="Freeform 6"/>
              <p:cNvSpPr/>
              <p:nvPr/>
            </p:nvSpPr>
            <p:spPr bwMode="auto">
              <a:xfrm>
                <a:off x="5724128" y="1694781"/>
                <a:ext cx="463550" cy="744538"/>
              </a:xfrm>
              <a:custGeom>
                <a:avLst/>
                <a:gdLst/>
                <a:ahLst/>
                <a:cxnLst>
                  <a:cxn ang="0">
                    <a:pos x="0" y="1171"/>
                  </a:cxn>
                  <a:cxn ang="0">
                    <a:pos x="0" y="1161"/>
                  </a:cxn>
                  <a:cxn ang="0">
                    <a:pos x="10" y="1151"/>
                  </a:cxn>
                  <a:cxn ang="0">
                    <a:pos x="10" y="1131"/>
                  </a:cxn>
                  <a:cxn ang="0">
                    <a:pos x="20" y="1110"/>
                  </a:cxn>
                  <a:cxn ang="0">
                    <a:pos x="41" y="1090"/>
                  </a:cxn>
                  <a:cxn ang="0">
                    <a:pos x="61" y="1060"/>
                  </a:cxn>
                  <a:cxn ang="0">
                    <a:pos x="81" y="1020"/>
                  </a:cxn>
                  <a:cxn ang="0">
                    <a:pos x="112" y="979"/>
                  </a:cxn>
                  <a:cxn ang="0">
                    <a:pos x="234" y="808"/>
                  </a:cxn>
                  <a:cxn ang="0">
                    <a:pos x="345" y="626"/>
                  </a:cxn>
                  <a:cxn ang="0">
                    <a:pos x="427" y="444"/>
                  </a:cxn>
                  <a:cxn ang="0">
                    <a:pos x="518" y="263"/>
                  </a:cxn>
                  <a:cxn ang="0">
                    <a:pos x="538" y="182"/>
                  </a:cxn>
                  <a:cxn ang="0">
                    <a:pos x="559" y="121"/>
                  </a:cxn>
                  <a:cxn ang="0">
                    <a:pos x="559" y="71"/>
                  </a:cxn>
                  <a:cxn ang="0">
                    <a:pos x="559" y="51"/>
                  </a:cxn>
                  <a:cxn ang="0">
                    <a:pos x="538" y="30"/>
                  </a:cxn>
                  <a:cxn ang="0">
                    <a:pos x="538" y="20"/>
                  </a:cxn>
                  <a:cxn ang="0">
                    <a:pos x="548" y="10"/>
                  </a:cxn>
                  <a:cxn ang="0">
                    <a:pos x="569" y="0"/>
                  </a:cxn>
                  <a:cxn ang="0">
                    <a:pos x="589" y="0"/>
                  </a:cxn>
                  <a:cxn ang="0">
                    <a:pos x="609" y="10"/>
                  </a:cxn>
                  <a:cxn ang="0">
                    <a:pos x="640" y="20"/>
                  </a:cxn>
                  <a:cxn ang="0">
                    <a:pos x="670" y="51"/>
                  </a:cxn>
                  <a:cxn ang="0">
                    <a:pos x="691" y="81"/>
                  </a:cxn>
                  <a:cxn ang="0">
                    <a:pos x="711" y="101"/>
                  </a:cxn>
                  <a:cxn ang="0">
                    <a:pos x="731" y="121"/>
                  </a:cxn>
                  <a:cxn ang="0">
                    <a:pos x="731" y="141"/>
                  </a:cxn>
                  <a:cxn ang="0">
                    <a:pos x="731" y="141"/>
                  </a:cxn>
                  <a:cxn ang="0">
                    <a:pos x="731" y="162"/>
                  </a:cxn>
                  <a:cxn ang="0">
                    <a:pos x="721" y="182"/>
                  </a:cxn>
                  <a:cxn ang="0">
                    <a:pos x="711" y="202"/>
                  </a:cxn>
                  <a:cxn ang="0">
                    <a:pos x="691" y="232"/>
                  </a:cxn>
                  <a:cxn ang="0">
                    <a:pos x="680" y="273"/>
                  </a:cxn>
                  <a:cxn ang="0">
                    <a:pos x="650" y="313"/>
                  </a:cxn>
                  <a:cxn ang="0">
                    <a:pos x="630" y="364"/>
                  </a:cxn>
                  <a:cxn ang="0">
                    <a:pos x="518" y="565"/>
                  </a:cxn>
                  <a:cxn ang="0">
                    <a:pos x="396" y="757"/>
                  </a:cxn>
                  <a:cxn ang="0">
                    <a:pos x="325" y="848"/>
                  </a:cxn>
                  <a:cxn ang="0">
                    <a:pos x="264" y="919"/>
                  </a:cxn>
                  <a:cxn ang="0">
                    <a:pos x="203" y="999"/>
                  </a:cxn>
                  <a:cxn ang="0">
                    <a:pos x="142" y="1060"/>
                  </a:cxn>
                  <a:cxn ang="0">
                    <a:pos x="92" y="1110"/>
                  </a:cxn>
                  <a:cxn ang="0">
                    <a:pos x="51" y="1151"/>
                  </a:cxn>
                  <a:cxn ang="0">
                    <a:pos x="20" y="1161"/>
                  </a:cxn>
                  <a:cxn ang="0">
                    <a:pos x="0" y="1171"/>
                  </a:cxn>
                  <a:cxn ang="0">
                    <a:pos x="0" y="1171"/>
                  </a:cxn>
                </a:cxnLst>
                <a:rect l="0" t="0" r="r" b="b"/>
                <a:pathLst>
                  <a:path w="731" h="1171">
                    <a:moveTo>
                      <a:pt x="0" y="1171"/>
                    </a:moveTo>
                    <a:lnTo>
                      <a:pt x="0" y="1161"/>
                    </a:lnTo>
                    <a:lnTo>
                      <a:pt x="10" y="1151"/>
                    </a:lnTo>
                    <a:lnTo>
                      <a:pt x="10" y="1131"/>
                    </a:lnTo>
                    <a:lnTo>
                      <a:pt x="20" y="1110"/>
                    </a:lnTo>
                    <a:lnTo>
                      <a:pt x="41" y="1090"/>
                    </a:lnTo>
                    <a:lnTo>
                      <a:pt x="61" y="1060"/>
                    </a:lnTo>
                    <a:lnTo>
                      <a:pt x="81" y="1020"/>
                    </a:lnTo>
                    <a:lnTo>
                      <a:pt x="112" y="979"/>
                    </a:lnTo>
                    <a:lnTo>
                      <a:pt x="234" y="808"/>
                    </a:lnTo>
                    <a:lnTo>
                      <a:pt x="345" y="626"/>
                    </a:lnTo>
                    <a:lnTo>
                      <a:pt x="427" y="444"/>
                    </a:lnTo>
                    <a:lnTo>
                      <a:pt x="518" y="263"/>
                    </a:lnTo>
                    <a:lnTo>
                      <a:pt x="538" y="182"/>
                    </a:lnTo>
                    <a:lnTo>
                      <a:pt x="559" y="121"/>
                    </a:lnTo>
                    <a:lnTo>
                      <a:pt x="559" y="71"/>
                    </a:lnTo>
                    <a:lnTo>
                      <a:pt x="559" y="51"/>
                    </a:lnTo>
                    <a:lnTo>
                      <a:pt x="538" y="30"/>
                    </a:lnTo>
                    <a:lnTo>
                      <a:pt x="538" y="20"/>
                    </a:lnTo>
                    <a:lnTo>
                      <a:pt x="548" y="10"/>
                    </a:lnTo>
                    <a:lnTo>
                      <a:pt x="569" y="0"/>
                    </a:lnTo>
                    <a:lnTo>
                      <a:pt x="589" y="0"/>
                    </a:lnTo>
                    <a:lnTo>
                      <a:pt x="609" y="10"/>
                    </a:lnTo>
                    <a:lnTo>
                      <a:pt x="640" y="20"/>
                    </a:lnTo>
                    <a:lnTo>
                      <a:pt x="670" y="51"/>
                    </a:lnTo>
                    <a:lnTo>
                      <a:pt x="691" y="81"/>
                    </a:lnTo>
                    <a:lnTo>
                      <a:pt x="711" y="101"/>
                    </a:lnTo>
                    <a:lnTo>
                      <a:pt x="731" y="121"/>
                    </a:lnTo>
                    <a:lnTo>
                      <a:pt x="731" y="141"/>
                    </a:lnTo>
                    <a:lnTo>
                      <a:pt x="731" y="141"/>
                    </a:lnTo>
                    <a:lnTo>
                      <a:pt x="731" y="162"/>
                    </a:lnTo>
                    <a:lnTo>
                      <a:pt x="721" y="182"/>
                    </a:lnTo>
                    <a:lnTo>
                      <a:pt x="711" y="202"/>
                    </a:lnTo>
                    <a:lnTo>
                      <a:pt x="691" y="232"/>
                    </a:lnTo>
                    <a:lnTo>
                      <a:pt x="680" y="273"/>
                    </a:lnTo>
                    <a:lnTo>
                      <a:pt x="650" y="313"/>
                    </a:lnTo>
                    <a:lnTo>
                      <a:pt x="630" y="364"/>
                    </a:lnTo>
                    <a:lnTo>
                      <a:pt x="518" y="565"/>
                    </a:lnTo>
                    <a:lnTo>
                      <a:pt x="396" y="757"/>
                    </a:lnTo>
                    <a:lnTo>
                      <a:pt x="325" y="848"/>
                    </a:lnTo>
                    <a:lnTo>
                      <a:pt x="264" y="919"/>
                    </a:lnTo>
                    <a:lnTo>
                      <a:pt x="203" y="999"/>
                    </a:lnTo>
                    <a:lnTo>
                      <a:pt x="142" y="1060"/>
                    </a:lnTo>
                    <a:lnTo>
                      <a:pt x="92" y="1110"/>
                    </a:lnTo>
                    <a:lnTo>
                      <a:pt x="51" y="1151"/>
                    </a:lnTo>
                    <a:lnTo>
                      <a:pt x="20" y="1161"/>
                    </a:lnTo>
                    <a:lnTo>
                      <a:pt x="0" y="1171"/>
                    </a:lnTo>
                    <a:lnTo>
                      <a:pt x="0" y="1171"/>
                    </a:lnTo>
                  </a:path>
                </a:pathLst>
              </a:custGeom>
              <a:solidFill>
                <a:schemeClr val="tx1"/>
              </a:solidFill>
              <a:ln w="1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000"/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6264895" y="1635646"/>
                <a:ext cx="347663" cy="723900"/>
              </a:xfrm>
              <a:custGeom>
                <a:avLst/>
                <a:gdLst/>
                <a:ahLst/>
                <a:cxnLst>
                  <a:cxn ang="0">
                    <a:pos x="0" y="1141"/>
                  </a:cxn>
                  <a:cxn ang="0">
                    <a:pos x="0" y="1141"/>
                  </a:cxn>
                  <a:cxn ang="0">
                    <a:pos x="0" y="1131"/>
                  </a:cxn>
                  <a:cxn ang="0">
                    <a:pos x="0" y="1110"/>
                  </a:cxn>
                  <a:cxn ang="0">
                    <a:pos x="10" y="1090"/>
                  </a:cxn>
                  <a:cxn ang="0">
                    <a:pos x="20" y="1060"/>
                  </a:cxn>
                  <a:cxn ang="0">
                    <a:pos x="40" y="1030"/>
                  </a:cxn>
                  <a:cxn ang="0">
                    <a:pos x="61" y="999"/>
                  </a:cxn>
                  <a:cxn ang="0">
                    <a:pos x="81" y="959"/>
                  </a:cxn>
                  <a:cxn ang="0">
                    <a:pos x="132" y="868"/>
                  </a:cxn>
                  <a:cxn ang="0">
                    <a:pos x="182" y="777"/>
                  </a:cxn>
                  <a:cxn ang="0">
                    <a:pos x="223" y="686"/>
                  </a:cxn>
                  <a:cxn ang="0">
                    <a:pos x="264" y="586"/>
                  </a:cxn>
                  <a:cxn ang="0">
                    <a:pos x="294" y="495"/>
                  </a:cxn>
                  <a:cxn ang="0">
                    <a:pos x="325" y="394"/>
                  </a:cxn>
                  <a:cxn ang="0">
                    <a:pos x="345" y="313"/>
                  </a:cxn>
                  <a:cxn ang="0">
                    <a:pos x="375" y="232"/>
                  </a:cxn>
                  <a:cxn ang="0">
                    <a:pos x="386" y="162"/>
                  </a:cxn>
                  <a:cxn ang="0">
                    <a:pos x="396" y="111"/>
                  </a:cxn>
                  <a:cxn ang="0">
                    <a:pos x="396" y="71"/>
                  </a:cxn>
                  <a:cxn ang="0">
                    <a:pos x="375" y="51"/>
                  </a:cxn>
                  <a:cxn ang="0">
                    <a:pos x="365" y="40"/>
                  </a:cxn>
                  <a:cxn ang="0">
                    <a:pos x="365" y="20"/>
                  </a:cxn>
                  <a:cxn ang="0">
                    <a:pos x="365" y="10"/>
                  </a:cxn>
                  <a:cxn ang="0">
                    <a:pos x="375" y="10"/>
                  </a:cxn>
                  <a:cxn ang="0">
                    <a:pos x="396" y="0"/>
                  </a:cxn>
                  <a:cxn ang="0">
                    <a:pos x="416" y="0"/>
                  </a:cxn>
                  <a:cxn ang="0">
                    <a:pos x="446" y="10"/>
                  </a:cxn>
                  <a:cxn ang="0">
                    <a:pos x="477" y="20"/>
                  </a:cxn>
                  <a:cxn ang="0">
                    <a:pos x="497" y="40"/>
                  </a:cxn>
                  <a:cxn ang="0">
                    <a:pos x="528" y="61"/>
                  </a:cxn>
                  <a:cxn ang="0">
                    <a:pos x="538" y="71"/>
                  </a:cxn>
                  <a:cxn ang="0">
                    <a:pos x="548" y="91"/>
                  </a:cxn>
                  <a:cxn ang="0">
                    <a:pos x="548" y="111"/>
                  </a:cxn>
                  <a:cxn ang="0">
                    <a:pos x="548" y="141"/>
                  </a:cxn>
                  <a:cxn ang="0">
                    <a:pos x="538" y="192"/>
                  </a:cxn>
                  <a:cxn ang="0">
                    <a:pos x="528" y="252"/>
                  </a:cxn>
                  <a:cxn ang="0">
                    <a:pos x="497" y="333"/>
                  </a:cxn>
                  <a:cxn ang="0">
                    <a:pos x="457" y="424"/>
                  </a:cxn>
                  <a:cxn ang="0">
                    <a:pos x="416" y="515"/>
                  </a:cxn>
                  <a:cxn ang="0">
                    <a:pos x="375" y="626"/>
                  </a:cxn>
                  <a:cxn ang="0">
                    <a:pos x="314" y="737"/>
                  </a:cxn>
                  <a:cxn ang="0">
                    <a:pos x="254" y="828"/>
                  </a:cxn>
                  <a:cxn ang="0">
                    <a:pos x="203" y="919"/>
                  </a:cxn>
                  <a:cxn ang="0">
                    <a:pos x="142" y="999"/>
                  </a:cxn>
                  <a:cxn ang="0">
                    <a:pos x="91" y="1070"/>
                  </a:cxn>
                  <a:cxn ang="0">
                    <a:pos x="71" y="1090"/>
                  </a:cxn>
                  <a:cxn ang="0">
                    <a:pos x="51" y="1110"/>
                  </a:cxn>
                  <a:cxn ang="0">
                    <a:pos x="30" y="1131"/>
                  </a:cxn>
                  <a:cxn ang="0">
                    <a:pos x="20" y="1141"/>
                  </a:cxn>
                  <a:cxn ang="0">
                    <a:pos x="10" y="1141"/>
                  </a:cxn>
                  <a:cxn ang="0">
                    <a:pos x="0" y="1141"/>
                  </a:cxn>
                  <a:cxn ang="0">
                    <a:pos x="0" y="1141"/>
                  </a:cxn>
                </a:cxnLst>
                <a:rect l="0" t="0" r="r" b="b"/>
                <a:pathLst>
                  <a:path w="548" h="1141">
                    <a:moveTo>
                      <a:pt x="0" y="1141"/>
                    </a:moveTo>
                    <a:lnTo>
                      <a:pt x="0" y="1141"/>
                    </a:lnTo>
                    <a:lnTo>
                      <a:pt x="0" y="1131"/>
                    </a:lnTo>
                    <a:lnTo>
                      <a:pt x="0" y="1110"/>
                    </a:lnTo>
                    <a:lnTo>
                      <a:pt x="10" y="1090"/>
                    </a:lnTo>
                    <a:lnTo>
                      <a:pt x="20" y="1060"/>
                    </a:lnTo>
                    <a:lnTo>
                      <a:pt x="40" y="1030"/>
                    </a:lnTo>
                    <a:lnTo>
                      <a:pt x="61" y="999"/>
                    </a:lnTo>
                    <a:lnTo>
                      <a:pt x="81" y="959"/>
                    </a:lnTo>
                    <a:lnTo>
                      <a:pt x="132" y="868"/>
                    </a:lnTo>
                    <a:lnTo>
                      <a:pt x="182" y="777"/>
                    </a:lnTo>
                    <a:lnTo>
                      <a:pt x="223" y="686"/>
                    </a:lnTo>
                    <a:lnTo>
                      <a:pt x="264" y="586"/>
                    </a:lnTo>
                    <a:lnTo>
                      <a:pt x="294" y="495"/>
                    </a:lnTo>
                    <a:lnTo>
                      <a:pt x="325" y="394"/>
                    </a:lnTo>
                    <a:lnTo>
                      <a:pt x="345" y="313"/>
                    </a:lnTo>
                    <a:lnTo>
                      <a:pt x="375" y="232"/>
                    </a:lnTo>
                    <a:lnTo>
                      <a:pt x="386" y="162"/>
                    </a:lnTo>
                    <a:lnTo>
                      <a:pt x="396" y="111"/>
                    </a:lnTo>
                    <a:lnTo>
                      <a:pt x="396" y="71"/>
                    </a:lnTo>
                    <a:lnTo>
                      <a:pt x="375" y="51"/>
                    </a:lnTo>
                    <a:lnTo>
                      <a:pt x="365" y="40"/>
                    </a:lnTo>
                    <a:lnTo>
                      <a:pt x="365" y="20"/>
                    </a:lnTo>
                    <a:lnTo>
                      <a:pt x="365" y="10"/>
                    </a:lnTo>
                    <a:lnTo>
                      <a:pt x="375" y="10"/>
                    </a:lnTo>
                    <a:lnTo>
                      <a:pt x="396" y="0"/>
                    </a:lnTo>
                    <a:lnTo>
                      <a:pt x="416" y="0"/>
                    </a:lnTo>
                    <a:lnTo>
                      <a:pt x="446" y="10"/>
                    </a:lnTo>
                    <a:lnTo>
                      <a:pt x="477" y="20"/>
                    </a:lnTo>
                    <a:lnTo>
                      <a:pt x="497" y="40"/>
                    </a:lnTo>
                    <a:lnTo>
                      <a:pt x="528" y="61"/>
                    </a:lnTo>
                    <a:lnTo>
                      <a:pt x="538" y="71"/>
                    </a:lnTo>
                    <a:lnTo>
                      <a:pt x="548" y="91"/>
                    </a:lnTo>
                    <a:lnTo>
                      <a:pt x="548" y="111"/>
                    </a:lnTo>
                    <a:lnTo>
                      <a:pt x="548" y="141"/>
                    </a:lnTo>
                    <a:lnTo>
                      <a:pt x="538" y="192"/>
                    </a:lnTo>
                    <a:lnTo>
                      <a:pt x="528" y="252"/>
                    </a:lnTo>
                    <a:lnTo>
                      <a:pt x="497" y="333"/>
                    </a:lnTo>
                    <a:lnTo>
                      <a:pt x="457" y="424"/>
                    </a:lnTo>
                    <a:lnTo>
                      <a:pt x="416" y="515"/>
                    </a:lnTo>
                    <a:lnTo>
                      <a:pt x="375" y="626"/>
                    </a:lnTo>
                    <a:lnTo>
                      <a:pt x="314" y="737"/>
                    </a:lnTo>
                    <a:lnTo>
                      <a:pt x="254" y="828"/>
                    </a:lnTo>
                    <a:lnTo>
                      <a:pt x="203" y="919"/>
                    </a:lnTo>
                    <a:lnTo>
                      <a:pt x="142" y="999"/>
                    </a:lnTo>
                    <a:lnTo>
                      <a:pt x="91" y="1070"/>
                    </a:lnTo>
                    <a:lnTo>
                      <a:pt x="71" y="1090"/>
                    </a:lnTo>
                    <a:lnTo>
                      <a:pt x="51" y="1110"/>
                    </a:lnTo>
                    <a:lnTo>
                      <a:pt x="30" y="1131"/>
                    </a:lnTo>
                    <a:lnTo>
                      <a:pt x="20" y="1141"/>
                    </a:lnTo>
                    <a:lnTo>
                      <a:pt x="10" y="1141"/>
                    </a:lnTo>
                    <a:lnTo>
                      <a:pt x="0" y="1141"/>
                    </a:lnTo>
                    <a:lnTo>
                      <a:pt x="0" y="1141"/>
                    </a:lnTo>
                  </a:path>
                </a:pathLst>
              </a:custGeom>
              <a:solidFill>
                <a:schemeClr val="tx1"/>
              </a:solidFill>
              <a:ln w="1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000"/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6412533" y="2019821"/>
                <a:ext cx="490537" cy="134938"/>
              </a:xfrm>
              <a:custGeom>
                <a:avLst/>
                <a:gdLst/>
                <a:ahLst/>
                <a:cxnLst>
                  <a:cxn ang="0">
                    <a:pos x="711" y="30"/>
                  </a:cxn>
                  <a:cxn ang="0">
                    <a:pos x="741" y="30"/>
                  </a:cxn>
                  <a:cxn ang="0">
                    <a:pos x="762" y="50"/>
                  </a:cxn>
                  <a:cxn ang="0">
                    <a:pos x="772" y="60"/>
                  </a:cxn>
                  <a:cxn ang="0">
                    <a:pos x="772" y="70"/>
                  </a:cxn>
                  <a:cxn ang="0">
                    <a:pos x="772" y="80"/>
                  </a:cxn>
                  <a:cxn ang="0">
                    <a:pos x="752" y="101"/>
                  </a:cxn>
                  <a:cxn ang="0">
                    <a:pos x="731" y="111"/>
                  </a:cxn>
                  <a:cxn ang="0">
                    <a:pos x="711" y="121"/>
                  </a:cxn>
                  <a:cxn ang="0">
                    <a:pos x="680" y="121"/>
                  </a:cxn>
                  <a:cxn ang="0">
                    <a:pos x="640" y="131"/>
                  </a:cxn>
                  <a:cxn ang="0">
                    <a:pos x="579" y="141"/>
                  </a:cxn>
                  <a:cxn ang="0">
                    <a:pos x="498" y="151"/>
                  </a:cxn>
                  <a:cxn ang="0">
                    <a:pos x="396" y="171"/>
                  </a:cxn>
                  <a:cxn ang="0">
                    <a:pos x="285" y="181"/>
                  </a:cxn>
                  <a:cxn ang="0">
                    <a:pos x="153" y="202"/>
                  </a:cxn>
                  <a:cxn ang="0">
                    <a:pos x="0" y="212"/>
                  </a:cxn>
                  <a:cxn ang="0">
                    <a:pos x="0" y="131"/>
                  </a:cxn>
                  <a:cxn ang="0">
                    <a:pos x="51" y="131"/>
                  </a:cxn>
                  <a:cxn ang="0">
                    <a:pos x="122" y="111"/>
                  </a:cxn>
                  <a:cxn ang="0">
                    <a:pos x="173" y="101"/>
                  </a:cxn>
                  <a:cxn ang="0">
                    <a:pos x="213" y="91"/>
                  </a:cxn>
                  <a:cxn ang="0">
                    <a:pos x="264" y="80"/>
                  </a:cxn>
                  <a:cxn ang="0">
                    <a:pos x="325" y="60"/>
                  </a:cxn>
                  <a:cxn ang="0">
                    <a:pos x="376" y="50"/>
                  </a:cxn>
                  <a:cxn ang="0">
                    <a:pos x="427" y="30"/>
                  </a:cxn>
                  <a:cxn ang="0">
                    <a:pos x="467" y="20"/>
                  </a:cxn>
                  <a:cxn ang="0">
                    <a:pos x="508" y="10"/>
                  </a:cxn>
                  <a:cxn ang="0">
                    <a:pos x="538" y="10"/>
                  </a:cxn>
                  <a:cxn ang="0">
                    <a:pos x="569" y="0"/>
                  </a:cxn>
                  <a:cxn ang="0">
                    <a:pos x="599" y="0"/>
                  </a:cxn>
                  <a:cxn ang="0">
                    <a:pos x="609" y="0"/>
                  </a:cxn>
                  <a:cxn ang="0">
                    <a:pos x="660" y="10"/>
                  </a:cxn>
                  <a:cxn ang="0">
                    <a:pos x="711" y="30"/>
                  </a:cxn>
                  <a:cxn ang="0">
                    <a:pos x="711" y="30"/>
                  </a:cxn>
                </a:cxnLst>
                <a:rect l="0" t="0" r="r" b="b"/>
                <a:pathLst>
                  <a:path w="772" h="212">
                    <a:moveTo>
                      <a:pt x="711" y="30"/>
                    </a:moveTo>
                    <a:lnTo>
                      <a:pt x="741" y="30"/>
                    </a:lnTo>
                    <a:lnTo>
                      <a:pt x="762" y="50"/>
                    </a:lnTo>
                    <a:lnTo>
                      <a:pt x="772" y="60"/>
                    </a:lnTo>
                    <a:lnTo>
                      <a:pt x="772" y="70"/>
                    </a:lnTo>
                    <a:lnTo>
                      <a:pt x="772" y="80"/>
                    </a:lnTo>
                    <a:lnTo>
                      <a:pt x="752" y="101"/>
                    </a:lnTo>
                    <a:lnTo>
                      <a:pt x="731" y="111"/>
                    </a:lnTo>
                    <a:lnTo>
                      <a:pt x="711" y="121"/>
                    </a:lnTo>
                    <a:lnTo>
                      <a:pt x="680" y="121"/>
                    </a:lnTo>
                    <a:lnTo>
                      <a:pt x="640" y="131"/>
                    </a:lnTo>
                    <a:lnTo>
                      <a:pt x="579" y="141"/>
                    </a:lnTo>
                    <a:lnTo>
                      <a:pt x="498" y="151"/>
                    </a:lnTo>
                    <a:lnTo>
                      <a:pt x="396" y="171"/>
                    </a:lnTo>
                    <a:lnTo>
                      <a:pt x="285" y="181"/>
                    </a:lnTo>
                    <a:lnTo>
                      <a:pt x="153" y="202"/>
                    </a:lnTo>
                    <a:lnTo>
                      <a:pt x="0" y="212"/>
                    </a:lnTo>
                    <a:lnTo>
                      <a:pt x="0" y="131"/>
                    </a:lnTo>
                    <a:lnTo>
                      <a:pt x="51" y="131"/>
                    </a:lnTo>
                    <a:lnTo>
                      <a:pt x="122" y="111"/>
                    </a:lnTo>
                    <a:lnTo>
                      <a:pt x="173" y="101"/>
                    </a:lnTo>
                    <a:lnTo>
                      <a:pt x="213" y="91"/>
                    </a:lnTo>
                    <a:lnTo>
                      <a:pt x="264" y="80"/>
                    </a:lnTo>
                    <a:lnTo>
                      <a:pt x="325" y="60"/>
                    </a:lnTo>
                    <a:lnTo>
                      <a:pt x="376" y="50"/>
                    </a:lnTo>
                    <a:lnTo>
                      <a:pt x="427" y="30"/>
                    </a:lnTo>
                    <a:lnTo>
                      <a:pt x="467" y="20"/>
                    </a:lnTo>
                    <a:lnTo>
                      <a:pt x="508" y="10"/>
                    </a:lnTo>
                    <a:lnTo>
                      <a:pt x="538" y="10"/>
                    </a:lnTo>
                    <a:lnTo>
                      <a:pt x="569" y="0"/>
                    </a:lnTo>
                    <a:lnTo>
                      <a:pt x="599" y="0"/>
                    </a:lnTo>
                    <a:lnTo>
                      <a:pt x="609" y="0"/>
                    </a:lnTo>
                    <a:lnTo>
                      <a:pt x="660" y="10"/>
                    </a:lnTo>
                    <a:lnTo>
                      <a:pt x="711" y="30"/>
                    </a:lnTo>
                    <a:lnTo>
                      <a:pt x="711" y="30"/>
                    </a:lnTo>
                  </a:path>
                </a:pathLst>
              </a:custGeom>
              <a:solidFill>
                <a:schemeClr val="tx1"/>
              </a:solidFill>
              <a:ln w="1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000"/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6425233" y="2135709"/>
                <a:ext cx="225425" cy="711200"/>
              </a:xfrm>
              <a:custGeom>
                <a:avLst/>
                <a:gdLst/>
                <a:ahLst/>
                <a:cxnLst>
                  <a:cxn ang="0">
                    <a:pos x="203" y="1121"/>
                  </a:cxn>
                  <a:cxn ang="0">
                    <a:pos x="182" y="1080"/>
                  </a:cxn>
                  <a:cxn ang="0">
                    <a:pos x="162" y="1020"/>
                  </a:cxn>
                  <a:cxn ang="0">
                    <a:pos x="111" y="929"/>
                  </a:cxn>
                  <a:cxn ang="0">
                    <a:pos x="40" y="838"/>
                  </a:cxn>
                  <a:cxn ang="0">
                    <a:pos x="0" y="798"/>
                  </a:cxn>
                  <a:cxn ang="0">
                    <a:pos x="10" y="778"/>
                  </a:cxn>
                  <a:cxn ang="0">
                    <a:pos x="50" y="788"/>
                  </a:cxn>
                  <a:cxn ang="0">
                    <a:pos x="132" y="818"/>
                  </a:cxn>
                  <a:cxn ang="0">
                    <a:pos x="182" y="818"/>
                  </a:cxn>
                  <a:cxn ang="0">
                    <a:pos x="213" y="788"/>
                  </a:cxn>
                  <a:cxn ang="0">
                    <a:pos x="223" y="747"/>
                  </a:cxn>
                  <a:cxn ang="0">
                    <a:pos x="223" y="677"/>
                  </a:cxn>
                  <a:cxn ang="0">
                    <a:pos x="223" y="586"/>
                  </a:cxn>
                  <a:cxn ang="0">
                    <a:pos x="223" y="404"/>
                  </a:cxn>
                  <a:cxn ang="0">
                    <a:pos x="203" y="142"/>
                  </a:cxn>
                  <a:cxn ang="0">
                    <a:pos x="253" y="31"/>
                  </a:cxn>
                  <a:cxn ang="0">
                    <a:pos x="335" y="71"/>
                  </a:cxn>
                  <a:cxn ang="0">
                    <a:pos x="355" y="91"/>
                  </a:cxn>
                  <a:cxn ang="0">
                    <a:pos x="355" y="132"/>
                  </a:cxn>
                  <a:cxn ang="0">
                    <a:pos x="345" y="182"/>
                  </a:cxn>
                  <a:cxn ang="0">
                    <a:pos x="335" y="233"/>
                  </a:cxn>
                  <a:cxn ang="0">
                    <a:pos x="335" y="323"/>
                  </a:cxn>
                  <a:cxn ang="0">
                    <a:pos x="335" y="445"/>
                  </a:cxn>
                  <a:cxn ang="0">
                    <a:pos x="335" y="586"/>
                  </a:cxn>
                  <a:cxn ang="0">
                    <a:pos x="335" y="717"/>
                  </a:cxn>
                  <a:cxn ang="0">
                    <a:pos x="335" y="818"/>
                  </a:cxn>
                  <a:cxn ang="0">
                    <a:pos x="335" y="889"/>
                  </a:cxn>
                  <a:cxn ang="0">
                    <a:pos x="324" y="969"/>
                  </a:cxn>
                  <a:cxn ang="0">
                    <a:pos x="294" y="1040"/>
                  </a:cxn>
                  <a:cxn ang="0">
                    <a:pos x="264" y="1101"/>
                  </a:cxn>
                  <a:cxn ang="0">
                    <a:pos x="233" y="1121"/>
                  </a:cxn>
                  <a:cxn ang="0">
                    <a:pos x="213" y="1121"/>
                  </a:cxn>
                </a:cxnLst>
                <a:rect l="0" t="0" r="r" b="b"/>
                <a:pathLst>
                  <a:path w="355" h="1121">
                    <a:moveTo>
                      <a:pt x="213" y="1121"/>
                    </a:moveTo>
                    <a:lnTo>
                      <a:pt x="203" y="1121"/>
                    </a:lnTo>
                    <a:lnTo>
                      <a:pt x="192" y="1101"/>
                    </a:lnTo>
                    <a:lnTo>
                      <a:pt x="182" y="1080"/>
                    </a:lnTo>
                    <a:lnTo>
                      <a:pt x="172" y="1050"/>
                    </a:lnTo>
                    <a:lnTo>
                      <a:pt x="162" y="1020"/>
                    </a:lnTo>
                    <a:lnTo>
                      <a:pt x="142" y="980"/>
                    </a:lnTo>
                    <a:lnTo>
                      <a:pt x="111" y="929"/>
                    </a:lnTo>
                    <a:lnTo>
                      <a:pt x="71" y="889"/>
                    </a:lnTo>
                    <a:lnTo>
                      <a:pt x="40" y="838"/>
                    </a:lnTo>
                    <a:lnTo>
                      <a:pt x="10" y="818"/>
                    </a:lnTo>
                    <a:lnTo>
                      <a:pt x="0" y="798"/>
                    </a:lnTo>
                    <a:lnTo>
                      <a:pt x="0" y="788"/>
                    </a:lnTo>
                    <a:lnTo>
                      <a:pt x="10" y="778"/>
                    </a:lnTo>
                    <a:lnTo>
                      <a:pt x="30" y="788"/>
                    </a:lnTo>
                    <a:lnTo>
                      <a:pt x="50" y="788"/>
                    </a:lnTo>
                    <a:lnTo>
                      <a:pt x="91" y="808"/>
                    </a:lnTo>
                    <a:lnTo>
                      <a:pt x="132" y="818"/>
                    </a:lnTo>
                    <a:lnTo>
                      <a:pt x="162" y="828"/>
                    </a:lnTo>
                    <a:lnTo>
                      <a:pt x="182" y="818"/>
                    </a:lnTo>
                    <a:lnTo>
                      <a:pt x="203" y="808"/>
                    </a:lnTo>
                    <a:lnTo>
                      <a:pt x="213" y="788"/>
                    </a:lnTo>
                    <a:lnTo>
                      <a:pt x="213" y="768"/>
                    </a:lnTo>
                    <a:lnTo>
                      <a:pt x="223" y="747"/>
                    </a:lnTo>
                    <a:lnTo>
                      <a:pt x="223" y="717"/>
                    </a:lnTo>
                    <a:lnTo>
                      <a:pt x="223" y="677"/>
                    </a:lnTo>
                    <a:lnTo>
                      <a:pt x="223" y="636"/>
                    </a:lnTo>
                    <a:lnTo>
                      <a:pt x="223" y="586"/>
                    </a:lnTo>
                    <a:lnTo>
                      <a:pt x="223" y="525"/>
                    </a:lnTo>
                    <a:lnTo>
                      <a:pt x="223" y="404"/>
                    </a:lnTo>
                    <a:lnTo>
                      <a:pt x="213" y="283"/>
                    </a:lnTo>
                    <a:lnTo>
                      <a:pt x="203" y="142"/>
                    </a:lnTo>
                    <a:lnTo>
                      <a:pt x="172" y="0"/>
                    </a:lnTo>
                    <a:lnTo>
                      <a:pt x="253" y="31"/>
                    </a:lnTo>
                    <a:lnTo>
                      <a:pt x="304" y="51"/>
                    </a:lnTo>
                    <a:lnTo>
                      <a:pt x="335" y="71"/>
                    </a:lnTo>
                    <a:lnTo>
                      <a:pt x="345" y="81"/>
                    </a:lnTo>
                    <a:lnTo>
                      <a:pt x="355" y="91"/>
                    </a:lnTo>
                    <a:lnTo>
                      <a:pt x="355" y="111"/>
                    </a:lnTo>
                    <a:lnTo>
                      <a:pt x="355" y="132"/>
                    </a:lnTo>
                    <a:lnTo>
                      <a:pt x="345" y="172"/>
                    </a:lnTo>
                    <a:lnTo>
                      <a:pt x="345" y="182"/>
                    </a:lnTo>
                    <a:lnTo>
                      <a:pt x="345" y="202"/>
                    </a:lnTo>
                    <a:lnTo>
                      <a:pt x="335" y="233"/>
                    </a:lnTo>
                    <a:lnTo>
                      <a:pt x="335" y="273"/>
                    </a:lnTo>
                    <a:lnTo>
                      <a:pt x="335" y="323"/>
                    </a:lnTo>
                    <a:lnTo>
                      <a:pt x="335" y="384"/>
                    </a:lnTo>
                    <a:lnTo>
                      <a:pt x="335" y="445"/>
                    </a:lnTo>
                    <a:lnTo>
                      <a:pt x="335" y="515"/>
                    </a:lnTo>
                    <a:lnTo>
                      <a:pt x="335" y="586"/>
                    </a:lnTo>
                    <a:lnTo>
                      <a:pt x="335" y="657"/>
                    </a:lnTo>
                    <a:lnTo>
                      <a:pt x="335" y="717"/>
                    </a:lnTo>
                    <a:lnTo>
                      <a:pt x="335" y="768"/>
                    </a:lnTo>
                    <a:lnTo>
                      <a:pt x="335" y="818"/>
                    </a:lnTo>
                    <a:lnTo>
                      <a:pt x="335" y="858"/>
                    </a:lnTo>
                    <a:lnTo>
                      <a:pt x="335" y="889"/>
                    </a:lnTo>
                    <a:lnTo>
                      <a:pt x="324" y="919"/>
                    </a:lnTo>
                    <a:lnTo>
                      <a:pt x="324" y="969"/>
                    </a:lnTo>
                    <a:lnTo>
                      <a:pt x="314" y="1010"/>
                    </a:lnTo>
                    <a:lnTo>
                      <a:pt x="294" y="1040"/>
                    </a:lnTo>
                    <a:lnTo>
                      <a:pt x="274" y="1070"/>
                    </a:lnTo>
                    <a:lnTo>
                      <a:pt x="264" y="1101"/>
                    </a:lnTo>
                    <a:lnTo>
                      <a:pt x="243" y="1111"/>
                    </a:lnTo>
                    <a:lnTo>
                      <a:pt x="233" y="1121"/>
                    </a:lnTo>
                    <a:lnTo>
                      <a:pt x="213" y="1121"/>
                    </a:lnTo>
                    <a:lnTo>
                      <a:pt x="213" y="1121"/>
                    </a:lnTo>
                  </a:path>
                </a:pathLst>
              </a:custGeom>
              <a:solidFill>
                <a:schemeClr val="tx1"/>
              </a:solidFill>
              <a:ln w="1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000"/>
              </a:p>
            </p:txBody>
          </p:sp>
          <p:sp>
            <p:nvSpPr>
              <p:cNvPr id="26" name="Freeform 10"/>
              <p:cNvSpPr/>
              <p:nvPr/>
            </p:nvSpPr>
            <p:spPr bwMode="auto">
              <a:xfrm>
                <a:off x="5930503" y="2086894"/>
                <a:ext cx="406400" cy="122237"/>
              </a:xfrm>
              <a:custGeom>
                <a:avLst/>
                <a:gdLst/>
                <a:ahLst/>
                <a:cxnLst>
                  <a:cxn ang="0">
                    <a:pos x="30" y="192"/>
                  </a:cxn>
                  <a:cxn ang="0">
                    <a:pos x="20" y="182"/>
                  </a:cxn>
                  <a:cxn ang="0">
                    <a:pos x="10" y="161"/>
                  </a:cxn>
                  <a:cxn ang="0">
                    <a:pos x="0" y="141"/>
                  </a:cxn>
                  <a:cxn ang="0">
                    <a:pos x="0" y="111"/>
                  </a:cxn>
                  <a:cxn ang="0">
                    <a:pos x="51" y="111"/>
                  </a:cxn>
                  <a:cxn ang="0">
                    <a:pos x="122" y="101"/>
                  </a:cxn>
                  <a:cxn ang="0">
                    <a:pos x="203" y="81"/>
                  </a:cxn>
                  <a:cxn ang="0">
                    <a:pos x="294" y="50"/>
                  </a:cxn>
                  <a:cxn ang="0">
                    <a:pos x="345" y="40"/>
                  </a:cxn>
                  <a:cxn ang="0">
                    <a:pos x="386" y="20"/>
                  </a:cxn>
                  <a:cxn ang="0">
                    <a:pos x="426" y="20"/>
                  </a:cxn>
                  <a:cxn ang="0">
                    <a:pos x="457" y="10"/>
                  </a:cxn>
                  <a:cxn ang="0">
                    <a:pos x="487" y="0"/>
                  </a:cxn>
                  <a:cxn ang="0">
                    <a:pos x="508" y="0"/>
                  </a:cxn>
                  <a:cxn ang="0">
                    <a:pos x="528" y="0"/>
                  </a:cxn>
                  <a:cxn ang="0">
                    <a:pos x="538" y="0"/>
                  </a:cxn>
                  <a:cxn ang="0">
                    <a:pos x="569" y="0"/>
                  </a:cxn>
                  <a:cxn ang="0">
                    <a:pos x="599" y="0"/>
                  </a:cxn>
                  <a:cxn ang="0">
                    <a:pos x="619" y="10"/>
                  </a:cxn>
                  <a:cxn ang="0">
                    <a:pos x="630" y="20"/>
                  </a:cxn>
                  <a:cxn ang="0">
                    <a:pos x="640" y="40"/>
                  </a:cxn>
                  <a:cxn ang="0">
                    <a:pos x="630" y="50"/>
                  </a:cxn>
                  <a:cxn ang="0">
                    <a:pos x="599" y="71"/>
                  </a:cxn>
                  <a:cxn ang="0">
                    <a:pos x="558" y="91"/>
                  </a:cxn>
                  <a:cxn ang="0">
                    <a:pos x="498" y="111"/>
                  </a:cxn>
                  <a:cxn ang="0">
                    <a:pos x="426" y="131"/>
                  </a:cxn>
                  <a:cxn ang="0">
                    <a:pos x="355" y="151"/>
                  </a:cxn>
                  <a:cxn ang="0">
                    <a:pos x="284" y="161"/>
                  </a:cxn>
                  <a:cxn ang="0">
                    <a:pos x="213" y="171"/>
                  </a:cxn>
                  <a:cxn ang="0">
                    <a:pos x="152" y="182"/>
                  </a:cxn>
                  <a:cxn ang="0">
                    <a:pos x="102" y="182"/>
                  </a:cxn>
                  <a:cxn ang="0">
                    <a:pos x="61" y="192"/>
                  </a:cxn>
                  <a:cxn ang="0">
                    <a:pos x="30" y="192"/>
                  </a:cxn>
                  <a:cxn ang="0">
                    <a:pos x="30" y="192"/>
                  </a:cxn>
                </a:cxnLst>
                <a:rect l="0" t="0" r="r" b="b"/>
                <a:pathLst>
                  <a:path w="640" h="192">
                    <a:moveTo>
                      <a:pt x="30" y="192"/>
                    </a:moveTo>
                    <a:lnTo>
                      <a:pt x="20" y="182"/>
                    </a:lnTo>
                    <a:lnTo>
                      <a:pt x="10" y="161"/>
                    </a:lnTo>
                    <a:lnTo>
                      <a:pt x="0" y="141"/>
                    </a:lnTo>
                    <a:lnTo>
                      <a:pt x="0" y="111"/>
                    </a:lnTo>
                    <a:lnTo>
                      <a:pt x="51" y="111"/>
                    </a:lnTo>
                    <a:lnTo>
                      <a:pt x="122" y="101"/>
                    </a:lnTo>
                    <a:lnTo>
                      <a:pt x="203" y="81"/>
                    </a:lnTo>
                    <a:lnTo>
                      <a:pt x="294" y="50"/>
                    </a:lnTo>
                    <a:lnTo>
                      <a:pt x="345" y="40"/>
                    </a:lnTo>
                    <a:lnTo>
                      <a:pt x="386" y="20"/>
                    </a:lnTo>
                    <a:lnTo>
                      <a:pt x="426" y="20"/>
                    </a:lnTo>
                    <a:lnTo>
                      <a:pt x="457" y="10"/>
                    </a:lnTo>
                    <a:lnTo>
                      <a:pt x="487" y="0"/>
                    </a:lnTo>
                    <a:lnTo>
                      <a:pt x="508" y="0"/>
                    </a:lnTo>
                    <a:lnTo>
                      <a:pt x="528" y="0"/>
                    </a:lnTo>
                    <a:lnTo>
                      <a:pt x="538" y="0"/>
                    </a:lnTo>
                    <a:lnTo>
                      <a:pt x="569" y="0"/>
                    </a:lnTo>
                    <a:lnTo>
                      <a:pt x="599" y="0"/>
                    </a:lnTo>
                    <a:lnTo>
                      <a:pt x="619" y="10"/>
                    </a:lnTo>
                    <a:lnTo>
                      <a:pt x="630" y="20"/>
                    </a:lnTo>
                    <a:lnTo>
                      <a:pt x="640" y="40"/>
                    </a:lnTo>
                    <a:lnTo>
                      <a:pt x="630" y="50"/>
                    </a:lnTo>
                    <a:lnTo>
                      <a:pt x="599" y="71"/>
                    </a:lnTo>
                    <a:lnTo>
                      <a:pt x="558" y="91"/>
                    </a:lnTo>
                    <a:lnTo>
                      <a:pt x="498" y="111"/>
                    </a:lnTo>
                    <a:lnTo>
                      <a:pt x="426" y="131"/>
                    </a:lnTo>
                    <a:lnTo>
                      <a:pt x="355" y="151"/>
                    </a:lnTo>
                    <a:lnTo>
                      <a:pt x="284" y="161"/>
                    </a:lnTo>
                    <a:lnTo>
                      <a:pt x="213" y="171"/>
                    </a:lnTo>
                    <a:lnTo>
                      <a:pt x="152" y="182"/>
                    </a:lnTo>
                    <a:lnTo>
                      <a:pt x="102" y="182"/>
                    </a:lnTo>
                    <a:lnTo>
                      <a:pt x="61" y="192"/>
                    </a:lnTo>
                    <a:lnTo>
                      <a:pt x="30" y="192"/>
                    </a:lnTo>
                    <a:lnTo>
                      <a:pt x="30" y="192"/>
                    </a:lnTo>
                  </a:path>
                </a:pathLst>
              </a:custGeom>
              <a:solidFill>
                <a:schemeClr val="tx1"/>
              </a:solidFill>
              <a:ln w="1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000"/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6033691" y="2175794"/>
                <a:ext cx="96837" cy="571500"/>
              </a:xfrm>
              <a:custGeom>
                <a:avLst/>
                <a:gdLst/>
                <a:ahLst/>
                <a:cxnLst>
                  <a:cxn ang="0">
                    <a:pos x="143" y="131"/>
                  </a:cxn>
                  <a:cxn ang="0">
                    <a:pos x="153" y="162"/>
                  </a:cxn>
                  <a:cxn ang="0">
                    <a:pos x="153" y="202"/>
                  </a:cxn>
                  <a:cxn ang="0">
                    <a:pos x="153" y="232"/>
                  </a:cxn>
                  <a:cxn ang="0">
                    <a:pos x="153" y="273"/>
                  </a:cxn>
                  <a:cxn ang="0">
                    <a:pos x="153" y="313"/>
                  </a:cxn>
                  <a:cxn ang="0">
                    <a:pos x="153" y="353"/>
                  </a:cxn>
                  <a:cxn ang="0">
                    <a:pos x="143" y="454"/>
                  </a:cxn>
                  <a:cxn ang="0">
                    <a:pos x="132" y="545"/>
                  </a:cxn>
                  <a:cxn ang="0">
                    <a:pos x="122" y="727"/>
                  </a:cxn>
                  <a:cxn ang="0">
                    <a:pos x="112" y="767"/>
                  </a:cxn>
                  <a:cxn ang="0">
                    <a:pos x="102" y="798"/>
                  </a:cxn>
                  <a:cxn ang="0">
                    <a:pos x="102" y="828"/>
                  </a:cxn>
                  <a:cxn ang="0">
                    <a:pos x="92" y="858"/>
                  </a:cxn>
                  <a:cxn ang="0">
                    <a:pos x="92" y="878"/>
                  </a:cxn>
                  <a:cxn ang="0">
                    <a:pos x="82" y="888"/>
                  </a:cxn>
                  <a:cxn ang="0">
                    <a:pos x="72" y="899"/>
                  </a:cxn>
                  <a:cxn ang="0">
                    <a:pos x="72" y="899"/>
                  </a:cxn>
                  <a:cxn ang="0">
                    <a:pos x="51" y="899"/>
                  </a:cxn>
                  <a:cxn ang="0">
                    <a:pos x="41" y="888"/>
                  </a:cxn>
                  <a:cxn ang="0">
                    <a:pos x="31" y="868"/>
                  </a:cxn>
                  <a:cxn ang="0">
                    <a:pos x="31" y="838"/>
                  </a:cxn>
                  <a:cxn ang="0">
                    <a:pos x="11" y="777"/>
                  </a:cxn>
                  <a:cxn ang="0">
                    <a:pos x="0" y="727"/>
                  </a:cxn>
                  <a:cxn ang="0">
                    <a:pos x="0" y="717"/>
                  </a:cxn>
                  <a:cxn ang="0">
                    <a:pos x="0" y="687"/>
                  </a:cxn>
                  <a:cxn ang="0">
                    <a:pos x="11" y="646"/>
                  </a:cxn>
                  <a:cxn ang="0">
                    <a:pos x="21" y="596"/>
                  </a:cxn>
                  <a:cxn ang="0">
                    <a:pos x="21" y="545"/>
                  </a:cxn>
                  <a:cxn ang="0">
                    <a:pos x="31" y="485"/>
                  </a:cxn>
                  <a:cxn ang="0">
                    <a:pos x="41" y="424"/>
                  </a:cxn>
                  <a:cxn ang="0">
                    <a:pos x="41" y="353"/>
                  </a:cxn>
                  <a:cxn ang="0">
                    <a:pos x="41" y="283"/>
                  </a:cxn>
                  <a:cxn ang="0">
                    <a:pos x="41" y="192"/>
                  </a:cxn>
                  <a:cxn ang="0">
                    <a:pos x="31" y="101"/>
                  </a:cxn>
                  <a:cxn ang="0">
                    <a:pos x="21" y="0"/>
                  </a:cxn>
                  <a:cxn ang="0">
                    <a:pos x="72" y="41"/>
                  </a:cxn>
                  <a:cxn ang="0">
                    <a:pos x="102" y="81"/>
                  </a:cxn>
                  <a:cxn ang="0">
                    <a:pos x="132" y="111"/>
                  </a:cxn>
                  <a:cxn ang="0">
                    <a:pos x="143" y="131"/>
                  </a:cxn>
                  <a:cxn ang="0">
                    <a:pos x="143" y="131"/>
                  </a:cxn>
                </a:cxnLst>
                <a:rect l="0" t="0" r="r" b="b"/>
                <a:pathLst>
                  <a:path w="153" h="899">
                    <a:moveTo>
                      <a:pt x="143" y="131"/>
                    </a:moveTo>
                    <a:lnTo>
                      <a:pt x="153" y="162"/>
                    </a:lnTo>
                    <a:lnTo>
                      <a:pt x="153" y="202"/>
                    </a:lnTo>
                    <a:lnTo>
                      <a:pt x="153" y="232"/>
                    </a:lnTo>
                    <a:lnTo>
                      <a:pt x="153" y="273"/>
                    </a:lnTo>
                    <a:lnTo>
                      <a:pt x="153" y="313"/>
                    </a:lnTo>
                    <a:lnTo>
                      <a:pt x="153" y="353"/>
                    </a:lnTo>
                    <a:lnTo>
                      <a:pt x="143" y="454"/>
                    </a:lnTo>
                    <a:lnTo>
                      <a:pt x="132" y="545"/>
                    </a:lnTo>
                    <a:lnTo>
                      <a:pt x="122" y="727"/>
                    </a:lnTo>
                    <a:lnTo>
                      <a:pt x="112" y="767"/>
                    </a:lnTo>
                    <a:lnTo>
                      <a:pt x="102" y="798"/>
                    </a:lnTo>
                    <a:lnTo>
                      <a:pt x="102" y="828"/>
                    </a:lnTo>
                    <a:lnTo>
                      <a:pt x="92" y="858"/>
                    </a:lnTo>
                    <a:lnTo>
                      <a:pt x="92" y="878"/>
                    </a:lnTo>
                    <a:lnTo>
                      <a:pt x="82" y="888"/>
                    </a:lnTo>
                    <a:lnTo>
                      <a:pt x="72" y="899"/>
                    </a:lnTo>
                    <a:lnTo>
                      <a:pt x="72" y="899"/>
                    </a:lnTo>
                    <a:lnTo>
                      <a:pt x="51" y="899"/>
                    </a:lnTo>
                    <a:lnTo>
                      <a:pt x="41" y="888"/>
                    </a:lnTo>
                    <a:lnTo>
                      <a:pt x="31" y="868"/>
                    </a:lnTo>
                    <a:lnTo>
                      <a:pt x="31" y="838"/>
                    </a:lnTo>
                    <a:lnTo>
                      <a:pt x="11" y="777"/>
                    </a:lnTo>
                    <a:lnTo>
                      <a:pt x="0" y="727"/>
                    </a:lnTo>
                    <a:lnTo>
                      <a:pt x="0" y="717"/>
                    </a:lnTo>
                    <a:lnTo>
                      <a:pt x="0" y="687"/>
                    </a:lnTo>
                    <a:lnTo>
                      <a:pt x="11" y="646"/>
                    </a:lnTo>
                    <a:lnTo>
                      <a:pt x="21" y="596"/>
                    </a:lnTo>
                    <a:lnTo>
                      <a:pt x="21" y="545"/>
                    </a:lnTo>
                    <a:lnTo>
                      <a:pt x="31" y="485"/>
                    </a:lnTo>
                    <a:lnTo>
                      <a:pt x="41" y="424"/>
                    </a:lnTo>
                    <a:lnTo>
                      <a:pt x="41" y="353"/>
                    </a:lnTo>
                    <a:lnTo>
                      <a:pt x="41" y="283"/>
                    </a:lnTo>
                    <a:lnTo>
                      <a:pt x="41" y="192"/>
                    </a:lnTo>
                    <a:lnTo>
                      <a:pt x="31" y="101"/>
                    </a:lnTo>
                    <a:lnTo>
                      <a:pt x="21" y="0"/>
                    </a:lnTo>
                    <a:lnTo>
                      <a:pt x="72" y="41"/>
                    </a:lnTo>
                    <a:lnTo>
                      <a:pt x="102" y="81"/>
                    </a:lnTo>
                    <a:lnTo>
                      <a:pt x="132" y="111"/>
                    </a:lnTo>
                    <a:lnTo>
                      <a:pt x="143" y="131"/>
                    </a:lnTo>
                    <a:lnTo>
                      <a:pt x="143" y="131"/>
                    </a:lnTo>
                  </a:path>
                </a:pathLst>
              </a:custGeom>
              <a:solidFill>
                <a:schemeClr val="tx1"/>
              </a:solidFill>
              <a:ln w="10">
                <a:solidFill>
                  <a:schemeClr val="tx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000"/>
              </a:p>
            </p:txBody>
          </p:sp>
        </p:grpSp>
        <p:sp>
          <p:nvSpPr>
            <p:cNvPr id="29" name="圆角矩形 28"/>
            <p:cNvSpPr/>
            <p:nvPr/>
          </p:nvSpPr>
          <p:spPr>
            <a:xfrm>
              <a:off x="5940152" y="1832690"/>
              <a:ext cx="1013746" cy="653796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defTabSz="914400">
                <a:lnSpc>
                  <a:spcPct val="90000"/>
                </a:lnSpc>
              </a:pPr>
              <a:r>
                <a:rPr lang="en-US" altLang="zh-CN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 =</a:t>
              </a:r>
              <a:endParaRPr lang="zh-CN" altLang="en-US" sz="8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7236296" y="1852051"/>
              <a:ext cx="1013746" cy="653796"/>
            </a:xfrm>
            <a:prstGeom prst="round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defTabSz="914400">
                <a:lnSpc>
                  <a:spcPct val="90000"/>
                </a:lnSpc>
              </a:pPr>
              <a:r>
                <a:rPr lang="en-US" altLang="zh-CN" sz="3600" b="1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汉语拼音" panose="020B0604020202020204" pitchFamily="34" charset="0"/>
                </a:rPr>
                <a:t> +</a:t>
              </a:r>
              <a:endParaRPr lang="zh-CN" altLang="en-US" sz="8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07704" y="1632012"/>
            <a:ext cx="3165593" cy="2448272"/>
            <a:chOff x="2419293" y="2129211"/>
            <a:chExt cx="3165593" cy="2448272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88889">
                          <a14:foregroundMark x1="68627" y1="22449" x2="74837" y2="77708"/>
                          <a14:foregroundMark x1="41830" y1="3140" x2="41830" y2="3140"/>
                          <a14:foregroundMark x1="34641" y1="4396" x2="34641" y2="4396"/>
                          <a14:foregroundMark x1="45425" y1="4867" x2="45425" y2="4867"/>
                          <a14:foregroundMark x1="35621" y1="7692" x2="33987" y2="7378"/>
                          <a14:foregroundMark x1="39216" y1="9419" x2="39216" y2="9419"/>
                          <a14:foregroundMark x1="43464" y1="6907" x2="53268" y2="9419"/>
                          <a14:foregroundMark x1="57190" y1="11303" x2="65359" y2="17268"/>
                          <a14:foregroundMark x1="63399" y1="11303" x2="63399" y2="11303"/>
                          <a14:foregroundMark x1="50654" y1="16013" x2="50654" y2="16013"/>
                          <a14:foregroundMark x1="59150" y1="18053" x2="37582" y2="18053"/>
                          <a14:foregroundMark x1="29412" y1="18995" x2="29085" y2="15699"/>
                          <a14:foregroundMark x1="25490" y1="18995" x2="25490" y2="18995"/>
                          <a14:foregroundMark x1="22222" y1="21664" x2="22222" y2="21664"/>
                          <a14:foregroundMark x1="26471" y1="22449" x2="26471" y2="22449"/>
                          <a14:foregroundMark x1="32026" y1="22135" x2="32026" y2="2213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57"/>
            <a:stretch>
              <a:fillRect/>
            </a:stretch>
          </p:blipFill>
          <p:spPr bwMode="auto">
            <a:xfrm>
              <a:off x="2419293" y="2129211"/>
              <a:ext cx="1200789" cy="2448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100000" l="0" r="75735">
                          <a14:foregroundMark x1="24755" y1="19611" x2="12010" y2="78930"/>
                          <a14:foregroundMark x1="7843" y1="5024" x2="7843" y2="5024"/>
                          <a14:foregroundMark x1="16176" y1="8590" x2="16176" y2="8590"/>
                          <a14:foregroundMark x1="21324" y1="12156" x2="21324" y2="12156"/>
                          <a14:foregroundMark x1="12010" y1="11831" x2="12010" y2="11831"/>
                          <a14:foregroundMark x1="7843" y1="10697" x2="7843" y2="10697"/>
                          <a14:foregroundMark x1="10049" y1="8590" x2="20343" y2="14100"/>
                          <a14:foregroundMark x1="2451" y1="6807" x2="2451" y2="6807"/>
                          <a14:foregroundMark x1="31863" y1="10697" x2="31863" y2="10697"/>
                          <a14:foregroundMark x1="36275" y1="12480" x2="36275" y2="12480"/>
                          <a14:foregroundMark x1="46324" y1="12480" x2="46324" y2="12480"/>
                          <a14:foregroundMark x1="57108" y1="12642" x2="57108" y2="12642"/>
                          <a14:foregroundMark x1="67402" y1="13452" x2="67402" y2="13452"/>
                          <a14:foregroundMark x1="69608" y1="16532" x2="69608" y2="16532"/>
                          <a14:foregroundMark x1="70833" y1="19611" x2="70833" y2="19611"/>
                          <a14:foregroundMark x1="69608" y1="22528" x2="69608" y2="22528"/>
                          <a14:foregroundMark x1="66176" y1="22853" x2="66176" y2="22853"/>
                          <a14:foregroundMark x1="61029" y1="18963" x2="61029" y2="18963"/>
                          <a14:foregroundMark x1="52451" y1="16207" x2="52451" y2="16207"/>
                          <a14:foregroundMark x1="45833" y1="17180" x2="45833" y2="17180"/>
                          <a14:foregroundMark x1="39216" y1="17342" x2="39216" y2="17342"/>
                          <a14:foregroundMark x1="30392" y1="15721" x2="47794" y2="14100"/>
                          <a14:foregroundMark x1="50245" y1="13776" x2="63235" y2="15883"/>
                          <a14:backgroundMark x1="30392" y1="39384" x2="41422" y2="47002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83182">
              <a:off x="3998695" y="2142057"/>
              <a:ext cx="1586191" cy="2398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54" b="100000" l="0" r="100000">
                        <a14:foregroundMark x1="30952" y1="22549" x2="19388" y2="46078"/>
                        <a14:backgroundMark x1="13605" y1="16013" x2="13605" y2="16013"/>
                        <a14:backgroundMark x1="43537" y1="10458" x2="48639" y2="33987"/>
                        <a14:backgroundMark x1="45238" y1="65359" x2="48639" y2="990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471" y="1131590"/>
            <a:ext cx="2382786" cy="318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860032" y="3399366"/>
            <a:ext cx="3600400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叶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笋 </a:t>
            </a:r>
            <a:r>
              <a:rPr lang="zh-CN" altLang="en-US" sz="36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tags/tag1.xml><?xml version="1.0" encoding="utf-8"?>
<p:tagLst xmlns:p="http://schemas.openxmlformats.org/presentationml/2006/main">
  <p:tag name="REFSHAPE" val="333339292"/>
</p:tagLst>
</file>

<file path=ppt/tags/tag10.xml><?xml version="1.0" encoding="utf-8"?>
<p:tagLst xmlns:p="http://schemas.openxmlformats.org/presentationml/2006/main">
  <p:tag name="KSO_WM_DOC_GUID" val="{cd24bd59-2826-4dae-b053-df67cbb860a8}"/>
  <p:tag name="KSO_WPP_MARK_KEY" val="d3a77cab-c55a-4447-b93d-b3ff40fa4922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REFSHAPE" val="333339428"/>
</p:tagLst>
</file>

<file path=ppt/tags/tag3.xml><?xml version="1.0" encoding="utf-8"?>
<p:tagLst xmlns:p="http://schemas.openxmlformats.org/presentationml/2006/main">
  <p:tag name="REFSHAPE" val="333339564"/>
</p:tagLst>
</file>

<file path=ppt/tags/tag4.xml><?xml version="1.0" encoding="utf-8"?>
<p:tagLst xmlns:p="http://schemas.openxmlformats.org/presentationml/2006/main">
  <p:tag name="REFSHAPE" val="179223076"/>
</p:tagLst>
</file>

<file path=ppt/tags/tag5.xml><?xml version="1.0" encoding="utf-8"?>
<p:tagLst xmlns:p="http://schemas.openxmlformats.org/presentationml/2006/main">
  <p:tag name="REFSHAPE" val="179223076"/>
</p:tagLst>
</file>

<file path=ppt/tags/tag6.xml><?xml version="1.0" encoding="utf-8"?>
<p:tagLst xmlns:p="http://schemas.openxmlformats.org/presentationml/2006/main">
  <p:tag name="REFSHAPE" val="179223076"/>
</p:tagLst>
</file>

<file path=ppt/tags/tag7.xml><?xml version="1.0" encoding="utf-8"?>
<p:tagLst xmlns:p="http://schemas.openxmlformats.org/presentationml/2006/main">
  <p:tag name="REFSHAPE" val="179223076"/>
</p:tagLst>
</file>

<file path=ppt/tags/tag8.xml><?xml version="1.0" encoding="utf-8"?>
<p:tagLst xmlns:p="http://schemas.openxmlformats.org/presentationml/2006/main">
  <p:tag name="REFSHAPE" val="179223076"/>
</p:tagLst>
</file>

<file path=ppt/tags/tag9.xml><?xml version="1.0" encoding="utf-8"?>
<p:tagLst xmlns:p="http://schemas.openxmlformats.org/presentationml/2006/main">
  <p:tag name="REFSHAPE" val="179223076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1319</Words>
  <Application>WPS 演示</Application>
  <PresentationFormat>全屏显示(16:9)</PresentationFormat>
  <Paragraphs>319</Paragraphs>
  <Slides>25</Slides>
  <Notes>10</Notes>
  <HiddenSlides>0</HiddenSlides>
  <MMClips>3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汉语拼音</vt:lpstr>
      <vt:lpstr>楷体</vt:lpstr>
      <vt:lpstr>微软雅黑</vt:lpstr>
      <vt:lpstr>黑体</vt:lpstr>
      <vt:lpstr>Calibri</vt:lpstr>
      <vt:lpstr>Kaiti SC</vt:lpstr>
      <vt:lpstr>Times New Roman</vt:lpstr>
      <vt:lpstr>Arial Unicode MS</vt:lpstr>
      <vt:lpstr>GB Pinyinok-B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166</cp:revision>
  <dcterms:created xsi:type="dcterms:W3CDTF">2017-03-17T02:28:00Z</dcterms:created>
  <dcterms:modified xsi:type="dcterms:W3CDTF">2022-11-28T16:29:14Z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55268E524DCC466F9C0B8D792EDF0008</vt:lpwstr>
  </property>
</Properties>
</file>