
<file path=[Content_Types].xml><?xml version="1.0" encoding="utf-8"?>
<Types xmlns="http://schemas.openxmlformats.org/package/2006/content-types">
  <Default Extension="wav" ContentType="audio/x-wav"/>
  <Default Extension="png" ContentType="image/png"/>
  <Default Extension="gif" ContentType="image/gif"/>
  <Default Extension="emf" ContentType="image/x-emf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1440" r:id="rId3"/>
    <p:sldId id="1576" r:id="rId5"/>
    <p:sldId id="1578" r:id="rId6"/>
    <p:sldId id="1579" r:id="rId7"/>
    <p:sldId id="1580" r:id="rId8"/>
    <p:sldId id="1581" r:id="rId9"/>
    <p:sldId id="1582" r:id="rId10"/>
    <p:sldId id="1584" r:id="rId11"/>
    <p:sldId id="1590" r:id="rId12"/>
    <p:sldId id="1591" r:id="rId13"/>
    <p:sldId id="1600" r:id="rId14"/>
    <p:sldId id="1593" r:id="rId15"/>
    <p:sldId id="1545" r:id="rId16"/>
    <p:sldId id="1601" r:id="rId17"/>
    <p:sldId id="1599" r:id="rId18"/>
    <p:sldId id="1594" r:id="rId19"/>
    <p:sldId id="1595" r:id="rId20"/>
    <p:sldId id="1622" r:id="rId21"/>
    <p:sldId id="1604" r:id="rId22"/>
    <p:sldId id="1605" r:id="rId23"/>
    <p:sldId id="1606" r:id="rId24"/>
    <p:sldId id="1608" r:id="rId25"/>
    <p:sldId id="1609" r:id="rId26"/>
    <p:sldId id="1616" r:id="rId27"/>
    <p:sldId id="1614" r:id="rId28"/>
    <p:sldId id="1613" r:id="rId29"/>
    <p:sldId id="1363" r:id="rId30"/>
    <p:sldId id="1361" r:id="rId31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6"/>
    </p:embeddedFont>
    <p:embeddedFont>
      <p:font typeface="汉语拼音" panose="020B0604020202020204" pitchFamily="34" charset="0"/>
      <p:regular r:id="rId37"/>
    </p:embeddedFont>
    <p:embeddedFont>
      <p:font typeface="微软雅黑" panose="020B0503020204020204" charset="-122"/>
      <p:regular r:id="rId38"/>
    </p:embeddedFont>
    <p:embeddedFont>
      <p:font typeface="黑体" panose="02010609060101010101" pitchFamily="49" charset="-122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  <a:srgbClr val="003300"/>
    <a:srgbClr val="FFFFCC"/>
    <a:srgbClr val="E9F3EB"/>
    <a:srgbClr val="ECAAC3"/>
    <a:srgbClr val="211813"/>
    <a:srgbClr val="53B948"/>
    <a:srgbClr val="D2F5B9"/>
    <a:srgbClr val="0B5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5" autoAdjust="0"/>
    <p:restoredTop sz="97778" autoAdjust="0"/>
  </p:normalViewPr>
  <p:slideViewPr>
    <p:cSldViewPr>
      <p:cViewPr>
        <p:scale>
          <a:sx n="100" d="100"/>
          <a:sy n="100" d="100"/>
        </p:scale>
        <p:origin x="-672" y="-360"/>
      </p:cViewPr>
      <p:guideLst>
        <p:guide orient="horz" pos="350"/>
        <p:guide pos="43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26.xml"/><Relationship Id="rId43" Type="http://schemas.openxmlformats.org/officeDocument/2006/relationships/font" Target="fonts/font8.fntdata"/><Relationship Id="rId42" Type="http://schemas.openxmlformats.org/officeDocument/2006/relationships/font" Target="fonts/font7.fntdata"/><Relationship Id="rId41" Type="http://schemas.openxmlformats.org/officeDocument/2006/relationships/font" Target="fonts/font6.fntdata"/><Relationship Id="rId4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4.fntdata"/><Relationship Id="rId38" Type="http://schemas.openxmlformats.org/officeDocument/2006/relationships/font" Target="fonts/font3.fntdata"/><Relationship Id="rId37" Type="http://schemas.openxmlformats.org/officeDocument/2006/relationships/font" Target="fonts/font2.fntdata"/><Relationship Id="rId36" Type="http://schemas.openxmlformats.org/officeDocument/2006/relationships/font" Target="fonts/font1.fntdata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宋体" panose="02010600030101010101" pitchFamily="2" charset="-122"/>
              </a:defRPr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宋体" panose="02010600030101010101" pitchFamily="2" charset="-122"/>
              </a:defRPr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2.wdp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83663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556" y="81216"/>
            <a:ext cx="873932" cy="3453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slide" Target="slide19.xml"/><Relationship Id="rId4" Type="http://schemas.openxmlformats.org/officeDocument/2006/relationships/slide" Target="slide1.xml"/><Relationship Id="rId3" Type="http://schemas.openxmlformats.org/officeDocument/2006/relationships/image" Target="../media/image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microsoft.com/office/2007/relationships/media" Target="../media/media1.mp3"/><Relationship Id="rId3" Type="http://schemas.openxmlformats.org/officeDocument/2006/relationships/audio" Target="NULL" TargetMode="Externa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6" Type="http://schemas.openxmlformats.org/officeDocument/2006/relationships/image" Target="../media/image37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6.png"/><Relationship Id="rId1" Type="http://schemas.openxmlformats.org/officeDocument/2006/relationships/hyperlink" Target="&#36164;&#26009;&#38142;&#25509;/&#35270;&#39057;/&#30333;.mp4" TargetMode="Externa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image" Target="../media/image37.png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image" Target="../media/image36.png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hyperlink" Target="&#36164;&#26009;&#38142;&#25509;/&#35270;&#39057;/&#30340;.mp4" TargetMode="Externa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audio" Target="../media/audio1.wav"/><Relationship Id="rId7" Type="http://schemas.openxmlformats.org/officeDocument/2006/relationships/image" Target="../media/image45.png"/><Relationship Id="rId6" Type="http://schemas.openxmlformats.org/officeDocument/2006/relationships/image" Target="../media/image44.emf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audio" Target="../media/audio3.wav"/><Relationship Id="rId2" Type="http://schemas.microsoft.com/office/2007/relationships/hdphoto" Target="../media/image47.wdp"/><Relationship Id="rId1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GIF"/><Relationship Id="rId6" Type="http://schemas.openxmlformats.org/officeDocument/2006/relationships/image" Target="../media/image10.png"/><Relationship Id="rId5" Type="http://schemas.openxmlformats.org/officeDocument/2006/relationships/hyperlink" Target="&#36164;&#26009;&#38142;&#25509;/&#35270;&#39057;/&#35838;&#25991;&#26391;&#35835;11&#39033;&#38142;.mp4" TargetMode="External"/><Relationship Id="rId4" Type="http://schemas.openxmlformats.org/officeDocument/2006/relationships/image" Target="../media/image9.emf"/><Relationship Id="rId3" Type="http://schemas.openxmlformats.org/officeDocument/2006/relationships/hyperlink" Target="&#19971;&#24425;&#19968;&#24180;&#32423;&#19978;&#35838;&#25991;&#26391;&#35835;&#35782;&#23383;3&#21475;&#32819;&#30446;&#9312;.mp4" TargetMode="Externa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5.wdp"/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hdphoto" Target="../media/image49.wdp"/><Relationship Id="rId1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49.wdp"/><Relationship Id="rId1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49.wdp"/><Relationship Id="rId1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hyperlink" Target="&#36164;&#26009;&#38142;&#25509;/&#35270;&#39057;/&#21448;.mp4" TargetMode="Externa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image" Target="../media/image37.png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36.png"/><Relationship Id="rId13" Type="http://schemas.openxmlformats.org/officeDocument/2006/relationships/hyperlink" Target="&#36164;&#26009;&#38142;&#25509;/&#35270;&#39057;/&#21644;.mp4" TargetMode="External"/><Relationship Id="rId12" Type="http://schemas.openxmlformats.org/officeDocument/2006/relationships/tags" Target="../tags/tag2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tags" Target="../tags/tag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1" Type="http://schemas.openxmlformats.org/officeDocument/2006/relationships/image" Target="../media/image44.emf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GIF"/><Relationship Id="rId3" Type="http://schemas.openxmlformats.org/officeDocument/2006/relationships/image" Target="../media/image52.png"/><Relationship Id="rId2" Type="http://schemas.openxmlformats.org/officeDocument/2006/relationships/hyperlink" Target="&#36164;&#26009;&#38142;&#25509;/&#35270;&#39057;/&#23383;&#35789;&#21548;&#20889;11&#39033;&#38142;.mp4" TargetMode="External"/><Relationship Id="rId1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microsoft.com/office/2007/relationships/hdphoto" Target="../media/image15.wdp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microsoft.com/office/2007/relationships/hdphoto" Target="../media/image28.wdp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microsoft.com/office/2007/relationships/hdphoto" Target="../media/image25.wdp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microsoft.com/office/2007/relationships/hdphoto" Target="../media/image15.wdp"/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colorTemperature colorTemp="7200"/>
                    </a14:imgEffect>
                    <a14:imgEffect>
                      <a14:saturation sat="19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8306"/>
            <a:ext cx="9252247" cy="523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3059832" y="3291830"/>
            <a:ext cx="3024337" cy="1656184"/>
          </a:xfrm>
          <a:prstGeom prst="rect">
            <a:avLst/>
          </a:prstGeom>
          <a:solidFill>
            <a:schemeClr val="bg1">
              <a:alpha val="74000"/>
            </a:schemeClr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79513" y="1510879"/>
            <a:ext cx="3528391" cy="1420911"/>
            <a:chOff x="2462625" y="1131590"/>
            <a:chExt cx="3500069" cy="1420911"/>
          </a:xfrm>
        </p:grpSpPr>
        <p:sp>
          <p:nvSpPr>
            <p:cNvPr id="23" name="矩形 22"/>
            <p:cNvSpPr/>
            <p:nvPr/>
          </p:nvSpPr>
          <p:spPr>
            <a:xfrm>
              <a:off x="2462625" y="1131590"/>
              <a:ext cx="350006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smtClean="0">
                  <a:ln>
                    <a:solidFill>
                      <a:schemeClr val="bg1"/>
                    </a:solidFill>
                  </a:ln>
                  <a:latin typeface="汉语拼音" panose="020B0604020202020204" pitchFamily="34" charset="0"/>
                  <a:cs typeface="汉语拼音" panose="020B0604020202020204" pitchFamily="34" charset="0"/>
                </a:rPr>
                <a:t>         </a:t>
              </a:r>
              <a:r>
                <a:rPr lang="en-US" altLang="zh-CN" sz="3200" b="1" smtClean="0">
                  <a:ln w="9525">
                    <a:noFill/>
                    <a:prstDash val="solid"/>
                  </a:ln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xiàng     liàn</a:t>
              </a:r>
              <a:endParaRPr lang="zh-CN" altLang="en-US" sz="3200" b="1" dirty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24" name="文本框 1"/>
            <p:cNvSpPr txBox="1"/>
            <p:nvPr/>
          </p:nvSpPr>
          <p:spPr>
            <a:xfrm>
              <a:off x="2462625" y="1707654"/>
              <a:ext cx="3500069" cy="84484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altLang="zh-CN" sz="6000" b="1" spc="-6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6000" b="1" spc="-60" smtClean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  </a:t>
              </a:r>
              <a:r>
                <a:rPr lang="zh-CN" altLang="en-US" sz="7200" b="1" spc="-60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项 链</a:t>
              </a:r>
              <a:endParaRPr lang="zh-CN" altLang="en-US" sz="7200" b="1" spc="-60" dirty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9513" y="1995686"/>
            <a:ext cx="807170" cy="807171"/>
            <a:chOff x="1683888" y="876657"/>
            <a:chExt cx="975013" cy="97501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3888" y="876657"/>
              <a:ext cx="975013" cy="975013"/>
            </a:xfrm>
            <a:prstGeom prst="rect">
              <a:avLst/>
            </a:prstGeom>
          </p:spPr>
        </p:pic>
        <p:sp>
          <p:nvSpPr>
            <p:cNvPr id="27" name="文本框 6"/>
            <p:cNvSpPr txBox="1"/>
            <p:nvPr/>
          </p:nvSpPr>
          <p:spPr>
            <a:xfrm>
              <a:off x="1770871" y="900678"/>
              <a:ext cx="824877" cy="855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000" b="1" kern="600" spc="-70" smtClean="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kumimoji="1" lang="zh-CN" altLang="en-US" sz="4800" b="1" kern="600" spc="-70" dirty="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07504" y="51470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131840" y="3467613"/>
            <a:ext cx="2816764" cy="646331"/>
            <a:chOff x="5499652" y="3435846"/>
            <a:chExt cx="2816764" cy="646330"/>
          </a:xfrm>
        </p:grpSpPr>
        <p:sp>
          <p:nvSpPr>
            <p:cNvPr id="31" name="文本框 15">
              <a:hlinkClick r:id="rId4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3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34" name="组合 33"/>
          <p:cNvGrpSpPr/>
          <p:nvPr/>
        </p:nvGrpSpPr>
        <p:grpSpPr>
          <a:xfrm>
            <a:off x="3131840" y="4229676"/>
            <a:ext cx="2816764" cy="646331"/>
            <a:chOff x="5499652" y="4197909"/>
            <a:chExt cx="2816764" cy="646330"/>
          </a:xfrm>
        </p:grpSpPr>
        <p:sp>
          <p:nvSpPr>
            <p:cNvPr id="35" name="文本框 15">
              <a:hlinkClick r:id="rId5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7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48" y="81215"/>
            <a:ext cx="1017948" cy="4023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12"/>
          <a:stretch>
            <a:fillRect/>
          </a:stretch>
        </p:blipFill>
        <p:spPr bwMode="auto">
          <a:xfrm>
            <a:off x="0" y="670917"/>
            <a:ext cx="9144000" cy="3629025"/>
          </a:xfrm>
          <a:prstGeom prst="rect">
            <a:avLst/>
          </a:prstGeom>
          <a:noFill/>
          <a:ln>
            <a:noFill/>
          </a:ln>
          <a:effectLst>
            <a:glow rad="76200">
              <a:srgbClr val="CCECFF">
                <a:alpha val="63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"/>
          <p:cNvSpPr txBox="1"/>
          <p:nvPr/>
        </p:nvSpPr>
        <p:spPr>
          <a:xfrm>
            <a:off x="899592" y="993580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7740352" y="987574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652120" y="1923587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40352" y="1271498"/>
            <a:ext cx="216024" cy="2839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16185" y="2139702"/>
            <a:ext cx="216024" cy="2839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6116" y="3944010"/>
            <a:ext cx="216024" cy="2839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2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1187624" y="64244"/>
            <a:ext cx="648072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这三句话分别写了什么？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12"/>
          <a:stretch>
            <a:fillRect/>
          </a:stretch>
        </p:blipFill>
        <p:spPr bwMode="auto">
          <a:xfrm>
            <a:off x="0" y="1174973"/>
            <a:ext cx="9144000" cy="3629025"/>
          </a:xfrm>
          <a:prstGeom prst="rect">
            <a:avLst/>
          </a:prstGeom>
          <a:noFill/>
          <a:ln>
            <a:noFill/>
          </a:ln>
          <a:effectLst>
            <a:glow rad="76200">
              <a:srgbClr val="CCECFF">
                <a:alpha val="63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"/>
          <p:cNvSpPr txBox="1"/>
          <p:nvPr/>
        </p:nvSpPr>
        <p:spPr>
          <a:xfrm>
            <a:off x="899592" y="1497636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7740352" y="1491630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652120" y="2427643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475656" y="1359808"/>
            <a:ext cx="115212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4000" b="1" spc="-62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大海</a:t>
            </a:r>
            <a:endParaRPr lang="zh-CN" altLang="en-US" sz="4400" b="1" spc="-62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8316416" y="1351592"/>
            <a:ext cx="82758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4000" b="1" spc="-62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沙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251520" y="2279091"/>
            <a:ext cx="82758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4000" b="1" spc="-62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</a:rPr>
              <a:t>滩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251520" y="3160008"/>
            <a:ext cx="129614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4000" b="1" spc="-62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/>
            <a:r>
              <a:rPr lang="zh-CN" altLang="en-US">
                <a:solidFill>
                  <a:srgbClr val="FF0000"/>
                </a:solidFill>
              </a:rPr>
              <a:t>浪花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2771800" y="1395235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读读第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句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话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，联系生活夸夸你看到的大海。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03598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393488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读读第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句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话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，联系生活说说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看到的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沙滩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7574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535013"/>
            <a:ext cx="9144000" cy="3629025"/>
            <a:chOff x="0" y="670917"/>
            <a:chExt cx="9144000" cy="3629025"/>
          </a:xfrm>
          <a:effectLst/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20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12"/>
            <a:stretch>
              <a:fillRect/>
            </a:stretch>
          </p:blipFill>
          <p:spPr bwMode="auto">
            <a:xfrm>
              <a:off x="0" y="670917"/>
              <a:ext cx="9144000" cy="362902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1475656" y="843558"/>
              <a:ext cx="7416824" cy="792088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 w="9525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79086" y="1693341"/>
              <a:ext cx="5661066" cy="792088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 w="9525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16024" y="0"/>
            <a:ext cx="8892480" cy="162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    读读</a:t>
            </a:r>
            <a:r>
              <a:rPr lang="zh-CN" altLang="en-US" smtClean="0"/>
              <a:t>第</a:t>
            </a:r>
            <a:r>
              <a:rPr lang="en-US" altLang="zh-CN" smtClean="0"/>
              <a:t>3</a:t>
            </a:r>
            <a:r>
              <a:rPr lang="zh-CN" altLang="en-US" smtClean="0"/>
              <a:t>句话，说说浪花是什么样的，找一找表示浪花动作的词语。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28184" y="2805919"/>
            <a:ext cx="2592288" cy="485911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35896" y="3723878"/>
            <a:ext cx="936104" cy="5243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8142" y="4659981"/>
            <a:ext cx="1037514" cy="4518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84069" y="3723878"/>
            <a:ext cx="1044116" cy="5243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"/>
          <p:cNvSpPr/>
          <p:nvPr/>
        </p:nvSpPr>
        <p:spPr>
          <a:xfrm>
            <a:off x="1488458" y="2368500"/>
            <a:ext cx="3922117" cy="923330"/>
          </a:xfrm>
          <a:prstGeom prst="rect">
            <a:avLst/>
          </a:prstGeom>
          <a:solidFill>
            <a:schemeClr val="accent5">
              <a:lumMod val="20000"/>
              <a:lumOff val="80000"/>
              <a:alpha val="92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淘气、可爱、慷慨</a:t>
            </a:r>
            <a:endParaRPr lang="zh-CN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12"/>
          <a:stretch>
            <a:fillRect/>
          </a:stretch>
        </p:blipFill>
        <p:spPr bwMode="auto">
          <a:xfrm>
            <a:off x="0" y="1535013"/>
            <a:ext cx="9144000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文本框 10"/>
          <p:cNvSpPr txBox="1"/>
          <p:nvPr/>
        </p:nvSpPr>
        <p:spPr>
          <a:xfrm>
            <a:off x="1190452" y="339502"/>
            <a:ext cx="4965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伴乐朗读</a:t>
            </a:r>
            <a:r>
              <a:rPr lang="zh-CN" altLang="en-US" sz="2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432048" y="1091265"/>
            <a:ext cx="8532440" cy="54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prstClr val="black"/>
                </a:solidFill>
                <a:latin typeface="宋体" panose="02010600030101010101" pitchFamily="2" charset="-122"/>
              </a:rPr>
              <a:t>带</a:t>
            </a:r>
            <a:r>
              <a:rPr lang="zh-CN" altLang="en-US" sz="3200" b="1" smtClean="0">
                <a:solidFill>
                  <a:prstClr val="black"/>
                </a:solidFill>
                <a:latin typeface="宋体" panose="02010600030101010101" pitchFamily="2" charset="-122"/>
              </a:rPr>
              <a:t>着对大海的喜爱读一读第</a:t>
            </a:r>
            <a:r>
              <a:rPr lang="en-US" altLang="zh-CN" sz="3200" b="1" smtClean="0">
                <a:solidFill>
                  <a:prstClr val="black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200" b="1" smtClean="0">
                <a:solidFill>
                  <a:prstClr val="black"/>
                </a:solidFill>
                <a:latin typeface="宋体" panose="02010600030101010101" pitchFamily="2" charset="-122"/>
              </a:rPr>
              <a:t>自然段吧！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3" name="纯音乐大自然海浪拍打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st="7861.70166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46576" y="404327"/>
            <a:ext cx="609600" cy="6096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0"/>
            <a:ext cx="1013927" cy="10139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707904" y="2427734"/>
            <a:ext cx="4725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）撇短小。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+mn-ea"/>
              </a:rPr>
              <a:t>   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）左右两个竖向笔画稍往里斜。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）最后一横封口。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400947" y="1563638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白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云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白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天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483" y="2658741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5" name="组合 94"/>
          <p:cNvGrpSpPr/>
          <p:nvPr/>
        </p:nvGrpSpPr>
        <p:grpSpPr>
          <a:xfrm>
            <a:off x="1195108" y="1707654"/>
            <a:ext cx="2318547" cy="2326669"/>
            <a:chOff x="5534807" y="1672548"/>
            <a:chExt cx="2318547" cy="2326669"/>
          </a:xfrm>
        </p:grpSpPr>
        <p:sp>
          <p:nvSpPr>
            <p:cNvPr id="96" name="矩形 95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7" name="直接连接符 96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文本框 8"/>
          <p:cNvSpPr txBox="1">
            <a:spLocks noChangeArrowheads="1"/>
          </p:cNvSpPr>
          <p:nvPr/>
        </p:nvSpPr>
        <p:spPr bwMode="auto">
          <a:xfrm>
            <a:off x="683568" y="948665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bái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566195" y="1994960"/>
            <a:ext cx="1576372" cy="1802191"/>
            <a:chOff x="2127250" y="633413"/>
            <a:chExt cx="592138" cy="804862"/>
          </a:xfrm>
        </p:grpSpPr>
        <p:sp>
          <p:nvSpPr>
            <p:cNvPr id="101" name="Freeform 184"/>
            <p:cNvSpPr/>
            <p:nvPr/>
          </p:nvSpPr>
          <p:spPr bwMode="auto">
            <a:xfrm>
              <a:off x="2227263" y="633413"/>
              <a:ext cx="236538" cy="306387"/>
            </a:xfrm>
            <a:custGeom>
              <a:avLst/>
              <a:gdLst>
                <a:gd name="T0" fmla="*/ 72 w 149"/>
                <a:gd name="T1" fmla="*/ 140 h 193"/>
                <a:gd name="T2" fmla="*/ 39 w 149"/>
                <a:gd name="T3" fmla="*/ 177 h 193"/>
                <a:gd name="T4" fmla="*/ 0 w 149"/>
                <a:gd name="T5" fmla="*/ 193 h 193"/>
                <a:gd name="T6" fmla="*/ 8 w 149"/>
                <a:gd name="T7" fmla="*/ 182 h 193"/>
                <a:gd name="T8" fmla="*/ 21 w 149"/>
                <a:gd name="T9" fmla="*/ 167 h 193"/>
                <a:gd name="T10" fmla="*/ 34 w 149"/>
                <a:gd name="T11" fmla="*/ 147 h 193"/>
                <a:gd name="T12" fmla="*/ 48 w 149"/>
                <a:gd name="T13" fmla="*/ 127 h 193"/>
                <a:gd name="T14" fmla="*/ 61 w 149"/>
                <a:gd name="T15" fmla="*/ 104 h 193"/>
                <a:gd name="T16" fmla="*/ 74 w 149"/>
                <a:gd name="T17" fmla="*/ 85 h 193"/>
                <a:gd name="T18" fmla="*/ 83 w 149"/>
                <a:gd name="T19" fmla="*/ 67 h 193"/>
                <a:gd name="T20" fmla="*/ 91 w 149"/>
                <a:gd name="T21" fmla="*/ 53 h 193"/>
                <a:gd name="T22" fmla="*/ 96 w 149"/>
                <a:gd name="T23" fmla="*/ 40 h 193"/>
                <a:gd name="T24" fmla="*/ 99 w 149"/>
                <a:gd name="T25" fmla="*/ 31 h 193"/>
                <a:gd name="T26" fmla="*/ 101 w 149"/>
                <a:gd name="T27" fmla="*/ 22 h 193"/>
                <a:gd name="T28" fmla="*/ 99 w 149"/>
                <a:gd name="T29" fmla="*/ 17 h 193"/>
                <a:gd name="T30" fmla="*/ 98 w 149"/>
                <a:gd name="T31" fmla="*/ 7 h 193"/>
                <a:gd name="T32" fmla="*/ 101 w 149"/>
                <a:gd name="T33" fmla="*/ 3 h 193"/>
                <a:gd name="T34" fmla="*/ 103 w 149"/>
                <a:gd name="T35" fmla="*/ 2 h 193"/>
                <a:gd name="T36" fmla="*/ 107 w 149"/>
                <a:gd name="T37" fmla="*/ 0 h 193"/>
                <a:gd name="T38" fmla="*/ 114 w 149"/>
                <a:gd name="T39" fmla="*/ 2 h 193"/>
                <a:gd name="T40" fmla="*/ 119 w 149"/>
                <a:gd name="T41" fmla="*/ 4 h 193"/>
                <a:gd name="T42" fmla="*/ 131 w 149"/>
                <a:gd name="T43" fmla="*/ 14 h 193"/>
                <a:gd name="T44" fmla="*/ 141 w 149"/>
                <a:gd name="T45" fmla="*/ 24 h 193"/>
                <a:gd name="T46" fmla="*/ 146 w 149"/>
                <a:gd name="T47" fmla="*/ 29 h 193"/>
                <a:gd name="T48" fmla="*/ 149 w 149"/>
                <a:gd name="T49" fmla="*/ 38 h 193"/>
                <a:gd name="T50" fmla="*/ 149 w 149"/>
                <a:gd name="T51" fmla="*/ 40 h 193"/>
                <a:gd name="T52" fmla="*/ 149 w 149"/>
                <a:gd name="T53" fmla="*/ 45 h 193"/>
                <a:gd name="T54" fmla="*/ 146 w 149"/>
                <a:gd name="T55" fmla="*/ 49 h 193"/>
                <a:gd name="T56" fmla="*/ 141 w 149"/>
                <a:gd name="T57" fmla="*/ 56 h 193"/>
                <a:gd name="T58" fmla="*/ 135 w 149"/>
                <a:gd name="T59" fmla="*/ 61 h 193"/>
                <a:gd name="T60" fmla="*/ 125 w 149"/>
                <a:gd name="T61" fmla="*/ 72 h 193"/>
                <a:gd name="T62" fmla="*/ 115 w 149"/>
                <a:gd name="T63" fmla="*/ 85 h 193"/>
                <a:gd name="T64" fmla="*/ 101 w 149"/>
                <a:gd name="T65" fmla="*/ 102 h 193"/>
                <a:gd name="T66" fmla="*/ 87 w 149"/>
                <a:gd name="T67" fmla="*/ 12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9" h="193">
                  <a:moveTo>
                    <a:pt x="87" y="121"/>
                  </a:moveTo>
                  <a:lnTo>
                    <a:pt x="72" y="140"/>
                  </a:lnTo>
                  <a:lnTo>
                    <a:pt x="56" y="158"/>
                  </a:lnTo>
                  <a:lnTo>
                    <a:pt x="39" y="177"/>
                  </a:lnTo>
                  <a:lnTo>
                    <a:pt x="21" y="193"/>
                  </a:lnTo>
                  <a:lnTo>
                    <a:pt x="0" y="193"/>
                  </a:lnTo>
                  <a:lnTo>
                    <a:pt x="4" y="188"/>
                  </a:lnTo>
                  <a:lnTo>
                    <a:pt x="8" y="182"/>
                  </a:lnTo>
                  <a:lnTo>
                    <a:pt x="15" y="175"/>
                  </a:lnTo>
                  <a:lnTo>
                    <a:pt x="21" y="167"/>
                  </a:lnTo>
                  <a:lnTo>
                    <a:pt x="28" y="157"/>
                  </a:lnTo>
                  <a:lnTo>
                    <a:pt x="34" y="147"/>
                  </a:lnTo>
                  <a:lnTo>
                    <a:pt x="40" y="138"/>
                  </a:lnTo>
                  <a:lnTo>
                    <a:pt x="48" y="127"/>
                  </a:lnTo>
                  <a:lnTo>
                    <a:pt x="55" y="115"/>
                  </a:lnTo>
                  <a:lnTo>
                    <a:pt x="61" y="104"/>
                  </a:lnTo>
                  <a:lnTo>
                    <a:pt x="68" y="95"/>
                  </a:lnTo>
                  <a:lnTo>
                    <a:pt x="74" y="85"/>
                  </a:lnTo>
                  <a:lnTo>
                    <a:pt x="79" y="75"/>
                  </a:lnTo>
                  <a:lnTo>
                    <a:pt x="83" y="67"/>
                  </a:lnTo>
                  <a:lnTo>
                    <a:pt x="88" y="60"/>
                  </a:lnTo>
                  <a:lnTo>
                    <a:pt x="91" y="53"/>
                  </a:lnTo>
                  <a:lnTo>
                    <a:pt x="95" y="46"/>
                  </a:lnTo>
                  <a:lnTo>
                    <a:pt x="96" y="40"/>
                  </a:lnTo>
                  <a:lnTo>
                    <a:pt x="98" y="35"/>
                  </a:lnTo>
                  <a:lnTo>
                    <a:pt x="99" y="31"/>
                  </a:lnTo>
                  <a:lnTo>
                    <a:pt x="99" y="27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99" y="17"/>
                  </a:lnTo>
                  <a:lnTo>
                    <a:pt x="99" y="11"/>
                  </a:lnTo>
                  <a:lnTo>
                    <a:pt x="98" y="7"/>
                  </a:lnTo>
                  <a:lnTo>
                    <a:pt x="99" y="4"/>
                  </a:lnTo>
                  <a:lnTo>
                    <a:pt x="101" y="3"/>
                  </a:lnTo>
                  <a:lnTo>
                    <a:pt x="103" y="3"/>
                  </a:lnTo>
                  <a:lnTo>
                    <a:pt x="103" y="2"/>
                  </a:lnTo>
                  <a:lnTo>
                    <a:pt x="104" y="2"/>
                  </a:lnTo>
                  <a:lnTo>
                    <a:pt x="107" y="0"/>
                  </a:lnTo>
                  <a:lnTo>
                    <a:pt x="111" y="2"/>
                  </a:lnTo>
                  <a:lnTo>
                    <a:pt x="114" y="2"/>
                  </a:lnTo>
                  <a:lnTo>
                    <a:pt x="115" y="3"/>
                  </a:lnTo>
                  <a:lnTo>
                    <a:pt x="119" y="4"/>
                  </a:lnTo>
                  <a:lnTo>
                    <a:pt x="125" y="10"/>
                  </a:lnTo>
                  <a:lnTo>
                    <a:pt x="131" y="14"/>
                  </a:lnTo>
                  <a:lnTo>
                    <a:pt x="136" y="18"/>
                  </a:lnTo>
                  <a:lnTo>
                    <a:pt x="141" y="24"/>
                  </a:lnTo>
                  <a:lnTo>
                    <a:pt x="143" y="27"/>
                  </a:lnTo>
                  <a:lnTo>
                    <a:pt x="146" y="29"/>
                  </a:lnTo>
                  <a:lnTo>
                    <a:pt x="147" y="33"/>
                  </a:lnTo>
                  <a:lnTo>
                    <a:pt x="149" y="38"/>
                  </a:lnTo>
                  <a:lnTo>
                    <a:pt x="149" y="39"/>
                  </a:lnTo>
                  <a:lnTo>
                    <a:pt x="149" y="40"/>
                  </a:lnTo>
                  <a:lnTo>
                    <a:pt x="149" y="42"/>
                  </a:lnTo>
                  <a:lnTo>
                    <a:pt x="149" y="45"/>
                  </a:lnTo>
                  <a:lnTo>
                    <a:pt x="147" y="46"/>
                  </a:lnTo>
                  <a:lnTo>
                    <a:pt x="146" y="49"/>
                  </a:lnTo>
                  <a:lnTo>
                    <a:pt x="144" y="52"/>
                  </a:lnTo>
                  <a:lnTo>
                    <a:pt x="141" y="56"/>
                  </a:lnTo>
                  <a:lnTo>
                    <a:pt x="138" y="58"/>
                  </a:lnTo>
                  <a:lnTo>
                    <a:pt x="135" y="61"/>
                  </a:lnTo>
                  <a:lnTo>
                    <a:pt x="130" y="67"/>
                  </a:lnTo>
                  <a:lnTo>
                    <a:pt x="125" y="72"/>
                  </a:lnTo>
                  <a:lnTo>
                    <a:pt x="120" y="78"/>
                  </a:lnTo>
                  <a:lnTo>
                    <a:pt x="115" y="85"/>
                  </a:lnTo>
                  <a:lnTo>
                    <a:pt x="109" y="93"/>
                  </a:lnTo>
                  <a:lnTo>
                    <a:pt x="101" y="102"/>
                  </a:lnTo>
                  <a:lnTo>
                    <a:pt x="95" y="111"/>
                  </a:lnTo>
                  <a:lnTo>
                    <a:pt x="87" y="121"/>
                  </a:lnTo>
                  <a:lnTo>
                    <a:pt x="87" y="12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85"/>
            <p:cNvSpPr/>
            <p:nvPr/>
          </p:nvSpPr>
          <p:spPr bwMode="auto">
            <a:xfrm>
              <a:off x="2189163" y="847725"/>
              <a:ext cx="530225" cy="590550"/>
            </a:xfrm>
            <a:custGeom>
              <a:avLst/>
              <a:gdLst>
                <a:gd name="T0" fmla="*/ 269 w 334"/>
                <a:gd name="T1" fmla="*/ 364 h 372"/>
                <a:gd name="T2" fmla="*/ 262 w 334"/>
                <a:gd name="T3" fmla="*/ 369 h 372"/>
                <a:gd name="T4" fmla="*/ 256 w 334"/>
                <a:gd name="T5" fmla="*/ 372 h 372"/>
                <a:gd name="T6" fmla="*/ 253 w 334"/>
                <a:gd name="T7" fmla="*/ 369 h 372"/>
                <a:gd name="T8" fmla="*/ 250 w 334"/>
                <a:gd name="T9" fmla="*/ 359 h 372"/>
                <a:gd name="T10" fmla="*/ 250 w 334"/>
                <a:gd name="T11" fmla="*/ 344 h 372"/>
                <a:gd name="T12" fmla="*/ 245 w 334"/>
                <a:gd name="T13" fmla="*/ 326 h 372"/>
                <a:gd name="T14" fmla="*/ 235 w 334"/>
                <a:gd name="T15" fmla="*/ 304 h 372"/>
                <a:gd name="T16" fmla="*/ 238 w 334"/>
                <a:gd name="T17" fmla="*/ 289 h 372"/>
                <a:gd name="T18" fmla="*/ 250 w 334"/>
                <a:gd name="T19" fmla="*/ 289 h 372"/>
                <a:gd name="T20" fmla="*/ 258 w 334"/>
                <a:gd name="T21" fmla="*/ 286 h 372"/>
                <a:gd name="T22" fmla="*/ 259 w 334"/>
                <a:gd name="T23" fmla="*/ 282 h 372"/>
                <a:gd name="T24" fmla="*/ 261 w 334"/>
                <a:gd name="T25" fmla="*/ 275 h 372"/>
                <a:gd name="T26" fmla="*/ 262 w 334"/>
                <a:gd name="T27" fmla="*/ 264 h 372"/>
                <a:gd name="T28" fmla="*/ 264 w 334"/>
                <a:gd name="T29" fmla="*/ 250 h 372"/>
                <a:gd name="T30" fmla="*/ 267 w 334"/>
                <a:gd name="T31" fmla="*/ 233 h 372"/>
                <a:gd name="T32" fmla="*/ 274 w 334"/>
                <a:gd name="T33" fmla="*/ 191 h 372"/>
                <a:gd name="T34" fmla="*/ 280 w 334"/>
                <a:gd name="T35" fmla="*/ 110 h 372"/>
                <a:gd name="T36" fmla="*/ 278 w 334"/>
                <a:gd name="T37" fmla="*/ 79 h 372"/>
                <a:gd name="T38" fmla="*/ 275 w 334"/>
                <a:gd name="T39" fmla="*/ 58 h 372"/>
                <a:gd name="T40" fmla="*/ 269 w 334"/>
                <a:gd name="T41" fmla="*/ 48 h 372"/>
                <a:gd name="T42" fmla="*/ 259 w 334"/>
                <a:gd name="T43" fmla="*/ 43 h 372"/>
                <a:gd name="T44" fmla="*/ 242 w 334"/>
                <a:gd name="T45" fmla="*/ 42 h 372"/>
                <a:gd name="T46" fmla="*/ 231 w 334"/>
                <a:gd name="T47" fmla="*/ 42 h 372"/>
                <a:gd name="T48" fmla="*/ 215 w 334"/>
                <a:gd name="T49" fmla="*/ 44 h 372"/>
                <a:gd name="T50" fmla="*/ 195 w 334"/>
                <a:gd name="T51" fmla="*/ 47 h 372"/>
                <a:gd name="T52" fmla="*/ 170 w 334"/>
                <a:gd name="T53" fmla="*/ 50 h 372"/>
                <a:gd name="T54" fmla="*/ 139 w 334"/>
                <a:gd name="T55" fmla="*/ 55 h 372"/>
                <a:gd name="T56" fmla="*/ 109 w 334"/>
                <a:gd name="T57" fmla="*/ 61 h 372"/>
                <a:gd name="T58" fmla="*/ 84 w 334"/>
                <a:gd name="T59" fmla="*/ 67 h 372"/>
                <a:gd name="T60" fmla="*/ 63 w 334"/>
                <a:gd name="T61" fmla="*/ 69 h 372"/>
                <a:gd name="T62" fmla="*/ 48 w 334"/>
                <a:gd name="T63" fmla="*/ 72 h 372"/>
                <a:gd name="T64" fmla="*/ 39 w 334"/>
                <a:gd name="T65" fmla="*/ 73 h 372"/>
                <a:gd name="T66" fmla="*/ 20 w 334"/>
                <a:gd name="T67" fmla="*/ 76 h 372"/>
                <a:gd name="T68" fmla="*/ 0 w 334"/>
                <a:gd name="T69" fmla="*/ 79 h 372"/>
                <a:gd name="T70" fmla="*/ 20 w 334"/>
                <a:gd name="T71" fmla="*/ 50 h 372"/>
                <a:gd name="T72" fmla="*/ 56 w 334"/>
                <a:gd name="T73" fmla="*/ 44 h 372"/>
                <a:gd name="T74" fmla="*/ 103 w 334"/>
                <a:gd name="T75" fmla="*/ 36 h 372"/>
                <a:gd name="T76" fmla="*/ 147 w 334"/>
                <a:gd name="T77" fmla="*/ 29 h 372"/>
                <a:gd name="T78" fmla="*/ 186 w 334"/>
                <a:gd name="T79" fmla="*/ 23 h 372"/>
                <a:gd name="T80" fmla="*/ 215 w 334"/>
                <a:gd name="T81" fmla="*/ 18 h 372"/>
                <a:gd name="T82" fmla="*/ 237 w 334"/>
                <a:gd name="T83" fmla="*/ 15 h 372"/>
                <a:gd name="T84" fmla="*/ 253 w 334"/>
                <a:gd name="T85" fmla="*/ 10 h 372"/>
                <a:gd name="T86" fmla="*/ 266 w 334"/>
                <a:gd name="T87" fmla="*/ 3 h 372"/>
                <a:gd name="T88" fmla="*/ 277 w 334"/>
                <a:gd name="T89" fmla="*/ 3 h 372"/>
                <a:gd name="T90" fmla="*/ 296 w 334"/>
                <a:gd name="T91" fmla="*/ 10 h 372"/>
                <a:gd name="T92" fmla="*/ 323 w 334"/>
                <a:gd name="T93" fmla="*/ 32 h 372"/>
                <a:gd name="T94" fmla="*/ 334 w 334"/>
                <a:gd name="T95" fmla="*/ 48 h 372"/>
                <a:gd name="T96" fmla="*/ 333 w 334"/>
                <a:gd name="T97" fmla="*/ 57 h 372"/>
                <a:gd name="T98" fmla="*/ 326 w 334"/>
                <a:gd name="T99" fmla="*/ 67 h 372"/>
                <a:gd name="T100" fmla="*/ 323 w 334"/>
                <a:gd name="T101" fmla="*/ 72 h 372"/>
                <a:gd name="T102" fmla="*/ 322 w 334"/>
                <a:gd name="T103" fmla="*/ 80 h 372"/>
                <a:gd name="T104" fmla="*/ 320 w 334"/>
                <a:gd name="T105" fmla="*/ 91 h 372"/>
                <a:gd name="T106" fmla="*/ 318 w 334"/>
                <a:gd name="T107" fmla="*/ 107 h 372"/>
                <a:gd name="T108" fmla="*/ 317 w 334"/>
                <a:gd name="T109" fmla="*/ 126 h 372"/>
                <a:gd name="T110" fmla="*/ 315 w 334"/>
                <a:gd name="T111" fmla="*/ 162 h 372"/>
                <a:gd name="T112" fmla="*/ 312 w 334"/>
                <a:gd name="T113" fmla="*/ 200 h 372"/>
                <a:gd name="T114" fmla="*/ 309 w 334"/>
                <a:gd name="T115" fmla="*/ 232 h 372"/>
                <a:gd name="T116" fmla="*/ 298 w 334"/>
                <a:gd name="T117" fmla="*/ 287 h 372"/>
                <a:gd name="T118" fmla="*/ 288 w 334"/>
                <a:gd name="T119" fmla="*/ 323 h 372"/>
                <a:gd name="T120" fmla="*/ 282 w 334"/>
                <a:gd name="T121" fmla="*/ 344 h 372"/>
                <a:gd name="T122" fmla="*/ 274 w 334"/>
                <a:gd name="T123" fmla="*/ 35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372">
                  <a:moveTo>
                    <a:pt x="274" y="358"/>
                  </a:moveTo>
                  <a:lnTo>
                    <a:pt x="272" y="361"/>
                  </a:lnTo>
                  <a:lnTo>
                    <a:pt x="269" y="364"/>
                  </a:lnTo>
                  <a:lnTo>
                    <a:pt x="267" y="366"/>
                  </a:lnTo>
                  <a:lnTo>
                    <a:pt x="264" y="368"/>
                  </a:lnTo>
                  <a:lnTo>
                    <a:pt x="262" y="369"/>
                  </a:lnTo>
                  <a:lnTo>
                    <a:pt x="259" y="371"/>
                  </a:lnTo>
                  <a:lnTo>
                    <a:pt x="258" y="372"/>
                  </a:lnTo>
                  <a:lnTo>
                    <a:pt x="256" y="372"/>
                  </a:lnTo>
                  <a:lnTo>
                    <a:pt x="254" y="372"/>
                  </a:lnTo>
                  <a:lnTo>
                    <a:pt x="253" y="371"/>
                  </a:lnTo>
                  <a:lnTo>
                    <a:pt x="253" y="369"/>
                  </a:lnTo>
                  <a:lnTo>
                    <a:pt x="251" y="366"/>
                  </a:lnTo>
                  <a:lnTo>
                    <a:pt x="251" y="364"/>
                  </a:lnTo>
                  <a:lnTo>
                    <a:pt x="250" y="359"/>
                  </a:lnTo>
                  <a:lnTo>
                    <a:pt x="250" y="355"/>
                  </a:lnTo>
                  <a:lnTo>
                    <a:pt x="250" y="350"/>
                  </a:lnTo>
                  <a:lnTo>
                    <a:pt x="250" y="344"/>
                  </a:lnTo>
                  <a:lnTo>
                    <a:pt x="248" y="339"/>
                  </a:lnTo>
                  <a:lnTo>
                    <a:pt x="246" y="333"/>
                  </a:lnTo>
                  <a:lnTo>
                    <a:pt x="245" y="326"/>
                  </a:lnTo>
                  <a:lnTo>
                    <a:pt x="242" y="319"/>
                  </a:lnTo>
                  <a:lnTo>
                    <a:pt x="238" y="311"/>
                  </a:lnTo>
                  <a:lnTo>
                    <a:pt x="235" y="304"/>
                  </a:lnTo>
                  <a:lnTo>
                    <a:pt x="231" y="296"/>
                  </a:lnTo>
                  <a:lnTo>
                    <a:pt x="232" y="289"/>
                  </a:lnTo>
                  <a:lnTo>
                    <a:pt x="238" y="289"/>
                  </a:lnTo>
                  <a:lnTo>
                    <a:pt x="243" y="290"/>
                  </a:lnTo>
                  <a:lnTo>
                    <a:pt x="246" y="289"/>
                  </a:lnTo>
                  <a:lnTo>
                    <a:pt x="250" y="289"/>
                  </a:lnTo>
                  <a:lnTo>
                    <a:pt x="253" y="289"/>
                  </a:lnTo>
                  <a:lnTo>
                    <a:pt x="256" y="287"/>
                  </a:lnTo>
                  <a:lnTo>
                    <a:pt x="258" y="286"/>
                  </a:lnTo>
                  <a:lnTo>
                    <a:pt x="259" y="283"/>
                  </a:lnTo>
                  <a:lnTo>
                    <a:pt x="259" y="283"/>
                  </a:lnTo>
                  <a:lnTo>
                    <a:pt x="259" y="282"/>
                  </a:lnTo>
                  <a:lnTo>
                    <a:pt x="259" y="279"/>
                  </a:lnTo>
                  <a:lnTo>
                    <a:pt x="261" y="278"/>
                  </a:lnTo>
                  <a:lnTo>
                    <a:pt x="261" y="275"/>
                  </a:lnTo>
                  <a:lnTo>
                    <a:pt x="261" y="272"/>
                  </a:lnTo>
                  <a:lnTo>
                    <a:pt x="262" y="268"/>
                  </a:lnTo>
                  <a:lnTo>
                    <a:pt x="262" y="264"/>
                  </a:lnTo>
                  <a:lnTo>
                    <a:pt x="262" y="260"/>
                  </a:lnTo>
                  <a:lnTo>
                    <a:pt x="264" y="255"/>
                  </a:lnTo>
                  <a:lnTo>
                    <a:pt x="264" y="250"/>
                  </a:lnTo>
                  <a:lnTo>
                    <a:pt x="266" y="246"/>
                  </a:lnTo>
                  <a:lnTo>
                    <a:pt x="266" y="239"/>
                  </a:lnTo>
                  <a:lnTo>
                    <a:pt x="267" y="233"/>
                  </a:lnTo>
                  <a:lnTo>
                    <a:pt x="269" y="226"/>
                  </a:lnTo>
                  <a:lnTo>
                    <a:pt x="269" y="219"/>
                  </a:lnTo>
                  <a:lnTo>
                    <a:pt x="274" y="191"/>
                  </a:lnTo>
                  <a:lnTo>
                    <a:pt x="277" y="164"/>
                  </a:lnTo>
                  <a:lnTo>
                    <a:pt x="278" y="137"/>
                  </a:lnTo>
                  <a:lnTo>
                    <a:pt x="280" y="110"/>
                  </a:lnTo>
                  <a:lnTo>
                    <a:pt x="280" y="98"/>
                  </a:lnTo>
                  <a:lnTo>
                    <a:pt x="280" y="87"/>
                  </a:lnTo>
                  <a:lnTo>
                    <a:pt x="278" y="79"/>
                  </a:lnTo>
                  <a:lnTo>
                    <a:pt x="278" y="71"/>
                  </a:lnTo>
                  <a:lnTo>
                    <a:pt x="277" y="64"/>
                  </a:lnTo>
                  <a:lnTo>
                    <a:pt x="275" y="58"/>
                  </a:lnTo>
                  <a:lnTo>
                    <a:pt x="274" y="54"/>
                  </a:lnTo>
                  <a:lnTo>
                    <a:pt x="272" y="51"/>
                  </a:lnTo>
                  <a:lnTo>
                    <a:pt x="269" y="48"/>
                  </a:lnTo>
                  <a:lnTo>
                    <a:pt x="266" y="46"/>
                  </a:lnTo>
                  <a:lnTo>
                    <a:pt x="262" y="44"/>
                  </a:lnTo>
                  <a:lnTo>
                    <a:pt x="259" y="43"/>
                  </a:lnTo>
                  <a:lnTo>
                    <a:pt x="251" y="42"/>
                  </a:lnTo>
                  <a:lnTo>
                    <a:pt x="243" y="42"/>
                  </a:lnTo>
                  <a:lnTo>
                    <a:pt x="242" y="42"/>
                  </a:lnTo>
                  <a:lnTo>
                    <a:pt x="238" y="42"/>
                  </a:lnTo>
                  <a:lnTo>
                    <a:pt x="235" y="42"/>
                  </a:lnTo>
                  <a:lnTo>
                    <a:pt x="231" y="42"/>
                  </a:lnTo>
                  <a:lnTo>
                    <a:pt x="226" y="43"/>
                  </a:lnTo>
                  <a:lnTo>
                    <a:pt x="221" y="43"/>
                  </a:lnTo>
                  <a:lnTo>
                    <a:pt x="215" y="44"/>
                  </a:lnTo>
                  <a:lnTo>
                    <a:pt x="210" y="44"/>
                  </a:lnTo>
                  <a:lnTo>
                    <a:pt x="202" y="46"/>
                  </a:lnTo>
                  <a:lnTo>
                    <a:pt x="195" y="47"/>
                  </a:lnTo>
                  <a:lnTo>
                    <a:pt x="187" y="47"/>
                  </a:lnTo>
                  <a:lnTo>
                    <a:pt x="178" y="48"/>
                  </a:lnTo>
                  <a:lnTo>
                    <a:pt x="170" y="50"/>
                  </a:lnTo>
                  <a:lnTo>
                    <a:pt x="160" y="51"/>
                  </a:lnTo>
                  <a:lnTo>
                    <a:pt x="149" y="54"/>
                  </a:lnTo>
                  <a:lnTo>
                    <a:pt x="139" y="55"/>
                  </a:lnTo>
                  <a:lnTo>
                    <a:pt x="128" y="57"/>
                  </a:lnTo>
                  <a:lnTo>
                    <a:pt x="119" y="60"/>
                  </a:lnTo>
                  <a:lnTo>
                    <a:pt x="109" y="61"/>
                  </a:lnTo>
                  <a:lnTo>
                    <a:pt x="100" y="62"/>
                  </a:lnTo>
                  <a:lnTo>
                    <a:pt x="92" y="65"/>
                  </a:lnTo>
                  <a:lnTo>
                    <a:pt x="84" y="67"/>
                  </a:lnTo>
                  <a:lnTo>
                    <a:pt x="76" y="68"/>
                  </a:lnTo>
                  <a:lnTo>
                    <a:pt x="69" y="68"/>
                  </a:lnTo>
                  <a:lnTo>
                    <a:pt x="63" y="69"/>
                  </a:lnTo>
                  <a:lnTo>
                    <a:pt x="58" y="71"/>
                  </a:lnTo>
                  <a:lnTo>
                    <a:pt x="53" y="71"/>
                  </a:lnTo>
                  <a:lnTo>
                    <a:pt x="48" y="72"/>
                  </a:lnTo>
                  <a:lnTo>
                    <a:pt x="45" y="72"/>
                  </a:lnTo>
                  <a:lnTo>
                    <a:pt x="42" y="73"/>
                  </a:lnTo>
                  <a:lnTo>
                    <a:pt x="39" y="73"/>
                  </a:lnTo>
                  <a:lnTo>
                    <a:pt x="37" y="75"/>
                  </a:lnTo>
                  <a:lnTo>
                    <a:pt x="29" y="76"/>
                  </a:lnTo>
                  <a:lnTo>
                    <a:pt x="20" y="76"/>
                  </a:lnTo>
                  <a:lnTo>
                    <a:pt x="10" y="78"/>
                  </a:lnTo>
                  <a:lnTo>
                    <a:pt x="5" y="78"/>
                  </a:lnTo>
                  <a:lnTo>
                    <a:pt x="0" y="79"/>
                  </a:lnTo>
                  <a:lnTo>
                    <a:pt x="0" y="53"/>
                  </a:lnTo>
                  <a:lnTo>
                    <a:pt x="10" y="51"/>
                  </a:lnTo>
                  <a:lnTo>
                    <a:pt x="20" y="50"/>
                  </a:lnTo>
                  <a:lnTo>
                    <a:pt x="31" y="48"/>
                  </a:lnTo>
                  <a:lnTo>
                    <a:pt x="44" y="47"/>
                  </a:lnTo>
                  <a:lnTo>
                    <a:pt x="56" y="44"/>
                  </a:lnTo>
                  <a:lnTo>
                    <a:pt x="71" y="42"/>
                  </a:lnTo>
                  <a:lnTo>
                    <a:pt x="85" y="39"/>
                  </a:lnTo>
                  <a:lnTo>
                    <a:pt x="103" y="36"/>
                  </a:lnTo>
                  <a:lnTo>
                    <a:pt x="119" y="33"/>
                  </a:lnTo>
                  <a:lnTo>
                    <a:pt x="133" y="32"/>
                  </a:lnTo>
                  <a:lnTo>
                    <a:pt x="147" y="29"/>
                  </a:lnTo>
                  <a:lnTo>
                    <a:pt x="160" y="28"/>
                  </a:lnTo>
                  <a:lnTo>
                    <a:pt x="173" y="25"/>
                  </a:lnTo>
                  <a:lnTo>
                    <a:pt x="186" y="23"/>
                  </a:lnTo>
                  <a:lnTo>
                    <a:pt x="195" y="22"/>
                  </a:lnTo>
                  <a:lnTo>
                    <a:pt x="207" y="19"/>
                  </a:lnTo>
                  <a:lnTo>
                    <a:pt x="215" y="18"/>
                  </a:lnTo>
                  <a:lnTo>
                    <a:pt x="223" y="18"/>
                  </a:lnTo>
                  <a:lnTo>
                    <a:pt x="231" y="17"/>
                  </a:lnTo>
                  <a:lnTo>
                    <a:pt x="237" y="15"/>
                  </a:lnTo>
                  <a:lnTo>
                    <a:pt x="243" y="12"/>
                  </a:lnTo>
                  <a:lnTo>
                    <a:pt x="248" y="11"/>
                  </a:lnTo>
                  <a:lnTo>
                    <a:pt x="253" y="10"/>
                  </a:lnTo>
                  <a:lnTo>
                    <a:pt x="256" y="8"/>
                  </a:lnTo>
                  <a:lnTo>
                    <a:pt x="261" y="4"/>
                  </a:lnTo>
                  <a:lnTo>
                    <a:pt x="266" y="3"/>
                  </a:lnTo>
                  <a:lnTo>
                    <a:pt x="270" y="1"/>
                  </a:lnTo>
                  <a:lnTo>
                    <a:pt x="274" y="0"/>
                  </a:lnTo>
                  <a:lnTo>
                    <a:pt x="277" y="3"/>
                  </a:lnTo>
                  <a:lnTo>
                    <a:pt x="282" y="4"/>
                  </a:lnTo>
                  <a:lnTo>
                    <a:pt x="288" y="7"/>
                  </a:lnTo>
                  <a:lnTo>
                    <a:pt x="296" y="10"/>
                  </a:lnTo>
                  <a:lnTo>
                    <a:pt x="302" y="15"/>
                  </a:lnTo>
                  <a:lnTo>
                    <a:pt x="310" y="21"/>
                  </a:lnTo>
                  <a:lnTo>
                    <a:pt x="323" y="32"/>
                  </a:lnTo>
                  <a:lnTo>
                    <a:pt x="328" y="39"/>
                  </a:lnTo>
                  <a:lnTo>
                    <a:pt x="331" y="44"/>
                  </a:lnTo>
                  <a:lnTo>
                    <a:pt x="334" y="48"/>
                  </a:lnTo>
                  <a:lnTo>
                    <a:pt x="334" y="51"/>
                  </a:lnTo>
                  <a:lnTo>
                    <a:pt x="334" y="53"/>
                  </a:lnTo>
                  <a:lnTo>
                    <a:pt x="333" y="57"/>
                  </a:lnTo>
                  <a:lnTo>
                    <a:pt x="331" y="60"/>
                  </a:lnTo>
                  <a:lnTo>
                    <a:pt x="328" y="64"/>
                  </a:lnTo>
                  <a:lnTo>
                    <a:pt x="326" y="67"/>
                  </a:lnTo>
                  <a:lnTo>
                    <a:pt x="325" y="68"/>
                  </a:lnTo>
                  <a:lnTo>
                    <a:pt x="325" y="69"/>
                  </a:lnTo>
                  <a:lnTo>
                    <a:pt x="323" y="72"/>
                  </a:lnTo>
                  <a:lnTo>
                    <a:pt x="323" y="73"/>
                  </a:lnTo>
                  <a:lnTo>
                    <a:pt x="322" y="76"/>
                  </a:lnTo>
                  <a:lnTo>
                    <a:pt x="322" y="80"/>
                  </a:lnTo>
                  <a:lnTo>
                    <a:pt x="322" y="83"/>
                  </a:lnTo>
                  <a:lnTo>
                    <a:pt x="320" y="87"/>
                  </a:lnTo>
                  <a:lnTo>
                    <a:pt x="320" y="91"/>
                  </a:lnTo>
                  <a:lnTo>
                    <a:pt x="320" y="96"/>
                  </a:lnTo>
                  <a:lnTo>
                    <a:pt x="320" y="101"/>
                  </a:lnTo>
                  <a:lnTo>
                    <a:pt x="318" y="107"/>
                  </a:lnTo>
                  <a:lnTo>
                    <a:pt x="318" y="114"/>
                  </a:lnTo>
                  <a:lnTo>
                    <a:pt x="318" y="119"/>
                  </a:lnTo>
                  <a:lnTo>
                    <a:pt x="317" y="126"/>
                  </a:lnTo>
                  <a:lnTo>
                    <a:pt x="317" y="133"/>
                  </a:lnTo>
                  <a:lnTo>
                    <a:pt x="317" y="148"/>
                  </a:lnTo>
                  <a:lnTo>
                    <a:pt x="315" y="162"/>
                  </a:lnTo>
                  <a:lnTo>
                    <a:pt x="314" y="176"/>
                  </a:lnTo>
                  <a:lnTo>
                    <a:pt x="314" y="187"/>
                  </a:lnTo>
                  <a:lnTo>
                    <a:pt x="312" y="200"/>
                  </a:lnTo>
                  <a:lnTo>
                    <a:pt x="310" y="211"/>
                  </a:lnTo>
                  <a:lnTo>
                    <a:pt x="309" y="222"/>
                  </a:lnTo>
                  <a:lnTo>
                    <a:pt x="309" y="232"/>
                  </a:lnTo>
                  <a:lnTo>
                    <a:pt x="306" y="251"/>
                  </a:lnTo>
                  <a:lnTo>
                    <a:pt x="302" y="269"/>
                  </a:lnTo>
                  <a:lnTo>
                    <a:pt x="298" y="287"/>
                  </a:lnTo>
                  <a:lnTo>
                    <a:pt x="293" y="305"/>
                  </a:lnTo>
                  <a:lnTo>
                    <a:pt x="291" y="315"/>
                  </a:lnTo>
                  <a:lnTo>
                    <a:pt x="288" y="323"/>
                  </a:lnTo>
                  <a:lnTo>
                    <a:pt x="286" y="330"/>
                  </a:lnTo>
                  <a:lnTo>
                    <a:pt x="283" y="337"/>
                  </a:lnTo>
                  <a:lnTo>
                    <a:pt x="282" y="344"/>
                  </a:lnTo>
                  <a:lnTo>
                    <a:pt x="278" y="348"/>
                  </a:lnTo>
                  <a:lnTo>
                    <a:pt x="277" y="354"/>
                  </a:lnTo>
                  <a:lnTo>
                    <a:pt x="274" y="358"/>
                  </a:lnTo>
                  <a:lnTo>
                    <a:pt x="274" y="358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86"/>
            <p:cNvSpPr/>
            <p:nvPr/>
          </p:nvSpPr>
          <p:spPr bwMode="auto">
            <a:xfrm>
              <a:off x="2127250" y="915988"/>
              <a:ext cx="111125" cy="476250"/>
            </a:xfrm>
            <a:custGeom>
              <a:avLst/>
              <a:gdLst>
                <a:gd name="T0" fmla="*/ 4 w 70"/>
                <a:gd name="T1" fmla="*/ 19 h 300"/>
                <a:gd name="T2" fmla="*/ 1 w 70"/>
                <a:gd name="T3" fmla="*/ 15 h 300"/>
                <a:gd name="T4" fmla="*/ 0 w 70"/>
                <a:gd name="T5" fmla="*/ 10 h 300"/>
                <a:gd name="T6" fmla="*/ 1 w 70"/>
                <a:gd name="T7" fmla="*/ 5 h 300"/>
                <a:gd name="T8" fmla="*/ 4 w 70"/>
                <a:gd name="T9" fmla="*/ 1 h 300"/>
                <a:gd name="T10" fmla="*/ 12 w 70"/>
                <a:gd name="T11" fmla="*/ 0 h 300"/>
                <a:gd name="T12" fmla="*/ 25 w 70"/>
                <a:gd name="T13" fmla="*/ 3 h 300"/>
                <a:gd name="T14" fmla="*/ 43 w 70"/>
                <a:gd name="T15" fmla="*/ 7 h 300"/>
                <a:gd name="T16" fmla="*/ 52 w 70"/>
                <a:gd name="T17" fmla="*/ 25 h 300"/>
                <a:gd name="T18" fmla="*/ 54 w 70"/>
                <a:gd name="T19" fmla="*/ 58 h 300"/>
                <a:gd name="T20" fmla="*/ 55 w 70"/>
                <a:gd name="T21" fmla="*/ 96 h 300"/>
                <a:gd name="T22" fmla="*/ 59 w 70"/>
                <a:gd name="T23" fmla="*/ 139 h 300"/>
                <a:gd name="T24" fmla="*/ 62 w 70"/>
                <a:gd name="T25" fmla="*/ 173 h 300"/>
                <a:gd name="T26" fmla="*/ 63 w 70"/>
                <a:gd name="T27" fmla="*/ 196 h 300"/>
                <a:gd name="T28" fmla="*/ 65 w 70"/>
                <a:gd name="T29" fmla="*/ 215 h 300"/>
                <a:gd name="T30" fmla="*/ 67 w 70"/>
                <a:gd name="T31" fmla="*/ 232 h 300"/>
                <a:gd name="T32" fmla="*/ 68 w 70"/>
                <a:gd name="T33" fmla="*/ 246 h 300"/>
                <a:gd name="T34" fmla="*/ 68 w 70"/>
                <a:gd name="T35" fmla="*/ 258 h 300"/>
                <a:gd name="T36" fmla="*/ 70 w 70"/>
                <a:gd name="T37" fmla="*/ 268 h 300"/>
                <a:gd name="T38" fmla="*/ 70 w 70"/>
                <a:gd name="T39" fmla="*/ 276 h 300"/>
                <a:gd name="T40" fmla="*/ 70 w 70"/>
                <a:gd name="T41" fmla="*/ 285 h 300"/>
                <a:gd name="T42" fmla="*/ 68 w 70"/>
                <a:gd name="T43" fmla="*/ 291 h 300"/>
                <a:gd name="T44" fmla="*/ 65 w 70"/>
                <a:gd name="T45" fmla="*/ 297 h 300"/>
                <a:gd name="T46" fmla="*/ 60 w 70"/>
                <a:gd name="T47" fmla="*/ 300 h 300"/>
                <a:gd name="T48" fmla="*/ 57 w 70"/>
                <a:gd name="T49" fmla="*/ 300 h 300"/>
                <a:gd name="T50" fmla="*/ 54 w 70"/>
                <a:gd name="T51" fmla="*/ 298 h 300"/>
                <a:gd name="T52" fmla="*/ 51 w 70"/>
                <a:gd name="T53" fmla="*/ 293 h 300"/>
                <a:gd name="T54" fmla="*/ 47 w 70"/>
                <a:gd name="T55" fmla="*/ 283 h 300"/>
                <a:gd name="T56" fmla="*/ 46 w 70"/>
                <a:gd name="T57" fmla="*/ 271 h 300"/>
                <a:gd name="T58" fmla="*/ 43 w 70"/>
                <a:gd name="T59" fmla="*/ 255 h 300"/>
                <a:gd name="T60" fmla="*/ 41 w 70"/>
                <a:gd name="T61" fmla="*/ 237 h 300"/>
                <a:gd name="T62" fmla="*/ 38 w 70"/>
                <a:gd name="T63" fmla="*/ 215 h 300"/>
                <a:gd name="T64" fmla="*/ 36 w 70"/>
                <a:gd name="T65" fmla="*/ 192 h 300"/>
                <a:gd name="T66" fmla="*/ 33 w 70"/>
                <a:gd name="T67" fmla="*/ 168 h 300"/>
                <a:gd name="T68" fmla="*/ 31 w 70"/>
                <a:gd name="T69" fmla="*/ 148 h 300"/>
                <a:gd name="T70" fmla="*/ 28 w 70"/>
                <a:gd name="T71" fmla="*/ 129 h 300"/>
                <a:gd name="T72" fmla="*/ 27 w 70"/>
                <a:gd name="T73" fmla="*/ 112 h 300"/>
                <a:gd name="T74" fmla="*/ 25 w 70"/>
                <a:gd name="T75" fmla="*/ 97 h 300"/>
                <a:gd name="T76" fmla="*/ 23 w 70"/>
                <a:gd name="T77" fmla="*/ 83 h 300"/>
                <a:gd name="T78" fmla="*/ 22 w 70"/>
                <a:gd name="T79" fmla="*/ 72 h 300"/>
                <a:gd name="T80" fmla="*/ 20 w 70"/>
                <a:gd name="T81" fmla="*/ 58 h 300"/>
                <a:gd name="T82" fmla="*/ 17 w 70"/>
                <a:gd name="T83" fmla="*/ 44 h 300"/>
                <a:gd name="T84" fmla="*/ 14 w 70"/>
                <a:gd name="T85" fmla="*/ 33 h 300"/>
                <a:gd name="T86" fmla="*/ 9 w 70"/>
                <a:gd name="T87" fmla="*/ 25 h 300"/>
                <a:gd name="T88" fmla="*/ 6 w 70"/>
                <a:gd name="T89" fmla="*/ 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" h="300">
                  <a:moveTo>
                    <a:pt x="6" y="22"/>
                  </a:moveTo>
                  <a:lnTo>
                    <a:pt x="4" y="19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9" y="1"/>
                  </a:lnTo>
                  <a:lnTo>
                    <a:pt x="25" y="3"/>
                  </a:lnTo>
                  <a:lnTo>
                    <a:pt x="33" y="4"/>
                  </a:lnTo>
                  <a:lnTo>
                    <a:pt x="43" y="7"/>
                  </a:lnTo>
                  <a:lnTo>
                    <a:pt x="52" y="10"/>
                  </a:lnTo>
                  <a:lnTo>
                    <a:pt x="52" y="25"/>
                  </a:lnTo>
                  <a:lnTo>
                    <a:pt x="52" y="40"/>
                  </a:lnTo>
                  <a:lnTo>
                    <a:pt x="54" y="58"/>
                  </a:lnTo>
                  <a:lnTo>
                    <a:pt x="54" y="76"/>
                  </a:lnTo>
                  <a:lnTo>
                    <a:pt x="55" y="96"/>
                  </a:lnTo>
                  <a:lnTo>
                    <a:pt x="57" y="117"/>
                  </a:lnTo>
                  <a:lnTo>
                    <a:pt x="59" y="139"/>
                  </a:lnTo>
                  <a:lnTo>
                    <a:pt x="60" y="162"/>
                  </a:lnTo>
                  <a:lnTo>
                    <a:pt x="62" y="173"/>
                  </a:lnTo>
                  <a:lnTo>
                    <a:pt x="63" y="185"/>
                  </a:lnTo>
                  <a:lnTo>
                    <a:pt x="63" y="196"/>
                  </a:lnTo>
                  <a:lnTo>
                    <a:pt x="65" y="205"/>
                  </a:lnTo>
                  <a:lnTo>
                    <a:pt x="65" y="215"/>
                  </a:lnTo>
                  <a:lnTo>
                    <a:pt x="67" y="223"/>
                  </a:lnTo>
                  <a:lnTo>
                    <a:pt x="67" y="232"/>
                  </a:lnTo>
                  <a:lnTo>
                    <a:pt x="67" y="239"/>
                  </a:lnTo>
                  <a:lnTo>
                    <a:pt x="68" y="246"/>
                  </a:lnTo>
                  <a:lnTo>
                    <a:pt x="68" y="253"/>
                  </a:lnTo>
                  <a:lnTo>
                    <a:pt x="68" y="258"/>
                  </a:lnTo>
                  <a:lnTo>
                    <a:pt x="68" y="264"/>
                  </a:lnTo>
                  <a:lnTo>
                    <a:pt x="70" y="268"/>
                  </a:lnTo>
                  <a:lnTo>
                    <a:pt x="70" y="272"/>
                  </a:lnTo>
                  <a:lnTo>
                    <a:pt x="70" y="276"/>
                  </a:lnTo>
                  <a:lnTo>
                    <a:pt x="70" y="279"/>
                  </a:lnTo>
                  <a:lnTo>
                    <a:pt x="70" y="285"/>
                  </a:lnTo>
                  <a:lnTo>
                    <a:pt x="68" y="289"/>
                  </a:lnTo>
                  <a:lnTo>
                    <a:pt x="68" y="291"/>
                  </a:lnTo>
                  <a:lnTo>
                    <a:pt x="67" y="294"/>
                  </a:lnTo>
                  <a:lnTo>
                    <a:pt x="65" y="297"/>
                  </a:lnTo>
                  <a:lnTo>
                    <a:pt x="63" y="298"/>
                  </a:lnTo>
                  <a:lnTo>
                    <a:pt x="60" y="300"/>
                  </a:lnTo>
                  <a:lnTo>
                    <a:pt x="59" y="300"/>
                  </a:lnTo>
                  <a:lnTo>
                    <a:pt x="57" y="300"/>
                  </a:lnTo>
                  <a:lnTo>
                    <a:pt x="55" y="300"/>
                  </a:lnTo>
                  <a:lnTo>
                    <a:pt x="54" y="298"/>
                  </a:lnTo>
                  <a:lnTo>
                    <a:pt x="52" y="296"/>
                  </a:lnTo>
                  <a:lnTo>
                    <a:pt x="51" y="293"/>
                  </a:lnTo>
                  <a:lnTo>
                    <a:pt x="49" y="289"/>
                  </a:lnTo>
                  <a:lnTo>
                    <a:pt x="47" y="283"/>
                  </a:lnTo>
                  <a:lnTo>
                    <a:pt x="47" y="278"/>
                  </a:lnTo>
                  <a:lnTo>
                    <a:pt x="46" y="271"/>
                  </a:lnTo>
                  <a:lnTo>
                    <a:pt x="44" y="264"/>
                  </a:lnTo>
                  <a:lnTo>
                    <a:pt x="43" y="255"/>
                  </a:lnTo>
                  <a:lnTo>
                    <a:pt x="41" y="247"/>
                  </a:lnTo>
                  <a:lnTo>
                    <a:pt x="41" y="237"/>
                  </a:lnTo>
                  <a:lnTo>
                    <a:pt x="39" y="226"/>
                  </a:lnTo>
                  <a:lnTo>
                    <a:pt x="38" y="215"/>
                  </a:lnTo>
                  <a:lnTo>
                    <a:pt x="36" y="203"/>
                  </a:lnTo>
                  <a:lnTo>
                    <a:pt x="36" y="192"/>
                  </a:lnTo>
                  <a:lnTo>
                    <a:pt x="35" y="179"/>
                  </a:lnTo>
                  <a:lnTo>
                    <a:pt x="33" y="168"/>
                  </a:lnTo>
                  <a:lnTo>
                    <a:pt x="31" y="158"/>
                  </a:lnTo>
                  <a:lnTo>
                    <a:pt x="31" y="148"/>
                  </a:lnTo>
                  <a:lnTo>
                    <a:pt x="30" y="139"/>
                  </a:lnTo>
                  <a:lnTo>
                    <a:pt x="28" y="129"/>
                  </a:lnTo>
                  <a:lnTo>
                    <a:pt x="28" y="121"/>
                  </a:lnTo>
                  <a:lnTo>
                    <a:pt x="27" y="112"/>
                  </a:lnTo>
                  <a:lnTo>
                    <a:pt x="25" y="104"/>
                  </a:lnTo>
                  <a:lnTo>
                    <a:pt x="25" y="97"/>
                  </a:lnTo>
                  <a:lnTo>
                    <a:pt x="23" y="90"/>
                  </a:lnTo>
                  <a:lnTo>
                    <a:pt x="23" y="83"/>
                  </a:lnTo>
                  <a:lnTo>
                    <a:pt x="22" y="78"/>
                  </a:lnTo>
                  <a:lnTo>
                    <a:pt x="22" y="72"/>
                  </a:lnTo>
                  <a:lnTo>
                    <a:pt x="22" y="67"/>
                  </a:lnTo>
                  <a:lnTo>
                    <a:pt x="20" y="58"/>
                  </a:lnTo>
                  <a:lnTo>
                    <a:pt x="19" y="51"/>
                  </a:lnTo>
                  <a:lnTo>
                    <a:pt x="17" y="44"/>
                  </a:lnTo>
                  <a:lnTo>
                    <a:pt x="15" y="39"/>
                  </a:lnTo>
                  <a:lnTo>
                    <a:pt x="14" y="33"/>
                  </a:lnTo>
                  <a:lnTo>
                    <a:pt x="11" y="29"/>
                  </a:lnTo>
                  <a:lnTo>
                    <a:pt x="9" y="25"/>
                  </a:lnTo>
                  <a:lnTo>
                    <a:pt x="6" y="22"/>
                  </a:lnTo>
                  <a:lnTo>
                    <a:pt x="6" y="2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87"/>
            <p:cNvSpPr/>
            <p:nvPr/>
          </p:nvSpPr>
          <p:spPr bwMode="auto">
            <a:xfrm>
              <a:off x="2209800" y="1054100"/>
              <a:ext cx="325438" cy="96837"/>
            </a:xfrm>
            <a:custGeom>
              <a:avLst/>
              <a:gdLst>
                <a:gd name="T0" fmla="*/ 160 w 205"/>
                <a:gd name="T1" fmla="*/ 3 h 61"/>
                <a:gd name="T2" fmla="*/ 170 w 205"/>
                <a:gd name="T3" fmla="*/ 0 h 61"/>
                <a:gd name="T4" fmla="*/ 174 w 205"/>
                <a:gd name="T5" fmla="*/ 0 h 61"/>
                <a:gd name="T6" fmla="*/ 179 w 205"/>
                <a:gd name="T7" fmla="*/ 3 h 61"/>
                <a:gd name="T8" fmla="*/ 189 w 205"/>
                <a:gd name="T9" fmla="*/ 9 h 61"/>
                <a:gd name="T10" fmla="*/ 194 w 205"/>
                <a:gd name="T11" fmla="*/ 13 h 61"/>
                <a:gd name="T12" fmla="*/ 202 w 205"/>
                <a:gd name="T13" fmla="*/ 23 h 61"/>
                <a:gd name="T14" fmla="*/ 205 w 205"/>
                <a:gd name="T15" fmla="*/ 27 h 61"/>
                <a:gd name="T16" fmla="*/ 203 w 205"/>
                <a:gd name="T17" fmla="*/ 28 h 61"/>
                <a:gd name="T18" fmla="*/ 200 w 205"/>
                <a:gd name="T19" fmla="*/ 30 h 61"/>
                <a:gd name="T20" fmla="*/ 195 w 205"/>
                <a:gd name="T21" fmla="*/ 31 h 61"/>
                <a:gd name="T22" fmla="*/ 187 w 205"/>
                <a:gd name="T23" fmla="*/ 32 h 61"/>
                <a:gd name="T24" fmla="*/ 178 w 205"/>
                <a:gd name="T25" fmla="*/ 34 h 61"/>
                <a:gd name="T26" fmla="*/ 166 w 205"/>
                <a:gd name="T27" fmla="*/ 36 h 61"/>
                <a:gd name="T28" fmla="*/ 152 w 205"/>
                <a:gd name="T29" fmla="*/ 38 h 61"/>
                <a:gd name="T30" fmla="*/ 134 w 205"/>
                <a:gd name="T31" fmla="*/ 41 h 61"/>
                <a:gd name="T32" fmla="*/ 117 w 205"/>
                <a:gd name="T33" fmla="*/ 43 h 61"/>
                <a:gd name="T34" fmla="*/ 99 w 205"/>
                <a:gd name="T35" fmla="*/ 46 h 61"/>
                <a:gd name="T36" fmla="*/ 85 w 205"/>
                <a:gd name="T37" fmla="*/ 48 h 61"/>
                <a:gd name="T38" fmla="*/ 72 w 205"/>
                <a:gd name="T39" fmla="*/ 50 h 61"/>
                <a:gd name="T40" fmla="*/ 61 w 205"/>
                <a:gd name="T41" fmla="*/ 52 h 61"/>
                <a:gd name="T42" fmla="*/ 51 w 205"/>
                <a:gd name="T43" fmla="*/ 55 h 61"/>
                <a:gd name="T44" fmla="*/ 45 w 205"/>
                <a:gd name="T45" fmla="*/ 56 h 61"/>
                <a:gd name="T46" fmla="*/ 40 w 205"/>
                <a:gd name="T47" fmla="*/ 57 h 61"/>
                <a:gd name="T48" fmla="*/ 37 w 205"/>
                <a:gd name="T49" fmla="*/ 60 h 61"/>
                <a:gd name="T50" fmla="*/ 29 w 205"/>
                <a:gd name="T51" fmla="*/ 61 h 61"/>
                <a:gd name="T52" fmla="*/ 21 w 205"/>
                <a:gd name="T53" fmla="*/ 60 h 61"/>
                <a:gd name="T54" fmla="*/ 10 w 205"/>
                <a:gd name="T55" fmla="*/ 56 h 61"/>
                <a:gd name="T56" fmla="*/ 0 w 205"/>
                <a:gd name="T57" fmla="*/ 36 h 61"/>
                <a:gd name="T58" fmla="*/ 3 w 205"/>
                <a:gd name="T59" fmla="*/ 36 h 61"/>
                <a:gd name="T60" fmla="*/ 8 w 205"/>
                <a:gd name="T61" fmla="*/ 36 h 61"/>
                <a:gd name="T62" fmla="*/ 15 w 205"/>
                <a:gd name="T63" fmla="*/ 35 h 61"/>
                <a:gd name="T64" fmla="*/ 24 w 205"/>
                <a:gd name="T65" fmla="*/ 34 h 61"/>
                <a:gd name="T66" fmla="*/ 34 w 205"/>
                <a:gd name="T67" fmla="*/ 32 h 61"/>
                <a:gd name="T68" fmla="*/ 59 w 205"/>
                <a:gd name="T69" fmla="*/ 28 h 61"/>
                <a:gd name="T70" fmla="*/ 88 w 205"/>
                <a:gd name="T71" fmla="*/ 23 h 61"/>
                <a:gd name="T72" fmla="*/ 114 w 205"/>
                <a:gd name="T73" fmla="*/ 17 h 61"/>
                <a:gd name="T74" fmla="*/ 133 w 205"/>
                <a:gd name="T75" fmla="*/ 13 h 61"/>
                <a:gd name="T76" fmla="*/ 147 w 205"/>
                <a:gd name="T77" fmla="*/ 9 h 61"/>
                <a:gd name="T78" fmla="*/ 152 w 205"/>
                <a:gd name="T7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61">
                  <a:moveTo>
                    <a:pt x="152" y="6"/>
                  </a:moveTo>
                  <a:lnTo>
                    <a:pt x="160" y="3"/>
                  </a:lnTo>
                  <a:lnTo>
                    <a:pt x="166" y="2"/>
                  </a:lnTo>
                  <a:lnTo>
                    <a:pt x="170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2"/>
                  </a:lnTo>
                  <a:lnTo>
                    <a:pt x="179" y="3"/>
                  </a:lnTo>
                  <a:lnTo>
                    <a:pt x="184" y="6"/>
                  </a:lnTo>
                  <a:lnTo>
                    <a:pt x="189" y="9"/>
                  </a:lnTo>
                  <a:lnTo>
                    <a:pt x="190" y="11"/>
                  </a:lnTo>
                  <a:lnTo>
                    <a:pt x="194" y="13"/>
                  </a:lnTo>
                  <a:lnTo>
                    <a:pt x="198" y="18"/>
                  </a:lnTo>
                  <a:lnTo>
                    <a:pt x="202" y="23"/>
                  </a:lnTo>
                  <a:lnTo>
                    <a:pt x="203" y="25"/>
                  </a:lnTo>
                  <a:lnTo>
                    <a:pt x="205" y="27"/>
                  </a:lnTo>
                  <a:lnTo>
                    <a:pt x="205" y="28"/>
                  </a:lnTo>
                  <a:lnTo>
                    <a:pt x="203" y="28"/>
                  </a:lnTo>
                  <a:lnTo>
                    <a:pt x="202" y="28"/>
                  </a:lnTo>
                  <a:lnTo>
                    <a:pt x="200" y="30"/>
                  </a:lnTo>
                  <a:lnTo>
                    <a:pt x="198" y="30"/>
                  </a:lnTo>
                  <a:lnTo>
                    <a:pt x="195" y="31"/>
                  </a:lnTo>
                  <a:lnTo>
                    <a:pt x="192" y="31"/>
                  </a:lnTo>
                  <a:lnTo>
                    <a:pt x="187" y="32"/>
                  </a:lnTo>
                  <a:lnTo>
                    <a:pt x="182" y="32"/>
                  </a:lnTo>
                  <a:lnTo>
                    <a:pt x="178" y="34"/>
                  </a:lnTo>
                  <a:lnTo>
                    <a:pt x="173" y="35"/>
                  </a:lnTo>
                  <a:lnTo>
                    <a:pt x="166" y="36"/>
                  </a:lnTo>
                  <a:lnTo>
                    <a:pt x="158" y="36"/>
                  </a:lnTo>
                  <a:lnTo>
                    <a:pt x="152" y="38"/>
                  </a:lnTo>
                  <a:lnTo>
                    <a:pt x="144" y="39"/>
                  </a:lnTo>
                  <a:lnTo>
                    <a:pt x="134" y="41"/>
                  </a:lnTo>
                  <a:lnTo>
                    <a:pt x="126" y="42"/>
                  </a:lnTo>
                  <a:lnTo>
                    <a:pt x="117" y="43"/>
                  </a:lnTo>
                  <a:lnTo>
                    <a:pt x="109" y="45"/>
                  </a:lnTo>
                  <a:lnTo>
                    <a:pt x="99" y="46"/>
                  </a:lnTo>
                  <a:lnTo>
                    <a:pt x="93" y="48"/>
                  </a:lnTo>
                  <a:lnTo>
                    <a:pt x="85" y="48"/>
                  </a:lnTo>
                  <a:lnTo>
                    <a:pt x="79" y="49"/>
                  </a:lnTo>
                  <a:lnTo>
                    <a:pt x="72" y="50"/>
                  </a:lnTo>
                  <a:lnTo>
                    <a:pt x="66" y="52"/>
                  </a:lnTo>
                  <a:lnTo>
                    <a:pt x="61" y="52"/>
                  </a:lnTo>
                  <a:lnTo>
                    <a:pt x="56" y="53"/>
                  </a:lnTo>
                  <a:lnTo>
                    <a:pt x="51" y="55"/>
                  </a:lnTo>
                  <a:lnTo>
                    <a:pt x="48" y="55"/>
                  </a:lnTo>
                  <a:lnTo>
                    <a:pt x="45" y="56"/>
                  </a:lnTo>
                  <a:lnTo>
                    <a:pt x="43" y="57"/>
                  </a:lnTo>
                  <a:lnTo>
                    <a:pt x="40" y="57"/>
                  </a:lnTo>
                  <a:lnTo>
                    <a:pt x="39" y="59"/>
                  </a:lnTo>
                  <a:lnTo>
                    <a:pt x="37" y="60"/>
                  </a:lnTo>
                  <a:lnTo>
                    <a:pt x="34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21" y="60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5" y="53"/>
                  </a:lnTo>
                  <a:lnTo>
                    <a:pt x="0" y="36"/>
                  </a:lnTo>
                  <a:lnTo>
                    <a:pt x="2" y="36"/>
                  </a:lnTo>
                  <a:lnTo>
                    <a:pt x="3" y="36"/>
                  </a:lnTo>
                  <a:lnTo>
                    <a:pt x="5" y="36"/>
                  </a:lnTo>
                  <a:lnTo>
                    <a:pt x="8" y="36"/>
                  </a:lnTo>
                  <a:lnTo>
                    <a:pt x="11" y="36"/>
                  </a:lnTo>
                  <a:lnTo>
                    <a:pt x="15" y="35"/>
                  </a:lnTo>
                  <a:lnTo>
                    <a:pt x="19" y="35"/>
                  </a:lnTo>
                  <a:lnTo>
                    <a:pt x="24" y="34"/>
                  </a:lnTo>
                  <a:lnTo>
                    <a:pt x="29" y="34"/>
                  </a:lnTo>
                  <a:lnTo>
                    <a:pt x="34" y="32"/>
                  </a:lnTo>
                  <a:lnTo>
                    <a:pt x="47" y="30"/>
                  </a:lnTo>
                  <a:lnTo>
                    <a:pt x="59" y="28"/>
                  </a:lnTo>
                  <a:lnTo>
                    <a:pt x="74" y="25"/>
                  </a:lnTo>
                  <a:lnTo>
                    <a:pt x="88" y="23"/>
                  </a:lnTo>
                  <a:lnTo>
                    <a:pt x="102" y="20"/>
                  </a:lnTo>
                  <a:lnTo>
                    <a:pt x="114" y="17"/>
                  </a:lnTo>
                  <a:lnTo>
                    <a:pt x="125" y="14"/>
                  </a:lnTo>
                  <a:lnTo>
                    <a:pt x="133" y="13"/>
                  </a:lnTo>
                  <a:lnTo>
                    <a:pt x="141" y="10"/>
                  </a:lnTo>
                  <a:lnTo>
                    <a:pt x="147" y="9"/>
                  </a:lnTo>
                  <a:lnTo>
                    <a:pt x="152" y="6"/>
                  </a:lnTo>
                  <a:lnTo>
                    <a:pt x="152" y="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88"/>
            <p:cNvSpPr/>
            <p:nvPr/>
          </p:nvSpPr>
          <p:spPr bwMode="auto">
            <a:xfrm>
              <a:off x="2217738" y="1252538"/>
              <a:ext cx="347663" cy="79375"/>
            </a:xfrm>
            <a:custGeom>
              <a:avLst/>
              <a:gdLst>
                <a:gd name="T0" fmla="*/ 209 w 219"/>
                <a:gd name="T1" fmla="*/ 31 h 50"/>
                <a:gd name="T2" fmla="*/ 187 w 219"/>
                <a:gd name="T3" fmla="*/ 32 h 50"/>
                <a:gd name="T4" fmla="*/ 161 w 219"/>
                <a:gd name="T5" fmla="*/ 35 h 50"/>
                <a:gd name="T6" fmla="*/ 129 w 219"/>
                <a:gd name="T7" fmla="*/ 38 h 50"/>
                <a:gd name="T8" fmla="*/ 94 w 219"/>
                <a:gd name="T9" fmla="*/ 43 h 50"/>
                <a:gd name="T10" fmla="*/ 62 w 219"/>
                <a:gd name="T11" fmla="*/ 48 h 50"/>
                <a:gd name="T12" fmla="*/ 35 w 219"/>
                <a:gd name="T13" fmla="*/ 49 h 50"/>
                <a:gd name="T14" fmla="*/ 10 w 219"/>
                <a:gd name="T15" fmla="*/ 50 h 50"/>
                <a:gd name="T16" fmla="*/ 0 w 219"/>
                <a:gd name="T17" fmla="*/ 27 h 50"/>
                <a:gd name="T18" fmla="*/ 6 w 219"/>
                <a:gd name="T19" fmla="*/ 27 h 50"/>
                <a:gd name="T20" fmla="*/ 14 w 219"/>
                <a:gd name="T21" fmla="*/ 25 h 50"/>
                <a:gd name="T22" fmla="*/ 24 w 219"/>
                <a:gd name="T23" fmla="*/ 24 h 50"/>
                <a:gd name="T24" fmla="*/ 37 w 219"/>
                <a:gd name="T25" fmla="*/ 23 h 50"/>
                <a:gd name="T26" fmla="*/ 51 w 219"/>
                <a:gd name="T27" fmla="*/ 21 h 50"/>
                <a:gd name="T28" fmla="*/ 67 w 219"/>
                <a:gd name="T29" fmla="*/ 18 h 50"/>
                <a:gd name="T30" fmla="*/ 85 w 219"/>
                <a:gd name="T31" fmla="*/ 16 h 50"/>
                <a:gd name="T32" fmla="*/ 104 w 219"/>
                <a:gd name="T33" fmla="*/ 11 h 50"/>
                <a:gd name="T34" fmla="*/ 123 w 219"/>
                <a:gd name="T35" fmla="*/ 10 h 50"/>
                <a:gd name="T36" fmla="*/ 139 w 219"/>
                <a:gd name="T37" fmla="*/ 7 h 50"/>
                <a:gd name="T38" fmla="*/ 153 w 219"/>
                <a:gd name="T39" fmla="*/ 5 h 50"/>
                <a:gd name="T40" fmla="*/ 166 w 219"/>
                <a:gd name="T41" fmla="*/ 3 h 50"/>
                <a:gd name="T42" fmla="*/ 176 w 219"/>
                <a:gd name="T43" fmla="*/ 2 h 50"/>
                <a:gd name="T44" fmla="*/ 182 w 219"/>
                <a:gd name="T45" fmla="*/ 0 h 50"/>
                <a:gd name="T46" fmla="*/ 189 w 219"/>
                <a:gd name="T47" fmla="*/ 0 h 50"/>
                <a:gd name="T48" fmla="*/ 190 w 219"/>
                <a:gd name="T49" fmla="*/ 0 h 50"/>
                <a:gd name="T50" fmla="*/ 195 w 219"/>
                <a:gd name="T51" fmla="*/ 2 h 50"/>
                <a:gd name="T52" fmla="*/ 198 w 219"/>
                <a:gd name="T53" fmla="*/ 3 h 50"/>
                <a:gd name="T54" fmla="*/ 203 w 219"/>
                <a:gd name="T55" fmla="*/ 9 h 50"/>
                <a:gd name="T56" fmla="*/ 208 w 219"/>
                <a:gd name="T57" fmla="*/ 14 h 50"/>
                <a:gd name="T58" fmla="*/ 213 w 219"/>
                <a:gd name="T59" fmla="*/ 23 h 50"/>
                <a:gd name="T60" fmla="*/ 216 w 219"/>
                <a:gd name="T61" fmla="*/ 27 h 50"/>
                <a:gd name="T62" fmla="*/ 217 w 219"/>
                <a:gd name="T63" fmla="*/ 31 h 50"/>
                <a:gd name="T64" fmla="*/ 219 w 219"/>
                <a:gd name="T65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50">
                  <a:moveTo>
                    <a:pt x="219" y="31"/>
                  </a:moveTo>
                  <a:lnTo>
                    <a:pt x="209" y="31"/>
                  </a:lnTo>
                  <a:lnTo>
                    <a:pt x="198" y="32"/>
                  </a:lnTo>
                  <a:lnTo>
                    <a:pt x="187" y="32"/>
                  </a:lnTo>
                  <a:lnTo>
                    <a:pt x="174" y="34"/>
                  </a:lnTo>
                  <a:lnTo>
                    <a:pt x="161" y="35"/>
                  </a:lnTo>
                  <a:lnTo>
                    <a:pt x="145" y="36"/>
                  </a:lnTo>
                  <a:lnTo>
                    <a:pt x="129" y="38"/>
                  </a:lnTo>
                  <a:lnTo>
                    <a:pt x="112" y="41"/>
                  </a:lnTo>
                  <a:lnTo>
                    <a:pt x="94" y="43"/>
                  </a:lnTo>
                  <a:lnTo>
                    <a:pt x="78" y="45"/>
                  </a:lnTo>
                  <a:lnTo>
                    <a:pt x="62" y="48"/>
                  </a:lnTo>
                  <a:lnTo>
                    <a:pt x="48" y="48"/>
                  </a:lnTo>
                  <a:lnTo>
                    <a:pt x="35" y="49"/>
                  </a:lnTo>
                  <a:lnTo>
                    <a:pt x="22" y="50"/>
                  </a:lnTo>
                  <a:lnTo>
                    <a:pt x="10" y="50"/>
                  </a:lnTo>
                  <a:lnTo>
                    <a:pt x="0" y="50"/>
                  </a:lnTo>
                  <a:lnTo>
                    <a:pt x="0" y="27"/>
                  </a:lnTo>
                  <a:lnTo>
                    <a:pt x="3" y="27"/>
                  </a:lnTo>
                  <a:lnTo>
                    <a:pt x="6" y="27"/>
                  </a:lnTo>
                  <a:lnTo>
                    <a:pt x="10" y="25"/>
                  </a:lnTo>
                  <a:lnTo>
                    <a:pt x="14" y="25"/>
                  </a:lnTo>
                  <a:lnTo>
                    <a:pt x="19" y="25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7" y="23"/>
                  </a:lnTo>
                  <a:lnTo>
                    <a:pt x="43" y="23"/>
                  </a:lnTo>
                  <a:lnTo>
                    <a:pt x="51" y="21"/>
                  </a:lnTo>
                  <a:lnTo>
                    <a:pt x="59" y="20"/>
                  </a:lnTo>
                  <a:lnTo>
                    <a:pt x="67" y="18"/>
                  </a:lnTo>
                  <a:lnTo>
                    <a:pt x="75" y="17"/>
                  </a:lnTo>
                  <a:lnTo>
                    <a:pt x="85" y="16"/>
                  </a:lnTo>
                  <a:lnTo>
                    <a:pt x="94" y="14"/>
                  </a:lnTo>
                  <a:lnTo>
                    <a:pt x="104" y="11"/>
                  </a:lnTo>
                  <a:lnTo>
                    <a:pt x="113" y="11"/>
                  </a:lnTo>
                  <a:lnTo>
                    <a:pt x="123" y="10"/>
                  </a:lnTo>
                  <a:lnTo>
                    <a:pt x="131" y="9"/>
                  </a:lnTo>
                  <a:lnTo>
                    <a:pt x="139" y="7"/>
                  </a:lnTo>
                  <a:lnTo>
                    <a:pt x="147" y="6"/>
                  </a:lnTo>
                  <a:lnTo>
                    <a:pt x="153" y="5"/>
                  </a:lnTo>
                  <a:lnTo>
                    <a:pt x="160" y="5"/>
                  </a:lnTo>
                  <a:lnTo>
                    <a:pt x="166" y="3"/>
                  </a:lnTo>
                  <a:lnTo>
                    <a:pt x="171" y="3"/>
                  </a:lnTo>
                  <a:lnTo>
                    <a:pt x="176" y="2"/>
                  </a:lnTo>
                  <a:lnTo>
                    <a:pt x="179" y="2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5" y="2"/>
                  </a:lnTo>
                  <a:lnTo>
                    <a:pt x="197" y="2"/>
                  </a:lnTo>
                  <a:lnTo>
                    <a:pt x="198" y="3"/>
                  </a:lnTo>
                  <a:lnTo>
                    <a:pt x="201" y="6"/>
                  </a:lnTo>
                  <a:lnTo>
                    <a:pt x="203" y="9"/>
                  </a:lnTo>
                  <a:lnTo>
                    <a:pt x="206" y="11"/>
                  </a:lnTo>
                  <a:lnTo>
                    <a:pt x="208" y="14"/>
                  </a:lnTo>
                  <a:lnTo>
                    <a:pt x="211" y="18"/>
                  </a:lnTo>
                  <a:lnTo>
                    <a:pt x="213" y="23"/>
                  </a:lnTo>
                  <a:lnTo>
                    <a:pt x="214" y="25"/>
                  </a:lnTo>
                  <a:lnTo>
                    <a:pt x="216" y="27"/>
                  </a:lnTo>
                  <a:lnTo>
                    <a:pt x="217" y="30"/>
                  </a:lnTo>
                  <a:lnTo>
                    <a:pt x="217" y="31"/>
                  </a:lnTo>
                  <a:lnTo>
                    <a:pt x="219" y="31"/>
                  </a:lnTo>
                  <a:lnTo>
                    <a:pt x="219" y="31"/>
                  </a:lnTo>
                  <a:lnTo>
                    <a:pt x="219" y="3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6" name="Freeform 184"/>
          <p:cNvSpPr/>
          <p:nvPr/>
        </p:nvSpPr>
        <p:spPr bwMode="auto">
          <a:xfrm>
            <a:off x="1832447" y="1994960"/>
            <a:ext cx="629704" cy="686040"/>
          </a:xfrm>
          <a:custGeom>
            <a:avLst/>
            <a:gdLst>
              <a:gd name="T0" fmla="*/ 72 w 149"/>
              <a:gd name="T1" fmla="*/ 140 h 193"/>
              <a:gd name="T2" fmla="*/ 39 w 149"/>
              <a:gd name="T3" fmla="*/ 177 h 193"/>
              <a:gd name="T4" fmla="*/ 0 w 149"/>
              <a:gd name="T5" fmla="*/ 193 h 193"/>
              <a:gd name="T6" fmla="*/ 8 w 149"/>
              <a:gd name="T7" fmla="*/ 182 h 193"/>
              <a:gd name="T8" fmla="*/ 21 w 149"/>
              <a:gd name="T9" fmla="*/ 167 h 193"/>
              <a:gd name="T10" fmla="*/ 34 w 149"/>
              <a:gd name="T11" fmla="*/ 147 h 193"/>
              <a:gd name="T12" fmla="*/ 48 w 149"/>
              <a:gd name="T13" fmla="*/ 127 h 193"/>
              <a:gd name="T14" fmla="*/ 61 w 149"/>
              <a:gd name="T15" fmla="*/ 104 h 193"/>
              <a:gd name="T16" fmla="*/ 74 w 149"/>
              <a:gd name="T17" fmla="*/ 85 h 193"/>
              <a:gd name="T18" fmla="*/ 83 w 149"/>
              <a:gd name="T19" fmla="*/ 67 h 193"/>
              <a:gd name="T20" fmla="*/ 91 w 149"/>
              <a:gd name="T21" fmla="*/ 53 h 193"/>
              <a:gd name="T22" fmla="*/ 96 w 149"/>
              <a:gd name="T23" fmla="*/ 40 h 193"/>
              <a:gd name="T24" fmla="*/ 99 w 149"/>
              <a:gd name="T25" fmla="*/ 31 h 193"/>
              <a:gd name="T26" fmla="*/ 101 w 149"/>
              <a:gd name="T27" fmla="*/ 22 h 193"/>
              <a:gd name="T28" fmla="*/ 99 w 149"/>
              <a:gd name="T29" fmla="*/ 17 h 193"/>
              <a:gd name="T30" fmla="*/ 98 w 149"/>
              <a:gd name="T31" fmla="*/ 7 h 193"/>
              <a:gd name="T32" fmla="*/ 101 w 149"/>
              <a:gd name="T33" fmla="*/ 3 h 193"/>
              <a:gd name="T34" fmla="*/ 103 w 149"/>
              <a:gd name="T35" fmla="*/ 2 h 193"/>
              <a:gd name="T36" fmla="*/ 107 w 149"/>
              <a:gd name="T37" fmla="*/ 0 h 193"/>
              <a:gd name="T38" fmla="*/ 114 w 149"/>
              <a:gd name="T39" fmla="*/ 2 h 193"/>
              <a:gd name="T40" fmla="*/ 119 w 149"/>
              <a:gd name="T41" fmla="*/ 4 h 193"/>
              <a:gd name="T42" fmla="*/ 131 w 149"/>
              <a:gd name="T43" fmla="*/ 14 h 193"/>
              <a:gd name="T44" fmla="*/ 141 w 149"/>
              <a:gd name="T45" fmla="*/ 24 h 193"/>
              <a:gd name="T46" fmla="*/ 146 w 149"/>
              <a:gd name="T47" fmla="*/ 29 h 193"/>
              <a:gd name="T48" fmla="*/ 149 w 149"/>
              <a:gd name="T49" fmla="*/ 38 h 193"/>
              <a:gd name="T50" fmla="*/ 149 w 149"/>
              <a:gd name="T51" fmla="*/ 40 h 193"/>
              <a:gd name="T52" fmla="*/ 149 w 149"/>
              <a:gd name="T53" fmla="*/ 45 h 193"/>
              <a:gd name="T54" fmla="*/ 146 w 149"/>
              <a:gd name="T55" fmla="*/ 49 h 193"/>
              <a:gd name="T56" fmla="*/ 141 w 149"/>
              <a:gd name="T57" fmla="*/ 56 h 193"/>
              <a:gd name="T58" fmla="*/ 135 w 149"/>
              <a:gd name="T59" fmla="*/ 61 h 193"/>
              <a:gd name="T60" fmla="*/ 125 w 149"/>
              <a:gd name="T61" fmla="*/ 72 h 193"/>
              <a:gd name="T62" fmla="*/ 115 w 149"/>
              <a:gd name="T63" fmla="*/ 85 h 193"/>
              <a:gd name="T64" fmla="*/ 101 w 149"/>
              <a:gd name="T65" fmla="*/ 102 h 193"/>
              <a:gd name="T66" fmla="*/ 87 w 149"/>
              <a:gd name="T67" fmla="*/ 12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9" h="193">
                <a:moveTo>
                  <a:pt x="87" y="121"/>
                </a:moveTo>
                <a:lnTo>
                  <a:pt x="72" y="140"/>
                </a:lnTo>
                <a:lnTo>
                  <a:pt x="56" y="158"/>
                </a:lnTo>
                <a:lnTo>
                  <a:pt x="39" y="177"/>
                </a:lnTo>
                <a:lnTo>
                  <a:pt x="21" y="193"/>
                </a:lnTo>
                <a:lnTo>
                  <a:pt x="0" y="193"/>
                </a:lnTo>
                <a:lnTo>
                  <a:pt x="4" y="188"/>
                </a:lnTo>
                <a:lnTo>
                  <a:pt x="8" y="182"/>
                </a:lnTo>
                <a:lnTo>
                  <a:pt x="15" y="175"/>
                </a:lnTo>
                <a:lnTo>
                  <a:pt x="21" y="167"/>
                </a:lnTo>
                <a:lnTo>
                  <a:pt x="28" y="157"/>
                </a:lnTo>
                <a:lnTo>
                  <a:pt x="34" y="147"/>
                </a:lnTo>
                <a:lnTo>
                  <a:pt x="40" y="138"/>
                </a:lnTo>
                <a:lnTo>
                  <a:pt x="48" y="127"/>
                </a:lnTo>
                <a:lnTo>
                  <a:pt x="55" y="115"/>
                </a:lnTo>
                <a:lnTo>
                  <a:pt x="61" y="104"/>
                </a:lnTo>
                <a:lnTo>
                  <a:pt x="68" y="95"/>
                </a:lnTo>
                <a:lnTo>
                  <a:pt x="74" y="85"/>
                </a:lnTo>
                <a:lnTo>
                  <a:pt x="79" y="75"/>
                </a:lnTo>
                <a:lnTo>
                  <a:pt x="83" y="67"/>
                </a:lnTo>
                <a:lnTo>
                  <a:pt x="88" y="60"/>
                </a:lnTo>
                <a:lnTo>
                  <a:pt x="91" y="53"/>
                </a:lnTo>
                <a:lnTo>
                  <a:pt x="95" y="46"/>
                </a:lnTo>
                <a:lnTo>
                  <a:pt x="96" y="40"/>
                </a:lnTo>
                <a:lnTo>
                  <a:pt x="98" y="35"/>
                </a:lnTo>
                <a:lnTo>
                  <a:pt x="99" y="31"/>
                </a:lnTo>
                <a:lnTo>
                  <a:pt x="99" y="27"/>
                </a:lnTo>
                <a:lnTo>
                  <a:pt x="101" y="22"/>
                </a:lnTo>
                <a:lnTo>
                  <a:pt x="101" y="20"/>
                </a:lnTo>
                <a:lnTo>
                  <a:pt x="99" y="17"/>
                </a:lnTo>
                <a:lnTo>
                  <a:pt x="99" y="11"/>
                </a:lnTo>
                <a:lnTo>
                  <a:pt x="98" y="7"/>
                </a:lnTo>
                <a:lnTo>
                  <a:pt x="99" y="4"/>
                </a:lnTo>
                <a:lnTo>
                  <a:pt x="101" y="3"/>
                </a:lnTo>
                <a:lnTo>
                  <a:pt x="103" y="3"/>
                </a:lnTo>
                <a:lnTo>
                  <a:pt x="103" y="2"/>
                </a:lnTo>
                <a:lnTo>
                  <a:pt x="104" y="2"/>
                </a:lnTo>
                <a:lnTo>
                  <a:pt x="107" y="0"/>
                </a:lnTo>
                <a:lnTo>
                  <a:pt x="111" y="2"/>
                </a:lnTo>
                <a:lnTo>
                  <a:pt x="114" y="2"/>
                </a:lnTo>
                <a:lnTo>
                  <a:pt x="115" y="3"/>
                </a:lnTo>
                <a:lnTo>
                  <a:pt x="119" y="4"/>
                </a:lnTo>
                <a:lnTo>
                  <a:pt x="125" y="10"/>
                </a:lnTo>
                <a:lnTo>
                  <a:pt x="131" y="14"/>
                </a:lnTo>
                <a:lnTo>
                  <a:pt x="136" y="18"/>
                </a:lnTo>
                <a:lnTo>
                  <a:pt x="141" y="24"/>
                </a:lnTo>
                <a:lnTo>
                  <a:pt x="143" y="27"/>
                </a:lnTo>
                <a:lnTo>
                  <a:pt x="146" y="29"/>
                </a:lnTo>
                <a:lnTo>
                  <a:pt x="147" y="33"/>
                </a:lnTo>
                <a:lnTo>
                  <a:pt x="149" y="38"/>
                </a:lnTo>
                <a:lnTo>
                  <a:pt x="149" y="39"/>
                </a:lnTo>
                <a:lnTo>
                  <a:pt x="149" y="40"/>
                </a:lnTo>
                <a:lnTo>
                  <a:pt x="149" y="42"/>
                </a:lnTo>
                <a:lnTo>
                  <a:pt x="149" y="45"/>
                </a:lnTo>
                <a:lnTo>
                  <a:pt x="147" y="46"/>
                </a:lnTo>
                <a:lnTo>
                  <a:pt x="146" y="49"/>
                </a:lnTo>
                <a:lnTo>
                  <a:pt x="144" y="52"/>
                </a:lnTo>
                <a:lnTo>
                  <a:pt x="141" y="56"/>
                </a:lnTo>
                <a:lnTo>
                  <a:pt x="138" y="58"/>
                </a:lnTo>
                <a:lnTo>
                  <a:pt x="135" y="61"/>
                </a:lnTo>
                <a:lnTo>
                  <a:pt x="130" y="67"/>
                </a:lnTo>
                <a:lnTo>
                  <a:pt x="125" y="72"/>
                </a:lnTo>
                <a:lnTo>
                  <a:pt x="120" y="78"/>
                </a:lnTo>
                <a:lnTo>
                  <a:pt x="115" y="85"/>
                </a:lnTo>
                <a:lnTo>
                  <a:pt x="109" y="93"/>
                </a:lnTo>
                <a:lnTo>
                  <a:pt x="101" y="102"/>
                </a:lnTo>
                <a:lnTo>
                  <a:pt x="95" y="111"/>
                </a:lnTo>
                <a:lnTo>
                  <a:pt x="87" y="121"/>
                </a:lnTo>
                <a:lnTo>
                  <a:pt x="87" y="12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86"/>
          <p:cNvSpPr/>
          <p:nvPr/>
        </p:nvSpPr>
        <p:spPr bwMode="auto">
          <a:xfrm>
            <a:off x="1566195" y="2627682"/>
            <a:ext cx="295834" cy="1066386"/>
          </a:xfrm>
          <a:custGeom>
            <a:avLst/>
            <a:gdLst>
              <a:gd name="T0" fmla="*/ 4 w 70"/>
              <a:gd name="T1" fmla="*/ 19 h 300"/>
              <a:gd name="T2" fmla="*/ 1 w 70"/>
              <a:gd name="T3" fmla="*/ 15 h 300"/>
              <a:gd name="T4" fmla="*/ 0 w 70"/>
              <a:gd name="T5" fmla="*/ 10 h 300"/>
              <a:gd name="T6" fmla="*/ 1 w 70"/>
              <a:gd name="T7" fmla="*/ 5 h 300"/>
              <a:gd name="T8" fmla="*/ 4 w 70"/>
              <a:gd name="T9" fmla="*/ 1 h 300"/>
              <a:gd name="T10" fmla="*/ 12 w 70"/>
              <a:gd name="T11" fmla="*/ 0 h 300"/>
              <a:gd name="T12" fmla="*/ 25 w 70"/>
              <a:gd name="T13" fmla="*/ 3 h 300"/>
              <a:gd name="T14" fmla="*/ 43 w 70"/>
              <a:gd name="T15" fmla="*/ 7 h 300"/>
              <a:gd name="T16" fmla="*/ 52 w 70"/>
              <a:gd name="T17" fmla="*/ 25 h 300"/>
              <a:gd name="T18" fmla="*/ 54 w 70"/>
              <a:gd name="T19" fmla="*/ 58 h 300"/>
              <a:gd name="T20" fmla="*/ 55 w 70"/>
              <a:gd name="T21" fmla="*/ 96 h 300"/>
              <a:gd name="T22" fmla="*/ 59 w 70"/>
              <a:gd name="T23" fmla="*/ 139 h 300"/>
              <a:gd name="T24" fmla="*/ 62 w 70"/>
              <a:gd name="T25" fmla="*/ 173 h 300"/>
              <a:gd name="T26" fmla="*/ 63 w 70"/>
              <a:gd name="T27" fmla="*/ 196 h 300"/>
              <a:gd name="T28" fmla="*/ 65 w 70"/>
              <a:gd name="T29" fmla="*/ 215 h 300"/>
              <a:gd name="T30" fmla="*/ 67 w 70"/>
              <a:gd name="T31" fmla="*/ 232 h 300"/>
              <a:gd name="T32" fmla="*/ 68 w 70"/>
              <a:gd name="T33" fmla="*/ 246 h 300"/>
              <a:gd name="T34" fmla="*/ 68 w 70"/>
              <a:gd name="T35" fmla="*/ 258 h 300"/>
              <a:gd name="T36" fmla="*/ 70 w 70"/>
              <a:gd name="T37" fmla="*/ 268 h 300"/>
              <a:gd name="T38" fmla="*/ 70 w 70"/>
              <a:gd name="T39" fmla="*/ 276 h 300"/>
              <a:gd name="T40" fmla="*/ 70 w 70"/>
              <a:gd name="T41" fmla="*/ 285 h 300"/>
              <a:gd name="T42" fmla="*/ 68 w 70"/>
              <a:gd name="T43" fmla="*/ 291 h 300"/>
              <a:gd name="T44" fmla="*/ 65 w 70"/>
              <a:gd name="T45" fmla="*/ 297 h 300"/>
              <a:gd name="T46" fmla="*/ 60 w 70"/>
              <a:gd name="T47" fmla="*/ 300 h 300"/>
              <a:gd name="T48" fmla="*/ 57 w 70"/>
              <a:gd name="T49" fmla="*/ 300 h 300"/>
              <a:gd name="T50" fmla="*/ 54 w 70"/>
              <a:gd name="T51" fmla="*/ 298 h 300"/>
              <a:gd name="T52" fmla="*/ 51 w 70"/>
              <a:gd name="T53" fmla="*/ 293 h 300"/>
              <a:gd name="T54" fmla="*/ 47 w 70"/>
              <a:gd name="T55" fmla="*/ 283 h 300"/>
              <a:gd name="T56" fmla="*/ 46 w 70"/>
              <a:gd name="T57" fmla="*/ 271 h 300"/>
              <a:gd name="T58" fmla="*/ 43 w 70"/>
              <a:gd name="T59" fmla="*/ 255 h 300"/>
              <a:gd name="T60" fmla="*/ 41 w 70"/>
              <a:gd name="T61" fmla="*/ 237 h 300"/>
              <a:gd name="T62" fmla="*/ 38 w 70"/>
              <a:gd name="T63" fmla="*/ 215 h 300"/>
              <a:gd name="T64" fmla="*/ 36 w 70"/>
              <a:gd name="T65" fmla="*/ 192 h 300"/>
              <a:gd name="T66" fmla="*/ 33 w 70"/>
              <a:gd name="T67" fmla="*/ 168 h 300"/>
              <a:gd name="T68" fmla="*/ 31 w 70"/>
              <a:gd name="T69" fmla="*/ 148 h 300"/>
              <a:gd name="T70" fmla="*/ 28 w 70"/>
              <a:gd name="T71" fmla="*/ 129 h 300"/>
              <a:gd name="T72" fmla="*/ 27 w 70"/>
              <a:gd name="T73" fmla="*/ 112 h 300"/>
              <a:gd name="T74" fmla="*/ 25 w 70"/>
              <a:gd name="T75" fmla="*/ 97 h 300"/>
              <a:gd name="T76" fmla="*/ 23 w 70"/>
              <a:gd name="T77" fmla="*/ 83 h 300"/>
              <a:gd name="T78" fmla="*/ 22 w 70"/>
              <a:gd name="T79" fmla="*/ 72 h 300"/>
              <a:gd name="T80" fmla="*/ 20 w 70"/>
              <a:gd name="T81" fmla="*/ 58 h 300"/>
              <a:gd name="T82" fmla="*/ 17 w 70"/>
              <a:gd name="T83" fmla="*/ 44 h 300"/>
              <a:gd name="T84" fmla="*/ 14 w 70"/>
              <a:gd name="T85" fmla="*/ 33 h 300"/>
              <a:gd name="T86" fmla="*/ 9 w 70"/>
              <a:gd name="T87" fmla="*/ 25 h 300"/>
              <a:gd name="T88" fmla="*/ 6 w 70"/>
              <a:gd name="T89" fmla="*/ 22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0" h="300">
                <a:moveTo>
                  <a:pt x="6" y="22"/>
                </a:moveTo>
                <a:lnTo>
                  <a:pt x="4" y="19"/>
                </a:lnTo>
                <a:lnTo>
                  <a:pt x="3" y="17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1" y="5"/>
                </a:lnTo>
                <a:lnTo>
                  <a:pt x="3" y="3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lnTo>
                  <a:pt x="19" y="1"/>
                </a:lnTo>
                <a:lnTo>
                  <a:pt x="25" y="3"/>
                </a:lnTo>
                <a:lnTo>
                  <a:pt x="33" y="4"/>
                </a:lnTo>
                <a:lnTo>
                  <a:pt x="43" y="7"/>
                </a:lnTo>
                <a:lnTo>
                  <a:pt x="52" y="10"/>
                </a:lnTo>
                <a:lnTo>
                  <a:pt x="52" y="25"/>
                </a:lnTo>
                <a:lnTo>
                  <a:pt x="52" y="40"/>
                </a:lnTo>
                <a:lnTo>
                  <a:pt x="54" y="58"/>
                </a:lnTo>
                <a:lnTo>
                  <a:pt x="54" y="76"/>
                </a:lnTo>
                <a:lnTo>
                  <a:pt x="55" y="96"/>
                </a:lnTo>
                <a:lnTo>
                  <a:pt x="57" y="117"/>
                </a:lnTo>
                <a:lnTo>
                  <a:pt x="59" y="139"/>
                </a:lnTo>
                <a:lnTo>
                  <a:pt x="60" y="162"/>
                </a:lnTo>
                <a:lnTo>
                  <a:pt x="62" y="173"/>
                </a:lnTo>
                <a:lnTo>
                  <a:pt x="63" y="185"/>
                </a:lnTo>
                <a:lnTo>
                  <a:pt x="63" y="196"/>
                </a:lnTo>
                <a:lnTo>
                  <a:pt x="65" y="205"/>
                </a:lnTo>
                <a:lnTo>
                  <a:pt x="65" y="215"/>
                </a:lnTo>
                <a:lnTo>
                  <a:pt x="67" y="223"/>
                </a:lnTo>
                <a:lnTo>
                  <a:pt x="67" y="232"/>
                </a:lnTo>
                <a:lnTo>
                  <a:pt x="67" y="239"/>
                </a:lnTo>
                <a:lnTo>
                  <a:pt x="68" y="246"/>
                </a:lnTo>
                <a:lnTo>
                  <a:pt x="68" y="253"/>
                </a:lnTo>
                <a:lnTo>
                  <a:pt x="68" y="258"/>
                </a:lnTo>
                <a:lnTo>
                  <a:pt x="68" y="264"/>
                </a:lnTo>
                <a:lnTo>
                  <a:pt x="70" y="268"/>
                </a:lnTo>
                <a:lnTo>
                  <a:pt x="70" y="272"/>
                </a:lnTo>
                <a:lnTo>
                  <a:pt x="70" y="276"/>
                </a:lnTo>
                <a:lnTo>
                  <a:pt x="70" y="279"/>
                </a:lnTo>
                <a:lnTo>
                  <a:pt x="70" y="285"/>
                </a:lnTo>
                <a:lnTo>
                  <a:pt x="68" y="289"/>
                </a:lnTo>
                <a:lnTo>
                  <a:pt x="68" y="291"/>
                </a:lnTo>
                <a:lnTo>
                  <a:pt x="67" y="294"/>
                </a:lnTo>
                <a:lnTo>
                  <a:pt x="65" y="297"/>
                </a:lnTo>
                <a:lnTo>
                  <a:pt x="63" y="298"/>
                </a:lnTo>
                <a:lnTo>
                  <a:pt x="60" y="300"/>
                </a:lnTo>
                <a:lnTo>
                  <a:pt x="59" y="300"/>
                </a:lnTo>
                <a:lnTo>
                  <a:pt x="57" y="300"/>
                </a:lnTo>
                <a:lnTo>
                  <a:pt x="55" y="300"/>
                </a:lnTo>
                <a:lnTo>
                  <a:pt x="54" y="298"/>
                </a:lnTo>
                <a:lnTo>
                  <a:pt x="52" y="296"/>
                </a:lnTo>
                <a:lnTo>
                  <a:pt x="51" y="293"/>
                </a:lnTo>
                <a:lnTo>
                  <a:pt x="49" y="289"/>
                </a:lnTo>
                <a:lnTo>
                  <a:pt x="47" y="283"/>
                </a:lnTo>
                <a:lnTo>
                  <a:pt x="47" y="278"/>
                </a:lnTo>
                <a:lnTo>
                  <a:pt x="46" y="271"/>
                </a:lnTo>
                <a:lnTo>
                  <a:pt x="44" y="264"/>
                </a:lnTo>
                <a:lnTo>
                  <a:pt x="43" y="255"/>
                </a:lnTo>
                <a:lnTo>
                  <a:pt x="41" y="247"/>
                </a:lnTo>
                <a:lnTo>
                  <a:pt x="41" y="237"/>
                </a:lnTo>
                <a:lnTo>
                  <a:pt x="39" y="226"/>
                </a:lnTo>
                <a:lnTo>
                  <a:pt x="38" y="215"/>
                </a:lnTo>
                <a:lnTo>
                  <a:pt x="36" y="203"/>
                </a:lnTo>
                <a:lnTo>
                  <a:pt x="36" y="192"/>
                </a:lnTo>
                <a:lnTo>
                  <a:pt x="35" y="179"/>
                </a:lnTo>
                <a:lnTo>
                  <a:pt x="33" y="168"/>
                </a:lnTo>
                <a:lnTo>
                  <a:pt x="31" y="158"/>
                </a:lnTo>
                <a:lnTo>
                  <a:pt x="31" y="148"/>
                </a:lnTo>
                <a:lnTo>
                  <a:pt x="30" y="139"/>
                </a:lnTo>
                <a:lnTo>
                  <a:pt x="28" y="129"/>
                </a:lnTo>
                <a:lnTo>
                  <a:pt x="28" y="121"/>
                </a:lnTo>
                <a:lnTo>
                  <a:pt x="27" y="112"/>
                </a:lnTo>
                <a:lnTo>
                  <a:pt x="25" y="104"/>
                </a:lnTo>
                <a:lnTo>
                  <a:pt x="25" y="97"/>
                </a:lnTo>
                <a:lnTo>
                  <a:pt x="23" y="90"/>
                </a:lnTo>
                <a:lnTo>
                  <a:pt x="23" y="83"/>
                </a:lnTo>
                <a:lnTo>
                  <a:pt x="22" y="78"/>
                </a:lnTo>
                <a:lnTo>
                  <a:pt x="22" y="72"/>
                </a:lnTo>
                <a:lnTo>
                  <a:pt x="22" y="67"/>
                </a:lnTo>
                <a:lnTo>
                  <a:pt x="20" y="58"/>
                </a:lnTo>
                <a:lnTo>
                  <a:pt x="19" y="51"/>
                </a:lnTo>
                <a:lnTo>
                  <a:pt x="17" y="44"/>
                </a:lnTo>
                <a:lnTo>
                  <a:pt x="15" y="39"/>
                </a:lnTo>
                <a:lnTo>
                  <a:pt x="14" y="33"/>
                </a:lnTo>
                <a:lnTo>
                  <a:pt x="11" y="29"/>
                </a:lnTo>
                <a:lnTo>
                  <a:pt x="9" y="25"/>
                </a:lnTo>
                <a:lnTo>
                  <a:pt x="6" y="22"/>
                </a:lnTo>
                <a:lnTo>
                  <a:pt x="6" y="2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87"/>
          <p:cNvSpPr/>
          <p:nvPr/>
        </p:nvSpPr>
        <p:spPr bwMode="auto">
          <a:xfrm>
            <a:off x="1785957" y="2936933"/>
            <a:ext cx="866371" cy="216831"/>
          </a:xfrm>
          <a:custGeom>
            <a:avLst/>
            <a:gdLst>
              <a:gd name="T0" fmla="*/ 160 w 205"/>
              <a:gd name="T1" fmla="*/ 3 h 61"/>
              <a:gd name="T2" fmla="*/ 170 w 205"/>
              <a:gd name="T3" fmla="*/ 0 h 61"/>
              <a:gd name="T4" fmla="*/ 174 w 205"/>
              <a:gd name="T5" fmla="*/ 0 h 61"/>
              <a:gd name="T6" fmla="*/ 179 w 205"/>
              <a:gd name="T7" fmla="*/ 3 h 61"/>
              <a:gd name="T8" fmla="*/ 189 w 205"/>
              <a:gd name="T9" fmla="*/ 9 h 61"/>
              <a:gd name="T10" fmla="*/ 194 w 205"/>
              <a:gd name="T11" fmla="*/ 13 h 61"/>
              <a:gd name="T12" fmla="*/ 202 w 205"/>
              <a:gd name="T13" fmla="*/ 23 h 61"/>
              <a:gd name="T14" fmla="*/ 205 w 205"/>
              <a:gd name="T15" fmla="*/ 27 h 61"/>
              <a:gd name="T16" fmla="*/ 203 w 205"/>
              <a:gd name="T17" fmla="*/ 28 h 61"/>
              <a:gd name="T18" fmla="*/ 200 w 205"/>
              <a:gd name="T19" fmla="*/ 30 h 61"/>
              <a:gd name="T20" fmla="*/ 195 w 205"/>
              <a:gd name="T21" fmla="*/ 31 h 61"/>
              <a:gd name="T22" fmla="*/ 187 w 205"/>
              <a:gd name="T23" fmla="*/ 32 h 61"/>
              <a:gd name="T24" fmla="*/ 178 w 205"/>
              <a:gd name="T25" fmla="*/ 34 h 61"/>
              <a:gd name="T26" fmla="*/ 166 w 205"/>
              <a:gd name="T27" fmla="*/ 36 h 61"/>
              <a:gd name="T28" fmla="*/ 152 w 205"/>
              <a:gd name="T29" fmla="*/ 38 h 61"/>
              <a:gd name="T30" fmla="*/ 134 w 205"/>
              <a:gd name="T31" fmla="*/ 41 h 61"/>
              <a:gd name="T32" fmla="*/ 117 w 205"/>
              <a:gd name="T33" fmla="*/ 43 h 61"/>
              <a:gd name="T34" fmla="*/ 99 w 205"/>
              <a:gd name="T35" fmla="*/ 46 h 61"/>
              <a:gd name="T36" fmla="*/ 85 w 205"/>
              <a:gd name="T37" fmla="*/ 48 h 61"/>
              <a:gd name="T38" fmla="*/ 72 w 205"/>
              <a:gd name="T39" fmla="*/ 50 h 61"/>
              <a:gd name="T40" fmla="*/ 61 w 205"/>
              <a:gd name="T41" fmla="*/ 52 h 61"/>
              <a:gd name="T42" fmla="*/ 51 w 205"/>
              <a:gd name="T43" fmla="*/ 55 h 61"/>
              <a:gd name="T44" fmla="*/ 45 w 205"/>
              <a:gd name="T45" fmla="*/ 56 h 61"/>
              <a:gd name="T46" fmla="*/ 40 w 205"/>
              <a:gd name="T47" fmla="*/ 57 h 61"/>
              <a:gd name="T48" fmla="*/ 37 w 205"/>
              <a:gd name="T49" fmla="*/ 60 h 61"/>
              <a:gd name="T50" fmla="*/ 29 w 205"/>
              <a:gd name="T51" fmla="*/ 61 h 61"/>
              <a:gd name="T52" fmla="*/ 21 w 205"/>
              <a:gd name="T53" fmla="*/ 60 h 61"/>
              <a:gd name="T54" fmla="*/ 10 w 205"/>
              <a:gd name="T55" fmla="*/ 56 h 61"/>
              <a:gd name="T56" fmla="*/ 0 w 205"/>
              <a:gd name="T57" fmla="*/ 36 h 61"/>
              <a:gd name="T58" fmla="*/ 3 w 205"/>
              <a:gd name="T59" fmla="*/ 36 h 61"/>
              <a:gd name="T60" fmla="*/ 8 w 205"/>
              <a:gd name="T61" fmla="*/ 36 h 61"/>
              <a:gd name="T62" fmla="*/ 15 w 205"/>
              <a:gd name="T63" fmla="*/ 35 h 61"/>
              <a:gd name="T64" fmla="*/ 24 w 205"/>
              <a:gd name="T65" fmla="*/ 34 h 61"/>
              <a:gd name="T66" fmla="*/ 34 w 205"/>
              <a:gd name="T67" fmla="*/ 32 h 61"/>
              <a:gd name="T68" fmla="*/ 59 w 205"/>
              <a:gd name="T69" fmla="*/ 28 h 61"/>
              <a:gd name="T70" fmla="*/ 88 w 205"/>
              <a:gd name="T71" fmla="*/ 23 h 61"/>
              <a:gd name="T72" fmla="*/ 114 w 205"/>
              <a:gd name="T73" fmla="*/ 17 h 61"/>
              <a:gd name="T74" fmla="*/ 133 w 205"/>
              <a:gd name="T75" fmla="*/ 13 h 61"/>
              <a:gd name="T76" fmla="*/ 147 w 205"/>
              <a:gd name="T77" fmla="*/ 9 h 61"/>
              <a:gd name="T78" fmla="*/ 152 w 205"/>
              <a:gd name="T79" fmla="*/ 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61">
                <a:moveTo>
                  <a:pt x="152" y="6"/>
                </a:moveTo>
                <a:lnTo>
                  <a:pt x="160" y="3"/>
                </a:lnTo>
                <a:lnTo>
                  <a:pt x="166" y="2"/>
                </a:lnTo>
                <a:lnTo>
                  <a:pt x="170" y="0"/>
                </a:lnTo>
                <a:lnTo>
                  <a:pt x="171" y="0"/>
                </a:lnTo>
                <a:lnTo>
                  <a:pt x="174" y="0"/>
                </a:lnTo>
                <a:lnTo>
                  <a:pt x="176" y="2"/>
                </a:lnTo>
                <a:lnTo>
                  <a:pt x="179" y="3"/>
                </a:lnTo>
                <a:lnTo>
                  <a:pt x="184" y="6"/>
                </a:lnTo>
                <a:lnTo>
                  <a:pt x="189" y="9"/>
                </a:lnTo>
                <a:lnTo>
                  <a:pt x="190" y="11"/>
                </a:lnTo>
                <a:lnTo>
                  <a:pt x="194" y="13"/>
                </a:lnTo>
                <a:lnTo>
                  <a:pt x="198" y="18"/>
                </a:lnTo>
                <a:lnTo>
                  <a:pt x="202" y="23"/>
                </a:lnTo>
                <a:lnTo>
                  <a:pt x="203" y="25"/>
                </a:lnTo>
                <a:lnTo>
                  <a:pt x="205" y="27"/>
                </a:lnTo>
                <a:lnTo>
                  <a:pt x="205" y="28"/>
                </a:lnTo>
                <a:lnTo>
                  <a:pt x="203" y="28"/>
                </a:lnTo>
                <a:lnTo>
                  <a:pt x="202" y="28"/>
                </a:lnTo>
                <a:lnTo>
                  <a:pt x="200" y="30"/>
                </a:lnTo>
                <a:lnTo>
                  <a:pt x="198" y="30"/>
                </a:lnTo>
                <a:lnTo>
                  <a:pt x="195" y="31"/>
                </a:lnTo>
                <a:lnTo>
                  <a:pt x="192" y="31"/>
                </a:lnTo>
                <a:lnTo>
                  <a:pt x="187" y="32"/>
                </a:lnTo>
                <a:lnTo>
                  <a:pt x="182" y="32"/>
                </a:lnTo>
                <a:lnTo>
                  <a:pt x="178" y="34"/>
                </a:lnTo>
                <a:lnTo>
                  <a:pt x="173" y="35"/>
                </a:lnTo>
                <a:lnTo>
                  <a:pt x="166" y="36"/>
                </a:lnTo>
                <a:lnTo>
                  <a:pt x="158" y="36"/>
                </a:lnTo>
                <a:lnTo>
                  <a:pt x="152" y="38"/>
                </a:lnTo>
                <a:lnTo>
                  <a:pt x="144" y="39"/>
                </a:lnTo>
                <a:lnTo>
                  <a:pt x="134" y="41"/>
                </a:lnTo>
                <a:lnTo>
                  <a:pt x="126" y="42"/>
                </a:lnTo>
                <a:lnTo>
                  <a:pt x="117" y="43"/>
                </a:lnTo>
                <a:lnTo>
                  <a:pt x="109" y="45"/>
                </a:lnTo>
                <a:lnTo>
                  <a:pt x="99" y="46"/>
                </a:lnTo>
                <a:lnTo>
                  <a:pt x="93" y="48"/>
                </a:lnTo>
                <a:lnTo>
                  <a:pt x="85" y="48"/>
                </a:lnTo>
                <a:lnTo>
                  <a:pt x="79" y="49"/>
                </a:lnTo>
                <a:lnTo>
                  <a:pt x="72" y="50"/>
                </a:lnTo>
                <a:lnTo>
                  <a:pt x="66" y="52"/>
                </a:lnTo>
                <a:lnTo>
                  <a:pt x="61" y="52"/>
                </a:lnTo>
                <a:lnTo>
                  <a:pt x="56" y="53"/>
                </a:lnTo>
                <a:lnTo>
                  <a:pt x="51" y="55"/>
                </a:lnTo>
                <a:lnTo>
                  <a:pt x="48" y="55"/>
                </a:lnTo>
                <a:lnTo>
                  <a:pt x="45" y="56"/>
                </a:lnTo>
                <a:lnTo>
                  <a:pt x="43" y="57"/>
                </a:lnTo>
                <a:lnTo>
                  <a:pt x="40" y="57"/>
                </a:lnTo>
                <a:lnTo>
                  <a:pt x="39" y="59"/>
                </a:lnTo>
                <a:lnTo>
                  <a:pt x="37" y="60"/>
                </a:lnTo>
                <a:lnTo>
                  <a:pt x="34" y="61"/>
                </a:lnTo>
                <a:lnTo>
                  <a:pt x="29" y="61"/>
                </a:lnTo>
                <a:lnTo>
                  <a:pt x="24" y="60"/>
                </a:lnTo>
                <a:lnTo>
                  <a:pt x="21" y="60"/>
                </a:lnTo>
                <a:lnTo>
                  <a:pt x="15" y="59"/>
                </a:lnTo>
                <a:lnTo>
                  <a:pt x="10" y="56"/>
                </a:lnTo>
                <a:lnTo>
                  <a:pt x="5" y="53"/>
                </a:lnTo>
                <a:lnTo>
                  <a:pt x="0" y="36"/>
                </a:lnTo>
                <a:lnTo>
                  <a:pt x="2" y="36"/>
                </a:lnTo>
                <a:lnTo>
                  <a:pt x="3" y="36"/>
                </a:lnTo>
                <a:lnTo>
                  <a:pt x="5" y="36"/>
                </a:lnTo>
                <a:lnTo>
                  <a:pt x="8" y="36"/>
                </a:lnTo>
                <a:lnTo>
                  <a:pt x="11" y="36"/>
                </a:lnTo>
                <a:lnTo>
                  <a:pt x="15" y="35"/>
                </a:lnTo>
                <a:lnTo>
                  <a:pt x="19" y="35"/>
                </a:lnTo>
                <a:lnTo>
                  <a:pt x="24" y="34"/>
                </a:lnTo>
                <a:lnTo>
                  <a:pt x="29" y="34"/>
                </a:lnTo>
                <a:lnTo>
                  <a:pt x="34" y="32"/>
                </a:lnTo>
                <a:lnTo>
                  <a:pt x="47" y="30"/>
                </a:lnTo>
                <a:lnTo>
                  <a:pt x="59" y="28"/>
                </a:lnTo>
                <a:lnTo>
                  <a:pt x="74" y="25"/>
                </a:lnTo>
                <a:lnTo>
                  <a:pt x="88" y="23"/>
                </a:lnTo>
                <a:lnTo>
                  <a:pt x="102" y="20"/>
                </a:lnTo>
                <a:lnTo>
                  <a:pt x="114" y="17"/>
                </a:lnTo>
                <a:lnTo>
                  <a:pt x="125" y="14"/>
                </a:lnTo>
                <a:lnTo>
                  <a:pt x="133" y="13"/>
                </a:lnTo>
                <a:lnTo>
                  <a:pt x="141" y="10"/>
                </a:lnTo>
                <a:lnTo>
                  <a:pt x="147" y="9"/>
                </a:lnTo>
                <a:lnTo>
                  <a:pt x="152" y="6"/>
                </a:lnTo>
                <a:lnTo>
                  <a:pt x="152" y="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88"/>
          <p:cNvSpPr/>
          <p:nvPr/>
        </p:nvSpPr>
        <p:spPr bwMode="auto">
          <a:xfrm>
            <a:off x="1807089" y="3381262"/>
            <a:ext cx="925538" cy="177731"/>
          </a:xfrm>
          <a:custGeom>
            <a:avLst/>
            <a:gdLst>
              <a:gd name="T0" fmla="*/ 209 w 219"/>
              <a:gd name="T1" fmla="*/ 31 h 50"/>
              <a:gd name="T2" fmla="*/ 187 w 219"/>
              <a:gd name="T3" fmla="*/ 32 h 50"/>
              <a:gd name="T4" fmla="*/ 161 w 219"/>
              <a:gd name="T5" fmla="*/ 35 h 50"/>
              <a:gd name="T6" fmla="*/ 129 w 219"/>
              <a:gd name="T7" fmla="*/ 38 h 50"/>
              <a:gd name="T8" fmla="*/ 94 w 219"/>
              <a:gd name="T9" fmla="*/ 43 h 50"/>
              <a:gd name="T10" fmla="*/ 62 w 219"/>
              <a:gd name="T11" fmla="*/ 48 h 50"/>
              <a:gd name="T12" fmla="*/ 35 w 219"/>
              <a:gd name="T13" fmla="*/ 49 h 50"/>
              <a:gd name="T14" fmla="*/ 10 w 219"/>
              <a:gd name="T15" fmla="*/ 50 h 50"/>
              <a:gd name="T16" fmla="*/ 0 w 219"/>
              <a:gd name="T17" fmla="*/ 27 h 50"/>
              <a:gd name="T18" fmla="*/ 6 w 219"/>
              <a:gd name="T19" fmla="*/ 27 h 50"/>
              <a:gd name="T20" fmla="*/ 14 w 219"/>
              <a:gd name="T21" fmla="*/ 25 h 50"/>
              <a:gd name="T22" fmla="*/ 24 w 219"/>
              <a:gd name="T23" fmla="*/ 24 h 50"/>
              <a:gd name="T24" fmla="*/ 37 w 219"/>
              <a:gd name="T25" fmla="*/ 23 h 50"/>
              <a:gd name="T26" fmla="*/ 51 w 219"/>
              <a:gd name="T27" fmla="*/ 21 h 50"/>
              <a:gd name="T28" fmla="*/ 67 w 219"/>
              <a:gd name="T29" fmla="*/ 18 h 50"/>
              <a:gd name="T30" fmla="*/ 85 w 219"/>
              <a:gd name="T31" fmla="*/ 16 h 50"/>
              <a:gd name="T32" fmla="*/ 104 w 219"/>
              <a:gd name="T33" fmla="*/ 11 h 50"/>
              <a:gd name="T34" fmla="*/ 123 w 219"/>
              <a:gd name="T35" fmla="*/ 10 h 50"/>
              <a:gd name="T36" fmla="*/ 139 w 219"/>
              <a:gd name="T37" fmla="*/ 7 h 50"/>
              <a:gd name="T38" fmla="*/ 153 w 219"/>
              <a:gd name="T39" fmla="*/ 5 h 50"/>
              <a:gd name="T40" fmla="*/ 166 w 219"/>
              <a:gd name="T41" fmla="*/ 3 h 50"/>
              <a:gd name="T42" fmla="*/ 176 w 219"/>
              <a:gd name="T43" fmla="*/ 2 h 50"/>
              <a:gd name="T44" fmla="*/ 182 w 219"/>
              <a:gd name="T45" fmla="*/ 0 h 50"/>
              <a:gd name="T46" fmla="*/ 189 w 219"/>
              <a:gd name="T47" fmla="*/ 0 h 50"/>
              <a:gd name="T48" fmla="*/ 190 w 219"/>
              <a:gd name="T49" fmla="*/ 0 h 50"/>
              <a:gd name="T50" fmla="*/ 195 w 219"/>
              <a:gd name="T51" fmla="*/ 2 h 50"/>
              <a:gd name="T52" fmla="*/ 198 w 219"/>
              <a:gd name="T53" fmla="*/ 3 h 50"/>
              <a:gd name="T54" fmla="*/ 203 w 219"/>
              <a:gd name="T55" fmla="*/ 9 h 50"/>
              <a:gd name="T56" fmla="*/ 208 w 219"/>
              <a:gd name="T57" fmla="*/ 14 h 50"/>
              <a:gd name="T58" fmla="*/ 213 w 219"/>
              <a:gd name="T59" fmla="*/ 23 h 50"/>
              <a:gd name="T60" fmla="*/ 216 w 219"/>
              <a:gd name="T61" fmla="*/ 27 h 50"/>
              <a:gd name="T62" fmla="*/ 217 w 219"/>
              <a:gd name="T63" fmla="*/ 31 h 50"/>
              <a:gd name="T64" fmla="*/ 219 w 219"/>
              <a:gd name="T65" fmla="*/ 3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9" h="50">
                <a:moveTo>
                  <a:pt x="219" y="31"/>
                </a:moveTo>
                <a:lnTo>
                  <a:pt x="209" y="31"/>
                </a:lnTo>
                <a:lnTo>
                  <a:pt x="198" y="32"/>
                </a:lnTo>
                <a:lnTo>
                  <a:pt x="187" y="32"/>
                </a:lnTo>
                <a:lnTo>
                  <a:pt x="174" y="34"/>
                </a:lnTo>
                <a:lnTo>
                  <a:pt x="161" y="35"/>
                </a:lnTo>
                <a:lnTo>
                  <a:pt x="145" y="36"/>
                </a:lnTo>
                <a:lnTo>
                  <a:pt x="129" y="38"/>
                </a:lnTo>
                <a:lnTo>
                  <a:pt x="112" y="41"/>
                </a:lnTo>
                <a:lnTo>
                  <a:pt x="94" y="43"/>
                </a:lnTo>
                <a:lnTo>
                  <a:pt x="78" y="45"/>
                </a:lnTo>
                <a:lnTo>
                  <a:pt x="62" y="48"/>
                </a:lnTo>
                <a:lnTo>
                  <a:pt x="48" y="48"/>
                </a:lnTo>
                <a:lnTo>
                  <a:pt x="35" y="49"/>
                </a:lnTo>
                <a:lnTo>
                  <a:pt x="22" y="50"/>
                </a:lnTo>
                <a:lnTo>
                  <a:pt x="10" y="50"/>
                </a:lnTo>
                <a:lnTo>
                  <a:pt x="0" y="50"/>
                </a:lnTo>
                <a:lnTo>
                  <a:pt x="0" y="27"/>
                </a:lnTo>
                <a:lnTo>
                  <a:pt x="3" y="27"/>
                </a:lnTo>
                <a:lnTo>
                  <a:pt x="6" y="27"/>
                </a:lnTo>
                <a:lnTo>
                  <a:pt x="10" y="25"/>
                </a:lnTo>
                <a:lnTo>
                  <a:pt x="14" y="25"/>
                </a:lnTo>
                <a:lnTo>
                  <a:pt x="19" y="25"/>
                </a:lnTo>
                <a:lnTo>
                  <a:pt x="24" y="24"/>
                </a:lnTo>
                <a:lnTo>
                  <a:pt x="30" y="24"/>
                </a:lnTo>
                <a:lnTo>
                  <a:pt x="37" y="23"/>
                </a:lnTo>
                <a:lnTo>
                  <a:pt x="43" y="23"/>
                </a:lnTo>
                <a:lnTo>
                  <a:pt x="51" y="21"/>
                </a:lnTo>
                <a:lnTo>
                  <a:pt x="59" y="20"/>
                </a:lnTo>
                <a:lnTo>
                  <a:pt x="67" y="18"/>
                </a:lnTo>
                <a:lnTo>
                  <a:pt x="75" y="17"/>
                </a:lnTo>
                <a:lnTo>
                  <a:pt x="85" y="16"/>
                </a:lnTo>
                <a:lnTo>
                  <a:pt x="94" y="14"/>
                </a:lnTo>
                <a:lnTo>
                  <a:pt x="104" y="11"/>
                </a:lnTo>
                <a:lnTo>
                  <a:pt x="113" y="11"/>
                </a:lnTo>
                <a:lnTo>
                  <a:pt x="123" y="10"/>
                </a:lnTo>
                <a:lnTo>
                  <a:pt x="131" y="9"/>
                </a:lnTo>
                <a:lnTo>
                  <a:pt x="139" y="7"/>
                </a:lnTo>
                <a:lnTo>
                  <a:pt x="147" y="6"/>
                </a:lnTo>
                <a:lnTo>
                  <a:pt x="153" y="5"/>
                </a:lnTo>
                <a:lnTo>
                  <a:pt x="160" y="5"/>
                </a:lnTo>
                <a:lnTo>
                  <a:pt x="166" y="3"/>
                </a:lnTo>
                <a:lnTo>
                  <a:pt x="171" y="3"/>
                </a:lnTo>
                <a:lnTo>
                  <a:pt x="176" y="2"/>
                </a:lnTo>
                <a:lnTo>
                  <a:pt x="179" y="2"/>
                </a:lnTo>
                <a:lnTo>
                  <a:pt x="182" y="0"/>
                </a:lnTo>
                <a:lnTo>
                  <a:pt x="185" y="0"/>
                </a:lnTo>
                <a:lnTo>
                  <a:pt x="189" y="0"/>
                </a:lnTo>
                <a:lnTo>
                  <a:pt x="190" y="0"/>
                </a:lnTo>
                <a:lnTo>
                  <a:pt x="190" y="0"/>
                </a:lnTo>
                <a:lnTo>
                  <a:pt x="192" y="0"/>
                </a:lnTo>
                <a:lnTo>
                  <a:pt x="195" y="2"/>
                </a:lnTo>
                <a:lnTo>
                  <a:pt x="197" y="2"/>
                </a:lnTo>
                <a:lnTo>
                  <a:pt x="198" y="3"/>
                </a:lnTo>
                <a:lnTo>
                  <a:pt x="201" y="6"/>
                </a:lnTo>
                <a:lnTo>
                  <a:pt x="203" y="9"/>
                </a:lnTo>
                <a:lnTo>
                  <a:pt x="206" y="11"/>
                </a:lnTo>
                <a:lnTo>
                  <a:pt x="208" y="14"/>
                </a:lnTo>
                <a:lnTo>
                  <a:pt x="211" y="18"/>
                </a:lnTo>
                <a:lnTo>
                  <a:pt x="213" y="23"/>
                </a:lnTo>
                <a:lnTo>
                  <a:pt x="214" y="25"/>
                </a:lnTo>
                <a:lnTo>
                  <a:pt x="216" y="27"/>
                </a:lnTo>
                <a:lnTo>
                  <a:pt x="217" y="30"/>
                </a:lnTo>
                <a:lnTo>
                  <a:pt x="217" y="31"/>
                </a:lnTo>
                <a:lnTo>
                  <a:pt x="219" y="31"/>
                </a:lnTo>
                <a:lnTo>
                  <a:pt x="219" y="31"/>
                </a:lnTo>
                <a:lnTo>
                  <a:pt x="219" y="3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0" name="组合 109"/>
          <p:cNvGrpSpPr/>
          <p:nvPr/>
        </p:nvGrpSpPr>
        <p:grpSpPr>
          <a:xfrm>
            <a:off x="755576" y="4241561"/>
            <a:ext cx="3173973" cy="634445"/>
            <a:chOff x="2828252" y="4073742"/>
            <a:chExt cx="2266563" cy="453063"/>
          </a:xfrm>
        </p:grpSpPr>
        <p:grpSp>
          <p:nvGrpSpPr>
            <p:cNvPr id="111" name="组合 110"/>
            <p:cNvGrpSpPr/>
            <p:nvPr/>
          </p:nvGrpSpPr>
          <p:grpSpPr>
            <a:xfrm>
              <a:off x="4644008" y="4073742"/>
              <a:ext cx="450807" cy="453063"/>
              <a:chOff x="2326817" y="3622539"/>
              <a:chExt cx="450807" cy="453063"/>
            </a:xfrm>
          </p:grpSpPr>
          <p:pic>
            <p:nvPicPr>
              <p:cNvPr id="141" name="图片 14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6817" y="362253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42" name="组合 141"/>
              <p:cNvGrpSpPr/>
              <p:nvPr/>
            </p:nvGrpSpPr>
            <p:grpSpPr>
              <a:xfrm>
                <a:off x="2409617" y="3686039"/>
                <a:ext cx="285206" cy="326062"/>
                <a:chOff x="2127250" y="633413"/>
                <a:chExt cx="592138" cy="804862"/>
              </a:xfrm>
              <a:solidFill>
                <a:srgbClr val="FF0000"/>
              </a:solidFill>
            </p:grpSpPr>
            <p:sp>
              <p:nvSpPr>
                <p:cNvPr id="143" name="Freeform 184"/>
                <p:cNvSpPr/>
                <p:nvPr/>
              </p:nvSpPr>
              <p:spPr bwMode="auto">
                <a:xfrm>
                  <a:off x="2227263" y="633413"/>
                  <a:ext cx="236538" cy="306387"/>
                </a:xfrm>
                <a:custGeom>
                  <a:avLst/>
                  <a:gdLst>
                    <a:gd name="T0" fmla="*/ 72 w 149"/>
                    <a:gd name="T1" fmla="*/ 140 h 193"/>
                    <a:gd name="T2" fmla="*/ 39 w 149"/>
                    <a:gd name="T3" fmla="*/ 177 h 193"/>
                    <a:gd name="T4" fmla="*/ 0 w 149"/>
                    <a:gd name="T5" fmla="*/ 193 h 193"/>
                    <a:gd name="T6" fmla="*/ 8 w 149"/>
                    <a:gd name="T7" fmla="*/ 182 h 193"/>
                    <a:gd name="T8" fmla="*/ 21 w 149"/>
                    <a:gd name="T9" fmla="*/ 167 h 193"/>
                    <a:gd name="T10" fmla="*/ 34 w 149"/>
                    <a:gd name="T11" fmla="*/ 147 h 193"/>
                    <a:gd name="T12" fmla="*/ 48 w 149"/>
                    <a:gd name="T13" fmla="*/ 127 h 193"/>
                    <a:gd name="T14" fmla="*/ 61 w 149"/>
                    <a:gd name="T15" fmla="*/ 104 h 193"/>
                    <a:gd name="T16" fmla="*/ 74 w 149"/>
                    <a:gd name="T17" fmla="*/ 85 h 193"/>
                    <a:gd name="T18" fmla="*/ 83 w 149"/>
                    <a:gd name="T19" fmla="*/ 67 h 193"/>
                    <a:gd name="T20" fmla="*/ 91 w 149"/>
                    <a:gd name="T21" fmla="*/ 53 h 193"/>
                    <a:gd name="T22" fmla="*/ 96 w 149"/>
                    <a:gd name="T23" fmla="*/ 40 h 193"/>
                    <a:gd name="T24" fmla="*/ 99 w 149"/>
                    <a:gd name="T25" fmla="*/ 31 h 193"/>
                    <a:gd name="T26" fmla="*/ 101 w 149"/>
                    <a:gd name="T27" fmla="*/ 22 h 193"/>
                    <a:gd name="T28" fmla="*/ 99 w 149"/>
                    <a:gd name="T29" fmla="*/ 17 h 193"/>
                    <a:gd name="T30" fmla="*/ 98 w 149"/>
                    <a:gd name="T31" fmla="*/ 7 h 193"/>
                    <a:gd name="T32" fmla="*/ 101 w 149"/>
                    <a:gd name="T33" fmla="*/ 3 h 193"/>
                    <a:gd name="T34" fmla="*/ 103 w 149"/>
                    <a:gd name="T35" fmla="*/ 2 h 193"/>
                    <a:gd name="T36" fmla="*/ 107 w 149"/>
                    <a:gd name="T37" fmla="*/ 0 h 193"/>
                    <a:gd name="T38" fmla="*/ 114 w 149"/>
                    <a:gd name="T39" fmla="*/ 2 h 193"/>
                    <a:gd name="T40" fmla="*/ 119 w 149"/>
                    <a:gd name="T41" fmla="*/ 4 h 193"/>
                    <a:gd name="T42" fmla="*/ 131 w 149"/>
                    <a:gd name="T43" fmla="*/ 14 h 193"/>
                    <a:gd name="T44" fmla="*/ 141 w 149"/>
                    <a:gd name="T45" fmla="*/ 24 h 193"/>
                    <a:gd name="T46" fmla="*/ 146 w 149"/>
                    <a:gd name="T47" fmla="*/ 29 h 193"/>
                    <a:gd name="T48" fmla="*/ 149 w 149"/>
                    <a:gd name="T49" fmla="*/ 38 h 193"/>
                    <a:gd name="T50" fmla="*/ 149 w 149"/>
                    <a:gd name="T51" fmla="*/ 40 h 193"/>
                    <a:gd name="T52" fmla="*/ 149 w 149"/>
                    <a:gd name="T53" fmla="*/ 45 h 193"/>
                    <a:gd name="T54" fmla="*/ 146 w 149"/>
                    <a:gd name="T55" fmla="*/ 49 h 193"/>
                    <a:gd name="T56" fmla="*/ 141 w 149"/>
                    <a:gd name="T57" fmla="*/ 56 h 193"/>
                    <a:gd name="T58" fmla="*/ 135 w 149"/>
                    <a:gd name="T59" fmla="*/ 61 h 193"/>
                    <a:gd name="T60" fmla="*/ 125 w 149"/>
                    <a:gd name="T61" fmla="*/ 72 h 193"/>
                    <a:gd name="T62" fmla="*/ 115 w 149"/>
                    <a:gd name="T63" fmla="*/ 85 h 193"/>
                    <a:gd name="T64" fmla="*/ 101 w 149"/>
                    <a:gd name="T65" fmla="*/ 102 h 193"/>
                    <a:gd name="T66" fmla="*/ 87 w 149"/>
                    <a:gd name="T67" fmla="*/ 12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9" h="193">
                      <a:moveTo>
                        <a:pt x="87" y="121"/>
                      </a:moveTo>
                      <a:lnTo>
                        <a:pt x="72" y="140"/>
                      </a:lnTo>
                      <a:lnTo>
                        <a:pt x="56" y="158"/>
                      </a:lnTo>
                      <a:lnTo>
                        <a:pt x="39" y="177"/>
                      </a:lnTo>
                      <a:lnTo>
                        <a:pt x="21" y="193"/>
                      </a:lnTo>
                      <a:lnTo>
                        <a:pt x="0" y="193"/>
                      </a:lnTo>
                      <a:lnTo>
                        <a:pt x="4" y="188"/>
                      </a:lnTo>
                      <a:lnTo>
                        <a:pt x="8" y="182"/>
                      </a:lnTo>
                      <a:lnTo>
                        <a:pt x="15" y="175"/>
                      </a:lnTo>
                      <a:lnTo>
                        <a:pt x="21" y="167"/>
                      </a:lnTo>
                      <a:lnTo>
                        <a:pt x="28" y="157"/>
                      </a:lnTo>
                      <a:lnTo>
                        <a:pt x="34" y="147"/>
                      </a:lnTo>
                      <a:lnTo>
                        <a:pt x="40" y="138"/>
                      </a:lnTo>
                      <a:lnTo>
                        <a:pt x="48" y="127"/>
                      </a:lnTo>
                      <a:lnTo>
                        <a:pt x="55" y="115"/>
                      </a:lnTo>
                      <a:lnTo>
                        <a:pt x="61" y="104"/>
                      </a:lnTo>
                      <a:lnTo>
                        <a:pt x="68" y="95"/>
                      </a:lnTo>
                      <a:lnTo>
                        <a:pt x="74" y="85"/>
                      </a:lnTo>
                      <a:lnTo>
                        <a:pt x="79" y="75"/>
                      </a:lnTo>
                      <a:lnTo>
                        <a:pt x="83" y="67"/>
                      </a:lnTo>
                      <a:lnTo>
                        <a:pt x="88" y="60"/>
                      </a:lnTo>
                      <a:lnTo>
                        <a:pt x="91" y="53"/>
                      </a:lnTo>
                      <a:lnTo>
                        <a:pt x="95" y="46"/>
                      </a:lnTo>
                      <a:lnTo>
                        <a:pt x="96" y="40"/>
                      </a:lnTo>
                      <a:lnTo>
                        <a:pt x="98" y="35"/>
                      </a:lnTo>
                      <a:lnTo>
                        <a:pt x="99" y="31"/>
                      </a:lnTo>
                      <a:lnTo>
                        <a:pt x="99" y="27"/>
                      </a:lnTo>
                      <a:lnTo>
                        <a:pt x="101" y="22"/>
                      </a:lnTo>
                      <a:lnTo>
                        <a:pt x="101" y="20"/>
                      </a:lnTo>
                      <a:lnTo>
                        <a:pt x="99" y="17"/>
                      </a:lnTo>
                      <a:lnTo>
                        <a:pt x="99" y="11"/>
                      </a:lnTo>
                      <a:lnTo>
                        <a:pt x="98" y="7"/>
                      </a:lnTo>
                      <a:lnTo>
                        <a:pt x="99" y="4"/>
                      </a:lnTo>
                      <a:lnTo>
                        <a:pt x="101" y="3"/>
                      </a:lnTo>
                      <a:lnTo>
                        <a:pt x="103" y="3"/>
                      </a:lnTo>
                      <a:lnTo>
                        <a:pt x="103" y="2"/>
                      </a:lnTo>
                      <a:lnTo>
                        <a:pt x="104" y="2"/>
                      </a:lnTo>
                      <a:lnTo>
                        <a:pt x="107" y="0"/>
                      </a:lnTo>
                      <a:lnTo>
                        <a:pt x="111" y="2"/>
                      </a:lnTo>
                      <a:lnTo>
                        <a:pt x="114" y="2"/>
                      </a:lnTo>
                      <a:lnTo>
                        <a:pt x="115" y="3"/>
                      </a:lnTo>
                      <a:lnTo>
                        <a:pt x="119" y="4"/>
                      </a:lnTo>
                      <a:lnTo>
                        <a:pt x="125" y="10"/>
                      </a:lnTo>
                      <a:lnTo>
                        <a:pt x="131" y="14"/>
                      </a:lnTo>
                      <a:lnTo>
                        <a:pt x="136" y="18"/>
                      </a:lnTo>
                      <a:lnTo>
                        <a:pt x="141" y="24"/>
                      </a:lnTo>
                      <a:lnTo>
                        <a:pt x="143" y="27"/>
                      </a:lnTo>
                      <a:lnTo>
                        <a:pt x="146" y="29"/>
                      </a:lnTo>
                      <a:lnTo>
                        <a:pt x="147" y="33"/>
                      </a:lnTo>
                      <a:lnTo>
                        <a:pt x="149" y="38"/>
                      </a:lnTo>
                      <a:lnTo>
                        <a:pt x="149" y="39"/>
                      </a:lnTo>
                      <a:lnTo>
                        <a:pt x="149" y="40"/>
                      </a:lnTo>
                      <a:lnTo>
                        <a:pt x="149" y="42"/>
                      </a:lnTo>
                      <a:lnTo>
                        <a:pt x="149" y="45"/>
                      </a:lnTo>
                      <a:lnTo>
                        <a:pt x="147" y="46"/>
                      </a:lnTo>
                      <a:lnTo>
                        <a:pt x="146" y="49"/>
                      </a:lnTo>
                      <a:lnTo>
                        <a:pt x="144" y="52"/>
                      </a:lnTo>
                      <a:lnTo>
                        <a:pt x="141" y="56"/>
                      </a:lnTo>
                      <a:lnTo>
                        <a:pt x="138" y="58"/>
                      </a:lnTo>
                      <a:lnTo>
                        <a:pt x="135" y="61"/>
                      </a:lnTo>
                      <a:lnTo>
                        <a:pt x="130" y="67"/>
                      </a:lnTo>
                      <a:lnTo>
                        <a:pt x="125" y="72"/>
                      </a:lnTo>
                      <a:lnTo>
                        <a:pt x="120" y="78"/>
                      </a:lnTo>
                      <a:lnTo>
                        <a:pt x="115" y="85"/>
                      </a:lnTo>
                      <a:lnTo>
                        <a:pt x="109" y="93"/>
                      </a:lnTo>
                      <a:lnTo>
                        <a:pt x="101" y="102"/>
                      </a:lnTo>
                      <a:lnTo>
                        <a:pt x="95" y="111"/>
                      </a:lnTo>
                      <a:lnTo>
                        <a:pt x="87" y="121"/>
                      </a:lnTo>
                      <a:lnTo>
                        <a:pt x="87" y="1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85"/>
                <p:cNvSpPr/>
                <p:nvPr/>
              </p:nvSpPr>
              <p:spPr bwMode="auto">
                <a:xfrm>
                  <a:off x="2189163" y="847725"/>
                  <a:ext cx="530225" cy="590550"/>
                </a:xfrm>
                <a:custGeom>
                  <a:avLst/>
                  <a:gdLst>
                    <a:gd name="T0" fmla="*/ 269 w 334"/>
                    <a:gd name="T1" fmla="*/ 364 h 372"/>
                    <a:gd name="T2" fmla="*/ 262 w 334"/>
                    <a:gd name="T3" fmla="*/ 369 h 372"/>
                    <a:gd name="T4" fmla="*/ 256 w 334"/>
                    <a:gd name="T5" fmla="*/ 372 h 372"/>
                    <a:gd name="T6" fmla="*/ 253 w 334"/>
                    <a:gd name="T7" fmla="*/ 369 h 372"/>
                    <a:gd name="T8" fmla="*/ 250 w 334"/>
                    <a:gd name="T9" fmla="*/ 359 h 372"/>
                    <a:gd name="T10" fmla="*/ 250 w 334"/>
                    <a:gd name="T11" fmla="*/ 344 h 372"/>
                    <a:gd name="T12" fmla="*/ 245 w 334"/>
                    <a:gd name="T13" fmla="*/ 326 h 372"/>
                    <a:gd name="T14" fmla="*/ 235 w 334"/>
                    <a:gd name="T15" fmla="*/ 304 h 372"/>
                    <a:gd name="T16" fmla="*/ 238 w 334"/>
                    <a:gd name="T17" fmla="*/ 289 h 372"/>
                    <a:gd name="T18" fmla="*/ 250 w 334"/>
                    <a:gd name="T19" fmla="*/ 289 h 372"/>
                    <a:gd name="T20" fmla="*/ 258 w 334"/>
                    <a:gd name="T21" fmla="*/ 286 h 372"/>
                    <a:gd name="T22" fmla="*/ 259 w 334"/>
                    <a:gd name="T23" fmla="*/ 282 h 372"/>
                    <a:gd name="T24" fmla="*/ 261 w 334"/>
                    <a:gd name="T25" fmla="*/ 275 h 372"/>
                    <a:gd name="T26" fmla="*/ 262 w 334"/>
                    <a:gd name="T27" fmla="*/ 264 h 372"/>
                    <a:gd name="T28" fmla="*/ 264 w 334"/>
                    <a:gd name="T29" fmla="*/ 250 h 372"/>
                    <a:gd name="T30" fmla="*/ 267 w 334"/>
                    <a:gd name="T31" fmla="*/ 233 h 372"/>
                    <a:gd name="T32" fmla="*/ 274 w 334"/>
                    <a:gd name="T33" fmla="*/ 191 h 372"/>
                    <a:gd name="T34" fmla="*/ 280 w 334"/>
                    <a:gd name="T35" fmla="*/ 110 h 372"/>
                    <a:gd name="T36" fmla="*/ 278 w 334"/>
                    <a:gd name="T37" fmla="*/ 79 h 372"/>
                    <a:gd name="T38" fmla="*/ 275 w 334"/>
                    <a:gd name="T39" fmla="*/ 58 h 372"/>
                    <a:gd name="T40" fmla="*/ 269 w 334"/>
                    <a:gd name="T41" fmla="*/ 48 h 372"/>
                    <a:gd name="T42" fmla="*/ 259 w 334"/>
                    <a:gd name="T43" fmla="*/ 43 h 372"/>
                    <a:gd name="T44" fmla="*/ 242 w 334"/>
                    <a:gd name="T45" fmla="*/ 42 h 372"/>
                    <a:gd name="T46" fmla="*/ 231 w 334"/>
                    <a:gd name="T47" fmla="*/ 42 h 372"/>
                    <a:gd name="T48" fmla="*/ 215 w 334"/>
                    <a:gd name="T49" fmla="*/ 44 h 372"/>
                    <a:gd name="T50" fmla="*/ 195 w 334"/>
                    <a:gd name="T51" fmla="*/ 47 h 372"/>
                    <a:gd name="T52" fmla="*/ 170 w 334"/>
                    <a:gd name="T53" fmla="*/ 50 h 372"/>
                    <a:gd name="T54" fmla="*/ 139 w 334"/>
                    <a:gd name="T55" fmla="*/ 55 h 372"/>
                    <a:gd name="T56" fmla="*/ 109 w 334"/>
                    <a:gd name="T57" fmla="*/ 61 h 372"/>
                    <a:gd name="T58" fmla="*/ 84 w 334"/>
                    <a:gd name="T59" fmla="*/ 67 h 372"/>
                    <a:gd name="T60" fmla="*/ 63 w 334"/>
                    <a:gd name="T61" fmla="*/ 69 h 372"/>
                    <a:gd name="T62" fmla="*/ 48 w 334"/>
                    <a:gd name="T63" fmla="*/ 72 h 372"/>
                    <a:gd name="T64" fmla="*/ 39 w 334"/>
                    <a:gd name="T65" fmla="*/ 73 h 372"/>
                    <a:gd name="T66" fmla="*/ 20 w 334"/>
                    <a:gd name="T67" fmla="*/ 76 h 372"/>
                    <a:gd name="T68" fmla="*/ 0 w 334"/>
                    <a:gd name="T69" fmla="*/ 79 h 372"/>
                    <a:gd name="T70" fmla="*/ 20 w 334"/>
                    <a:gd name="T71" fmla="*/ 50 h 372"/>
                    <a:gd name="T72" fmla="*/ 56 w 334"/>
                    <a:gd name="T73" fmla="*/ 44 h 372"/>
                    <a:gd name="T74" fmla="*/ 103 w 334"/>
                    <a:gd name="T75" fmla="*/ 36 h 372"/>
                    <a:gd name="T76" fmla="*/ 147 w 334"/>
                    <a:gd name="T77" fmla="*/ 29 h 372"/>
                    <a:gd name="T78" fmla="*/ 186 w 334"/>
                    <a:gd name="T79" fmla="*/ 23 h 372"/>
                    <a:gd name="T80" fmla="*/ 215 w 334"/>
                    <a:gd name="T81" fmla="*/ 18 h 372"/>
                    <a:gd name="T82" fmla="*/ 237 w 334"/>
                    <a:gd name="T83" fmla="*/ 15 h 372"/>
                    <a:gd name="T84" fmla="*/ 253 w 334"/>
                    <a:gd name="T85" fmla="*/ 10 h 372"/>
                    <a:gd name="T86" fmla="*/ 266 w 334"/>
                    <a:gd name="T87" fmla="*/ 3 h 372"/>
                    <a:gd name="T88" fmla="*/ 277 w 334"/>
                    <a:gd name="T89" fmla="*/ 3 h 372"/>
                    <a:gd name="T90" fmla="*/ 296 w 334"/>
                    <a:gd name="T91" fmla="*/ 10 h 372"/>
                    <a:gd name="T92" fmla="*/ 323 w 334"/>
                    <a:gd name="T93" fmla="*/ 32 h 372"/>
                    <a:gd name="T94" fmla="*/ 334 w 334"/>
                    <a:gd name="T95" fmla="*/ 48 h 372"/>
                    <a:gd name="T96" fmla="*/ 333 w 334"/>
                    <a:gd name="T97" fmla="*/ 57 h 372"/>
                    <a:gd name="T98" fmla="*/ 326 w 334"/>
                    <a:gd name="T99" fmla="*/ 67 h 372"/>
                    <a:gd name="T100" fmla="*/ 323 w 334"/>
                    <a:gd name="T101" fmla="*/ 72 h 372"/>
                    <a:gd name="T102" fmla="*/ 322 w 334"/>
                    <a:gd name="T103" fmla="*/ 80 h 372"/>
                    <a:gd name="T104" fmla="*/ 320 w 334"/>
                    <a:gd name="T105" fmla="*/ 91 h 372"/>
                    <a:gd name="T106" fmla="*/ 318 w 334"/>
                    <a:gd name="T107" fmla="*/ 107 h 372"/>
                    <a:gd name="T108" fmla="*/ 317 w 334"/>
                    <a:gd name="T109" fmla="*/ 126 h 372"/>
                    <a:gd name="T110" fmla="*/ 315 w 334"/>
                    <a:gd name="T111" fmla="*/ 162 h 372"/>
                    <a:gd name="T112" fmla="*/ 312 w 334"/>
                    <a:gd name="T113" fmla="*/ 200 h 372"/>
                    <a:gd name="T114" fmla="*/ 309 w 334"/>
                    <a:gd name="T115" fmla="*/ 232 h 372"/>
                    <a:gd name="T116" fmla="*/ 298 w 334"/>
                    <a:gd name="T117" fmla="*/ 287 h 372"/>
                    <a:gd name="T118" fmla="*/ 288 w 334"/>
                    <a:gd name="T119" fmla="*/ 323 h 372"/>
                    <a:gd name="T120" fmla="*/ 282 w 334"/>
                    <a:gd name="T121" fmla="*/ 344 h 372"/>
                    <a:gd name="T122" fmla="*/ 274 w 334"/>
                    <a:gd name="T123" fmla="*/ 358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34" h="372">
                      <a:moveTo>
                        <a:pt x="274" y="358"/>
                      </a:moveTo>
                      <a:lnTo>
                        <a:pt x="272" y="361"/>
                      </a:lnTo>
                      <a:lnTo>
                        <a:pt x="269" y="364"/>
                      </a:lnTo>
                      <a:lnTo>
                        <a:pt x="267" y="366"/>
                      </a:lnTo>
                      <a:lnTo>
                        <a:pt x="264" y="368"/>
                      </a:lnTo>
                      <a:lnTo>
                        <a:pt x="262" y="369"/>
                      </a:lnTo>
                      <a:lnTo>
                        <a:pt x="259" y="371"/>
                      </a:lnTo>
                      <a:lnTo>
                        <a:pt x="258" y="372"/>
                      </a:lnTo>
                      <a:lnTo>
                        <a:pt x="256" y="372"/>
                      </a:lnTo>
                      <a:lnTo>
                        <a:pt x="254" y="372"/>
                      </a:lnTo>
                      <a:lnTo>
                        <a:pt x="253" y="371"/>
                      </a:lnTo>
                      <a:lnTo>
                        <a:pt x="253" y="369"/>
                      </a:lnTo>
                      <a:lnTo>
                        <a:pt x="251" y="366"/>
                      </a:lnTo>
                      <a:lnTo>
                        <a:pt x="251" y="364"/>
                      </a:lnTo>
                      <a:lnTo>
                        <a:pt x="250" y="359"/>
                      </a:lnTo>
                      <a:lnTo>
                        <a:pt x="250" y="355"/>
                      </a:lnTo>
                      <a:lnTo>
                        <a:pt x="250" y="350"/>
                      </a:lnTo>
                      <a:lnTo>
                        <a:pt x="250" y="344"/>
                      </a:lnTo>
                      <a:lnTo>
                        <a:pt x="248" y="339"/>
                      </a:lnTo>
                      <a:lnTo>
                        <a:pt x="246" y="333"/>
                      </a:lnTo>
                      <a:lnTo>
                        <a:pt x="245" y="326"/>
                      </a:lnTo>
                      <a:lnTo>
                        <a:pt x="242" y="319"/>
                      </a:lnTo>
                      <a:lnTo>
                        <a:pt x="238" y="311"/>
                      </a:lnTo>
                      <a:lnTo>
                        <a:pt x="235" y="304"/>
                      </a:lnTo>
                      <a:lnTo>
                        <a:pt x="231" y="296"/>
                      </a:lnTo>
                      <a:lnTo>
                        <a:pt x="232" y="289"/>
                      </a:lnTo>
                      <a:lnTo>
                        <a:pt x="238" y="289"/>
                      </a:lnTo>
                      <a:lnTo>
                        <a:pt x="243" y="290"/>
                      </a:lnTo>
                      <a:lnTo>
                        <a:pt x="246" y="289"/>
                      </a:lnTo>
                      <a:lnTo>
                        <a:pt x="250" y="289"/>
                      </a:lnTo>
                      <a:lnTo>
                        <a:pt x="253" y="289"/>
                      </a:lnTo>
                      <a:lnTo>
                        <a:pt x="256" y="287"/>
                      </a:lnTo>
                      <a:lnTo>
                        <a:pt x="258" y="286"/>
                      </a:lnTo>
                      <a:lnTo>
                        <a:pt x="259" y="283"/>
                      </a:lnTo>
                      <a:lnTo>
                        <a:pt x="259" y="283"/>
                      </a:lnTo>
                      <a:lnTo>
                        <a:pt x="259" y="282"/>
                      </a:lnTo>
                      <a:lnTo>
                        <a:pt x="259" y="279"/>
                      </a:lnTo>
                      <a:lnTo>
                        <a:pt x="261" y="278"/>
                      </a:lnTo>
                      <a:lnTo>
                        <a:pt x="261" y="275"/>
                      </a:lnTo>
                      <a:lnTo>
                        <a:pt x="261" y="272"/>
                      </a:lnTo>
                      <a:lnTo>
                        <a:pt x="262" y="268"/>
                      </a:lnTo>
                      <a:lnTo>
                        <a:pt x="262" y="264"/>
                      </a:lnTo>
                      <a:lnTo>
                        <a:pt x="262" y="260"/>
                      </a:lnTo>
                      <a:lnTo>
                        <a:pt x="264" y="255"/>
                      </a:lnTo>
                      <a:lnTo>
                        <a:pt x="264" y="250"/>
                      </a:lnTo>
                      <a:lnTo>
                        <a:pt x="266" y="246"/>
                      </a:lnTo>
                      <a:lnTo>
                        <a:pt x="266" y="239"/>
                      </a:lnTo>
                      <a:lnTo>
                        <a:pt x="267" y="233"/>
                      </a:lnTo>
                      <a:lnTo>
                        <a:pt x="269" y="226"/>
                      </a:lnTo>
                      <a:lnTo>
                        <a:pt x="269" y="219"/>
                      </a:lnTo>
                      <a:lnTo>
                        <a:pt x="274" y="191"/>
                      </a:lnTo>
                      <a:lnTo>
                        <a:pt x="277" y="164"/>
                      </a:lnTo>
                      <a:lnTo>
                        <a:pt x="278" y="137"/>
                      </a:lnTo>
                      <a:lnTo>
                        <a:pt x="280" y="110"/>
                      </a:lnTo>
                      <a:lnTo>
                        <a:pt x="280" y="98"/>
                      </a:lnTo>
                      <a:lnTo>
                        <a:pt x="280" y="87"/>
                      </a:lnTo>
                      <a:lnTo>
                        <a:pt x="278" y="79"/>
                      </a:lnTo>
                      <a:lnTo>
                        <a:pt x="278" y="71"/>
                      </a:lnTo>
                      <a:lnTo>
                        <a:pt x="277" y="64"/>
                      </a:lnTo>
                      <a:lnTo>
                        <a:pt x="275" y="58"/>
                      </a:lnTo>
                      <a:lnTo>
                        <a:pt x="274" y="54"/>
                      </a:lnTo>
                      <a:lnTo>
                        <a:pt x="272" y="51"/>
                      </a:lnTo>
                      <a:lnTo>
                        <a:pt x="269" y="48"/>
                      </a:lnTo>
                      <a:lnTo>
                        <a:pt x="266" y="46"/>
                      </a:lnTo>
                      <a:lnTo>
                        <a:pt x="262" y="44"/>
                      </a:lnTo>
                      <a:lnTo>
                        <a:pt x="259" y="43"/>
                      </a:lnTo>
                      <a:lnTo>
                        <a:pt x="251" y="42"/>
                      </a:lnTo>
                      <a:lnTo>
                        <a:pt x="243" y="42"/>
                      </a:lnTo>
                      <a:lnTo>
                        <a:pt x="242" y="42"/>
                      </a:lnTo>
                      <a:lnTo>
                        <a:pt x="238" y="42"/>
                      </a:lnTo>
                      <a:lnTo>
                        <a:pt x="235" y="42"/>
                      </a:lnTo>
                      <a:lnTo>
                        <a:pt x="231" y="42"/>
                      </a:lnTo>
                      <a:lnTo>
                        <a:pt x="226" y="43"/>
                      </a:lnTo>
                      <a:lnTo>
                        <a:pt x="221" y="43"/>
                      </a:lnTo>
                      <a:lnTo>
                        <a:pt x="215" y="44"/>
                      </a:lnTo>
                      <a:lnTo>
                        <a:pt x="210" y="44"/>
                      </a:lnTo>
                      <a:lnTo>
                        <a:pt x="202" y="46"/>
                      </a:lnTo>
                      <a:lnTo>
                        <a:pt x="195" y="47"/>
                      </a:lnTo>
                      <a:lnTo>
                        <a:pt x="187" y="47"/>
                      </a:lnTo>
                      <a:lnTo>
                        <a:pt x="178" y="48"/>
                      </a:lnTo>
                      <a:lnTo>
                        <a:pt x="170" y="50"/>
                      </a:lnTo>
                      <a:lnTo>
                        <a:pt x="160" y="51"/>
                      </a:lnTo>
                      <a:lnTo>
                        <a:pt x="149" y="54"/>
                      </a:lnTo>
                      <a:lnTo>
                        <a:pt x="139" y="55"/>
                      </a:lnTo>
                      <a:lnTo>
                        <a:pt x="128" y="57"/>
                      </a:lnTo>
                      <a:lnTo>
                        <a:pt x="119" y="60"/>
                      </a:lnTo>
                      <a:lnTo>
                        <a:pt x="109" y="61"/>
                      </a:lnTo>
                      <a:lnTo>
                        <a:pt x="100" y="62"/>
                      </a:lnTo>
                      <a:lnTo>
                        <a:pt x="92" y="65"/>
                      </a:lnTo>
                      <a:lnTo>
                        <a:pt x="84" y="67"/>
                      </a:lnTo>
                      <a:lnTo>
                        <a:pt x="76" y="68"/>
                      </a:lnTo>
                      <a:lnTo>
                        <a:pt x="69" y="68"/>
                      </a:lnTo>
                      <a:lnTo>
                        <a:pt x="63" y="69"/>
                      </a:lnTo>
                      <a:lnTo>
                        <a:pt x="58" y="71"/>
                      </a:lnTo>
                      <a:lnTo>
                        <a:pt x="53" y="71"/>
                      </a:lnTo>
                      <a:lnTo>
                        <a:pt x="48" y="72"/>
                      </a:lnTo>
                      <a:lnTo>
                        <a:pt x="45" y="72"/>
                      </a:lnTo>
                      <a:lnTo>
                        <a:pt x="42" y="73"/>
                      </a:lnTo>
                      <a:lnTo>
                        <a:pt x="39" y="73"/>
                      </a:lnTo>
                      <a:lnTo>
                        <a:pt x="37" y="75"/>
                      </a:lnTo>
                      <a:lnTo>
                        <a:pt x="29" y="76"/>
                      </a:lnTo>
                      <a:lnTo>
                        <a:pt x="20" y="76"/>
                      </a:lnTo>
                      <a:lnTo>
                        <a:pt x="10" y="78"/>
                      </a:lnTo>
                      <a:lnTo>
                        <a:pt x="5" y="78"/>
                      </a:lnTo>
                      <a:lnTo>
                        <a:pt x="0" y="79"/>
                      </a:lnTo>
                      <a:lnTo>
                        <a:pt x="0" y="53"/>
                      </a:lnTo>
                      <a:lnTo>
                        <a:pt x="10" y="51"/>
                      </a:lnTo>
                      <a:lnTo>
                        <a:pt x="20" y="50"/>
                      </a:lnTo>
                      <a:lnTo>
                        <a:pt x="31" y="48"/>
                      </a:lnTo>
                      <a:lnTo>
                        <a:pt x="44" y="47"/>
                      </a:lnTo>
                      <a:lnTo>
                        <a:pt x="56" y="44"/>
                      </a:lnTo>
                      <a:lnTo>
                        <a:pt x="71" y="42"/>
                      </a:lnTo>
                      <a:lnTo>
                        <a:pt x="85" y="39"/>
                      </a:lnTo>
                      <a:lnTo>
                        <a:pt x="103" y="36"/>
                      </a:lnTo>
                      <a:lnTo>
                        <a:pt x="119" y="33"/>
                      </a:lnTo>
                      <a:lnTo>
                        <a:pt x="133" y="32"/>
                      </a:lnTo>
                      <a:lnTo>
                        <a:pt x="147" y="29"/>
                      </a:lnTo>
                      <a:lnTo>
                        <a:pt x="160" y="28"/>
                      </a:lnTo>
                      <a:lnTo>
                        <a:pt x="173" y="25"/>
                      </a:lnTo>
                      <a:lnTo>
                        <a:pt x="186" y="23"/>
                      </a:lnTo>
                      <a:lnTo>
                        <a:pt x="195" y="22"/>
                      </a:lnTo>
                      <a:lnTo>
                        <a:pt x="207" y="19"/>
                      </a:lnTo>
                      <a:lnTo>
                        <a:pt x="215" y="18"/>
                      </a:lnTo>
                      <a:lnTo>
                        <a:pt x="223" y="18"/>
                      </a:lnTo>
                      <a:lnTo>
                        <a:pt x="231" y="17"/>
                      </a:lnTo>
                      <a:lnTo>
                        <a:pt x="237" y="15"/>
                      </a:lnTo>
                      <a:lnTo>
                        <a:pt x="243" y="12"/>
                      </a:lnTo>
                      <a:lnTo>
                        <a:pt x="248" y="11"/>
                      </a:lnTo>
                      <a:lnTo>
                        <a:pt x="253" y="10"/>
                      </a:lnTo>
                      <a:lnTo>
                        <a:pt x="256" y="8"/>
                      </a:lnTo>
                      <a:lnTo>
                        <a:pt x="261" y="4"/>
                      </a:lnTo>
                      <a:lnTo>
                        <a:pt x="266" y="3"/>
                      </a:lnTo>
                      <a:lnTo>
                        <a:pt x="270" y="1"/>
                      </a:lnTo>
                      <a:lnTo>
                        <a:pt x="274" y="0"/>
                      </a:lnTo>
                      <a:lnTo>
                        <a:pt x="277" y="3"/>
                      </a:lnTo>
                      <a:lnTo>
                        <a:pt x="282" y="4"/>
                      </a:lnTo>
                      <a:lnTo>
                        <a:pt x="288" y="7"/>
                      </a:lnTo>
                      <a:lnTo>
                        <a:pt x="296" y="10"/>
                      </a:lnTo>
                      <a:lnTo>
                        <a:pt x="302" y="15"/>
                      </a:lnTo>
                      <a:lnTo>
                        <a:pt x="310" y="21"/>
                      </a:lnTo>
                      <a:lnTo>
                        <a:pt x="323" y="32"/>
                      </a:lnTo>
                      <a:lnTo>
                        <a:pt x="328" y="39"/>
                      </a:lnTo>
                      <a:lnTo>
                        <a:pt x="331" y="44"/>
                      </a:lnTo>
                      <a:lnTo>
                        <a:pt x="334" y="48"/>
                      </a:lnTo>
                      <a:lnTo>
                        <a:pt x="334" y="51"/>
                      </a:lnTo>
                      <a:lnTo>
                        <a:pt x="334" y="53"/>
                      </a:lnTo>
                      <a:lnTo>
                        <a:pt x="333" y="57"/>
                      </a:lnTo>
                      <a:lnTo>
                        <a:pt x="331" y="60"/>
                      </a:lnTo>
                      <a:lnTo>
                        <a:pt x="328" y="64"/>
                      </a:lnTo>
                      <a:lnTo>
                        <a:pt x="326" y="67"/>
                      </a:lnTo>
                      <a:lnTo>
                        <a:pt x="325" y="68"/>
                      </a:lnTo>
                      <a:lnTo>
                        <a:pt x="325" y="69"/>
                      </a:lnTo>
                      <a:lnTo>
                        <a:pt x="323" y="72"/>
                      </a:lnTo>
                      <a:lnTo>
                        <a:pt x="323" y="73"/>
                      </a:lnTo>
                      <a:lnTo>
                        <a:pt x="322" y="76"/>
                      </a:lnTo>
                      <a:lnTo>
                        <a:pt x="322" y="80"/>
                      </a:lnTo>
                      <a:lnTo>
                        <a:pt x="322" y="83"/>
                      </a:lnTo>
                      <a:lnTo>
                        <a:pt x="320" y="87"/>
                      </a:lnTo>
                      <a:lnTo>
                        <a:pt x="320" y="91"/>
                      </a:lnTo>
                      <a:lnTo>
                        <a:pt x="320" y="96"/>
                      </a:lnTo>
                      <a:lnTo>
                        <a:pt x="320" y="101"/>
                      </a:lnTo>
                      <a:lnTo>
                        <a:pt x="318" y="107"/>
                      </a:lnTo>
                      <a:lnTo>
                        <a:pt x="318" y="114"/>
                      </a:lnTo>
                      <a:lnTo>
                        <a:pt x="318" y="119"/>
                      </a:lnTo>
                      <a:lnTo>
                        <a:pt x="317" y="126"/>
                      </a:lnTo>
                      <a:lnTo>
                        <a:pt x="317" y="133"/>
                      </a:lnTo>
                      <a:lnTo>
                        <a:pt x="317" y="148"/>
                      </a:lnTo>
                      <a:lnTo>
                        <a:pt x="315" y="162"/>
                      </a:lnTo>
                      <a:lnTo>
                        <a:pt x="314" y="176"/>
                      </a:lnTo>
                      <a:lnTo>
                        <a:pt x="314" y="187"/>
                      </a:lnTo>
                      <a:lnTo>
                        <a:pt x="312" y="200"/>
                      </a:lnTo>
                      <a:lnTo>
                        <a:pt x="310" y="211"/>
                      </a:lnTo>
                      <a:lnTo>
                        <a:pt x="309" y="222"/>
                      </a:lnTo>
                      <a:lnTo>
                        <a:pt x="309" y="232"/>
                      </a:lnTo>
                      <a:lnTo>
                        <a:pt x="306" y="251"/>
                      </a:lnTo>
                      <a:lnTo>
                        <a:pt x="302" y="269"/>
                      </a:lnTo>
                      <a:lnTo>
                        <a:pt x="298" y="287"/>
                      </a:lnTo>
                      <a:lnTo>
                        <a:pt x="293" y="305"/>
                      </a:lnTo>
                      <a:lnTo>
                        <a:pt x="291" y="315"/>
                      </a:lnTo>
                      <a:lnTo>
                        <a:pt x="288" y="323"/>
                      </a:lnTo>
                      <a:lnTo>
                        <a:pt x="286" y="330"/>
                      </a:lnTo>
                      <a:lnTo>
                        <a:pt x="283" y="337"/>
                      </a:lnTo>
                      <a:lnTo>
                        <a:pt x="282" y="344"/>
                      </a:lnTo>
                      <a:lnTo>
                        <a:pt x="278" y="348"/>
                      </a:lnTo>
                      <a:lnTo>
                        <a:pt x="277" y="354"/>
                      </a:lnTo>
                      <a:lnTo>
                        <a:pt x="274" y="358"/>
                      </a:lnTo>
                      <a:lnTo>
                        <a:pt x="274" y="358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86"/>
                <p:cNvSpPr/>
                <p:nvPr/>
              </p:nvSpPr>
              <p:spPr bwMode="auto">
                <a:xfrm>
                  <a:off x="2127250" y="915988"/>
                  <a:ext cx="111125" cy="476250"/>
                </a:xfrm>
                <a:custGeom>
                  <a:avLst/>
                  <a:gdLst>
                    <a:gd name="T0" fmla="*/ 4 w 70"/>
                    <a:gd name="T1" fmla="*/ 19 h 300"/>
                    <a:gd name="T2" fmla="*/ 1 w 70"/>
                    <a:gd name="T3" fmla="*/ 15 h 300"/>
                    <a:gd name="T4" fmla="*/ 0 w 70"/>
                    <a:gd name="T5" fmla="*/ 10 h 300"/>
                    <a:gd name="T6" fmla="*/ 1 w 70"/>
                    <a:gd name="T7" fmla="*/ 5 h 300"/>
                    <a:gd name="T8" fmla="*/ 4 w 70"/>
                    <a:gd name="T9" fmla="*/ 1 h 300"/>
                    <a:gd name="T10" fmla="*/ 12 w 70"/>
                    <a:gd name="T11" fmla="*/ 0 h 300"/>
                    <a:gd name="T12" fmla="*/ 25 w 70"/>
                    <a:gd name="T13" fmla="*/ 3 h 300"/>
                    <a:gd name="T14" fmla="*/ 43 w 70"/>
                    <a:gd name="T15" fmla="*/ 7 h 300"/>
                    <a:gd name="T16" fmla="*/ 52 w 70"/>
                    <a:gd name="T17" fmla="*/ 25 h 300"/>
                    <a:gd name="T18" fmla="*/ 54 w 70"/>
                    <a:gd name="T19" fmla="*/ 58 h 300"/>
                    <a:gd name="T20" fmla="*/ 55 w 70"/>
                    <a:gd name="T21" fmla="*/ 96 h 300"/>
                    <a:gd name="T22" fmla="*/ 59 w 70"/>
                    <a:gd name="T23" fmla="*/ 139 h 300"/>
                    <a:gd name="T24" fmla="*/ 62 w 70"/>
                    <a:gd name="T25" fmla="*/ 173 h 300"/>
                    <a:gd name="T26" fmla="*/ 63 w 70"/>
                    <a:gd name="T27" fmla="*/ 196 h 300"/>
                    <a:gd name="T28" fmla="*/ 65 w 70"/>
                    <a:gd name="T29" fmla="*/ 215 h 300"/>
                    <a:gd name="T30" fmla="*/ 67 w 70"/>
                    <a:gd name="T31" fmla="*/ 232 h 300"/>
                    <a:gd name="T32" fmla="*/ 68 w 70"/>
                    <a:gd name="T33" fmla="*/ 246 h 300"/>
                    <a:gd name="T34" fmla="*/ 68 w 70"/>
                    <a:gd name="T35" fmla="*/ 258 h 300"/>
                    <a:gd name="T36" fmla="*/ 70 w 70"/>
                    <a:gd name="T37" fmla="*/ 268 h 300"/>
                    <a:gd name="T38" fmla="*/ 70 w 70"/>
                    <a:gd name="T39" fmla="*/ 276 h 300"/>
                    <a:gd name="T40" fmla="*/ 70 w 70"/>
                    <a:gd name="T41" fmla="*/ 285 h 300"/>
                    <a:gd name="T42" fmla="*/ 68 w 70"/>
                    <a:gd name="T43" fmla="*/ 291 h 300"/>
                    <a:gd name="T44" fmla="*/ 65 w 70"/>
                    <a:gd name="T45" fmla="*/ 297 h 300"/>
                    <a:gd name="T46" fmla="*/ 60 w 70"/>
                    <a:gd name="T47" fmla="*/ 300 h 300"/>
                    <a:gd name="T48" fmla="*/ 57 w 70"/>
                    <a:gd name="T49" fmla="*/ 300 h 300"/>
                    <a:gd name="T50" fmla="*/ 54 w 70"/>
                    <a:gd name="T51" fmla="*/ 298 h 300"/>
                    <a:gd name="T52" fmla="*/ 51 w 70"/>
                    <a:gd name="T53" fmla="*/ 293 h 300"/>
                    <a:gd name="T54" fmla="*/ 47 w 70"/>
                    <a:gd name="T55" fmla="*/ 283 h 300"/>
                    <a:gd name="T56" fmla="*/ 46 w 70"/>
                    <a:gd name="T57" fmla="*/ 271 h 300"/>
                    <a:gd name="T58" fmla="*/ 43 w 70"/>
                    <a:gd name="T59" fmla="*/ 255 h 300"/>
                    <a:gd name="T60" fmla="*/ 41 w 70"/>
                    <a:gd name="T61" fmla="*/ 237 h 300"/>
                    <a:gd name="T62" fmla="*/ 38 w 70"/>
                    <a:gd name="T63" fmla="*/ 215 h 300"/>
                    <a:gd name="T64" fmla="*/ 36 w 70"/>
                    <a:gd name="T65" fmla="*/ 192 h 300"/>
                    <a:gd name="T66" fmla="*/ 33 w 70"/>
                    <a:gd name="T67" fmla="*/ 168 h 300"/>
                    <a:gd name="T68" fmla="*/ 31 w 70"/>
                    <a:gd name="T69" fmla="*/ 148 h 300"/>
                    <a:gd name="T70" fmla="*/ 28 w 70"/>
                    <a:gd name="T71" fmla="*/ 129 h 300"/>
                    <a:gd name="T72" fmla="*/ 27 w 70"/>
                    <a:gd name="T73" fmla="*/ 112 h 300"/>
                    <a:gd name="T74" fmla="*/ 25 w 70"/>
                    <a:gd name="T75" fmla="*/ 97 h 300"/>
                    <a:gd name="T76" fmla="*/ 23 w 70"/>
                    <a:gd name="T77" fmla="*/ 83 h 300"/>
                    <a:gd name="T78" fmla="*/ 22 w 70"/>
                    <a:gd name="T79" fmla="*/ 72 h 300"/>
                    <a:gd name="T80" fmla="*/ 20 w 70"/>
                    <a:gd name="T81" fmla="*/ 58 h 300"/>
                    <a:gd name="T82" fmla="*/ 17 w 70"/>
                    <a:gd name="T83" fmla="*/ 44 h 300"/>
                    <a:gd name="T84" fmla="*/ 14 w 70"/>
                    <a:gd name="T85" fmla="*/ 33 h 300"/>
                    <a:gd name="T86" fmla="*/ 9 w 70"/>
                    <a:gd name="T87" fmla="*/ 25 h 300"/>
                    <a:gd name="T88" fmla="*/ 6 w 70"/>
                    <a:gd name="T89" fmla="*/ 22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0" h="300">
                      <a:moveTo>
                        <a:pt x="6" y="22"/>
                      </a:moveTo>
                      <a:lnTo>
                        <a:pt x="4" y="19"/>
                      </a:lnTo>
                      <a:lnTo>
                        <a:pt x="3" y="17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4" y="1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9" y="1"/>
                      </a:lnTo>
                      <a:lnTo>
                        <a:pt x="25" y="3"/>
                      </a:lnTo>
                      <a:lnTo>
                        <a:pt x="33" y="4"/>
                      </a:lnTo>
                      <a:lnTo>
                        <a:pt x="43" y="7"/>
                      </a:lnTo>
                      <a:lnTo>
                        <a:pt x="52" y="10"/>
                      </a:lnTo>
                      <a:lnTo>
                        <a:pt x="52" y="25"/>
                      </a:lnTo>
                      <a:lnTo>
                        <a:pt x="52" y="40"/>
                      </a:lnTo>
                      <a:lnTo>
                        <a:pt x="54" y="58"/>
                      </a:lnTo>
                      <a:lnTo>
                        <a:pt x="54" y="76"/>
                      </a:lnTo>
                      <a:lnTo>
                        <a:pt x="55" y="96"/>
                      </a:lnTo>
                      <a:lnTo>
                        <a:pt x="57" y="117"/>
                      </a:lnTo>
                      <a:lnTo>
                        <a:pt x="59" y="139"/>
                      </a:lnTo>
                      <a:lnTo>
                        <a:pt x="60" y="162"/>
                      </a:lnTo>
                      <a:lnTo>
                        <a:pt x="62" y="173"/>
                      </a:lnTo>
                      <a:lnTo>
                        <a:pt x="63" y="185"/>
                      </a:lnTo>
                      <a:lnTo>
                        <a:pt x="63" y="196"/>
                      </a:lnTo>
                      <a:lnTo>
                        <a:pt x="65" y="205"/>
                      </a:lnTo>
                      <a:lnTo>
                        <a:pt x="65" y="215"/>
                      </a:lnTo>
                      <a:lnTo>
                        <a:pt x="67" y="223"/>
                      </a:lnTo>
                      <a:lnTo>
                        <a:pt x="67" y="232"/>
                      </a:lnTo>
                      <a:lnTo>
                        <a:pt x="67" y="239"/>
                      </a:lnTo>
                      <a:lnTo>
                        <a:pt x="68" y="246"/>
                      </a:lnTo>
                      <a:lnTo>
                        <a:pt x="68" y="253"/>
                      </a:lnTo>
                      <a:lnTo>
                        <a:pt x="68" y="258"/>
                      </a:lnTo>
                      <a:lnTo>
                        <a:pt x="68" y="264"/>
                      </a:lnTo>
                      <a:lnTo>
                        <a:pt x="70" y="268"/>
                      </a:lnTo>
                      <a:lnTo>
                        <a:pt x="70" y="272"/>
                      </a:lnTo>
                      <a:lnTo>
                        <a:pt x="70" y="276"/>
                      </a:lnTo>
                      <a:lnTo>
                        <a:pt x="70" y="279"/>
                      </a:lnTo>
                      <a:lnTo>
                        <a:pt x="70" y="285"/>
                      </a:lnTo>
                      <a:lnTo>
                        <a:pt x="68" y="289"/>
                      </a:lnTo>
                      <a:lnTo>
                        <a:pt x="68" y="291"/>
                      </a:lnTo>
                      <a:lnTo>
                        <a:pt x="67" y="294"/>
                      </a:lnTo>
                      <a:lnTo>
                        <a:pt x="65" y="297"/>
                      </a:lnTo>
                      <a:lnTo>
                        <a:pt x="63" y="298"/>
                      </a:lnTo>
                      <a:lnTo>
                        <a:pt x="60" y="300"/>
                      </a:lnTo>
                      <a:lnTo>
                        <a:pt x="59" y="300"/>
                      </a:lnTo>
                      <a:lnTo>
                        <a:pt x="57" y="300"/>
                      </a:lnTo>
                      <a:lnTo>
                        <a:pt x="55" y="300"/>
                      </a:lnTo>
                      <a:lnTo>
                        <a:pt x="54" y="298"/>
                      </a:lnTo>
                      <a:lnTo>
                        <a:pt x="52" y="296"/>
                      </a:lnTo>
                      <a:lnTo>
                        <a:pt x="51" y="293"/>
                      </a:lnTo>
                      <a:lnTo>
                        <a:pt x="49" y="289"/>
                      </a:lnTo>
                      <a:lnTo>
                        <a:pt x="47" y="283"/>
                      </a:lnTo>
                      <a:lnTo>
                        <a:pt x="47" y="278"/>
                      </a:lnTo>
                      <a:lnTo>
                        <a:pt x="46" y="271"/>
                      </a:lnTo>
                      <a:lnTo>
                        <a:pt x="44" y="264"/>
                      </a:lnTo>
                      <a:lnTo>
                        <a:pt x="43" y="255"/>
                      </a:lnTo>
                      <a:lnTo>
                        <a:pt x="41" y="247"/>
                      </a:lnTo>
                      <a:lnTo>
                        <a:pt x="41" y="237"/>
                      </a:lnTo>
                      <a:lnTo>
                        <a:pt x="39" y="226"/>
                      </a:lnTo>
                      <a:lnTo>
                        <a:pt x="38" y="215"/>
                      </a:lnTo>
                      <a:lnTo>
                        <a:pt x="36" y="203"/>
                      </a:lnTo>
                      <a:lnTo>
                        <a:pt x="36" y="192"/>
                      </a:lnTo>
                      <a:lnTo>
                        <a:pt x="35" y="179"/>
                      </a:lnTo>
                      <a:lnTo>
                        <a:pt x="33" y="168"/>
                      </a:lnTo>
                      <a:lnTo>
                        <a:pt x="31" y="158"/>
                      </a:lnTo>
                      <a:lnTo>
                        <a:pt x="31" y="148"/>
                      </a:lnTo>
                      <a:lnTo>
                        <a:pt x="30" y="139"/>
                      </a:lnTo>
                      <a:lnTo>
                        <a:pt x="28" y="129"/>
                      </a:lnTo>
                      <a:lnTo>
                        <a:pt x="28" y="121"/>
                      </a:lnTo>
                      <a:lnTo>
                        <a:pt x="27" y="112"/>
                      </a:lnTo>
                      <a:lnTo>
                        <a:pt x="25" y="104"/>
                      </a:lnTo>
                      <a:lnTo>
                        <a:pt x="25" y="97"/>
                      </a:lnTo>
                      <a:lnTo>
                        <a:pt x="23" y="90"/>
                      </a:lnTo>
                      <a:lnTo>
                        <a:pt x="23" y="83"/>
                      </a:lnTo>
                      <a:lnTo>
                        <a:pt x="22" y="78"/>
                      </a:lnTo>
                      <a:lnTo>
                        <a:pt x="22" y="72"/>
                      </a:lnTo>
                      <a:lnTo>
                        <a:pt x="22" y="67"/>
                      </a:lnTo>
                      <a:lnTo>
                        <a:pt x="20" y="58"/>
                      </a:lnTo>
                      <a:lnTo>
                        <a:pt x="19" y="51"/>
                      </a:lnTo>
                      <a:lnTo>
                        <a:pt x="17" y="44"/>
                      </a:lnTo>
                      <a:lnTo>
                        <a:pt x="15" y="39"/>
                      </a:lnTo>
                      <a:lnTo>
                        <a:pt x="14" y="33"/>
                      </a:lnTo>
                      <a:lnTo>
                        <a:pt x="11" y="29"/>
                      </a:lnTo>
                      <a:lnTo>
                        <a:pt x="9" y="25"/>
                      </a:lnTo>
                      <a:lnTo>
                        <a:pt x="6" y="22"/>
                      </a:lnTo>
                      <a:lnTo>
                        <a:pt x="6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87"/>
                <p:cNvSpPr/>
                <p:nvPr/>
              </p:nvSpPr>
              <p:spPr bwMode="auto">
                <a:xfrm>
                  <a:off x="2209800" y="1054100"/>
                  <a:ext cx="325438" cy="96837"/>
                </a:xfrm>
                <a:custGeom>
                  <a:avLst/>
                  <a:gdLst>
                    <a:gd name="T0" fmla="*/ 160 w 205"/>
                    <a:gd name="T1" fmla="*/ 3 h 61"/>
                    <a:gd name="T2" fmla="*/ 170 w 205"/>
                    <a:gd name="T3" fmla="*/ 0 h 61"/>
                    <a:gd name="T4" fmla="*/ 174 w 205"/>
                    <a:gd name="T5" fmla="*/ 0 h 61"/>
                    <a:gd name="T6" fmla="*/ 179 w 205"/>
                    <a:gd name="T7" fmla="*/ 3 h 61"/>
                    <a:gd name="T8" fmla="*/ 189 w 205"/>
                    <a:gd name="T9" fmla="*/ 9 h 61"/>
                    <a:gd name="T10" fmla="*/ 194 w 205"/>
                    <a:gd name="T11" fmla="*/ 13 h 61"/>
                    <a:gd name="T12" fmla="*/ 202 w 205"/>
                    <a:gd name="T13" fmla="*/ 23 h 61"/>
                    <a:gd name="T14" fmla="*/ 205 w 205"/>
                    <a:gd name="T15" fmla="*/ 27 h 61"/>
                    <a:gd name="T16" fmla="*/ 203 w 205"/>
                    <a:gd name="T17" fmla="*/ 28 h 61"/>
                    <a:gd name="T18" fmla="*/ 200 w 205"/>
                    <a:gd name="T19" fmla="*/ 30 h 61"/>
                    <a:gd name="T20" fmla="*/ 195 w 205"/>
                    <a:gd name="T21" fmla="*/ 31 h 61"/>
                    <a:gd name="T22" fmla="*/ 187 w 205"/>
                    <a:gd name="T23" fmla="*/ 32 h 61"/>
                    <a:gd name="T24" fmla="*/ 178 w 205"/>
                    <a:gd name="T25" fmla="*/ 34 h 61"/>
                    <a:gd name="T26" fmla="*/ 166 w 205"/>
                    <a:gd name="T27" fmla="*/ 36 h 61"/>
                    <a:gd name="T28" fmla="*/ 152 w 205"/>
                    <a:gd name="T29" fmla="*/ 38 h 61"/>
                    <a:gd name="T30" fmla="*/ 134 w 205"/>
                    <a:gd name="T31" fmla="*/ 41 h 61"/>
                    <a:gd name="T32" fmla="*/ 117 w 205"/>
                    <a:gd name="T33" fmla="*/ 43 h 61"/>
                    <a:gd name="T34" fmla="*/ 99 w 205"/>
                    <a:gd name="T35" fmla="*/ 46 h 61"/>
                    <a:gd name="T36" fmla="*/ 85 w 205"/>
                    <a:gd name="T37" fmla="*/ 48 h 61"/>
                    <a:gd name="T38" fmla="*/ 72 w 205"/>
                    <a:gd name="T39" fmla="*/ 50 h 61"/>
                    <a:gd name="T40" fmla="*/ 61 w 205"/>
                    <a:gd name="T41" fmla="*/ 52 h 61"/>
                    <a:gd name="T42" fmla="*/ 51 w 205"/>
                    <a:gd name="T43" fmla="*/ 55 h 61"/>
                    <a:gd name="T44" fmla="*/ 45 w 205"/>
                    <a:gd name="T45" fmla="*/ 56 h 61"/>
                    <a:gd name="T46" fmla="*/ 40 w 205"/>
                    <a:gd name="T47" fmla="*/ 57 h 61"/>
                    <a:gd name="T48" fmla="*/ 37 w 205"/>
                    <a:gd name="T49" fmla="*/ 60 h 61"/>
                    <a:gd name="T50" fmla="*/ 29 w 205"/>
                    <a:gd name="T51" fmla="*/ 61 h 61"/>
                    <a:gd name="T52" fmla="*/ 21 w 205"/>
                    <a:gd name="T53" fmla="*/ 60 h 61"/>
                    <a:gd name="T54" fmla="*/ 10 w 205"/>
                    <a:gd name="T55" fmla="*/ 56 h 61"/>
                    <a:gd name="T56" fmla="*/ 0 w 205"/>
                    <a:gd name="T57" fmla="*/ 36 h 61"/>
                    <a:gd name="T58" fmla="*/ 3 w 205"/>
                    <a:gd name="T59" fmla="*/ 36 h 61"/>
                    <a:gd name="T60" fmla="*/ 8 w 205"/>
                    <a:gd name="T61" fmla="*/ 36 h 61"/>
                    <a:gd name="T62" fmla="*/ 15 w 205"/>
                    <a:gd name="T63" fmla="*/ 35 h 61"/>
                    <a:gd name="T64" fmla="*/ 24 w 205"/>
                    <a:gd name="T65" fmla="*/ 34 h 61"/>
                    <a:gd name="T66" fmla="*/ 34 w 205"/>
                    <a:gd name="T67" fmla="*/ 32 h 61"/>
                    <a:gd name="T68" fmla="*/ 59 w 205"/>
                    <a:gd name="T69" fmla="*/ 28 h 61"/>
                    <a:gd name="T70" fmla="*/ 88 w 205"/>
                    <a:gd name="T71" fmla="*/ 23 h 61"/>
                    <a:gd name="T72" fmla="*/ 114 w 205"/>
                    <a:gd name="T73" fmla="*/ 17 h 61"/>
                    <a:gd name="T74" fmla="*/ 133 w 205"/>
                    <a:gd name="T75" fmla="*/ 13 h 61"/>
                    <a:gd name="T76" fmla="*/ 147 w 205"/>
                    <a:gd name="T77" fmla="*/ 9 h 61"/>
                    <a:gd name="T78" fmla="*/ 152 w 205"/>
                    <a:gd name="T79" fmla="*/ 6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05" h="61">
                      <a:moveTo>
                        <a:pt x="152" y="6"/>
                      </a:moveTo>
                      <a:lnTo>
                        <a:pt x="160" y="3"/>
                      </a:lnTo>
                      <a:lnTo>
                        <a:pt x="166" y="2"/>
                      </a:lnTo>
                      <a:lnTo>
                        <a:pt x="170" y="0"/>
                      </a:lnTo>
                      <a:lnTo>
                        <a:pt x="171" y="0"/>
                      </a:lnTo>
                      <a:lnTo>
                        <a:pt x="174" y="0"/>
                      </a:lnTo>
                      <a:lnTo>
                        <a:pt x="176" y="2"/>
                      </a:lnTo>
                      <a:lnTo>
                        <a:pt x="179" y="3"/>
                      </a:lnTo>
                      <a:lnTo>
                        <a:pt x="184" y="6"/>
                      </a:lnTo>
                      <a:lnTo>
                        <a:pt x="189" y="9"/>
                      </a:lnTo>
                      <a:lnTo>
                        <a:pt x="190" y="11"/>
                      </a:lnTo>
                      <a:lnTo>
                        <a:pt x="194" y="13"/>
                      </a:lnTo>
                      <a:lnTo>
                        <a:pt x="198" y="18"/>
                      </a:lnTo>
                      <a:lnTo>
                        <a:pt x="202" y="23"/>
                      </a:lnTo>
                      <a:lnTo>
                        <a:pt x="203" y="25"/>
                      </a:lnTo>
                      <a:lnTo>
                        <a:pt x="205" y="27"/>
                      </a:lnTo>
                      <a:lnTo>
                        <a:pt x="205" y="28"/>
                      </a:lnTo>
                      <a:lnTo>
                        <a:pt x="203" y="28"/>
                      </a:lnTo>
                      <a:lnTo>
                        <a:pt x="202" y="28"/>
                      </a:lnTo>
                      <a:lnTo>
                        <a:pt x="200" y="30"/>
                      </a:lnTo>
                      <a:lnTo>
                        <a:pt x="198" y="30"/>
                      </a:lnTo>
                      <a:lnTo>
                        <a:pt x="195" y="31"/>
                      </a:lnTo>
                      <a:lnTo>
                        <a:pt x="192" y="31"/>
                      </a:lnTo>
                      <a:lnTo>
                        <a:pt x="187" y="32"/>
                      </a:lnTo>
                      <a:lnTo>
                        <a:pt x="182" y="32"/>
                      </a:lnTo>
                      <a:lnTo>
                        <a:pt x="178" y="34"/>
                      </a:lnTo>
                      <a:lnTo>
                        <a:pt x="173" y="35"/>
                      </a:lnTo>
                      <a:lnTo>
                        <a:pt x="166" y="36"/>
                      </a:lnTo>
                      <a:lnTo>
                        <a:pt x="158" y="36"/>
                      </a:lnTo>
                      <a:lnTo>
                        <a:pt x="152" y="38"/>
                      </a:lnTo>
                      <a:lnTo>
                        <a:pt x="144" y="39"/>
                      </a:lnTo>
                      <a:lnTo>
                        <a:pt x="134" y="41"/>
                      </a:lnTo>
                      <a:lnTo>
                        <a:pt x="126" y="42"/>
                      </a:lnTo>
                      <a:lnTo>
                        <a:pt x="117" y="43"/>
                      </a:lnTo>
                      <a:lnTo>
                        <a:pt x="109" y="45"/>
                      </a:lnTo>
                      <a:lnTo>
                        <a:pt x="99" y="46"/>
                      </a:lnTo>
                      <a:lnTo>
                        <a:pt x="93" y="48"/>
                      </a:lnTo>
                      <a:lnTo>
                        <a:pt x="85" y="48"/>
                      </a:lnTo>
                      <a:lnTo>
                        <a:pt x="79" y="49"/>
                      </a:lnTo>
                      <a:lnTo>
                        <a:pt x="72" y="50"/>
                      </a:lnTo>
                      <a:lnTo>
                        <a:pt x="66" y="52"/>
                      </a:lnTo>
                      <a:lnTo>
                        <a:pt x="61" y="52"/>
                      </a:lnTo>
                      <a:lnTo>
                        <a:pt x="56" y="53"/>
                      </a:lnTo>
                      <a:lnTo>
                        <a:pt x="51" y="55"/>
                      </a:lnTo>
                      <a:lnTo>
                        <a:pt x="48" y="55"/>
                      </a:lnTo>
                      <a:lnTo>
                        <a:pt x="45" y="56"/>
                      </a:lnTo>
                      <a:lnTo>
                        <a:pt x="43" y="57"/>
                      </a:lnTo>
                      <a:lnTo>
                        <a:pt x="40" y="57"/>
                      </a:lnTo>
                      <a:lnTo>
                        <a:pt x="39" y="59"/>
                      </a:lnTo>
                      <a:lnTo>
                        <a:pt x="37" y="60"/>
                      </a:lnTo>
                      <a:lnTo>
                        <a:pt x="34" y="61"/>
                      </a:lnTo>
                      <a:lnTo>
                        <a:pt x="29" y="61"/>
                      </a:lnTo>
                      <a:lnTo>
                        <a:pt x="24" y="60"/>
                      </a:lnTo>
                      <a:lnTo>
                        <a:pt x="21" y="60"/>
                      </a:lnTo>
                      <a:lnTo>
                        <a:pt x="15" y="59"/>
                      </a:lnTo>
                      <a:lnTo>
                        <a:pt x="10" y="56"/>
                      </a:lnTo>
                      <a:lnTo>
                        <a:pt x="5" y="53"/>
                      </a:lnTo>
                      <a:lnTo>
                        <a:pt x="0" y="36"/>
                      </a:lnTo>
                      <a:lnTo>
                        <a:pt x="2" y="36"/>
                      </a:lnTo>
                      <a:lnTo>
                        <a:pt x="3" y="36"/>
                      </a:lnTo>
                      <a:lnTo>
                        <a:pt x="5" y="36"/>
                      </a:lnTo>
                      <a:lnTo>
                        <a:pt x="8" y="36"/>
                      </a:lnTo>
                      <a:lnTo>
                        <a:pt x="11" y="36"/>
                      </a:lnTo>
                      <a:lnTo>
                        <a:pt x="15" y="35"/>
                      </a:lnTo>
                      <a:lnTo>
                        <a:pt x="19" y="35"/>
                      </a:lnTo>
                      <a:lnTo>
                        <a:pt x="24" y="34"/>
                      </a:lnTo>
                      <a:lnTo>
                        <a:pt x="29" y="34"/>
                      </a:lnTo>
                      <a:lnTo>
                        <a:pt x="34" y="32"/>
                      </a:lnTo>
                      <a:lnTo>
                        <a:pt x="47" y="30"/>
                      </a:lnTo>
                      <a:lnTo>
                        <a:pt x="59" y="28"/>
                      </a:lnTo>
                      <a:lnTo>
                        <a:pt x="74" y="25"/>
                      </a:lnTo>
                      <a:lnTo>
                        <a:pt x="88" y="23"/>
                      </a:lnTo>
                      <a:lnTo>
                        <a:pt x="102" y="20"/>
                      </a:lnTo>
                      <a:lnTo>
                        <a:pt x="114" y="17"/>
                      </a:lnTo>
                      <a:lnTo>
                        <a:pt x="125" y="14"/>
                      </a:lnTo>
                      <a:lnTo>
                        <a:pt x="133" y="13"/>
                      </a:lnTo>
                      <a:lnTo>
                        <a:pt x="141" y="10"/>
                      </a:lnTo>
                      <a:lnTo>
                        <a:pt x="147" y="9"/>
                      </a:lnTo>
                      <a:lnTo>
                        <a:pt x="152" y="6"/>
                      </a:lnTo>
                      <a:lnTo>
                        <a:pt x="152" y="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88"/>
                <p:cNvSpPr/>
                <p:nvPr/>
              </p:nvSpPr>
              <p:spPr bwMode="auto">
                <a:xfrm>
                  <a:off x="2217738" y="1252538"/>
                  <a:ext cx="347663" cy="79375"/>
                </a:xfrm>
                <a:custGeom>
                  <a:avLst/>
                  <a:gdLst>
                    <a:gd name="T0" fmla="*/ 209 w 219"/>
                    <a:gd name="T1" fmla="*/ 31 h 50"/>
                    <a:gd name="T2" fmla="*/ 187 w 219"/>
                    <a:gd name="T3" fmla="*/ 32 h 50"/>
                    <a:gd name="T4" fmla="*/ 161 w 219"/>
                    <a:gd name="T5" fmla="*/ 35 h 50"/>
                    <a:gd name="T6" fmla="*/ 129 w 219"/>
                    <a:gd name="T7" fmla="*/ 38 h 50"/>
                    <a:gd name="T8" fmla="*/ 94 w 219"/>
                    <a:gd name="T9" fmla="*/ 43 h 50"/>
                    <a:gd name="T10" fmla="*/ 62 w 219"/>
                    <a:gd name="T11" fmla="*/ 48 h 50"/>
                    <a:gd name="T12" fmla="*/ 35 w 219"/>
                    <a:gd name="T13" fmla="*/ 49 h 50"/>
                    <a:gd name="T14" fmla="*/ 10 w 219"/>
                    <a:gd name="T15" fmla="*/ 50 h 50"/>
                    <a:gd name="T16" fmla="*/ 0 w 219"/>
                    <a:gd name="T17" fmla="*/ 27 h 50"/>
                    <a:gd name="T18" fmla="*/ 6 w 219"/>
                    <a:gd name="T19" fmla="*/ 27 h 50"/>
                    <a:gd name="T20" fmla="*/ 14 w 219"/>
                    <a:gd name="T21" fmla="*/ 25 h 50"/>
                    <a:gd name="T22" fmla="*/ 24 w 219"/>
                    <a:gd name="T23" fmla="*/ 24 h 50"/>
                    <a:gd name="T24" fmla="*/ 37 w 219"/>
                    <a:gd name="T25" fmla="*/ 23 h 50"/>
                    <a:gd name="T26" fmla="*/ 51 w 219"/>
                    <a:gd name="T27" fmla="*/ 21 h 50"/>
                    <a:gd name="T28" fmla="*/ 67 w 219"/>
                    <a:gd name="T29" fmla="*/ 18 h 50"/>
                    <a:gd name="T30" fmla="*/ 85 w 219"/>
                    <a:gd name="T31" fmla="*/ 16 h 50"/>
                    <a:gd name="T32" fmla="*/ 104 w 219"/>
                    <a:gd name="T33" fmla="*/ 11 h 50"/>
                    <a:gd name="T34" fmla="*/ 123 w 219"/>
                    <a:gd name="T35" fmla="*/ 10 h 50"/>
                    <a:gd name="T36" fmla="*/ 139 w 219"/>
                    <a:gd name="T37" fmla="*/ 7 h 50"/>
                    <a:gd name="T38" fmla="*/ 153 w 219"/>
                    <a:gd name="T39" fmla="*/ 5 h 50"/>
                    <a:gd name="T40" fmla="*/ 166 w 219"/>
                    <a:gd name="T41" fmla="*/ 3 h 50"/>
                    <a:gd name="T42" fmla="*/ 176 w 219"/>
                    <a:gd name="T43" fmla="*/ 2 h 50"/>
                    <a:gd name="T44" fmla="*/ 182 w 219"/>
                    <a:gd name="T45" fmla="*/ 0 h 50"/>
                    <a:gd name="T46" fmla="*/ 189 w 219"/>
                    <a:gd name="T47" fmla="*/ 0 h 50"/>
                    <a:gd name="T48" fmla="*/ 190 w 219"/>
                    <a:gd name="T49" fmla="*/ 0 h 50"/>
                    <a:gd name="T50" fmla="*/ 195 w 219"/>
                    <a:gd name="T51" fmla="*/ 2 h 50"/>
                    <a:gd name="T52" fmla="*/ 198 w 219"/>
                    <a:gd name="T53" fmla="*/ 3 h 50"/>
                    <a:gd name="T54" fmla="*/ 203 w 219"/>
                    <a:gd name="T55" fmla="*/ 9 h 50"/>
                    <a:gd name="T56" fmla="*/ 208 w 219"/>
                    <a:gd name="T57" fmla="*/ 14 h 50"/>
                    <a:gd name="T58" fmla="*/ 213 w 219"/>
                    <a:gd name="T59" fmla="*/ 23 h 50"/>
                    <a:gd name="T60" fmla="*/ 216 w 219"/>
                    <a:gd name="T61" fmla="*/ 27 h 50"/>
                    <a:gd name="T62" fmla="*/ 217 w 219"/>
                    <a:gd name="T63" fmla="*/ 31 h 50"/>
                    <a:gd name="T64" fmla="*/ 219 w 219"/>
                    <a:gd name="T65" fmla="*/ 31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19" h="50">
                      <a:moveTo>
                        <a:pt x="219" y="31"/>
                      </a:moveTo>
                      <a:lnTo>
                        <a:pt x="209" y="31"/>
                      </a:lnTo>
                      <a:lnTo>
                        <a:pt x="198" y="32"/>
                      </a:lnTo>
                      <a:lnTo>
                        <a:pt x="187" y="32"/>
                      </a:lnTo>
                      <a:lnTo>
                        <a:pt x="174" y="34"/>
                      </a:lnTo>
                      <a:lnTo>
                        <a:pt x="161" y="35"/>
                      </a:lnTo>
                      <a:lnTo>
                        <a:pt x="145" y="36"/>
                      </a:lnTo>
                      <a:lnTo>
                        <a:pt x="129" y="38"/>
                      </a:lnTo>
                      <a:lnTo>
                        <a:pt x="112" y="41"/>
                      </a:lnTo>
                      <a:lnTo>
                        <a:pt x="94" y="43"/>
                      </a:lnTo>
                      <a:lnTo>
                        <a:pt x="78" y="45"/>
                      </a:lnTo>
                      <a:lnTo>
                        <a:pt x="62" y="48"/>
                      </a:lnTo>
                      <a:lnTo>
                        <a:pt x="48" y="48"/>
                      </a:lnTo>
                      <a:lnTo>
                        <a:pt x="35" y="49"/>
                      </a:lnTo>
                      <a:lnTo>
                        <a:pt x="22" y="50"/>
                      </a:lnTo>
                      <a:lnTo>
                        <a:pt x="10" y="50"/>
                      </a:lnTo>
                      <a:lnTo>
                        <a:pt x="0" y="50"/>
                      </a:lnTo>
                      <a:lnTo>
                        <a:pt x="0" y="27"/>
                      </a:lnTo>
                      <a:lnTo>
                        <a:pt x="3" y="27"/>
                      </a:lnTo>
                      <a:lnTo>
                        <a:pt x="6" y="27"/>
                      </a:lnTo>
                      <a:lnTo>
                        <a:pt x="10" y="25"/>
                      </a:lnTo>
                      <a:lnTo>
                        <a:pt x="14" y="25"/>
                      </a:lnTo>
                      <a:lnTo>
                        <a:pt x="19" y="25"/>
                      </a:lnTo>
                      <a:lnTo>
                        <a:pt x="24" y="24"/>
                      </a:lnTo>
                      <a:lnTo>
                        <a:pt x="30" y="24"/>
                      </a:lnTo>
                      <a:lnTo>
                        <a:pt x="37" y="23"/>
                      </a:lnTo>
                      <a:lnTo>
                        <a:pt x="43" y="23"/>
                      </a:lnTo>
                      <a:lnTo>
                        <a:pt x="51" y="21"/>
                      </a:lnTo>
                      <a:lnTo>
                        <a:pt x="59" y="20"/>
                      </a:lnTo>
                      <a:lnTo>
                        <a:pt x="67" y="18"/>
                      </a:lnTo>
                      <a:lnTo>
                        <a:pt x="75" y="17"/>
                      </a:lnTo>
                      <a:lnTo>
                        <a:pt x="85" y="16"/>
                      </a:lnTo>
                      <a:lnTo>
                        <a:pt x="94" y="14"/>
                      </a:lnTo>
                      <a:lnTo>
                        <a:pt x="104" y="11"/>
                      </a:lnTo>
                      <a:lnTo>
                        <a:pt x="113" y="11"/>
                      </a:lnTo>
                      <a:lnTo>
                        <a:pt x="123" y="10"/>
                      </a:lnTo>
                      <a:lnTo>
                        <a:pt x="131" y="9"/>
                      </a:lnTo>
                      <a:lnTo>
                        <a:pt x="139" y="7"/>
                      </a:lnTo>
                      <a:lnTo>
                        <a:pt x="147" y="6"/>
                      </a:lnTo>
                      <a:lnTo>
                        <a:pt x="153" y="5"/>
                      </a:lnTo>
                      <a:lnTo>
                        <a:pt x="160" y="5"/>
                      </a:lnTo>
                      <a:lnTo>
                        <a:pt x="166" y="3"/>
                      </a:lnTo>
                      <a:lnTo>
                        <a:pt x="171" y="3"/>
                      </a:lnTo>
                      <a:lnTo>
                        <a:pt x="176" y="2"/>
                      </a:lnTo>
                      <a:lnTo>
                        <a:pt x="179" y="2"/>
                      </a:lnTo>
                      <a:lnTo>
                        <a:pt x="182" y="0"/>
                      </a:lnTo>
                      <a:lnTo>
                        <a:pt x="185" y="0"/>
                      </a:lnTo>
                      <a:lnTo>
                        <a:pt x="189" y="0"/>
                      </a:ln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192" y="0"/>
                      </a:lnTo>
                      <a:lnTo>
                        <a:pt x="195" y="2"/>
                      </a:lnTo>
                      <a:lnTo>
                        <a:pt x="197" y="2"/>
                      </a:lnTo>
                      <a:lnTo>
                        <a:pt x="198" y="3"/>
                      </a:lnTo>
                      <a:lnTo>
                        <a:pt x="201" y="6"/>
                      </a:lnTo>
                      <a:lnTo>
                        <a:pt x="203" y="9"/>
                      </a:lnTo>
                      <a:lnTo>
                        <a:pt x="206" y="11"/>
                      </a:lnTo>
                      <a:lnTo>
                        <a:pt x="208" y="14"/>
                      </a:lnTo>
                      <a:lnTo>
                        <a:pt x="211" y="18"/>
                      </a:lnTo>
                      <a:lnTo>
                        <a:pt x="213" y="23"/>
                      </a:lnTo>
                      <a:lnTo>
                        <a:pt x="214" y="25"/>
                      </a:lnTo>
                      <a:lnTo>
                        <a:pt x="216" y="27"/>
                      </a:lnTo>
                      <a:lnTo>
                        <a:pt x="217" y="30"/>
                      </a:lnTo>
                      <a:lnTo>
                        <a:pt x="217" y="31"/>
                      </a:lnTo>
                      <a:lnTo>
                        <a:pt x="219" y="31"/>
                      </a:lnTo>
                      <a:lnTo>
                        <a:pt x="219" y="31"/>
                      </a:lnTo>
                      <a:lnTo>
                        <a:pt x="219" y="3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2" name="组合 111"/>
            <p:cNvGrpSpPr/>
            <p:nvPr/>
          </p:nvGrpSpPr>
          <p:grpSpPr>
            <a:xfrm>
              <a:off x="4190069" y="4073742"/>
              <a:ext cx="450807" cy="453063"/>
              <a:chOff x="2326817" y="3622539"/>
              <a:chExt cx="450807" cy="453063"/>
            </a:xfrm>
          </p:grpSpPr>
          <p:pic>
            <p:nvPicPr>
              <p:cNvPr id="135" name="图片 13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6817" y="362253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36" name="组合 135"/>
              <p:cNvGrpSpPr/>
              <p:nvPr/>
            </p:nvGrpSpPr>
            <p:grpSpPr>
              <a:xfrm>
                <a:off x="2409617" y="3686039"/>
                <a:ext cx="285206" cy="326062"/>
                <a:chOff x="2127250" y="633413"/>
                <a:chExt cx="592138" cy="804862"/>
              </a:xfrm>
              <a:solidFill>
                <a:srgbClr val="FF0000"/>
              </a:solidFill>
            </p:grpSpPr>
            <p:sp>
              <p:nvSpPr>
                <p:cNvPr id="137" name="Freeform 184"/>
                <p:cNvSpPr/>
                <p:nvPr/>
              </p:nvSpPr>
              <p:spPr bwMode="auto">
                <a:xfrm>
                  <a:off x="2227263" y="633413"/>
                  <a:ext cx="236538" cy="306387"/>
                </a:xfrm>
                <a:custGeom>
                  <a:avLst/>
                  <a:gdLst>
                    <a:gd name="T0" fmla="*/ 72 w 149"/>
                    <a:gd name="T1" fmla="*/ 140 h 193"/>
                    <a:gd name="T2" fmla="*/ 39 w 149"/>
                    <a:gd name="T3" fmla="*/ 177 h 193"/>
                    <a:gd name="T4" fmla="*/ 0 w 149"/>
                    <a:gd name="T5" fmla="*/ 193 h 193"/>
                    <a:gd name="T6" fmla="*/ 8 w 149"/>
                    <a:gd name="T7" fmla="*/ 182 h 193"/>
                    <a:gd name="T8" fmla="*/ 21 w 149"/>
                    <a:gd name="T9" fmla="*/ 167 h 193"/>
                    <a:gd name="T10" fmla="*/ 34 w 149"/>
                    <a:gd name="T11" fmla="*/ 147 h 193"/>
                    <a:gd name="T12" fmla="*/ 48 w 149"/>
                    <a:gd name="T13" fmla="*/ 127 h 193"/>
                    <a:gd name="T14" fmla="*/ 61 w 149"/>
                    <a:gd name="T15" fmla="*/ 104 h 193"/>
                    <a:gd name="T16" fmla="*/ 74 w 149"/>
                    <a:gd name="T17" fmla="*/ 85 h 193"/>
                    <a:gd name="T18" fmla="*/ 83 w 149"/>
                    <a:gd name="T19" fmla="*/ 67 h 193"/>
                    <a:gd name="T20" fmla="*/ 91 w 149"/>
                    <a:gd name="T21" fmla="*/ 53 h 193"/>
                    <a:gd name="T22" fmla="*/ 96 w 149"/>
                    <a:gd name="T23" fmla="*/ 40 h 193"/>
                    <a:gd name="T24" fmla="*/ 99 w 149"/>
                    <a:gd name="T25" fmla="*/ 31 h 193"/>
                    <a:gd name="T26" fmla="*/ 101 w 149"/>
                    <a:gd name="T27" fmla="*/ 22 h 193"/>
                    <a:gd name="T28" fmla="*/ 99 w 149"/>
                    <a:gd name="T29" fmla="*/ 17 h 193"/>
                    <a:gd name="T30" fmla="*/ 98 w 149"/>
                    <a:gd name="T31" fmla="*/ 7 h 193"/>
                    <a:gd name="T32" fmla="*/ 101 w 149"/>
                    <a:gd name="T33" fmla="*/ 3 h 193"/>
                    <a:gd name="T34" fmla="*/ 103 w 149"/>
                    <a:gd name="T35" fmla="*/ 2 h 193"/>
                    <a:gd name="T36" fmla="*/ 107 w 149"/>
                    <a:gd name="T37" fmla="*/ 0 h 193"/>
                    <a:gd name="T38" fmla="*/ 114 w 149"/>
                    <a:gd name="T39" fmla="*/ 2 h 193"/>
                    <a:gd name="T40" fmla="*/ 119 w 149"/>
                    <a:gd name="T41" fmla="*/ 4 h 193"/>
                    <a:gd name="T42" fmla="*/ 131 w 149"/>
                    <a:gd name="T43" fmla="*/ 14 h 193"/>
                    <a:gd name="T44" fmla="*/ 141 w 149"/>
                    <a:gd name="T45" fmla="*/ 24 h 193"/>
                    <a:gd name="T46" fmla="*/ 146 w 149"/>
                    <a:gd name="T47" fmla="*/ 29 h 193"/>
                    <a:gd name="T48" fmla="*/ 149 w 149"/>
                    <a:gd name="T49" fmla="*/ 38 h 193"/>
                    <a:gd name="T50" fmla="*/ 149 w 149"/>
                    <a:gd name="T51" fmla="*/ 40 h 193"/>
                    <a:gd name="T52" fmla="*/ 149 w 149"/>
                    <a:gd name="T53" fmla="*/ 45 h 193"/>
                    <a:gd name="T54" fmla="*/ 146 w 149"/>
                    <a:gd name="T55" fmla="*/ 49 h 193"/>
                    <a:gd name="T56" fmla="*/ 141 w 149"/>
                    <a:gd name="T57" fmla="*/ 56 h 193"/>
                    <a:gd name="T58" fmla="*/ 135 w 149"/>
                    <a:gd name="T59" fmla="*/ 61 h 193"/>
                    <a:gd name="T60" fmla="*/ 125 w 149"/>
                    <a:gd name="T61" fmla="*/ 72 h 193"/>
                    <a:gd name="T62" fmla="*/ 115 w 149"/>
                    <a:gd name="T63" fmla="*/ 85 h 193"/>
                    <a:gd name="T64" fmla="*/ 101 w 149"/>
                    <a:gd name="T65" fmla="*/ 102 h 193"/>
                    <a:gd name="T66" fmla="*/ 87 w 149"/>
                    <a:gd name="T67" fmla="*/ 12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9" h="193">
                      <a:moveTo>
                        <a:pt x="87" y="121"/>
                      </a:moveTo>
                      <a:lnTo>
                        <a:pt x="72" y="140"/>
                      </a:lnTo>
                      <a:lnTo>
                        <a:pt x="56" y="158"/>
                      </a:lnTo>
                      <a:lnTo>
                        <a:pt x="39" y="177"/>
                      </a:lnTo>
                      <a:lnTo>
                        <a:pt x="21" y="193"/>
                      </a:lnTo>
                      <a:lnTo>
                        <a:pt x="0" y="193"/>
                      </a:lnTo>
                      <a:lnTo>
                        <a:pt x="4" y="188"/>
                      </a:lnTo>
                      <a:lnTo>
                        <a:pt x="8" y="182"/>
                      </a:lnTo>
                      <a:lnTo>
                        <a:pt x="15" y="175"/>
                      </a:lnTo>
                      <a:lnTo>
                        <a:pt x="21" y="167"/>
                      </a:lnTo>
                      <a:lnTo>
                        <a:pt x="28" y="157"/>
                      </a:lnTo>
                      <a:lnTo>
                        <a:pt x="34" y="147"/>
                      </a:lnTo>
                      <a:lnTo>
                        <a:pt x="40" y="138"/>
                      </a:lnTo>
                      <a:lnTo>
                        <a:pt x="48" y="127"/>
                      </a:lnTo>
                      <a:lnTo>
                        <a:pt x="55" y="115"/>
                      </a:lnTo>
                      <a:lnTo>
                        <a:pt x="61" y="104"/>
                      </a:lnTo>
                      <a:lnTo>
                        <a:pt x="68" y="95"/>
                      </a:lnTo>
                      <a:lnTo>
                        <a:pt x="74" y="85"/>
                      </a:lnTo>
                      <a:lnTo>
                        <a:pt x="79" y="75"/>
                      </a:lnTo>
                      <a:lnTo>
                        <a:pt x="83" y="67"/>
                      </a:lnTo>
                      <a:lnTo>
                        <a:pt x="88" y="60"/>
                      </a:lnTo>
                      <a:lnTo>
                        <a:pt x="91" y="53"/>
                      </a:lnTo>
                      <a:lnTo>
                        <a:pt x="95" y="46"/>
                      </a:lnTo>
                      <a:lnTo>
                        <a:pt x="96" y="40"/>
                      </a:lnTo>
                      <a:lnTo>
                        <a:pt x="98" y="35"/>
                      </a:lnTo>
                      <a:lnTo>
                        <a:pt x="99" y="31"/>
                      </a:lnTo>
                      <a:lnTo>
                        <a:pt x="99" y="27"/>
                      </a:lnTo>
                      <a:lnTo>
                        <a:pt x="101" y="22"/>
                      </a:lnTo>
                      <a:lnTo>
                        <a:pt x="101" y="20"/>
                      </a:lnTo>
                      <a:lnTo>
                        <a:pt x="99" y="17"/>
                      </a:lnTo>
                      <a:lnTo>
                        <a:pt x="99" y="11"/>
                      </a:lnTo>
                      <a:lnTo>
                        <a:pt x="98" y="7"/>
                      </a:lnTo>
                      <a:lnTo>
                        <a:pt x="99" y="4"/>
                      </a:lnTo>
                      <a:lnTo>
                        <a:pt x="101" y="3"/>
                      </a:lnTo>
                      <a:lnTo>
                        <a:pt x="103" y="3"/>
                      </a:lnTo>
                      <a:lnTo>
                        <a:pt x="103" y="2"/>
                      </a:lnTo>
                      <a:lnTo>
                        <a:pt x="104" y="2"/>
                      </a:lnTo>
                      <a:lnTo>
                        <a:pt x="107" y="0"/>
                      </a:lnTo>
                      <a:lnTo>
                        <a:pt x="111" y="2"/>
                      </a:lnTo>
                      <a:lnTo>
                        <a:pt x="114" y="2"/>
                      </a:lnTo>
                      <a:lnTo>
                        <a:pt x="115" y="3"/>
                      </a:lnTo>
                      <a:lnTo>
                        <a:pt x="119" y="4"/>
                      </a:lnTo>
                      <a:lnTo>
                        <a:pt x="125" y="10"/>
                      </a:lnTo>
                      <a:lnTo>
                        <a:pt x="131" y="14"/>
                      </a:lnTo>
                      <a:lnTo>
                        <a:pt x="136" y="18"/>
                      </a:lnTo>
                      <a:lnTo>
                        <a:pt x="141" y="24"/>
                      </a:lnTo>
                      <a:lnTo>
                        <a:pt x="143" y="27"/>
                      </a:lnTo>
                      <a:lnTo>
                        <a:pt x="146" y="29"/>
                      </a:lnTo>
                      <a:lnTo>
                        <a:pt x="147" y="33"/>
                      </a:lnTo>
                      <a:lnTo>
                        <a:pt x="149" y="38"/>
                      </a:lnTo>
                      <a:lnTo>
                        <a:pt x="149" y="39"/>
                      </a:lnTo>
                      <a:lnTo>
                        <a:pt x="149" y="40"/>
                      </a:lnTo>
                      <a:lnTo>
                        <a:pt x="149" y="42"/>
                      </a:lnTo>
                      <a:lnTo>
                        <a:pt x="149" y="45"/>
                      </a:lnTo>
                      <a:lnTo>
                        <a:pt x="147" y="46"/>
                      </a:lnTo>
                      <a:lnTo>
                        <a:pt x="146" y="49"/>
                      </a:lnTo>
                      <a:lnTo>
                        <a:pt x="144" y="52"/>
                      </a:lnTo>
                      <a:lnTo>
                        <a:pt x="141" y="56"/>
                      </a:lnTo>
                      <a:lnTo>
                        <a:pt x="138" y="58"/>
                      </a:lnTo>
                      <a:lnTo>
                        <a:pt x="135" y="61"/>
                      </a:lnTo>
                      <a:lnTo>
                        <a:pt x="130" y="67"/>
                      </a:lnTo>
                      <a:lnTo>
                        <a:pt x="125" y="72"/>
                      </a:lnTo>
                      <a:lnTo>
                        <a:pt x="120" y="78"/>
                      </a:lnTo>
                      <a:lnTo>
                        <a:pt x="115" y="85"/>
                      </a:lnTo>
                      <a:lnTo>
                        <a:pt x="109" y="93"/>
                      </a:lnTo>
                      <a:lnTo>
                        <a:pt x="101" y="102"/>
                      </a:lnTo>
                      <a:lnTo>
                        <a:pt x="95" y="111"/>
                      </a:lnTo>
                      <a:lnTo>
                        <a:pt x="87" y="121"/>
                      </a:lnTo>
                      <a:lnTo>
                        <a:pt x="87" y="1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185"/>
                <p:cNvSpPr/>
                <p:nvPr/>
              </p:nvSpPr>
              <p:spPr bwMode="auto">
                <a:xfrm>
                  <a:off x="2189163" y="847725"/>
                  <a:ext cx="530225" cy="590550"/>
                </a:xfrm>
                <a:custGeom>
                  <a:avLst/>
                  <a:gdLst>
                    <a:gd name="T0" fmla="*/ 269 w 334"/>
                    <a:gd name="T1" fmla="*/ 364 h 372"/>
                    <a:gd name="T2" fmla="*/ 262 w 334"/>
                    <a:gd name="T3" fmla="*/ 369 h 372"/>
                    <a:gd name="T4" fmla="*/ 256 w 334"/>
                    <a:gd name="T5" fmla="*/ 372 h 372"/>
                    <a:gd name="T6" fmla="*/ 253 w 334"/>
                    <a:gd name="T7" fmla="*/ 369 h 372"/>
                    <a:gd name="T8" fmla="*/ 250 w 334"/>
                    <a:gd name="T9" fmla="*/ 359 h 372"/>
                    <a:gd name="T10" fmla="*/ 250 w 334"/>
                    <a:gd name="T11" fmla="*/ 344 h 372"/>
                    <a:gd name="T12" fmla="*/ 245 w 334"/>
                    <a:gd name="T13" fmla="*/ 326 h 372"/>
                    <a:gd name="T14" fmla="*/ 235 w 334"/>
                    <a:gd name="T15" fmla="*/ 304 h 372"/>
                    <a:gd name="T16" fmla="*/ 238 w 334"/>
                    <a:gd name="T17" fmla="*/ 289 h 372"/>
                    <a:gd name="T18" fmla="*/ 250 w 334"/>
                    <a:gd name="T19" fmla="*/ 289 h 372"/>
                    <a:gd name="T20" fmla="*/ 258 w 334"/>
                    <a:gd name="T21" fmla="*/ 286 h 372"/>
                    <a:gd name="T22" fmla="*/ 259 w 334"/>
                    <a:gd name="T23" fmla="*/ 282 h 372"/>
                    <a:gd name="T24" fmla="*/ 261 w 334"/>
                    <a:gd name="T25" fmla="*/ 275 h 372"/>
                    <a:gd name="T26" fmla="*/ 262 w 334"/>
                    <a:gd name="T27" fmla="*/ 264 h 372"/>
                    <a:gd name="T28" fmla="*/ 264 w 334"/>
                    <a:gd name="T29" fmla="*/ 250 h 372"/>
                    <a:gd name="T30" fmla="*/ 267 w 334"/>
                    <a:gd name="T31" fmla="*/ 233 h 372"/>
                    <a:gd name="T32" fmla="*/ 274 w 334"/>
                    <a:gd name="T33" fmla="*/ 191 h 372"/>
                    <a:gd name="T34" fmla="*/ 280 w 334"/>
                    <a:gd name="T35" fmla="*/ 110 h 372"/>
                    <a:gd name="T36" fmla="*/ 278 w 334"/>
                    <a:gd name="T37" fmla="*/ 79 h 372"/>
                    <a:gd name="T38" fmla="*/ 275 w 334"/>
                    <a:gd name="T39" fmla="*/ 58 h 372"/>
                    <a:gd name="T40" fmla="*/ 269 w 334"/>
                    <a:gd name="T41" fmla="*/ 48 h 372"/>
                    <a:gd name="T42" fmla="*/ 259 w 334"/>
                    <a:gd name="T43" fmla="*/ 43 h 372"/>
                    <a:gd name="T44" fmla="*/ 242 w 334"/>
                    <a:gd name="T45" fmla="*/ 42 h 372"/>
                    <a:gd name="T46" fmla="*/ 231 w 334"/>
                    <a:gd name="T47" fmla="*/ 42 h 372"/>
                    <a:gd name="T48" fmla="*/ 215 w 334"/>
                    <a:gd name="T49" fmla="*/ 44 h 372"/>
                    <a:gd name="T50" fmla="*/ 195 w 334"/>
                    <a:gd name="T51" fmla="*/ 47 h 372"/>
                    <a:gd name="T52" fmla="*/ 170 w 334"/>
                    <a:gd name="T53" fmla="*/ 50 h 372"/>
                    <a:gd name="T54" fmla="*/ 139 w 334"/>
                    <a:gd name="T55" fmla="*/ 55 h 372"/>
                    <a:gd name="T56" fmla="*/ 109 w 334"/>
                    <a:gd name="T57" fmla="*/ 61 h 372"/>
                    <a:gd name="T58" fmla="*/ 84 w 334"/>
                    <a:gd name="T59" fmla="*/ 67 h 372"/>
                    <a:gd name="T60" fmla="*/ 63 w 334"/>
                    <a:gd name="T61" fmla="*/ 69 h 372"/>
                    <a:gd name="T62" fmla="*/ 48 w 334"/>
                    <a:gd name="T63" fmla="*/ 72 h 372"/>
                    <a:gd name="T64" fmla="*/ 39 w 334"/>
                    <a:gd name="T65" fmla="*/ 73 h 372"/>
                    <a:gd name="T66" fmla="*/ 20 w 334"/>
                    <a:gd name="T67" fmla="*/ 76 h 372"/>
                    <a:gd name="T68" fmla="*/ 0 w 334"/>
                    <a:gd name="T69" fmla="*/ 79 h 372"/>
                    <a:gd name="T70" fmla="*/ 20 w 334"/>
                    <a:gd name="T71" fmla="*/ 50 h 372"/>
                    <a:gd name="T72" fmla="*/ 56 w 334"/>
                    <a:gd name="T73" fmla="*/ 44 h 372"/>
                    <a:gd name="T74" fmla="*/ 103 w 334"/>
                    <a:gd name="T75" fmla="*/ 36 h 372"/>
                    <a:gd name="T76" fmla="*/ 147 w 334"/>
                    <a:gd name="T77" fmla="*/ 29 h 372"/>
                    <a:gd name="T78" fmla="*/ 186 w 334"/>
                    <a:gd name="T79" fmla="*/ 23 h 372"/>
                    <a:gd name="T80" fmla="*/ 215 w 334"/>
                    <a:gd name="T81" fmla="*/ 18 h 372"/>
                    <a:gd name="T82" fmla="*/ 237 w 334"/>
                    <a:gd name="T83" fmla="*/ 15 h 372"/>
                    <a:gd name="T84" fmla="*/ 253 w 334"/>
                    <a:gd name="T85" fmla="*/ 10 h 372"/>
                    <a:gd name="T86" fmla="*/ 266 w 334"/>
                    <a:gd name="T87" fmla="*/ 3 h 372"/>
                    <a:gd name="T88" fmla="*/ 277 w 334"/>
                    <a:gd name="T89" fmla="*/ 3 h 372"/>
                    <a:gd name="T90" fmla="*/ 296 w 334"/>
                    <a:gd name="T91" fmla="*/ 10 h 372"/>
                    <a:gd name="T92" fmla="*/ 323 w 334"/>
                    <a:gd name="T93" fmla="*/ 32 h 372"/>
                    <a:gd name="T94" fmla="*/ 334 w 334"/>
                    <a:gd name="T95" fmla="*/ 48 h 372"/>
                    <a:gd name="T96" fmla="*/ 333 w 334"/>
                    <a:gd name="T97" fmla="*/ 57 h 372"/>
                    <a:gd name="T98" fmla="*/ 326 w 334"/>
                    <a:gd name="T99" fmla="*/ 67 h 372"/>
                    <a:gd name="T100" fmla="*/ 323 w 334"/>
                    <a:gd name="T101" fmla="*/ 72 h 372"/>
                    <a:gd name="T102" fmla="*/ 322 w 334"/>
                    <a:gd name="T103" fmla="*/ 80 h 372"/>
                    <a:gd name="T104" fmla="*/ 320 w 334"/>
                    <a:gd name="T105" fmla="*/ 91 h 372"/>
                    <a:gd name="T106" fmla="*/ 318 w 334"/>
                    <a:gd name="T107" fmla="*/ 107 h 372"/>
                    <a:gd name="T108" fmla="*/ 317 w 334"/>
                    <a:gd name="T109" fmla="*/ 126 h 372"/>
                    <a:gd name="T110" fmla="*/ 315 w 334"/>
                    <a:gd name="T111" fmla="*/ 162 h 372"/>
                    <a:gd name="T112" fmla="*/ 312 w 334"/>
                    <a:gd name="T113" fmla="*/ 200 h 372"/>
                    <a:gd name="T114" fmla="*/ 309 w 334"/>
                    <a:gd name="T115" fmla="*/ 232 h 372"/>
                    <a:gd name="T116" fmla="*/ 298 w 334"/>
                    <a:gd name="T117" fmla="*/ 287 h 372"/>
                    <a:gd name="T118" fmla="*/ 288 w 334"/>
                    <a:gd name="T119" fmla="*/ 323 h 372"/>
                    <a:gd name="T120" fmla="*/ 282 w 334"/>
                    <a:gd name="T121" fmla="*/ 344 h 372"/>
                    <a:gd name="T122" fmla="*/ 274 w 334"/>
                    <a:gd name="T123" fmla="*/ 358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34" h="372">
                      <a:moveTo>
                        <a:pt x="274" y="358"/>
                      </a:moveTo>
                      <a:lnTo>
                        <a:pt x="272" y="361"/>
                      </a:lnTo>
                      <a:lnTo>
                        <a:pt x="269" y="364"/>
                      </a:lnTo>
                      <a:lnTo>
                        <a:pt x="267" y="366"/>
                      </a:lnTo>
                      <a:lnTo>
                        <a:pt x="264" y="368"/>
                      </a:lnTo>
                      <a:lnTo>
                        <a:pt x="262" y="369"/>
                      </a:lnTo>
                      <a:lnTo>
                        <a:pt x="259" y="371"/>
                      </a:lnTo>
                      <a:lnTo>
                        <a:pt x="258" y="372"/>
                      </a:lnTo>
                      <a:lnTo>
                        <a:pt x="256" y="372"/>
                      </a:lnTo>
                      <a:lnTo>
                        <a:pt x="254" y="372"/>
                      </a:lnTo>
                      <a:lnTo>
                        <a:pt x="253" y="371"/>
                      </a:lnTo>
                      <a:lnTo>
                        <a:pt x="253" y="369"/>
                      </a:lnTo>
                      <a:lnTo>
                        <a:pt x="251" y="366"/>
                      </a:lnTo>
                      <a:lnTo>
                        <a:pt x="251" y="364"/>
                      </a:lnTo>
                      <a:lnTo>
                        <a:pt x="250" y="359"/>
                      </a:lnTo>
                      <a:lnTo>
                        <a:pt x="250" y="355"/>
                      </a:lnTo>
                      <a:lnTo>
                        <a:pt x="250" y="350"/>
                      </a:lnTo>
                      <a:lnTo>
                        <a:pt x="250" y="344"/>
                      </a:lnTo>
                      <a:lnTo>
                        <a:pt x="248" y="339"/>
                      </a:lnTo>
                      <a:lnTo>
                        <a:pt x="246" y="333"/>
                      </a:lnTo>
                      <a:lnTo>
                        <a:pt x="245" y="326"/>
                      </a:lnTo>
                      <a:lnTo>
                        <a:pt x="242" y="319"/>
                      </a:lnTo>
                      <a:lnTo>
                        <a:pt x="238" y="311"/>
                      </a:lnTo>
                      <a:lnTo>
                        <a:pt x="235" y="304"/>
                      </a:lnTo>
                      <a:lnTo>
                        <a:pt x="231" y="296"/>
                      </a:lnTo>
                      <a:lnTo>
                        <a:pt x="232" y="289"/>
                      </a:lnTo>
                      <a:lnTo>
                        <a:pt x="238" y="289"/>
                      </a:lnTo>
                      <a:lnTo>
                        <a:pt x="243" y="290"/>
                      </a:lnTo>
                      <a:lnTo>
                        <a:pt x="246" y="289"/>
                      </a:lnTo>
                      <a:lnTo>
                        <a:pt x="250" y="289"/>
                      </a:lnTo>
                      <a:lnTo>
                        <a:pt x="253" y="289"/>
                      </a:lnTo>
                      <a:lnTo>
                        <a:pt x="256" y="287"/>
                      </a:lnTo>
                      <a:lnTo>
                        <a:pt x="258" y="286"/>
                      </a:lnTo>
                      <a:lnTo>
                        <a:pt x="259" y="283"/>
                      </a:lnTo>
                      <a:lnTo>
                        <a:pt x="259" y="283"/>
                      </a:lnTo>
                      <a:lnTo>
                        <a:pt x="259" y="282"/>
                      </a:lnTo>
                      <a:lnTo>
                        <a:pt x="259" y="279"/>
                      </a:lnTo>
                      <a:lnTo>
                        <a:pt x="261" y="278"/>
                      </a:lnTo>
                      <a:lnTo>
                        <a:pt x="261" y="275"/>
                      </a:lnTo>
                      <a:lnTo>
                        <a:pt x="261" y="272"/>
                      </a:lnTo>
                      <a:lnTo>
                        <a:pt x="262" y="268"/>
                      </a:lnTo>
                      <a:lnTo>
                        <a:pt x="262" y="264"/>
                      </a:lnTo>
                      <a:lnTo>
                        <a:pt x="262" y="260"/>
                      </a:lnTo>
                      <a:lnTo>
                        <a:pt x="264" y="255"/>
                      </a:lnTo>
                      <a:lnTo>
                        <a:pt x="264" y="250"/>
                      </a:lnTo>
                      <a:lnTo>
                        <a:pt x="266" y="246"/>
                      </a:lnTo>
                      <a:lnTo>
                        <a:pt x="266" y="239"/>
                      </a:lnTo>
                      <a:lnTo>
                        <a:pt x="267" y="233"/>
                      </a:lnTo>
                      <a:lnTo>
                        <a:pt x="269" y="226"/>
                      </a:lnTo>
                      <a:lnTo>
                        <a:pt x="269" y="219"/>
                      </a:lnTo>
                      <a:lnTo>
                        <a:pt x="274" y="191"/>
                      </a:lnTo>
                      <a:lnTo>
                        <a:pt x="277" y="164"/>
                      </a:lnTo>
                      <a:lnTo>
                        <a:pt x="278" y="137"/>
                      </a:lnTo>
                      <a:lnTo>
                        <a:pt x="280" y="110"/>
                      </a:lnTo>
                      <a:lnTo>
                        <a:pt x="280" y="98"/>
                      </a:lnTo>
                      <a:lnTo>
                        <a:pt x="280" y="87"/>
                      </a:lnTo>
                      <a:lnTo>
                        <a:pt x="278" y="79"/>
                      </a:lnTo>
                      <a:lnTo>
                        <a:pt x="278" y="71"/>
                      </a:lnTo>
                      <a:lnTo>
                        <a:pt x="277" y="64"/>
                      </a:lnTo>
                      <a:lnTo>
                        <a:pt x="275" y="58"/>
                      </a:lnTo>
                      <a:lnTo>
                        <a:pt x="274" y="54"/>
                      </a:lnTo>
                      <a:lnTo>
                        <a:pt x="272" y="51"/>
                      </a:lnTo>
                      <a:lnTo>
                        <a:pt x="269" y="48"/>
                      </a:lnTo>
                      <a:lnTo>
                        <a:pt x="266" y="46"/>
                      </a:lnTo>
                      <a:lnTo>
                        <a:pt x="262" y="44"/>
                      </a:lnTo>
                      <a:lnTo>
                        <a:pt x="259" y="43"/>
                      </a:lnTo>
                      <a:lnTo>
                        <a:pt x="251" y="42"/>
                      </a:lnTo>
                      <a:lnTo>
                        <a:pt x="243" y="42"/>
                      </a:lnTo>
                      <a:lnTo>
                        <a:pt x="242" y="42"/>
                      </a:lnTo>
                      <a:lnTo>
                        <a:pt x="238" y="42"/>
                      </a:lnTo>
                      <a:lnTo>
                        <a:pt x="235" y="42"/>
                      </a:lnTo>
                      <a:lnTo>
                        <a:pt x="231" y="42"/>
                      </a:lnTo>
                      <a:lnTo>
                        <a:pt x="226" y="43"/>
                      </a:lnTo>
                      <a:lnTo>
                        <a:pt x="221" y="43"/>
                      </a:lnTo>
                      <a:lnTo>
                        <a:pt x="215" y="44"/>
                      </a:lnTo>
                      <a:lnTo>
                        <a:pt x="210" y="44"/>
                      </a:lnTo>
                      <a:lnTo>
                        <a:pt x="202" y="46"/>
                      </a:lnTo>
                      <a:lnTo>
                        <a:pt x="195" y="47"/>
                      </a:lnTo>
                      <a:lnTo>
                        <a:pt x="187" y="47"/>
                      </a:lnTo>
                      <a:lnTo>
                        <a:pt x="178" y="48"/>
                      </a:lnTo>
                      <a:lnTo>
                        <a:pt x="170" y="50"/>
                      </a:lnTo>
                      <a:lnTo>
                        <a:pt x="160" y="51"/>
                      </a:lnTo>
                      <a:lnTo>
                        <a:pt x="149" y="54"/>
                      </a:lnTo>
                      <a:lnTo>
                        <a:pt x="139" y="55"/>
                      </a:lnTo>
                      <a:lnTo>
                        <a:pt x="128" y="57"/>
                      </a:lnTo>
                      <a:lnTo>
                        <a:pt x="119" y="60"/>
                      </a:lnTo>
                      <a:lnTo>
                        <a:pt x="109" y="61"/>
                      </a:lnTo>
                      <a:lnTo>
                        <a:pt x="100" y="62"/>
                      </a:lnTo>
                      <a:lnTo>
                        <a:pt x="92" y="65"/>
                      </a:lnTo>
                      <a:lnTo>
                        <a:pt x="84" y="67"/>
                      </a:lnTo>
                      <a:lnTo>
                        <a:pt x="76" y="68"/>
                      </a:lnTo>
                      <a:lnTo>
                        <a:pt x="69" y="68"/>
                      </a:lnTo>
                      <a:lnTo>
                        <a:pt x="63" y="69"/>
                      </a:lnTo>
                      <a:lnTo>
                        <a:pt x="58" y="71"/>
                      </a:lnTo>
                      <a:lnTo>
                        <a:pt x="53" y="71"/>
                      </a:lnTo>
                      <a:lnTo>
                        <a:pt x="48" y="72"/>
                      </a:lnTo>
                      <a:lnTo>
                        <a:pt x="45" y="72"/>
                      </a:lnTo>
                      <a:lnTo>
                        <a:pt x="42" y="73"/>
                      </a:lnTo>
                      <a:lnTo>
                        <a:pt x="39" y="73"/>
                      </a:lnTo>
                      <a:lnTo>
                        <a:pt x="37" y="75"/>
                      </a:lnTo>
                      <a:lnTo>
                        <a:pt x="29" y="76"/>
                      </a:lnTo>
                      <a:lnTo>
                        <a:pt x="20" y="76"/>
                      </a:lnTo>
                      <a:lnTo>
                        <a:pt x="10" y="78"/>
                      </a:lnTo>
                      <a:lnTo>
                        <a:pt x="5" y="78"/>
                      </a:lnTo>
                      <a:lnTo>
                        <a:pt x="0" y="79"/>
                      </a:lnTo>
                      <a:lnTo>
                        <a:pt x="0" y="53"/>
                      </a:lnTo>
                      <a:lnTo>
                        <a:pt x="10" y="51"/>
                      </a:lnTo>
                      <a:lnTo>
                        <a:pt x="20" y="50"/>
                      </a:lnTo>
                      <a:lnTo>
                        <a:pt x="31" y="48"/>
                      </a:lnTo>
                      <a:lnTo>
                        <a:pt x="44" y="47"/>
                      </a:lnTo>
                      <a:lnTo>
                        <a:pt x="56" y="44"/>
                      </a:lnTo>
                      <a:lnTo>
                        <a:pt x="71" y="42"/>
                      </a:lnTo>
                      <a:lnTo>
                        <a:pt x="85" y="39"/>
                      </a:lnTo>
                      <a:lnTo>
                        <a:pt x="103" y="36"/>
                      </a:lnTo>
                      <a:lnTo>
                        <a:pt x="119" y="33"/>
                      </a:lnTo>
                      <a:lnTo>
                        <a:pt x="133" y="32"/>
                      </a:lnTo>
                      <a:lnTo>
                        <a:pt x="147" y="29"/>
                      </a:lnTo>
                      <a:lnTo>
                        <a:pt x="160" y="28"/>
                      </a:lnTo>
                      <a:lnTo>
                        <a:pt x="173" y="25"/>
                      </a:lnTo>
                      <a:lnTo>
                        <a:pt x="186" y="23"/>
                      </a:lnTo>
                      <a:lnTo>
                        <a:pt x="195" y="22"/>
                      </a:lnTo>
                      <a:lnTo>
                        <a:pt x="207" y="19"/>
                      </a:lnTo>
                      <a:lnTo>
                        <a:pt x="215" y="18"/>
                      </a:lnTo>
                      <a:lnTo>
                        <a:pt x="223" y="18"/>
                      </a:lnTo>
                      <a:lnTo>
                        <a:pt x="231" y="17"/>
                      </a:lnTo>
                      <a:lnTo>
                        <a:pt x="237" y="15"/>
                      </a:lnTo>
                      <a:lnTo>
                        <a:pt x="243" y="12"/>
                      </a:lnTo>
                      <a:lnTo>
                        <a:pt x="248" y="11"/>
                      </a:lnTo>
                      <a:lnTo>
                        <a:pt x="253" y="10"/>
                      </a:lnTo>
                      <a:lnTo>
                        <a:pt x="256" y="8"/>
                      </a:lnTo>
                      <a:lnTo>
                        <a:pt x="261" y="4"/>
                      </a:lnTo>
                      <a:lnTo>
                        <a:pt x="266" y="3"/>
                      </a:lnTo>
                      <a:lnTo>
                        <a:pt x="270" y="1"/>
                      </a:lnTo>
                      <a:lnTo>
                        <a:pt x="274" y="0"/>
                      </a:lnTo>
                      <a:lnTo>
                        <a:pt x="277" y="3"/>
                      </a:lnTo>
                      <a:lnTo>
                        <a:pt x="282" y="4"/>
                      </a:lnTo>
                      <a:lnTo>
                        <a:pt x="288" y="7"/>
                      </a:lnTo>
                      <a:lnTo>
                        <a:pt x="296" y="10"/>
                      </a:lnTo>
                      <a:lnTo>
                        <a:pt x="302" y="15"/>
                      </a:lnTo>
                      <a:lnTo>
                        <a:pt x="310" y="21"/>
                      </a:lnTo>
                      <a:lnTo>
                        <a:pt x="323" y="32"/>
                      </a:lnTo>
                      <a:lnTo>
                        <a:pt x="328" y="39"/>
                      </a:lnTo>
                      <a:lnTo>
                        <a:pt x="331" y="44"/>
                      </a:lnTo>
                      <a:lnTo>
                        <a:pt x="334" y="48"/>
                      </a:lnTo>
                      <a:lnTo>
                        <a:pt x="334" y="51"/>
                      </a:lnTo>
                      <a:lnTo>
                        <a:pt x="334" y="53"/>
                      </a:lnTo>
                      <a:lnTo>
                        <a:pt x="333" y="57"/>
                      </a:lnTo>
                      <a:lnTo>
                        <a:pt x="331" y="60"/>
                      </a:lnTo>
                      <a:lnTo>
                        <a:pt x="328" y="64"/>
                      </a:lnTo>
                      <a:lnTo>
                        <a:pt x="326" y="67"/>
                      </a:lnTo>
                      <a:lnTo>
                        <a:pt x="325" y="68"/>
                      </a:lnTo>
                      <a:lnTo>
                        <a:pt x="325" y="69"/>
                      </a:lnTo>
                      <a:lnTo>
                        <a:pt x="323" y="72"/>
                      </a:lnTo>
                      <a:lnTo>
                        <a:pt x="323" y="73"/>
                      </a:lnTo>
                      <a:lnTo>
                        <a:pt x="322" y="76"/>
                      </a:lnTo>
                      <a:lnTo>
                        <a:pt x="322" y="80"/>
                      </a:lnTo>
                      <a:lnTo>
                        <a:pt x="322" y="83"/>
                      </a:lnTo>
                      <a:lnTo>
                        <a:pt x="320" y="87"/>
                      </a:lnTo>
                      <a:lnTo>
                        <a:pt x="320" y="91"/>
                      </a:lnTo>
                      <a:lnTo>
                        <a:pt x="320" y="96"/>
                      </a:lnTo>
                      <a:lnTo>
                        <a:pt x="320" y="101"/>
                      </a:lnTo>
                      <a:lnTo>
                        <a:pt x="318" y="107"/>
                      </a:lnTo>
                      <a:lnTo>
                        <a:pt x="318" y="114"/>
                      </a:lnTo>
                      <a:lnTo>
                        <a:pt x="318" y="119"/>
                      </a:lnTo>
                      <a:lnTo>
                        <a:pt x="317" y="126"/>
                      </a:lnTo>
                      <a:lnTo>
                        <a:pt x="317" y="133"/>
                      </a:lnTo>
                      <a:lnTo>
                        <a:pt x="317" y="148"/>
                      </a:lnTo>
                      <a:lnTo>
                        <a:pt x="315" y="162"/>
                      </a:lnTo>
                      <a:lnTo>
                        <a:pt x="314" y="176"/>
                      </a:lnTo>
                      <a:lnTo>
                        <a:pt x="314" y="187"/>
                      </a:lnTo>
                      <a:lnTo>
                        <a:pt x="312" y="200"/>
                      </a:lnTo>
                      <a:lnTo>
                        <a:pt x="310" y="211"/>
                      </a:lnTo>
                      <a:lnTo>
                        <a:pt x="309" y="222"/>
                      </a:lnTo>
                      <a:lnTo>
                        <a:pt x="309" y="232"/>
                      </a:lnTo>
                      <a:lnTo>
                        <a:pt x="306" y="251"/>
                      </a:lnTo>
                      <a:lnTo>
                        <a:pt x="302" y="269"/>
                      </a:lnTo>
                      <a:lnTo>
                        <a:pt x="298" y="287"/>
                      </a:lnTo>
                      <a:lnTo>
                        <a:pt x="293" y="305"/>
                      </a:lnTo>
                      <a:lnTo>
                        <a:pt x="291" y="315"/>
                      </a:lnTo>
                      <a:lnTo>
                        <a:pt x="288" y="323"/>
                      </a:lnTo>
                      <a:lnTo>
                        <a:pt x="286" y="330"/>
                      </a:lnTo>
                      <a:lnTo>
                        <a:pt x="283" y="337"/>
                      </a:lnTo>
                      <a:lnTo>
                        <a:pt x="282" y="344"/>
                      </a:lnTo>
                      <a:lnTo>
                        <a:pt x="278" y="348"/>
                      </a:lnTo>
                      <a:lnTo>
                        <a:pt x="277" y="354"/>
                      </a:lnTo>
                      <a:lnTo>
                        <a:pt x="274" y="358"/>
                      </a:lnTo>
                      <a:lnTo>
                        <a:pt x="274" y="358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86"/>
                <p:cNvSpPr/>
                <p:nvPr/>
              </p:nvSpPr>
              <p:spPr bwMode="auto">
                <a:xfrm>
                  <a:off x="2127250" y="915988"/>
                  <a:ext cx="111125" cy="476250"/>
                </a:xfrm>
                <a:custGeom>
                  <a:avLst/>
                  <a:gdLst>
                    <a:gd name="T0" fmla="*/ 4 w 70"/>
                    <a:gd name="T1" fmla="*/ 19 h 300"/>
                    <a:gd name="T2" fmla="*/ 1 w 70"/>
                    <a:gd name="T3" fmla="*/ 15 h 300"/>
                    <a:gd name="T4" fmla="*/ 0 w 70"/>
                    <a:gd name="T5" fmla="*/ 10 h 300"/>
                    <a:gd name="T6" fmla="*/ 1 w 70"/>
                    <a:gd name="T7" fmla="*/ 5 h 300"/>
                    <a:gd name="T8" fmla="*/ 4 w 70"/>
                    <a:gd name="T9" fmla="*/ 1 h 300"/>
                    <a:gd name="T10" fmla="*/ 12 w 70"/>
                    <a:gd name="T11" fmla="*/ 0 h 300"/>
                    <a:gd name="T12" fmla="*/ 25 w 70"/>
                    <a:gd name="T13" fmla="*/ 3 h 300"/>
                    <a:gd name="T14" fmla="*/ 43 w 70"/>
                    <a:gd name="T15" fmla="*/ 7 h 300"/>
                    <a:gd name="T16" fmla="*/ 52 w 70"/>
                    <a:gd name="T17" fmla="*/ 25 h 300"/>
                    <a:gd name="T18" fmla="*/ 54 w 70"/>
                    <a:gd name="T19" fmla="*/ 58 h 300"/>
                    <a:gd name="T20" fmla="*/ 55 w 70"/>
                    <a:gd name="T21" fmla="*/ 96 h 300"/>
                    <a:gd name="T22" fmla="*/ 59 w 70"/>
                    <a:gd name="T23" fmla="*/ 139 h 300"/>
                    <a:gd name="T24" fmla="*/ 62 w 70"/>
                    <a:gd name="T25" fmla="*/ 173 h 300"/>
                    <a:gd name="T26" fmla="*/ 63 w 70"/>
                    <a:gd name="T27" fmla="*/ 196 h 300"/>
                    <a:gd name="T28" fmla="*/ 65 w 70"/>
                    <a:gd name="T29" fmla="*/ 215 h 300"/>
                    <a:gd name="T30" fmla="*/ 67 w 70"/>
                    <a:gd name="T31" fmla="*/ 232 h 300"/>
                    <a:gd name="T32" fmla="*/ 68 w 70"/>
                    <a:gd name="T33" fmla="*/ 246 h 300"/>
                    <a:gd name="T34" fmla="*/ 68 w 70"/>
                    <a:gd name="T35" fmla="*/ 258 h 300"/>
                    <a:gd name="T36" fmla="*/ 70 w 70"/>
                    <a:gd name="T37" fmla="*/ 268 h 300"/>
                    <a:gd name="T38" fmla="*/ 70 w 70"/>
                    <a:gd name="T39" fmla="*/ 276 h 300"/>
                    <a:gd name="T40" fmla="*/ 70 w 70"/>
                    <a:gd name="T41" fmla="*/ 285 h 300"/>
                    <a:gd name="T42" fmla="*/ 68 w 70"/>
                    <a:gd name="T43" fmla="*/ 291 h 300"/>
                    <a:gd name="T44" fmla="*/ 65 w 70"/>
                    <a:gd name="T45" fmla="*/ 297 h 300"/>
                    <a:gd name="T46" fmla="*/ 60 w 70"/>
                    <a:gd name="T47" fmla="*/ 300 h 300"/>
                    <a:gd name="T48" fmla="*/ 57 w 70"/>
                    <a:gd name="T49" fmla="*/ 300 h 300"/>
                    <a:gd name="T50" fmla="*/ 54 w 70"/>
                    <a:gd name="T51" fmla="*/ 298 h 300"/>
                    <a:gd name="T52" fmla="*/ 51 w 70"/>
                    <a:gd name="T53" fmla="*/ 293 h 300"/>
                    <a:gd name="T54" fmla="*/ 47 w 70"/>
                    <a:gd name="T55" fmla="*/ 283 h 300"/>
                    <a:gd name="T56" fmla="*/ 46 w 70"/>
                    <a:gd name="T57" fmla="*/ 271 h 300"/>
                    <a:gd name="T58" fmla="*/ 43 w 70"/>
                    <a:gd name="T59" fmla="*/ 255 h 300"/>
                    <a:gd name="T60" fmla="*/ 41 w 70"/>
                    <a:gd name="T61" fmla="*/ 237 h 300"/>
                    <a:gd name="T62" fmla="*/ 38 w 70"/>
                    <a:gd name="T63" fmla="*/ 215 h 300"/>
                    <a:gd name="T64" fmla="*/ 36 w 70"/>
                    <a:gd name="T65" fmla="*/ 192 h 300"/>
                    <a:gd name="T66" fmla="*/ 33 w 70"/>
                    <a:gd name="T67" fmla="*/ 168 h 300"/>
                    <a:gd name="T68" fmla="*/ 31 w 70"/>
                    <a:gd name="T69" fmla="*/ 148 h 300"/>
                    <a:gd name="T70" fmla="*/ 28 w 70"/>
                    <a:gd name="T71" fmla="*/ 129 h 300"/>
                    <a:gd name="T72" fmla="*/ 27 w 70"/>
                    <a:gd name="T73" fmla="*/ 112 h 300"/>
                    <a:gd name="T74" fmla="*/ 25 w 70"/>
                    <a:gd name="T75" fmla="*/ 97 h 300"/>
                    <a:gd name="T76" fmla="*/ 23 w 70"/>
                    <a:gd name="T77" fmla="*/ 83 h 300"/>
                    <a:gd name="T78" fmla="*/ 22 w 70"/>
                    <a:gd name="T79" fmla="*/ 72 h 300"/>
                    <a:gd name="T80" fmla="*/ 20 w 70"/>
                    <a:gd name="T81" fmla="*/ 58 h 300"/>
                    <a:gd name="T82" fmla="*/ 17 w 70"/>
                    <a:gd name="T83" fmla="*/ 44 h 300"/>
                    <a:gd name="T84" fmla="*/ 14 w 70"/>
                    <a:gd name="T85" fmla="*/ 33 h 300"/>
                    <a:gd name="T86" fmla="*/ 9 w 70"/>
                    <a:gd name="T87" fmla="*/ 25 h 300"/>
                    <a:gd name="T88" fmla="*/ 6 w 70"/>
                    <a:gd name="T89" fmla="*/ 22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0" h="300">
                      <a:moveTo>
                        <a:pt x="6" y="22"/>
                      </a:moveTo>
                      <a:lnTo>
                        <a:pt x="4" y="19"/>
                      </a:lnTo>
                      <a:lnTo>
                        <a:pt x="3" y="17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4" y="1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9" y="1"/>
                      </a:lnTo>
                      <a:lnTo>
                        <a:pt x="25" y="3"/>
                      </a:lnTo>
                      <a:lnTo>
                        <a:pt x="33" y="4"/>
                      </a:lnTo>
                      <a:lnTo>
                        <a:pt x="43" y="7"/>
                      </a:lnTo>
                      <a:lnTo>
                        <a:pt x="52" y="10"/>
                      </a:lnTo>
                      <a:lnTo>
                        <a:pt x="52" y="25"/>
                      </a:lnTo>
                      <a:lnTo>
                        <a:pt x="52" y="40"/>
                      </a:lnTo>
                      <a:lnTo>
                        <a:pt x="54" y="58"/>
                      </a:lnTo>
                      <a:lnTo>
                        <a:pt x="54" y="76"/>
                      </a:lnTo>
                      <a:lnTo>
                        <a:pt x="55" y="96"/>
                      </a:lnTo>
                      <a:lnTo>
                        <a:pt x="57" y="117"/>
                      </a:lnTo>
                      <a:lnTo>
                        <a:pt x="59" y="139"/>
                      </a:lnTo>
                      <a:lnTo>
                        <a:pt x="60" y="162"/>
                      </a:lnTo>
                      <a:lnTo>
                        <a:pt x="62" y="173"/>
                      </a:lnTo>
                      <a:lnTo>
                        <a:pt x="63" y="185"/>
                      </a:lnTo>
                      <a:lnTo>
                        <a:pt x="63" y="196"/>
                      </a:lnTo>
                      <a:lnTo>
                        <a:pt x="65" y="205"/>
                      </a:lnTo>
                      <a:lnTo>
                        <a:pt x="65" y="215"/>
                      </a:lnTo>
                      <a:lnTo>
                        <a:pt x="67" y="223"/>
                      </a:lnTo>
                      <a:lnTo>
                        <a:pt x="67" y="232"/>
                      </a:lnTo>
                      <a:lnTo>
                        <a:pt x="67" y="239"/>
                      </a:lnTo>
                      <a:lnTo>
                        <a:pt x="68" y="246"/>
                      </a:lnTo>
                      <a:lnTo>
                        <a:pt x="68" y="253"/>
                      </a:lnTo>
                      <a:lnTo>
                        <a:pt x="68" y="258"/>
                      </a:lnTo>
                      <a:lnTo>
                        <a:pt x="68" y="264"/>
                      </a:lnTo>
                      <a:lnTo>
                        <a:pt x="70" y="268"/>
                      </a:lnTo>
                      <a:lnTo>
                        <a:pt x="70" y="272"/>
                      </a:lnTo>
                      <a:lnTo>
                        <a:pt x="70" y="276"/>
                      </a:lnTo>
                      <a:lnTo>
                        <a:pt x="70" y="279"/>
                      </a:lnTo>
                      <a:lnTo>
                        <a:pt x="70" y="285"/>
                      </a:lnTo>
                      <a:lnTo>
                        <a:pt x="68" y="289"/>
                      </a:lnTo>
                      <a:lnTo>
                        <a:pt x="68" y="291"/>
                      </a:lnTo>
                      <a:lnTo>
                        <a:pt x="67" y="294"/>
                      </a:lnTo>
                      <a:lnTo>
                        <a:pt x="65" y="297"/>
                      </a:lnTo>
                      <a:lnTo>
                        <a:pt x="63" y="298"/>
                      </a:lnTo>
                      <a:lnTo>
                        <a:pt x="60" y="300"/>
                      </a:lnTo>
                      <a:lnTo>
                        <a:pt x="59" y="300"/>
                      </a:lnTo>
                      <a:lnTo>
                        <a:pt x="57" y="300"/>
                      </a:lnTo>
                      <a:lnTo>
                        <a:pt x="55" y="300"/>
                      </a:lnTo>
                      <a:lnTo>
                        <a:pt x="54" y="298"/>
                      </a:lnTo>
                      <a:lnTo>
                        <a:pt x="52" y="296"/>
                      </a:lnTo>
                      <a:lnTo>
                        <a:pt x="51" y="293"/>
                      </a:lnTo>
                      <a:lnTo>
                        <a:pt x="49" y="289"/>
                      </a:lnTo>
                      <a:lnTo>
                        <a:pt x="47" y="283"/>
                      </a:lnTo>
                      <a:lnTo>
                        <a:pt x="47" y="278"/>
                      </a:lnTo>
                      <a:lnTo>
                        <a:pt x="46" y="271"/>
                      </a:lnTo>
                      <a:lnTo>
                        <a:pt x="44" y="264"/>
                      </a:lnTo>
                      <a:lnTo>
                        <a:pt x="43" y="255"/>
                      </a:lnTo>
                      <a:lnTo>
                        <a:pt x="41" y="247"/>
                      </a:lnTo>
                      <a:lnTo>
                        <a:pt x="41" y="237"/>
                      </a:lnTo>
                      <a:lnTo>
                        <a:pt x="39" y="226"/>
                      </a:lnTo>
                      <a:lnTo>
                        <a:pt x="38" y="215"/>
                      </a:lnTo>
                      <a:lnTo>
                        <a:pt x="36" y="203"/>
                      </a:lnTo>
                      <a:lnTo>
                        <a:pt x="36" y="192"/>
                      </a:lnTo>
                      <a:lnTo>
                        <a:pt x="35" y="179"/>
                      </a:lnTo>
                      <a:lnTo>
                        <a:pt x="33" y="168"/>
                      </a:lnTo>
                      <a:lnTo>
                        <a:pt x="31" y="158"/>
                      </a:lnTo>
                      <a:lnTo>
                        <a:pt x="31" y="148"/>
                      </a:lnTo>
                      <a:lnTo>
                        <a:pt x="30" y="139"/>
                      </a:lnTo>
                      <a:lnTo>
                        <a:pt x="28" y="129"/>
                      </a:lnTo>
                      <a:lnTo>
                        <a:pt x="28" y="121"/>
                      </a:lnTo>
                      <a:lnTo>
                        <a:pt x="27" y="112"/>
                      </a:lnTo>
                      <a:lnTo>
                        <a:pt x="25" y="104"/>
                      </a:lnTo>
                      <a:lnTo>
                        <a:pt x="25" y="97"/>
                      </a:lnTo>
                      <a:lnTo>
                        <a:pt x="23" y="90"/>
                      </a:lnTo>
                      <a:lnTo>
                        <a:pt x="23" y="83"/>
                      </a:lnTo>
                      <a:lnTo>
                        <a:pt x="22" y="78"/>
                      </a:lnTo>
                      <a:lnTo>
                        <a:pt x="22" y="72"/>
                      </a:lnTo>
                      <a:lnTo>
                        <a:pt x="22" y="67"/>
                      </a:lnTo>
                      <a:lnTo>
                        <a:pt x="20" y="58"/>
                      </a:lnTo>
                      <a:lnTo>
                        <a:pt x="19" y="51"/>
                      </a:lnTo>
                      <a:lnTo>
                        <a:pt x="17" y="44"/>
                      </a:lnTo>
                      <a:lnTo>
                        <a:pt x="15" y="39"/>
                      </a:lnTo>
                      <a:lnTo>
                        <a:pt x="14" y="33"/>
                      </a:lnTo>
                      <a:lnTo>
                        <a:pt x="11" y="29"/>
                      </a:lnTo>
                      <a:lnTo>
                        <a:pt x="9" y="25"/>
                      </a:lnTo>
                      <a:lnTo>
                        <a:pt x="6" y="22"/>
                      </a:lnTo>
                      <a:lnTo>
                        <a:pt x="6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187"/>
                <p:cNvSpPr/>
                <p:nvPr/>
              </p:nvSpPr>
              <p:spPr bwMode="auto">
                <a:xfrm>
                  <a:off x="2209800" y="1054100"/>
                  <a:ext cx="325438" cy="96837"/>
                </a:xfrm>
                <a:custGeom>
                  <a:avLst/>
                  <a:gdLst>
                    <a:gd name="T0" fmla="*/ 160 w 205"/>
                    <a:gd name="T1" fmla="*/ 3 h 61"/>
                    <a:gd name="T2" fmla="*/ 170 w 205"/>
                    <a:gd name="T3" fmla="*/ 0 h 61"/>
                    <a:gd name="T4" fmla="*/ 174 w 205"/>
                    <a:gd name="T5" fmla="*/ 0 h 61"/>
                    <a:gd name="T6" fmla="*/ 179 w 205"/>
                    <a:gd name="T7" fmla="*/ 3 h 61"/>
                    <a:gd name="T8" fmla="*/ 189 w 205"/>
                    <a:gd name="T9" fmla="*/ 9 h 61"/>
                    <a:gd name="T10" fmla="*/ 194 w 205"/>
                    <a:gd name="T11" fmla="*/ 13 h 61"/>
                    <a:gd name="T12" fmla="*/ 202 w 205"/>
                    <a:gd name="T13" fmla="*/ 23 h 61"/>
                    <a:gd name="T14" fmla="*/ 205 w 205"/>
                    <a:gd name="T15" fmla="*/ 27 h 61"/>
                    <a:gd name="T16" fmla="*/ 203 w 205"/>
                    <a:gd name="T17" fmla="*/ 28 h 61"/>
                    <a:gd name="T18" fmla="*/ 200 w 205"/>
                    <a:gd name="T19" fmla="*/ 30 h 61"/>
                    <a:gd name="T20" fmla="*/ 195 w 205"/>
                    <a:gd name="T21" fmla="*/ 31 h 61"/>
                    <a:gd name="T22" fmla="*/ 187 w 205"/>
                    <a:gd name="T23" fmla="*/ 32 h 61"/>
                    <a:gd name="T24" fmla="*/ 178 w 205"/>
                    <a:gd name="T25" fmla="*/ 34 h 61"/>
                    <a:gd name="T26" fmla="*/ 166 w 205"/>
                    <a:gd name="T27" fmla="*/ 36 h 61"/>
                    <a:gd name="T28" fmla="*/ 152 w 205"/>
                    <a:gd name="T29" fmla="*/ 38 h 61"/>
                    <a:gd name="T30" fmla="*/ 134 w 205"/>
                    <a:gd name="T31" fmla="*/ 41 h 61"/>
                    <a:gd name="T32" fmla="*/ 117 w 205"/>
                    <a:gd name="T33" fmla="*/ 43 h 61"/>
                    <a:gd name="T34" fmla="*/ 99 w 205"/>
                    <a:gd name="T35" fmla="*/ 46 h 61"/>
                    <a:gd name="T36" fmla="*/ 85 w 205"/>
                    <a:gd name="T37" fmla="*/ 48 h 61"/>
                    <a:gd name="T38" fmla="*/ 72 w 205"/>
                    <a:gd name="T39" fmla="*/ 50 h 61"/>
                    <a:gd name="T40" fmla="*/ 61 w 205"/>
                    <a:gd name="T41" fmla="*/ 52 h 61"/>
                    <a:gd name="T42" fmla="*/ 51 w 205"/>
                    <a:gd name="T43" fmla="*/ 55 h 61"/>
                    <a:gd name="T44" fmla="*/ 45 w 205"/>
                    <a:gd name="T45" fmla="*/ 56 h 61"/>
                    <a:gd name="T46" fmla="*/ 40 w 205"/>
                    <a:gd name="T47" fmla="*/ 57 h 61"/>
                    <a:gd name="T48" fmla="*/ 37 w 205"/>
                    <a:gd name="T49" fmla="*/ 60 h 61"/>
                    <a:gd name="T50" fmla="*/ 29 w 205"/>
                    <a:gd name="T51" fmla="*/ 61 h 61"/>
                    <a:gd name="T52" fmla="*/ 21 w 205"/>
                    <a:gd name="T53" fmla="*/ 60 h 61"/>
                    <a:gd name="T54" fmla="*/ 10 w 205"/>
                    <a:gd name="T55" fmla="*/ 56 h 61"/>
                    <a:gd name="T56" fmla="*/ 0 w 205"/>
                    <a:gd name="T57" fmla="*/ 36 h 61"/>
                    <a:gd name="T58" fmla="*/ 3 w 205"/>
                    <a:gd name="T59" fmla="*/ 36 h 61"/>
                    <a:gd name="T60" fmla="*/ 8 w 205"/>
                    <a:gd name="T61" fmla="*/ 36 h 61"/>
                    <a:gd name="T62" fmla="*/ 15 w 205"/>
                    <a:gd name="T63" fmla="*/ 35 h 61"/>
                    <a:gd name="T64" fmla="*/ 24 w 205"/>
                    <a:gd name="T65" fmla="*/ 34 h 61"/>
                    <a:gd name="T66" fmla="*/ 34 w 205"/>
                    <a:gd name="T67" fmla="*/ 32 h 61"/>
                    <a:gd name="T68" fmla="*/ 59 w 205"/>
                    <a:gd name="T69" fmla="*/ 28 h 61"/>
                    <a:gd name="T70" fmla="*/ 88 w 205"/>
                    <a:gd name="T71" fmla="*/ 23 h 61"/>
                    <a:gd name="T72" fmla="*/ 114 w 205"/>
                    <a:gd name="T73" fmla="*/ 17 h 61"/>
                    <a:gd name="T74" fmla="*/ 133 w 205"/>
                    <a:gd name="T75" fmla="*/ 13 h 61"/>
                    <a:gd name="T76" fmla="*/ 147 w 205"/>
                    <a:gd name="T77" fmla="*/ 9 h 61"/>
                    <a:gd name="T78" fmla="*/ 152 w 205"/>
                    <a:gd name="T79" fmla="*/ 6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05" h="61">
                      <a:moveTo>
                        <a:pt x="152" y="6"/>
                      </a:moveTo>
                      <a:lnTo>
                        <a:pt x="160" y="3"/>
                      </a:lnTo>
                      <a:lnTo>
                        <a:pt x="166" y="2"/>
                      </a:lnTo>
                      <a:lnTo>
                        <a:pt x="170" y="0"/>
                      </a:lnTo>
                      <a:lnTo>
                        <a:pt x="171" y="0"/>
                      </a:lnTo>
                      <a:lnTo>
                        <a:pt x="174" y="0"/>
                      </a:lnTo>
                      <a:lnTo>
                        <a:pt x="176" y="2"/>
                      </a:lnTo>
                      <a:lnTo>
                        <a:pt x="179" y="3"/>
                      </a:lnTo>
                      <a:lnTo>
                        <a:pt x="184" y="6"/>
                      </a:lnTo>
                      <a:lnTo>
                        <a:pt x="189" y="9"/>
                      </a:lnTo>
                      <a:lnTo>
                        <a:pt x="190" y="11"/>
                      </a:lnTo>
                      <a:lnTo>
                        <a:pt x="194" y="13"/>
                      </a:lnTo>
                      <a:lnTo>
                        <a:pt x="198" y="18"/>
                      </a:lnTo>
                      <a:lnTo>
                        <a:pt x="202" y="23"/>
                      </a:lnTo>
                      <a:lnTo>
                        <a:pt x="203" y="25"/>
                      </a:lnTo>
                      <a:lnTo>
                        <a:pt x="205" y="27"/>
                      </a:lnTo>
                      <a:lnTo>
                        <a:pt x="205" y="28"/>
                      </a:lnTo>
                      <a:lnTo>
                        <a:pt x="203" y="28"/>
                      </a:lnTo>
                      <a:lnTo>
                        <a:pt x="202" y="28"/>
                      </a:lnTo>
                      <a:lnTo>
                        <a:pt x="200" y="30"/>
                      </a:lnTo>
                      <a:lnTo>
                        <a:pt x="198" y="30"/>
                      </a:lnTo>
                      <a:lnTo>
                        <a:pt x="195" y="31"/>
                      </a:lnTo>
                      <a:lnTo>
                        <a:pt x="192" y="31"/>
                      </a:lnTo>
                      <a:lnTo>
                        <a:pt x="187" y="32"/>
                      </a:lnTo>
                      <a:lnTo>
                        <a:pt x="182" y="32"/>
                      </a:lnTo>
                      <a:lnTo>
                        <a:pt x="178" y="34"/>
                      </a:lnTo>
                      <a:lnTo>
                        <a:pt x="173" y="35"/>
                      </a:lnTo>
                      <a:lnTo>
                        <a:pt x="166" y="36"/>
                      </a:lnTo>
                      <a:lnTo>
                        <a:pt x="158" y="36"/>
                      </a:lnTo>
                      <a:lnTo>
                        <a:pt x="152" y="38"/>
                      </a:lnTo>
                      <a:lnTo>
                        <a:pt x="144" y="39"/>
                      </a:lnTo>
                      <a:lnTo>
                        <a:pt x="134" y="41"/>
                      </a:lnTo>
                      <a:lnTo>
                        <a:pt x="126" y="42"/>
                      </a:lnTo>
                      <a:lnTo>
                        <a:pt x="117" y="43"/>
                      </a:lnTo>
                      <a:lnTo>
                        <a:pt x="109" y="45"/>
                      </a:lnTo>
                      <a:lnTo>
                        <a:pt x="99" y="46"/>
                      </a:lnTo>
                      <a:lnTo>
                        <a:pt x="93" y="48"/>
                      </a:lnTo>
                      <a:lnTo>
                        <a:pt x="85" y="48"/>
                      </a:lnTo>
                      <a:lnTo>
                        <a:pt x="79" y="49"/>
                      </a:lnTo>
                      <a:lnTo>
                        <a:pt x="72" y="50"/>
                      </a:lnTo>
                      <a:lnTo>
                        <a:pt x="66" y="52"/>
                      </a:lnTo>
                      <a:lnTo>
                        <a:pt x="61" y="52"/>
                      </a:lnTo>
                      <a:lnTo>
                        <a:pt x="56" y="53"/>
                      </a:lnTo>
                      <a:lnTo>
                        <a:pt x="51" y="55"/>
                      </a:lnTo>
                      <a:lnTo>
                        <a:pt x="48" y="55"/>
                      </a:lnTo>
                      <a:lnTo>
                        <a:pt x="45" y="56"/>
                      </a:lnTo>
                      <a:lnTo>
                        <a:pt x="43" y="57"/>
                      </a:lnTo>
                      <a:lnTo>
                        <a:pt x="40" y="57"/>
                      </a:lnTo>
                      <a:lnTo>
                        <a:pt x="39" y="59"/>
                      </a:lnTo>
                      <a:lnTo>
                        <a:pt x="37" y="60"/>
                      </a:lnTo>
                      <a:lnTo>
                        <a:pt x="34" y="61"/>
                      </a:lnTo>
                      <a:lnTo>
                        <a:pt x="29" y="61"/>
                      </a:lnTo>
                      <a:lnTo>
                        <a:pt x="24" y="60"/>
                      </a:lnTo>
                      <a:lnTo>
                        <a:pt x="21" y="60"/>
                      </a:lnTo>
                      <a:lnTo>
                        <a:pt x="15" y="59"/>
                      </a:lnTo>
                      <a:lnTo>
                        <a:pt x="10" y="56"/>
                      </a:lnTo>
                      <a:lnTo>
                        <a:pt x="5" y="53"/>
                      </a:lnTo>
                      <a:lnTo>
                        <a:pt x="0" y="36"/>
                      </a:lnTo>
                      <a:lnTo>
                        <a:pt x="2" y="36"/>
                      </a:lnTo>
                      <a:lnTo>
                        <a:pt x="3" y="36"/>
                      </a:lnTo>
                      <a:lnTo>
                        <a:pt x="5" y="36"/>
                      </a:lnTo>
                      <a:lnTo>
                        <a:pt x="8" y="36"/>
                      </a:lnTo>
                      <a:lnTo>
                        <a:pt x="11" y="36"/>
                      </a:lnTo>
                      <a:lnTo>
                        <a:pt x="15" y="35"/>
                      </a:lnTo>
                      <a:lnTo>
                        <a:pt x="19" y="35"/>
                      </a:lnTo>
                      <a:lnTo>
                        <a:pt x="24" y="34"/>
                      </a:lnTo>
                      <a:lnTo>
                        <a:pt x="29" y="34"/>
                      </a:lnTo>
                      <a:lnTo>
                        <a:pt x="34" y="32"/>
                      </a:lnTo>
                      <a:lnTo>
                        <a:pt x="47" y="30"/>
                      </a:lnTo>
                      <a:lnTo>
                        <a:pt x="59" y="28"/>
                      </a:lnTo>
                      <a:lnTo>
                        <a:pt x="74" y="25"/>
                      </a:lnTo>
                      <a:lnTo>
                        <a:pt x="88" y="23"/>
                      </a:lnTo>
                      <a:lnTo>
                        <a:pt x="102" y="20"/>
                      </a:lnTo>
                      <a:lnTo>
                        <a:pt x="114" y="17"/>
                      </a:lnTo>
                      <a:lnTo>
                        <a:pt x="125" y="14"/>
                      </a:lnTo>
                      <a:lnTo>
                        <a:pt x="133" y="13"/>
                      </a:lnTo>
                      <a:lnTo>
                        <a:pt x="141" y="10"/>
                      </a:lnTo>
                      <a:lnTo>
                        <a:pt x="147" y="9"/>
                      </a:lnTo>
                      <a:lnTo>
                        <a:pt x="152" y="6"/>
                      </a:lnTo>
                      <a:lnTo>
                        <a:pt x="152" y="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3" name="组合 112"/>
            <p:cNvGrpSpPr/>
            <p:nvPr/>
          </p:nvGrpSpPr>
          <p:grpSpPr>
            <a:xfrm>
              <a:off x="3736130" y="4073742"/>
              <a:ext cx="450807" cy="453063"/>
              <a:chOff x="2326817" y="3622539"/>
              <a:chExt cx="450807" cy="453063"/>
            </a:xfrm>
          </p:grpSpPr>
          <p:pic>
            <p:nvPicPr>
              <p:cNvPr id="128" name="图片 12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6817" y="362253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29" name="组合 128"/>
              <p:cNvGrpSpPr/>
              <p:nvPr/>
            </p:nvGrpSpPr>
            <p:grpSpPr>
              <a:xfrm>
                <a:off x="2409617" y="3686039"/>
                <a:ext cx="285206" cy="326062"/>
                <a:chOff x="2127250" y="633413"/>
                <a:chExt cx="592138" cy="804862"/>
              </a:xfrm>
              <a:solidFill>
                <a:srgbClr val="FF0000"/>
              </a:solidFill>
            </p:grpSpPr>
            <p:sp>
              <p:nvSpPr>
                <p:cNvPr id="130" name="Freeform 184"/>
                <p:cNvSpPr/>
                <p:nvPr/>
              </p:nvSpPr>
              <p:spPr bwMode="auto">
                <a:xfrm>
                  <a:off x="2227263" y="633413"/>
                  <a:ext cx="236538" cy="306387"/>
                </a:xfrm>
                <a:custGeom>
                  <a:avLst/>
                  <a:gdLst>
                    <a:gd name="T0" fmla="*/ 72 w 149"/>
                    <a:gd name="T1" fmla="*/ 140 h 193"/>
                    <a:gd name="T2" fmla="*/ 39 w 149"/>
                    <a:gd name="T3" fmla="*/ 177 h 193"/>
                    <a:gd name="T4" fmla="*/ 0 w 149"/>
                    <a:gd name="T5" fmla="*/ 193 h 193"/>
                    <a:gd name="T6" fmla="*/ 8 w 149"/>
                    <a:gd name="T7" fmla="*/ 182 h 193"/>
                    <a:gd name="T8" fmla="*/ 21 w 149"/>
                    <a:gd name="T9" fmla="*/ 167 h 193"/>
                    <a:gd name="T10" fmla="*/ 34 w 149"/>
                    <a:gd name="T11" fmla="*/ 147 h 193"/>
                    <a:gd name="T12" fmla="*/ 48 w 149"/>
                    <a:gd name="T13" fmla="*/ 127 h 193"/>
                    <a:gd name="T14" fmla="*/ 61 w 149"/>
                    <a:gd name="T15" fmla="*/ 104 h 193"/>
                    <a:gd name="T16" fmla="*/ 74 w 149"/>
                    <a:gd name="T17" fmla="*/ 85 h 193"/>
                    <a:gd name="T18" fmla="*/ 83 w 149"/>
                    <a:gd name="T19" fmla="*/ 67 h 193"/>
                    <a:gd name="T20" fmla="*/ 91 w 149"/>
                    <a:gd name="T21" fmla="*/ 53 h 193"/>
                    <a:gd name="T22" fmla="*/ 96 w 149"/>
                    <a:gd name="T23" fmla="*/ 40 h 193"/>
                    <a:gd name="T24" fmla="*/ 99 w 149"/>
                    <a:gd name="T25" fmla="*/ 31 h 193"/>
                    <a:gd name="T26" fmla="*/ 101 w 149"/>
                    <a:gd name="T27" fmla="*/ 22 h 193"/>
                    <a:gd name="T28" fmla="*/ 99 w 149"/>
                    <a:gd name="T29" fmla="*/ 17 h 193"/>
                    <a:gd name="T30" fmla="*/ 98 w 149"/>
                    <a:gd name="T31" fmla="*/ 7 h 193"/>
                    <a:gd name="T32" fmla="*/ 101 w 149"/>
                    <a:gd name="T33" fmla="*/ 3 h 193"/>
                    <a:gd name="T34" fmla="*/ 103 w 149"/>
                    <a:gd name="T35" fmla="*/ 2 h 193"/>
                    <a:gd name="T36" fmla="*/ 107 w 149"/>
                    <a:gd name="T37" fmla="*/ 0 h 193"/>
                    <a:gd name="T38" fmla="*/ 114 w 149"/>
                    <a:gd name="T39" fmla="*/ 2 h 193"/>
                    <a:gd name="T40" fmla="*/ 119 w 149"/>
                    <a:gd name="T41" fmla="*/ 4 h 193"/>
                    <a:gd name="T42" fmla="*/ 131 w 149"/>
                    <a:gd name="T43" fmla="*/ 14 h 193"/>
                    <a:gd name="T44" fmla="*/ 141 w 149"/>
                    <a:gd name="T45" fmla="*/ 24 h 193"/>
                    <a:gd name="T46" fmla="*/ 146 w 149"/>
                    <a:gd name="T47" fmla="*/ 29 h 193"/>
                    <a:gd name="T48" fmla="*/ 149 w 149"/>
                    <a:gd name="T49" fmla="*/ 38 h 193"/>
                    <a:gd name="T50" fmla="*/ 149 w 149"/>
                    <a:gd name="T51" fmla="*/ 40 h 193"/>
                    <a:gd name="T52" fmla="*/ 149 w 149"/>
                    <a:gd name="T53" fmla="*/ 45 h 193"/>
                    <a:gd name="T54" fmla="*/ 146 w 149"/>
                    <a:gd name="T55" fmla="*/ 49 h 193"/>
                    <a:gd name="T56" fmla="*/ 141 w 149"/>
                    <a:gd name="T57" fmla="*/ 56 h 193"/>
                    <a:gd name="T58" fmla="*/ 135 w 149"/>
                    <a:gd name="T59" fmla="*/ 61 h 193"/>
                    <a:gd name="T60" fmla="*/ 125 w 149"/>
                    <a:gd name="T61" fmla="*/ 72 h 193"/>
                    <a:gd name="T62" fmla="*/ 115 w 149"/>
                    <a:gd name="T63" fmla="*/ 85 h 193"/>
                    <a:gd name="T64" fmla="*/ 101 w 149"/>
                    <a:gd name="T65" fmla="*/ 102 h 193"/>
                    <a:gd name="T66" fmla="*/ 87 w 149"/>
                    <a:gd name="T67" fmla="*/ 12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9" h="193">
                      <a:moveTo>
                        <a:pt x="87" y="121"/>
                      </a:moveTo>
                      <a:lnTo>
                        <a:pt x="72" y="140"/>
                      </a:lnTo>
                      <a:lnTo>
                        <a:pt x="56" y="158"/>
                      </a:lnTo>
                      <a:lnTo>
                        <a:pt x="39" y="177"/>
                      </a:lnTo>
                      <a:lnTo>
                        <a:pt x="21" y="193"/>
                      </a:lnTo>
                      <a:lnTo>
                        <a:pt x="0" y="193"/>
                      </a:lnTo>
                      <a:lnTo>
                        <a:pt x="4" y="188"/>
                      </a:lnTo>
                      <a:lnTo>
                        <a:pt x="8" y="182"/>
                      </a:lnTo>
                      <a:lnTo>
                        <a:pt x="15" y="175"/>
                      </a:lnTo>
                      <a:lnTo>
                        <a:pt x="21" y="167"/>
                      </a:lnTo>
                      <a:lnTo>
                        <a:pt x="28" y="157"/>
                      </a:lnTo>
                      <a:lnTo>
                        <a:pt x="34" y="147"/>
                      </a:lnTo>
                      <a:lnTo>
                        <a:pt x="40" y="138"/>
                      </a:lnTo>
                      <a:lnTo>
                        <a:pt x="48" y="127"/>
                      </a:lnTo>
                      <a:lnTo>
                        <a:pt x="55" y="115"/>
                      </a:lnTo>
                      <a:lnTo>
                        <a:pt x="61" y="104"/>
                      </a:lnTo>
                      <a:lnTo>
                        <a:pt x="68" y="95"/>
                      </a:lnTo>
                      <a:lnTo>
                        <a:pt x="74" y="85"/>
                      </a:lnTo>
                      <a:lnTo>
                        <a:pt x="79" y="75"/>
                      </a:lnTo>
                      <a:lnTo>
                        <a:pt x="83" y="67"/>
                      </a:lnTo>
                      <a:lnTo>
                        <a:pt x="88" y="60"/>
                      </a:lnTo>
                      <a:lnTo>
                        <a:pt x="91" y="53"/>
                      </a:lnTo>
                      <a:lnTo>
                        <a:pt x="95" y="46"/>
                      </a:lnTo>
                      <a:lnTo>
                        <a:pt x="96" y="40"/>
                      </a:lnTo>
                      <a:lnTo>
                        <a:pt x="98" y="35"/>
                      </a:lnTo>
                      <a:lnTo>
                        <a:pt x="99" y="31"/>
                      </a:lnTo>
                      <a:lnTo>
                        <a:pt x="99" y="27"/>
                      </a:lnTo>
                      <a:lnTo>
                        <a:pt x="101" y="22"/>
                      </a:lnTo>
                      <a:lnTo>
                        <a:pt x="101" y="20"/>
                      </a:lnTo>
                      <a:lnTo>
                        <a:pt x="99" y="17"/>
                      </a:lnTo>
                      <a:lnTo>
                        <a:pt x="99" y="11"/>
                      </a:lnTo>
                      <a:lnTo>
                        <a:pt x="98" y="7"/>
                      </a:lnTo>
                      <a:lnTo>
                        <a:pt x="99" y="4"/>
                      </a:lnTo>
                      <a:lnTo>
                        <a:pt x="101" y="3"/>
                      </a:lnTo>
                      <a:lnTo>
                        <a:pt x="103" y="3"/>
                      </a:lnTo>
                      <a:lnTo>
                        <a:pt x="103" y="2"/>
                      </a:lnTo>
                      <a:lnTo>
                        <a:pt x="104" y="2"/>
                      </a:lnTo>
                      <a:lnTo>
                        <a:pt x="107" y="0"/>
                      </a:lnTo>
                      <a:lnTo>
                        <a:pt x="111" y="2"/>
                      </a:lnTo>
                      <a:lnTo>
                        <a:pt x="114" y="2"/>
                      </a:lnTo>
                      <a:lnTo>
                        <a:pt x="115" y="3"/>
                      </a:lnTo>
                      <a:lnTo>
                        <a:pt x="119" y="4"/>
                      </a:lnTo>
                      <a:lnTo>
                        <a:pt x="125" y="10"/>
                      </a:lnTo>
                      <a:lnTo>
                        <a:pt x="131" y="14"/>
                      </a:lnTo>
                      <a:lnTo>
                        <a:pt x="136" y="18"/>
                      </a:lnTo>
                      <a:lnTo>
                        <a:pt x="141" y="24"/>
                      </a:lnTo>
                      <a:lnTo>
                        <a:pt x="143" y="27"/>
                      </a:lnTo>
                      <a:lnTo>
                        <a:pt x="146" y="29"/>
                      </a:lnTo>
                      <a:lnTo>
                        <a:pt x="147" y="33"/>
                      </a:lnTo>
                      <a:lnTo>
                        <a:pt x="149" y="38"/>
                      </a:lnTo>
                      <a:lnTo>
                        <a:pt x="149" y="39"/>
                      </a:lnTo>
                      <a:lnTo>
                        <a:pt x="149" y="40"/>
                      </a:lnTo>
                      <a:lnTo>
                        <a:pt x="149" y="42"/>
                      </a:lnTo>
                      <a:lnTo>
                        <a:pt x="149" y="45"/>
                      </a:lnTo>
                      <a:lnTo>
                        <a:pt x="147" y="46"/>
                      </a:lnTo>
                      <a:lnTo>
                        <a:pt x="146" y="49"/>
                      </a:lnTo>
                      <a:lnTo>
                        <a:pt x="144" y="52"/>
                      </a:lnTo>
                      <a:lnTo>
                        <a:pt x="141" y="56"/>
                      </a:lnTo>
                      <a:lnTo>
                        <a:pt x="138" y="58"/>
                      </a:lnTo>
                      <a:lnTo>
                        <a:pt x="135" y="61"/>
                      </a:lnTo>
                      <a:lnTo>
                        <a:pt x="130" y="67"/>
                      </a:lnTo>
                      <a:lnTo>
                        <a:pt x="125" y="72"/>
                      </a:lnTo>
                      <a:lnTo>
                        <a:pt x="120" y="78"/>
                      </a:lnTo>
                      <a:lnTo>
                        <a:pt x="115" y="85"/>
                      </a:lnTo>
                      <a:lnTo>
                        <a:pt x="109" y="93"/>
                      </a:lnTo>
                      <a:lnTo>
                        <a:pt x="101" y="102"/>
                      </a:lnTo>
                      <a:lnTo>
                        <a:pt x="95" y="111"/>
                      </a:lnTo>
                      <a:lnTo>
                        <a:pt x="87" y="121"/>
                      </a:lnTo>
                      <a:lnTo>
                        <a:pt x="87" y="1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185"/>
                <p:cNvSpPr/>
                <p:nvPr/>
              </p:nvSpPr>
              <p:spPr bwMode="auto">
                <a:xfrm>
                  <a:off x="2189163" y="847725"/>
                  <a:ext cx="530225" cy="590550"/>
                </a:xfrm>
                <a:custGeom>
                  <a:avLst/>
                  <a:gdLst>
                    <a:gd name="T0" fmla="*/ 269 w 334"/>
                    <a:gd name="T1" fmla="*/ 364 h 372"/>
                    <a:gd name="T2" fmla="*/ 262 w 334"/>
                    <a:gd name="T3" fmla="*/ 369 h 372"/>
                    <a:gd name="T4" fmla="*/ 256 w 334"/>
                    <a:gd name="T5" fmla="*/ 372 h 372"/>
                    <a:gd name="T6" fmla="*/ 253 w 334"/>
                    <a:gd name="T7" fmla="*/ 369 h 372"/>
                    <a:gd name="T8" fmla="*/ 250 w 334"/>
                    <a:gd name="T9" fmla="*/ 359 h 372"/>
                    <a:gd name="T10" fmla="*/ 250 w 334"/>
                    <a:gd name="T11" fmla="*/ 344 h 372"/>
                    <a:gd name="T12" fmla="*/ 245 w 334"/>
                    <a:gd name="T13" fmla="*/ 326 h 372"/>
                    <a:gd name="T14" fmla="*/ 235 w 334"/>
                    <a:gd name="T15" fmla="*/ 304 h 372"/>
                    <a:gd name="T16" fmla="*/ 238 w 334"/>
                    <a:gd name="T17" fmla="*/ 289 h 372"/>
                    <a:gd name="T18" fmla="*/ 250 w 334"/>
                    <a:gd name="T19" fmla="*/ 289 h 372"/>
                    <a:gd name="T20" fmla="*/ 258 w 334"/>
                    <a:gd name="T21" fmla="*/ 286 h 372"/>
                    <a:gd name="T22" fmla="*/ 259 w 334"/>
                    <a:gd name="T23" fmla="*/ 282 h 372"/>
                    <a:gd name="T24" fmla="*/ 261 w 334"/>
                    <a:gd name="T25" fmla="*/ 275 h 372"/>
                    <a:gd name="T26" fmla="*/ 262 w 334"/>
                    <a:gd name="T27" fmla="*/ 264 h 372"/>
                    <a:gd name="T28" fmla="*/ 264 w 334"/>
                    <a:gd name="T29" fmla="*/ 250 h 372"/>
                    <a:gd name="T30" fmla="*/ 267 w 334"/>
                    <a:gd name="T31" fmla="*/ 233 h 372"/>
                    <a:gd name="T32" fmla="*/ 274 w 334"/>
                    <a:gd name="T33" fmla="*/ 191 h 372"/>
                    <a:gd name="T34" fmla="*/ 280 w 334"/>
                    <a:gd name="T35" fmla="*/ 110 h 372"/>
                    <a:gd name="T36" fmla="*/ 278 w 334"/>
                    <a:gd name="T37" fmla="*/ 79 h 372"/>
                    <a:gd name="T38" fmla="*/ 275 w 334"/>
                    <a:gd name="T39" fmla="*/ 58 h 372"/>
                    <a:gd name="T40" fmla="*/ 269 w 334"/>
                    <a:gd name="T41" fmla="*/ 48 h 372"/>
                    <a:gd name="T42" fmla="*/ 259 w 334"/>
                    <a:gd name="T43" fmla="*/ 43 h 372"/>
                    <a:gd name="T44" fmla="*/ 242 w 334"/>
                    <a:gd name="T45" fmla="*/ 42 h 372"/>
                    <a:gd name="T46" fmla="*/ 231 w 334"/>
                    <a:gd name="T47" fmla="*/ 42 h 372"/>
                    <a:gd name="T48" fmla="*/ 215 w 334"/>
                    <a:gd name="T49" fmla="*/ 44 h 372"/>
                    <a:gd name="T50" fmla="*/ 195 w 334"/>
                    <a:gd name="T51" fmla="*/ 47 h 372"/>
                    <a:gd name="T52" fmla="*/ 170 w 334"/>
                    <a:gd name="T53" fmla="*/ 50 h 372"/>
                    <a:gd name="T54" fmla="*/ 139 w 334"/>
                    <a:gd name="T55" fmla="*/ 55 h 372"/>
                    <a:gd name="T56" fmla="*/ 109 w 334"/>
                    <a:gd name="T57" fmla="*/ 61 h 372"/>
                    <a:gd name="T58" fmla="*/ 84 w 334"/>
                    <a:gd name="T59" fmla="*/ 67 h 372"/>
                    <a:gd name="T60" fmla="*/ 63 w 334"/>
                    <a:gd name="T61" fmla="*/ 69 h 372"/>
                    <a:gd name="T62" fmla="*/ 48 w 334"/>
                    <a:gd name="T63" fmla="*/ 72 h 372"/>
                    <a:gd name="T64" fmla="*/ 39 w 334"/>
                    <a:gd name="T65" fmla="*/ 73 h 372"/>
                    <a:gd name="T66" fmla="*/ 20 w 334"/>
                    <a:gd name="T67" fmla="*/ 76 h 372"/>
                    <a:gd name="T68" fmla="*/ 0 w 334"/>
                    <a:gd name="T69" fmla="*/ 79 h 372"/>
                    <a:gd name="T70" fmla="*/ 20 w 334"/>
                    <a:gd name="T71" fmla="*/ 50 h 372"/>
                    <a:gd name="T72" fmla="*/ 56 w 334"/>
                    <a:gd name="T73" fmla="*/ 44 h 372"/>
                    <a:gd name="T74" fmla="*/ 103 w 334"/>
                    <a:gd name="T75" fmla="*/ 36 h 372"/>
                    <a:gd name="T76" fmla="*/ 147 w 334"/>
                    <a:gd name="T77" fmla="*/ 29 h 372"/>
                    <a:gd name="T78" fmla="*/ 186 w 334"/>
                    <a:gd name="T79" fmla="*/ 23 h 372"/>
                    <a:gd name="T80" fmla="*/ 215 w 334"/>
                    <a:gd name="T81" fmla="*/ 18 h 372"/>
                    <a:gd name="T82" fmla="*/ 237 w 334"/>
                    <a:gd name="T83" fmla="*/ 15 h 372"/>
                    <a:gd name="T84" fmla="*/ 253 w 334"/>
                    <a:gd name="T85" fmla="*/ 10 h 372"/>
                    <a:gd name="T86" fmla="*/ 266 w 334"/>
                    <a:gd name="T87" fmla="*/ 3 h 372"/>
                    <a:gd name="T88" fmla="*/ 277 w 334"/>
                    <a:gd name="T89" fmla="*/ 3 h 372"/>
                    <a:gd name="T90" fmla="*/ 296 w 334"/>
                    <a:gd name="T91" fmla="*/ 10 h 372"/>
                    <a:gd name="T92" fmla="*/ 323 w 334"/>
                    <a:gd name="T93" fmla="*/ 32 h 372"/>
                    <a:gd name="T94" fmla="*/ 334 w 334"/>
                    <a:gd name="T95" fmla="*/ 48 h 372"/>
                    <a:gd name="T96" fmla="*/ 333 w 334"/>
                    <a:gd name="T97" fmla="*/ 57 h 372"/>
                    <a:gd name="T98" fmla="*/ 326 w 334"/>
                    <a:gd name="T99" fmla="*/ 67 h 372"/>
                    <a:gd name="T100" fmla="*/ 323 w 334"/>
                    <a:gd name="T101" fmla="*/ 72 h 372"/>
                    <a:gd name="T102" fmla="*/ 322 w 334"/>
                    <a:gd name="T103" fmla="*/ 80 h 372"/>
                    <a:gd name="T104" fmla="*/ 320 w 334"/>
                    <a:gd name="T105" fmla="*/ 91 h 372"/>
                    <a:gd name="T106" fmla="*/ 318 w 334"/>
                    <a:gd name="T107" fmla="*/ 107 h 372"/>
                    <a:gd name="T108" fmla="*/ 317 w 334"/>
                    <a:gd name="T109" fmla="*/ 126 h 372"/>
                    <a:gd name="T110" fmla="*/ 315 w 334"/>
                    <a:gd name="T111" fmla="*/ 162 h 372"/>
                    <a:gd name="T112" fmla="*/ 312 w 334"/>
                    <a:gd name="T113" fmla="*/ 200 h 372"/>
                    <a:gd name="T114" fmla="*/ 309 w 334"/>
                    <a:gd name="T115" fmla="*/ 232 h 372"/>
                    <a:gd name="T116" fmla="*/ 298 w 334"/>
                    <a:gd name="T117" fmla="*/ 287 h 372"/>
                    <a:gd name="T118" fmla="*/ 288 w 334"/>
                    <a:gd name="T119" fmla="*/ 323 h 372"/>
                    <a:gd name="T120" fmla="*/ 282 w 334"/>
                    <a:gd name="T121" fmla="*/ 344 h 372"/>
                    <a:gd name="T122" fmla="*/ 274 w 334"/>
                    <a:gd name="T123" fmla="*/ 358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34" h="372">
                      <a:moveTo>
                        <a:pt x="274" y="358"/>
                      </a:moveTo>
                      <a:lnTo>
                        <a:pt x="272" y="361"/>
                      </a:lnTo>
                      <a:lnTo>
                        <a:pt x="269" y="364"/>
                      </a:lnTo>
                      <a:lnTo>
                        <a:pt x="267" y="366"/>
                      </a:lnTo>
                      <a:lnTo>
                        <a:pt x="264" y="368"/>
                      </a:lnTo>
                      <a:lnTo>
                        <a:pt x="262" y="369"/>
                      </a:lnTo>
                      <a:lnTo>
                        <a:pt x="259" y="371"/>
                      </a:lnTo>
                      <a:lnTo>
                        <a:pt x="258" y="372"/>
                      </a:lnTo>
                      <a:lnTo>
                        <a:pt x="256" y="372"/>
                      </a:lnTo>
                      <a:lnTo>
                        <a:pt x="254" y="372"/>
                      </a:lnTo>
                      <a:lnTo>
                        <a:pt x="253" y="371"/>
                      </a:lnTo>
                      <a:lnTo>
                        <a:pt x="253" y="369"/>
                      </a:lnTo>
                      <a:lnTo>
                        <a:pt x="251" y="366"/>
                      </a:lnTo>
                      <a:lnTo>
                        <a:pt x="251" y="364"/>
                      </a:lnTo>
                      <a:lnTo>
                        <a:pt x="250" y="359"/>
                      </a:lnTo>
                      <a:lnTo>
                        <a:pt x="250" y="355"/>
                      </a:lnTo>
                      <a:lnTo>
                        <a:pt x="250" y="350"/>
                      </a:lnTo>
                      <a:lnTo>
                        <a:pt x="250" y="344"/>
                      </a:lnTo>
                      <a:lnTo>
                        <a:pt x="248" y="339"/>
                      </a:lnTo>
                      <a:lnTo>
                        <a:pt x="246" y="333"/>
                      </a:lnTo>
                      <a:lnTo>
                        <a:pt x="245" y="326"/>
                      </a:lnTo>
                      <a:lnTo>
                        <a:pt x="242" y="319"/>
                      </a:lnTo>
                      <a:lnTo>
                        <a:pt x="238" y="311"/>
                      </a:lnTo>
                      <a:lnTo>
                        <a:pt x="235" y="304"/>
                      </a:lnTo>
                      <a:lnTo>
                        <a:pt x="231" y="296"/>
                      </a:lnTo>
                      <a:lnTo>
                        <a:pt x="232" y="289"/>
                      </a:lnTo>
                      <a:lnTo>
                        <a:pt x="238" y="289"/>
                      </a:lnTo>
                      <a:lnTo>
                        <a:pt x="243" y="290"/>
                      </a:lnTo>
                      <a:lnTo>
                        <a:pt x="246" y="289"/>
                      </a:lnTo>
                      <a:lnTo>
                        <a:pt x="250" y="289"/>
                      </a:lnTo>
                      <a:lnTo>
                        <a:pt x="253" y="289"/>
                      </a:lnTo>
                      <a:lnTo>
                        <a:pt x="256" y="287"/>
                      </a:lnTo>
                      <a:lnTo>
                        <a:pt x="258" y="286"/>
                      </a:lnTo>
                      <a:lnTo>
                        <a:pt x="259" y="283"/>
                      </a:lnTo>
                      <a:lnTo>
                        <a:pt x="259" y="283"/>
                      </a:lnTo>
                      <a:lnTo>
                        <a:pt x="259" y="282"/>
                      </a:lnTo>
                      <a:lnTo>
                        <a:pt x="259" y="279"/>
                      </a:lnTo>
                      <a:lnTo>
                        <a:pt x="261" y="278"/>
                      </a:lnTo>
                      <a:lnTo>
                        <a:pt x="261" y="275"/>
                      </a:lnTo>
                      <a:lnTo>
                        <a:pt x="261" y="272"/>
                      </a:lnTo>
                      <a:lnTo>
                        <a:pt x="262" y="268"/>
                      </a:lnTo>
                      <a:lnTo>
                        <a:pt x="262" y="264"/>
                      </a:lnTo>
                      <a:lnTo>
                        <a:pt x="262" y="260"/>
                      </a:lnTo>
                      <a:lnTo>
                        <a:pt x="264" y="255"/>
                      </a:lnTo>
                      <a:lnTo>
                        <a:pt x="264" y="250"/>
                      </a:lnTo>
                      <a:lnTo>
                        <a:pt x="266" y="246"/>
                      </a:lnTo>
                      <a:lnTo>
                        <a:pt x="266" y="239"/>
                      </a:lnTo>
                      <a:lnTo>
                        <a:pt x="267" y="233"/>
                      </a:lnTo>
                      <a:lnTo>
                        <a:pt x="269" y="226"/>
                      </a:lnTo>
                      <a:lnTo>
                        <a:pt x="269" y="219"/>
                      </a:lnTo>
                      <a:lnTo>
                        <a:pt x="274" y="191"/>
                      </a:lnTo>
                      <a:lnTo>
                        <a:pt x="277" y="164"/>
                      </a:lnTo>
                      <a:lnTo>
                        <a:pt x="278" y="137"/>
                      </a:lnTo>
                      <a:lnTo>
                        <a:pt x="280" y="110"/>
                      </a:lnTo>
                      <a:lnTo>
                        <a:pt x="280" y="98"/>
                      </a:lnTo>
                      <a:lnTo>
                        <a:pt x="280" y="87"/>
                      </a:lnTo>
                      <a:lnTo>
                        <a:pt x="278" y="79"/>
                      </a:lnTo>
                      <a:lnTo>
                        <a:pt x="278" y="71"/>
                      </a:lnTo>
                      <a:lnTo>
                        <a:pt x="277" y="64"/>
                      </a:lnTo>
                      <a:lnTo>
                        <a:pt x="275" y="58"/>
                      </a:lnTo>
                      <a:lnTo>
                        <a:pt x="274" y="54"/>
                      </a:lnTo>
                      <a:lnTo>
                        <a:pt x="272" y="51"/>
                      </a:lnTo>
                      <a:lnTo>
                        <a:pt x="269" y="48"/>
                      </a:lnTo>
                      <a:lnTo>
                        <a:pt x="266" y="46"/>
                      </a:lnTo>
                      <a:lnTo>
                        <a:pt x="262" y="44"/>
                      </a:lnTo>
                      <a:lnTo>
                        <a:pt x="259" y="43"/>
                      </a:lnTo>
                      <a:lnTo>
                        <a:pt x="251" y="42"/>
                      </a:lnTo>
                      <a:lnTo>
                        <a:pt x="243" y="42"/>
                      </a:lnTo>
                      <a:lnTo>
                        <a:pt x="242" y="42"/>
                      </a:lnTo>
                      <a:lnTo>
                        <a:pt x="238" y="42"/>
                      </a:lnTo>
                      <a:lnTo>
                        <a:pt x="235" y="42"/>
                      </a:lnTo>
                      <a:lnTo>
                        <a:pt x="231" y="42"/>
                      </a:lnTo>
                      <a:lnTo>
                        <a:pt x="226" y="43"/>
                      </a:lnTo>
                      <a:lnTo>
                        <a:pt x="221" y="43"/>
                      </a:lnTo>
                      <a:lnTo>
                        <a:pt x="215" y="44"/>
                      </a:lnTo>
                      <a:lnTo>
                        <a:pt x="210" y="44"/>
                      </a:lnTo>
                      <a:lnTo>
                        <a:pt x="202" y="46"/>
                      </a:lnTo>
                      <a:lnTo>
                        <a:pt x="195" y="47"/>
                      </a:lnTo>
                      <a:lnTo>
                        <a:pt x="187" y="47"/>
                      </a:lnTo>
                      <a:lnTo>
                        <a:pt x="178" y="48"/>
                      </a:lnTo>
                      <a:lnTo>
                        <a:pt x="170" y="50"/>
                      </a:lnTo>
                      <a:lnTo>
                        <a:pt x="160" y="51"/>
                      </a:lnTo>
                      <a:lnTo>
                        <a:pt x="149" y="54"/>
                      </a:lnTo>
                      <a:lnTo>
                        <a:pt x="139" y="55"/>
                      </a:lnTo>
                      <a:lnTo>
                        <a:pt x="128" y="57"/>
                      </a:lnTo>
                      <a:lnTo>
                        <a:pt x="119" y="60"/>
                      </a:lnTo>
                      <a:lnTo>
                        <a:pt x="109" y="61"/>
                      </a:lnTo>
                      <a:lnTo>
                        <a:pt x="100" y="62"/>
                      </a:lnTo>
                      <a:lnTo>
                        <a:pt x="92" y="65"/>
                      </a:lnTo>
                      <a:lnTo>
                        <a:pt x="84" y="67"/>
                      </a:lnTo>
                      <a:lnTo>
                        <a:pt x="76" y="68"/>
                      </a:lnTo>
                      <a:lnTo>
                        <a:pt x="69" y="68"/>
                      </a:lnTo>
                      <a:lnTo>
                        <a:pt x="63" y="69"/>
                      </a:lnTo>
                      <a:lnTo>
                        <a:pt x="58" y="71"/>
                      </a:lnTo>
                      <a:lnTo>
                        <a:pt x="53" y="71"/>
                      </a:lnTo>
                      <a:lnTo>
                        <a:pt x="48" y="72"/>
                      </a:lnTo>
                      <a:lnTo>
                        <a:pt x="45" y="72"/>
                      </a:lnTo>
                      <a:lnTo>
                        <a:pt x="42" y="73"/>
                      </a:lnTo>
                      <a:lnTo>
                        <a:pt x="39" y="73"/>
                      </a:lnTo>
                      <a:lnTo>
                        <a:pt x="37" y="75"/>
                      </a:lnTo>
                      <a:lnTo>
                        <a:pt x="29" y="76"/>
                      </a:lnTo>
                      <a:lnTo>
                        <a:pt x="20" y="76"/>
                      </a:lnTo>
                      <a:lnTo>
                        <a:pt x="10" y="78"/>
                      </a:lnTo>
                      <a:lnTo>
                        <a:pt x="5" y="78"/>
                      </a:lnTo>
                      <a:lnTo>
                        <a:pt x="0" y="79"/>
                      </a:lnTo>
                      <a:lnTo>
                        <a:pt x="0" y="53"/>
                      </a:lnTo>
                      <a:lnTo>
                        <a:pt x="10" y="51"/>
                      </a:lnTo>
                      <a:lnTo>
                        <a:pt x="20" y="50"/>
                      </a:lnTo>
                      <a:lnTo>
                        <a:pt x="31" y="48"/>
                      </a:lnTo>
                      <a:lnTo>
                        <a:pt x="44" y="47"/>
                      </a:lnTo>
                      <a:lnTo>
                        <a:pt x="56" y="44"/>
                      </a:lnTo>
                      <a:lnTo>
                        <a:pt x="71" y="42"/>
                      </a:lnTo>
                      <a:lnTo>
                        <a:pt x="85" y="39"/>
                      </a:lnTo>
                      <a:lnTo>
                        <a:pt x="103" y="36"/>
                      </a:lnTo>
                      <a:lnTo>
                        <a:pt x="119" y="33"/>
                      </a:lnTo>
                      <a:lnTo>
                        <a:pt x="133" y="32"/>
                      </a:lnTo>
                      <a:lnTo>
                        <a:pt x="147" y="29"/>
                      </a:lnTo>
                      <a:lnTo>
                        <a:pt x="160" y="28"/>
                      </a:lnTo>
                      <a:lnTo>
                        <a:pt x="173" y="25"/>
                      </a:lnTo>
                      <a:lnTo>
                        <a:pt x="186" y="23"/>
                      </a:lnTo>
                      <a:lnTo>
                        <a:pt x="195" y="22"/>
                      </a:lnTo>
                      <a:lnTo>
                        <a:pt x="207" y="19"/>
                      </a:lnTo>
                      <a:lnTo>
                        <a:pt x="215" y="18"/>
                      </a:lnTo>
                      <a:lnTo>
                        <a:pt x="223" y="18"/>
                      </a:lnTo>
                      <a:lnTo>
                        <a:pt x="231" y="17"/>
                      </a:lnTo>
                      <a:lnTo>
                        <a:pt x="237" y="15"/>
                      </a:lnTo>
                      <a:lnTo>
                        <a:pt x="243" y="12"/>
                      </a:lnTo>
                      <a:lnTo>
                        <a:pt x="248" y="11"/>
                      </a:lnTo>
                      <a:lnTo>
                        <a:pt x="253" y="10"/>
                      </a:lnTo>
                      <a:lnTo>
                        <a:pt x="256" y="8"/>
                      </a:lnTo>
                      <a:lnTo>
                        <a:pt x="261" y="4"/>
                      </a:lnTo>
                      <a:lnTo>
                        <a:pt x="266" y="3"/>
                      </a:lnTo>
                      <a:lnTo>
                        <a:pt x="270" y="1"/>
                      </a:lnTo>
                      <a:lnTo>
                        <a:pt x="274" y="0"/>
                      </a:lnTo>
                      <a:lnTo>
                        <a:pt x="277" y="3"/>
                      </a:lnTo>
                      <a:lnTo>
                        <a:pt x="282" y="4"/>
                      </a:lnTo>
                      <a:lnTo>
                        <a:pt x="288" y="7"/>
                      </a:lnTo>
                      <a:lnTo>
                        <a:pt x="296" y="10"/>
                      </a:lnTo>
                      <a:lnTo>
                        <a:pt x="302" y="15"/>
                      </a:lnTo>
                      <a:lnTo>
                        <a:pt x="310" y="21"/>
                      </a:lnTo>
                      <a:lnTo>
                        <a:pt x="323" y="32"/>
                      </a:lnTo>
                      <a:lnTo>
                        <a:pt x="328" y="39"/>
                      </a:lnTo>
                      <a:lnTo>
                        <a:pt x="331" y="44"/>
                      </a:lnTo>
                      <a:lnTo>
                        <a:pt x="334" y="48"/>
                      </a:lnTo>
                      <a:lnTo>
                        <a:pt x="334" y="51"/>
                      </a:lnTo>
                      <a:lnTo>
                        <a:pt x="334" y="53"/>
                      </a:lnTo>
                      <a:lnTo>
                        <a:pt x="333" y="57"/>
                      </a:lnTo>
                      <a:lnTo>
                        <a:pt x="331" y="60"/>
                      </a:lnTo>
                      <a:lnTo>
                        <a:pt x="328" y="64"/>
                      </a:lnTo>
                      <a:lnTo>
                        <a:pt x="326" y="67"/>
                      </a:lnTo>
                      <a:lnTo>
                        <a:pt x="325" y="68"/>
                      </a:lnTo>
                      <a:lnTo>
                        <a:pt x="325" y="69"/>
                      </a:lnTo>
                      <a:lnTo>
                        <a:pt x="323" y="72"/>
                      </a:lnTo>
                      <a:lnTo>
                        <a:pt x="323" y="73"/>
                      </a:lnTo>
                      <a:lnTo>
                        <a:pt x="322" y="76"/>
                      </a:lnTo>
                      <a:lnTo>
                        <a:pt x="322" y="80"/>
                      </a:lnTo>
                      <a:lnTo>
                        <a:pt x="322" y="83"/>
                      </a:lnTo>
                      <a:lnTo>
                        <a:pt x="320" y="87"/>
                      </a:lnTo>
                      <a:lnTo>
                        <a:pt x="320" y="91"/>
                      </a:lnTo>
                      <a:lnTo>
                        <a:pt x="320" y="96"/>
                      </a:lnTo>
                      <a:lnTo>
                        <a:pt x="320" y="101"/>
                      </a:lnTo>
                      <a:lnTo>
                        <a:pt x="318" y="107"/>
                      </a:lnTo>
                      <a:lnTo>
                        <a:pt x="318" y="114"/>
                      </a:lnTo>
                      <a:lnTo>
                        <a:pt x="318" y="119"/>
                      </a:lnTo>
                      <a:lnTo>
                        <a:pt x="317" y="126"/>
                      </a:lnTo>
                      <a:lnTo>
                        <a:pt x="317" y="133"/>
                      </a:lnTo>
                      <a:lnTo>
                        <a:pt x="317" y="148"/>
                      </a:lnTo>
                      <a:lnTo>
                        <a:pt x="315" y="162"/>
                      </a:lnTo>
                      <a:lnTo>
                        <a:pt x="314" y="176"/>
                      </a:lnTo>
                      <a:lnTo>
                        <a:pt x="314" y="187"/>
                      </a:lnTo>
                      <a:lnTo>
                        <a:pt x="312" y="200"/>
                      </a:lnTo>
                      <a:lnTo>
                        <a:pt x="310" y="211"/>
                      </a:lnTo>
                      <a:lnTo>
                        <a:pt x="309" y="222"/>
                      </a:lnTo>
                      <a:lnTo>
                        <a:pt x="309" y="232"/>
                      </a:lnTo>
                      <a:lnTo>
                        <a:pt x="306" y="251"/>
                      </a:lnTo>
                      <a:lnTo>
                        <a:pt x="302" y="269"/>
                      </a:lnTo>
                      <a:lnTo>
                        <a:pt x="298" y="287"/>
                      </a:lnTo>
                      <a:lnTo>
                        <a:pt x="293" y="305"/>
                      </a:lnTo>
                      <a:lnTo>
                        <a:pt x="291" y="315"/>
                      </a:lnTo>
                      <a:lnTo>
                        <a:pt x="288" y="323"/>
                      </a:lnTo>
                      <a:lnTo>
                        <a:pt x="286" y="330"/>
                      </a:lnTo>
                      <a:lnTo>
                        <a:pt x="283" y="337"/>
                      </a:lnTo>
                      <a:lnTo>
                        <a:pt x="282" y="344"/>
                      </a:lnTo>
                      <a:lnTo>
                        <a:pt x="278" y="348"/>
                      </a:lnTo>
                      <a:lnTo>
                        <a:pt x="277" y="354"/>
                      </a:lnTo>
                      <a:lnTo>
                        <a:pt x="274" y="358"/>
                      </a:lnTo>
                      <a:lnTo>
                        <a:pt x="274" y="358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186"/>
                <p:cNvSpPr/>
                <p:nvPr/>
              </p:nvSpPr>
              <p:spPr bwMode="auto">
                <a:xfrm>
                  <a:off x="2127250" y="915988"/>
                  <a:ext cx="111125" cy="476250"/>
                </a:xfrm>
                <a:custGeom>
                  <a:avLst/>
                  <a:gdLst>
                    <a:gd name="T0" fmla="*/ 4 w 70"/>
                    <a:gd name="T1" fmla="*/ 19 h 300"/>
                    <a:gd name="T2" fmla="*/ 1 w 70"/>
                    <a:gd name="T3" fmla="*/ 15 h 300"/>
                    <a:gd name="T4" fmla="*/ 0 w 70"/>
                    <a:gd name="T5" fmla="*/ 10 h 300"/>
                    <a:gd name="T6" fmla="*/ 1 w 70"/>
                    <a:gd name="T7" fmla="*/ 5 h 300"/>
                    <a:gd name="T8" fmla="*/ 4 w 70"/>
                    <a:gd name="T9" fmla="*/ 1 h 300"/>
                    <a:gd name="T10" fmla="*/ 12 w 70"/>
                    <a:gd name="T11" fmla="*/ 0 h 300"/>
                    <a:gd name="T12" fmla="*/ 25 w 70"/>
                    <a:gd name="T13" fmla="*/ 3 h 300"/>
                    <a:gd name="T14" fmla="*/ 43 w 70"/>
                    <a:gd name="T15" fmla="*/ 7 h 300"/>
                    <a:gd name="T16" fmla="*/ 52 w 70"/>
                    <a:gd name="T17" fmla="*/ 25 h 300"/>
                    <a:gd name="T18" fmla="*/ 54 w 70"/>
                    <a:gd name="T19" fmla="*/ 58 h 300"/>
                    <a:gd name="T20" fmla="*/ 55 w 70"/>
                    <a:gd name="T21" fmla="*/ 96 h 300"/>
                    <a:gd name="T22" fmla="*/ 59 w 70"/>
                    <a:gd name="T23" fmla="*/ 139 h 300"/>
                    <a:gd name="T24" fmla="*/ 62 w 70"/>
                    <a:gd name="T25" fmla="*/ 173 h 300"/>
                    <a:gd name="T26" fmla="*/ 63 w 70"/>
                    <a:gd name="T27" fmla="*/ 196 h 300"/>
                    <a:gd name="T28" fmla="*/ 65 w 70"/>
                    <a:gd name="T29" fmla="*/ 215 h 300"/>
                    <a:gd name="T30" fmla="*/ 67 w 70"/>
                    <a:gd name="T31" fmla="*/ 232 h 300"/>
                    <a:gd name="T32" fmla="*/ 68 w 70"/>
                    <a:gd name="T33" fmla="*/ 246 h 300"/>
                    <a:gd name="T34" fmla="*/ 68 w 70"/>
                    <a:gd name="T35" fmla="*/ 258 h 300"/>
                    <a:gd name="T36" fmla="*/ 70 w 70"/>
                    <a:gd name="T37" fmla="*/ 268 h 300"/>
                    <a:gd name="T38" fmla="*/ 70 w 70"/>
                    <a:gd name="T39" fmla="*/ 276 h 300"/>
                    <a:gd name="T40" fmla="*/ 70 w 70"/>
                    <a:gd name="T41" fmla="*/ 285 h 300"/>
                    <a:gd name="T42" fmla="*/ 68 w 70"/>
                    <a:gd name="T43" fmla="*/ 291 h 300"/>
                    <a:gd name="T44" fmla="*/ 65 w 70"/>
                    <a:gd name="T45" fmla="*/ 297 h 300"/>
                    <a:gd name="T46" fmla="*/ 60 w 70"/>
                    <a:gd name="T47" fmla="*/ 300 h 300"/>
                    <a:gd name="T48" fmla="*/ 57 w 70"/>
                    <a:gd name="T49" fmla="*/ 300 h 300"/>
                    <a:gd name="T50" fmla="*/ 54 w 70"/>
                    <a:gd name="T51" fmla="*/ 298 h 300"/>
                    <a:gd name="T52" fmla="*/ 51 w 70"/>
                    <a:gd name="T53" fmla="*/ 293 h 300"/>
                    <a:gd name="T54" fmla="*/ 47 w 70"/>
                    <a:gd name="T55" fmla="*/ 283 h 300"/>
                    <a:gd name="T56" fmla="*/ 46 w 70"/>
                    <a:gd name="T57" fmla="*/ 271 h 300"/>
                    <a:gd name="T58" fmla="*/ 43 w 70"/>
                    <a:gd name="T59" fmla="*/ 255 h 300"/>
                    <a:gd name="T60" fmla="*/ 41 w 70"/>
                    <a:gd name="T61" fmla="*/ 237 h 300"/>
                    <a:gd name="T62" fmla="*/ 38 w 70"/>
                    <a:gd name="T63" fmla="*/ 215 h 300"/>
                    <a:gd name="T64" fmla="*/ 36 w 70"/>
                    <a:gd name="T65" fmla="*/ 192 h 300"/>
                    <a:gd name="T66" fmla="*/ 33 w 70"/>
                    <a:gd name="T67" fmla="*/ 168 h 300"/>
                    <a:gd name="T68" fmla="*/ 31 w 70"/>
                    <a:gd name="T69" fmla="*/ 148 h 300"/>
                    <a:gd name="T70" fmla="*/ 28 w 70"/>
                    <a:gd name="T71" fmla="*/ 129 h 300"/>
                    <a:gd name="T72" fmla="*/ 27 w 70"/>
                    <a:gd name="T73" fmla="*/ 112 h 300"/>
                    <a:gd name="T74" fmla="*/ 25 w 70"/>
                    <a:gd name="T75" fmla="*/ 97 h 300"/>
                    <a:gd name="T76" fmla="*/ 23 w 70"/>
                    <a:gd name="T77" fmla="*/ 83 h 300"/>
                    <a:gd name="T78" fmla="*/ 22 w 70"/>
                    <a:gd name="T79" fmla="*/ 72 h 300"/>
                    <a:gd name="T80" fmla="*/ 20 w 70"/>
                    <a:gd name="T81" fmla="*/ 58 h 300"/>
                    <a:gd name="T82" fmla="*/ 17 w 70"/>
                    <a:gd name="T83" fmla="*/ 44 h 300"/>
                    <a:gd name="T84" fmla="*/ 14 w 70"/>
                    <a:gd name="T85" fmla="*/ 33 h 300"/>
                    <a:gd name="T86" fmla="*/ 9 w 70"/>
                    <a:gd name="T87" fmla="*/ 25 h 300"/>
                    <a:gd name="T88" fmla="*/ 6 w 70"/>
                    <a:gd name="T89" fmla="*/ 22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0" h="300">
                      <a:moveTo>
                        <a:pt x="6" y="22"/>
                      </a:moveTo>
                      <a:lnTo>
                        <a:pt x="4" y="19"/>
                      </a:lnTo>
                      <a:lnTo>
                        <a:pt x="3" y="17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4" y="1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9" y="1"/>
                      </a:lnTo>
                      <a:lnTo>
                        <a:pt x="25" y="3"/>
                      </a:lnTo>
                      <a:lnTo>
                        <a:pt x="33" y="4"/>
                      </a:lnTo>
                      <a:lnTo>
                        <a:pt x="43" y="7"/>
                      </a:lnTo>
                      <a:lnTo>
                        <a:pt x="52" y="10"/>
                      </a:lnTo>
                      <a:lnTo>
                        <a:pt x="52" y="25"/>
                      </a:lnTo>
                      <a:lnTo>
                        <a:pt x="52" y="40"/>
                      </a:lnTo>
                      <a:lnTo>
                        <a:pt x="54" y="58"/>
                      </a:lnTo>
                      <a:lnTo>
                        <a:pt x="54" y="76"/>
                      </a:lnTo>
                      <a:lnTo>
                        <a:pt x="55" y="96"/>
                      </a:lnTo>
                      <a:lnTo>
                        <a:pt x="57" y="117"/>
                      </a:lnTo>
                      <a:lnTo>
                        <a:pt x="59" y="139"/>
                      </a:lnTo>
                      <a:lnTo>
                        <a:pt x="60" y="162"/>
                      </a:lnTo>
                      <a:lnTo>
                        <a:pt x="62" y="173"/>
                      </a:lnTo>
                      <a:lnTo>
                        <a:pt x="63" y="185"/>
                      </a:lnTo>
                      <a:lnTo>
                        <a:pt x="63" y="196"/>
                      </a:lnTo>
                      <a:lnTo>
                        <a:pt x="65" y="205"/>
                      </a:lnTo>
                      <a:lnTo>
                        <a:pt x="65" y="215"/>
                      </a:lnTo>
                      <a:lnTo>
                        <a:pt x="67" y="223"/>
                      </a:lnTo>
                      <a:lnTo>
                        <a:pt x="67" y="232"/>
                      </a:lnTo>
                      <a:lnTo>
                        <a:pt x="67" y="239"/>
                      </a:lnTo>
                      <a:lnTo>
                        <a:pt x="68" y="246"/>
                      </a:lnTo>
                      <a:lnTo>
                        <a:pt x="68" y="253"/>
                      </a:lnTo>
                      <a:lnTo>
                        <a:pt x="68" y="258"/>
                      </a:lnTo>
                      <a:lnTo>
                        <a:pt x="68" y="264"/>
                      </a:lnTo>
                      <a:lnTo>
                        <a:pt x="70" y="268"/>
                      </a:lnTo>
                      <a:lnTo>
                        <a:pt x="70" y="272"/>
                      </a:lnTo>
                      <a:lnTo>
                        <a:pt x="70" y="276"/>
                      </a:lnTo>
                      <a:lnTo>
                        <a:pt x="70" y="279"/>
                      </a:lnTo>
                      <a:lnTo>
                        <a:pt x="70" y="285"/>
                      </a:lnTo>
                      <a:lnTo>
                        <a:pt x="68" y="289"/>
                      </a:lnTo>
                      <a:lnTo>
                        <a:pt x="68" y="291"/>
                      </a:lnTo>
                      <a:lnTo>
                        <a:pt x="67" y="294"/>
                      </a:lnTo>
                      <a:lnTo>
                        <a:pt x="65" y="297"/>
                      </a:lnTo>
                      <a:lnTo>
                        <a:pt x="63" y="298"/>
                      </a:lnTo>
                      <a:lnTo>
                        <a:pt x="60" y="300"/>
                      </a:lnTo>
                      <a:lnTo>
                        <a:pt x="59" y="300"/>
                      </a:lnTo>
                      <a:lnTo>
                        <a:pt x="57" y="300"/>
                      </a:lnTo>
                      <a:lnTo>
                        <a:pt x="55" y="300"/>
                      </a:lnTo>
                      <a:lnTo>
                        <a:pt x="54" y="298"/>
                      </a:lnTo>
                      <a:lnTo>
                        <a:pt x="52" y="296"/>
                      </a:lnTo>
                      <a:lnTo>
                        <a:pt x="51" y="293"/>
                      </a:lnTo>
                      <a:lnTo>
                        <a:pt x="49" y="289"/>
                      </a:lnTo>
                      <a:lnTo>
                        <a:pt x="47" y="283"/>
                      </a:lnTo>
                      <a:lnTo>
                        <a:pt x="47" y="278"/>
                      </a:lnTo>
                      <a:lnTo>
                        <a:pt x="46" y="271"/>
                      </a:lnTo>
                      <a:lnTo>
                        <a:pt x="44" y="264"/>
                      </a:lnTo>
                      <a:lnTo>
                        <a:pt x="43" y="255"/>
                      </a:lnTo>
                      <a:lnTo>
                        <a:pt x="41" y="247"/>
                      </a:lnTo>
                      <a:lnTo>
                        <a:pt x="41" y="237"/>
                      </a:lnTo>
                      <a:lnTo>
                        <a:pt x="39" y="226"/>
                      </a:lnTo>
                      <a:lnTo>
                        <a:pt x="38" y="215"/>
                      </a:lnTo>
                      <a:lnTo>
                        <a:pt x="36" y="203"/>
                      </a:lnTo>
                      <a:lnTo>
                        <a:pt x="36" y="192"/>
                      </a:lnTo>
                      <a:lnTo>
                        <a:pt x="35" y="179"/>
                      </a:lnTo>
                      <a:lnTo>
                        <a:pt x="33" y="168"/>
                      </a:lnTo>
                      <a:lnTo>
                        <a:pt x="31" y="158"/>
                      </a:lnTo>
                      <a:lnTo>
                        <a:pt x="31" y="148"/>
                      </a:lnTo>
                      <a:lnTo>
                        <a:pt x="30" y="139"/>
                      </a:lnTo>
                      <a:lnTo>
                        <a:pt x="28" y="129"/>
                      </a:lnTo>
                      <a:lnTo>
                        <a:pt x="28" y="121"/>
                      </a:lnTo>
                      <a:lnTo>
                        <a:pt x="27" y="112"/>
                      </a:lnTo>
                      <a:lnTo>
                        <a:pt x="25" y="104"/>
                      </a:lnTo>
                      <a:lnTo>
                        <a:pt x="25" y="97"/>
                      </a:lnTo>
                      <a:lnTo>
                        <a:pt x="23" y="90"/>
                      </a:lnTo>
                      <a:lnTo>
                        <a:pt x="23" y="83"/>
                      </a:lnTo>
                      <a:lnTo>
                        <a:pt x="22" y="78"/>
                      </a:lnTo>
                      <a:lnTo>
                        <a:pt x="22" y="72"/>
                      </a:lnTo>
                      <a:lnTo>
                        <a:pt x="22" y="67"/>
                      </a:lnTo>
                      <a:lnTo>
                        <a:pt x="20" y="58"/>
                      </a:lnTo>
                      <a:lnTo>
                        <a:pt x="19" y="51"/>
                      </a:lnTo>
                      <a:lnTo>
                        <a:pt x="17" y="44"/>
                      </a:lnTo>
                      <a:lnTo>
                        <a:pt x="15" y="39"/>
                      </a:lnTo>
                      <a:lnTo>
                        <a:pt x="14" y="33"/>
                      </a:lnTo>
                      <a:lnTo>
                        <a:pt x="11" y="29"/>
                      </a:lnTo>
                      <a:lnTo>
                        <a:pt x="9" y="25"/>
                      </a:lnTo>
                      <a:lnTo>
                        <a:pt x="6" y="22"/>
                      </a:lnTo>
                      <a:lnTo>
                        <a:pt x="6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4" name="组合 113"/>
            <p:cNvGrpSpPr/>
            <p:nvPr/>
          </p:nvGrpSpPr>
          <p:grpSpPr>
            <a:xfrm>
              <a:off x="3282191" y="4073742"/>
              <a:ext cx="450807" cy="453063"/>
              <a:chOff x="2326817" y="3622539"/>
              <a:chExt cx="450807" cy="453063"/>
            </a:xfrm>
          </p:grpSpPr>
          <p:pic>
            <p:nvPicPr>
              <p:cNvPr id="118" name="图片 11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6817" y="3622539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9" name="组合 118"/>
              <p:cNvGrpSpPr/>
              <p:nvPr/>
            </p:nvGrpSpPr>
            <p:grpSpPr>
              <a:xfrm>
                <a:off x="2409615" y="3686039"/>
                <a:ext cx="162101" cy="307412"/>
                <a:chOff x="2127250" y="633413"/>
                <a:chExt cx="336551" cy="758825"/>
              </a:xfrm>
              <a:solidFill>
                <a:srgbClr val="FF0000"/>
              </a:solidFill>
            </p:grpSpPr>
            <p:sp>
              <p:nvSpPr>
                <p:cNvPr id="120" name="Freeform 184"/>
                <p:cNvSpPr/>
                <p:nvPr/>
              </p:nvSpPr>
              <p:spPr bwMode="auto">
                <a:xfrm>
                  <a:off x="2227263" y="633413"/>
                  <a:ext cx="236538" cy="306387"/>
                </a:xfrm>
                <a:custGeom>
                  <a:avLst/>
                  <a:gdLst>
                    <a:gd name="T0" fmla="*/ 72 w 149"/>
                    <a:gd name="T1" fmla="*/ 140 h 193"/>
                    <a:gd name="T2" fmla="*/ 39 w 149"/>
                    <a:gd name="T3" fmla="*/ 177 h 193"/>
                    <a:gd name="T4" fmla="*/ 0 w 149"/>
                    <a:gd name="T5" fmla="*/ 193 h 193"/>
                    <a:gd name="T6" fmla="*/ 8 w 149"/>
                    <a:gd name="T7" fmla="*/ 182 h 193"/>
                    <a:gd name="T8" fmla="*/ 21 w 149"/>
                    <a:gd name="T9" fmla="*/ 167 h 193"/>
                    <a:gd name="T10" fmla="*/ 34 w 149"/>
                    <a:gd name="T11" fmla="*/ 147 h 193"/>
                    <a:gd name="T12" fmla="*/ 48 w 149"/>
                    <a:gd name="T13" fmla="*/ 127 h 193"/>
                    <a:gd name="T14" fmla="*/ 61 w 149"/>
                    <a:gd name="T15" fmla="*/ 104 h 193"/>
                    <a:gd name="T16" fmla="*/ 74 w 149"/>
                    <a:gd name="T17" fmla="*/ 85 h 193"/>
                    <a:gd name="T18" fmla="*/ 83 w 149"/>
                    <a:gd name="T19" fmla="*/ 67 h 193"/>
                    <a:gd name="T20" fmla="*/ 91 w 149"/>
                    <a:gd name="T21" fmla="*/ 53 h 193"/>
                    <a:gd name="T22" fmla="*/ 96 w 149"/>
                    <a:gd name="T23" fmla="*/ 40 h 193"/>
                    <a:gd name="T24" fmla="*/ 99 w 149"/>
                    <a:gd name="T25" fmla="*/ 31 h 193"/>
                    <a:gd name="T26" fmla="*/ 101 w 149"/>
                    <a:gd name="T27" fmla="*/ 22 h 193"/>
                    <a:gd name="T28" fmla="*/ 99 w 149"/>
                    <a:gd name="T29" fmla="*/ 17 h 193"/>
                    <a:gd name="T30" fmla="*/ 98 w 149"/>
                    <a:gd name="T31" fmla="*/ 7 h 193"/>
                    <a:gd name="T32" fmla="*/ 101 w 149"/>
                    <a:gd name="T33" fmla="*/ 3 h 193"/>
                    <a:gd name="T34" fmla="*/ 103 w 149"/>
                    <a:gd name="T35" fmla="*/ 2 h 193"/>
                    <a:gd name="T36" fmla="*/ 107 w 149"/>
                    <a:gd name="T37" fmla="*/ 0 h 193"/>
                    <a:gd name="T38" fmla="*/ 114 w 149"/>
                    <a:gd name="T39" fmla="*/ 2 h 193"/>
                    <a:gd name="T40" fmla="*/ 119 w 149"/>
                    <a:gd name="T41" fmla="*/ 4 h 193"/>
                    <a:gd name="T42" fmla="*/ 131 w 149"/>
                    <a:gd name="T43" fmla="*/ 14 h 193"/>
                    <a:gd name="T44" fmla="*/ 141 w 149"/>
                    <a:gd name="T45" fmla="*/ 24 h 193"/>
                    <a:gd name="T46" fmla="*/ 146 w 149"/>
                    <a:gd name="T47" fmla="*/ 29 h 193"/>
                    <a:gd name="T48" fmla="*/ 149 w 149"/>
                    <a:gd name="T49" fmla="*/ 38 h 193"/>
                    <a:gd name="T50" fmla="*/ 149 w 149"/>
                    <a:gd name="T51" fmla="*/ 40 h 193"/>
                    <a:gd name="T52" fmla="*/ 149 w 149"/>
                    <a:gd name="T53" fmla="*/ 45 h 193"/>
                    <a:gd name="T54" fmla="*/ 146 w 149"/>
                    <a:gd name="T55" fmla="*/ 49 h 193"/>
                    <a:gd name="T56" fmla="*/ 141 w 149"/>
                    <a:gd name="T57" fmla="*/ 56 h 193"/>
                    <a:gd name="T58" fmla="*/ 135 w 149"/>
                    <a:gd name="T59" fmla="*/ 61 h 193"/>
                    <a:gd name="T60" fmla="*/ 125 w 149"/>
                    <a:gd name="T61" fmla="*/ 72 h 193"/>
                    <a:gd name="T62" fmla="*/ 115 w 149"/>
                    <a:gd name="T63" fmla="*/ 85 h 193"/>
                    <a:gd name="T64" fmla="*/ 101 w 149"/>
                    <a:gd name="T65" fmla="*/ 102 h 193"/>
                    <a:gd name="T66" fmla="*/ 87 w 149"/>
                    <a:gd name="T67" fmla="*/ 12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9" h="193">
                      <a:moveTo>
                        <a:pt x="87" y="121"/>
                      </a:moveTo>
                      <a:lnTo>
                        <a:pt x="72" y="140"/>
                      </a:lnTo>
                      <a:lnTo>
                        <a:pt x="56" y="158"/>
                      </a:lnTo>
                      <a:lnTo>
                        <a:pt x="39" y="177"/>
                      </a:lnTo>
                      <a:lnTo>
                        <a:pt x="21" y="193"/>
                      </a:lnTo>
                      <a:lnTo>
                        <a:pt x="0" y="193"/>
                      </a:lnTo>
                      <a:lnTo>
                        <a:pt x="4" y="188"/>
                      </a:lnTo>
                      <a:lnTo>
                        <a:pt x="8" y="182"/>
                      </a:lnTo>
                      <a:lnTo>
                        <a:pt x="15" y="175"/>
                      </a:lnTo>
                      <a:lnTo>
                        <a:pt x="21" y="167"/>
                      </a:lnTo>
                      <a:lnTo>
                        <a:pt x="28" y="157"/>
                      </a:lnTo>
                      <a:lnTo>
                        <a:pt x="34" y="147"/>
                      </a:lnTo>
                      <a:lnTo>
                        <a:pt x="40" y="138"/>
                      </a:lnTo>
                      <a:lnTo>
                        <a:pt x="48" y="127"/>
                      </a:lnTo>
                      <a:lnTo>
                        <a:pt x="55" y="115"/>
                      </a:lnTo>
                      <a:lnTo>
                        <a:pt x="61" y="104"/>
                      </a:lnTo>
                      <a:lnTo>
                        <a:pt x="68" y="95"/>
                      </a:lnTo>
                      <a:lnTo>
                        <a:pt x="74" y="85"/>
                      </a:lnTo>
                      <a:lnTo>
                        <a:pt x="79" y="75"/>
                      </a:lnTo>
                      <a:lnTo>
                        <a:pt x="83" y="67"/>
                      </a:lnTo>
                      <a:lnTo>
                        <a:pt x="88" y="60"/>
                      </a:lnTo>
                      <a:lnTo>
                        <a:pt x="91" y="53"/>
                      </a:lnTo>
                      <a:lnTo>
                        <a:pt x="95" y="46"/>
                      </a:lnTo>
                      <a:lnTo>
                        <a:pt x="96" y="40"/>
                      </a:lnTo>
                      <a:lnTo>
                        <a:pt x="98" y="35"/>
                      </a:lnTo>
                      <a:lnTo>
                        <a:pt x="99" y="31"/>
                      </a:lnTo>
                      <a:lnTo>
                        <a:pt x="99" y="27"/>
                      </a:lnTo>
                      <a:lnTo>
                        <a:pt x="101" y="22"/>
                      </a:lnTo>
                      <a:lnTo>
                        <a:pt x="101" y="20"/>
                      </a:lnTo>
                      <a:lnTo>
                        <a:pt x="99" y="17"/>
                      </a:lnTo>
                      <a:lnTo>
                        <a:pt x="99" y="11"/>
                      </a:lnTo>
                      <a:lnTo>
                        <a:pt x="98" y="7"/>
                      </a:lnTo>
                      <a:lnTo>
                        <a:pt x="99" y="4"/>
                      </a:lnTo>
                      <a:lnTo>
                        <a:pt x="101" y="3"/>
                      </a:lnTo>
                      <a:lnTo>
                        <a:pt x="103" y="3"/>
                      </a:lnTo>
                      <a:lnTo>
                        <a:pt x="103" y="2"/>
                      </a:lnTo>
                      <a:lnTo>
                        <a:pt x="104" y="2"/>
                      </a:lnTo>
                      <a:lnTo>
                        <a:pt x="107" y="0"/>
                      </a:lnTo>
                      <a:lnTo>
                        <a:pt x="111" y="2"/>
                      </a:lnTo>
                      <a:lnTo>
                        <a:pt x="114" y="2"/>
                      </a:lnTo>
                      <a:lnTo>
                        <a:pt x="115" y="3"/>
                      </a:lnTo>
                      <a:lnTo>
                        <a:pt x="119" y="4"/>
                      </a:lnTo>
                      <a:lnTo>
                        <a:pt x="125" y="10"/>
                      </a:lnTo>
                      <a:lnTo>
                        <a:pt x="131" y="14"/>
                      </a:lnTo>
                      <a:lnTo>
                        <a:pt x="136" y="18"/>
                      </a:lnTo>
                      <a:lnTo>
                        <a:pt x="141" y="24"/>
                      </a:lnTo>
                      <a:lnTo>
                        <a:pt x="143" y="27"/>
                      </a:lnTo>
                      <a:lnTo>
                        <a:pt x="146" y="29"/>
                      </a:lnTo>
                      <a:lnTo>
                        <a:pt x="147" y="33"/>
                      </a:lnTo>
                      <a:lnTo>
                        <a:pt x="149" y="38"/>
                      </a:lnTo>
                      <a:lnTo>
                        <a:pt x="149" y="39"/>
                      </a:lnTo>
                      <a:lnTo>
                        <a:pt x="149" y="40"/>
                      </a:lnTo>
                      <a:lnTo>
                        <a:pt x="149" y="42"/>
                      </a:lnTo>
                      <a:lnTo>
                        <a:pt x="149" y="45"/>
                      </a:lnTo>
                      <a:lnTo>
                        <a:pt x="147" y="46"/>
                      </a:lnTo>
                      <a:lnTo>
                        <a:pt x="146" y="49"/>
                      </a:lnTo>
                      <a:lnTo>
                        <a:pt x="144" y="52"/>
                      </a:lnTo>
                      <a:lnTo>
                        <a:pt x="141" y="56"/>
                      </a:lnTo>
                      <a:lnTo>
                        <a:pt x="138" y="58"/>
                      </a:lnTo>
                      <a:lnTo>
                        <a:pt x="135" y="61"/>
                      </a:lnTo>
                      <a:lnTo>
                        <a:pt x="130" y="67"/>
                      </a:lnTo>
                      <a:lnTo>
                        <a:pt x="125" y="72"/>
                      </a:lnTo>
                      <a:lnTo>
                        <a:pt x="120" y="78"/>
                      </a:lnTo>
                      <a:lnTo>
                        <a:pt x="115" y="85"/>
                      </a:lnTo>
                      <a:lnTo>
                        <a:pt x="109" y="93"/>
                      </a:lnTo>
                      <a:lnTo>
                        <a:pt x="101" y="102"/>
                      </a:lnTo>
                      <a:lnTo>
                        <a:pt x="95" y="111"/>
                      </a:lnTo>
                      <a:lnTo>
                        <a:pt x="87" y="121"/>
                      </a:lnTo>
                      <a:lnTo>
                        <a:pt x="87" y="1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86"/>
                <p:cNvSpPr/>
                <p:nvPr/>
              </p:nvSpPr>
              <p:spPr bwMode="auto">
                <a:xfrm>
                  <a:off x="2127250" y="915988"/>
                  <a:ext cx="111125" cy="476250"/>
                </a:xfrm>
                <a:custGeom>
                  <a:avLst/>
                  <a:gdLst>
                    <a:gd name="T0" fmla="*/ 4 w 70"/>
                    <a:gd name="T1" fmla="*/ 19 h 300"/>
                    <a:gd name="T2" fmla="*/ 1 w 70"/>
                    <a:gd name="T3" fmla="*/ 15 h 300"/>
                    <a:gd name="T4" fmla="*/ 0 w 70"/>
                    <a:gd name="T5" fmla="*/ 10 h 300"/>
                    <a:gd name="T6" fmla="*/ 1 w 70"/>
                    <a:gd name="T7" fmla="*/ 5 h 300"/>
                    <a:gd name="T8" fmla="*/ 4 w 70"/>
                    <a:gd name="T9" fmla="*/ 1 h 300"/>
                    <a:gd name="T10" fmla="*/ 12 w 70"/>
                    <a:gd name="T11" fmla="*/ 0 h 300"/>
                    <a:gd name="T12" fmla="*/ 25 w 70"/>
                    <a:gd name="T13" fmla="*/ 3 h 300"/>
                    <a:gd name="T14" fmla="*/ 43 w 70"/>
                    <a:gd name="T15" fmla="*/ 7 h 300"/>
                    <a:gd name="T16" fmla="*/ 52 w 70"/>
                    <a:gd name="T17" fmla="*/ 25 h 300"/>
                    <a:gd name="T18" fmla="*/ 54 w 70"/>
                    <a:gd name="T19" fmla="*/ 58 h 300"/>
                    <a:gd name="T20" fmla="*/ 55 w 70"/>
                    <a:gd name="T21" fmla="*/ 96 h 300"/>
                    <a:gd name="T22" fmla="*/ 59 w 70"/>
                    <a:gd name="T23" fmla="*/ 139 h 300"/>
                    <a:gd name="T24" fmla="*/ 62 w 70"/>
                    <a:gd name="T25" fmla="*/ 173 h 300"/>
                    <a:gd name="T26" fmla="*/ 63 w 70"/>
                    <a:gd name="T27" fmla="*/ 196 h 300"/>
                    <a:gd name="T28" fmla="*/ 65 w 70"/>
                    <a:gd name="T29" fmla="*/ 215 h 300"/>
                    <a:gd name="T30" fmla="*/ 67 w 70"/>
                    <a:gd name="T31" fmla="*/ 232 h 300"/>
                    <a:gd name="T32" fmla="*/ 68 w 70"/>
                    <a:gd name="T33" fmla="*/ 246 h 300"/>
                    <a:gd name="T34" fmla="*/ 68 w 70"/>
                    <a:gd name="T35" fmla="*/ 258 h 300"/>
                    <a:gd name="T36" fmla="*/ 70 w 70"/>
                    <a:gd name="T37" fmla="*/ 268 h 300"/>
                    <a:gd name="T38" fmla="*/ 70 w 70"/>
                    <a:gd name="T39" fmla="*/ 276 h 300"/>
                    <a:gd name="T40" fmla="*/ 70 w 70"/>
                    <a:gd name="T41" fmla="*/ 285 h 300"/>
                    <a:gd name="T42" fmla="*/ 68 w 70"/>
                    <a:gd name="T43" fmla="*/ 291 h 300"/>
                    <a:gd name="T44" fmla="*/ 65 w 70"/>
                    <a:gd name="T45" fmla="*/ 297 h 300"/>
                    <a:gd name="T46" fmla="*/ 60 w 70"/>
                    <a:gd name="T47" fmla="*/ 300 h 300"/>
                    <a:gd name="T48" fmla="*/ 57 w 70"/>
                    <a:gd name="T49" fmla="*/ 300 h 300"/>
                    <a:gd name="T50" fmla="*/ 54 w 70"/>
                    <a:gd name="T51" fmla="*/ 298 h 300"/>
                    <a:gd name="T52" fmla="*/ 51 w 70"/>
                    <a:gd name="T53" fmla="*/ 293 h 300"/>
                    <a:gd name="T54" fmla="*/ 47 w 70"/>
                    <a:gd name="T55" fmla="*/ 283 h 300"/>
                    <a:gd name="T56" fmla="*/ 46 w 70"/>
                    <a:gd name="T57" fmla="*/ 271 h 300"/>
                    <a:gd name="T58" fmla="*/ 43 w 70"/>
                    <a:gd name="T59" fmla="*/ 255 h 300"/>
                    <a:gd name="T60" fmla="*/ 41 w 70"/>
                    <a:gd name="T61" fmla="*/ 237 h 300"/>
                    <a:gd name="T62" fmla="*/ 38 w 70"/>
                    <a:gd name="T63" fmla="*/ 215 h 300"/>
                    <a:gd name="T64" fmla="*/ 36 w 70"/>
                    <a:gd name="T65" fmla="*/ 192 h 300"/>
                    <a:gd name="T66" fmla="*/ 33 w 70"/>
                    <a:gd name="T67" fmla="*/ 168 h 300"/>
                    <a:gd name="T68" fmla="*/ 31 w 70"/>
                    <a:gd name="T69" fmla="*/ 148 h 300"/>
                    <a:gd name="T70" fmla="*/ 28 w 70"/>
                    <a:gd name="T71" fmla="*/ 129 h 300"/>
                    <a:gd name="T72" fmla="*/ 27 w 70"/>
                    <a:gd name="T73" fmla="*/ 112 h 300"/>
                    <a:gd name="T74" fmla="*/ 25 w 70"/>
                    <a:gd name="T75" fmla="*/ 97 h 300"/>
                    <a:gd name="T76" fmla="*/ 23 w 70"/>
                    <a:gd name="T77" fmla="*/ 83 h 300"/>
                    <a:gd name="T78" fmla="*/ 22 w 70"/>
                    <a:gd name="T79" fmla="*/ 72 h 300"/>
                    <a:gd name="T80" fmla="*/ 20 w 70"/>
                    <a:gd name="T81" fmla="*/ 58 h 300"/>
                    <a:gd name="T82" fmla="*/ 17 w 70"/>
                    <a:gd name="T83" fmla="*/ 44 h 300"/>
                    <a:gd name="T84" fmla="*/ 14 w 70"/>
                    <a:gd name="T85" fmla="*/ 33 h 300"/>
                    <a:gd name="T86" fmla="*/ 9 w 70"/>
                    <a:gd name="T87" fmla="*/ 25 h 300"/>
                    <a:gd name="T88" fmla="*/ 6 w 70"/>
                    <a:gd name="T89" fmla="*/ 22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70" h="300">
                      <a:moveTo>
                        <a:pt x="6" y="22"/>
                      </a:moveTo>
                      <a:lnTo>
                        <a:pt x="4" y="19"/>
                      </a:lnTo>
                      <a:lnTo>
                        <a:pt x="3" y="17"/>
                      </a:lnTo>
                      <a:lnTo>
                        <a:pt x="1" y="15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4" y="1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9" y="1"/>
                      </a:lnTo>
                      <a:lnTo>
                        <a:pt x="25" y="3"/>
                      </a:lnTo>
                      <a:lnTo>
                        <a:pt x="33" y="4"/>
                      </a:lnTo>
                      <a:lnTo>
                        <a:pt x="43" y="7"/>
                      </a:lnTo>
                      <a:lnTo>
                        <a:pt x="52" y="10"/>
                      </a:lnTo>
                      <a:lnTo>
                        <a:pt x="52" y="25"/>
                      </a:lnTo>
                      <a:lnTo>
                        <a:pt x="52" y="40"/>
                      </a:lnTo>
                      <a:lnTo>
                        <a:pt x="54" y="58"/>
                      </a:lnTo>
                      <a:lnTo>
                        <a:pt x="54" y="76"/>
                      </a:lnTo>
                      <a:lnTo>
                        <a:pt x="55" y="96"/>
                      </a:lnTo>
                      <a:lnTo>
                        <a:pt x="57" y="117"/>
                      </a:lnTo>
                      <a:lnTo>
                        <a:pt x="59" y="139"/>
                      </a:lnTo>
                      <a:lnTo>
                        <a:pt x="60" y="162"/>
                      </a:lnTo>
                      <a:lnTo>
                        <a:pt x="62" y="173"/>
                      </a:lnTo>
                      <a:lnTo>
                        <a:pt x="63" y="185"/>
                      </a:lnTo>
                      <a:lnTo>
                        <a:pt x="63" y="196"/>
                      </a:lnTo>
                      <a:lnTo>
                        <a:pt x="65" y="205"/>
                      </a:lnTo>
                      <a:lnTo>
                        <a:pt x="65" y="215"/>
                      </a:lnTo>
                      <a:lnTo>
                        <a:pt x="67" y="223"/>
                      </a:lnTo>
                      <a:lnTo>
                        <a:pt x="67" y="232"/>
                      </a:lnTo>
                      <a:lnTo>
                        <a:pt x="67" y="239"/>
                      </a:lnTo>
                      <a:lnTo>
                        <a:pt x="68" y="246"/>
                      </a:lnTo>
                      <a:lnTo>
                        <a:pt x="68" y="253"/>
                      </a:lnTo>
                      <a:lnTo>
                        <a:pt x="68" y="258"/>
                      </a:lnTo>
                      <a:lnTo>
                        <a:pt x="68" y="264"/>
                      </a:lnTo>
                      <a:lnTo>
                        <a:pt x="70" y="268"/>
                      </a:lnTo>
                      <a:lnTo>
                        <a:pt x="70" y="272"/>
                      </a:lnTo>
                      <a:lnTo>
                        <a:pt x="70" y="276"/>
                      </a:lnTo>
                      <a:lnTo>
                        <a:pt x="70" y="279"/>
                      </a:lnTo>
                      <a:lnTo>
                        <a:pt x="70" y="285"/>
                      </a:lnTo>
                      <a:lnTo>
                        <a:pt x="68" y="289"/>
                      </a:lnTo>
                      <a:lnTo>
                        <a:pt x="68" y="291"/>
                      </a:lnTo>
                      <a:lnTo>
                        <a:pt x="67" y="294"/>
                      </a:lnTo>
                      <a:lnTo>
                        <a:pt x="65" y="297"/>
                      </a:lnTo>
                      <a:lnTo>
                        <a:pt x="63" y="298"/>
                      </a:lnTo>
                      <a:lnTo>
                        <a:pt x="60" y="300"/>
                      </a:lnTo>
                      <a:lnTo>
                        <a:pt x="59" y="300"/>
                      </a:lnTo>
                      <a:lnTo>
                        <a:pt x="57" y="300"/>
                      </a:lnTo>
                      <a:lnTo>
                        <a:pt x="55" y="300"/>
                      </a:lnTo>
                      <a:lnTo>
                        <a:pt x="54" y="298"/>
                      </a:lnTo>
                      <a:lnTo>
                        <a:pt x="52" y="296"/>
                      </a:lnTo>
                      <a:lnTo>
                        <a:pt x="51" y="293"/>
                      </a:lnTo>
                      <a:lnTo>
                        <a:pt x="49" y="289"/>
                      </a:lnTo>
                      <a:lnTo>
                        <a:pt x="47" y="283"/>
                      </a:lnTo>
                      <a:lnTo>
                        <a:pt x="47" y="278"/>
                      </a:lnTo>
                      <a:lnTo>
                        <a:pt x="46" y="271"/>
                      </a:lnTo>
                      <a:lnTo>
                        <a:pt x="44" y="264"/>
                      </a:lnTo>
                      <a:lnTo>
                        <a:pt x="43" y="255"/>
                      </a:lnTo>
                      <a:lnTo>
                        <a:pt x="41" y="247"/>
                      </a:lnTo>
                      <a:lnTo>
                        <a:pt x="41" y="237"/>
                      </a:lnTo>
                      <a:lnTo>
                        <a:pt x="39" y="226"/>
                      </a:lnTo>
                      <a:lnTo>
                        <a:pt x="38" y="215"/>
                      </a:lnTo>
                      <a:lnTo>
                        <a:pt x="36" y="203"/>
                      </a:lnTo>
                      <a:lnTo>
                        <a:pt x="36" y="192"/>
                      </a:lnTo>
                      <a:lnTo>
                        <a:pt x="35" y="179"/>
                      </a:lnTo>
                      <a:lnTo>
                        <a:pt x="33" y="168"/>
                      </a:lnTo>
                      <a:lnTo>
                        <a:pt x="31" y="158"/>
                      </a:lnTo>
                      <a:lnTo>
                        <a:pt x="31" y="148"/>
                      </a:lnTo>
                      <a:lnTo>
                        <a:pt x="30" y="139"/>
                      </a:lnTo>
                      <a:lnTo>
                        <a:pt x="28" y="129"/>
                      </a:lnTo>
                      <a:lnTo>
                        <a:pt x="28" y="121"/>
                      </a:lnTo>
                      <a:lnTo>
                        <a:pt x="27" y="112"/>
                      </a:lnTo>
                      <a:lnTo>
                        <a:pt x="25" y="104"/>
                      </a:lnTo>
                      <a:lnTo>
                        <a:pt x="25" y="97"/>
                      </a:lnTo>
                      <a:lnTo>
                        <a:pt x="23" y="90"/>
                      </a:lnTo>
                      <a:lnTo>
                        <a:pt x="23" y="83"/>
                      </a:lnTo>
                      <a:lnTo>
                        <a:pt x="22" y="78"/>
                      </a:lnTo>
                      <a:lnTo>
                        <a:pt x="22" y="72"/>
                      </a:lnTo>
                      <a:lnTo>
                        <a:pt x="22" y="67"/>
                      </a:lnTo>
                      <a:lnTo>
                        <a:pt x="20" y="58"/>
                      </a:lnTo>
                      <a:lnTo>
                        <a:pt x="19" y="51"/>
                      </a:lnTo>
                      <a:lnTo>
                        <a:pt x="17" y="44"/>
                      </a:lnTo>
                      <a:lnTo>
                        <a:pt x="15" y="39"/>
                      </a:lnTo>
                      <a:lnTo>
                        <a:pt x="14" y="33"/>
                      </a:lnTo>
                      <a:lnTo>
                        <a:pt x="11" y="29"/>
                      </a:lnTo>
                      <a:lnTo>
                        <a:pt x="9" y="25"/>
                      </a:lnTo>
                      <a:lnTo>
                        <a:pt x="6" y="22"/>
                      </a:lnTo>
                      <a:lnTo>
                        <a:pt x="6" y="2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5" name="组合 114"/>
            <p:cNvGrpSpPr/>
            <p:nvPr/>
          </p:nvGrpSpPr>
          <p:grpSpPr>
            <a:xfrm>
              <a:off x="2828252" y="4073742"/>
              <a:ext cx="450807" cy="453063"/>
              <a:chOff x="2326817" y="3622539"/>
              <a:chExt cx="450807" cy="453063"/>
            </a:xfrm>
          </p:grpSpPr>
          <p:pic>
            <p:nvPicPr>
              <p:cNvPr id="116" name="图片 11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26817" y="3622539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17" name="Freeform 184"/>
              <p:cNvSpPr/>
              <p:nvPr/>
            </p:nvSpPr>
            <p:spPr bwMode="auto">
              <a:xfrm>
                <a:off x="2457783" y="3686039"/>
                <a:ext cx="113929" cy="124122"/>
              </a:xfrm>
              <a:custGeom>
                <a:avLst/>
                <a:gdLst>
                  <a:gd name="T0" fmla="*/ 72 w 149"/>
                  <a:gd name="T1" fmla="*/ 140 h 193"/>
                  <a:gd name="T2" fmla="*/ 39 w 149"/>
                  <a:gd name="T3" fmla="*/ 177 h 193"/>
                  <a:gd name="T4" fmla="*/ 0 w 149"/>
                  <a:gd name="T5" fmla="*/ 193 h 193"/>
                  <a:gd name="T6" fmla="*/ 8 w 149"/>
                  <a:gd name="T7" fmla="*/ 182 h 193"/>
                  <a:gd name="T8" fmla="*/ 21 w 149"/>
                  <a:gd name="T9" fmla="*/ 167 h 193"/>
                  <a:gd name="T10" fmla="*/ 34 w 149"/>
                  <a:gd name="T11" fmla="*/ 147 h 193"/>
                  <a:gd name="T12" fmla="*/ 48 w 149"/>
                  <a:gd name="T13" fmla="*/ 127 h 193"/>
                  <a:gd name="T14" fmla="*/ 61 w 149"/>
                  <a:gd name="T15" fmla="*/ 104 h 193"/>
                  <a:gd name="T16" fmla="*/ 74 w 149"/>
                  <a:gd name="T17" fmla="*/ 85 h 193"/>
                  <a:gd name="T18" fmla="*/ 83 w 149"/>
                  <a:gd name="T19" fmla="*/ 67 h 193"/>
                  <a:gd name="T20" fmla="*/ 91 w 149"/>
                  <a:gd name="T21" fmla="*/ 53 h 193"/>
                  <a:gd name="T22" fmla="*/ 96 w 149"/>
                  <a:gd name="T23" fmla="*/ 40 h 193"/>
                  <a:gd name="T24" fmla="*/ 99 w 149"/>
                  <a:gd name="T25" fmla="*/ 31 h 193"/>
                  <a:gd name="T26" fmla="*/ 101 w 149"/>
                  <a:gd name="T27" fmla="*/ 22 h 193"/>
                  <a:gd name="T28" fmla="*/ 99 w 149"/>
                  <a:gd name="T29" fmla="*/ 17 h 193"/>
                  <a:gd name="T30" fmla="*/ 98 w 149"/>
                  <a:gd name="T31" fmla="*/ 7 h 193"/>
                  <a:gd name="T32" fmla="*/ 101 w 149"/>
                  <a:gd name="T33" fmla="*/ 3 h 193"/>
                  <a:gd name="T34" fmla="*/ 103 w 149"/>
                  <a:gd name="T35" fmla="*/ 2 h 193"/>
                  <a:gd name="T36" fmla="*/ 107 w 149"/>
                  <a:gd name="T37" fmla="*/ 0 h 193"/>
                  <a:gd name="T38" fmla="*/ 114 w 149"/>
                  <a:gd name="T39" fmla="*/ 2 h 193"/>
                  <a:gd name="T40" fmla="*/ 119 w 149"/>
                  <a:gd name="T41" fmla="*/ 4 h 193"/>
                  <a:gd name="T42" fmla="*/ 131 w 149"/>
                  <a:gd name="T43" fmla="*/ 14 h 193"/>
                  <a:gd name="T44" fmla="*/ 141 w 149"/>
                  <a:gd name="T45" fmla="*/ 24 h 193"/>
                  <a:gd name="T46" fmla="*/ 146 w 149"/>
                  <a:gd name="T47" fmla="*/ 29 h 193"/>
                  <a:gd name="T48" fmla="*/ 149 w 149"/>
                  <a:gd name="T49" fmla="*/ 38 h 193"/>
                  <a:gd name="T50" fmla="*/ 149 w 149"/>
                  <a:gd name="T51" fmla="*/ 40 h 193"/>
                  <a:gd name="T52" fmla="*/ 149 w 149"/>
                  <a:gd name="T53" fmla="*/ 45 h 193"/>
                  <a:gd name="T54" fmla="*/ 146 w 149"/>
                  <a:gd name="T55" fmla="*/ 49 h 193"/>
                  <a:gd name="T56" fmla="*/ 141 w 149"/>
                  <a:gd name="T57" fmla="*/ 56 h 193"/>
                  <a:gd name="T58" fmla="*/ 135 w 149"/>
                  <a:gd name="T59" fmla="*/ 61 h 193"/>
                  <a:gd name="T60" fmla="*/ 125 w 149"/>
                  <a:gd name="T61" fmla="*/ 72 h 193"/>
                  <a:gd name="T62" fmla="*/ 115 w 149"/>
                  <a:gd name="T63" fmla="*/ 85 h 193"/>
                  <a:gd name="T64" fmla="*/ 101 w 149"/>
                  <a:gd name="T65" fmla="*/ 102 h 193"/>
                  <a:gd name="T66" fmla="*/ 87 w 149"/>
                  <a:gd name="T67" fmla="*/ 12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9" h="193">
                    <a:moveTo>
                      <a:pt x="87" y="121"/>
                    </a:moveTo>
                    <a:lnTo>
                      <a:pt x="72" y="140"/>
                    </a:lnTo>
                    <a:lnTo>
                      <a:pt x="56" y="158"/>
                    </a:lnTo>
                    <a:lnTo>
                      <a:pt x="39" y="177"/>
                    </a:lnTo>
                    <a:lnTo>
                      <a:pt x="21" y="193"/>
                    </a:lnTo>
                    <a:lnTo>
                      <a:pt x="0" y="193"/>
                    </a:lnTo>
                    <a:lnTo>
                      <a:pt x="4" y="188"/>
                    </a:lnTo>
                    <a:lnTo>
                      <a:pt x="8" y="182"/>
                    </a:lnTo>
                    <a:lnTo>
                      <a:pt x="15" y="175"/>
                    </a:lnTo>
                    <a:lnTo>
                      <a:pt x="21" y="167"/>
                    </a:lnTo>
                    <a:lnTo>
                      <a:pt x="28" y="157"/>
                    </a:lnTo>
                    <a:lnTo>
                      <a:pt x="34" y="147"/>
                    </a:lnTo>
                    <a:lnTo>
                      <a:pt x="40" y="138"/>
                    </a:lnTo>
                    <a:lnTo>
                      <a:pt x="48" y="127"/>
                    </a:lnTo>
                    <a:lnTo>
                      <a:pt x="55" y="115"/>
                    </a:lnTo>
                    <a:lnTo>
                      <a:pt x="61" y="104"/>
                    </a:lnTo>
                    <a:lnTo>
                      <a:pt x="68" y="95"/>
                    </a:lnTo>
                    <a:lnTo>
                      <a:pt x="74" y="85"/>
                    </a:lnTo>
                    <a:lnTo>
                      <a:pt x="79" y="75"/>
                    </a:lnTo>
                    <a:lnTo>
                      <a:pt x="83" y="67"/>
                    </a:lnTo>
                    <a:lnTo>
                      <a:pt x="88" y="60"/>
                    </a:lnTo>
                    <a:lnTo>
                      <a:pt x="91" y="53"/>
                    </a:lnTo>
                    <a:lnTo>
                      <a:pt x="95" y="46"/>
                    </a:lnTo>
                    <a:lnTo>
                      <a:pt x="96" y="40"/>
                    </a:lnTo>
                    <a:lnTo>
                      <a:pt x="98" y="35"/>
                    </a:lnTo>
                    <a:lnTo>
                      <a:pt x="99" y="31"/>
                    </a:lnTo>
                    <a:lnTo>
                      <a:pt x="99" y="27"/>
                    </a:lnTo>
                    <a:lnTo>
                      <a:pt x="101" y="22"/>
                    </a:lnTo>
                    <a:lnTo>
                      <a:pt x="101" y="20"/>
                    </a:lnTo>
                    <a:lnTo>
                      <a:pt x="99" y="17"/>
                    </a:lnTo>
                    <a:lnTo>
                      <a:pt x="99" y="11"/>
                    </a:lnTo>
                    <a:lnTo>
                      <a:pt x="98" y="7"/>
                    </a:lnTo>
                    <a:lnTo>
                      <a:pt x="99" y="4"/>
                    </a:lnTo>
                    <a:lnTo>
                      <a:pt x="101" y="3"/>
                    </a:lnTo>
                    <a:lnTo>
                      <a:pt x="103" y="3"/>
                    </a:lnTo>
                    <a:lnTo>
                      <a:pt x="103" y="2"/>
                    </a:lnTo>
                    <a:lnTo>
                      <a:pt x="104" y="2"/>
                    </a:lnTo>
                    <a:lnTo>
                      <a:pt x="107" y="0"/>
                    </a:lnTo>
                    <a:lnTo>
                      <a:pt x="111" y="2"/>
                    </a:lnTo>
                    <a:lnTo>
                      <a:pt x="114" y="2"/>
                    </a:lnTo>
                    <a:lnTo>
                      <a:pt x="115" y="3"/>
                    </a:lnTo>
                    <a:lnTo>
                      <a:pt x="119" y="4"/>
                    </a:lnTo>
                    <a:lnTo>
                      <a:pt x="125" y="10"/>
                    </a:lnTo>
                    <a:lnTo>
                      <a:pt x="131" y="14"/>
                    </a:lnTo>
                    <a:lnTo>
                      <a:pt x="136" y="18"/>
                    </a:lnTo>
                    <a:lnTo>
                      <a:pt x="141" y="24"/>
                    </a:lnTo>
                    <a:lnTo>
                      <a:pt x="143" y="27"/>
                    </a:lnTo>
                    <a:lnTo>
                      <a:pt x="146" y="29"/>
                    </a:lnTo>
                    <a:lnTo>
                      <a:pt x="147" y="33"/>
                    </a:lnTo>
                    <a:lnTo>
                      <a:pt x="149" y="38"/>
                    </a:lnTo>
                    <a:lnTo>
                      <a:pt x="149" y="39"/>
                    </a:lnTo>
                    <a:lnTo>
                      <a:pt x="149" y="40"/>
                    </a:lnTo>
                    <a:lnTo>
                      <a:pt x="149" y="42"/>
                    </a:lnTo>
                    <a:lnTo>
                      <a:pt x="149" y="45"/>
                    </a:lnTo>
                    <a:lnTo>
                      <a:pt x="147" y="46"/>
                    </a:lnTo>
                    <a:lnTo>
                      <a:pt x="146" y="49"/>
                    </a:lnTo>
                    <a:lnTo>
                      <a:pt x="144" y="52"/>
                    </a:lnTo>
                    <a:lnTo>
                      <a:pt x="141" y="56"/>
                    </a:lnTo>
                    <a:lnTo>
                      <a:pt x="138" y="58"/>
                    </a:lnTo>
                    <a:lnTo>
                      <a:pt x="135" y="61"/>
                    </a:lnTo>
                    <a:lnTo>
                      <a:pt x="130" y="67"/>
                    </a:lnTo>
                    <a:lnTo>
                      <a:pt x="125" y="72"/>
                    </a:lnTo>
                    <a:lnTo>
                      <a:pt x="120" y="78"/>
                    </a:lnTo>
                    <a:lnTo>
                      <a:pt x="115" y="85"/>
                    </a:lnTo>
                    <a:lnTo>
                      <a:pt x="109" y="93"/>
                    </a:lnTo>
                    <a:lnTo>
                      <a:pt x="101" y="102"/>
                    </a:lnTo>
                    <a:lnTo>
                      <a:pt x="95" y="111"/>
                    </a:lnTo>
                    <a:lnTo>
                      <a:pt x="87" y="121"/>
                    </a:lnTo>
                    <a:lnTo>
                      <a:pt x="87" y="121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48" name="任意多边形 147"/>
          <p:cNvSpPr/>
          <p:nvPr/>
        </p:nvSpPr>
        <p:spPr>
          <a:xfrm>
            <a:off x="2707270" y="2691239"/>
            <a:ext cx="419831" cy="1105913"/>
          </a:xfrm>
          <a:custGeom>
            <a:avLst/>
            <a:gdLst>
              <a:gd name="connsiteX0" fmla="*/ 190010 w 419831"/>
              <a:gd name="connsiteY0" fmla="*/ 0 h 1105913"/>
              <a:gd name="connsiteX1" fmla="*/ 419831 w 419831"/>
              <a:gd name="connsiteY1" fmla="*/ 0 h 1105913"/>
              <a:gd name="connsiteX2" fmla="*/ 409941 w 419831"/>
              <a:gd name="connsiteY2" fmla="*/ 11091 h 1105913"/>
              <a:gd name="connsiteX3" fmla="*/ 401489 w 419831"/>
              <a:gd name="connsiteY3" fmla="*/ 21755 h 1105913"/>
              <a:gd name="connsiteX4" fmla="*/ 397262 w 419831"/>
              <a:gd name="connsiteY4" fmla="*/ 25309 h 1105913"/>
              <a:gd name="connsiteX5" fmla="*/ 397262 w 419831"/>
              <a:gd name="connsiteY5" fmla="*/ 28864 h 1105913"/>
              <a:gd name="connsiteX6" fmla="*/ 388810 w 419831"/>
              <a:gd name="connsiteY6" fmla="*/ 39528 h 1105913"/>
              <a:gd name="connsiteX7" fmla="*/ 388810 w 419831"/>
              <a:gd name="connsiteY7" fmla="*/ 43082 h 1105913"/>
              <a:gd name="connsiteX8" fmla="*/ 384584 w 419831"/>
              <a:gd name="connsiteY8" fmla="*/ 53746 h 1105913"/>
              <a:gd name="connsiteX9" fmla="*/ 384584 w 419831"/>
              <a:gd name="connsiteY9" fmla="*/ 67965 h 1105913"/>
              <a:gd name="connsiteX10" fmla="*/ 384584 w 419831"/>
              <a:gd name="connsiteY10" fmla="*/ 78628 h 1105913"/>
              <a:gd name="connsiteX11" fmla="*/ 376131 w 419831"/>
              <a:gd name="connsiteY11" fmla="*/ 92847 h 1105913"/>
              <a:gd name="connsiteX12" fmla="*/ 376131 w 419831"/>
              <a:gd name="connsiteY12" fmla="*/ 107065 h 1105913"/>
              <a:gd name="connsiteX13" fmla="*/ 376131 w 419831"/>
              <a:gd name="connsiteY13" fmla="*/ 124838 h 1105913"/>
              <a:gd name="connsiteX14" fmla="*/ 376131 w 419831"/>
              <a:gd name="connsiteY14" fmla="*/ 142612 h 1105913"/>
              <a:gd name="connsiteX15" fmla="*/ 367679 w 419831"/>
              <a:gd name="connsiteY15" fmla="*/ 163939 h 1105913"/>
              <a:gd name="connsiteX16" fmla="*/ 367679 w 419831"/>
              <a:gd name="connsiteY16" fmla="*/ 188822 h 1105913"/>
              <a:gd name="connsiteX17" fmla="*/ 367679 w 419831"/>
              <a:gd name="connsiteY17" fmla="*/ 206595 h 1105913"/>
              <a:gd name="connsiteX18" fmla="*/ 363453 w 419831"/>
              <a:gd name="connsiteY18" fmla="*/ 231477 h 1105913"/>
              <a:gd name="connsiteX19" fmla="*/ 363453 w 419831"/>
              <a:gd name="connsiteY19" fmla="*/ 256359 h 1105913"/>
              <a:gd name="connsiteX20" fmla="*/ 363453 w 419831"/>
              <a:gd name="connsiteY20" fmla="*/ 309679 h 1105913"/>
              <a:gd name="connsiteX21" fmla="*/ 355000 w 419831"/>
              <a:gd name="connsiteY21" fmla="*/ 359443 h 1105913"/>
              <a:gd name="connsiteX22" fmla="*/ 350774 w 419831"/>
              <a:gd name="connsiteY22" fmla="*/ 409208 h 1105913"/>
              <a:gd name="connsiteX23" fmla="*/ 350774 w 419831"/>
              <a:gd name="connsiteY23" fmla="*/ 448309 h 1105913"/>
              <a:gd name="connsiteX24" fmla="*/ 342322 w 419831"/>
              <a:gd name="connsiteY24" fmla="*/ 494519 h 1105913"/>
              <a:gd name="connsiteX25" fmla="*/ 333870 w 419831"/>
              <a:gd name="connsiteY25" fmla="*/ 533620 h 1105913"/>
              <a:gd name="connsiteX26" fmla="*/ 329643 w 419831"/>
              <a:gd name="connsiteY26" fmla="*/ 572720 h 1105913"/>
              <a:gd name="connsiteX27" fmla="*/ 329643 w 419831"/>
              <a:gd name="connsiteY27" fmla="*/ 608267 h 1105913"/>
              <a:gd name="connsiteX28" fmla="*/ 316965 w 419831"/>
              <a:gd name="connsiteY28" fmla="*/ 675804 h 1105913"/>
              <a:gd name="connsiteX29" fmla="*/ 300060 w 419831"/>
              <a:gd name="connsiteY29" fmla="*/ 739787 h 1105913"/>
              <a:gd name="connsiteX30" fmla="*/ 283155 w 419831"/>
              <a:gd name="connsiteY30" fmla="*/ 803771 h 1105913"/>
              <a:gd name="connsiteX31" fmla="*/ 262024 w 419831"/>
              <a:gd name="connsiteY31" fmla="*/ 867754 h 1105913"/>
              <a:gd name="connsiteX32" fmla="*/ 253572 w 419831"/>
              <a:gd name="connsiteY32" fmla="*/ 903300 h 1105913"/>
              <a:gd name="connsiteX33" fmla="*/ 240893 w 419831"/>
              <a:gd name="connsiteY33" fmla="*/ 931737 h 1105913"/>
              <a:gd name="connsiteX34" fmla="*/ 232441 w 419831"/>
              <a:gd name="connsiteY34" fmla="*/ 956619 h 1105913"/>
              <a:gd name="connsiteX35" fmla="*/ 219762 w 419831"/>
              <a:gd name="connsiteY35" fmla="*/ 981502 h 1105913"/>
              <a:gd name="connsiteX36" fmla="*/ 215536 w 419831"/>
              <a:gd name="connsiteY36" fmla="*/ 1006384 h 1105913"/>
              <a:gd name="connsiteX37" fmla="*/ 198631 w 419831"/>
              <a:gd name="connsiteY37" fmla="*/ 1020602 h 1105913"/>
              <a:gd name="connsiteX38" fmla="*/ 194405 w 419831"/>
              <a:gd name="connsiteY38" fmla="*/ 1041930 h 1105913"/>
              <a:gd name="connsiteX39" fmla="*/ 181727 w 419831"/>
              <a:gd name="connsiteY39" fmla="*/ 1056149 h 1105913"/>
              <a:gd name="connsiteX40" fmla="*/ 173274 w 419831"/>
              <a:gd name="connsiteY40" fmla="*/ 1066812 h 1105913"/>
              <a:gd name="connsiteX41" fmla="*/ 160596 w 419831"/>
              <a:gd name="connsiteY41" fmla="*/ 1077476 h 1105913"/>
              <a:gd name="connsiteX42" fmla="*/ 152143 w 419831"/>
              <a:gd name="connsiteY42" fmla="*/ 1084585 h 1105913"/>
              <a:gd name="connsiteX43" fmla="*/ 139465 w 419831"/>
              <a:gd name="connsiteY43" fmla="*/ 1091695 h 1105913"/>
              <a:gd name="connsiteX44" fmla="*/ 131012 w 419831"/>
              <a:gd name="connsiteY44" fmla="*/ 1095249 h 1105913"/>
              <a:gd name="connsiteX45" fmla="*/ 118334 w 419831"/>
              <a:gd name="connsiteY45" fmla="*/ 1102359 h 1105913"/>
              <a:gd name="connsiteX46" fmla="*/ 114107 w 419831"/>
              <a:gd name="connsiteY46" fmla="*/ 1105913 h 1105913"/>
              <a:gd name="connsiteX47" fmla="*/ 105655 w 419831"/>
              <a:gd name="connsiteY47" fmla="*/ 1105913 h 1105913"/>
              <a:gd name="connsiteX48" fmla="*/ 97203 w 419831"/>
              <a:gd name="connsiteY48" fmla="*/ 1105913 h 1105913"/>
              <a:gd name="connsiteX49" fmla="*/ 92976 w 419831"/>
              <a:gd name="connsiteY49" fmla="*/ 1102359 h 1105913"/>
              <a:gd name="connsiteX50" fmla="*/ 92976 w 419831"/>
              <a:gd name="connsiteY50" fmla="*/ 1095249 h 1105913"/>
              <a:gd name="connsiteX51" fmla="*/ 84524 w 419831"/>
              <a:gd name="connsiteY51" fmla="*/ 1084585 h 1105913"/>
              <a:gd name="connsiteX52" fmla="*/ 84524 w 419831"/>
              <a:gd name="connsiteY52" fmla="*/ 1077476 h 1105913"/>
              <a:gd name="connsiteX53" fmla="*/ 80298 w 419831"/>
              <a:gd name="connsiteY53" fmla="*/ 1059703 h 1105913"/>
              <a:gd name="connsiteX54" fmla="*/ 80298 w 419831"/>
              <a:gd name="connsiteY54" fmla="*/ 1045485 h 1105913"/>
              <a:gd name="connsiteX55" fmla="*/ 80298 w 419831"/>
              <a:gd name="connsiteY55" fmla="*/ 1027712 h 1105913"/>
              <a:gd name="connsiteX56" fmla="*/ 80298 w 419831"/>
              <a:gd name="connsiteY56" fmla="*/ 1006384 h 1105913"/>
              <a:gd name="connsiteX57" fmla="*/ 71845 w 419831"/>
              <a:gd name="connsiteY57" fmla="*/ 988611 h 1105913"/>
              <a:gd name="connsiteX58" fmla="*/ 63393 w 419831"/>
              <a:gd name="connsiteY58" fmla="*/ 967283 h 1105913"/>
              <a:gd name="connsiteX59" fmla="*/ 59167 w 419831"/>
              <a:gd name="connsiteY59" fmla="*/ 942401 h 1105913"/>
              <a:gd name="connsiteX60" fmla="*/ 46488 w 419831"/>
              <a:gd name="connsiteY60" fmla="*/ 917518 h 1105913"/>
              <a:gd name="connsiteX61" fmla="*/ 29583 w 419831"/>
              <a:gd name="connsiteY61" fmla="*/ 889081 h 1105913"/>
              <a:gd name="connsiteX62" fmla="*/ 16905 w 419831"/>
              <a:gd name="connsiteY62" fmla="*/ 864199 h 1105913"/>
              <a:gd name="connsiteX63" fmla="*/ 0 w 419831"/>
              <a:gd name="connsiteY63" fmla="*/ 835762 h 1105913"/>
              <a:gd name="connsiteX64" fmla="*/ 4226 w 419831"/>
              <a:gd name="connsiteY64" fmla="*/ 810880 h 1105913"/>
              <a:gd name="connsiteX65" fmla="*/ 29583 w 419831"/>
              <a:gd name="connsiteY65" fmla="*/ 810880 h 1105913"/>
              <a:gd name="connsiteX66" fmla="*/ 50714 w 419831"/>
              <a:gd name="connsiteY66" fmla="*/ 814434 h 1105913"/>
              <a:gd name="connsiteX67" fmla="*/ 63393 w 419831"/>
              <a:gd name="connsiteY67" fmla="*/ 810880 h 1105913"/>
              <a:gd name="connsiteX68" fmla="*/ 80298 w 419831"/>
              <a:gd name="connsiteY68" fmla="*/ 810880 h 1105913"/>
              <a:gd name="connsiteX69" fmla="*/ 92976 w 419831"/>
              <a:gd name="connsiteY69" fmla="*/ 810880 h 1105913"/>
              <a:gd name="connsiteX70" fmla="*/ 105655 w 419831"/>
              <a:gd name="connsiteY70" fmla="*/ 803771 h 1105913"/>
              <a:gd name="connsiteX71" fmla="*/ 114107 w 419831"/>
              <a:gd name="connsiteY71" fmla="*/ 800216 h 1105913"/>
              <a:gd name="connsiteX72" fmla="*/ 118334 w 419831"/>
              <a:gd name="connsiteY72" fmla="*/ 789552 h 1105913"/>
              <a:gd name="connsiteX73" fmla="*/ 118334 w 419831"/>
              <a:gd name="connsiteY73" fmla="*/ 785998 h 1105913"/>
              <a:gd name="connsiteX74" fmla="*/ 118334 w 419831"/>
              <a:gd name="connsiteY74" fmla="*/ 775334 h 1105913"/>
              <a:gd name="connsiteX75" fmla="*/ 126786 w 419831"/>
              <a:gd name="connsiteY75" fmla="*/ 771779 h 1105913"/>
              <a:gd name="connsiteX76" fmla="*/ 126786 w 419831"/>
              <a:gd name="connsiteY76" fmla="*/ 761115 h 1105913"/>
              <a:gd name="connsiteX77" fmla="*/ 126786 w 419831"/>
              <a:gd name="connsiteY77" fmla="*/ 750451 h 1105913"/>
              <a:gd name="connsiteX78" fmla="*/ 131012 w 419831"/>
              <a:gd name="connsiteY78" fmla="*/ 736233 h 1105913"/>
              <a:gd name="connsiteX79" fmla="*/ 131012 w 419831"/>
              <a:gd name="connsiteY79" fmla="*/ 722014 h 1105913"/>
              <a:gd name="connsiteX80" fmla="*/ 131012 w 419831"/>
              <a:gd name="connsiteY80" fmla="*/ 707796 h 1105913"/>
              <a:gd name="connsiteX81" fmla="*/ 139465 w 419831"/>
              <a:gd name="connsiteY81" fmla="*/ 690023 h 1105913"/>
              <a:gd name="connsiteX82" fmla="*/ 139465 w 419831"/>
              <a:gd name="connsiteY82" fmla="*/ 672250 h 1105913"/>
              <a:gd name="connsiteX83" fmla="*/ 147917 w 419831"/>
              <a:gd name="connsiteY83" fmla="*/ 658031 h 1105913"/>
              <a:gd name="connsiteX84" fmla="*/ 147917 w 419831"/>
              <a:gd name="connsiteY84" fmla="*/ 633149 h 1105913"/>
              <a:gd name="connsiteX85" fmla="*/ 152143 w 419831"/>
              <a:gd name="connsiteY85" fmla="*/ 611821 h 1105913"/>
              <a:gd name="connsiteX86" fmla="*/ 160596 w 419831"/>
              <a:gd name="connsiteY86" fmla="*/ 586939 h 1105913"/>
              <a:gd name="connsiteX87" fmla="*/ 160596 w 419831"/>
              <a:gd name="connsiteY87" fmla="*/ 562057 h 1105913"/>
              <a:gd name="connsiteX88" fmla="*/ 181727 w 419831"/>
              <a:gd name="connsiteY88" fmla="*/ 462527 h 1105913"/>
              <a:gd name="connsiteX89" fmla="*/ 194405 w 419831"/>
              <a:gd name="connsiteY89" fmla="*/ 366553 h 1105913"/>
              <a:gd name="connsiteX90" fmla="*/ 198631 w 419831"/>
              <a:gd name="connsiteY90" fmla="*/ 270578 h 1105913"/>
              <a:gd name="connsiteX91" fmla="*/ 207084 w 419831"/>
              <a:gd name="connsiteY91" fmla="*/ 174603 h 1105913"/>
              <a:gd name="connsiteX92" fmla="*/ 207084 w 419831"/>
              <a:gd name="connsiteY92" fmla="*/ 131948 h 1105913"/>
              <a:gd name="connsiteX93" fmla="*/ 207084 w 419831"/>
              <a:gd name="connsiteY93" fmla="*/ 92847 h 1105913"/>
              <a:gd name="connsiteX94" fmla="*/ 198631 w 419831"/>
              <a:gd name="connsiteY94" fmla="*/ 64410 h 1105913"/>
              <a:gd name="connsiteX95" fmla="*/ 198631 w 419831"/>
              <a:gd name="connsiteY95" fmla="*/ 35973 h 1105913"/>
              <a:gd name="connsiteX96" fmla="*/ 194405 w 419831"/>
              <a:gd name="connsiteY96" fmla="*/ 11091 h 1105913"/>
              <a:gd name="connsiteX97" fmla="*/ 190010 w 419831"/>
              <a:gd name="connsiteY97" fmla="*/ 0 h 110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19831" h="1105913">
                <a:moveTo>
                  <a:pt x="190010" y="0"/>
                </a:moveTo>
                <a:lnTo>
                  <a:pt x="419831" y="0"/>
                </a:lnTo>
                <a:lnTo>
                  <a:pt x="409941" y="11091"/>
                </a:lnTo>
                <a:lnTo>
                  <a:pt x="401489" y="21755"/>
                </a:lnTo>
                <a:lnTo>
                  <a:pt x="397262" y="25309"/>
                </a:lnTo>
                <a:lnTo>
                  <a:pt x="397262" y="28864"/>
                </a:lnTo>
                <a:lnTo>
                  <a:pt x="388810" y="39528"/>
                </a:lnTo>
                <a:lnTo>
                  <a:pt x="388810" y="43082"/>
                </a:lnTo>
                <a:lnTo>
                  <a:pt x="384584" y="53746"/>
                </a:lnTo>
                <a:lnTo>
                  <a:pt x="384584" y="67965"/>
                </a:lnTo>
                <a:lnTo>
                  <a:pt x="384584" y="78628"/>
                </a:lnTo>
                <a:lnTo>
                  <a:pt x="376131" y="92847"/>
                </a:lnTo>
                <a:lnTo>
                  <a:pt x="376131" y="107065"/>
                </a:lnTo>
                <a:lnTo>
                  <a:pt x="376131" y="124838"/>
                </a:lnTo>
                <a:lnTo>
                  <a:pt x="376131" y="142612"/>
                </a:lnTo>
                <a:lnTo>
                  <a:pt x="367679" y="163939"/>
                </a:lnTo>
                <a:lnTo>
                  <a:pt x="367679" y="188822"/>
                </a:lnTo>
                <a:lnTo>
                  <a:pt x="367679" y="206595"/>
                </a:lnTo>
                <a:lnTo>
                  <a:pt x="363453" y="231477"/>
                </a:lnTo>
                <a:lnTo>
                  <a:pt x="363453" y="256359"/>
                </a:lnTo>
                <a:lnTo>
                  <a:pt x="363453" y="309679"/>
                </a:lnTo>
                <a:lnTo>
                  <a:pt x="355000" y="359443"/>
                </a:lnTo>
                <a:lnTo>
                  <a:pt x="350774" y="409208"/>
                </a:lnTo>
                <a:lnTo>
                  <a:pt x="350774" y="448309"/>
                </a:lnTo>
                <a:lnTo>
                  <a:pt x="342322" y="494519"/>
                </a:lnTo>
                <a:lnTo>
                  <a:pt x="333870" y="533620"/>
                </a:lnTo>
                <a:lnTo>
                  <a:pt x="329643" y="572720"/>
                </a:lnTo>
                <a:lnTo>
                  <a:pt x="329643" y="608267"/>
                </a:lnTo>
                <a:lnTo>
                  <a:pt x="316965" y="675804"/>
                </a:lnTo>
                <a:lnTo>
                  <a:pt x="300060" y="739787"/>
                </a:lnTo>
                <a:lnTo>
                  <a:pt x="283155" y="803771"/>
                </a:lnTo>
                <a:lnTo>
                  <a:pt x="262024" y="867754"/>
                </a:lnTo>
                <a:lnTo>
                  <a:pt x="253572" y="903300"/>
                </a:lnTo>
                <a:lnTo>
                  <a:pt x="240893" y="931737"/>
                </a:lnTo>
                <a:lnTo>
                  <a:pt x="232441" y="956619"/>
                </a:lnTo>
                <a:lnTo>
                  <a:pt x="219762" y="981502"/>
                </a:lnTo>
                <a:lnTo>
                  <a:pt x="215536" y="1006384"/>
                </a:lnTo>
                <a:lnTo>
                  <a:pt x="198631" y="1020602"/>
                </a:lnTo>
                <a:lnTo>
                  <a:pt x="194405" y="1041930"/>
                </a:lnTo>
                <a:lnTo>
                  <a:pt x="181727" y="1056149"/>
                </a:lnTo>
                <a:lnTo>
                  <a:pt x="173274" y="1066812"/>
                </a:lnTo>
                <a:lnTo>
                  <a:pt x="160596" y="1077476"/>
                </a:lnTo>
                <a:lnTo>
                  <a:pt x="152143" y="1084585"/>
                </a:lnTo>
                <a:lnTo>
                  <a:pt x="139465" y="1091695"/>
                </a:lnTo>
                <a:lnTo>
                  <a:pt x="131012" y="1095249"/>
                </a:lnTo>
                <a:lnTo>
                  <a:pt x="118334" y="1102359"/>
                </a:lnTo>
                <a:lnTo>
                  <a:pt x="114107" y="1105913"/>
                </a:lnTo>
                <a:lnTo>
                  <a:pt x="105655" y="1105913"/>
                </a:lnTo>
                <a:lnTo>
                  <a:pt x="97203" y="1105913"/>
                </a:lnTo>
                <a:lnTo>
                  <a:pt x="92976" y="1102359"/>
                </a:lnTo>
                <a:lnTo>
                  <a:pt x="92976" y="1095249"/>
                </a:lnTo>
                <a:lnTo>
                  <a:pt x="84524" y="1084585"/>
                </a:lnTo>
                <a:lnTo>
                  <a:pt x="84524" y="1077476"/>
                </a:lnTo>
                <a:lnTo>
                  <a:pt x="80298" y="1059703"/>
                </a:lnTo>
                <a:lnTo>
                  <a:pt x="80298" y="1045485"/>
                </a:lnTo>
                <a:lnTo>
                  <a:pt x="80298" y="1027712"/>
                </a:lnTo>
                <a:lnTo>
                  <a:pt x="80298" y="1006384"/>
                </a:lnTo>
                <a:lnTo>
                  <a:pt x="71845" y="988611"/>
                </a:lnTo>
                <a:lnTo>
                  <a:pt x="63393" y="967283"/>
                </a:lnTo>
                <a:lnTo>
                  <a:pt x="59167" y="942401"/>
                </a:lnTo>
                <a:lnTo>
                  <a:pt x="46488" y="917518"/>
                </a:lnTo>
                <a:lnTo>
                  <a:pt x="29583" y="889081"/>
                </a:lnTo>
                <a:lnTo>
                  <a:pt x="16905" y="864199"/>
                </a:lnTo>
                <a:lnTo>
                  <a:pt x="0" y="835762"/>
                </a:lnTo>
                <a:lnTo>
                  <a:pt x="4226" y="810880"/>
                </a:lnTo>
                <a:lnTo>
                  <a:pt x="29583" y="810880"/>
                </a:lnTo>
                <a:lnTo>
                  <a:pt x="50714" y="814434"/>
                </a:lnTo>
                <a:lnTo>
                  <a:pt x="63393" y="810880"/>
                </a:lnTo>
                <a:lnTo>
                  <a:pt x="80298" y="810880"/>
                </a:lnTo>
                <a:lnTo>
                  <a:pt x="92976" y="810880"/>
                </a:lnTo>
                <a:lnTo>
                  <a:pt x="105655" y="803771"/>
                </a:lnTo>
                <a:lnTo>
                  <a:pt x="114107" y="800216"/>
                </a:lnTo>
                <a:lnTo>
                  <a:pt x="118334" y="789552"/>
                </a:lnTo>
                <a:lnTo>
                  <a:pt x="118334" y="785998"/>
                </a:lnTo>
                <a:lnTo>
                  <a:pt x="118334" y="775334"/>
                </a:lnTo>
                <a:lnTo>
                  <a:pt x="126786" y="771779"/>
                </a:lnTo>
                <a:lnTo>
                  <a:pt x="126786" y="761115"/>
                </a:lnTo>
                <a:lnTo>
                  <a:pt x="126786" y="750451"/>
                </a:lnTo>
                <a:lnTo>
                  <a:pt x="131012" y="736233"/>
                </a:lnTo>
                <a:lnTo>
                  <a:pt x="131012" y="722014"/>
                </a:lnTo>
                <a:lnTo>
                  <a:pt x="131012" y="707796"/>
                </a:lnTo>
                <a:lnTo>
                  <a:pt x="139465" y="690023"/>
                </a:lnTo>
                <a:lnTo>
                  <a:pt x="139465" y="672250"/>
                </a:lnTo>
                <a:lnTo>
                  <a:pt x="147917" y="658031"/>
                </a:lnTo>
                <a:lnTo>
                  <a:pt x="147917" y="633149"/>
                </a:lnTo>
                <a:lnTo>
                  <a:pt x="152143" y="611821"/>
                </a:lnTo>
                <a:lnTo>
                  <a:pt x="160596" y="586939"/>
                </a:lnTo>
                <a:lnTo>
                  <a:pt x="160596" y="562057"/>
                </a:lnTo>
                <a:lnTo>
                  <a:pt x="181727" y="462527"/>
                </a:lnTo>
                <a:lnTo>
                  <a:pt x="194405" y="366553"/>
                </a:lnTo>
                <a:lnTo>
                  <a:pt x="198631" y="270578"/>
                </a:lnTo>
                <a:lnTo>
                  <a:pt x="207084" y="174603"/>
                </a:lnTo>
                <a:lnTo>
                  <a:pt x="207084" y="131948"/>
                </a:lnTo>
                <a:lnTo>
                  <a:pt x="207084" y="92847"/>
                </a:lnTo>
                <a:lnTo>
                  <a:pt x="198631" y="64410"/>
                </a:lnTo>
                <a:lnTo>
                  <a:pt x="198631" y="35973"/>
                </a:lnTo>
                <a:lnTo>
                  <a:pt x="194405" y="11091"/>
                </a:lnTo>
                <a:lnTo>
                  <a:pt x="19001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任意多边形 148"/>
          <p:cNvSpPr/>
          <p:nvPr/>
        </p:nvSpPr>
        <p:spPr>
          <a:xfrm>
            <a:off x="1731018" y="2474834"/>
            <a:ext cx="1411549" cy="280815"/>
          </a:xfrm>
          <a:custGeom>
            <a:avLst/>
            <a:gdLst>
              <a:gd name="connsiteX0" fmla="*/ 1157978 w 1411549"/>
              <a:gd name="connsiteY0" fmla="*/ 0 h 280815"/>
              <a:gd name="connsiteX1" fmla="*/ 1170656 w 1411549"/>
              <a:gd name="connsiteY1" fmla="*/ 10664 h 280815"/>
              <a:gd name="connsiteX2" fmla="*/ 1191787 w 1411549"/>
              <a:gd name="connsiteY2" fmla="*/ 14219 h 280815"/>
              <a:gd name="connsiteX3" fmla="*/ 1217144 w 1411549"/>
              <a:gd name="connsiteY3" fmla="*/ 24882 h 280815"/>
              <a:gd name="connsiteX4" fmla="*/ 1250954 w 1411549"/>
              <a:gd name="connsiteY4" fmla="*/ 35546 h 280815"/>
              <a:gd name="connsiteX5" fmla="*/ 1276311 w 1411549"/>
              <a:gd name="connsiteY5" fmla="*/ 53319 h 280815"/>
              <a:gd name="connsiteX6" fmla="*/ 1310121 w 1411549"/>
              <a:gd name="connsiteY6" fmla="*/ 74647 h 280815"/>
              <a:gd name="connsiteX7" fmla="*/ 1365061 w 1411549"/>
              <a:gd name="connsiteY7" fmla="*/ 113748 h 280815"/>
              <a:gd name="connsiteX8" fmla="*/ 1386192 w 1411549"/>
              <a:gd name="connsiteY8" fmla="*/ 138630 h 280815"/>
              <a:gd name="connsiteX9" fmla="*/ 1398871 w 1411549"/>
              <a:gd name="connsiteY9" fmla="*/ 156403 h 280815"/>
              <a:gd name="connsiteX10" fmla="*/ 1411549 w 1411549"/>
              <a:gd name="connsiteY10" fmla="*/ 170622 h 280815"/>
              <a:gd name="connsiteX11" fmla="*/ 1411549 w 1411549"/>
              <a:gd name="connsiteY11" fmla="*/ 181286 h 280815"/>
              <a:gd name="connsiteX12" fmla="*/ 1411549 w 1411549"/>
              <a:gd name="connsiteY12" fmla="*/ 188395 h 280815"/>
              <a:gd name="connsiteX13" fmla="*/ 1407323 w 1411549"/>
              <a:gd name="connsiteY13" fmla="*/ 202613 h 280815"/>
              <a:gd name="connsiteX14" fmla="*/ 1398871 w 1411549"/>
              <a:gd name="connsiteY14" fmla="*/ 213277 h 280815"/>
              <a:gd name="connsiteX15" fmla="*/ 1396082 w 1411549"/>
              <a:gd name="connsiteY15" fmla="*/ 216405 h 280815"/>
              <a:gd name="connsiteX16" fmla="*/ 1166261 w 1411549"/>
              <a:gd name="connsiteY16" fmla="*/ 216405 h 280815"/>
              <a:gd name="connsiteX17" fmla="*/ 1162204 w 1411549"/>
              <a:gd name="connsiteY17" fmla="*/ 206168 h 280815"/>
              <a:gd name="connsiteX18" fmla="*/ 1157978 w 1411549"/>
              <a:gd name="connsiteY18" fmla="*/ 191950 h 280815"/>
              <a:gd name="connsiteX19" fmla="*/ 1149525 w 1411549"/>
              <a:gd name="connsiteY19" fmla="*/ 181286 h 280815"/>
              <a:gd name="connsiteX20" fmla="*/ 1136847 w 1411549"/>
              <a:gd name="connsiteY20" fmla="*/ 170622 h 280815"/>
              <a:gd name="connsiteX21" fmla="*/ 1124168 w 1411549"/>
              <a:gd name="connsiteY21" fmla="*/ 163513 h 280815"/>
              <a:gd name="connsiteX22" fmla="*/ 1107263 w 1411549"/>
              <a:gd name="connsiteY22" fmla="*/ 156403 h 280815"/>
              <a:gd name="connsiteX23" fmla="*/ 1094585 w 1411549"/>
              <a:gd name="connsiteY23" fmla="*/ 152849 h 280815"/>
              <a:gd name="connsiteX24" fmla="*/ 1060775 w 1411549"/>
              <a:gd name="connsiteY24" fmla="*/ 149294 h 280815"/>
              <a:gd name="connsiteX25" fmla="*/ 1026965 w 1411549"/>
              <a:gd name="connsiteY25" fmla="*/ 149294 h 280815"/>
              <a:gd name="connsiteX26" fmla="*/ 1022739 w 1411549"/>
              <a:gd name="connsiteY26" fmla="*/ 149294 h 280815"/>
              <a:gd name="connsiteX27" fmla="*/ 1005834 w 1411549"/>
              <a:gd name="connsiteY27" fmla="*/ 149294 h 280815"/>
              <a:gd name="connsiteX28" fmla="*/ 993156 w 1411549"/>
              <a:gd name="connsiteY28" fmla="*/ 149294 h 280815"/>
              <a:gd name="connsiteX29" fmla="*/ 976251 w 1411549"/>
              <a:gd name="connsiteY29" fmla="*/ 149294 h 280815"/>
              <a:gd name="connsiteX30" fmla="*/ 955120 w 1411549"/>
              <a:gd name="connsiteY30" fmla="*/ 152849 h 280815"/>
              <a:gd name="connsiteX31" fmla="*/ 933989 w 1411549"/>
              <a:gd name="connsiteY31" fmla="*/ 152849 h 280815"/>
              <a:gd name="connsiteX32" fmla="*/ 908632 w 1411549"/>
              <a:gd name="connsiteY32" fmla="*/ 156403 h 280815"/>
              <a:gd name="connsiteX33" fmla="*/ 887501 w 1411549"/>
              <a:gd name="connsiteY33" fmla="*/ 156403 h 280815"/>
              <a:gd name="connsiteX34" fmla="*/ 853691 w 1411549"/>
              <a:gd name="connsiteY34" fmla="*/ 163513 h 280815"/>
              <a:gd name="connsiteX35" fmla="*/ 824108 w 1411549"/>
              <a:gd name="connsiteY35" fmla="*/ 167067 h 280815"/>
              <a:gd name="connsiteX36" fmla="*/ 790299 w 1411549"/>
              <a:gd name="connsiteY36" fmla="*/ 167067 h 280815"/>
              <a:gd name="connsiteX37" fmla="*/ 752263 w 1411549"/>
              <a:gd name="connsiteY37" fmla="*/ 170622 h 280815"/>
              <a:gd name="connsiteX38" fmla="*/ 718453 w 1411549"/>
              <a:gd name="connsiteY38" fmla="*/ 177731 h 280815"/>
              <a:gd name="connsiteX39" fmla="*/ 676191 w 1411549"/>
              <a:gd name="connsiteY39" fmla="*/ 181286 h 280815"/>
              <a:gd name="connsiteX40" fmla="*/ 629703 w 1411549"/>
              <a:gd name="connsiteY40" fmla="*/ 191950 h 280815"/>
              <a:gd name="connsiteX41" fmla="*/ 587441 w 1411549"/>
              <a:gd name="connsiteY41" fmla="*/ 195504 h 280815"/>
              <a:gd name="connsiteX42" fmla="*/ 540953 w 1411549"/>
              <a:gd name="connsiteY42" fmla="*/ 202613 h 280815"/>
              <a:gd name="connsiteX43" fmla="*/ 502917 w 1411549"/>
              <a:gd name="connsiteY43" fmla="*/ 213277 h 280815"/>
              <a:gd name="connsiteX44" fmla="*/ 460655 w 1411549"/>
              <a:gd name="connsiteY44" fmla="*/ 216832 h 280815"/>
              <a:gd name="connsiteX45" fmla="*/ 422620 w 1411549"/>
              <a:gd name="connsiteY45" fmla="*/ 220386 h 280815"/>
              <a:gd name="connsiteX46" fmla="*/ 388810 w 1411549"/>
              <a:gd name="connsiteY46" fmla="*/ 231050 h 280815"/>
              <a:gd name="connsiteX47" fmla="*/ 355000 w 1411549"/>
              <a:gd name="connsiteY47" fmla="*/ 238160 h 280815"/>
              <a:gd name="connsiteX48" fmla="*/ 321191 w 1411549"/>
              <a:gd name="connsiteY48" fmla="*/ 241714 h 280815"/>
              <a:gd name="connsiteX49" fmla="*/ 291608 w 1411549"/>
              <a:gd name="connsiteY49" fmla="*/ 241714 h 280815"/>
              <a:gd name="connsiteX50" fmla="*/ 266250 w 1411549"/>
              <a:gd name="connsiteY50" fmla="*/ 245269 h 280815"/>
              <a:gd name="connsiteX51" fmla="*/ 245119 w 1411549"/>
              <a:gd name="connsiteY51" fmla="*/ 252378 h 280815"/>
              <a:gd name="connsiteX52" fmla="*/ 223988 w 1411549"/>
              <a:gd name="connsiteY52" fmla="*/ 252378 h 280815"/>
              <a:gd name="connsiteX53" fmla="*/ 202857 w 1411549"/>
              <a:gd name="connsiteY53" fmla="*/ 255933 h 280815"/>
              <a:gd name="connsiteX54" fmla="*/ 190179 w 1411549"/>
              <a:gd name="connsiteY54" fmla="*/ 255933 h 280815"/>
              <a:gd name="connsiteX55" fmla="*/ 177500 w 1411549"/>
              <a:gd name="connsiteY55" fmla="*/ 259487 h 280815"/>
              <a:gd name="connsiteX56" fmla="*/ 164822 w 1411549"/>
              <a:gd name="connsiteY56" fmla="*/ 259487 h 280815"/>
              <a:gd name="connsiteX57" fmla="*/ 156369 w 1411549"/>
              <a:gd name="connsiteY57" fmla="*/ 266597 h 280815"/>
              <a:gd name="connsiteX58" fmla="*/ 122560 w 1411549"/>
              <a:gd name="connsiteY58" fmla="*/ 270151 h 280815"/>
              <a:gd name="connsiteX59" fmla="*/ 84524 w 1411549"/>
              <a:gd name="connsiteY59" fmla="*/ 270151 h 280815"/>
              <a:gd name="connsiteX60" fmla="*/ 42262 w 1411549"/>
              <a:gd name="connsiteY60" fmla="*/ 277260 h 280815"/>
              <a:gd name="connsiteX61" fmla="*/ 21131 w 1411549"/>
              <a:gd name="connsiteY61" fmla="*/ 277260 h 280815"/>
              <a:gd name="connsiteX62" fmla="*/ 0 w 1411549"/>
              <a:gd name="connsiteY62" fmla="*/ 280815 h 280815"/>
              <a:gd name="connsiteX63" fmla="*/ 0 w 1411549"/>
              <a:gd name="connsiteY63" fmla="*/ 188395 h 280815"/>
              <a:gd name="connsiteX64" fmla="*/ 42262 w 1411549"/>
              <a:gd name="connsiteY64" fmla="*/ 181286 h 280815"/>
              <a:gd name="connsiteX65" fmla="*/ 84524 w 1411549"/>
              <a:gd name="connsiteY65" fmla="*/ 177731 h 280815"/>
              <a:gd name="connsiteX66" fmla="*/ 131012 w 1411549"/>
              <a:gd name="connsiteY66" fmla="*/ 170622 h 280815"/>
              <a:gd name="connsiteX67" fmla="*/ 185953 w 1411549"/>
              <a:gd name="connsiteY67" fmla="*/ 167067 h 280815"/>
              <a:gd name="connsiteX68" fmla="*/ 236667 w 1411549"/>
              <a:gd name="connsiteY68" fmla="*/ 156403 h 280815"/>
              <a:gd name="connsiteX69" fmla="*/ 300060 w 1411549"/>
              <a:gd name="connsiteY69" fmla="*/ 149294 h 280815"/>
              <a:gd name="connsiteX70" fmla="*/ 359227 w 1411549"/>
              <a:gd name="connsiteY70" fmla="*/ 138630 h 280815"/>
              <a:gd name="connsiteX71" fmla="*/ 435298 w 1411549"/>
              <a:gd name="connsiteY71" fmla="*/ 127966 h 280815"/>
              <a:gd name="connsiteX72" fmla="*/ 502917 w 1411549"/>
              <a:gd name="connsiteY72" fmla="*/ 117303 h 280815"/>
              <a:gd name="connsiteX73" fmla="*/ 562084 w 1411549"/>
              <a:gd name="connsiteY73" fmla="*/ 113748 h 280815"/>
              <a:gd name="connsiteX74" fmla="*/ 621251 w 1411549"/>
              <a:gd name="connsiteY74" fmla="*/ 103084 h 280815"/>
              <a:gd name="connsiteX75" fmla="*/ 676191 w 1411549"/>
              <a:gd name="connsiteY75" fmla="*/ 99529 h 280815"/>
              <a:gd name="connsiteX76" fmla="*/ 731132 w 1411549"/>
              <a:gd name="connsiteY76" fmla="*/ 88866 h 280815"/>
              <a:gd name="connsiteX77" fmla="*/ 786072 w 1411549"/>
              <a:gd name="connsiteY77" fmla="*/ 81756 h 280815"/>
              <a:gd name="connsiteX78" fmla="*/ 824108 w 1411549"/>
              <a:gd name="connsiteY78" fmla="*/ 78202 h 280815"/>
              <a:gd name="connsiteX79" fmla="*/ 874822 w 1411549"/>
              <a:gd name="connsiteY79" fmla="*/ 67538 h 280815"/>
              <a:gd name="connsiteX80" fmla="*/ 908632 w 1411549"/>
              <a:gd name="connsiteY80" fmla="*/ 63983 h 280815"/>
              <a:gd name="connsiteX81" fmla="*/ 942442 w 1411549"/>
              <a:gd name="connsiteY81" fmla="*/ 63983 h 280815"/>
              <a:gd name="connsiteX82" fmla="*/ 976251 w 1411549"/>
              <a:gd name="connsiteY82" fmla="*/ 60429 h 280815"/>
              <a:gd name="connsiteX83" fmla="*/ 1001608 w 1411549"/>
              <a:gd name="connsiteY83" fmla="*/ 53319 h 280815"/>
              <a:gd name="connsiteX84" fmla="*/ 1026965 w 1411549"/>
              <a:gd name="connsiteY84" fmla="*/ 42656 h 280815"/>
              <a:gd name="connsiteX85" fmla="*/ 1048096 w 1411549"/>
              <a:gd name="connsiteY85" fmla="*/ 39101 h 280815"/>
              <a:gd name="connsiteX86" fmla="*/ 1069227 w 1411549"/>
              <a:gd name="connsiteY86" fmla="*/ 35546 h 280815"/>
              <a:gd name="connsiteX87" fmla="*/ 1081906 w 1411549"/>
              <a:gd name="connsiteY87" fmla="*/ 28437 h 280815"/>
              <a:gd name="connsiteX88" fmla="*/ 1103037 w 1411549"/>
              <a:gd name="connsiteY88" fmla="*/ 14219 h 280815"/>
              <a:gd name="connsiteX89" fmla="*/ 1124168 w 1411549"/>
              <a:gd name="connsiteY89" fmla="*/ 10664 h 280815"/>
              <a:gd name="connsiteX90" fmla="*/ 1141073 w 1411549"/>
              <a:gd name="connsiteY90" fmla="*/ 3555 h 280815"/>
              <a:gd name="connsiteX91" fmla="*/ 1157978 w 1411549"/>
              <a:gd name="connsiteY91" fmla="*/ 0 h 280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411549" h="280815">
                <a:moveTo>
                  <a:pt x="1157978" y="0"/>
                </a:moveTo>
                <a:lnTo>
                  <a:pt x="1170656" y="10664"/>
                </a:lnTo>
                <a:lnTo>
                  <a:pt x="1191787" y="14219"/>
                </a:lnTo>
                <a:lnTo>
                  <a:pt x="1217144" y="24882"/>
                </a:lnTo>
                <a:lnTo>
                  <a:pt x="1250954" y="35546"/>
                </a:lnTo>
                <a:lnTo>
                  <a:pt x="1276311" y="53319"/>
                </a:lnTo>
                <a:lnTo>
                  <a:pt x="1310121" y="74647"/>
                </a:lnTo>
                <a:lnTo>
                  <a:pt x="1365061" y="113748"/>
                </a:lnTo>
                <a:lnTo>
                  <a:pt x="1386192" y="138630"/>
                </a:lnTo>
                <a:lnTo>
                  <a:pt x="1398871" y="156403"/>
                </a:lnTo>
                <a:lnTo>
                  <a:pt x="1411549" y="170622"/>
                </a:lnTo>
                <a:lnTo>
                  <a:pt x="1411549" y="181286"/>
                </a:lnTo>
                <a:lnTo>
                  <a:pt x="1411549" y="188395"/>
                </a:lnTo>
                <a:lnTo>
                  <a:pt x="1407323" y="202613"/>
                </a:lnTo>
                <a:lnTo>
                  <a:pt x="1398871" y="213277"/>
                </a:lnTo>
                <a:lnTo>
                  <a:pt x="1396082" y="216405"/>
                </a:lnTo>
                <a:lnTo>
                  <a:pt x="1166261" y="216405"/>
                </a:lnTo>
                <a:lnTo>
                  <a:pt x="1162204" y="206168"/>
                </a:lnTo>
                <a:lnTo>
                  <a:pt x="1157978" y="191950"/>
                </a:lnTo>
                <a:lnTo>
                  <a:pt x="1149525" y="181286"/>
                </a:lnTo>
                <a:lnTo>
                  <a:pt x="1136847" y="170622"/>
                </a:lnTo>
                <a:lnTo>
                  <a:pt x="1124168" y="163513"/>
                </a:lnTo>
                <a:lnTo>
                  <a:pt x="1107263" y="156403"/>
                </a:lnTo>
                <a:lnTo>
                  <a:pt x="1094585" y="152849"/>
                </a:lnTo>
                <a:lnTo>
                  <a:pt x="1060775" y="149294"/>
                </a:lnTo>
                <a:lnTo>
                  <a:pt x="1026965" y="149294"/>
                </a:lnTo>
                <a:lnTo>
                  <a:pt x="1022739" y="149294"/>
                </a:lnTo>
                <a:lnTo>
                  <a:pt x="1005834" y="149294"/>
                </a:lnTo>
                <a:lnTo>
                  <a:pt x="993156" y="149294"/>
                </a:lnTo>
                <a:lnTo>
                  <a:pt x="976251" y="149294"/>
                </a:lnTo>
                <a:lnTo>
                  <a:pt x="955120" y="152849"/>
                </a:lnTo>
                <a:lnTo>
                  <a:pt x="933989" y="152849"/>
                </a:lnTo>
                <a:lnTo>
                  <a:pt x="908632" y="156403"/>
                </a:lnTo>
                <a:lnTo>
                  <a:pt x="887501" y="156403"/>
                </a:lnTo>
                <a:lnTo>
                  <a:pt x="853691" y="163513"/>
                </a:lnTo>
                <a:lnTo>
                  <a:pt x="824108" y="167067"/>
                </a:lnTo>
                <a:lnTo>
                  <a:pt x="790299" y="167067"/>
                </a:lnTo>
                <a:lnTo>
                  <a:pt x="752263" y="170622"/>
                </a:lnTo>
                <a:lnTo>
                  <a:pt x="718453" y="177731"/>
                </a:lnTo>
                <a:lnTo>
                  <a:pt x="676191" y="181286"/>
                </a:lnTo>
                <a:lnTo>
                  <a:pt x="629703" y="191950"/>
                </a:lnTo>
                <a:lnTo>
                  <a:pt x="587441" y="195504"/>
                </a:lnTo>
                <a:lnTo>
                  <a:pt x="540953" y="202613"/>
                </a:lnTo>
                <a:lnTo>
                  <a:pt x="502917" y="213277"/>
                </a:lnTo>
                <a:lnTo>
                  <a:pt x="460655" y="216832"/>
                </a:lnTo>
                <a:lnTo>
                  <a:pt x="422620" y="220386"/>
                </a:lnTo>
                <a:lnTo>
                  <a:pt x="388810" y="231050"/>
                </a:lnTo>
                <a:lnTo>
                  <a:pt x="355000" y="238160"/>
                </a:lnTo>
                <a:lnTo>
                  <a:pt x="321191" y="241714"/>
                </a:lnTo>
                <a:lnTo>
                  <a:pt x="291608" y="241714"/>
                </a:lnTo>
                <a:lnTo>
                  <a:pt x="266250" y="245269"/>
                </a:lnTo>
                <a:lnTo>
                  <a:pt x="245119" y="252378"/>
                </a:lnTo>
                <a:lnTo>
                  <a:pt x="223988" y="252378"/>
                </a:lnTo>
                <a:lnTo>
                  <a:pt x="202857" y="255933"/>
                </a:lnTo>
                <a:lnTo>
                  <a:pt x="190179" y="255933"/>
                </a:lnTo>
                <a:lnTo>
                  <a:pt x="177500" y="259487"/>
                </a:lnTo>
                <a:lnTo>
                  <a:pt x="164822" y="259487"/>
                </a:lnTo>
                <a:lnTo>
                  <a:pt x="156369" y="266597"/>
                </a:lnTo>
                <a:lnTo>
                  <a:pt x="122560" y="270151"/>
                </a:lnTo>
                <a:lnTo>
                  <a:pt x="84524" y="270151"/>
                </a:lnTo>
                <a:lnTo>
                  <a:pt x="42262" y="277260"/>
                </a:lnTo>
                <a:lnTo>
                  <a:pt x="21131" y="277260"/>
                </a:lnTo>
                <a:lnTo>
                  <a:pt x="0" y="280815"/>
                </a:lnTo>
                <a:lnTo>
                  <a:pt x="0" y="188395"/>
                </a:lnTo>
                <a:lnTo>
                  <a:pt x="42262" y="181286"/>
                </a:lnTo>
                <a:lnTo>
                  <a:pt x="84524" y="177731"/>
                </a:lnTo>
                <a:lnTo>
                  <a:pt x="131012" y="170622"/>
                </a:lnTo>
                <a:lnTo>
                  <a:pt x="185953" y="167067"/>
                </a:lnTo>
                <a:lnTo>
                  <a:pt x="236667" y="156403"/>
                </a:lnTo>
                <a:lnTo>
                  <a:pt x="300060" y="149294"/>
                </a:lnTo>
                <a:lnTo>
                  <a:pt x="359227" y="138630"/>
                </a:lnTo>
                <a:lnTo>
                  <a:pt x="435298" y="127966"/>
                </a:lnTo>
                <a:lnTo>
                  <a:pt x="502917" y="117303"/>
                </a:lnTo>
                <a:lnTo>
                  <a:pt x="562084" y="113748"/>
                </a:lnTo>
                <a:lnTo>
                  <a:pt x="621251" y="103084"/>
                </a:lnTo>
                <a:lnTo>
                  <a:pt x="676191" y="99529"/>
                </a:lnTo>
                <a:lnTo>
                  <a:pt x="731132" y="88866"/>
                </a:lnTo>
                <a:lnTo>
                  <a:pt x="786072" y="81756"/>
                </a:lnTo>
                <a:lnTo>
                  <a:pt x="824108" y="78202"/>
                </a:lnTo>
                <a:lnTo>
                  <a:pt x="874822" y="67538"/>
                </a:lnTo>
                <a:lnTo>
                  <a:pt x="908632" y="63983"/>
                </a:lnTo>
                <a:lnTo>
                  <a:pt x="942442" y="63983"/>
                </a:lnTo>
                <a:lnTo>
                  <a:pt x="976251" y="60429"/>
                </a:lnTo>
                <a:lnTo>
                  <a:pt x="1001608" y="53319"/>
                </a:lnTo>
                <a:lnTo>
                  <a:pt x="1026965" y="42656"/>
                </a:lnTo>
                <a:lnTo>
                  <a:pt x="1048096" y="39101"/>
                </a:lnTo>
                <a:lnTo>
                  <a:pt x="1069227" y="35546"/>
                </a:lnTo>
                <a:lnTo>
                  <a:pt x="1081906" y="28437"/>
                </a:lnTo>
                <a:lnTo>
                  <a:pt x="1103037" y="14219"/>
                </a:lnTo>
                <a:lnTo>
                  <a:pt x="1124168" y="10664"/>
                </a:lnTo>
                <a:lnTo>
                  <a:pt x="1141073" y="3555"/>
                </a:lnTo>
                <a:lnTo>
                  <a:pt x="1157978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222352" y="195487"/>
            <a:ext cx="2261416" cy="819783"/>
            <a:chOff x="156323" y="1107604"/>
            <a:chExt cx="2261416" cy="819783"/>
          </a:xfrm>
        </p:grpSpPr>
        <p:sp>
          <p:nvSpPr>
            <p:cNvPr id="61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 animBg="1"/>
      <p:bldP spid="109" grpId="0" animBg="1"/>
      <p:bldP spid="148" grpId="0" animBg="1"/>
      <p:bldP spid="1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491880" y="1499181"/>
            <a:ext cx="50405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左右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结构，左窄右宽。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）“白”横折的横段宜短。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+mn-ea"/>
              </a:rPr>
              <a:t>   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）“勺”撇略长，横折钩的钩要有力，点从中心点起笔。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067944" y="707093"/>
            <a:ext cx="525658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的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我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的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753" y="2277228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文本框 8"/>
          <p:cNvSpPr txBox="1">
            <a:spLocks noChangeArrowheads="1"/>
          </p:cNvSpPr>
          <p:nvPr/>
        </p:nvSpPr>
        <p:spPr bwMode="auto">
          <a:xfrm>
            <a:off x="323528" y="339502"/>
            <a:ext cx="32849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000" dirty="0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de</a:t>
            </a:r>
            <a:endParaRPr lang="zh-CN" altLang="en-US" sz="60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40672" y="1379693"/>
            <a:ext cx="2318547" cy="2326669"/>
            <a:chOff x="5534807" y="1672548"/>
            <a:chExt cx="2318547" cy="2326669"/>
          </a:xfrm>
        </p:grpSpPr>
        <p:sp>
          <p:nvSpPr>
            <p:cNvPr id="97" name="矩形 96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1254488" y="1634050"/>
            <a:ext cx="1490915" cy="1817955"/>
            <a:chOff x="1784941" y="1920681"/>
            <a:chExt cx="738187" cy="900112"/>
          </a:xfrm>
        </p:grpSpPr>
        <p:sp>
          <p:nvSpPr>
            <p:cNvPr id="101" name="Freeform 30"/>
            <p:cNvSpPr/>
            <p:nvPr/>
          </p:nvSpPr>
          <p:spPr bwMode="auto">
            <a:xfrm>
              <a:off x="1784941" y="2261994"/>
              <a:ext cx="85725" cy="434975"/>
            </a:xfrm>
            <a:custGeom>
              <a:avLst/>
              <a:gdLst>
                <a:gd name="T0" fmla="*/ 10 w 108"/>
                <a:gd name="T1" fmla="*/ 56 h 548"/>
                <a:gd name="T2" fmla="*/ 4 w 108"/>
                <a:gd name="T3" fmla="*/ 44 h 548"/>
                <a:gd name="T4" fmla="*/ 0 w 108"/>
                <a:gd name="T5" fmla="*/ 30 h 548"/>
                <a:gd name="T6" fmla="*/ 0 w 108"/>
                <a:gd name="T7" fmla="*/ 17 h 548"/>
                <a:gd name="T8" fmla="*/ 2 w 108"/>
                <a:gd name="T9" fmla="*/ 8 h 548"/>
                <a:gd name="T10" fmla="*/ 6 w 108"/>
                <a:gd name="T11" fmla="*/ 5 h 548"/>
                <a:gd name="T12" fmla="*/ 12 w 108"/>
                <a:gd name="T13" fmla="*/ 1 h 548"/>
                <a:gd name="T14" fmla="*/ 21 w 108"/>
                <a:gd name="T15" fmla="*/ 0 h 548"/>
                <a:gd name="T16" fmla="*/ 31 w 108"/>
                <a:gd name="T17" fmla="*/ 0 h 548"/>
                <a:gd name="T18" fmla="*/ 43 w 108"/>
                <a:gd name="T19" fmla="*/ 1 h 548"/>
                <a:gd name="T20" fmla="*/ 59 w 108"/>
                <a:gd name="T21" fmla="*/ 5 h 548"/>
                <a:gd name="T22" fmla="*/ 76 w 108"/>
                <a:gd name="T23" fmla="*/ 8 h 548"/>
                <a:gd name="T24" fmla="*/ 86 w 108"/>
                <a:gd name="T25" fmla="*/ 35 h 548"/>
                <a:gd name="T26" fmla="*/ 88 w 108"/>
                <a:gd name="T27" fmla="*/ 81 h 548"/>
                <a:gd name="T28" fmla="*/ 90 w 108"/>
                <a:gd name="T29" fmla="*/ 125 h 548"/>
                <a:gd name="T30" fmla="*/ 94 w 108"/>
                <a:gd name="T31" fmla="*/ 166 h 548"/>
                <a:gd name="T32" fmla="*/ 96 w 108"/>
                <a:gd name="T33" fmla="*/ 205 h 548"/>
                <a:gd name="T34" fmla="*/ 98 w 108"/>
                <a:gd name="T35" fmla="*/ 241 h 548"/>
                <a:gd name="T36" fmla="*/ 100 w 108"/>
                <a:gd name="T37" fmla="*/ 275 h 548"/>
                <a:gd name="T38" fmla="*/ 102 w 108"/>
                <a:gd name="T39" fmla="*/ 305 h 548"/>
                <a:gd name="T40" fmla="*/ 102 w 108"/>
                <a:gd name="T41" fmla="*/ 334 h 548"/>
                <a:gd name="T42" fmla="*/ 104 w 108"/>
                <a:gd name="T43" fmla="*/ 360 h 548"/>
                <a:gd name="T44" fmla="*/ 106 w 108"/>
                <a:gd name="T45" fmla="*/ 382 h 548"/>
                <a:gd name="T46" fmla="*/ 106 w 108"/>
                <a:gd name="T47" fmla="*/ 402 h 548"/>
                <a:gd name="T48" fmla="*/ 108 w 108"/>
                <a:gd name="T49" fmla="*/ 419 h 548"/>
                <a:gd name="T50" fmla="*/ 108 w 108"/>
                <a:gd name="T51" fmla="*/ 434 h 548"/>
                <a:gd name="T52" fmla="*/ 108 w 108"/>
                <a:gd name="T53" fmla="*/ 446 h 548"/>
                <a:gd name="T54" fmla="*/ 108 w 108"/>
                <a:gd name="T55" fmla="*/ 456 h 548"/>
                <a:gd name="T56" fmla="*/ 108 w 108"/>
                <a:gd name="T57" fmla="*/ 473 h 548"/>
                <a:gd name="T58" fmla="*/ 108 w 108"/>
                <a:gd name="T59" fmla="*/ 495 h 548"/>
                <a:gd name="T60" fmla="*/ 108 w 108"/>
                <a:gd name="T61" fmla="*/ 514 h 548"/>
                <a:gd name="T62" fmla="*/ 106 w 108"/>
                <a:gd name="T63" fmla="*/ 529 h 548"/>
                <a:gd name="T64" fmla="*/ 102 w 108"/>
                <a:gd name="T65" fmla="*/ 541 h 548"/>
                <a:gd name="T66" fmla="*/ 96 w 108"/>
                <a:gd name="T67" fmla="*/ 546 h 548"/>
                <a:gd name="T68" fmla="*/ 90 w 108"/>
                <a:gd name="T69" fmla="*/ 546 h 548"/>
                <a:gd name="T70" fmla="*/ 84 w 108"/>
                <a:gd name="T71" fmla="*/ 541 h 548"/>
                <a:gd name="T72" fmla="*/ 78 w 108"/>
                <a:gd name="T73" fmla="*/ 533 h 548"/>
                <a:gd name="T74" fmla="*/ 72 w 108"/>
                <a:gd name="T75" fmla="*/ 523 h 548"/>
                <a:gd name="T76" fmla="*/ 68 w 108"/>
                <a:gd name="T77" fmla="*/ 507 h 548"/>
                <a:gd name="T78" fmla="*/ 65 w 108"/>
                <a:gd name="T79" fmla="*/ 484 h 548"/>
                <a:gd name="T80" fmla="*/ 61 w 108"/>
                <a:gd name="T81" fmla="*/ 455 h 548"/>
                <a:gd name="T82" fmla="*/ 59 w 108"/>
                <a:gd name="T83" fmla="*/ 419 h 548"/>
                <a:gd name="T84" fmla="*/ 55 w 108"/>
                <a:gd name="T85" fmla="*/ 378 h 548"/>
                <a:gd name="T86" fmla="*/ 53 w 108"/>
                <a:gd name="T87" fmla="*/ 329 h 548"/>
                <a:gd name="T88" fmla="*/ 51 w 108"/>
                <a:gd name="T89" fmla="*/ 275 h 548"/>
                <a:gd name="T90" fmla="*/ 47 w 108"/>
                <a:gd name="T91" fmla="*/ 225 h 548"/>
                <a:gd name="T92" fmla="*/ 43 w 108"/>
                <a:gd name="T93" fmla="*/ 183 h 548"/>
                <a:gd name="T94" fmla="*/ 37 w 108"/>
                <a:gd name="T95" fmla="*/ 147 h 548"/>
                <a:gd name="T96" fmla="*/ 33 w 108"/>
                <a:gd name="T97" fmla="*/ 118 h 548"/>
                <a:gd name="T98" fmla="*/ 27 w 108"/>
                <a:gd name="T99" fmla="*/ 95 h 548"/>
                <a:gd name="T100" fmla="*/ 23 w 108"/>
                <a:gd name="T101" fmla="*/ 78 h 548"/>
                <a:gd name="T102" fmla="*/ 18 w 108"/>
                <a:gd name="T103" fmla="*/ 66 h 548"/>
                <a:gd name="T104" fmla="*/ 16 w 108"/>
                <a:gd name="T105" fmla="*/ 62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" h="548">
                  <a:moveTo>
                    <a:pt x="16" y="62"/>
                  </a:moveTo>
                  <a:lnTo>
                    <a:pt x="10" y="56"/>
                  </a:lnTo>
                  <a:lnTo>
                    <a:pt x="6" y="51"/>
                  </a:lnTo>
                  <a:lnTo>
                    <a:pt x="4" y="44"/>
                  </a:lnTo>
                  <a:lnTo>
                    <a:pt x="2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3" y="1"/>
                  </a:lnTo>
                  <a:lnTo>
                    <a:pt x="51" y="3"/>
                  </a:lnTo>
                  <a:lnTo>
                    <a:pt x="59" y="5"/>
                  </a:lnTo>
                  <a:lnTo>
                    <a:pt x="66" y="6"/>
                  </a:lnTo>
                  <a:lnTo>
                    <a:pt x="76" y="8"/>
                  </a:lnTo>
                  <a:lnTo>
                    <a:pt x="84" y="12"/>
                  </a:lnTo>
                  <a:lnTo>
                    <a:pt x="86" y="35"/>
                  </a:lnTo>
                  <a:lnTo>
                    <a:pt x="88" y="59"/>
                  </a:lnTo>
                  <a:lnTo>
                    <a:pt x="88" y="81"/>
                  </a:lnTo>
                  <a:lnTo>
                    <a:pt x="90" y="103"/>
                  </a:lnTo>
                  <a:lnTo>
                    <a:pt x="90" y="125"/>
                  </a:lnTo>
                  <a:lnTo>
                    <a:pt x="92" y="146"/>
                  </a:lnTo>
                  <a:lnTo>
                    <a:pt x="94" y="166"/>
                  </a:lnTo>
                  <a:lnTo>
                    <a:pt x="94" y="186"/>
                  </a:lnTo>
                  <a:lnTo>
                    <a:pt x="96" y="205"/>
                  </a:lnTo>
                  <a:lnTo>
                    <a:pt x="96" y="224"/>
                  </a:lnTo>
                  <a:lnTo>
                    <a:pt x="98" y="241"/>
                  </a:lnTo>
                  <a:lnTo>
                    <a:pt x="98" y="258"/>
                  </a:lnTo>
                  <a:lnTo>
                    <a:pt x="100" y="275"/>
                  </a:lnTo>
                  <a:lnTo>
                    <a:pt x="100" y="290"/>
                  </a:lnTo>
                  <a:lnTo>
                    <a:pt x="102" y="305"/>
                  </a:lnTo>
                  <a:lnTo>
                    <a:pt x="102" y="319"/>
                  </a:lnTo>
                  <a:lnTo>
                    <a:pt x="102" y="334"/>
                  </a:lnTo>
                  <a:lnTo>
                    <a:pt x="104" y="346"/>
                  </a:lnTo>
                  <a:lnTo>
                    <a:pt x="104" y="360"/>
                  </a:lnTo>
                  <a:lnTo>
                    <a:pt x="104" y="371"/>
                  </a:lnTo>
                  <a:lnTo>
                    <a:pt x="106" y="382"/>
                  </a:lnTo>
                  <a:lnTo>
                    <a:pt x="106" y="392"/>
                  </a:lnTo>
                  <a:lnTo>
                    <a:pt x="106" y="402"/>
                  </a:lnTo>
                  <a:lnTo>
                    <a:pt x="106" y="411"/>
                  </a:lnTo>
                  <a:lnTo>
                    <a:pt x="108" y="419"/>
                  </a:lnTo>
                  <a:lnTo>
                    <a:pt x="108" y="427"/>
                  </a:lnTo>
                  <a:lnTo>
                    <a:pt x="108" y="434"/>
                  </a:lnTo>
                  <a:lnTo>
                    <a:pt x="108" y="441"/>
                  </a:lnTo>
                  <a:lnTo>
                    <a:pt x="108" y="446"/>
                  </a:lnTo>
                  <a:lnTo>
                    <a:pt x="108" y="451"/>
                  </a:lnTo>
                  <a:lnTo>
                    <a:pt x="108" y="456"/>
                  </a:lnTo>
                  <a:lnTo>
                    <a:pt x="108" y="460"/>
                  </a:lnTo>
                  <a:lnTo>
                    <a:pt x="108" y="473"/>
                  </a:lnTo>
                  <a:lnTo>
                    <a:pt x="108" y="485"/>
                  </a:lnTo>
                  <a:lnTo>
                    <a:pt x="108" y="495"/>
                  </a:lnTo>
                  <a:lnTo>
                    <a:pt x="108" y="506"/>
                  </a:lnTo>
                  <a:lnTo>
                    <a:pt x="108" y="514"/>
                  </a:lnTo>
                  <a:lnTo>
                    <a:pt x="106" y="523"/>
                  </a:lnTo>
                  <a:lnTo>
                    <a:pt x="106" y="529"/>
                  </a:lnTo>
                  <a:lnTo>
                    <a:pt x="104" y="536"/>
                  </a:lnTo>
                  <a:lnTo>
                    <a:pt x="102" y="541"/>
                  </a:lnTo>
                  <a:lnTo>
                    <a:pt x="100" y="545"/>
                  </a:lnTo>
                  <a:lnTo>
                    <a:pt x="96" y="546"/>
                  </a:lnTo>
                  <a:lnTo>
                    <a:pt x="94" y="548"/>
                  </a:lnTo>
                  <a:lnTo>
                    <a:pt x="90" y="546"/>
                  </a:lnTo>
                  <a:lnTo>
                    <a:pt x="86" y="545"/>
                  </a:lnTo>
                  <a:lnTo>
                    <a:pt x="84" y="541"/>
                  </a:lnTo>
                  <a:lnTo>
                    <a:pt x="80" y="536"/>
                  </a:lnTo>
                  <a:lnTo>
                    <a:pt x="78" y="533"/>
                  </a:lnTo>
                  <a:lnTo>
                    <a:pt x="74" y="529"/>
                  </a:lnTo>
                  <a:lnTo>
                    <a:pt x="72" y="523"/>
                  </a:lnTo>
                  <a:lnTo>
                    <a:pt x="70" y="516"/>
                  </a:lnTo>
                  <a:lnTo>
                    <a:pt x="68" y="507"/>
                  </a:lnTo>
                  <a:lnTo>
                    <a:pt x="66" y="497"/>
                  </a:lnTo>
                  <a:lnTo>
                    <a:pt x="65" y="484"/>
                  </a:lnTo>
                  <a:lnTo>
                    <a:pt x="63" y="470"/>
                  </a:lnTo>
                  <a:lnTo>
                    <a:pt x="61" y="455"/>
                  </a:lnTo>
                  <a:lnTo>
                    <a:pt x="59" y="438"/>
                  </a:lnTo>
                  <a:lnTo>
                    <a:pt x="59" y="419"/>
                  </a:lnTo>
                  <a:lnTo>
                    <a:pt x="57" y="399"/>
                  </a:lnTo>
                  <a:lnTo>
                    <a:pt x="55" y="378"/>
                  </a:lnTo>
                  <a:lnTo>
                    <a:pt x="55" y="354"/>
                  </a:lnTo>
                  <a:lnTo>
                    <a:pt x="53" y="329"/>
                  </a:lnTo>
                  <a:lnTo>
                    <a:pt x="53" y="302"/>
                  </a:lnTo>
                  <a:lnTo>
                    <a:pt x="51" y="275"/>
                  </a:lnTo>
                  <a:lnTo>
                    <a:pt x="49" y="249"/>
                  </a:lnTo>
                  <a:lnTo>
                    <a:pt x="47" y="225"/>
                  </a:lnTo>
                  <a:lnTo>
                    <a:pt x="45" y="203"/>
                  </a:lnTo>
                  <a:lnTo>
                    <a:pt x="43" y="183"/>
                  </a:lnTo>
                  <a:lnTo>
                    <a:pt x="39" y="164"/>
                  </a:lnTo>
                  <a:lnTo>
                    <a:pt x="37" y="147"/>
                  </a:lnTo>
                  <a:lnTo>
                    <a:pt x="35" y="132"/>
                  </a:lnTo>
                  <a:lnTo>
                    <a:pt x="33" y="118"/>
                  </a:lnTo>
                  <a:lnTo>
                    <a:pt x="31" y="107"/>
                  </a:lnTo>
                  <a:lnTo>
                    <a:pt x="27" y="95"/>
                  </a:lnTo>
                  <a:lnTo>
                    <a:pt x="25" y="86"/>
                  </a:lnTo>
                  <a:lnTo>
                    <a:pt x="23" y="78"/>
                  </a:lnTo>
                  <a:lnTo>
                    <a:pt x="19" y="71"/>
                  </a:lnTo>
                  <a:lnTo>
                    <a:pt x="18" y="66"/>
                  </a:lnTo>
                  <a:lnTo>
                    <a:pt x="16" y="62"/>
                  </a:lnTo>
                  <a:lnTo>
                    <a:pt x="16" y="6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829391" y="1920681"/>
              <a:ext cx="693737" cy="900112"/>
              <a:chOff x="3106738" y="501650"/>
              <a:chExt cx="693737" cy="900112"/>
            </a:xfrm>
          </p:grpSpPr>
          <p:sp>
            <p:nvSpPr>
              <p:cNvPr id="103" name="Freeform 29"/>
              <p:cNvSpPr/>
              <p:nvPr/>
            </p:nvSpPr>
            <p:spPr bwMode="auto">
              <a:xfrm>
                <a:off x="3128963" y="569913"/>
                <a:ext cx="168275" cy="290512"/>
              </a:xfrm>
              <a:custGeom>
                <a:avLst/>
                <a:gdLst>
                  <a:gd name="T0" fmla="*/ 0 w 211"/>
                  <a:gd name="T1" fmla="*/ 365 h 365"/>
                  <a:gd name="T2" fmla="*/ 20 w 211"/>
                  <a:gd name="T3" fmla="*/ 322 h 365"/>
                  <a:gd name="T4" fmla="*/ 35 w 211"/>
                  <a:gd name="T5" fmla="*/ 285 h 365"/>
                  <a:gd name="T6" fmla="*/ 51 w 211"/>
                  <a:gd name="T7" fmla="*/ 249 h 365"/>
                  <a:gd name="T8" fmla="*/ 63 w 211"/>
                  <a:gd name="T9" fmla="*/ 219 h 365"/>
                  <a:gd name="T10" fmla="*/ 74 w 211"/>
                  <a:gd name="T11" fmla="*/ 192 h 365"/>
                  <a:gd name="T12" fmla="*/ 84 w 211"/>
                  <a:gd name="T13" fmla="*/ 168 h 365"/>
                  <a:gd name="T14" fmla="*/ 92 w 211"/>
                  <a:gd name="T15" fmla="*/ 147 h 365"/>
                  <a:gd name="T16" fmla="*/ 98 w 211"/>
                  <a:gd name="T17" fmla="*/ 130 h 365"/>
                  <a:gd name="T18" fmla="*/ 108 w 211"/>
                  <a:gd name="T19" fmla="*/ 102 h 365"/>
                  <a:gd name="T20" fmla="*/ 112 w 211"/>
                  <a:gd name="T21" fmla="*/ 76 h 365"/>
                  <a:gd name="T22" fmla="*/ 114 w 211"/>
                  <a:gd name="T23" fmla="*/ 56 h 365"/>
                  <a:gd name="T24" fmla="*/ 112 w 211"/>
                  <a:gd name="T25" fmla="*/ 39 h 365"/>
                  <a:gd name="T26" fmla="*/ 108 w 211"/>
                  <a:gd name="T27" fmla="*/ 27 h 365"/>
                  <a:gd name="T28" fmla="*/ 106 w 211"/>
                  <a:gd name="T29" fmla="*/ 17 h 365"/>
                  <a:gd name="T30" fmla="*/ 108 w 211"/>
                  <a:gd name="T31" fmla="*/ 8 h 365"/>
                  <a:gd name="T32" fmla="*/ 112 w 211"/>
                  <a:gd name="T33" fmla="*/ 3 h 365"/>
                  <a:gd name="T34" fmla="*/ 117 w 211"/>
                  <a:gd name="T35" fmla="*/ 0 h 365"/>
                  <a:gd name="T36" fmla="*/ 129 w 211"/>
                  <a:gd name="T37" fmla="*/ 0 h 365"/>
                  <a:gd name="T38" fmla="*/ 145 w 211"/>
                  <a:gd name="T39" fmla="*/ 1 h 365"/>
                  <a:gd name="T40" fmla="*/ 162 w 211"/>
                  <a:gd name="T41" fmla="*/ 8 h 365"/>
                  <a:gd name="T42" fmla="*/ 180 w 211"/>
                  <a:gd name="T43" fmla="*/ 18 h 365"/>
                  <a:gd name="T44" fmla="*/ 194 w 211"/>
                  <a:gd name="T45" fmla="*/ 29 h 365"/>
                  <a:gd name="T46" fmla="*/ 204 w 211"/>
                  <a:gd name="T47" fmla="*/ 39 h 365"/>
                  <a:gd name="T48" fmla="*/ 209 w 211"/>
                  <a:gd name="T49" fmla="*/ 49 h 365"/>
                  <a:gd name="T50" fmla="*/ 211 w 211"/>
                  <a:gd name="T51" fmla="*/ 61 h 365"/>
                  <a:gd name="T52" fmla="*/ 208 w 211"/>
                  <a:gd name="T53" fmla="*/ 76 h 365"/>
                  <a:gd name="T54" fmla="*/ 200 w 211"/>
                  <a:gd name="T55" fmla="*/ 96 h 365"/>
                  <a:gd name="T56" fmla="*/ 186 w 211"/>
                  <a:gd name="T57" fmla="*/ 120 h 365"/>
                  <a:gd name="T58" fmla="*/ 176 w 211"/>
                  <a:gd name="T59" fmla="*/ 135 h 365"/>
                  <a:gd name="T60" fmla="*/ 164 w 211"/>
                  <a:gd name="T61" fmla="*/ 156 h 365"/>
                  <a:gd name="T62" fmla="*/ 149 w 211"/>
                  <a:gd name="T63" fmla="*/ 180 h 365"/>
                  <a:gd name="T64" fmla="*/ 131 w 211"/>
                  <a:gd name="T65" fmla="*/ 209 h 365"/>
                  <a:gd name="T66" fmla="*/ 110 w 211"/>
                  <a:gd name="T67" fmla="*/ 241 h 365"/>
                  <a:gd name="T68" fmla="*/ 86 w 211"/>
                  <a:gd name="T69" fmla="*/ 278 h 365"/>
                  <a:gd name="T70" fmla="*/ 61 w 211"/>
                  <a:gd name="T71" fmla="*/ 319 h 365"/>
                  <a:gd name="T72" fmla="*/ 33 w 211"/>
                  <a:gd name="T73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1" h="365">
                    <a:moveTo>
                      <a:pt x="33" y="365"/>
                    </a:moveTo>
                    <a:lnTo>
                      <a:pt x="0" y="365"/>
                    </a:lnTo>
                    <a:lnTo>
                      <a:pt x="10" y="343"/>
                    </a:lnTo>
                    <a:lnTo>
                      <a:pt x="20" y="322"/>
                    </a:lnTo>
                    <a:lnTo>
                      <a:pt x="27" y="304"/>
                    </a:lnTo>
                    <a:lnTo>
                      <a:pt x="35" y="285"/>
                    </a:lnTo>
                    <a:lnTo>
                      <a:pt x="43" y="266"/>
                    </a:lnTo>
                    <a:lnTo>
                      <a:pt x="51" y="249"/>
                    </a:lnTo>
                    <a:lnTo>
                      <a:pt x="57" y="234"/>
                    </a:lnTo>
                    <a:lnTo>
                      <a:pt x="63" y="219"/>
                    </a:lnTo>
                    <a:lnTo>
                      <a:pt x="69" y="205"/>
                    </a:lnTo>
                    <a:lnTo>
                      <a:pt x="74" y="192"/>
                    </a:lnTo>
                    <a:lnTo>
                      <a:pt x="80" y="180"/>
                    </a:lnTo>
                    <a:lnTo>
                      <a:pt x="84" y="168"/>
                    </a:lnTo>
                    <a:lnTo>
                      <a:pt x="88" y="158"/>
                    </a:lnTo>
                    <a:lnTo>
                      <a:pt x="92" y="147"/>
                    </a:lnTo>
                    <a:lnTo>
                      <a:pt x="96" y="139"/>
                    </a:lnTo>
                    <a:lnTo>
                      <a:pt x="98" y="130"/>
                    </a:lnTo>
                    <a:lnTo>
                      <a:pt x="104" y="115"/>
                    </a:lnTo>
                    <a:lnTo>
                      <a:pt x="108" y="102"/>
                    </a:lnTo>
                    <a:lnTo>
                      <a:pt x="110" y="88"/>
                    </a:lnTo>
                    <a:lnTo>
                      <a:pt x="112" y="76"/>
                    </a:lnTo>
                    <a:lnTo>
                      <a:pt x="114" y="66"/>
                    </a:lnTo>
                    <a:lnTo>
                      <a:pt x="114" y="56"/>
                    </a:lnTo>
                    <a:lnTo>
                      <a:pt x="114" y="47"/>
                    </a:lnTo>
                    <a:lnTo>
                      <a:pt x="112" y="39"/>
                    </a:lnTo>
                    <a:lnTo>
                      <a:pt x="110" y="32"/>
                    </a:lnTo>
                    <a:lnTo>
                      <a:pt x="108" y="27"/>
                    </a:lnTo>
                    <a:lnTo>
                      <a:pt x="106" y="22"/>
                    </a:lnTo>
                    <a:lnTo>
                      <a:pt x="106" y="17"/>
                    </a:lnTo>
                    <a:lnTo>
                      <a:pt x="106" y="12"/>
                    </a:lnTo>
                    <a:lnTo>
                      <a:pt x="108" y="8"/>
                    </a:lnTo>
                    <a:lnTo>
                      <a:pt x="110" y="5"/>
                    </a:lnTo>
                    <a:lnTo>
                      <a:pt x="112" y="3"/>
                    </a:lnTo>
                    <a:lnTo>
                      <a:pt x="116" y="1"/>
                    </a:lnTo>
                    <a:lnTo>
                      <a:pt x="117" y="0"/>
                    </a:lnTo>
                    <a:lnTo>
                      <a:pt x="123" y="0"/>
                    </a:lnTo>
                    <a:lnTo>
                      <a:pt x="129" y="0"/>
                    </a:lnTo>
                    <a:lnTo>
                      <a:pt x="137" y="0"/>
                    </a:lnTo>
                    <a:lnTo>
                      <a:pt x="145" y="1"/>
                    </a:lnTo>
                    <a:lnTo>
                      <a:pt x="153" y="5"/>
                    </a:lnTo>
                    <a:lnTo>
                      <a:pt x="162" y="8"/>
                    </a:lnTo>
                    <a:lnTo>
                      <a:pt x="172" y="13"/>
                    </a:lnTo>
                    <a:lnTo>
                      <a:pt x="180" y="18"/>
                    </a:lnTo>
                    <a:lnTo>
                      <a:pt x="188" y="23"/>
                    </a:lnTo>
                    <a:lnTo>
                      <a:pt x="194" y="29"/>
                    </a:lnTo>
                    <a:lnTo>
                      <a:pt x="200" y="34"/>
                    </a:lnTo>
                    <a:lnTo>
                      <a:pt x="204" y="39"/>
                    </a:lnTo>
                    <a:lnTo>
                      <a:pt x="208" y="44"/>
                    </a:lnTo>
                    <a:lnTo>
                      <a:pt x="209" y="49"/>
                    </a:lnTo>
                    <a:lnTo>
                      <a:pt x="211" y="54"/>
                    </a:lnTo>
                    <a:lnTo>
                      <a:pt x="211" y="61"/>
                    </a:lnTo>
                    <a:lnTo>
                      <a:pt x="211" y="69"/>
                    </a:lnTo>
                    <a:lnTo>
                      <a:pt x="208" y="76"/>
                    </a:lnTo>
                    <a:lnTo>
                      <a:pt x="206" y="86"/>
                    </a:lnTo>
                    <a:lnTo>
                      <a:pt x="200" y="96"/>
                    </a:lnTo>
                    <a:lnTo>
                      <a:pt x="194" y="107"/>
                    </a:lnTo>
                    <a:lnTo>
                      <a:pt x="186" y="120"/>
                    </a:lnTo>
                    <a:lnTo>
                      <a:pt x="182" y="127"/>
                    </a:lnTo>
                    <a:lnTo>
                      <a:pt x="176" y="135"/>
                    </a:lnTo>
                    <a:lnTo>
                      <a:pt x="170" y="146"/>
                    </a:lnTo>
                    <a:lnTo>
                      <a:pt x="164" y="156"/>
                    </a:lnTo>
                    <a:lnTo>
                      <a:pt x="157" y="166"/>
                    </a:lnTo>
                    <a:lnTo>
                      <a:pt x="149" y="180"/>
                    </a:lnTo>
                    <a:lnTo>
                      <a:pt x="139" y="193"/>
                    </a:lnTo>
                    <a:lnTo>
                      <a:pt x="131" y="209"/>
                    </a:lnTo>
                    <a:lnTo>
                      <a:pt x="121" y="224"/>
                    </a:lnTo>
                    <a:lnTo>
                      <a:pt x="110" y="241"/>
                    </a:lnTo>
                    <a:lnTo>
                      <a:pt x="98" y="258"/>
                    </a:lnTo>
                    <a:lnTo>
                      <a:pt x="86" y="278"/>
                    </a:lnTo>
                    <a:lnTo>
                      <a:pt x="74" y="297"/>
                    </a:lnTo>
                    <a:lnTo>
                      <a:pt x="61" y="319"/>
                    </a:lnTo>
                    <a:lnTo>
                      <a:pt x="47" y="341"/>
                    </a:lnTo>
                    <a:lnTo>
                      <a:pt x="33" y="365"/>
                    </a:lnTo>
                    <a:lnTo>
                      <a:pt x="33" y="365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31"/>
              <p:cNvSpPr/>
              <p:nvPr/>
            </p:nvSpPr>
            <p:spPr bwMode="auto">
              <a:xfrm>
                <a:off x="3106738" y="792163"/>
                <a:ext cx="269875" cy="492125"/>
              </a:xfrm>
              <a:custGeom>
                <a:avLst/>
                <a:gdLst>
                  <a:gd name="T0" fmla="*/ 301 w 338"/>
                  <a:gd name="T1" fmla="*/ 295 h 620"/>
                  <a:gd name="T2" fmla="*/ 299 w 338"/>
                  <a:gd name="T3" fmla="*/ 344 h 620"/>
                  <a:gd name="T4" fmla="*/ 297 w 338"/>
                  <a:gd name="T5" fmla="*/ 385 h 620"/>
                  <a:gd name="T6" fmla="*/ 297 w 338"/>
                  <a:gd name="T7" fmla="*/ 416 h 620"/>
                  <a:gd name="T8" fmla="*/ 297 w 338"/>
                  <a:gd name="T9" fmla="*/ 436 h 620"/>
                  <a:gd name="T10" fmla="*/ 297 w 338"/>
                  <a:gd name="T11" fmla="*/ 457 h 620"/>
                  <a:gd name="T12" fmla="*/ 293 w 338"/>
                  <a:gd name="T13" fmla="*/ 490 h 620"/>
                  <a:gd name="T14" fmla="*/ 287 w 338"/>
                  <a:gd name="T15" fmla="*/ 531 h 620"/>
                  <a:gd name="T16" fmla="*/ 280 w 338"/>
                  <a:gd name="T17" fmla="*/ 565 h 620"/>
                  <a:gd name="T18" fmla="*/ 274 w 338"/>
                  <a:gd name="T19" fmla="*/ 586 h 620"/>
                  <a:gd name="T20" fmla="*/ 270 w 338"/>
                  <a:gd name="T21" fmla="*/ 601 h 620"/>
                  <a:gd name="T22" fmla="*/ 264 w 338"/>
                  <a:gd name="T23" fmla="*/ 613 h 620"/>
                  <a:gd name="T24" fmla="*/ 258 w 338"/>
                  <a:gd name="T25" fmla="*/ 618 h 620"/>
                  <a:gd name="T26" fmla="*/ 250 w 338"/>
                  <a:gd name="T27" fmla="*/ 620 h 620"/>
                  <a:gd name="T28" fmla="*/ 238 w 338"/>
                  <a:gd name="T29" fmla="*/ 611 h 620"/>
                  <a:gd name="T30" fmla="*/ 229 w 338"/>
                  <a:gd name="T31" fmla="*/ 592 h 620"/>
                  <a:gd name="T32" fmla="*/ 227 w 338"/>
                  <a:gd name="T33" fmla="*/ 574 h 620"/>
                  <a:gd name="T34" fmla="*/ 225 w 338"/>
                  <a:gd name="T35" fmla="*/ 550 h 620"/>
                  <a:gd name="T36" fmla="*/ 225 w 338"/>
                  <a:gd name="T37" fmla="*/ 521 h 620"/>
                  <a:gd name="T38" fmla="*/ 227 w 338"/>
                  <a:gd name="T39" fmla="*/ 485 h 620"/>
                  <a:gd name="T40" fmla="*/ 229 w 338"/>
                  <a:gd name="T41" fmla="*/ 440 h 620"/>
                  <a:gd name="T42" fmla="*/ 235 w 338"/>
                  <a:gd name="T43" fmla="*/ 387 h 620"/>
                  <a:gd name="T44" fmla="*/ 238 w 338"/>
                  <a:gd name="T45" fmla="*/ 336 h 620"/>
                  <a:gd name="T46" fmla="*/ 240 w 338"/>
                  <a:gd name="T47" fmla="*/ 290 h 620"/>
                  <a:gd name="T48" fmla="*/ 242 w 338"/>
                  <a:gd name="T49" fmla="*/ 248 h 620"/>
                  <a:gd name="T50" fmla="*/ 242 w 338"/>
                  <a:gd name="T51" fmla="*/ 210 h 620"/>
                  <a:gd name="T52" fmla="*/ 242 w 338"/>
                  <a:gd name="T53" fmla="*/ 176 h 620"/>
                  <a:gd name="T54" fmla="*/ 238 w 338"/>
                  <a:gd name="T55" fmla="*/ 148 h 620"/>
                  <a:gd name="T56" fmla="*/ 236 w 338"/>
                  <a:gd name="T57" fmla="*/ 122 h 620"/>
                  <a:gd name="T58" fmla="*/ 233 w 338"/>
                  <a:gd name="T59" fmla="*/ 102 h 620"/>
                  <a:gd name="T60" fmla="*/ 231 w 338"/>
                  <a:gd name="T61" fmla="*/ 86 h 620"/>
                  <a:gd name="T62" fmla="*/ 229 w 338"/>
                  <a:gd name="T63" fmla="*/ 76 h 620"/>
                  <a:gd name="T64" fmla="*/ 225 w 338"/>
                  <a:gd name="T65" fmla="*/ 73 h 620"/>
                  <a:gd name="T66" fmla="*/ 217 w 338"/>
                  <a:gd name="T67" fmla="*/ 73 h 620"/>
                  <a:gd name="T68" fmla="*/ 203 w 338"/>
                  <a:gd name="T69" fmla="*/ 75 h 620"/>
                  <a:gd name="T70" fmla="*/ 186 w 338"/>
                  <a:gd name="T71" fmla="*/ 78 h 620"/>
                  <a:gd name="T72" fmla="*/ 162 w 338"/>
                  <a:gd name="T73" fmla="*/ 85 h 620"/>
                  <a:gd name="T74" fmla="*/ 125 w 338"/>
                  <a:gd name="T75" fmla="*/ 95 h 620"/>
                  <a:gd name="T76" fmla="*/ 70 w 338"/>
                  <a:gd name="T77" fmla="*/ 108 h 620"/>
                  <a:gd name="T78" fmla="*/ 17 w 338"/>
                  <a:gd name="T79" fmla="*/ 115 h 620"/>
                  <a:gd name="T80" fmla="*/ 15 w 338"/>
                  <a:gd name="T81" fmla="*/ 75 h 620"/>
                  <a:gd name="T82" fmla="*/ 64 w 338"/>
                  <a:gd name="T83" fmla="*/ 68 h 620"/>
                  <a:gd name="T84" fmla="*/ 115 w 338"/>
                  <a:gd name="T85" fmla="*/ 54 h 620"/>
                  <a:gd name="T86" fmla="*/ 166 w 338"/>
                  <a:gd name="T87" fmla="*/ 37 h 620"/>
                  <a:gd name="T88" fmla="*/ 201 w 338"/>
                  <a:gd name="T89" fmla="*/ 22 h 620"/>
                  <a:gd name="T90" fmla="*/ 223 w 338"/>
                  <a:gd name="T91" fmla="*/ 8 h 620"/>
                  <a:gd name="T92" fmla="*/ 235 w 338"/>
                  <a:gd name="T93" fmla="*/ 0 h 620"/>
                  <a:gd name="T94" fmla="*/ 254 w 338"/>
                  <a:gd name="T95" fmla="*/ 0 h 620"/>
                  <a:gd name="T96" fmla="*/ 281 w 338"/>
                  <a:gd name="T97" fmla="*/ 10 h 620"/>
                  <a:gd name="T98" fmla="*/ 317 w 338"/>
                  <a:gd name="T99" fmla="*/ 34 h 620"/>
                  <a:gd name="T100" fmla="*/ 328 w 338"/>
                  <a:gd name="T101" fmla="*/ 46 h 620"/>
                  <a:gd name="T102" fmla="*/ 336 w 338"/>
                  <a:gd name="T103" fmla="*/ 58 h 620"/>
                  <a:gd name="T104" fmla="*/ 336 w 338"/>
                  <a:gd name="T105" fmla="*/ 75 h 620"/>
                  <a:gd name="T106" fmla="*/ 325 w 338"/>
                  <a:gd name="T107" fmla="*/ 85 h 620"/>
                  <a:gd name="T108" fmla="*/ 321 w 338"/>
                  <a:gd name="T109" fmla="*/ 95 h 620"/>
                  <a:gd name="T110" fmla="*/ 315 w 338"/>
                  <a:gd name="T111" fmla="*/ 115 h 620"/>
                  <a:gd name="T112" fmla="*/ 311 w 338"/>
                  <a:gd name="T113" fmla="*/ 146 h 620"/>
                  <a:gd name="T114" fmla="*/ 307 w 338"/>
                  <a:gd name="T115" fmla="*/ 187 h 620"/>
                  <a:gd name="T116" fmla="*/ 303 w 338"/>
                  <a:gd name="T117" fmla="*/ 238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8" h="620">
                    <a:moveTo>
                      <a:pt x="301" y="258"/>
                    </a:moveTo>
                    <a:lnTo>
                      <a:pt x="301" y="277"/>
                    </a:lnTo>
                    <a:lnTo>
                      <a:pt x="301" y="295"/>
                    </a:lnTo>
                    <a:lnTo>
                      <a:pt x="299" y="314"/>
                    </a:lnTo>
                    <a:lnTo>
                      <a:pt x="299" y="329"/>
                    </a:lnTo>
                    <a:lnTo>
                      <a:pt x="299" y="344"/>
                    </a:lnTo>
                    <a:lnTo>
                      <a:pt x="299" y="360"/>
                    </a:lnTo>
                    <a:lnTo>
                      <a:pt x="297" y="372"/>
                    </a:lnTo>
                    <a:lnTo>
                      <a:pt x="297" y="385"/>
                    </a:lnTo>
                    <a:lnTo>
                      <a:pt x="297" y="395"/>
                    </a:lnTo>
                    <a:lnTo>
                      <a:pt x="297" y="406"/>
                    </a:lnTo>
                    <a:lnTo>
                      <a:pt x="297" y="416"/>
                    </a:lnTo>
                    <a:lnTo>
                      <a:pt x="297" y="423"/>
                    </a:lnTo>
                    <a:lnTo>
                      <a:pt x="297" y="431"/>
                    </a:lnTo>
                    <a:lnTo>
                      <a:pt x="297" y="436"/>
                    </a:lnTo>
                    <a:lnTo>
                      <a:pt x="297" y="441"/>
                    </a:lnTo>
                    <a:lnTo>
                      <a:pt x="297" y="446"/>
                    </a:lnTo>
                    <a:lnTo>
                      <a:pt x="297" y="457"/>
                    </a:lnTo>
                    <a:lnTo>
                      <a:pt x="297" y="467"/>
                    </a:lnTo>
                    <a:lnTo>
                      <a:pt x="295" y="477"/>
                    </a:lnTo>
                    <a:lnTo>
                      <a:pt x="293" y="490"/>
                    </a:lnTo>
                    <a:lnTo>
                      <a:pt x="291" y="502"/>
                    </a:lnTo>
                    <a:lnTo>
                      <a:pt x="289" y="516"/>
                    </a:lnTo>
                    <a:lnTo>
                      <a:pt x="287" y="531"/>
                    </a:lnTo>
                    <a:lnTo>
                      <a:pt x="283" y="548"/>
                    </a:lnTo>
                    <a:lnTo>
                      <a:pt x="281" y="557"/>
                    </a:lnTo>
                    <a:lnTo>
                      <a:pt x="280" y="565"/>
                    </a:lnTo>
                    <a:lnTo>
                      <a:pt x="278" y="572"/>
                    </a:lnTo>
                    <a:lnTo>
                      <a:pt x="276" y="579"/>
                    </a:lnTo>
                    <a:lnTo>
                      <a:pt x="274" y="586"/>
                    </a:lnTo>
                    <a:lnTo>
                      <a:pt x="274" y="591"/>
                    </a:lnTo>
                    <a:lnTo>
                      <a:pt x="272" y="596"/>
                    </a:lnTo>
                    <a:lnTo>
                      <a:pt x="270" y="601"/>
                    </a:lnTo>
                    <a:lnTo>
                      <a:pt x="268" y="606"/>
                    </a:lnTo>
                    <a:lnTo>
                      <a:pt x="266" y="609"/>
                    </a:lnTo>
                    <a:lnTo>
                      <a:pt x="264" y="613"/>
                    </a:lnTo>
                    <a:lnTo>
                      <a:pt x="262" y="614"/>
                    </a:lnTo>
                    <a:lnTo>
                      <a:pt x="260" y="616"/>
                    </a:lnTo>
                    <a:lnTo>
                      <a:pt x="258" y="618"/>
                    </a:lnTo>
                    <a:lnTo>
                      <a:pt x="256" y="620"/>
                    </a:lnTo>
                    <a:lnTo>
                      <a:pt x="256" y="620"/>
                    </a:lnTo>
                    <a:lnTo>
                      <a:pt x="250" y="620"/>
                    </a:lnTo>
                    <a:lnTo>
                      <a:pt x="246" y="618"/>
                    </a:lnTo>
                    <a:lnTo>
                      <a:pt x="242" y="614"/>
                    </a:lnTo>
                    <a:lnTo>
                      <a:pt x="238" y="611"/>
                    </a:lnTo>
                    <a:lnTo>
                      <a:pt x="235" y="606"/>
                    </a:lnTo>
                    <a:lnTo>
                      <a:pt x="233" y="601"/>
                    </a:lnTo>
                    <a:lnTo>
                      <a:pt x="229" y="592"/>
                    </a:lnTo>
                    <a:lnTo>
                      <a:pt x="227" y="584"/>
                    </a:lnTo>
                    <a:lnTo>
                      <a:pt x="227" y="579"/>
                    </a:lnTo>
                    <a:lnTo>
                      <a:pt x="227" y="574"/>
                    </a:lnTo>
                    <a:lnTo>
                      <a:pt x="225" y="567"/>
                    </a:lnTo>
                    <a:lnTo>
                      <a:pt x="225" y="558"/>
                    </a:lnTo>
                    <a:lnTo>
                      <a:pt x="225" y="550"/>
                    </a:lnTo>
                    <a:lnTo>
                      <a:pt x="225" y="541"/>
                    </a:lnTo>
                    <a:lnTo>
                      <a:pt x="225" y="531"/>
                    </a:lnTo>
                    <a:lnTo>
                      <a:pt x="225" y="521"/>
                    </a:lnTo>
                    <a:lnTo>
                      <a:pt x="225" y="511"/>
                    </a:lnTo>
                    <a:lnTo>
                      <a:pt x="225" y="497"/>
                    </a:lnTo>
                    <a:lnTo>
                      <a:pt x="227" y="485"/>
                    </a:lnTo>
                    <a:lnTo>
                      <a:pt x="227" y="470"/>
                    </a:lnTo>
                    <a:lnTo>
                      <a:pt x="229" y="457"/>
                    </a:lnTo>
                    <a:lnTo>
                      <a:pt x="229" y="440"/>
                    </a:lnTo>
                    <a:lnTo>
                      <a:pt x="231" y="423"/>
                    </a:lnTo>
                    <a:lnTo>
                      <a:pt x="233" y="406"/>
                    </a:lnTo>
                    <a:lnTo>
                      <a:pt x="235" y="387"/>
                    </a:lnTo>
                    <a:lnTo>
                      <a:pt x="235" y="370"/>
                    </a:lnTo>
                    <a:lnTo>
                      <a:pt x="236" y="353"/>
                    </a:lnTo>
                    <a:lnTo>
                      <a:pt x="238" y="336"/>
                    </a:lnTo>
                    <a:lnTo>
                      <a:pt x="238" y="321"/>
                    </a:lnTo>
                    <a:lnTo>
                      <a:pt x="240" y="305"/>
                    </a:lnTo>
                    <a:lnTo>
                      <a:pt x="240" y="290"/>
                    </a:lnTo>
                    <a:lnTo>
                      <a:pt x="242" y="275"/>
                    </a:lnTo>
                    <a:lnTo>
                      <a:pt x="242" y="261"/>
                    </a:lnTo>
                    <a:lnTo>
                      <a:pt x="242" y="248"/>
                    </a:lnTo>
                    <a:lnTo>
                      <a:pt x="242" y="234"/>
                    </a:lnTo>
                    <a:lnTo>
                      <a:pt x="242" y="222"/>
                    </a:lnTo>
                    <a:lnTo>
                      <a:pt x="242" y="210"/>
                    </a:lnTo>
                    <a:lnTo>
                      <a:pt x="242" y="198"/>
                    </a:lnTo>
                    <a:lnTo>
                      <a:pt x="242" y="187"/>
                    </a:lnTo>
                    <a:lnTo>
                      <a:pt x="242" y="176"/>
                    </a:lnTo>
                    <a:lnTo>
                      <a:pt x="240" y="166"/>
                    </a:lnTo>
                    <a:lnTo>
                      <a:pt x="240" y="156"/>
                    </a:lnTo>
                    <a:lnTo>
                      <a:pt x="238" y="148"/>
                    </a:lnTo>
                    <a:lnTo>
                      <a:pt x="238" y="137"/>
                    </a:lnTo>
                    <a:lnTo>
                      <a:pt x="236" y="131"/>
                    </a:lnTo>
                    <a:lnTo>
                      <a:pt x="236" y="122"/>
                    </a:lnTo>
                    <a:lnTo>
                      <a:pt x="235" y="115"/>
                    </a:lnTo>
                    <a:lnTo>
                      <a:pt x="235" y="108"/>
                    </a:lnTo>
                    <a:lnTo>
                      <a:pt x="233" y="102"/>
                    </a:lnTo>
                    <a:lnTo>
                      <a:pt x="233" y="97"/>
                    </a:lnTo>
                    <a:lnTo>
                      <a:pt x="233" y="91"/>
                    </a:lnTo>
                    <a:lnTo>
                      <a:pt x="231" y="86"/>
                    </a:lnTo>
                    <a:lnTo>
                      <a:pt x="231" y="83"/>
                    </a:lnTo>
                    <a:lnTo>
                      <a:pt x="229" y="80"/>
                    </a:lnTo>
                    <a:lnTo>
                      <a:pt x="229" y="76"/>
                    </a:lnTo>
                    <a:lnTo>
                      <a:pt x="227" y="75"/>
                    </a:lnTo>
                    <a:lnTo>
                      <a:pt x="227" y="73"/>
                    </a:lnTo>
                    <a:lnTo>
                      <a:pt x="225" y="73"/>
                    </a:lnTo>
                    <a:lnTo>
                      <a:pt x="223" y="73"/>
                    </a:lnTo>
                    <a:lnTo>
                      <a:pt x="219" y="73"/>
                    </a:lnTo>
                    <a:lnTo>
                      <a:pt x="217" y="73"/>
                    </a:lnTo>
                    <a:lnTo>
                      <a:pt x="213" y="73"/>
                    </a:lnTo>
                    <a:lnTo>
                      <a:pt x="207" y="73"/>
                    </a:lnTo>
                    <a:lnTo>
                      <a:pt x="203" y="75"/>
                    </a:lnTo>
                    <a:lnTo>
                      <a:pt x="197" y="75"/>
                    </a:lnTo>
                    <a:lnTo>
                      <a:pt x="191" y="76"/>
                    </a:lnTo>
                    <a:lnTo>
                      <a:pt x="186" y="78"/>
                    </a:lnTo>
                    <a:lnTo>
                      <a:pt x="178" y="80"/>
                    </a:lnTo>
                    <a:lnTo>
                      <a:pt x="170" y="81"/>
                    </a:lnTo>
                    <a:lnTo>
                      <a:pt x="162" y="85"/>
                    </a:lnTo>
                    <a:lnTo>
                      <a:pt x="152" y="86"/>
                    </a:lnTo>
                    <a:lnTo>
                      <a:pt x="144" y="90"/>
                    </a:lnTo>
                    <a:lnTo>
                      <a:pt x="125" y="95"/>
                    </a:lnTo>
                    <a:lnTo>
                      <a:pt x="107" y="100"/>
                    </a:lnTo>
                    <a:lnTo>
                      <a:pt x="88" y="105"/>
                    </a:lnTo>
                    <a:lnTo>
                      <a:pt x="70" y="108"/>
                    </a:lnTo>
                    <a:lnTo>
                      <a:pt x="53" y="112"/>
                    </a:lnTo>
                    <a:lnTo>
                      <a:pt x="35" y="114"/>
                    </a:lnTo>
                    <a:lnTo>
                      <a:pt x="17" y="115"/>
                    </a:lnTo>
                    <a:lnTo>
                      <a:pt x="0" y="115"/>
                    </a:lnTo>
                    <a:lnTo>
                      <a:pt x="0" y="75"/>
                    </a:lnTo>
                    <a:lnTo>
                      <a:pt x="15" y="75"/>
                    </a:lnTo>
                    <a:lnTo>
                      <a:pt x="31" y="73"/>
                    </a:lnTo>
                    <a:lnTo>
                      <a:pt x="47" y="71"/>
                    </a:lnTo>
                    <a:lnTo>
                      <a:pt x="64" y="68"/>
                    </a:lnTo>
                    <a:lnTo>
                      <a:pt x="80" y="64"/>
                    </a:lnTo>
                    <a:lnTo>
                      <a:pt x="98" y="59"/>
                    </a:lnTo>
                    <a:lnTo>
                      <a:pt x="115" y="54"/>
                    </a:lnTo>
                    <a:lnTo>
                      <a:pt x="135" y="49"/>
                    </a:lnTo>
                    <a:lnTo>
                      <a:pt x="150" y="42"/>
                    </a:lnTo>
                    <a:lnTo>
                      <a:pt x="166" y="37"/>
                    </a:lnTo>
                    <a:lnTo>
                      <a:pt x="180" y="32"/>
                    </a:lnTo>
                    <a:lnTo>
                      <a:pt x="191" y="27"/>
                    </a:lnTo>
                    <a:lnTo>
                      <a:pt x="201" y="22"/>
                    </a:lnTo>
                    <a:lnTo>
                      <a:pt x="209" y="17"/>
                    </a:lnTo>
                    <a:lnTo>
                      <a:pt x="217" y="12"/>
                    </a:lnTo>
                    <a:lnTo>
                      <a:pt x="223" y="8"/>
                    </a:lnTo>
                    <a:lnTo>
                      <a:pt x="227" y="5"/>
                    </a:lnTo>
                    <a:lnTo>
                      <a:pt x="231" y="2"/>
                    </a:lnTo>
                    <a:lnTo>
                      <a:pt x="235" y="0"/>
                    </a:lnTo>
                    <a:lnTo>
                      <a:pt x="240" y="0"/>
                    </a:lnTo>
                    <a:lnTo>
                      <a:pt x="246" y="0"/>
                    </a:lnTo>
                    <a:lnTo>
                      <a:pt x="254" y="0"/>
                    </a:lnTo>
                    <a:lnTo>
                      <a:pt x="262" y="2"/>
                    </a:lnTo>
                    <a:lnTo>
                      <a:pt x="270" y="3"/>
                    </a:lnTo>
                    <a:lnTo>
                      <a:pt x="281" y="10"/>
                    </a:lnTo>
                    <a:lnTo>
                      <a:pt x="293" y="18"/>
                    </a:lnTo>
                    <a:lnTo>
                      <a:pt x="305" y="25"/>
                    </a:lnTo>
                    <a:lnTo>
                      <a:pt x="317" y="34"/>
                    </a:lnTo>
                    <a:lnTo>
                      <a:pt x="321" y="37"/>
                    </a:lnTo>
                    <a:lnTo>
                      <a:pt x="325" y="41"/>
                    </a:lnTo>
                    <a:lnTo>
                      <a:pt x="328" y="46"/>
                    </a:lnTo>
                    <a:lnTo>
                      <a:pt x="330" y="49"/>
                    </a:lnTo>
                    <a:lnTo>
                      <a:pt x="334" y="54"/>
                    </a:lnTo>
                    <a:lnTo>
                      <a:pt x="336" y="58"/>
                    </a:lnTo>
                    <a:lnTo>
                      <a:pt x="338" y="59"/>
                    </a:lnTo>
                    <a:lnTo>
                      <a:pt x="338" y="66"/>
                    </a:lnTo>
                    <a:lnTo>
                      <a:pt x="336" y="75"/>
                    </a:lnTo>
                    <a:lnTo>
                      <a:pt x="330" y="80"/>
                    </a:lnTo>
                    <a:lnTo>
                      <a:pt x="328" y="83"/>
                    </a:lnTo>
                    <a:lnTo>
                      <a:pt x="325" y="85"/>
                    </a:lnTo>
                    <a:lnTo>
                      <a:pt x="323" y="86"/>
                    </a:lnTo>
                    <a:lnTo>
                      <a:pt x="321" y="90"/>
                    </a:lnTo>
                    <a:lnTo>
                      <a:pt x="321" y="95"/>
                    </a:lnTo>
                    <a:lnTo>
                      <a:pt x="319" y="102"/>
                    </a:lnTo>
                    <a:lnTo>
                      <a:pt x="317" y="108"/>
                    </a:lnTo>
                    <a:lnTo>
                      <a:pt x="315" y="115"/>
                    </a:lnTo>
                    <a:lnTo>
                      <a:pt x="313" y="125"/>
                    </a:lnTo>
                    <a:lnTo>
                      <a:pt x="311" y="136"/>
                    </a:lnTo>
                    <a:lnTo>
                      <a:pt x="311" y="146"/>
                    </a:lnTo>
                    <a:lnTo>
                      <a:pt x="309" y="159"/>
                    </a:lnTo>
                    <a:lnTo>
                      <a:pt x="307" y="173"/>
                    </a:lnTo>
                    <a:lnTo>
                      <a:pt x="307" y="187"/>
                    </a:lnTo>
                    <a:lnTo>
                      <a:pt x="305" y="204"/>
                    </a:lnTo>
                    <a:lnTo>
                      <a:pt x="303" y="221"/>
                    </a:lnTo>
                    <a:lnTo>
                      <a:pt x="303" y="238"/>
                    </a:lnTo>
                    <a:lnTo>
                      <a:pt x="301" y="258"/>
                    </a:lnTo>
                    <a:lnTo>
                      <a:pt x="301" y="258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32"/>
              <p:cNvSpPr/>
              <p:nvPr/>
            </p:nvSpPr>
            <p:spPr bwMode="auto">
              <a:xfrm>
                <a:off x="3117850" y="981075"/>
                <a:ext cx="136525" cy="52387"/>
              </a:xfrm>
              <a:custGeom>
                <a:avLst/>
                <a:gdLst>
                  <a:gd name="T0" fmla="*/ 0 w 173"/>
                  <a:gd name="T1" fmla="*/ 40 h 66"/>
                  <a:gd name="T2" fmla="*/ 24 w 173"/>
                  <a:gd name="T3" fmla="*/ 32 h 66"/>
                  <a:gd name="T4" fmla="*/ 45 w 173"/>
                  <a:gd name="T5" fmla="*/ 23 h 66"/>
                  <a:gd name="T6" fmla="*/ 65 w 173"/>
                  <a:gd name="T7" fmla="*/ 16 h 66"/>
                  <a:gd name="T8" fmla="*/ 85 w 173"/>
                  <a:gd name="T9" fmla="*/ 10 h 66"/>
                  <a:gd name="T10" fmla="*/ 92 w 173"/>
                  <a:gd name="T11" fmla="*/ 8 h 66"/>
                  <a:gd name="T12" fmla="*/ 100 w 173"/>
                  <a:gd name="T13" fmla="*/ 6 h 66"/>
                  <a:gd name="T14" fmla="*/ 108 w 173"/>
                  <a:gd name="T15" fmla="*/ 3 h 66"/>
                  <a:gd name="T16" fmla="*/ 114 w 173"/>
                  <a:gd name="T17" fmla="*/ 3 h 66"/>
                  <a:gd name="T18" fmla="*/ 120 w 173"/>
                  <a:gd name="T19" fmla="*/ 1 h 66"/>
                  <a:gd name="T20" fmla="*/ 126 w 173"/>
                  <a:gd name="T21" fmla="*/ 0 h 66"/>
                  <a:gd name="T22" fmla="*/ 131 w 173"/>
                  <a:gd name="T23" fmla="*/ 0 h 66"/>
                  <a:gd name="T24" fmla="*/ 135 w 173"/>
                  <a:gd name="T25" fmla="*/ 0 h 66"/>
                  <a:gd name="T26" fmla="*/ 143 w 173"/>
                  <a:gd name="T27" fmla="*/ 0 h 66"/>
                  <a:gd name="T28" fmla="*/ 151 w 173"/>
                  <a:gd name="T29" fmla="*/ 1 h 66"/>
                  <a:gd name="T30" fmla="*/ 157 w 173"/>
                  <a:gd name="T31" fmla="*/ 1 h 66"/>
                  <a:gd name="T32" fmla="*/ 163 w 173"/>
                  <a:gd name="T33" fmla="*/ 5 h 66"/>
                  <a:gd name="T34" fmla="*/ 167 w 173"/>
                  <a:gd name="T35" fmla="*/ 6 h 66"/>
                  <a:gd name="T36" fmla="*/ 171 w 173"/>
                  <a:gd name="T37" fmla="*/ 10 h 66"/>
                  <a:gd name="T38" fmla="*/ 173 w 173"/>
                  <a:gd name="T39" fmla="*/ 15 h 66"/>
                  <a:gd name="T40" fmla="*/ 173 w 173"/>
                  <a:gd name="T41" fmla="*/ 20 h 66"/>
                  <a:gd name="T42" fmla="*/ 173 w 173"/>
                  <a:gd name="T43" fmla="*/ 25 h 66"/>
                  <a:gd name="T44" fmla="*/ 171 w 173"/>
                  <a:gd name="T45" fmla="*/ 30 h 66"/>
                  <a:gd name="T46" fmla="*/ 167 w 173"/>
                  <a:gd name="T47" fmla="*/ 35 h 66"/>
                  <a:gd name="T48" fmla="*/ 163 w 173"/>
                  <a:gd name="T49" fmla="*/ 39 h 66"/>
                  <a:gd name="T50" fmla="*/ 157 w 173"/>
                  <a:gd name="T51" fmla="*/ 42 h 66"/>
                  <a:gd name="T52" fmla="*/ 149 w 173"/>
                  <a:gd name="T53" fmla="*/ 45 h 66"/>
                  <a:gd name="T54" fmla="*/ 141 w 173"/>
                  <a:gd name="T55" fmla="*/ 49 h 66"/>
                  <a:gd name="T56" fmla="*/ 131 w 173"/>
                  <a:gd name="T57" fmla="*/ 50 h 66"/>
                  <a:gd name="T58" fmla="*/ 120 w 173"/>
                  <a:gd name="T59" fmla="*/ 54 h 66"/>
                  <a:gd name="T60" fmla="*/ 108 w 173"/>
                  <a:gd name="T61" fmla="*/ 57 h 66"/>
                  <a:gd name="T62" fmla="*/ 94 w 173"/>
                  <a:gd name="T63" fmla="*/ 61 h 66"/>
                  <a:gd name="T64" fmla="*/ 79 w 173"/>
                  <a:gd name="T65" fmla="*/ 62 h 66"/>
                  <a:gd name="T66" fmla="*/ 61 w 173"/>
                  <a:gd name="T67" fmla="*/ 64 h 66"/>
                  <a:gd name="T68" fmla="*/ 43 w 173"/>
                  <a:gd name="T69" fmla="*/ 64 h 66"/>
                  <a:gd name="T70" fmla="*/ 22 w 173"/>
                  <a:gd name="T71" fmla="*/ 66 h 66"/>
                  <a:gd name="T72" fmla="*/ 0 w 173"/>
                  <a:gd name="T73" fmla="*/ 66 h 66"/>
                  <a:gd name="T74" fmla="*/ 0 w 173"/>
                  <a:gd name="T75" fmla="*/ 40 h 66"/>
                  <a:gd name="T76" fmla="*/ 0 w 173"/>
                  <a:gd name="T77" fmla="*/ 4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3" h="66">
                    <a:moveTo>
                      <a:pt x="0" y="40"/>
                    </a:moveTo>
                    <a:lnTo>
                      <a:pt x="24" y="32"/>
                    </a:lnTo>
                    <a:lnTo>
                      <a:pt x="45" y="23"/>
                    </a:lnTo>
                    <a:lnTo>
                      <a:pt x="65" y="16"/>
                    </a:lnTo>
                    <a:lnTo>
                      <a:pt x="85" y="10"/>
                    </a:lnTo>
                    <a:lnTo>
                      <a:pt x="92" y="8"/>
                    </a:lnTo>
                    <a:lnTo>
                      <a:pt x="100" y="6"/>
                    </a:lnTo>
                    <a:lnTo>
                      <a:pt x="108" y="3"/>
                    </a:lnTo>
                    <a:lnTo>
                      <a:pt x="114" y="3"/>
                    </a:lnTo>
                    <a:lnTo>
                      <a:pt x="120" y="1"/>
                    </a:lnTo>
                    <a:lnTo>
                      <a:pt x="126" y="0"/>
                    </a:lnTo>
                    <a:lnTo>
                      <a:pt x="131" y="0"/>
                    </a:lnTo>
                    <a:lnTo>
                      <a:pt x="135" y="0"/>
                    </a:lnTo>
                    <a:lnTo>
                      <a:pt x="143" y="0"/>
                    </a:lnTo>
                    <a:lnTo>
                      <a:pt x="151" y="1"/>
                    </a:lnTo>
                    <a:lnTo>
                      <a:pt x="157" y="1"/>
                    </a:lnTo>
                    <a:lnTo>
                      <a:pt x="163" y="5"/>
                    </a:lnTo>
                    <a:lnTo>
                      <a:pt x="167" y="6"/>
                    </a:lnTo>
                    <a:lnTo>
                      <a:pt x="171" y="10"/>
                    </a:lnTo>
                    <a:lnTo>
                      <a:pt x="173" y="15"/>
                    </a:lnTo>
                    <a:lnTo>
                      <a:pt x="173" y="20"/>
                    </a:lnTo>
                    <a:lnTo>
                      <a:pt x="173" y="25"/>
                    </a:lnTo>
                    <a:lnTo>
                      <a:pt x="171" y="30"/>
                    </a:lnTo>
                    <a:lnTo>
                      <a:pt x="167" y="35"/>
                    </a:lnTo>
                    <a:lnTo>
                      <a:pt x="163" y="39"/>
                    </a:lnTo>
                    <a:lnTo>
                      <a:pt x="157" y="42"/>
                    </a:lnTo>
                    <a:lnTo>
                      <a:pt x="149" y="45"/>
                    </a:lnTo>
                    <a:lnTo>
                      <a:pt x="141" y="49"/>
                    </a:lnTo>
                    <a:lnTo>
                      <a:pt x="131" y="50"/>
                    </a:lnTo>
                    <a:lnTo>
                      <a:pt x="120" y="54"/>
                    </a:lnTo>
                    <a:lnTo>
                      <a:pt x="108" y="57"/>
                    </a:lnTo>
                    <a:lnTo>
                      <a:pt x="94" y="61"/>
                    </a:lnTo>
                    <a:lnTo>
                      <a:pt x="79" y="62"/>
                    </a:lnTo>
                    <a:lnTo>
                      <a:pt x="61" y="64"/>
                    </a:lnTo>
                    <a:lnTo>
                      <a:pt x="43" y="64"/>
                    </a:lnTo>
                    <a:lnTo>
                      <a:pt x="22" y="66"/>
                    </a:lnTo>
                    <a:lnTo>
                      <a:pt x="0" y="66"/>
                    </a:lnTo>
                    <a:lnTo>
                      <a:pt x="0" y="40"/>
                    </a:lnTo>
                    <a:lnTo>
                      <a:pt x="0" y="4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33"/>
              <p:cNvSpPr/>
              <p:nvPr/>
            </p:nvSpPr>
            <p:spPr bwMode="auto">
              <a:xfrm>
                <a:off x="3128963" y="1163638"/>
                <a:ext cx="187325" cy="52387"/>
              </a:xfrm>
              <a:custGeom>
                <a:avLst/>
                <a:gdLst>
                  <a:gd name="T0" fmla="*/ 121 w 237"/>
                  <a:gd name="T1" fmla="*/ 61 h 66"/>
                  <a:gd name="T2" fmla="*/ 106 w 237"/>
                  <a:gd name="T3" fmla="*/ 63 h 66"/>
                  <a:gd name="T4" fmla="*/ 90 w 237"/>
                  <a:gd name="T5" fmla="*/ 64 h 66"/>
                  <a:gd name="T6" fmla="*/ 61 w 237"/>
                  <a:gd name="T7" fmla="*/ 66 h 66"/>
                  <a:gd name="T8" fmla="*/ 31 w 237"/>
                  <a:gd name="T9" fmla="*/ 66 h 66"/>
                  <a:gd name="T10" fmla="*/ 0 w 237"/>
                  <a:gd name="T11" fmla="*/ 66 h 66"/>
                  <a:gd name="T12" fmla="*/ 0 w 237"/>
                  <a:gd name="T13" fmla="*/ 15 h 66"/>
                  <a:gd name="T14" fmla="*/ 26 w 237"/>
                  <a:gd name="T15" fmla="*/ 13 h 66"/>
                  <a:gd name="T16" fmla="*/ 49 w 237"/>
                  <a:gd name="T17" fmla="*/ 12 h 66"/>
                  <a:gd name="T18" fmla="*/ 71 w 237"/>
                  <a:gd name="T19" fmla="*/ 10 h 66"/>
                  <a:gd name="T20" fmla="*/ 92 w 237"/>
                  <a:gd name="T21" fmla="*/ 8 h 66"/>
                  <a:gd name="T22" fmla="*/ 112 w 237"/>
                  <a:gd name="T23" fmla="*/ 7 h 66"/>
                  <a:gd name="T24" fmla="*/ 129 w 237"/>
                  <a:gd name="T25" fmla="*/ 5 h 66"/>
                  <a:gd name="T26" fmla="*/ 145 w 237"/>
                  <a:gd name="T27" fmla="*/ 5 h 66"/>
                  <a:gd name="T28" fmla="*/ 161 w 237"/>
                  <a:gd name="T29" fmla="*/ 3 h 66"/>
                  <a:gd name="T30" fmla="*/ 174 w 237"/>
                  <a:gd name="T31" fmla="*/ 3 h 66"/>
                  <a:gd name="T32" fmla="*/ 188 w 237"/>
                  <a:gd name="T33" fmla="*/ 1 h 66"/>
                  <a:gd name="T34" fmla="*/ 200 w 237"/>
                  <a:gd name="T35" fmla="*/ 1 h 66"/>
                  <a:gd name="T36" fmla="*/ 209 w 237"/>
                  <a:gd name="T37" fmla="*/ 1 h 66"/>
                  <a:gd name="T38" fmla="*/ 219 w 237"/>
                  <a:gd name="T39" fmla="*/ 0 h 66"/>
                  <a:gd name="T40" fmla="*/ 227 w 237"/>
                  <a:gd name="T41" fmla="*/ 0 h 66"/>
                  <a:gd name="T42" fmla="*/ 233 w 237"/>
                  <a:gd name="T43" fmla="*/ 0 h 66"/>
                  <a:gd name="T44" fmla="*/ 237 w 237"/>
                  <a:gd name="T45" fmla="*/ 0 h 66"/>
                  <a:gd name="T46" fmla="*/ 237 w 237"/>
                  <a:gd name="T47" fmla="*/ 40 h 66"/>
                  <a:gd name="T48" fmla="*/ 223 w 237"/>
                  <a:gd name="T49" fmla="*/ 42 h 66"/>
                  <a:gd name="T50" fmla="*/ 209 w 237"/>
                  <a:gd name="T51" fmla="*/ 46 h 66"/>
                  <a:gd name="T52" fmla="*/ 182 w 237"/>
                  <a:gd name="T53" fmla="*/ 51 h 66"/>
                  <a:gd name="T54" fmla="*/ 153 w 237"/>
                  <a:gd name="T55" fmla="*/ 56 h 66"/>
                  <a:gd name="T56" fmla="*/ 137 w 237"/>
                  <a:gd name="T57" fmla="*/ 59 h 66"/>
                  <a:gd name="T58" fmla="*/ 121 w 237"/>
                  <a:gd name="T59" fmla="*/ 61 h 66"/>
                  <a:gd name="T60" fmla="*/ 121 w 237"/>
                  <a:gd name="T61" fmla="*/ 6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7" h="66">
                    <a:moveTo>
                      <a:pt x="121" y="61"/>
                    </a:moveTo>
                    <a:lnTo>
                      <a:pt x="106" y="63"/>
                    </a:lnTo>
                    <a:lnTo>
                      <a:pt x="90" y="64"/>
                    </a:lnTo>
                    <a:lnTo>
                      <a:pt x="61" y="66"/>
                    </a:lnTo>
                    <a:lnTo>
                      <a:pt x="31" y="66"/>
                    </a:lnTo>
                    <a:lnTo>
                      <a:pt x="0" y="66"/>
                    </a:lnTo>
                    <a:lnTo>
                      <a:pt x="0" y="15"/>
                    </a:lnTo>
                    <a:lnTo>
                      <a:pt x="26" y="13"/>
                    </a:lnTo>
                    <a:lnTo>
                      <a:pt x="49" y="12"/>
                    </a:lnTo>
                    <a:lnTo>
                      <a:pt x="71" y="10"/>
                    </a:lnTo>
                    <a:lnTo>
                      <a:pt x="92" y="8"/>
                    </a:lnTo>
                    <a:lnTo>
                      <a:pt x="112" y="7"/>
                    </a:lnTo>
                    <a:lnTo>
                      <a:pt x="129" y="5"/>
                    </a:lnTo>
                    <a:lnTo>
                      <a:pt x="145" y="5"/>
                    </a:lnTo>
                    <a:lnTo>
                      <a:pt x="161" y="3"/>
                    </a:lnTo>
                    <a:lnTo>
                      <a:pt x="174" y="3"/>
                    </a:lnTo>
                    <a:lnTo>
                      <a:pt x="188" y="1"/>
                    </a:lnTo>
                    <a:lnTo>
                      <a:pt x="200" y="1"/>
                    </a:lnTo>
                    <a:lnTo>
                      <a:pt x="209" y="1"/>
                    </a:lnTo>
                    <a:lnTo>
                      <a:pt x="219" y="0"/>
                    </a:lnTo>
                    <a:lnTo>
                      <a:pt x="227" y="0"/>
                    </a:lnTo>
                    <a:lnTo>
                      <a:pt x="233" y="0"/>
                    </a:lnTo>
                    <a:lnTo>
                      <a:pt x="237" y="0"/>
                    </a:lnTo>
                    <a:lnTo>
                      <a:pt x="237" y="40"/>
                    </a:lnTo>
                    <a:lnTo>
                      <a:pt x="223" y="42"/>
                    </a:lnTo>
                    <a:lnTo>
                      <a:pt x="209" y="46"/>
                    </a:lnTo>
                    <a:lnTo>
                      <a:pt x="182" y="51"/>
                    </a:lnTo>
                    <a:lnTo>
                      <a:pt x="153" y="56"/>
                    </a:lnTo>
                    <a:lnTo>
                      <a:pt x="137" y="59"/>
                    </a:lnTo>
                    <a:lnTo>
                      <a:pt x="121" y="61"/>
                    </a:lnTo>
                    <a:lnTo>
                      <a:pt x="121" y="61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34"/>
              <p:cNvSpPr/>
              <p:nvPr/>
            </p:nvSpPr>
            <p:spPr bwMode="auto">
              <a:xfrm>
                <a:off x="3460750" y="931863"/>
                <a:ext cx="107950" cy="146050"/>
              </a:xfrm>
              <a:custGeom>
                <a:avLst/>
                <a:gdLst>
                  <a:gd name="T0" fmla="*/ 0 w 135"/>
                  <a:gd name="T1" fmla="*/ 18 h 185"/>
                  <a:gd name="T2" fmla="*/ 0 w 135"/>
                  <a:gd name="T3" fmla="*/ 10 h 185"/>
                  <a:gd name="T4" fmla="*/ 4 w 135"/>
                  <a:gd name="T5" fmla="*/ 1 h 185"/>
                  <a:gd name="T6" fmla="*/ 10 w 135"/>
                  <a:gd name="T7" fmla="*/ 0 h 185"/>
                  <a:gd name="T8" fmla="*/ 16 w 135"/>
                  <a:gd name="T9" fmla="*/ 0 h 185"/>
                  <a:gd name="T10" fmla="*/ 27 w 135"/>
                  <a:gd name="T11" fmla="*/ 3 h 185"/>
                  <a:gd name="T12" fmla="*/ 41 w 135"/>
                  <a:gd name="T13" fmla="*/ 6 h 185"/>
                  <a:gd name="T14" fmla="*/ 59 w 135"/>
                  <a:gd name="T15" fmla="*/ 15 h 185"/>
                  <a:gd name="T16" fmla="*/ 90 w 135"/>
                  <a:gd name="T17" fmla="*/ 35 h 185"/>
                  <a:gd name="T18" fmla="*/ 113 w 135"/>
                  <a:gd name="T19" fmla="*/ 54 h 185"/>
                  <a:gd name="T20" fmla="*/ 123 w 135"/>
                  <a:gd name="T21" fmla="*/ 68 h 185"/>
                  <a:gd name="T22" fmla="*/ 131 w 135"/>
                  <a:gd name="T23" fmla="*/ 86 h 185"/>
                  <a:gd name="T24" fmla="*/ 135 w 135"/>
                  <a:gd name="T25" fmla="*/ 107 h 185"/>
                  <a:gd name="T26" fmla="*/ 135 w 135"/>
                  <a:gd name="T27" fmla="*/ 125 h 185"/>
                  <a:gd name="T28" fmla="*/ 135 w 135"/>
                  <a:gd name="T29" fmla="*/ 137 h 185"/>
                  <a:gd name="T30" fmla="*/ 135 w 135"/>
                  <a:gd name="T31" fmla="*/ 151 h 185"/>
                  <a:gd name="T32" fmla="*/ 133 w 135"/>
                  <a:gd name="T33" fmla="*/ 164 h 185"/>
                  <a:gd name="T34" fmla="*/ 131 w 135"/>
                  <a:gd name="T35" fmla="*/ 173 h 185"/>
                  <a:gd name="T36" fmla="*/ 127 w 135"/>
                  <a:gd name="T37" fmla="*/ 178 h 185"/>
                  <a:gd name="T38" fmla="*/ 117 w 135"/>
                  <a:gd name="T39" fmla="*/ 183 h 185"/>
                  <a:gd name="T40" fmla="*/ 111 w 135"/>
                  <a:gd name="T41" fmla="*/ 185 h 185"/>
                  <a:gd name="T42" fmla="*/ 107 w 135"/>
                  <a:gd name="T43" fmla="*/ 183 h 185"/>
                  <a:gd name="T44" fmla="*/ 102 w 135"/>
                  <a:gd name="T45" fmla="*/ 180 h 185"/>
                  <a:gd name="T46" fmla="*/ 96 w 135"/>
                  <a:gd name="T47" fmla="*/ 175 h 185"/>
                  <a:gd name="T48" fmla="*/ 90 w 135"/>
                  <a:gd name="T49" fmla="*/ 166 h 185"/>
                  <a:gd name="T50" fmla="*/ 82 w 135"/>
                  <a:gd name="T51" fmla="*/ 154 h 185"/>
                  <a:gd name="T52" fmla="*/ 72 w 135"/>
                  <a:gd name="T53" fmla="*/ 142 h 185"/>
                  <a:gd name="T54" fmla="*/ 62 w 135"/>
                  <a:gd name="T55" fmla="*/ 127 h 185"/>
                  <a:gd name="T56" fmla="*/ 51 w 135"/>
                  <a:gd name="T57" fmla="*/ 108 h 185"/>
                  <a:gd name="T58" fmla="*/ 39 w 135"/>
                  <a:gd name="T59" fmla="*/ 90 h 185"/>
                  <a:gd name="T60" fmla="*/ 29 w 135"/>
                  <a:gd name="T61" fmla="*/ 74 h 185"/>
                  <a:gd name="T62" fmla="*/ 21 w 135"/>
                  <a:gd name="T63" fmla="*/ 59 h 185"/>
                  <a:gd name="T64" fmla="*/ 14 w 135"/>
                  <a:gd name="T65" fmla="*/ 47 h 185"/>
                  <a:gd name="T66" fmla="*/ 8 w 135"/>
                  <a:gd name="T67" fmla="*/ 37 h 185"/>
                  <a:gd name="T68" fmla="*/ 4 w 135"/>
                  <a:gd name="T69" fmla="*/ 30 h 185"/>
                  <a:gd name="T70" fmla="*/ 0 w 135"/>
                  <a:gd name="T71" fmla="*/ 25 h 185"/>
                  <a:gd name="T72" fmla="*/ 0 w 135"/>
                  <a:gd name="T73" fmla="*/ 2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5" h="185">
                    <a:moveTo>
                      <a:pt x="0" y="22"/>
                    </a:moveTo>
                    <a:lnTo>
                      <a:pt x="0" y="18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1"/>
                    </a:lnTo>
                    <a:lnTo>
                      <a:pt x="27" y="3"/>
                    </a:lnTo>
                    <a:lnTo>
                      <a:pt x="33" y="5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9" y="15"/>
                    </a:lnTo>
                    <a:lnTo>
                      <a:pt x="74" y="25"/>
                    </a:lnTo>
                    <a:lnTo>
                      <a:pt x="90" y="35"/>
                    </a:lnTo>
                    <a:lnTo>
                      <a:pt x="107" y="47"/>
                    </a:lnTo>
                    <a:lnTo>
                      <a:pt x="113" y="54"/>
                    </a:lnTo>
                    <a:lnTo>
                      <a:pt x="119" y="61"/>
                    </a:lnTo>
                    <a:lnTo>
                      <a:pt x="123" y="68"/>
                    </a:lnTo>
                    <a:lnTo>
                      <a:pt x="127" y="78"/>
                    </a:lnTo>
                    <a:lnTo>
                      <a:pt x="131" y="86"/>
                    </a:lnTo>
                    <a:lnTo>
                      <a:pt x="133" y="96"/>
                    </a:lnTo>
                    <a:lnTo>
                      <a:pt x="135" y="107"/>
                    </a:lnTo>
                    <a:lnTo>
                      <a:pt x="135" y="119"/>
                    </a:lnTo>
                    <a:lnTo>
                      <a:pt x="135" y="125"/>
                    </a:lnTo>
                    <a:lnTo>
                      <a:pt x="135" y="130"/>
                    </a:lnTo>
                    <a:lnTo>
                      <a:pt x="135" y="137"/>
                    </a:lnTo>
                    <a:lnTo>
                      <a:pt x="135" y="142"/>
                    </a:lnTo>
                    <a:lnTo>
                      <a:pt x="135" y="151"/>
                    </a:lnTo>
                    <a:lnTo>
                      <a:pt x="133" y="158"/>
                    </a:lnTo>
                    <a:lnTo>
                      <a:pt x="133" y="164"/>
                    </a:lnTo>
                    <a:lnTo>
                      <a:pt x="133" y="169"/>
                    </a:lnTo>
                    <a:lnTo>
                      <a:pt x="131" y="173"/>
                    </a:lnTo>
                    <a:lnTo>
                      <a:pt x="129" y="175"/>
                    </a:lnTo>
                    <a:lnTo>
                      <a:pt x="127" y="178"/>
                    </a:lnTo>
                    <a:lnTo>
                      <a:pt x="123" y="181"/>
                    </a:lnTo>
                    <a:lnTo>
                      <a:pt x="117" y="183"/>
                    </a:lnTo>
                    <a:lnTo>
                      <a:pt x="115" y="185"/>
                    </a:lnTo>
                    <a:lnTo>
                      <a:pt x="111" y="185"/>
                    </a:lnTo>
                    <a:lnTo>
                      <a:pt x="109" y="185"/>
                    </a:lnTo>
                    <a:lnTo>
                      <a:pt x="107" y="183"/>
                    </a:lnTo>
                    <a:lnTo>
                      <a:pt x="106" y="181"/>
                    </a:lnTo>
                    <a:lnTo>
                      <a:pt x="102" y="180"/>
                    </a:lnTo>
                    <a:lnTo>
                      <a:pt x="100" y="178"/>
                    </a:lnTo>
                    <a:lnTo>
                      <a:pt x="96" y="175"/>
                    </a:lnTo>
                    <a:lnTo>
                      <a:pt x="94" y="169"/>
                    </a:lnTo>
                    <a:lnTo>
                      <a:pt x="90" y="166"/>
                    </a:lnTo>
                    <a:lnTo>
                      <a:pt x="86" y="161"/>
                    </a:lnTo>
                    <a:lnTo>
                      <a:pt x="82" y="154"/>
                    </a:lnTo>
                    <a:lnTo>
                      <a:pt x="76" y="149"/>
                    </a:lnTo>
                    <a:lnTo>
                      <a:pt x="72" y="142"/>
                    </a:lnTo>
                    <a:lnTo>
                      <a:pt x="68" y="134"/>
                    </a:lnTo>
                    <a:lnTo>
                      <a:pt x="62" y="127"/>
                    </a:lnTo>
                    <a:lnTo>
                      <a:pt x="57" y="117"/>
                    </a:lnTo>
                    <a:lnTo>
                      <a:pt x="51" y="108"/>
                    </a:lnTo>
                    <a:lnTo>
                      <a:pt x="45" y="98"/>
                    </a:lnTo>
                    <a:lnTo>
                      <a:pt x="39" y="90"/>
                    </a:lnTo>
                    <a:lnTo>
                      <a:pt x="35" y="81"/>
                    </a:lnTo>
                    <a:lnTo>
                      <a:pt x="29" y="74"/>
                    </a:lnTo>
                    <a:lnTo>
                      <a:pt x="25" y="66"/>
                    </a:lnTo>
                    <a:lnTo>
                      <a:pt x="21" y="59"/>
                    </a:lnTo>
                    <a:lnTo>
                      <a:pt x="17" y="54"/>
                    </a:lnTo>
                    <a:lnTo>
                      <a:pt x="14" y="47"/>
                    </a:lnTo>
                    <a:lnTo>
                      <a:pt x="10" y="42"/>
                    </a:lnTo>
                    <a:lnTo>
                      <a:pt x="8" y="37"/>
                    </a:lnTo>
                    <a:lnTo>
                      <a:pt x="6" y="34"/>
                    </a:lnTo>
                    <a:lnTo>
                      <a:pt x="4" y="30"/>
                    </a:lnTo>
                    <a:lnTo>
                      <a:pt x="2" y="27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35"/>
              <p:cNvSpPr/>
              <p:nvPr/>
            </p:nvSpPr>
            <p:spPr bwMode="auto">
              <a:xfrm>
                <a:off x="3382963" y="501650"/>
                <a:ext cx="263525" cy="442912"/>
              </a:xfrm>
              <a:custGeom>
                <a:avLst/>
                <a:gdLst>
                  <a:gd name="T0" fmla="*/ 166 w 333"/>
                  <a:gd name="T1" fmla="*/ 251 h 559"/>
                  <a:gd name="T2" fmla="*/ 186 w 333"/>
                  <a:gd name="T3" fmla="*/ 209 h 559"/>
                  <a:gd name="T4" fmla="*/ 202 w 333"/>
                  <a:gd name="T5" fmla="*/ 170 h 559"/>
                  <a:gd name="T6" fmla="*/ 211 w 333"/>
                  <a:gd name="T7" fmla="*/ 133 h 559"/>
                  <a:gd name="T8" fmla="*/ 219 w 333"/>
                  <a:gd name="T9" fmla="*/ 100 h 559"/>
                  <a:gd name="T10" fmla="*/ 223 w 333"/>
                  <a:gd name="T11" fmla="*/ 73 h 559"/>
                  <a:gd name="T12" fmla="*/ 223 w 333"/>
                  <a:gd name="T13" fmla="*/ 53 h 559"/>
                  <a:gd name="T14" fmla="*/ 221 w 333"/>
                  <a:gd name="T15" fmla="*/ 36 h 559"/>
                  <a:gd name="T16" fmla="*/ 217 w 333"/>
                  <a:gd name="T17" fmla="*/ 24 h 559"/>
                  <a:gd name="T18" fmla="*/ 213 w 333"/>
                  <a:gd name="T19" fmla="*/ 15 h 559"/>
                  <a:gd name="T20" fmla="*/ 213 w 333"/>
                  <a:gd name="T21" fmla="*/ 9 h 559"/>
                  <a:gd name="T22" fmla="*/ 217 w 333"/>
                  <a:gd name="T23" fmla="*/ 5 h 559"/>
                  <a:gd name="T24" fmla="*/ 223 w 333"/>
                  <a:gd name="T25" fmla="*/ 2 h 559"/>
                  <a:gd name="T26" fmla="*/ 229 w 333"/>
                  <a:gd name="T27" fmla="*/ 0 h 559"/>
                  <a:gd name="T28" fmla="*/ 239 w 333"/>
                  <a:gd name="T29" fmla="*/ 0 h 559"/>
                  <a:gd name="T30" fmla="*/ 251 w 333"/>
                  <a:gd name="T31" fmla="*/ 2 h 559"/>
                  <a:gd name="T32" fmla="*/ 268 w 333"/>
                  <a:gd name="T33" fmla="*/ 7 h 559"/>
                  <a:gd name="T34" fmla="*/ 296 w 333"/>
                  <a:gd name="T35" fmla="*/ 17 h 559"/>
                  <a:gd name="T36" fmla="*/ 309 w 333"/>
                  <a:gd name="T37" fmla="*/ 24 h 559"/>
                  <a:gd name="T38" fmla="*/ 319 w 333"/>
                  <a:gd name="T39" fmla="*/ 34 h 559"/>
                  <a:gd name="T40" fmla="*/ 325 w 333"/>
                  <a:gd name="T41" fmla="*/ 43 h 559"/>
                  <a:gd name="T42" fmla="*/ 331 w 333"/>
                  <a:gd name="T43" fmla="*/ 51 h 559"/>
                  <a:gd name="T44" fmla="*/ 333 w 333"/>
                  <a:gd name="T45" fmla="*/ 59 h 559"/>
                  <a:gd name="T46" fmla="*/ 331 w 333"/>
                  <a:gd name="T47" fmla="*/ 66 h 559"/>
                  <a:gd name="T48" fmla="*/ 327 w 333"/>
                  <a:gd name="T49" fmla="*/ 78 h 559"/>
                  <a:gd name="T50" fmla="*/ 321 w 333"/>
                  <a:gd name="T51" fmla="*/ 92 h 559"/>
                  <a:gd name="T52" fmla="*/ 313 w 333"/>
                  <a:gd name="T53" fmla="*/ 109 h 559"/>
                  <a:gd name="T54" fmla="*/ 303 w 333"/>
                  <a:gd name="T55" fmla="*/ 131 h 559"/>
                  <a:gd name="T56" fmla="*/ 290 w 333"/>
                  <a:gd name="T57" fmla="*/ 156 h 559"/>
                  <a:gd name="T58" fmla="*/ 276 w 333"/>
                  <a:gd name="T59" fmla="*/ 185 h 559"/>
                  <a:gd name="T60" fmla="*/ 258 w 333"/>
                  <a:gd name="T61" fmla="*/ 217 h 559"/>
                  <a:gd name="T62" fmla="*/ 239 w 333"/>
                  <a:gd name="T63" fmla="*/ 253 h 559"/>
                  <a:gd name="T64" fmla="*/ 219 w 333"/>
                  <a:gd name="T65" fmla="*/ 285 h 559"/>
                  <a:gd name="T66" fmla="*/ 200 w 333"/>
                  <a:gd name="T67" fmla="*/ 318 h 559"/>
                  <a:gd name="T68" fmla="*/ 161 w 333"/>
                  <a:gd name="T69" fmla="*/ 377 h 559"/>
                  <a:gd name="T70" fmla="*/ 119 w 333"/>
                  <a:gd name="T71" fmla="*/ 431 h 559"/>
                  <a:gd name="T72" fmla="*/ 88 w 333"/>
                  <a:gd name="T73" fmla="*/ 469 h 559"/>
                  <a:gd name="T74" fmla="*/ 69 w 333"/>
                  <a:gd name="T75" fmla="*/ 491 h 559"/>
                  <a:gd name="T76" fmla="*/ 51 w 333"/>
                  <a:gd name="T77" fmla="*/ 509 h 559"/>
                  <a:gd name="T78" fmla="*/ 37 w 333"/>
                  <a:gd name="T79" fmla="*/ 526 h 559"/>
                  <a:gd name="T80" fmla="*/ 25 w 333"/>
                  <a:gd name="T81" fmla="*/ 538 h 559"/>
                  <a:gd name="T82" fmla="*/ 16 w 333"/>
                  <a:gd name="T83" fmla="*/ 548 h 559"/>
                  <a:gd name="T84" fmla="*/ 8 w 333"/>
                  <a:gd name="T85" fmla="*/ 555 h 559"/>
                  <a:gd name="T86" fmla="*/ 4 w 333"/>
                  <a:gd name="T87" fmla="*/ 559 h 559"/>
                  <a:gd name="T88" fmla="*/ 0 w 333"/>
                  <a:gd name="T89" fmla="*/ 559 h 559"/>
                  <a:gd name="T90" fmla="*/ 0 w 333"/>
                  <a:gd name="T91" fmla="*/ 555 h 559"/>
                  <a:gd name="T92" fmla="*/ 2 w 333"/>
                  <a:gd name="T93" fmla="*/ 550 h 559"/>
                  <a:gd name="T94" fmla="*/ 6 w 333"/>
                  <a:gd name="T95" fmla="*/ 540 h 559"/>
                  <a:gd name="T96" fmla="*/ 12 w 333"/>
                  <a:gd name="T97" fmla="*/ 528 h 559"/>
                  <a:gd name="T98" fmla="*/ 22 w 333"/>
                  <a:gd name="T99" fmla="*/ 515 h 559"/>
                  <a:gd name="T100" fmla="*/ 33 w 333"/>
                  <a:gd name="T101" fmla="*/ 496 h 559"/>
                  <a:gd name="T102" fmla="*/ 45 w 333"/>
                  <a:gd name="T103" fmla="*/ 474 h 559"/>
                  <a:gd name="T104" fmla="*/ 69 w 333"/>
                  <a:gd name="T105" fmla="*/ 436 h 559"/>
                  <a:gd name="T106" fmla="*/ 96 w 333"/>
                  <a:gd name="T107" fmla="*/ 389 h 559"/>
                  <a:gd name="T108" fmla="*/ 121 w 333"/>
                  <a:gd name="T109" fmla="*/ 343 h 559"/>
                  <a:gd name="T110" fmla="*/ 145 w 333"/>
                  <a:gd name="T111" fmla="*/ 296 h 559"/>
                  <a:gd name="T112" fmla="*/ 155 w 333"/>
                  <a:gd name="T113" fmla="*/ 273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33" h="559">
                    <a:moveTo>
                      <a:pt x="155" y="273"/>
                    </a:moveTo>
                    <a:lnTo>
                      <a:pt x="166" y="251"/>
                    </a:lnTo>
                    <a:lnTo>
                      <a:pt x="176" y="229"/>
                    </a:lnTo>
                    <a:lnTo>
                      <a:pt x="186" y="209"/>
                    </a:lnTo>
                    <a:lnTo>
                      <a:pt x="194" y="189"/>
                    </a:lnTo>
                    <a:lnTo>
                      <a:pt x="202" y="170"/>
                    </a:lnTo>
                    <a:lnTo>
                      <a:pt x="207" y="151"/>
                    </a:lnTo>
                    <a:lnTo>
                      <a:pt x="211" y="133"/>
                    </a:lnTo>
                    <a:lnTo>
                      <a:pt x="215" y="116"/>
                    </a:lnTo>
                    <a:lnTo>
                      <a:pt x="219" y="100"/>
                    </a:lnTo>
                    <a:lnTo>
                      <a:pt x="221" y="87"/>
                    </a:lnTo>
                    <a:lnTo>
                      <a:pt x="223" y="73"/>
                    </a:lnTo>
                    <a:lnTo>
                      <a:pt x="223" y="63"/>
                    </a:lnTo>
                    <a:lnTo>
                      <a:pt x="223" y="53"/>
                    </a:lnTo>
                    <a:lnTo>
                      <a:pt x="223" y="43"/>
                    </a:lnTo>
                    <a:lnTo>
                      <a:pt x="221" y="36"/>
                    </a:lnTo>
                    <a:lnTo>
                      <a:pt x="221" y="29"/>
                    </a:lnTo>
                    <a:lnTo>
                      <a:pt x="217" y="24"/>
                    </a:lnTo>
                    <a:lnTo>
                      <a:pt x="215" y="19"/>
                    </a:lnTo>
                    <a:lnTo>
                      <a:pt x="213" y="15"/>
                    </a:lnTo>
                    <a:lnTo>
                      <a:pt x="213" y="12"/>
                    </a:lnTo>
                    <a:lnTo>
                      <a:pt x="213" y="9"/>
                    </a:lnTo>
                    <a:lnTo>
                      <a:pt x="215" y="7"/>
                    </a:lnTo>
                    <a:lnTo>
                      <a:pt x="217" y="5"/>
                    </a:lnTo>
                    <a:lnTo>
                      <a:pt x="221" y="3"/>
                    </a:lnTo>
                    <a:lnTo>
                      <a:pt x="223" y="2"/>
                    </a:lnTo>
                    <a:lnTo>
                      <a:pt x="225" y="0"/>
                    </a:lnTo>
                    <a:lnTo>
                      <a:pt x="229" y="0"/>
                    </a:lnTo>
                    <a:lnTo>
                      <a:pt x="233" y="0"/>
                    </a:lnTo>
                    <a:lnTo>
                      <a:pt x="239" y="0"/>
                    </a:lnTo>
                    <a:lnTo>
                      <a:pt x="245" y="0"/>
                    </a:lnTo>
                    <a:lnTo>
                      <a:pt x="251" y="2"/>
                    </a:lnTo>
                    <a:lnTo>
                      <a:pt x="258" y="3"/>
                    </a:lnTo>
                    <a:lnTo>
                      <a:pt x="268" y="7"/>
                    </a:lnTo>
                    <a:lnTo>
                      <a:pt x="282" y="12"/>
                    </a:lnTo>
                    <a:lnTo>
                      <a:pt x="296" y="17"/>
                    </a:lnTo>
                    <a:lnTo>
                      <a:pt x="301" y="20"/>
                    </a:lnTo>
                    <a:lnTo>
                      <a:pt x="309" y="24"/>
                    </a:lnTo>
                    <a:lnTo>
                      <a:pt x="313" y="29"/>
                    </a:lnTo>
                    <a:lnTo>
                      <a:pt x="319" y="34"/>
                    </a:lnTo>
                    <a:lnTo>
                      <a:pt x="323" y="39"/>
                    </a:lnTo>
                    <a:lnTo>
                      <a:pt x="325" y="43"/>
                    </a:lnTo>
                    <a:lnTo>
                      <a:pt x="329" y="48"/>
                    </a:lnTo>
                    <a:lnTo>
                      <a:pt x="331" y="51"/>
                    </a:lnTo>
                    <a:lnTo>
                      <a:pt x="331" y="56"/>
                    </a:lnTo>
                    <a:lnTo>
                      <a:pt x="333" y="59"/>
                    </a:lnTo>
                    <a:lnTo>
                      <a:pt x="331" y="63"/>
                    </a:lnTo>
                    <a:lnTo>
                      <a:pt x="331" y="66"/>
                    </a:lnTo>
                    <a:lnTo>
                      <a:pt x="329" y="71"/>
                    </a:lnTo>
                    <a:lnTo>
                      <a:pt x="327" y="78"/>
                    </a:lnTo>
                    <a:lnTo>
                      <a:pt x="325" y="83"/>
                    </a:lnTo>
                    <a:lnTo>
                      <a:pt x="321" y="92"/>
                    </a:lnTo>
                    <a:lnTo>
                      <a:pt x="317" y="100"/>
                    </a:lnTo>
                    <a:lnTo>
                      <a:pt x="313" y="109"/>
                    </a:lnTo>
                    <a:lnTo>
                      <a:pt x="309" y="119"/>
                    </a:lnTo>
                    <a:lnTo>
                      <a:pt x="303" y="131"/>
                    </a:lnTo>
                    <a:lnTo>
                      <a:pt x="297" y="143"/>
                    </a:lnTo>
                    <a:lnTo>
                      <a:pt x="290" y="156"/>
                    </a:lnTo>
                    <a:lnTo>
                      <a:pt x="284" y="170"/>
                    </a:lnTo>
                    <a:lnTo>
                      <a:pt x="276" y="185"/>
                    </a:lnTo>
                    <a:lnTo>
                      <a:pt x="266" y="200"/>
                    </a:lnTo>
                    <a:lnTo>
                      <a:pt x="258" y="217"/>
                    </a:lnTo>
                    <a:lnTo>
                      <a:pt x="249" y="234"/>
                    </a:lnTo>
                    <a:lnTo>
                      <a:pt x="239" y="253"/>
                    </a:lnTo>
                    <a:lnTo>
                      <a:pt x="229" y="270"/>
                    </a:lnTo>
                    <a:lnTo>
                      <a:pt x="219" y="285"/>
                    </a:lnTo>
                    <a:lnTo>
                      <a:pt x="209" y="302"/>
                    </a:lnTo>
                    <a:lnTo>
                      <a:pt x="200" y="318"/>
                    </a:lnTo>
                    <a:lnTo>
                      <a:pt x="180" y="348"/>
                    </a:lnTo>
                    <a:lnTo>
                      <a:pt x="161" y="377"/>
                    </a:lnTo>
                    <a:lnTo>
                      <a:pt x="141" y="404"/>
                    </a:lnTo>
                    <a:lnTo>
                      <a:pt x="119" y="431"/>
                    </a:lnTo>
                    <a:lnTo>
                      <a:pt x="100" y="457"/>
                    </a:lnTo>
                    <a:lnTo>
                      <a:pt x="88" y="469"/>
                    </a:lnTo>
                    <a:lnTo>
                      <a:pt x="78" y="481"/>
                    </a:lnTo>
                    <a:lnTo>
                      <a:pt x="69" y="491"/>
                    </a:lnTo>
                    <a:lnTo>
                      <a:pt x="61" y="501"/>
                    </a:lnTo>
                    <a:lnTo>
                      <a:pt x="51" y="509"/>
                    </a:lnTo>
                    <a:lnTo>
                      <a:pt x="43" y="518"/>
                    </a:lnTo>
                    <a:lnTo>
                      <a:pt x="37" y="526"/>
                    </a:lnTo>
                    <a:lnTo>
                      <a:pt x="29" y="533"/>
                    </a:lnTo>
                    <a:lnTo>
                      <a:pt x="25" y="538"/>
                    </a:lnTo>
                    <a:lnTo>
                      <a:pt x="20" y="543"/>
                    </a:lnTo>
                    <a:lnTo>
                      <a:pt x="16" y="548"/>
                    </a:lnTo>
                    <a:lnTo>
                      <a:pt x="12" y="552"/>
                    </a:lnTo>
                    <a:lnTo>
                      <a:pt x="8" y="555"/>
                    </a:lnTo>
                    <a:lnTo>
                      <a:pt x="6" y="557"/>
                    </a:lnTo>
                    <a:lnTo>
                      <a:pt x="4" y="559"/>
                    </a:lnTo>
                    <a:lnTo>
                      <a:pt x="2" y="559"/>
                    </a:lnTo>
                    <a:lnTo>
                      <a:pt x="0" y="559"/>
                    </a:lnTo>
                    <a:lnTo>
                      <a:pt x="0" y="557"/>
                    </a:lnTo>
                    <a:lnTo>
                      <a:pt x="0" y="555"/>
                    </a:lnTo>
                    <a:lnTo>
                      <a:pt x="0" y="554"/>
                    </a:lnTo>
                    <a:lnTo>
                      <a:pt x="2" y="550"/>
                    </a:lnTo>
                    <a:lnTo>
                      <a:pt x="4" y="545"/>
                    </a:lnTo>
                    <a:lnTo>
                      <a:pt x="6" y="540"/>
                    </a:lnTo>
                    <a:lnTo>
                      <a:pt x="10" y="535"/>
                    </a:lnTo>
                    <a:lnTo>
                      <a:pt x="12" y="528"/>
                    </a:lnTo>
                    <a:lnTo>
                      <a:pt x="16" y="521"/>
                    </a:lnTo>
                    <a:lnTo>
                      <a:pt x="22" y="515"/>
                    </a:lnTo>
                    <a:lnTo>
                      <a:pt x="27" y="504"/>
                    </a:lnTo>
                    <a:lnTo>
                      <a:pt x="33" y="496"/>
                    </a:lnTo>
                    <a:lnTo>
                      <a:pt x="39" y="486"/>
                    </a:lnTo>
                    <a:lnTo>
                      <a:pt x="45" y="474"/>
                    </a:lnTo>
                    <a:lnTo>
                      <a:pt x="53" y="462"/>
                    </a:lnTo>
                    <a:lnTo>
                      <a:pt x="69" y="436"/>
                    </a:lnTo>
                    <a:lnTo>
                      <a:pt x="82" y="413"/>
                    </a:lnTo>
                    <a:lnTo>
                      <a:pt x="96" y="389"/>
                    </a:lnTo>
                    <a:lnTo>
                      <a:pt x="110" y="365"/>
                    </a:lnTo>
                    <a:lnTo>
                      <a:pt x="121" y="343"/>
                    </a:lnTo>
                    <a:lnTo>
                      <a:pt x="133" y="319"/>
                    </a:lnTo>
                    <a:lnTo>
                      <a:pt x="145" y="296"/>
                    </a:lnTo>
                    <a:lnTo>
                      <a:pt x="155" y="273"/>
                    </a:lnTo>
                    <a:lnTo>
                      <a:pt x="155" y="273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36"/>
              <p:cNvSpPr/>
              <p:nvPr/>
            </p:nvSpPr>
            <p:spPr bwMode="auto">
              <a:xfrm>
                <a:off x="3482975" y="742950"/>
                <a:ext cx="317500" cy="658812"/>
              </a:xfrm>
              <a:custGeom>
                <a:avLst/>
                <a:gdLst>
                  <a:gd name="T0" fmla="*/ 270 w 399"/>
                  <a:gd name="T1" fmla="*/ 7 h 830"/>
                  <a:gd name="T2" fmla="*/ 286 w 399"/>
                  <a:gd name="T3" fmla="*/ 0 h 830"/>
                  <a:gd name="T4" fmla="*/ 302 w 399"/>
                  <a:gd name="T5" fmla="*/ 2 h 830"/>
                  <a:gd name="T6" fmla="*/ 323 w 399"/>
                  <a:gd name="T7" fmla="*/ 12 h 830"/>
                  <a:gd name="T8" fmla="*/ 366 w 399"/>
                  <a:gd name="T9" fmla="*/ 41 h 830"/>
                  <a:gd name="T10" fmla="*/ 386 w 399"/>
                  <a:gd name="T11" fmla="*/ 61 h 830"/>
                  <a:gd name="T12" fmla="*/ 396 w 399"/>
                  <a:gd name="T13" fmla="*/ 76 h 830"/>
                  <a:gd name="T14" fmla="*/ 399 w 399"/>
                  <a:gd name="T15" fmla="*/ 88 h 830"/>
                  <a:gd name="T16" fmla="*/ 390 w 399"/>
                  <a:gd name="T17" fmla="*/ 104 h 830"/>
                  <a:gd name="T18" fmla="*/ 376 w 399"/>
                  <a:gd name="T19" fmla="*/ 117 h 830"/>
                  <a:gd name="T20" fmla="*/ 370 w 399"/>
                  <a:gd name="T21" fmla="*/ 134 h 830"/>
                  <a:gd name="T22" fmla="*/ 364 w 399"/>
                  <a:gd name="T23" fmla="*/ 161 h 830"/>
                  <a:gd name="T24" fmla="*/ 362 w 399"/>
                  <a:gd name="T25" fmla="*/ 200 h 830"/>
                  <a:gd name="T26" fmla="*/ 360 w 399"/>
                  <a:gd name="T27" fmla="*/ 277 h 830"/>
                  <a:gd name="T28" fmla="*/ 352 w 399"/>
                  <a:gd name="T29" fmla="*/ 394 h 830"/>
                  <a:gd name="T30" fmla="*/ 345 w 399"/>
                  <a:gd name="T31" fmla="*/ 492 h 830"/>
                  <a:gd name="T32" fmla="*/ 337 w 399"/>
                  <a:gd name="T33" fmla="*/ 553 h 830"/>
                  <a:gd name="T34" fmla="*/ 321 w 399"/>
                  <a:gd name="T35" fmla="*/ 633 h 830"/>
                  <a:gd name="T36" fmla="*/ 306 w 399"/>
                  <a:gd name="T37" fmla="*/ 700 h 830"/>
                  <a:gd name="T38" fmla="*/ 294 w 399"/>
                  <a:gd name="T39" fmla="*/ 737 h 830"/>
                  <a:gd name="T40" fmla="*/ 272 w 399"/>
                  <a:gd name="T41" fmla="*/ 779 h 830"/>
                  <a:gd name="T42" fmla="*/ 239 w 399"/>
                  <a:gd name="T43" fmla="*/ 813 h 830"/>
                  <a:gd name="T44" fmla="*/ 214 w 399"/>
                  <a:gd name="T45" fmla="*/ 829 h 830"/>
                  <a:gd name="T46" fmla="*/ 198 w 399"/>
                  <a:gd name="T47" fmla="*/ 827 h 830"/>
                  <a:gd name="T48" fmla="*/ 186 w 399"/>
                  <a:gd name="T49" fmla="*/ 805 h 830"/>
                  <a:gd name="T50" fmla="*/ 176 w 399"/>
                  <a:gd name="T51" fmla="*/ 759 h 830"/>
                  <a:gd name="T52" fmla="*/ 147 w 399"/>
                  <a:gd name="T53" fmla="*/ 711 h 830"/>
                  <a:gd name="T54" fmla="*/ 106 w 399"/>
                  <a:gd name="T55" fmla="*/ 667 h 830"/>
                  <a:gd name="T56" fmla="*/ 84 w 399"/>
                  <a:gd name="T57" fmla="*/ 638 h 830"/>
                  <a:gd name="T58" fmla="*/ 90 w 399"/>
                  <a:gd name="T59" fmla="*/ 628 h 830"/>
                  <a:gd name="T60" fmla="*/ 114 w 399"/>
                  <a:gd name="T61" fmla="*/ 633 h 830"/>
                  <a:gd name="T62" fmla="*/ 157 w 399"/>
                  <a:gd name="T63" fmla="*/ 652 h 830"/>
                  <a:gd name="T64" fmla="*/ 188 w 399"/>
                  <a:gd name="T65" fmla="*/ 660 h 830"/>
                  <a:gd name="T66" fmla="*/ 210 w 399"/>
                  <a:gd name="T67" fmla="*/ 664 h 830"/>
                  <a:gd name="T68" fmla="*/ 225 w 399"/>
                  <a:gd name="T69" fmla="*/ 657 h 830"/>
                  <a:gd name="T70" fmla="*/ 239 w 399"/>
                  <a:gd name="T71" fmla="*/ 633 h 830"/>
                  <a:gd name="T72" fmla="*/ 253 w 399"/>
                  <a:gd name="T73" fmla="*/ 596 h 830"/>
                  <a:gd name="T74" fmla="*/ 259 w 399"/>
                  <a:gd name="T75" fmla="*/ 557 h 830"/>
                  <a:gd name="T76" fmla="*/ 262 w 399"/>
                  <a:gd name="T77" fmla="*/ 521 h 830"/>
                  <a:gd name="T78" fmla="*/ 268 w 399"/>
                  <a:gd name="T79" fmla="*/ 480 h 830"/>
                  <a:gd name="T80" fmla="*/ 272 w 399"/>
                  <a:gd name="T81" fmla="*/ 430 h 830"/>
                  <a:gd name="T82" fmla="*/ 276 w 399"/>
                  <a:gd name="T83" fmla="*/ 375 h 830"/>
                  <a:gd name="T84" fmla="*/ 280 w 399"/>
                  <a:gd name="T85" fmla="*/ 326 h 830"/>
                  <a:gd name="T86" fmla="*/ 282 w 399"/>
                  <a:gd name="T87" fmla="*/ 285 h 830"/>
                  <a:gd name="T88" fmla="*/ 284 w 399"/>
                  <a:gd name="T89" fmla="*/ 255 h 830"/>
                  <a:gd name="T90" fmla="*/ 284 w 399"/>
                  <a:gd name="T91" fmla="*/ 224 h 830"/>
                  <a:gd name="T92" fmla="*/ 284 w 399"/>
                  <a:gd name="T93" fmla="*/ 178 h 830"/>
                  <a:gd name="T94" fmla="*/ 284 w 399"/>
                  <a:gd name="T95" fmla="*/ 132 h 830"/>
                  <a:gd name="T96" fmla="*/ 278 w 399"/>
                  <a:gd name="T97" fmla="*/ 102 h 830"/>
                  <a:gd name="T98" fmla="*/ 264 w 399"/>
                  <a:gd name="T99" fmla="*/ 88 h 830"/>
                  <a:gd name="T100" fmla="*/ 229 w 399"/>
                  <a:gd name="T101" fmla="*/ 88 h 830"/>
                  <a:gd name="T102" fmla="*/ 184 w 399"/>
                  <a:gd name="T103" fmla="*/ 95 h 830"/>
                  <a:gd name="T104" fmla="*/ 141 w 399"/>
                  <a:gd name="T105" fmla="*/ 100 h 830"/>
                  <a:gd name="T106" fmla="*/ 92 w 399"/>
                  <a:gd name="T107" fmla="*/ 105 h 830"/>
                  <a:gd name="T108" fmla="*/ 34 w 399"/>
                  <a:gd name="T109" fmla="*/ 107 h 830"/>
                  <a:gd name="T110" fmla="*/ 59 w 399"/>
                  <a:gd name="T111" fmla="*/ 58 h 830"/>
                  <a:gd name="T112" fmla="*/ 155 w 399"/>
                  <a:gd name="T113" fmla="*/ 46 h 830"/>
                  <a:gd name="T114" fmla="*/ 221 w 399"/>
                  <a:gd name="T115" fmla="*/ 34 h 830"/>
                  <a:gd name="T116" fmla="*/ 255 w 399"/>
                  <a:gd name="T117" fmla="*/ 24 h 830"/>
                  <a:gd name="T118" fmla="*/ 261 w 399"/>
                  <a:gd name="T119" fmla="*/ 2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9" h="830">
                    <a:moveTo>
                      <a:pt x="261" y="20"/>
                    </a:moveTo>
                    <a:lnTo>
                      <a:pt x="264" y="15"/>
                    </a:lnTo>
                    <a:lnTo>
                      <a:pt x="268" y="10"/>
                    </a:lnTo>
                    <a:lnTo>
                      <a:pt x="270" y="7"/>
                    </a:lnTo>
                    <a:lnTo>
                      <a:pt x="274" y="3"/>
                    </a:lnTo>
                    <a:lnTo>
                      <a:pt x="278" y="2"/>
                    </a:lnTo>
                    <a:lnTo>
                      <a:pt x="282" y="0"/>
                    </a:lnTo>
                    <a:lnTo>
                      <a:pt x="286" y="0"/>
                    </a:lnTo>
                    <a:lnTo>
                      <a:pt x="288" y="0"/>
                    </a:lnTo>
                    <a:lnTo>
                      <a:pt x="292" y="0"/>
                    </a:lnTo>
                    <a:lnTo>
                      <a:pt x="296" y="0"/>
                    </a:lnTo>
                    <a:lnTo>
                      <a:pt x="302" y="2"/>
                    </a:lnTo>
                    <a:lnTo>
                      <a:pt x="306" y="3"/>
                    </a:lnTo>
                    <a:lnTo>
                      <a:pt x="311" y="5"/>
                    </a:lnTo>
                    <a:lnTo>
                      <a:pt x="317" y="8"/>
                    </a:lnTo>
                    <a:lnTo>
                      <a:pt x="323" y="12"/>
                    </a:lnTo>
                    <a:lnTo>
                      <a:pt x="331" y="15"/>
                    </a:lnTo>
                    <a:lnTo>
                      <a:pt x="341" y="22"/>
                    </a:lnTo>
                    <a:lnTo>
                      <a:pt x="354" y="31"/>
                    </a:lnTo>
                    <a:lnTo>
                      <a:pt x="366" y="41"/>
                    </a:lnTo>
                    <a:lnTo>
                      <a:pt x="372" y="46"/>
                    </a:lnTo>
                    <a:lnTo>
                      <a:pt x="376" y="51"/>
                    </a:lnTo>
                    <a:lnTo>
                      <a:pt x="382" y="56"/>
                    </a:lnTo>
                    <a:lnTo>
                      <a:pt x="386" y="61"/>
                    </a:lnTo>
                    <a:lnTo>
                      <a:pt x="390" y="66"/>
                    </a:lnTo>
                    <a:lnTo>
                      <a:pt x="392" y="70"/>
                    </a:lnTo>
                    <a:lnTo>
                      <a:pt x="394" y="73"/>
                    </a:lnTo>
                    <a:lnTo>
                      <a:pt x="396" y="76"/>
                    </a:lnTo>
                    <a:lnTo>
                      <a:pt x="397" y="80"/>
                    </a:lnTo>
                    <a:lnTo>
                      <a:pt x="399" y="81"/>
                    </a:lnTo>
                    <a:lnTo>
                      <a:pt x="399" y="85"/>
                    </a:lnTo>
                    <a:lnTo>
                      <a:pt x="399" y="88"/>
                    </a:lnTo>
                    <a:lnTo>
                      <a:pt x="397" y="93"/>
                    </a:lnTo>
                    <a:lnTo>
                      <a:pt x="396" y="97"/>
                    </a:lnTo>
                    <a:lnTo>
                      <a:pt x="394" y="100"/>
                    </a:lnTo>
                    <a:lnTo>
                      <a:pt x="390" y="104"/>
                    </a:lnTo>
                    <a:lnTo>
                      <a:pt x="386" y="109"/>
                    </a:lnTo>
                    <a:lnTo>
                      <a:pt x="382" y="112"/>
                    </a:lnTo>
                    <a:lnTo>
                      <a:pt x="380" y="114"/>
                    </a:lnTo>
                    <a:lnTo>
                      <a:pt x="376" y="117"/>
                    </a:lnTo>
                    <a:lnTo>
                      <a:pt x="374" y="121"/>
                    </a:lnTo>
                    <a:lnTo>
                      <a:pt x="372" y="124"/>
                    </a:lnTo>
                    <a:lnTo>
                      <a:pt x="370" y="129"/>
                    </a:lnTo>
                    <a:lnTo>
                      <a:pt x="370" y="134"/>
                    </a:lnTo>
                    <a:lnTo>
                      <a:pt x="368" y="141"/>
                    </a:lnTo>
                    <a:lnTo>
                      <a:pt x="366" y="148"/>
                    </a:lnTo>
                    <a:lnTo>
                      <a:pt x="366" y="154"/>
                    </a:lnTo>
                    <a:lnTo>
                      <a:pt x="364" y="161"/>
                    </a:lnTo>
                    <a:lnTo>
                      <a:pt x="364" y="171"/>
                    </a:lnTo>
                    <a:lnTo>
                      <a:pt x="364" y="180"/>
                    </a:lnTo>
                    <a:lnTo>
                      <a:pt x="364" y="190"/>
                    </a:lnTo>
                    <a:lnTo>
                      <a:pt x="362" y="200"/>
                    </a:lnTo>
                    <a:lnTo>
                      <a:pt x="362" y="212"/>
                    </a:lnTo>
                    <a:lnTo>
                      <a:pt x="362" y="224"/>
                    </a:lnTo>
                    <a:lnTo>
                      <a:pt x="360" y="250"/>
                    </a:lnTo>
                    <a:lnTo>
                      <a:pt x="360" y="277"/>
                    </a:lnTo>
                    <a:lnTo>
                      <a:pt x="358" y="304"/>
                    </a:lnTo>
                    <a:lnTo>
                      <a:pt x="356" y="333"/>
                    </a:lnTo>
                    <a:lnTo>
                      <a:pt x="354" y="363"/>
                    </a:lnTo>
                    <a:lnTo>
                      <a:pt x="352" y="394"/>
                    </a:lnTo>
                    <a:lnTo>
                      <a:pt x="351" y="426"/>
                    </a:lnTo>
                    <a:lnTo>
                      <a:pt x="349" y="458"/>
                    </a:lnTo>
                    <a:lnTo>
                      <a:pt x="347" y="475"/>
                    </a:lnTo>
                    <a:lnTo>
                      <a:pt x="345" y="492"/>
                    </a:lnTo>
                    <a:lnTo>
                      <a:pt x="343" y="508"/>
                    </a:lnTo>
                    <a:lnTo>
                      <a:pt x="341" y="523"/>
                    </a:lnTo>
                    <a:lnTo>
                      <a:pt x="339" y="538"/>
                    </a:lnTo>
                    <a:lnTo>
                      <a:pt x="337" y="553"/>
                    </a:lnTo>
                    <a:lnTo>
                      <a:pt x="335" y="567"/>
                    </a:lnTo>
                    <a:lnTo>
                      <a:pt x="333" y="581"/>
                    </a:lnTo>
                    <a:lnTo>
                      <a:pt x="327" y="608"/>
                    </a:lnTo>
                    <a:lnTo>
                      <a:pt x="321" y="633"/>
                    </a:lnTo>
                    <a:lnTo>
                      <a:pt x="317" y="655"/>
                    </a:lnTo>
                    <a:lnTo>
                      <a:pt x="311" y="677"/>
                    </a:lnTo>
                    <a:lnTo>
                      <a:pt x="309" y="689"/>
                    </a:lnTo>
                    <a:lnTo>
                      <a:pt x="306" y="700"/>
                    </a:lnTo>
                    <a:lnTo>
                      <a:pt x="304" y="710"/>
                    </a:lnTo>
                    <a:lnTo>
                      <a:pt x="300" y="718"/>
                    </a:lnTo>
                    <a:lnTo>
                      <a:pt x="298" y="728"/>
                    </a:lnTo>
                    <a:lnTo>
                      <a:pt x="294" y="737"/>
                    </a:lnTo>
                    <a:lnTo>
                      <a:pt x="292" y="744"/>
                    </a:lnTo>
                    <a:lnTo>
                      <a:pt x="288" y="752"/>
                    </a:lnTo>
                    <a:lnTo>
                      <a:pt x="280" y="766"/>
                    </a:lnTo>
                    <a:lnTo>
                      <a:pt x="272" y="779"/>
                    </a:lnTo>
                    <a:lnTo>
                      <a:pt x="264" y="789"/>
                    </a:lnTo>
                    <a:lnTo>
                      <a:pt x="257" y="800"/>
                    </a:lnTo>
                    <a:lnTo>
                      <a:pt x="247" y="806"/>
                    </a:lnTo>
                    <a:lnTo>
                      <a:pt x="239" y="813"/>
                    </a:lnTo>
                    <a:lnTo>
                      <a:pt x="233" y="818"/>
                    </a:lnTo>
                    <a:lnTo>
                      <a:pt x="225" y="823"/>
                    </a:lnTo>
                    <a:lnTo>
                      <a:pt x="219" y="827"/>
                    </a:lnTo>
                    <a:lnTo>
                      <a:pt x="214" y="829"/>
                    </a:lnTo>
                    <a:lnTo>
                      <a:pt x="210" y="830"/>
                    </a:lnTo>
                    <a:lnTo>
                      <a:pt x="206" y="830"/>
                    </a:lnTo>
                    <a:lnTo>
                      <a:pt x="202" y="830"/>
                    </a:lnTo>
                    <a:lnTo>
                      <a:pt x="198" y="827"/>
                    </a:lnTo>
                    <a:lnTo>
                      <a:pt x="194" y="823"/>
                    </a:lnTo>
                    <a:lnTo>
                      <a:pt x="192" y="818"/>
                    </a:lnTo>
                    <a:lnTo>
                      <a:pt x="188" y="813"/>
                    </a:lnTo>
                    <a:lnTo>
                      <a:pt x="186" y="805"/>
                    </a:lnTo>
                    <a:lnTo>
                      <a:pt x="184" y="795"/>
                    </a:lnTo>
                    <a:lnTo>
                      <a:pt x="182" y="784"/>
                    </a:lnTo>
                    <a:lnTo>
                      <a:pt x="180" y="771"/>
                    </a:lnTo>
                    <a:lnTo>
                      <a:pt x="176" y="759"/>
                    </a:lnTo>
                    <a:lnTo>
                      <a:pt x="170" y="747"/>
                    </a:lnTo>
                    <a:lnTo>
                      <a:pt x="165" y="733"/>
                    </a:lnTo>
                    <a:lnTo>
                      <a:pt x="157" y="723"/>
                    </a:lnTo>
                    <a:lnTo>
                      <a:pt x="147" y="711"/>
                    </a:lnTo>
                    <a:lnTo>
                      <a:pt x="137" y="700"/>
                    </a:lnTo>
                    <a:lnTo>
                      <a:pt x="125" y="688"/>
                    </a:lnTo>
                    <a:lnTo>
                      <a:pt x="116" y="677"/>
                    </a:lnTo>
                    <a:lnTo>
                      <a:pt x="106" y="667"/>
                    </a:lnTo>
                    <a:lnTo>
                      <a:pt x="98" y="657"/>
                    </a:lnTo>
                    <a:lnTo>
                      <a:pt x="92" y="650"/>
                    </a:lnTo>
                    <a:lnTo>
                      <a:pt x="86" y="643"/>
                    </a:lnTo>
                    <a:lnTo>
                      <a:pt x="84" y="638"/>
                    </a:lnTo>
                    <a:lnTo>
                      <a:pt x="82" y="635"/>
                    </a:lnTo>
                    <a:lnTo>
                      <a:pt x="84" y="632"/>
                    </a:lnTo>
                    <a:lnTo>
                      <a:pt x="86" y="630"/>
                    </a:lnTo>
                    <a:lnTo>
                      <a:pt x="90" y="628"/>
                    </a:lnTo>
                    <a:lnTo>
                      <a:pt x="94" y="628"/>
                    </a:lnTo>
                    <a:lnTo>
                      <a:pt x="100" y="628"/>
                    </a:lnTo>
                    <a:lnTo>
                      <a:pt x="106" y="630"/>
                    </a:lnTo>
                    <a:lnTo>
                      <a:pt x="114" y="633"/>
                    </a:lnTo>
                    <a:lnTo>
                      <a:pt x="124" y="637"/>
                    </a:lnTo>
                    <a:lnTo>
                      <a:pt x="135" y="642"/>
                    </a:lnTo>
                    <a:lnTo>
                      <a:pt x="147" y="647"/>
                    </a:lnTo>
                    <a:lnTo>
                      <a:pt x="157" y="652"/>
                    </a:lnTo>
                    <a:lnTo>
                      <a:pt x="167" y="655"/>
                    </a:lnTo>
                    <a:lnTo>
                      <a:pt x="174" y="657"/>
                    </a:lnTo>
                    <a:lnTo>
                      <a:pt x="182" y="660"/>
                    </a:lnTo>
                    <a:lnTo>
                      <a:pt x="188" y="660"/>
                    </a:lnTo>
                    <a:lnTo>
                      <a:pt x="194" y="662"/>
                    </a:lnTo>
                    <a:lnTo>
                      <a:pt x="200" y="662"/>
                    </a:lnTo>
                    <a:lnTo>
                      <a:pt x="206" y="664"/>
                    </a:lnTo>
                    <a:lnTo>
                      <a:pt x="210" y="664"/>
                    </a:lnTo>
                    <a:lnTo>
                      <a:pt x="214" y="664"/>
                    </a:lnTo>
                    <a:lnTo>
                      <a:pt x="217" y="662"/>
                    </a:lnTo>
                    <a:lnTo>
                      <a:pt x="221" y="660"/>
                    </a:lnTo>
                    <a:lnTo>
                      <a:pt x="225" y="657"/>
                    </a:lnTo>
                    <a:lnTo>
                      <a:pt x="229" y="652"/>
                    </a:lnTo>
                    <a:lnTo>
                      <a:pt x="233" y="647"/>
                    </a:lnTo>
                    <a:lnTo>
                      <a:pt x="237" y="640"/>
                    </a:lnTo>
                    <a:lnTo>
                      <a:pt x="239" y="633"/>
                    </a:lnTo>
                    <a:lnTo>
                      <a:pt x="243" y="625"/>
                    </a:lnTo>
                    <a:lnTo>
                      <a:pt x="247" y="616"/>
                    </a:lnTo>
                    <a:lnTo>
                      <a:pt x="249" y="606"/>
                    </a:lnTo>
                    <a:lnTo>
                      <a:pt x="253" y="596"/>
                    </a:lnTo>
                    <a:lnTo>
                      <a:pt x="255" y="584"/>
                    </a:lnTo>
                    <a:lnTo>
                      <a:pt x="257" y="570"/>
                    </a:lnTo>
                    <a:lnTo>
                      <a:pt x="257" y="564"/>
                    </a:lnTo>
                    <a:lnTo>
                      <a:pt x="259" y="557"/>
                    </a:lnTo>
                    <a:lnTo>
                      <a:pt x="259" y="548"/>
                    </a:lnTo>
                    <a:lnTo>
                      <a:pt x="261" y="540"/>
                    </a:lnTo>
                    <a:lnTo>
                      <a:pt x="261" y="531"/>
                    </a:lnTo>
                    <a:lnTo>
                      <a:pt x="262" y="521"/>
                    </a:lnTo>
                    <a:lnTo>
                      <a:pt x="264" y="513"/>
                    </a:lnTo>
                    <a:lnTo>
                      <a:pt x="264" y="501"/>
                    </a:lnTo>
                    <a:lnTo>
                      <a:pt x="266" y="491"/>
                    </a:lnTo>
                    <a:lnTo>
                      <a:pt x="268" y="480"/>
                    </a:lnTo>
                    <a:lnTo>
                      <a:pt x="268" y="469"/>
                    </a:lnTo>
                    <a:lnTo>
                      <a:pt x="270" y="455"/>
                    </a:lnTo>
                    <a:lnTo>
                      <a:pt x="272" y="443"/>
                    </a:lnTo>
                    <a:lnTo>
                      <a:pt x="272" y="430"/>
                    </a:lnTo>
                    <a:lnTo>
                      <a:pt x="274" y="416"/>
                    </a:lnTo>
                    <a:lnTo>
                      <a:pt x="274" y="402"/>
                    </a:lnTo>
                    <a:lnTo>
                      <a:pt x="276" y="389"/>
                    </a:lnTo>
                    <a:lnTo>
                      <a:pt x="276" y="375"/>
                    </a:lnTo>
                    <a:lnTo>
                      <a:pt x="278" y="362"/>
                    </a:lnTo>
                    <a:lnTo>
                      <a:pt x="278" y="350"/>
                    </a:lnTo>
                    <a:lnTo>
                      <a:pt x="278" y="336"/>
                    </a:lnTo>
                    <a:lnTo>
                      <a:pt x="280" y="326"/>
                    </a:lnTo>
                    <a:lnTo>
                      <a:pt x="280" y="314"/>
                    </a:lnTo>
                    <a:lnTo>
                      <a:pt x="280" y="304"/>
                    </a:lnTo>
                    <a:lnTo>
                      <a:pt x="282" y="294"/>
                    </a:lnTo>
                    <a:lnTo>
                      <a:pt x="282" y="285"/>
                    </a:lnTo>
                    <a:lnTo>
                      <a:pt x="282" y="277"/>
                    </a:lnTo>
                    <a:lnTo>
                      <a:pt x="284" y="268"/>
                    </a:lnTo>
                    <a:lnTo>
                      <a:pt x="284" y="261"/>
                    </a:lnTo>
                    <a:lnTo>
                      <a:pt x="284" y="255"/>
                    </a:lnTo>
                    <a:lnTo>
                      <a:pt x="284" y="250"/>
                    </a:lnTo>
                    <a:lnTo>
                      <a:pt x="284" y="244"/>
                    </a:lnTo>
                    <a:lnTo>
                      <a:pt x="284" y="234"/>
                    </a:lnTo>
                    <a:lnTo>
                      <a:pt x="284" y="224"/>
                    </a:lnTo>
                    <a:lnTo>
                      <a:pt x="284" y="214"/>
                    </a:lnTo>
                    <a:lnTo>
                      <a:pt x="284" y="202"/>
                    </a:lnTo>
                    <a:lnTo>
                      <a:pt x="284" y="190"/>
                    </a:lnTo>
                    <a:lnTo>
                      <a:pt x="284" y="178"/>
                    </a:lnTo>
                    <a:lnTo>
                      <a:pt x="284" y="166"/>
                    </a:lnTo>
                    <a:lnTo>
                      <a:pt x="284" y="153"/>
                    </a:lnTo>
                    <a:lnTo>
                      <a:pt x="284" y="141"/>
                    </a:lnTo>
                    <a:lnTo>
                      <a:pt x="284" y="132"/>
                    </a:lnTo>
                    <a:lnTo>
                      <a:pt x="282" y="122"/>
                    </a:lnTo>
                    <a:lnTo>
                      <a:pt x="280" y="114"/>
                    </a:lnTo>
                    <a:lnTo>
                      <a:pt x="280" y="107"/>
                    </a:lnTo>
                    <a:lnTo>
                      <a:pt x="278" y="102"/>
                    </a:lnTo>
                    <a:lnTo>
                      <a:pt x="276" y="95"/>
                    </a:lnTo>
                    <a:lnTo>
                      <a:pt x="274" y="92"/>
                    </a:lnTo>
                    <a:lnTo>
                      <a:pt x="270" y="90"/>
                    </a:lnTo>
                    <a:lnTo>
                      <a:pt x="264" y="88"/>
                    </a:lnTo>
                    <a:lnTo>
                      <a:pt x="259" y="88"/>
                    </a:lnTo>
                    <a:lnTo>
                      <a:pt x="249" y="88"/>
                    </a:lnTo>
                    <a:lnTo>
                      <a:pt x="239" y="88"/>
                    </a:lnTo>
                    <a:lnTo>
                      <a:pt x="229" y="88"/>
                    </a:lnTo>
                    <a:lnTo>
                      <a:pt x="215" y="90"/>
                    </a:lnTo>
                    <a:lnTo>
                      <a:pt x="200" y="92"/>
                    </a:lnTo>
                    <a:lnTo>
                      <a:pt x="192" y="93"/>
                    </a:lnTo>
                    <a:lnTo>
                      <a:pt x="184" y="95"/>
                    </a:lnTo>
                    <a:lnTo>
                      <a:pt x="174" y="97"/>
                    </a:lnTo>
                    <a:lnTo>
                      <a:pt x="165" y="98"/>
                    </a:lnTo>
                    <a:lnTo>
                      <a:pt x="153" y="100"/>
                    </a:lnTo>
                    <a:lnTo>
                      <a:pt x="141" y="100"/>
                    </a:lnTo>
                    <a:lnTo>
                      <a:pt x="129" y="102"/>
                    </a:lnTo>
                    <a:lnTo>
                      <a:pt x="118" y="104"/>
                    </a:lnTo>
                    <a:lnTo>
                      <a:pt x="106" y="104"/>
                    </a:lnTo>
                    <a:lnTo>
                      <a:pt x="92" y="105"/>
                    </a:lnTo>
                    <a:lnTo>
                      <a:pt x="79" y="105"/>
                    </a:lnTo>
                    <a:lnTo>
                      <a:pt x="63" y="105"/>
                    </a:lnTo>
                    <a:lnTo>
                      <a:pt x="47" y="107"/>
                    </a:lnTo>
                    <a:lnTo>
                      <a:pt x="34" y="107"/>
                    </a:lnTo>
                    <a:lnTo>
                      <a:pt x="0" y="107"/>
                    </a:lnTo>
                    <a:lnTo>
                      <a:pt x="0" y="66"/>
                    </a:lnTo>
                    <a:lnTo>
                      <a:pt x="32" y="63"/>
                    </a:lnTo>
                    <a:lnTo>
                      <a:pt x="59" y="58"/>
                    </a:lnTo>
                    <a:lnTo>
                      <a:pt x="86" y="54"/>
                    </a:lnTo>
                    <a:lnTo>
                      <a:pt x="112" y="51"/>
                    </a:lnTo>
                    <a:lnTo>
                      <a:pt x="133" y="48"/>
                    </a:lnTo>
                    <a:lnTo>
                      <a:pt x="155" y="46"/>
                    </a:lnTo>
                    <a:lnTo>
                      <a:pt x="174" y="42"/>
                    </a:lnTo>
                    <a:lnTo>
                      <a:pt x="192" y="39"/>
                    </a:lnTo>
                    <a:lnTo>
                      <a:pt x="208" y="36"/>
                    </a:lnTo>
                    <a:lnTo>
                      <a:pt x="221" y="34"/>
                    </a:lnTo>
                    <a:lnTo>
                      <a:pt x="231" y="31"/>
                    </a:lnTo>
                    <a:lnTo>
                      <a:pt x="241" y="29"/>
                    </a:lnTo>
                    <a:lnTo>
                      <a:pt x="249" y="27"/>
                    </a:lnTo>
                    <a:lnTo>
                      <a:pt x="255" y="24"/>
                    </a:lnTo>
                    <a:lnTo>
                      <a:pt x="259" y="22"/>
                    </a:lnTo>
                    <a:lnTo>
                      <a:pt x="261" y="20"/>
                    </a:lnTo>
                    <a:lnTo>
                      <a:pt x="261" y="20"/>
                    </a:lnTo>
                    <a:lnTo>
                      <a:pt x="261" y="2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10" name="Freeform 30"/>
          <p:cNvSpPr/>
          <p:nvPr/>
        </p:nvSpPr>
        <p:spPr bwMode="auto">
          <a:xfrm>
            <a:off x="1254488" y="2323399"/>
            <a:ext cx="173139" cy="878518"/>
          </a:xfrm>
          <a:custGeom>
            <a:avLst/>
            <a:gdLst>
              <a:gd name="T0" fmla="*/ 10 w 108"/>
              <a:gd name="T1" fmla="*/ 56 h 548"/>
              <a:gd name="T2" fmla="*/ 4 w 108"/>
              <a:gd name="T3" fmla="*/ 44 h 548"/>
              <a:gd name="T4" fmla="*/ 0 w 108"/>
              <a:gd name="T5" fmla="*/ 30 h 548"/>
              <a:gd name="T6" fmla="*/ 0 w 108"/>
              <a:gd name="T7" fmla="*/ 17 h 548"/>
              <a:gd name="T8" fmla="*/ 2 w 108"/>
              <a:gd name="T9" fmla="*/ 8 h 548"/>
              <a:gd name="T10" fmla="*/ 6 w 108"/>
              <a:gd name="T11" fmla="*/ 5 h 548"/>
              <a:gd name="T12" fmla="*/ 12 w 108"/>
              <a:gd name="T13" fmla="*/ 1 h 548"/>
              <a:gd name="T14" fmla="*/ 21 w 108"/>
              <a:gd name="T15" fmla="*/ 0 h 548"/>
              <a:gd name="T16" fmla="*/ 31 w 108"/>
              <a:gd name="T17" fmla="*/ 0 h 548"/>
              <a:gd name="T18" fmla="*/ 43 w 108"/>
              <a:gd name="T19" fmla="*/ 1 h 548"/>
              <a:gd name="T20" fmla="*/ 59 w 108"/>
              <a:gd name="T21" fmla="*/ 5 h 548"/>
              <a:gd name="T22" fmla="*/ 76 w 108"/>
              <a:gd name="T23" fmla="*/ 8 h 548"/>
              <a:gd name="T24" fmla="*/ 86 w 108"/>
              <a:gd name="T25" fmla="*/ 35 h 548"/>
              <a:gd name="T26" fmla="*/ 88 w 108"/>
              <a:gd name="T27" fmla="*/ 81 h 548"/>
              <a:gd name="T28" fmla="*/ 90 w 108"/>
              <a:gd name="T29" fmla="*/ 125 h 548"/>
              <a:gd name="T30" fmla="*/ 94 w 108"/>
              <a:gd name="T31" fmla="*/ 166 h 548"/>
              <a:gd name="T32" fmla="*/ 96 w 108"/>
              <a:gd name="T33" fmla="*/ 205 h 548"/>
              <a:gd name="T34" fmla="*/ 98 w 108"/>
              <a:gd name="T35" fmla="*/ 241 h 548"/>
              <a:gd name="T36" fmla="*/ 100 w 108"/>
              <a:gd name="T37" fmla="*/ 275 h 548"/>
              <a:gd name="T38" fmla="*/ 102 w 108"/>
              <a:gd name="T39" fmla="*/ 305 h 548"/>
              <a:gd name="T40" fmla="*/ 102 w 108"/>
              <a:gd name="T41" fmla="*/ 334 h 548"/>
              <a:gd name="T42" fmla="*/ 104 w 108"/>
              <a:gd name="T43" fmla="*/ 360 h 548"/>
              <a:gd name="T44" fmla="*/ 106 w 108"/>
              <a:gd name="T45" fmla="*/ 382 h 548"/>
              <a:gd name="T46" fmla="*/ 106 w 108"/>
              <a:gd name="T47" fmla="*/ 402 h 548"/>
              <a:gd name="T48" fmla="*/ 108 w 108"/>
              <a:gd name="T49" fmla="*/ 419 h 548"/>
              <a:gd name="T50" fmla="*/ 108 w 108"/>
              <a:gd name="T51" fmla="*/ 434 h 548"/>
              <a:gd name="T52" fmla="*/ 108 w 108"/>
              <a:gd name="T53" fmla="*/ 446 h 548"/>
              <a:gd name="T54" fmla="*/ 108 w 108"/>
              <a:gd name="T55" fmla="*/ 456 h 548"/>
              <a:gd name="T56" fmla="*/ 108 w 108"/>
              <a:gd name="T57" fmla="*/ 473 h 548"/>
              <a:gd name="T58" fmla="*/ 108 w 108"/>
              <a:gd name="T59" fmla="*/ 495 h 548"/>
              <a:gd name="T60" fmla="*/ 108 w 108"/>
              <a:gd name="T61" fmla="*/ 514 h 548"/>
              <a:gd name="T62" fmla="*/ 106 w 108"/>
              <a:gd name="T63" fmla="*/ 529 h 548"/>
              <a:gd name="T64" fmla="*/ 102 w 108"/>
              <a:gd name="T65" fmla="*/ 541 h 548"/>
              <a:gd name="T66" fmla="*/ 96 w 108"/>
              <a:gd name="T67" fmla="*/ 546 h 548"/>
              <a:gd name="T68" fmla="*/ 90 w 108"/>
              <a:gd name="T69" fmla="*/ 546 h 548"/>
              <a:gd name="T70" fmla="*/ 84 w 108"/>
              <a:gd name="T71" fmla="*/ 541 h 548"/>
              <a:gd name="T72" fmla="*/ 78 w 108"/>
              <a:gd name="T73" fmla="*/ 533 h 548"/>
              <a:gd name="T74" fmla="*/ 72 w 108"/>
              <a:gd name="T75" fmla="*/ 523 h 548"/>
              <a:gd name="T76" fmla="*/ 68 w 108"/>
              <a:gd name="T77" fmla="*/ 507 h 548"/>
              <a:gd name="T78" fmla="*/ 65 w 108"/>
              <a:gd name="T79" fmla="*/ 484 h 548"/>
              <a:gd name="T80" fmla="*/ 61 w 108"/>
              <a:gd name="T81" fmla="*/ 455 h 548"/>
              <a:gd name="T82" fmla="*/ 59 w 108"/>
              <a:gd name="T83" fmla="*/ 419 h 548"/>
              <a:gd name="T84" fmla="*/ 55 w 108"/>
              <a:gd name="T85" fmla="*/ 378 h 548"/>
              <a:gd name="T86" fmla="*/ 53 w 108"/>
              <a:gd name="T87" fmla="*/ 329 h 548"/>
              <a:gd name="T88" fmla="*/ 51 w 108"/>
              <a:gd name="T89" fmla="*/ 275 h 548"/>
              <a:gd name="T90" fmla="*/ 47 w 108"/>
              <a:gd name="T91" fmla="*/ 225 h 548"/>
              <a:gd name="T92" fmla="*/ 43 w 108"/>
              <a:gd name="T93" fmla="*/ 183 h 548"/>
              <a:gd name="T94" fmla="*/ 37 w 108"/>
              <a:gd name="T95" fmla="*/ 147 h 548"/>
              <a:gd name="T96" fmla="*/ 33 w 108"/>
              <a:gd name="T97" fmla="*/ 118 h 548"/>
              <a:gd name="T98" fmla="*/ 27 w 108"/>
              <a:gd name="T99" fmla="*/ 95 h 548"/>
              <a:gd name="T100" fmla="*/ 23 w 108"/>
              <a:gd name="T101" fmla="*/ 78 h 548"/>
              <a:gd name="T102" fmla="*/ 18 w 108"/>
              <a:gd name="T103" fmla="*/ 66 h 548"/>
              <a:gd name="T104" fmla="*/ 16 w 108"/>
              <a:gd name="T105" fmla="*/ 62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8" h="548">
                <a:moveTo>
                  <a:pt x="16" y="62"/>
                </a:moveTo>
                <a:lnTo>
                  <a:pt x="10" y="56"/>
                </a:lnTo>
                <a:lnTo>
                  <a:pt x="6" y="51"/>
                </a:lnTo>
                <a:lnTo>
                  <a:pt x="4" y="44"/>
                </a:lnTo>
                <a:lnTo>
                  <a:pt x="2" y="37"/>
                </a:lnTo>
                <a:lnTo>
                  <a:pt x="0" y="30"/>
                </a:lnTo>
                <a:lnTo>
                  <a:pt x="0" y="23"/>
                </a:lnTo>
                <a:lnTo>
                  <a:pt x="0" y="17"/>
                </a:lnTo>
                <a:lnTo>
                  <a:pt x="2" y="12"/>
                </a:lnTo>
                <a:lnTo>
                  <a:pt x="2" y="8"/>
                </a:lnTo>
                <a:lnTo>
                  <a:pt x="4" y="6"/>
                </a:lnTo>
                <a:lnTo>
                  <a:pt x="6" y="5"/>
                </a:lnTo>
                <a:lnTo>
                  <a:pt x="10" y="3"/>
                </a:lnTo>
                <a:lnTo>
                  <a:pt x="12" y="1"/>
                </a:lnTo>
                <a:lnTo>
                  <a:pt x="16" y="1"/>
                </a:lnTo>
                <a:lnTo>
                  <a:pt x="21" y="0"/>
                </a:lnTo>
                <a:lnTo>
                  <a:pt x="25" y="0"/>
                </a:lnTo>
                <a:lnTo>
                  <a:pt x="31" y="0"/>
                </a:lnTo>
                <a:lnTo>
                  <a:pt x="37" y="0"/>
                </a:lnTo>
                <a:lnTo>
                  <a:pt x="43" y="1"/>
                </a:lnTo>
                <a:lnTo>
                  <a:pt x="51" y="3"/>
                </a:lnTo>
                <a:lnTo>
                  <a:pt x="59" y="5"/>
                </a:lnTo>
                <a:lnTo>
                  <a:pt x="66" y="6"/>
                </a:lnTo>
                <a:lnTo>
                  <a:pt x="76" y="8"/>
                </a:lnTo>
                <a:lnTo>
                  <a:pt x="84" y="12"/>
                </a:lnTo>
                <a:lnTo>
                  <a:pt x="86" y="35"/>
                </a:lnTo>
                <a:lnTo>
                  <a:pt x="88" y="59"/>
                </a:lnTo>
                <a:lnTo>
                  <a:pt x="88" y="81"/>
                </a:lnTo>
                <a:lnTo>
                  <a:pt x="90" y="103"/>
                </a:lnTo>
                <a:lnTo>
                  <a:pt x="90" y="125"/>
                </a:lnTo>
                <a:lnTo>
                  <a:pt x="92" y="146"/>
                </a:lnTo>
                <a:lnTo>
                  <a:pt x="94" y="166"/>
                </a:lnTo>
                <a:lnTo>
                  <a:pt x="94" y="186"/>
                </a:lnTo>
                <a:lnTo>
                  <a:pt x="96" y="205"/>
                </a:lnTo>
                <a:lnTo>
                  <a:pt x="96" y="224"/>
                </a:lnTo>
                <a:lnTo>
                  <a:pt x="98" y="241"/>
                </a:lnTo>
                <a:lnTo>
                  <a:pt x="98" y="258"/>
                </a:lnTo>
                <a:lnTo>
                  <a:pt x="100" y="275"/>
                </a:lnTo>
                <a:lnTo>
                  <a:pt x="100" y="290"/>
                </a:lnTo>
                <a:lnTo>
                  <a:pt x="102" y="305"/>
                </a:lnTo>
                <a:lnTo>
                  <a:pt x="102" y="319"/>
                </a:lnTo>
                <a:lnTo>
                  <a:pt x="102" y="334"/>
                </a:lnTo>
                <a:lnTo>
                  <a:pt x="104" y="346"/>
                </a:lnTo>
                <a:lnTo>
                  <a:pt x="104" y="360"/>
                </a:lnTo>
                <a:lnTo>
                  <a:pt x="104" y="371"/>
                </a:lnTo>
                <a:lnTo>
                  <a:pt x="106" y="382"/>
                </a:lnTo>
                <a:lnTo>
                  <a:pt x="106" y="392"/>
                </a:lnTo>
                <a:lnTo>
                  <a:pt x="106" y="402"/>
                </a:lnTo>
                <a:lnTo>
                  <a:pt x="106" y="411"/>
                </a:lnTo>
                <a:lnTo>
                  <a:pt x="108" y="419"/>
                </a:lnTo>
                <a:lnTo>
                  <a:pt x="108" y="427"/>
                </a:lnTo>
                <a:lnTo>
                  <a:pt x="108" y="434"/>
                </a:lnTo>
                <a:lnTo>
                  <a:pt x="108" y="441"/>
                </a:lnTo>
                <a:lnTo>
                  <a:pt x="108" y="446"/>
                </a:lnTo>
                <a:lnTo>
                  <a:pt x="108" y="451"/>
                </a:lnTo>
                <a:lnTo>
                  <a:pt x="108" y="456"/>
                </a:lnTo>
                <a:lnTo>
                  <a:pt x="108" y="460"/>
                </a:lnTo>
                <a:lnTo>
                  <a:pt x="108" y="473"/>
                </a:lnTo>
                <a:lnTo>
                  <a:pt x="108" y="485"/>
                </a:lnTo>
                <a:lnTo>
                  <a:pt x="108" y="495"/>
                </a:lnTo>
                <a:lnTo>
                  <a:pt x="108" y="506"/>
                </a:lnTo>
                <a:lnTo>
                  <a:pt x="108" y="514"/>
                </a:lnTo>
                <a:lnTo>
                  <a:pt x="106" y="523"/>
                </a:lnTo>
                <a:lnTo>
                  <a:pt x="106" y="529"/>
                </a:lnTo>
                <a:lnTo>
                  <a:pt x="104" y="536"/>
                </a:lnTo>
                <a:lnTo>
                  <a:pt x="102" y="541"/>
                </a:lnTo>
                <a:lnTo>
                  <a:pt x="100" y="545"/>
                </a:lnTo>
                <a:lnTo>
                  <a:pt x="96" y="546"/>
                </a:lnTo>
                <a:lnTo>
                  <a:pt x="94" y="548"/>
                </a:lnTo>
                <a:lnTo>
                  <a:pt x="90" y="546"/>
                </a:lnTo>
                <a:lnTo>
                  <a:pt x="86" y="545"/>
                </a:lnTo>
                <a:lnTo>
                  <a:pt x="84" y="541"/>
                </a:lnTo>
                <a:lnTo>
                  <a:pt x="80" y="536"/>
                </a:lnTo>
                <a:lnTo>
                  <a:pt x="78" y="533"/>
                </a:lnTo>
                <a:lnTo>
                  <a:pt x="74" y="529"/>
                </a:lnTo>
                <a:lnTo>
                  <a:pt x="72" y="523"/>
                </a:lnTo>
                <a:lnTo>
                  <a:pt x="70" y="516"/>
                </a:lnTo>
                <a:lnTo>
                  <a:pt x="68" y="507"/>
                </a:lnTo>
                <a:lnTo>
                  <a:pt x="66" y="497"/>
                </a:lnTo>
                <a:lnTo>
                  <a:pt x="65" y="484"/>
                </a:lnTo>
                <a:lnTo>
                  <a:pt x="63" y="470"/>
                </a:lnTo>
                <a:lnTo>
                  <a:pt x="61" y="455"/>
                </a:lnTo>
                <a:lnTo>
                  <a:pt x="59" y="438"/>
                </a:lnTo>
                <a:lnTo>
                  <a:pt x="59" y="419"/>
                </a:lnTo>
                <a:lnTo>
                  <a:pt x="57" y="399"/>
                </a:lnTo>
                <a:lnTo>
                  <a:pt x="55" y="378"/>
                </a:lnTo>
                <a:lnTo>
                  <a:pt x="55" y="354"/>
                </a:lnTo>
                <a:lnTo>
                  <a:pt x="53" y="329"/>
                </a:lnTo>
                <a:lnTo>
                  <a:pt x="53" y="302"/>
                </a:lnTo>
                <a:lnTo>
                  <a:pt x="51" y="275"/>
                </a:lnTo>
                <a:lnTo>
                  <a:pt x="49" y="249"/>
                </a:lnTo>
                <a:lnTo>
                  <a:pt x="47" y="225"/>
                </a:lnTo>
                <a:lnTo>
                  <a:pt x="45" y="203"/>
                </a:lnTo>
                <a:lnTo>
                  <a:pt x="43" y="183"/>
                </a:lnTo>
                <a:lnTo>
                  <a:pt x="39" y="164"/>
                </a:lnTo>
                <a:lnTo>
                  <a:pt x="37" y="147"/>
                </a:lnTo>
                <a:lnTo>
                  <a:pt x="35" y="132"/>
                </a:lnTo>
                <a:lnTo>
                  <a:pt x="33" y="118"/>
                </a:lnTo>
                <a:lnTo>
                  <a:pt x="31" y="107"/>
                </a:lnTo>
                <a:lnTo>
                  <a:pt x="27" y="95"/>
                </a:lnTo>
                <a:lnTo>
                  <a:pt x="25" y="86"/>
                </a:lnTo>
                <a:lnTo>
                  <a:pt x="23" y="78"/>
                </a:lnTo>
                <a:lnTo>
                  <a:pt x="19" y="71"/>
                </a:lnTo>
                <a:lnTo>
                  <a:pt x="18" y="66"/>
                </a:lnTo>
                <a:lnTo>
                  <a:pt x="16" y="62"/>
                </a:lnTo>
                <a:lnTo>
                  <a:pt x="16" y="6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29"/>
          <p:cNvSpPr/>
          <p:nvPr/>
        </p:nvSpPr>
        <p:spPr bwMode="auto">
          <a:xfrm>
            <a:off x="1389151" y="1771921"/>
            <a:ext cx="339865" cy="586747"/>
          </a:xfrm>
          <a:custGeom>
            <a:avLst/>
            <a:gdLst>
              <a:gd name="T0" fmla="*/ 0 w 211"/>
              <a:gd name="T1" fmla="*/ 365 h 365"/>
              <a:gd name="T2" fmla="*/ 20 w 211"/>
              <a:gd name="T3" fmla="*/ 322 h 365"/>
              <a:gd name="T4" fmla="*/ 35 w 211"/>
              <a:gd name="T5" fmla="*/ 285 h 365"/>
              <a:gd name="T6" fmla="*/ 51 w 211"/>
              <a:gd name="T7" fmla="*/ 249 h 365"/>
              <a:gd name="T8" fmla="*/ 63 w 211"/>
              <a:gd name="T9" fmla="*/ 219 h 365"/>
              <a:gd name="T10" fmla="*/ 74 w 211"/>
              <a:gd name="T11" fmla="*/ 192 h 365"/>
              <a:gd name="T12" fmla="*/ 84 w 211"/>
              <a:gd name="T13" fmla="*/ 168 h 365"/>
              <a:gd name="T14" fmla="*/ 92 w 211"/>
              <a:gd name="T15" fmla="*/ 147 h 365"/>
              <a:gd name="T16" fmla="*/ 98 w 211"/>
              <a:gd name="T17" fmla="*/ 130 h 365"/>
              <a:gd name="T18" fmla="*/ 108 w 211"/>
              <a:gd name="T19" fmla="*/ 102 h 365"/>
              <a:gd name="T20" fmla="*/ 112 w 211"/>
              <a:gd name="T21" fmla="*/ 76 h 365"/>
              <a:gd name="T22" fmla="*/ 114 w 211"/>
              <a:gd name="T23" fmla="*/ 56 h 365"/>
              <a:gd name="T24" fmla="*/ 112 w 211"/>
              <a:gd name="T25" fmla="*/ 39 h 365"/>
              <a:gd name="T26" fmla="*/ 108 w 211"/>
              <a:gd name="T27" fmla="*/ 27 h 365"/>
              <a:gd name="T28" fmla="*/ 106 w 211"/>
              <a:gd name="T29" fmla="*/ 17 h 365"/>
              <a:gd name="T30" fmla="*/ 108 w 211"/>
              <a:gd name="T31" fmla="*/ 8 h 365"/>
              <a:gd name="T32" fmla="*/ 112 w 211"/>
              <a:gd name="T33" fmla="*/ 3 h 365"/>
              <a:gd name="T34" fmla="*/ 117 w 211"/>
              <a:gd name="T35" fmla="*/ 0 h 365"/>
              <a:gd name="T36" fmla="*/ 129 w 211"/>
              <a:gd name="T37" fmla="*/ 0 h 365"/>
              <a:gd name="T38" fmla="*/ 145 w 211"/>
              <a:gd name="T39" fmla="*/ 1 h 365"/>
              <a:gd name="T40" fmla="*/ 162 w 211"/>
              <a:gd name="T41" fmla="*/ 8 h 365"/>
              <a:gd name="T42" fmla="*/ 180 w 211"/>
              <a:gd name="T43" fmla="*/ 18 h 365"/>
              <a:gd name="T44" fmla="*/ 194 w 211"/>
              <a:gd name="T45" fmla="*/ 29 h 365"/>
              <a:gd name="T46" fmla="*/ 204 w 211"/>
              <a:gd name="T47" fmla="*/ 39 h 365"/>
              <a:gd name="T48" fmla="*/ 209 w 211"/>
              <a:gd name="T49" fmla="*/ 49 h 365"/>
              <a:gd name="T50" fmla="*/ 211 w 211"/>
              <a:gd name="T51" fmla="*/ 61 h 365"/>
              <a:gd name="T52" fmla="*/ 208 w 211"/>
              <a:gd name="T53" fmla="*/ 76 h 365"/>
              <a:gd name="T54" fmla="*/ 200 w 211"/>
              <a:gd name="T55" fmla="*/ 96 h 365"/>
              <a:gd name="T56" fmla="*/ 186 w 211"/>
              <a:gd name="T57" fmla="*/ 120 h 365"/>
              <a:gd name="T58" fmla="*/ 176 w 211"/>
              <a:gd name="T59" fmla="*/ 135 h 365"/>
              <a:gd name="T60" fmla="*/ 164 w 211"/>
              <a:gd name="T61" fmla="*/ 156 h 365"/>
              <a:gd name="T62" fmla="*/ 149 w 211"/>
              <a:gd name="T63" fmla="*/ 180 h 365"/>
              <a:gd name="T64" fmla="*/ 131 w 211"/>
              <a:gd name="T65" fmla="*/ 209 h 365"/>
              <a:gd name="T66" fmla="*/ 110 w 211"/>
              <a:gd name="T67" fmla="*/ 241 h 365"/>
              <a:gd name="T68" fmla="*/ 86 w 211"/>
              <a:gd name="T69" fmla="*/ 278 h 365"/>
              <a:gd name="T70" fmla="*/ 61 w 211"/>
              <a:gd name="T71" fmla="*/ 319 h 365"/>
              <a:gd name="T72" fmla="*/ 33 w 211"/>
              <a:gd name="T73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1" h="365">
                <a:moveTo>
                  <a:pt x="33" y="365"/>
                </a:moveTo>
                <a:lnTo>
                  <a:pt x="0" y="365"/>
                </a:lnTo>
                <a:lnTo>
                  <a:pt x="10" y="343"/>
                </a:lnTo>
                <a:lnTo>
                  <a:pt x="20" y="322"/>
                </a:lnTo>
                <a:lnTo>
                  <a:pt x="27" y="304"/>
                </a:lnTo>
                <a:lnTo>
                  <a:pt x="35" y="285"/>
                </a:lnTo>
                <a:lnTo>
                  <a:pt x="43" y="266"/>
                </a:lnTo>
                <a:lnTo>
                  <a:pt x="51" y="249"/>
                </a:lnTo>
                <a:lnTo>
                  <a:pt x="57" y="234"/>
                </a:lnTo>
                <a:lnTo>
                  <a:pt x="63" y="219"/>
                </a:lnTo>
                <a:lnTo>
                  <a:pt x="69" y="205"/>
                </a:lnTo>
                <a:lnTo>
                  <a:pt x="74" y="192"/>
                </a:lnTo>
                <a:lnTo>
                  <a:pt x="80" y="180"/>
                </a:lnTo>
                <a:lnTo>
                  <a:pt x="84" y="168"/>
                </a:lnTo>
                <a:lnTo>
                  <a:pt x="88" y="158"/>
                </a:lnTo>
                <a:lnTo>
                  <a:pt x="92" y="147"/>
                </a:lnTo>
                <a:lnTo>
                  <a:pt x="96" y="139"/>
                </a:lnTo>
                <a:lnTo>
                  <a:pt x="98" y="130"/>
                </a:lnTo>
                <a:lnTo>
                  <a:pt x="104" y="115"/>
                </a:lnTo>
                <a:lnTo>
                  <a:pt x="108" y="102"/>
                </a:lnTo>
                <a:lnTo>
                  <a:pt x="110" y="88"/>
                </a:lnTo>
                <a:lnTo>
                  <a:pt x="112" y="76"/>
                </a:lnTo>
                <a:lnTo>
                  <a:pt x="114" y="66"/>
                </a:lnTo>
                <a:lnTo>
                  <a:pt x="114" y="56"/>
                </a:lnTo>
                <a:lnTo>
                  <a:pt x="114" y="47"/>
                </a:lnTo>
                <a:lnTo>
                  <a:pt x="112" y="39"/>
                </a:lnTo>
                <a:lnTo>
                  <a:pt x="110" y="32"/>
                </a:lnTo>
                <a:lnTo>
                  <a:pt x="108" y="27"/>
                </a:lnTo>
                <a:lnTo>
                  <a:pt x="106" y="22"/>
                </a:lnTo>
                <a:lnTo>
                  <a:pt x="106" y="17"/>
                </a:lnTo>
                <a:lnTo>
                  <a:pt x="106" y="12"/>
                </a:lnTo>
                <a:lnTo>
                  <a:pt x="108" y="8"/>
                </a:lnTo>
                <a:lnTo>
                  <a:pt x="110" y="5"/>
                </a:lnTo>
                <a:lnTo>
                  <a:pt x="112" y="3"/>
                </a:lnTo>
                <a:lnTo>
                  <a:pt x="116" y="1"/>
                </a:lnTo>
                <a:lnTo>
                  <a:pt x="117" y="0"/>
                </a:lnTo>
                <a:lnTo>
                  <a:pt x="123" y="0"/>
                </a:lnTo>
                <a:lnTo>
                  <a:pt x="129" y="0"/>
                </a:lnTo>
                <a:lnTo>
                  <a:pt x="137" y="0"/>
                </a:lnTo>
                <a:lnTo>
                  <a:pt x="145" y="1"/>
                </a:lnTo>
                <a:lnTo>
                  <a:pt x="153" y="5"/>
                </a:lnTo>
                <a:lnTo>
                  <a:pt x="162" y="8"/>
                </a:lnTo>
                <a:lnTo>
                  <a:pt x="172" y="13"/>
                </a:lnTo>
                <a:lnTo>
                  <a:pt x="180" y="18"/>
                </a:lnTo>
                <a:lnTo>
                  <a:pt x="188" y="23"/>
                </a:lnTo>
                <a:lnTo>
                  <a:pt x="194" y="29"/>
                </a:lnTo>
                <a:lnTo>
                  <a:pt x="200" y="34"/>
                </a:lnTo>
                <a:lnTo>
                  <a:pt x="204" y="39"/>
                </a:lnTo>
                <a:lnTo>
                  <a:pt x="208" y="44"/>
                </a:lnTo>
                <a:lnTo>
                  <a:pt x="209" y="49"/>
                </a:lnTo>
                <a:lnTo>
                  <a:pt x="211" y="54"/>
                </a:lnTo>
                <a:lnTo>
                  <a:pt x="211" y="61"/>
                </a:lnTo>
                <a:lnTo>
                  <a:pt x="211" y="69"/>
                </a:lnTo>
                <a:lnTo>
                  <a:pt x="208" y="76"/>
                </a:lnTo>
                <a:lnTo>
                  <a:pt x="206" y="86"/>
                </a:lnTo>
                <a:lnTo>
                  <a:pt x="200" y="96"/>
                </a:lnTo>
                <a:lnTo>
                  <a:pt x="194" y="107"/>
                </a:lnTo>
                <a:lnTo>
                  <a:pt x="186" y="120"/>
                </a:lnTo>
                <a:lnTo>
                  <a:pt x="182" y="127"/>
                </a:lnTo>
                <a:lnTo>
                  <a:pt x="176" y="135"/>
                </a:lnTo>
                <a:lnTo>
                  <a:pt x="170" y="146"/>
                </a:lnTo>
                <a:lnTo>
                  <a:pt x="164" y="156"/>
                </a:lnTo>
                <a:lnTo>
                  <a:pt x="157" y="166"/>
                </a:lnTo>
                <a:lnTo>
                  <a:pt x="149" y="180"/>
                </a:lnTo>
                <a:lnTo>
                  <a:pt x="139" y="193"/>
                </a:lnTo>
                <a:lnTo>
                  <a:pt x="131" y="209"/>
                </a:lnTo>
                <a:lnTo>
                  <a:pt x="121" y="224"/>
                </a:lnTo>
                <a:lnTo>
                  <a:pt x="110" y="241"/>
                </a:lnTo>
                <a:lnTo>
                  <a:pt x="98" y="258"/>
                </a:lnTo>
                <a:lnTo>
                  <a:pt x="86" y="278"/>
                </a:lnTo>
                <a:lnTo>
                  <a:pt x="74" y="297"/>
                </a:lnTo>
                <a:lnTo>
                  <a:pt x="61" y="319"/>
                </a:lnTo>
                <a:lnTo>
                  <a:pt x="47" y="341"/>
                </a:lnTo>
                <a:lnTo>
                  <a:pt x="33" y="365"/>
                </a:lnTo>
                <a:lnTo>
                  <a:pt x="33" y="36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32"/>
          <p:cNvSpPr/>
          <p:nvPr/>
        </p:nvSpPr>
        <p:spPr bwMode="auto">
          <a:xfrm>
            <a:off x="1366706" y="2602344"/>
            <a:ext cx="275739" cy="105806"/>
          </a:xfrm>
          <a:custGeom>
            <a:avLst/>
            <a:gdLst>
              <a:gd name="T0" fmla="*/ 0 w 173"/>
              <a:gd name="T1" fmla="*/ 40 h 66"/>
              <a:gd name="T2" fmla="*/ 24 w 173"/>
              <a:gd name="T3" fmla="*/ 32 h 66"/>
              <a:gd name="T4" fmla="*/ 45 w 173"/>
              <a:gd name="T5" fmla="*/ 23 h 66"/>
              <a:gd name="T6" fmla="*/ 65 w 173"/>
              <a:gd name="T7" fmla="*/ 16 h 66"/>
              <a:gd name="T8" fmla="*/ 85 w 173"/>
              <a:gd name="T9" fmla="*/ 10 h 66"/>
              <a:gd name="T10" fmla="*/ 92 w 173"/>
              <a:gd name="T11" fmla="*/ 8 h 66"/>
              <a:gd name="T12" fmla="*/ 100 w 173"/>
              <a:gd name="T13" fmla="*/ 6 h 66"/>
              <a:gd name="T14" fmla="*/ 108 w 173"/>
              <a:gd name="T15" fmla="*/ 3 h 66"/>
              <a:gd name="T16" fmla="*/ 114 w 173"/>
              <a:gd name="T17" fmla="*/ 3 h 66"/>
              <a:gd name="T18" fmla="*/ 120 w 173"/>
              <a:gd name="T19" fmla="*/ 1 h 66"/>
              <a:gd name="T20" fmla="*/ 126 w 173"/>
              <a:gd name="T21" fmla="*/ 0 h 66"/>
              <a:gd name="T22" fmla="*/ 131 w 173"/>
              <a:gd name="T23" fmla="*/ 0 h 66"/>
              <a:gd name="T24" fmla="*/ 135 w 173"/>
              <a:gd name="T25" fmla="*/ 0 h 66"/>
              <a:gd name="T26" fmla="*/ 143 w 173"/>
              <a:gd name="T27" fmla="*/ 0 h 66"/>
              <a:gd name="T28" fmla="*/ 151 w 173"/>
              <a:gd name="T29" fmla="*/ 1 h 66"/>
              <a:gd name="T30" fmla="*/ 157 w 173"/>
              <a:gd name="T31" fmla="*/ 1 h 66"/>
              <a:gd name="T32" fmla="*/ 163 w 173"/>
              <a:gd name="T33" fmla="*/ 5 h 66"/>
              <a:gd name="T34" fmla="*/ 167 w 173"/>
              <a:gd name="T35" fmla="*/ 6 h 66"/>
              <a:gd name="T36" fmla="*/ 171 w 173"/>
              <a:gd name="T37" fmla="*/ 10 h 66"/>
              <a:gd name="T38" fmla="*/ 173 w 173"/>
              <a:gd name="T39" fmla="*/ 15 h 66"/>
              <a:gd name="T40" fmla="*/ 173 w 173"/>
              <a:gd name="T41" fmla="*/ 20 h 66"/>
              <a:gd name="T42" fmla="*/ 173 w 173"/>
              <a:gd name="T43" fmla="*/ 25 h 66"/>
              <a:gd name="T44" fmla="*/ 171 w 173"/>
              <a:gd name="T45" fmla="*/ 30 h 66"/>
              <a:gd name="T46" fmla="*/ 167 w 173"/>
              <a:gd name="T47" fmla="*/ 35 h 66"/>
              <a:gd name="T48" fmla="*/ 163 w 173"/>
              <a:gd name="T49" fmla="*/ 39 h 66"/>
              <a:gd name="T50" fmla="*/ 157 w 173"/>
              <a:gd name="T51" fmla="*/ 42 h 66"/>
              <a:gd name="T52" fmla="*/ 149 w 173"/>
              <a:gd name="T53" fmla="*/ 45 h 66"/>
              <a:gd name="T54" fmla="*/ 141 w 173"/>
              <a:gd name="T55" fmla="*/ 49 h 66"/>
              <a:gd name="T56" fmla="*/ 131 w 173"/>
              <a:gd name="T57" fmla="*/ 50 h 66"/>
              <a:gd name="T58" fmla="*/ 120 w 173"/>
              <a:gd name="T59" fmla="*/ 54 h 66"/>
              <a:gd name="T60" fmla="*/ 108 w 173"/>
              <a:gd name="T61" fmla="*/ 57 h 66"/>
              <a:gd name="T62" fmla="*/ 94 w 173"/>
              <a:gd name="T63" fmla="*/ 61 h 66"/>
              <a:gd name="T64" fmla="*/ 79 w 173"/>
              <a:gd name="T65" fmla="*/ 62 h 66"/>
              <a:gd name="T66" fmla="*/ 61 w 173"/>
              <a:gd name="T67" fmla="*/ 64 h 66"/>
              <a:gd name="T68" fmla="*/ 43 w 173"/>
              <a:gd name="T69" fmla="*/ 64 h 66"/>
              <a:gd name="T70" fmla="*/ 22 w 173"/>
              <a:gd name="T71" fmla="*/ 66 h 66"/>
              <a:gd name="T72" fmla="*/ 0 w 173"/>
              <a:gd name="T73" fmla="*/ 66 h 66"/>
              <a:gd name="T74" fmla="*/ 0 w 173"/>
              <a:gd name="T75" fmla="*/ 40 h 66"/>
              <a:gd name="T76" fmla="*/ 0 w 173"/>
              <a:gd name="T77" fmla="*/ 4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3" h="66">
                <a:moveTo>
                  <a:pt x="0" y="40"/>
                </a:moveTo>
                <a:lnTo>
                  <a:pt x="24" y="32"/>
                </a:lnTo>
                <a:lnTo>
                  <a:pt x="45" y="23"/>
                </a:lnTo>
                <a:lnTo>
                  <a:pt x="65" y="16"/>
                </a:lnTo>
                <a:lnTo>
                  <a:pt x="85" y="10"/>
                </a:lnTo>
                <a:lnTo>
                  <a:pt x="92" y="8"/>
                </a:lnTo>
                <a:lnTo>
                  <a:pt x="100" y="6"/>
                </a:lnTo>
                <a:lnTo>
                  <a:pt x="108" y="3"/>
                </a:lnTo>
                <a:lnTo>
                  <a:pt x="114" y="3"/>
                </a:lnTo>
                <a:lnTo>
                  <a:pt x="120" y="1"/>
                </a:lnTo>
                <a:lnTo>
                  <a:pt x="126" y="0"/>
                </a:lnTo>
                <a:lnTo>
                  <a:pt x="131" y="0"/>
                </a:lnTo>
                <a:lnTo>
                  <a:pt x="135" y="0"/>
                </a:lnTo>
                <a:lnTo>
                  <a:pt x="143" y="0"/>
                </a:lnTo>
                <a:lnTo>
                  <a:pt x="151" y="1"/>
                </a:lnTo>
                <a:lnTo>
                  <a:pt x="157" y="1"/>
                </a:lnTo>
                <a:lnTo>
                  <a:pt x="163" y="5"/>
                </a:lnTo>
                <a:lnTo>
                  <a:pt x="167" y="6"/>
                </a:lnTo>
                <a:lnTo>
                  <a:pt x="171" y="10"/>
                </a:lnTo>
                <a:lnTo>
                  <a:pt x="173" y="15"/>
                </a:lnTo>
                <a:lnTo>
                  <a:pt x="173" y="20"/>
                </a:lnTo>
                <a:lnTo>
                  <a:pt x="173" y="25"/>
                </a:lnTo>
                <a:lnTo>
                  <a:pt x="171" y="30"/>
                </a:lnTo>
                <a:lnTo>
                  <a:pt x="167" y="35"/>
                </a:lnTo>
                <a:lnTo>
                  <a:pt x="163" y="39"/>
                </a:lnTo>
                <a:lnTo>
                  <a:pt x="157" y="42"/>
                </a:lnTo>
                <a:lnTo>
                  <a:pt x="149" y="45"/>
                </a:lnTo>
                <a:lnTo>
                  <a:pt x="141" y="49"/>
                </a:lnTo>
                <a:lnTo>
                  <a:pt x="131" y="50"/>
                </a:lnTo>
                <a:lnTo>
                  <a:pt x="120" y="54"/>
                </a:lnTo>
                <a:lnTo>
                  <a:pt x="108" y="57"/>
                </a:lnTo>
                <a:lnTo>
                  <a:pt x="94" y="61"/>
                </a:lnTo>
                <a:lnTo>
                  <a:pt x="79" y="62"/>
                </a:lnTo>
                <a:lnTo>
                  <a:pt x="61" y="64"/>
                </a:lnTo>
                <a:lnTo>
                  <a:pt x="43" y="64"/>
                </a:lnTo>
                <a:lnTo>
                  <a:pt x="22" y="66"/>
                </a:lnTo>
                <a:lnTo>
                  <a:pt x="0" y="66"/>
                </a:lnTo>
                <a:lnTo>
                  <a:pt x="0" y="40"/>
                </a:lnTo>
                <a:lnTo>
                  <a:pt x="0" y="4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Freeform 33"/>
          <p:cNvSpPr/>
          <p:nvPr/>
        </p:nvSpPr>
        <p:spPr bwMode="auto">
          <a:xfrm>
            <a:off x="1389151" y="2971066"/>
            <a:ext cx="378340" cy="105806"/>
          </a:xfrm>
          <a:custGeom>
            <a:avLst/>
            <a:gdLst>
              <a:gd name="T0" fmla="*/ 121 w 237"/>
              <a:gd name="T1" fmla="*/ 61 h 66"/>
              <a:gd name="T2" fmla="*/ 106 w 237"/>
              <a:gd name="T3" fmla="*/ 63 h 66"/>
              <a:gd name="T4" fmla="*/ 90 w 237"/>
              <a:gd name="T5" fmla="*/ 64 h 66"/>
              <a:gd name="T6" fmla="*/ 61 w 237"/>
              <a:gd name="T7" fmla="*/ 66 h 66"/>
              <a:gd name="T8" fmla="*/ 31 w 237"/>
              <a:gd name="T9" fmla="*/ 66 h 66"/>
              <a:gd name="T10" fmla="*/ 0 w 237"/>
              <a:gd name="T11" fmla="*/ 66 h 66"/>
              <a:gd name="T12" fmla="*/ 0 w 237"/>
              <a:gd name="T13" fmla="*/ 15 h 66"/>
              <a:gd name="T14" fmla="*/ 26 w 237"/>
              <a:gd name="T15" fmla="*/ 13 h 66"/>
              <a:gd name="T16" fmla="*/ 49 w 237"/>
              <a:gd name="T17" fmla="*/ 12 h 66"/>
              <a:gd name="T18" fmla="*/ 71 w 237"/>
              <a:gd name="T19" fmla="*/ 10 h 66"/>
              <a:gd name="T20" fmla="*/ 92 w 237"/>
              <a:gd name="T21" fmla="*/ 8 h 66"/>
              <a:gd name="T22" fmla="*/ 112 w 237"/>
              <a:gd name="T23" fmla="*/ 7 h 66"/>
              <a:gd name="T24" fmla="*/ 129 w 237"/>
              <a:gd name="T25" fmla="*/ 5 h 66"/>
              <a:gd name="T26" fmla="*/ 145 w 237"/>
              <a:gd name="T27" fmla="*/ 5 h 66"/>
              <a:gd name="T28" fmla="*/ 161 w 237"/>
              <a:gd name="T29" fmla="*/ 3 h 66"/>
              <a:gd name="T30" fmla="*/ 174 w 237"/>
              <a:gd name="T31" fmla="*/ 3 h 66"/>
              <a:gd name="T32" fmla="*/ 188 w 237"/>
              <a:gd name="T33" fmla="*/ 1 h 66"/>
              <a:gd name="T34" fmla="*/ 200 w 237"/>
              <a:gd name="T35" fmla="*/ 1 h 66"/>
              <a:gd name="T36" fmla="*/ 209 w 237"/>
              <a:gd name="T37" fmla="*/ 1 h 66"/>
              <a:gd name="T38" fmla="*/ 219 w 237"/>
              <a:gd name="T39" fmla="*/ 0 h 66"/>
              <a:gd name="T40" fmla="*/ 227 w 237"/>
              <a:gd name="T41" fmla="*/ 0 h 66"/>
              <a:gd name="T42" fmla="*/ 233 w 237"/>
              <a:gd name="T43" fmla="*/ 0 h 66"/>
              <a:gd name="T44" fmla="*/ 237 w 237"/>
              <a:gd name="T45" fmla="*/ 0 h 66"/>
              <a:gd name="T46" fmla="*/ 237 w 237"/>
              <a:gd name="T47" fmla="*/ 40 h 66"/>
              <a:gd name="T48" fmla="*/ 223 w 237"/>
              <a:gd name="T49" fmla="*/ 42 h 66"/>
              <a:gd name="T50" fmla="*/ 209 w 237"/>
              <a:gd name="T51" fmla="*/ 46 h 66"/>
              <a:gd name="T52" fmla="*/ 182 w 237"/>
              <a:gd name="T53" fmla="*/ 51 h 66"/>
              <a:gd name="T54" fmla="*/ 153 w 237"/>
              <a:gd name="T55" fmla="*/ 56 h 66"/>
              <a:gd name="T56" fmla="*/ 137 w 237"/>
              <a:gd name="T57" fmla="*/ 59 h 66"/>
              <a:gd name="T58" fmla="*/ 121 w 237"/>
              <a:gd name="T59" fmla="*/ 61 h 66"/>
              <a:gd name="T60" fmla="*/ 121 w 237"/>
              <a:gd name="T61" fmla="*/ 6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7" h="66">
                <a:moveTo>
                  <a:pt x="121" y="61"/>
                </a:moveTo>
                <a:lnTo>
                  <a:pt x="106" y="63"/>
                </a:lnTo>
                <a:lnTo>
                  <a:pt x="90" y="64"/>
                </a:lnTo>
                <a:lnTo>
                  <a:pt x="61" y="66"/>
                </a:lnTo>
                <a:lnTo>
                  <a:pt x="31" y="66"/>
                </a:lnTo>
                <a:lnTo>
                  <a:pt x="0" y="66"/>
                </a:lnTo>
                <a:lnTo>
                  <a:pt x="0" y="15"/>
                </a:lnTo>
                <a:lnTo>
                  <a:pt x="26" y="13"/>
                </a:lnTo>
                <a:lnTo>
                  <a:pt x="49" y="12"/>
                </a:lnTo>
                <a:lnTo>
                  <a:pt x="71" y="10"/>
                </a:lnTo>
                <a:lnTo>
                  <a:pt x="92" y="8"/>
                </a:lnTo>
                <a:lnTo>
                  <a:pt x="112" y="7"/>
                </a:lnTo>
                <a:lnTo>
                  <a:pt x="129" y="5"/>
                </a:lnTo>
                <a:lnTo>
                  <a:pt x="145" y="5"/>
                </a:lnTo>
                <a:lnTo>
                  <a:pt x="161" y="3"/>
                </a:lnTo>
                <a:lnTo>
                  <a:pt x="174" y="3"/>
                </a:lnTo>
                <a:lnTo>
                  <a:pt x="188" y="1"/>
                </a:lnTo>
                <a:lnTo>
                  <a:pt x="200" y="1"/>
                </a:lnTo>
                <a:lnTo>
                  <a:pt x="209" y="1"/>
                </a:lnTo>
                <a:lnTo>
                  <a:pt x="219" y="0"/>
                </a:lnTo>
                <a:lnTo>
                  <a:pt x="227" y="0"/>
                </a:lnTo>
                <a:lnTo>
                  <a:pt x="233" y="0"/>
                </a:lnTo>
                <a:lnTo>
                  <a:pt x="237" y="0"/>
                </a:lnTo>
                <a:lnTo>
                  <a:pt x="237" y="40"/>
                </a:lnTo>
                <a:lnTo>
                  <a:pt x="223" y="42"/>
                </a:lnTo>
                <a:lnTo>
                  <a:pt x="209" y="46"/>
                </a:lnTo>
                <a:lnTo>
                  <a:pt x="182" y="51"/>
                </a:lnTo>
                <a:lnTo>
                  <a:pt x="153" y="56"/>
                </a:lnTo>
                <a:lnTo>
                  <a:pt x="137" y="59"/>
                </a:lnTo>
                <a:lnTo>
                  <a:pt x="121" y="61"/>
                </a:lnTo>
                <a:lnTo>
                  <a:pt x="121" y="6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34"/>
          <p:cNvSpPr/>
          <p:nvPr/>
        </p:nvSpPr>
        <p:spPr bwMode="auto">
          <a:xfrm>
            <a:off x="2059261" y="2502951"/>
            <a:ext cx="218026" cy="294977"/>
          </a:xfrm>
          <a:custGeom>
            <a:avLst/>
            <a:gdLst>
              <a:gd name="T0" fmla="*/ 0 w 135"/>
              <a:gd name="T1" fmla="*/ 18 h 185"/>
              <a:gd name="T2" fmla="*/ 0 w 135"/>
              <a:gd name="T3" fmla="*/ 10 h 185"/>
              <a:gd name="T4" fmla="*/ 4 w 135"/>
              <a:gd name="T5" fmla="*/ 1 h 185"/>
              <a:gd name="T6" fmla="*/ 10 w 135"/>
              <a:gd name="T7" fmla="*/ 0 h 185"/>
              <a:gd name="T8" fmla="*/ 16 w 135"/>
              <a:gd name="T9" fmla="*/ 0 h 185"/>
              <a:gd name="T10" fmla="*/ 27 w 135"/>
              <a:gd name="T11" fmla="*/ 3 h 185"/>
              <a:gd name="T12" fmla="*/ 41 w 135"/>
              <a:gd name="T13" fmla="*/ 6 h 185"/>
              <a:gd name="T14" fmla="*/ 59 w 135"/>
              <a:gd name="T15" fmla="*/ 15 h 185"/>
              <a:gd name="T16" fmla="*/ 90 w 135"/>
              <a:gd name="T17" fmla="*/ 35 h 185"/>
              <a:gd name="T18" fmla="*/ 113 w 135"/>
              <a:gd name="T19" fmla="*/ 54 h 185"/>
              <a:gd name="T20" fmla="*/ 123 w 135"/>
              <a:gd name="T21" fmla="*/ 68 h 185"/>
              <a:gd name="T22" fmla="*/ 131 w 135"/>
              <a:gd name="T23" fmla="*/ 86 h 185"/>
              <a:gd name="T24" fmla="*/ 135 w 135"/>
              <a:gd name="T25" fmla="*/ 107 h 185"/>
              <a:gd name="T26" fmla="*/ 135 w 135"/>
              <a:gd name="T27" fmla="*/ 125 h 185"/>
              <a:gd name="T28" fmla="*/ 135 w 135"/>
              <a:gd name="T29" fmla="*/ 137 h 185"/>
              <a:gd name="T30" fmla="*/ 135 w 135"/>
              <a:gd name="T31" fmla="*/ 151 h 185"/>
              <a:gd name="T32" fmla="*/ 133 w 135"/>
              <a:gd name="T33" fmla="*/ 164 h 185"/>
              <a:gd name="T34" fmla="*/ 131 w 135"/>
              <a:gd name="T35" fmla="*/ 173 h 185"/>
              <a:gd name="T36" fmla="*/ 127 w 135"/>
              <a:gd name="T37" fmla="*/ 178 h 185"/>
              <a:gd name="T38" fmla="*/ 117 w 135"/>
              <a:gd name="T39" fmla="*/ 183 h 185"/>
              <a:gd name="T40" fmla="*/ 111 w 135"/>
              <a:gd name="T41" fmla="*/ 185 h 185"/>
              <a:gd name="T42" fmla="*/ 107 w 135"/>
              <a:gd name="T43" fmla="*/ 183 h 185"/>
              <a:gd name="T44" fmla="*/ 102 w 135"/>
              <a:gd name="T45" fmla="*/ 180 h 185"/>
              <a:gd name="T46" fmla="*/ 96 w 135"/>
              <a:gd name="T47" fmla="*/ 175 h 185"/>
              <a:gd name="T48" fmla="*/ 90 w 135"/>
              <a:gd name="T49" fmla="*/ 166 h 185"/>
              <a:gd name="T50" fmla="*/ 82 w 135"/>
              <a:gd name="T51" fmla="*/ 154 h 185"/>
              <a:gd name="T52" fmla="*/ 72 w 135"/>
              <a:gd name="T53" fmla="*/ 142 h 185"/>
              <a:gd name="T54" fmla="*/ 62 w 135"/>
              <a:gd name="T55" fmla="*/ 127 h 185"/>
              <a:gd name="T56" fmla="*/ 51 w 135"/>
              <a:gd name="T57" fmla="*/ 108 h 185"/>
              <a:gd name="T58" fmla="*/ 39 w 135"/>
              <a:gd name="T59" fmla="*/ 90 h 185"/>
              <a:gd name="T60" fmla="*/ 29 w 135"/>
              <a:gd name="T61" fmla="*/ 74 h 185"/>
              <a:gd name="T62" fmla="*/ 21 w 135"/>
              <a:gd name="T63" fmla="*/ 59 h 185"/>
              <a:gd name="T64" fmla="*/ 14 w 135"/>
              <a:gd name="T65" fmla="*/ 47 h 185"/>
              <a:gd name="T66" fmla="*/ 8 w 135"/>
              <a:gd name="T67" fmla="*/ 37 h 185"/>
              <a:gd name="T68" fmla="*/ 4 w 135"/>
              <a:gd name="T69" fmla="*/ 30 h 185"/>
              <a:gd name="T70" fmla="*/ 0 w 135"/>
              <a:gd name="T71" fmla="*/ 25 h 185"/>
              <a:gd name="T72" fmla="*/ 0 w 135"/>
              <a:gd name="T73" fmla="*/ 2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5" h="185">
                <a:moveTo>
                  <a:pt x="0" y="22"/>
                </a:moveTo>
                <a:lnTo>
                  <a:pt x="0" y="18"/>
                </a:lnTo>
                <a:lnTo>
                  <a:pt x="0" y="15"/>
                </a:lnTo>
                <a:lnTo>
                  <a:pt x="0" y="10"/>
                </a:lnTo>
                <a:lnTo>
                  <a:pt x="2" y="5"/>
                </a:lnTo>
                <a:lnTo>
                  <a:pt x="4" y="1"/>
                </a:lnTo>
                <a:lnTo>
                  <a:pt x="6" y="0"/>
                </a:lnTo>
                <a:lnTo>
                  <a:pt x="10" y="0"/>
                </a:lnTo>
                <a:lnTo>
                  <a:pt x="12" y="0"/>
                </a:lnTo>
                <a:lnTo>
                  <a:pt x="16" y="0"/>
                </a:lnTo>
                <a:lnTo>
                  <a:pt x="21" y="1"/>
                </a:lnTo>
                <a:lnTo>
                  <a:pt x="27" y="3"/>
                </a:lnTo>
                <a:lnTo>
                  <a:pt x="33" y="5"/>
                </a:lnTo>
                <a:lnTo>
                  <a:pt x="41" y="6"/>
                </a:lnTo>
                <a:lnTo>
                  <a:pt x="51" y="10"/>
                </a:lnTo>
                <a:lnTo>
                  <a:pt x="59" y="15"/>
                </a:lnTo>
                <a:lnTo>
                  <a:pt x="74" y="25"/>
                </a:lnTo>
                <a:lnTo>
                  <a:pt x="90" y="35"/>
                </a:lnTo>
                <a:lnTo>
                  <a:pt x="107" y="47"/>
                </a:lnTo>
                <a:lnTo>
                  <a:pt x="113" y="54"/>
                </a:lnTo>
                <a:lnTo>
                  <a:pt x="119" y="61"/>
                </a:lnTo>
                <a:lnTo>
                  <a:pt x="123" y="68"/>
                </a:lnTo>
                <a:lnTo>
                  <a:pt x="127" y="78"/>
                </a:lnTo>
                <a:lnTo>
                  <a:pt x="131" y="86"/>
                </a:lnTo>
                <a:lnTo>
                  <a:pt x="133" y="96"/>
                </a:lnTo>
                <a:lnTo>
                  <a:pt x="135" y="107"/>
                </a:lnTo>
                <a:lnTo>
                  <a:pt x="135" y="119"/>
                </a:lnTo>
                <a:lnTo>
                  <a:pt x="135" y="125"/>
                </a:lnTo>
                <a:lnTo>
                  <a:pt x="135" y="130"/>
                </a:lnTo>
                <a:lnTo>
                  <a:pt x="135" y="137"/>
                </a:lnTo>
                <a:lnTo>
                  <a:pt x="135" y="142"/>
                </a:lnTo>
                <a:lnTo>
                  <a:pt x="135" y="151"/>
                </a:lnTo>
                <a:lnTo>
                  <a:pt x="133" y="158"/>
                </a:lnTo>
                <a:lnTo>
                  <a:pt x="133" y="164"/>
                </a:lnTo>
                <a:lnTo>
                  <a:pt x="133" y="169"/>
                </a:lnTo>
                <a:lnTo>
                  <a:pt x="131" y="173"/>
                </a:lnTo>
                <a:lnTo>
                  <a:pt x="129" y="175"/>
                </a:lnTo>
                <a:lnTo>
                  <a:pt x="127" y="178"/>
                </a:lnTo>
                <a:lnTo>
                  <a:pt x="123" y="181"/>
                </a:lnTo>
                <a:lnTo>
                  <a:pt x="117" y="183"/>
                </a:lnTo>
                <a:lnTo>
                  <a:pt x="115" y="185"/>
                </a:lnTo>
                <a:lnTo>
                  <a:pt x="111" y="185"/>
                </a:lnTo>
                <a:lnTo>
                  <a:pt x="109" y="185"/>
                </a:lnTo>
                <a:lnTo>
                  <a:pt x="107" y="183"/>
                </a:lnTo>
                <a:lnTo>
                  <a:pt x="106" y="181"/>
                </a:lnTo>
                <a:lnTo>
                  <a:pt x="102" y="180"/>
                </a:lnTo>
                <a:lnTo>
                  <a:pt x="100" y="178"/>
                </a:lnTo>
                <a:lnTo>
                  <a:pt x="96" y="175"/>
                </a:lnTo>
                <a:lnTo>
                  <a:pt x="94" y="169"/>
                </a:lnTo>
                <a:lnTo>
                  <a:pt x="90" y="166"/>
                </a:lnTo>
                <a:lnTo>
                  <a:pt x="86" y="161"/>
                </a:lnTo>
                <a:lnTo>
                  <a:pt x="82" y="154"/>
                </a:lnTo>
                <a:lnTo>
                  <a:pt x="76" y="149"/>
                </a:lnTo>
                <a:lnTo>
                  <a:pt x="72" y="142"/>
                </a:lnTo>
                <a:lnTo>
                  <a:pt x="68" y="134"/>
                </a:lnTo>
                <a:lnTo>
                  <a:pt x="62" y="127"/>
                </a:lnTo>
                <a:lnTo>
                  <a:pt x="57" y="117"/>
                </a:lnTo>
                <a:lnTo>
                  <a:pt x="51" y="108"/>
                </a:lnTo>
                <a:lnTo>
                  <a:pt x="45" y="98"/>
                </a:lnTo>
                <a:lnTo>
                  <a:pt x="39" y="90"/>
                </a:lnTo>
                <a:lnTo>
                  <a:pt x="35" y="81"/>
                </a:lnTo>
                <a:lnTo>
                  <a:pt x="29" y="74"/>
                </a:lnTo>
                <a:lnTo>
                  <a:pt x="25" y="66"/>
                </a:lnTo>
                <a:lnTo>
                  <a:pt x="21" y="59"/>
                </a:lnTo>
                <a:lnTo>
                  <a:pt x="17" y="54"/>
                </a:lnTo>
                <a:lnTo>
                  <a:pt x="14" y="47"/>
                </a:lnTo>
                <a:lnTo>
                  <a:pt x="10" y="42"/>
                </a:lnTo>
                <a:lnTo>
                  <a:pt x="8" y="37"/>
                </a:lnTo>
                <a:lnTo>
                  <a:pt x="6" y="34"/>
                </a:lnTo>
                <a:lnTo>
                  <a:pt x="4" y="30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0" y="22"/>
                </a:lnTo>
                <a:lnTo>
                  <a:pt x="0" y="2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35"/>
          <p:cNvSpPr/>
          <p:nvPr/>
        </p:nvSpPr>
        <p:spPr bwMode="auto">
          <a:xfrm>
            <a:off x="1902155" y="1634050"/>
            <a:ext cx="532241" cy="894549"/>
          </a:xfrm>
          <a:custGeom>
            <a:avLst/>
            <a:gdLst>
              <a:gd name="T0" fmla="*/ 166 w 333"/>
              <a:gd name="T1" fmla="*/ 251 h 559"/>
              <a:gd name="T2" fmla="*/ 186 w 333"/>
              <a:gd name="T3" fmla="*/ 209 h 559"/>
              <a:gd name="T4" fmla="*/ 202 w 333"/>
              <a:gd name="T5" fmla="*/ 170 h 559"/>
              <a:gd name="T6" fmla="*/ 211 w 333"/>
              <a:gd name="T7" fmla="*/ 133 h 559"/>
              <a:gd name="T8" fmla="*/ 219 w 333"/>
              <a:gd name="T9" fmla="*/ 100 h 559"/>
              <a:gd name="T10" fmla="*/ 223 w 333"/>
              <a:gd name="T11" fmla="*/ 73 h 559"/>
              <a:gd name="T12" fmla="*/ 223 w 333"/>
              <a:gd name="T13" fmla="*/ 53 h 559"/>
              <a:gd name="T14" fmla="*/ 221 w 333"/>
              <a:gd name="T15" fmla="*/ 36 h 559"/>
              <a:gd name="T16" fmla="*/ 217 w 333"/>
              <a:gd name="T17" fmla="*/ 24 h 559"/>
              <a:gd name="T18" fmla="*/ 213 w 333"/>
              <a:gd name="T19" fmla="*/ 15 h 559"/>
              <a:gd name="T20" fmla="*/ 213 w 333"/>
              <a:gd name="T21" fmla="*/ 9 h 559"/>
              <a:gd name="T22" fmla="*/ 217 w 333"/>
              <a:gd name="T23" fmla="*/ 5 h 559"/>
              <a:gd name="T24" fmla="*/ 223 w 333"/>
              <a:gd name="T25" fmla="*/ 2 h 559"/>
              <a:gd name="T26" fmla="*/ 229 w 333"/>
              <a:gd name="T27" fmla="*/ 0 h 559"/>
              <a:gd name="T28" fmla="*/ 239 w 333"/>
              <a:gd name="T29" fmla="*/ 0 h 559"/>
              <a:gd name="T30" fmla="*/ 251 w 333"/>
              <a:gd name="T31" fmla="*/ 2 h 559"/>
              <a:gd name="T32" fmla="*/ 268 w 333"/>
              <a:gd name="T33" fmla="*/ 7 h 559"/>
              <a:gd name="T34" fmla="*/ 296 w 333"/>
              <a:gd name="T35" fmla="*/ 17 h 559"/>
              <a:gd name="T36" fmla="*/ 309 w 333"/>
              <a:gd name="T37" fmla="*/ 24 h 559"/>
              <a:gd name="T38" fmla="*/ 319 w 333"/>
              <a:gd name="T39" fmla="*/ 34 h 559"/>
              <a:gd name="T40" fmla="*/ 325 w 333"/>
              <a:gd name="T41" fmla="*/ 43 h 559"/>
              <a:gd name="T42" fmla="*/ 331 w 333"/>
              <a:gd name="T43" fmla="*/ 51 h 559"/>
              <a:gd name="T44" fmla="*/ 333 w 333"/>
              <a:gd name="T45" fmla="*/ 59 h 559"/>
              <a:gd name="T46" fmla="*/ 331 w 333"/>
              <a:gd name="T47" fmla="*/ 66 h 559"/>
              <a:gd name="T48" fmla="*/ 327 w 333"/>
              <a:gd name="T49" fmla="*/ 78 h 559"/>
              <a:gd name="T50" fmla="*/ 321 w 333"/>
              <a:gd name="T51" fmla="*/ 92 h 559"/>
              <a:gd name="T52" fmla="*/ 313 w 333"/>
              <a:gd name="T53" fmla="*/ 109 h 559"/>
              <a:gd name="T54" fmla="*/ 303 w 333"/>
              <a:gd name="T55" fmla="*/ 131 h 559"/>
              <a:gd name="T56" fmla="*/ 290 w 333"/>
              <a:gd name="T57" fmla="*/ 156 h 559"/>
              <a:gd name="T58" fmla="*/ 276 w 333"/>
              <a:gd name="T59" fmla="*/ 185 h 559"/>
              <a:gd name="T60" fmla="*/ 258 w 333"/>
              <a:gd name="T61" fmla="*/ 217 h 559"/>
              <a:gd name="T62" fmla="*/ 239 w 333"/>
              <a:gd name="T63" fmla="*/ 253 h 559"/>
              <a:gd name="T64" fmla="*/ 219 w 333"/>
              <a:gd name="T65" fmla="*/ 285 h 559"/>
              <a:gd name="T66" fmla="*/ 200 w 333"/>
              <a:gd name="T67" fmla="*/ 318 h 559"/>
              <a:gd name="T68" fmla="*/ 161 w 333"/>
              <a:gd name="T69" fmla="*/ 377 h 559"/>
              <a:gd name="T70" fmla="*/ 119 w 333"/>
              <a:gd name="T71" fmla="*/ 431 h 559"/>
              <a:gd name="T72" fmla="*/ 88 w 333"/>
              <a:gd name="T73" fmla="*/ 469 h 559"/>
              <a:gd name="T74" fmla="*/ 69 w 333"/>
              <a:gd name="T75" fmla="*/ 491 h 559"/>
              <a:gd name="T76" fmla="*/ 51 w 333"/>
              <a:gd name="T77" fmla="*/ 509 h 559"/>
              <a:gd name="T78" fmla="*/ 37 w 333"/>
              <a:gd name="T79" fmla="*/ 526 h 559"/>
              <a:gd name="T80" fmla="*/ 25 w 333"/>
              <a:gd name="T81" fmla="*/ 538 h 559"/>
              <a:gd name="T82" fmla="*/ 16 w 333"/>
              <a:gd name="T83" fmla="*/ 548 h 559"/>
              <a:gd name="T84" fmla="*/ 8 w 333"/>
              <a:gd name="T85" fmla="*/ 555 h 559"/>
              <a:gd name="T86" fmla="*/ 4 w 333"/>
              <a:gd name="T87" fmla="*/ 559 h 559"/>
              <a:gd name="T88" fmla="*/ 0 w 333"/>
              <a:gd name="T89" fmla="*/ 559 h 559"/>
              <a:gd name="T90" fmla="*/ 0 w 333"/>
              <a:gd name="T91" fmla="*/ 555 h 559"/>
              <a:gd name="T92" fmla="*/ 2 w 333"/>
              <a:gd name="T93" fmla="*/ 550 h 559"/>
              <a:gd name="T94" fmla="*/ 6 w 333"/>
              <a:gd name="T95" fmla="*/ 540 h 559"/>
              <a:gd name="T96" fmla="*/ 12 w 333"/>
              <a:gd name="T97" fmla="*/ 528 h 559"/>
              <a:gd name="T98" fmla="*/ 22 w 333"/>
              <a:gd name="T99" fmla="*/ 515 h 559"/>
              <a:gd name="T100" fmla="*/ 33 w 333"/>
              <a:gd name="T101" fmla="*/ 496 h 559"/>
              <a:gd name="T102" fmla="*/ 45 w 333"/>
              <a:gd name="T103" fmla="*/ 474 h 559"/>
              <a:gd name="T104" fmla="*/ 69 w 333"/>
              <a:gd name="T105" fmla="*/ 436 h 559"/>
              <a:gd name="T106" fmla="*/ 96 w 333"/>
              <a:gd name="T107" fmla="*/ 389 h 559"/>
              <a:gd name="T108" fmla="*/ 121 w 333"/>
              <a:gd name="T109" fmla="*/ 343 h 559"/>
              <a:gd name="T110" fmla="*/ 145 w 333"/>
              <a:gd name="T111" fmla="*/ 296 h 559"/>
              <a:gd name="T112" fmla="*/ 155 w 333"/>
              <a:gd name="T113" fmla="*/ 273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" h="559">
                <a:moveTo>
                  <a:pt x="155" y="273"/>
                </a:moveTo>
                <a:lnTo>
                  <a:pt x="166" y="251"/>
                </a:lnTo>
                <a:lnTo>
                  <a:pt x="176" y="229"/>
                </a:lnTo>
                <a:lnTo>
                  <a:pt x="186" y="209"/>
                </a:lnTo>
                <a:lnTo>
                  <a:pt x="194" y="189"/>
                </a:lnTo>
                <a:lnTo>
                  <a:pt x="202" y="170"/>
                </a:lnTo>
                <a:lnTo>
                  <a:pt x="207" y="151"/>
                </a:lnTo>
                <a:lnTo>
                  <a:pt x="211" y="133"/>
                </a:lnTo>
                <a:lnTo>
                  <a:pt x="215" y="116"/>
                </a:lnTo>
                <a:lnTo>
                  <a:pt x="219" y="100"/>
                </a:lnTo>
                <a:lnTo>
                  <a:pt x="221" y="87"/>
                </a:lnTo>
                <a:lnTo>
                  <a:pt x="223" y="73"/>
                </a:lnTo>
                <a:lnTo>
                  <a:pt x="223" y="63"/>
                </a:lnTo>
                <a:lnTo>
                  <a:pt x="223" y="53"/>
                </a:lnTo>
                <a:lnTo>
                  <a:pt x="223" y="43"/>
                </a:lnTo>
                <a:lnTo>
                  <a:pt x="221" y="36"/>
                </a:lnTo>
                <a:lnTo>
                  <a:pt x="221" y="29"/>
                </a:lnTo>
                <a:lnTo>
                  <a:pt x="217" y="24"/>
                </a:lnTo>
                <a:lnTo>
                  <a:pt x="215" y="19"/>
                </a:lnTo>
                <a:lnTo>
                  <a:pt x="213" y="15"/>
                </a:lnTo>
                <a:lnTo>
                  <a:pt x="213" y="12"/>
                </a:lnTo>
                <a:lnTo>
                  <a:pt x="213" y="9"/>
                </a:lnTo>
                <a:lnTo>
                  <a:pt x="215" y="7"/>
                </a:lnTo>
                <a:lnTo>
                  <a:pt x="217" y="5"/>
                </a:lnTo>
                <a:lnTo>
                  <a:pt x="221" y="3"/>
                </a:lnTo>
                <a:lnTo>
                  <a:pt x="223" y="2"/>
                </a:lnTo>
                <a:lnTo>
                  <a:pt x="225" y="0"/>
                </a:lnTo>
                <a:lnTo>
                  <a:pt x="229" y="0"/>
                </a:lnTo>
                <a:lnTo>
                  <a:pt x="233" y="0"/>
                </a:lnTo>
                <a:lnTo>
                  <a:pt x="239" y="0"/>
                </a:lnTo>
                <a:lnTo>
                  <a:pt x="245" y="0"/>
                </a:lnTo>
                <a:lnTo>
                  <a:pt x="251" y="2"/>
                </a:lnTo>
                <a:lnTo>
                  <a:pt x="258" y="3"/>
                </a:lnTo>
                <a:lnTo>
                  <a:pt x="268" y="7"/>
                </a:lnTo>
                <a:lnTo>
                  <a:pt x="282" y="12"/>
                </a:lnTo>
                <a:lnTo>
                  <a:pt x="296" y="17"/>
                </a:lnTo>
                <a:lnTo>
                  <a:pt x="301" y="20"/>
                </a:lnTo>
                <a:lnTo>
                  <a:pt x="309" y="24"/>
                </a:lnTo>
                <a:lnTo>
                  <a:pt x="313" y="29"/>
                </a:lnTo>
                <a:lnTo>
                  <a:pt x="319" y="34"/>
                </a:lnTo>
                <a:lnTo>
                  <a:pt x="323" y="39"/>
                </a:lnTo>
                <a:lnTo>
                  <a:pt x="325" y="43"/>
                </a:lnTo>
                <a:lnTo>
                  <a:pt x="329" y="48"/>
                </a:lnTo>
                <a:lnTo>
                  <a:pt x="331" y="51"/>
                </a:lnTo>
                <a:lnTo>
                  <a:pt x="331" y="56"/>
                </a:lnTo>
                <a:lnTo>
                  <a:pt x="333" y="59"/>
                </a:lnTo>
                <a:lnTo>
                  <a:pt x="331" y="63"/>
                </a:lnTo>
                <a:lnTo>
                  <a:pt x="331" y="66"/>
                </a:lnTo>
                <a:lnTo>
                  <a:pt x="329" y="71"/>
                </a:lnTo>
                <a:lnTo>
                  <a:pt x="327" y="78"/>
                </a:lnTo>
                <a:lnTo>
                  <a:pt x="325" y="83"/>
                </a:lnTo>
                <a:lnTo>
                  <a:pt x="321" y="92"/>
                </a:lnTo>
                <a:lnTo>
                  <a:pt x="317" y="100"/>
                </a:lnTo>
                <a:lnTo>
                  <a:pt x="313" y="109"/>
                </a:lnTo>
                <a:lnTo>
                  <a:pt x="309" y="119"/>
                </a:lnTo>
                <a:lnTo>
                  <a:pt x="303" y="131"/>
                </a:lnTo>
                <a:lnTo>
                  <a:pt x="297" y="143"/>
                </a:lnTo>
                <a:lnTo>
                  <a:pt x="290" y="156"/>
                </a:lnTo>
                <a:lnTo>
                  <a:pt x="284" y="170"/>
                </a:lnTo>
                <a:lnTo>
                  <a:pt x="276" y="185"/>
                </a:lnTo>
                <a:lnTo>
                  <a:pt x="266" y="200"/>
                </a:lnTo>
                <a:lnTo>
                  <a:pt x="258" y="217"/>
                </a:lnTo>
                <a:lnTo>
                  <a:pt x="249" y="234"/>
                </a:lnTo>
                <a:lnTo>
                  <a:pt x="239" y="253"/>
                </a:lnTo>
                <a:lnTo>
                  <a:pt x="229" y="270"/>
                </a:lnTo>
                <a:lnTo>
                  <a:pt x="219" y="285"/>
                </a:lnTo>
                <a:lnTo>
                  <a:pt x="209" y="302"/>
                </a:lnTo>
                <a:lnTo>
                  <a:pt x="200" y="318"/>
                </a:lnTo>
                <a:lnTo>
                  <a:pt x="180" y="348"/>
                </a:lnTo>
                <a:lnTo>
                  <a:pt x="161" y="377"/>
                </a:lnTo>
                <a:lnTo>
                  <a:pt x="141" y="404"/>
                </a:lnTo>
                <a:lnTo>
                  <a:pt x="119" y="431"/>
                </a:lnTo>
                <a:lnTo>
                  <a:pt x="100" y="457"/>
                </a:lnTo>
                <a:lnTo>
                  <a:pt x="88" y="469"/>
                </a:lnTo>
                <a:lnTo>
                  <a:pt x="78" y="481"/>
                </a:lnTo>
                <a:lnTo>
                  <a:pt x="69" y="491"/>
                </a:lnTo>
                <a:lnTo>
                  <a:pt x="61" y="501"/>
                </a:lnTo>
                <a:lnTo>
                  <a:pt x="51" y="509"/>
                </a:lnTo>
                <a:lnTo>
                  <a:pt x="43" y="518"/>
                </a:lnTo>
                <a:lnTo>
                  <a:pt x="37" y="526"/>
                </a:lnTo>
                <a:lnTo>
                  <a:pt x="29" y="533"/>
                </a:lnTo>
                <a:lnTo>
                  <a:pt x="25" y="538"/>
                </a:lnTo>
                <a:lnTo>
                  <a:pt x="20" y="543"/>
                </a:lnTo>
                <a:lnTo>
                  <a:pt x="16" y="548"/>
                </a:lnTo>
                <a:lnTo>
                  <a:pt x="12" y="552"/>
                </a:lnTo>
                <a:lnTo>
                  <a:pt x="8" y="555"/>
                </a:lnTo>
                <a:lnTo>
                  <a:pt x="6" y="557"/>
                </a:lnTo>
                <a:lnTo>
                  <a:pt x="4" y="559"/>
                </a:lnTo>
                <a:lnTo>
                  <a:pt x="2" y="559"/>
                </a:lnTo>
                <a:lnTo>
                  <a:pt x="0" y="559"/>
                </a:lnTo>
                <a:lnTo>
                  <a:pt x="0" y="557"/>
                </a:lnTo>
                <a:lnTo>
                  <a:pt x="0" y="555"/>
                </a:lnTo>
                <a:lnTo>
                  <a:pt x="0" y="554"/>
                </a:lnTo>
                <a:lnTo>
                  <a:pt x="2" y="550"/>
                </a:lnTo>
                <a:lnTo>
                  <a:pt x="4" y="545"/>
                </a:lnTo>
                <a:lnTo>
                  <a:pt x="6" y="540"/>
                </a:lnTo>
                <a:lnTo>
                  <a:pt x="10" y="535"/>
                </a:lnTo>
                <a:lnTo>
                  <a:pt x="12" y="528"/>
                </a:lnTo>
                <a:lnTo>
                  <a:pt x="16" y="521"/>
                </a:lnTo>
                <a:lnTo>
                  <a:pt x="22" y="515"/>
                </a:lnTo>
                <a:lnTo>
                  <a:pt x="27" y="504"/>
                </a:lnTo>
                <a:lnTo>
                  <a:pt x="33" y="496"/>
                </a:lnTo>
                <a:lnTo>
                  <a:pt x="39" y="486"/>
                </a:lnTo>
                <a:lnTo>
                  <a:pt x="45" y="474"/>
                </a:lnTo>
                <a:lnTo>
                  <a:pt x="53" y="462"/>
                </a:lnTo>
                <a:lnTo>
                  <a:pt x="69" y="436"/>
                </a:lnTo>
                <a:lnTo>
                  <a:pt x="82" y="413"/>
                </a:lnTo>
                <a:lnTo>
                  <a:pt x="96" y="389"/>
                </a:lnTo>
                <a:lnTo>
                  <a:pt x="110" y="365"/>
                </a:lnTo>
                <a:lnTo>
                  <a:pt x="121" y="343"/>
                </a:lnTo>
                <a:lnTo>
                  <a:pt x="133" y="319"/>
                </a:lnTo>
                <a:lnTo>
                  <a:pt x="145" y="296"/>
                </a:lnTo>
                <a:lnTo>
                  <a:pt x="155" y="273"/>
                </a:lnTo>
                <a:lnTo>
                  <a:pt x="155" y="27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755576" y="3883008"/>
            <a:ext cx="5976664" cy="740445"/>
            <a:chOff x="1677613" y="3918517"/>
            <a:chExt cx="4115809" cy="509905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286057" y="3918517"/>
              <a:ext cx="507365" cy="509905"/>
              <a:chOff x="2258924" y="3916206"/>
              <a:chExt cx="507365" cy="509905"/>
            </a:xfrm>
          </p:grpSpPr>
          <p:pic>
            <p:nvPicPr>
              <p:cNvPr id="174" name="图片 173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75" name="组合 174"/>
              <p:cNvGrpSpPr/>
              <p:nvPr/>
            </p:nvGrpSpPr>
            <p:grpSpPr>
              <a:xfrm>
                <a:off x="2365797" y="3992145"/>
                <a:ext cx="293619" cy="358026"/>
                <a:chOff x="1777425" y="1915249"/>
                <a:chExt cx="738187" cy="900112"/>
              </a:xfrm>
            </p:grpSpPr>
            <p:sp>
              <p:nvSpPr>
                <p:cNvPr id="176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7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8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9" name="Freeform 32"/>
                <p:cNvSpPr/>
                <p:nvPr/>
              </p:nvSpPr>
              <p:spPr bwMode="auto">
                <a:xfrm>
                  <a:off x="1832987" y="2394674"/>
                  <a:ext cx="136525" cy="52387"/>
                </a:xfrm>
                <a:custGeom>
                  <a:avLst/>
                  <a:gdLst>
                    <a:gd name="T0" fmla="*/ 0 w 173"/>
                    <a:gd name="T1" fmla="*/ 40 h 66"/>
                    <a:gd name="T2" fmla="*/ 24 w 173"/>
                    <a:gd name="T3" fmla="*/ 32 h 66"/>
                    <a:gd name="T4" fmla="*/ 45 w 173"/>
                    <a:gd name="T5" fmla="*/ 23 h 66"/>
                    <a:gd name="T6" fmla="*/ 65 w 173"/>
                    <a:gd name="T7" fmla="*/ 16 h 66"/>
                    <a:gd name="T8" fmla="*/ 85 w 173"/>
                    <a:gd name="T9" fmla="*/ 10 h 66"/>
                    <a:gd name="T10" fmla="*/ 92 w 173"/>
                    <a:gd name="T11" fmla="*/ 8 h 66"/>
                    <a:gd name="T12" fmla="*/ 100 w 173"/>
                    <a:gd name="T13" fmla="*/ 6 h 66"/>
                    <a:gd name="T14" fmla="*/ 108 w 173"/>
                    <a:gd name="T15" fmla="*/ 3 h 66"/>
                    <a:gd name="T16" fmla="*/ 114 w 173"/>
                    <a:gd name="T17" fmla="*/ 3 h 66"/>
                    <a:gd name="T18" fmla="*/ 120 w 173"/>
                    <a:gd name="T19" fmla="*/ 1 h 66"/>
                    <a:gd name="T20" fmla="*/ 126 w 173"/>
                    <a:gd name="T21" fmla="*/ 0 h 66"/>
                    <a:gd name="T22" fmla="*/ 131 w 173"/>
                    <a:gd name="T23" fmla="*/ 0 h 66"/>
                    <a:gd name="T24" fmla="*/ 135 w 173"/>
                    <a:gd name="T25" fmla="*/ 0 h 66"/>
                    <a:gd name="T26" fmla="*/ 143 w 173"/>
                    <a:gd name="T27" fmla="*/ 0 h 66"/>
                    <a:gd name="T28" fmla="*/ 151 w 173"/>
                    <a:gd name="T29" fmla="*/ 1 h 66"/>
                    <a:gd name="T30" fmla="*/ 157 w 173"/>
                    <a:gd name="T31" fmla="*/ 1 h 66"/>
                    <a:gd name="T32" fmla="*/ 163 w 173"/>
                    <a:gd name="T33" fmla="*/ 5 h 66"/>
                    <a:gd name="T34" fmla="*/ 167 w 173"/>
                    <a:gd name="T35" fmla="*/ 6 h 66"/>
                    <a:gd name="T36" fmla="*/ 171 w 173"/>
                    <a:gd name="T37" fmla="*/ 10 h 66"/>
                    <a:gd name="T38" fmla="*/ 173 w 173"/>
                    <a:gd name="T39" fmla="*/ 15 h 66"/>
                    <a:gd name="T40" fmla="*/ 173 w 173"/>
                    <a:gd name="T41" fmla="*/ 20 h 66"/>
                    <a:gd name="T42" fmla="*/ 173 w 173"/>
                    <a:gd name="T43" fmla="*/ 25 h 66"/>
                    <a:gd name="T44" fmla="*/ 171 w 173"/>
                    <a:gd name="T45" fmla="*/ 30 h 66"/>
                    <a:gd name="T46" fmla="*/ 167 w 173"/>
                    <a:gd name="T47" fmla="*/ 35 h 66"/>
                    <a:gd name="T48" fmla="*/ 163 w 173"/>
                    <a:gd name="T49" fmla="*/ 39 h 66"/>
                    <a:gd name="T50" fmla="*/ 157 w 173"/>
                    <a:gd name="T51" fmla="*/ 42 h 66"/>
                    <a:gd name="T52" fmla="*/ 149 w 173"/>
                    <a:gd name="T53" fmla="*/ 45 h 66"/>
                    <a:gd name="T54" fmla="*/ 141 w 173"/>
                    <a:gd name="T55" fmla="*/ 49 h 66"/>
                    <a:gd name="T56" fmla="*/ 131 w 173"/>
                    <a:gd name="T57" fmla="*/ 50 h 66"/>
                    <a:gd name="T58" fmla="*/ 120 w 173"/>
                    <a:gd name="T59" fmla="*/ 54 h 66"/>
                    <a:gd name="T60" fmla="*/ 108 w 173"/>
                    <a:gd name="T61" fmla="*/ 57 h 66"/>
                    <a:gd name="T62" fmla="*/ 94 w 173"/>
                    <a:gd name="T63" fmla="*/ 61 h 66"/>
                    <a:gd name="T64" fmla="*/ 79 w 173"/>
                    <a:gd name="T65" fmla="*/ 62 h 66"/>
                    <a:gd name="T66" fmla="*/ 61 w 173"/>
                    <a:gd name="T67" fmla="*/ 64 h 66"/>
                    <a:gd name="T68" fmla="*/ 43 w 173"/>
                    <a:gd name="T69" fmla="*/ 64 h 66"/>
                    <a:gd name="T70" fmla="*/ 22 w 173"/>
                    <a:gd name="T71" fmla="*/ 66 h 66"/>
                    <a:gd name="T72" fmla="*/ 0 w 173"/>
                    <a:gd name="T73" fmla="*/ 66 h 66"/>
                    <a:gd name="T74" fmla="*/ 0 w 173"/>
                    <a:gd name="T75" fmla="*/ 40 h 66"/>
                    <a:gd name="T76" fmla="*/ 0 w 173"/>
                    <a:gd name="T77" fmla="*/ 4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3" h="66">
                      <a:moveTo>
                        <a:pt x="0" y="40"/>
                      </a:moveTo>
                      <a:lnTo>
                        <a:pt x="24" y="32"/>
                      </a:lnTo>
                      <a:lnTo>
                        <a:pt x="45" y="23"/>
                      </a:lnTo>
                      <a:lnTo>
                        <a:pt x="65" y="16"/>
                      </a:lnTo>
                      <a:lnTo>
                        <a:pt x="85" y="10"/>
                      </a:lnTo>
                      <a:lnTo>
                        <a:pt x="92" y="8"/>
                      </a:lnTo>
                      <a:lnTo>
                        <a:pt x="100" y="6"/>
                      </a:lnTo>
                      <a:lnTo>
                        <a:pt x="108" y="3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43" y="0"/>
                      </a:lnTo>
                      <a:lnTo>
                        <a:pt x="151" y="1"/>
                      </a:lnTo>
                      <a:lnTo>
                        <a:pt x="157" y="1"/>
                      </a:lnTo>
                      <a:lnTo>
                        <a:pt x="163" y="5"/>
                      </a:lnTo>
                      <a:lnTo>
                        <a:pt x="167" y="6"/>
                      </a:lnTo>
                      <a:lnTo>
                        <a:pt x="171" y="10"/>
                      </a:lnTo>
                      <a:lnTo>
                        <a:pt x="173" y="15"/>
                      </a:lnTo>
                      <a:lnTo>
                        <a:pt x="173" y="20"/>
                      </a:lnTo>
                      <a:lnTo>
                        <a:pt x="173" y="25"/>
                      </a:lnTo>
                      <a:lnTo>
                        <a:pt x="171" y="30"/>
                      </a:lnTo>
                      <a:lnTo>
                        <a:pt x="167" y="35"/>
                      </a:lnTo>
                      <a:lnTo>
                        <a:pt x="163" y="39"/>
                      </a:lnTo>
                      <a:lnTo>
                        <a:pt x="157" y="42"/>
                      </a:lnTo>
                      <a:lnTo>
                        <a:pt x="149" y="45"/>
                      </a:lnTo>
                      <a:lnTo>
                        <a:pt x="141" y="49"/>
                      </a:lnTo>
                      <a:lnTo>
                        <a:pt x="131" y="50"/>
                      </a:lnTo>
                      <a:lnTo>
                        <a:pt x="120" y="54"/>
                      </a:lnTo>
                      <a:lnTo>
                        <a:pt x="108" y="57"/>
                      </a:lnTo>
                      <a:lnTo>
                        <a:pt x="94" y="61"/>
                      </a:lnTo>
                      <a:lnTo>
                        <a:pt x="79" y="62"/>
                      </a:lnTo>
                      <a:lnTo>
                        <a:pt x="61" y="64"/>
                      </a:lnTo>
                      <a:lnTo>
                        <a:pt x="43" y="64"/>
                      </a:lnTo>
                      <a:lnTo>
                        <a:pt x="22" y="66"/>
                      </a:lnTo>
                      <a:lnTo>
                        <a:pt x="0" y="66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0" name="Freeform 33"/>
                <p:cNvSpPr/>
                <p:nvPr/>
              </p:nvSpPr>
              <p:spPr bwMode="auto">
                <a:xfrm>
                  <a:off x="1844100" y="2577237"/>
                  <a:ext cx="187325" cy="52387"/>
                </a:xfrm>
                <a:custGeom>
                  <a:avLst/>
                  <a:gdLst>
                    <a:gd name="T0" fmla="*/ 121 w 237"/>
                    <a:gd name="T1" fmla="*/ 61 h 66"/>
                    <a:gd name="T2" fmla="*/ 106 w 237"/>
                    <a:gd name="T3" fmla="*/ 63 h 66"/>
                    <a:gd name="T4" fmla="*/ 90 w 237"/>
                    <a:gd name="T5" fmla="*/ 64 h 66"/>
                    <a:gd name="T6" fmla="*/ 61 w 237"/>
                    <a:gd name="T7" fmla="*/ 66 h 66"/>
                    <a:gd name="T8" fmla="*/ 31 w 237"/>
                    <a:gd name="T9" fmla="*/ 66 h 66"/>
                    <a:gd name="T10" fmla="*/ 0 w 237"/>
                    <a:gd name="T11" fmla="*/ 66 h 66"/>
                    <a:gd name="T12" fmla="*/ 0 w 237"/>
                    <a:gd name="T13" fmla="*/ 15 h 66"/>
                    <a:gd name="T14" fmla="*/ 26 w 237"/>
                    <a:gd name="T15" fmla="*/ 13 h 66"/>
                    <a:gd name="T16" fmla="*/ 49 w 237"/>
                    <a:gd name="T17" fmla="*/ 12 h 66"/>
                    <a:gd name="T18" fmla="*/ 71 w 237"/>
                    <a:gd name="T19" fmla="*/ 10 h 66"/>
                    <a:gd name="T20" fmla="*/ 92 w 237"/>
                    <a:gd name="T21" fmla="*/ 8 h 66"/>
                    <a:gd name="T22" fmla="*/ 112 w 237"/>
                    <a:gd name="T23" fmla="*/ 7 h 66"/>
                    <a:gd name="T24" fmla="*/ 129 w 237"/>
                    <a:gd name="T25" fmla="*/ 5 h 66"/>
                    <a:gd name="T26" fmla="*/ 145 w 237"/>
                    <a:gd name="T27" fmla="*/ 5 h 66"/>
                    <a:gd name="T28" fmla="*/ 161 w 237"/>
                    <a:gd name="T29" fmla="*/ 3 h 66"/>
                    <a:gd name="T30" fmla="*/ 174 w 237"/>
                    <a:gd name="T31" fmla="*/ 3 h 66"/>
                    <a:gd name="T32" fmla="*/ 188 w 237"/>
                    <a:gd name="T33" fmla="*/ 1 h 66"/>
                    <a:gd name="T34" fmla="*/ 200 w 237"/>
                    <a:gd name="T35" fmla="*/ 1 h 66"/>
                    <a:gd name="T36" fmla="*/ 209 w 237"/>
                    <a:gd name="T37" fmla="*/ 1 h 66"/>
                    <a:gd name="T38" fmla="*/ 219 w 237"/>
                    <a:gd name="T39" fmla="*/ 0 h 66"/>
                    <a:gd name="T40" fmla="*/ 227 w 237"/>
                    <a:gd name="T41" fmla="*/ 0 h 66"/>
                    <a:gd name="T42" fmla="*/ 233 w 237"/>
                    <a:gd name="T43" fmla="*/ 0 h 66"/>
                    <a:gd name="T44" fmla="*/ 237 w 237"/>
                    <a:gd name="T45" fmla="*/ 0 h 66"/>
                    <a:gd name="T46" fmla="*/ 237 w 237"/>
                    <a:gd name="T47" fmla="*/ 40 h 66"/>
                    <a:gd name="T48" fmla="*/ 223 w 237"/>
                    <a:gd name="T49" fmla="*/ 42 h 66"/>
                    <a:gd name="T50" fmla="*/ 209 w 237"/>
                    <a:gd name="T51" fmla="*/ 46 h 66"/>
                    <a:gd name="T52" fmla="*/ 182 w 237"/>
                    <a:gd name="T53" fmla="*/ 51 h 66"/>
                    <a:gd name="T54" fmla="*/ 153 w 237"/>
                    <a:gd name="T55" fmla="*/ 56 h 66"/>
                    <a:gd name="T56" fmla="*/ 137 w 237"/>
                    <a:gd name="T57" fmla="*/ 59 h 66"/>
                    <a:gd name="T58" fmla="*/ 121 w 237"/>
                    <a:gd name="T59" fmla="*/ 61 h 66"/>
                    <a:gd name="T60" fmla="*/ 121 w 237"/>
                    <a:gd name="T61" fmla="*/ 6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37" h="66">
                      <a:moveTo>
                        <a:pt x="121" y="61"/>
                      </a:moveTo>
                      <a:lnTo>
                        <a:pt x="106" y="63"/>
                      </a:lnTo>
                      <a:lnTo>
                        <a:pt x="90" y="64"/>
                      </a:lnTo>
                      <a:lnTo>
                        <a:pt x="61" y="66"/>
                      </a:lnTo>
                      <a:lnTo>
                        <a:pt x="31" y="66"/>
                      </a:lnTo>
                      <a:lnTo>
                        <a:pt x="0" y="66"/>
                      </a:lnTo>
                      <a:lnTo>
                        <a:pt x="0" y="15"/>
                      </a:lnTo>
                      <a:lnTo>
                        <a:pt x="26" y="13"/>
                      </a:lnTo>
                      <a:lnTo>
                        <a:pt x="49" y="12"/>
                      </a:lnTo>
                      <a:lnTo>
                        <a:pt x="71" y="10"/>
                      </a:lnTo>
                      <a:lnTo>
                        <a:pt x="92" y="8"/>
                      </a:lnTo>
                      <a:lnTo>
                        <a:pt x="112" y="7"/>
                      </a:lnTo>
                      <a:lnTo>
                        <a:pt x="129" y="5"/>
                      </a:lnTo>
                      <a:lnTo>
                        <a:pt x="145" y="5"/>
                      </a:lnTo>
                      <a:lnTo>
                        <a:pt x="161" y="3"/>
                      </a:lnTo>
                      <a:lnTo>
                        <a:pt x="174" y="3"/>
                      </a:lnTo>
                      <a:lnTo>
                        <a:pt x="188" y="1"/>
                      </a:lnTo>
                      <a:lnTo>
                        <a:pt x="200" y="1"/>
                      </a:lnTo>
                      <a:lnTo>
                        <a:pt x="209" y="1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7" y="40"/>
                      </a:lnTo>
                      <a:lnTo>
                        <a:pt x="223" y="42"/>
                      </a:lnTo>
                      <a:lnTo>
                        <a:pt x="209" y="46"/>
                      </a:lnTo>
                      <a:lnTo>
                        <a:pt x="182" y="51"/>
                      </a:lnTo>
                      <a:lnTo>
                        <a:pt x="153" y="56"/>
                      </a:lnTo>
                      <a:lnTo>
                        <a:pt x="137" y="59"/>
                      </a:lnTo>
                      <a:lnTo>
                        <a:pt x="121" y="61"/>
                      </a:lnTo>
                      <a:lnTo>
                        <a:pt x="121" y="61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1" name="Freeform 34"/>
                <p:cNvSpPr/>
                <p:nvPr/>
              </p:nvSpPr>
              <p:spPr bwMode="auto">
                <a:xfrm>
                  <a:off x="2175887" y="2345462"/>
                  <a:ext cx="107950" cy="146050"/>
                </a:xfrm>
                <a:custGeom>
                  <a:avLst/>
                  <a:gdLst>
                    <a:gd name="T0" fmla="*/ 0 w 135"/>
                    <a:gd name="T1" fmla="*/ 18 h 185"/>
                    <a:gd name="T2" fmla="*/ 0 w 135"/>
                    <a:gd name="T3" fmla="*/ 10 h 185"/>
                    <a:gd name="T4" fmla="*/ 4 w 135"/>
                    <a:gd name="T5" fmla="*/ 1 h 185"/>
                    <a:gd name="T6" fmla="*/ 10 w 135"/>
                    <a:gd name="T7" fmla="*/ 0 h 185"/>
                    <a:gd name="T8" fmla="*/ 16 w 135"/>
                    <a:gd name="T9" fmla="*/ 0 h 185"/>
                    <a:gd name="T10" fmla="*/ 27 w 135"/>
                    <a:gd name="T11" fmla="*/ 3 h 185"/>
                    <a:gd name="T12" fmla="*/ 41 w 135"/>
                    <a:gd name="T13" fmla="*/ 6 h 185"/>
                    <a:gd name="T14" fmla="*/ 59 w 135"/>
                    <a:gd name="T15" fmla="*/ 15 h 185"/>
                    <a:gd name="T16" fmla="*/ 90 w 135"/>
                    <a:gd name="T17" fmla="*/ 35 h 185"/>
                    <a:gd name="T18" fmla="*/ 113 w 135"/>
                    <a:gd name="T19" fmla="*/ 54 h 185"/>
                    <a:gd name="T20" fmla="*/ 123 w 135"/>
                    <a:gd name="T21" fmla="*/ 68 h 185"/>
                    <a:gd name="T22" fmla="*/ 131 w 135"/>
                    <a:gd name="T23" fmla="*/ 86 h 185"/>
                    <a:gd name="T24" fmla="*/ 135 w 135"/>
                    <a:gd name="T25" fmla="*/ 107 h 185"/>
                    <a:gd name="T26" fmla="*/ 135 w 135"/>
                    <a:gd name="T27" fmla="*/ 125 h 185"/>
                    <a:gd name="T28" fmla="*/ 135 w 135"/>
                    <a:gd name="T29" fmla="*/ 137 h 185"/>
                    <a:gd name="T30" fmla="*/ 135 w 135"/>
                    <a:gd name="T31" fmla="*/ 151 h 185"/>
                    <a:gd name="T32" fmla="*/ 133 w 135"/>
                    <a:gd name="T33" fmla="*/ 164 h 185"/>
                    <a:gd name="T34" fmla="*/ 131 w 135"/>
                    <a:gd name="T35" fmla="*/ 173 h 185"/>
                    <a:gd name="T36" fmla="*/ 127 w 135"/>
                    <a:gd name="T37" fmla="*/ 178 h 185"/>
                    <a:gd name="T38" fmla="*/ 117 w 135"/>
                    <a:gd name="T39" fmla="*/ 183 h 185"/>
                    <a:gd name="T40" fmla="*/ 111 w 135"/>
                    <a:gd name="T41" fmla="*/ 185 h 185"/>
                    <a:gd name="T42" fmla="*/ 107 w 135"/>
                    <a:gd name="T43" fmla="*/ 183 h 185"/>
                    <a:gd name="T44" fmla="*/ 102 w 135"/>
                    <a:gd name="T45" fmla="*/ 180 h 185"/>
                    <a:gd name="T46" fmla="*/ 96 w 135"/>
                    <a:gd name="T47" fmla="*/ 175 h 185"/>
                    <a:gd name="T48" fmla="*/ 90 w 135"/>
                    <a:gd name="T49" fmla="*/ 166 h 185"/>
                    <a:gd name="T50" fmla="*/ 82 w 135"/>
                    <a:gd name="T51" fmla="*/ 154 h 185"/>
                    <a:gd name="T52" fmla="*/ 72 w 135"/>
                    <a:gd name="T53" fmla="*/ 142 h 185"/>
                    <a:gd name="T54" fmla="*/ 62 w 135"/>
                    <a:gd name="T55" fmla="*/ 127 h 185"/>
                    <a:gd name="T56" fmla="*/ 51 w 135"/>
                    <a:gd name="T57" fmla="*/ 108 h 185"/>
                    <a:gd name="T58" fmla="*/ 39 w 135"/>
                    <a:gd name="T59" fmla="*/ 90 h 185"/>
                    <a:gd name="T60" fmla="*/ 29 w 135"/>
                    <a:gd name="T61" fmla="*/ 74 h 185"/>
                    <a:gd name="T62" fmla="*/ 21 w 135"/>
                    <a:gd name="T63" fmla="*/ 59 h 185"/>
                    <a:gd name="T64" fmla="*/ 14 w 135"/>
                    <a:gd name="T65" fmla="*/ 47 h 185"/>
                    <a:gd name="T66" fmla="*/ 8 w 135"/>
                    <a:gd name="T67" fmla="*/ 37 h 185"/>
                    <a:gd name="T68" fmla="*/ 4 w 135"/>
                    <a:gd name="T69" fmla="*/ 30 h 185"/>
                    <a:gd name="T70" fmla="*/ 0 w 135"/>
                    <a:gd name="T71" fmla="*/ 25 h 185"/>
                    <a:gd name="T72" fmla="*/ 0 w 135"/>
                    <a:gd name="T73" fmla="*/ 22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35" h="185">
                      <a:moveTo>
                        <a:pt x="0" y="22"/>
                      </a:move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2" y="5"/>
                      </a:lnTo>
                      <a:lnTo>
                        <a:pt x="4" y="1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1" y="1"/>
                      </a:lnTo>
                      <a:lnTo>
                        <a:pt x="27" y="3"/>
                      </a:lnTo>
                      <a:lnTo>
                        <a:pt x="33" y="5"/>
                      </a:lnTo>
                      <a:lnTo>
                        <a:pt x="41" y="6"/>
                      </a:lnTo>
                      <a:lnTo>
                        <a:pt x="51" y="10"/>
                      </a:lnTo>
                      <a:lnTo>
                        <a:pt x="59" y="15"/>
                      </a:lnTo>
                      <a:lnTo>
                        <a:pt x="74" y="25"/>
                      </a:lnTo>
                      <a:lnTo>
                        <a:pt x="90" y="35"/>
                      </a:lnTo>
                      <a:lnTo>
                        <a:pt x="107" y="47"/>
                      </a:lnTo>
                      <a:lnTo>
                        <a:pt x="113" y="54"/>
                      </a:lnTo>
                      <a:lnTo>
                        <a:pt x="119" y="61"/>
                      </a:lnTo>
                      <a:lnTo>
                        <a:pt x="123" y="68"/>
                      </a:lnTo>
                      <a:lnTo>
                        <a:pt x="127" y="78"/>
                      </a:lnTo>
                      <a:lnTo>
                        <a:pt x="131" y="86"/>
                      </a:lnTo>
                      <a:lnTo>
                        <a:pt x="133" y="96"/>
                      </a:lnTo>
                      <a:lnTo>
                        <a:pt x="135" y="107"/>
                      </a:lnTo>
                      <a:lnTo>
                        <a:pt x="135" y="119"/>
                      </a:lnTo>
                      <a:lnTo>
                        <a:pt x="135" y="125"/>
                      </a:lnTo>
                      <a:lnTo>
                        <a:pt x="135" y="130"/>
                      </a:lnTo>
                      <a:lnTo>
                        <a:pt x="135" y="137"/>
                      </a:lnTo>
                      <a:lnTo>
                        <a:pt x="135" y="142"/>
                      </a:lnTo>
                      <a:lnTo>
                        <a:pt x="135" y="151"/>
                      </a:lnTo>
                      <a:lnTo>
                        <a:pt x="133" y="158"/>
                      </a:lnTo>
                      <a:lnTo>
                        <a:pt x="133" y="164"/>
                      </a:lnTo>
                      <a:lnTo>
                        <a:pt x="133" y="169"/>
                      </a:lnTo>
                      <a:lnTo>
                        <a:pt x="131" y="173"/>
                      </a:lnTo>
                      <a:lnTo>
                        <a:pt x="129" y="175"/>
                      </a:lnTo>
                      <a:lnTo>
                        <a:pt x="127" y="178"/>
                      </a:lnTo>
                      <a:lnTo>
                        <a:pt x="123" y="181"/>
                      </a:lnTo>
                      <a:lnTo>
                        <a:pt x="117" y="183"/>
                      </a:lnTo>
                      <a:lnTo>
                        <a:pt x="115" y="185"/>
                      </a:lnTo>
                      <a:lnTo>
                        <a:pt x="111" y="185"/>
                      </a:lnTo>
                      <a:lnTo>
                        <a:pt x="109" y="185"/>
                      </a:lnTo>
                      <a:lnTo>
                        <a:pt x="107" y="183"/>
                      </a:lnTo>
                      <a:lnTo>
                        <a:pt x="106" y="181"/>
                      </a:lnTo>
                      <a:lnTo>
                        <a:pt x="102" y="180"/>
                      </a:lnTo>
                      <a:lnTo>
                        <a:pt x="100" y="178"/>
                      </a:lnTo>
                      <a:lnTo>
                        <a:pt x="96" y="175"/>
                      </a:lnTo>
                      <a:lnTo>
                        <a:pt x="94" y="169"/>
                      </a:lnTo>
                      <a:lnTo>
                        <a:pt x="90" y="166"/>
                      </a:lnTo>
                      <a:lnTo>
                        <a:pt x="86" y="161"/>
                      </a:lnTo>
                      <a:lnTo>
                        <a:pt x="82" y="154"/>
                      </a:lnTo>
                      <a:lnTo>
                        <a:pt x="76" y="149"/>
                      </a:lnTo>
                      <a:lnTo>
                        <a:pt x="72" y="142"/>
                      </a:lnTo>
                      <a:lnTo>
                        <a:pt x="68" y="134"/>
                      </a:lnTo>
                      <a:lnTo>
                        <a:pt x="62" y="127"/>
                      </a:lnTo>
                      <a:lnTo>
                        <a:pt x="57" y="117"/>
                      </a:lnTo>
                      <a:lnTo>
                        <a:pt x="51" y="108"/>
                      </a:lnTo>
                      <a:lnTo>
                        <a:pt x="45" y="98"/>
                      </a:lnTo>
                      <a:lnTo>
                        <a:pt x="39" y="90"/>
                      </a:lnTo>
                      <a:lnTo>
                        <a:pt x="35" y="81"/>
                      </a:lnTo>
                      <a:lnTo>
                        <a:pt x="29" y="74"/>
                      </a:lnTo>
                      <a:lnTo>
                        <a:pt x="25" y="66"/>
                      </a:lnTo>
                      <a:lnTo>
                        <a:pt x="21" y="59"/>
                      </a:lnTo>
                      <a:lnTo>
                        <a:pt x="17" y="54"/>
                      </a:lnTo>
                      <a:lnTo>
                        <a:pt x="14" y="47"/>
                      </a:lnTo>
                      <a:lnTo>
                        <a:pt x="10" y="42"/>
                      </a:lnTo>
                      <a:lnTo>
                        <a:pt x="8" y="37"/>
                      </a:lnTo>
                      <a:lnTo>
                        <a:pt x="6" y="34"/>
                      </a:lnTo>
                      <a:lnTo>
                        <a:pt x="4" y="30"/>
                      </a:lnTo>
                      <a:lnTo>
                        <a:pt x="2" y="27"/>
                      </a:lnTo>
                      <a:lnTo>
                        <a:pt x="0" y="25"/>
                      </a:lnTo>
                      <a:lnTo>
                        <a:pt x="0" y="23"/>
                      </a:ln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2" name="Freeform 35"/>
                <p:cNvSpPr/>
                <p:nvPr/>
              </p:nvSpPr>
              <p:spPr bwMode="auto">
                <a:xfrm>
                  <a:off x="2098100" y="1915249"/>
                  <a:ext cx="263525" cy="442912"/>
                </a:xfrm>
                <a:custGeom>
                  <a:avLst/>
                  <a:gdLst>
                    <a:gd name="T0" fmla="*/ 166 w 333"/>
                    <a:gd name="T1" fmla="*/ 251 h 559"/>
                    <a:gd name="T2" fmla="*/ 186 w 333"/>
                    <a:gd name="T3" fmla="*/ 209 h 559"/>
                    <a:gd name="T4" fmla="*/ 202 w 333"/>
                    <a:gd name="T5" fmla="*/ 170 h 559"/>
                    <a:gd name="T6" fmla="*/ 211 w 333"/>
                    <a:gd name="T7" fmla="*/ 133 h 559"/>
                    <a:gd name="T8" fmla="*/ 219 w 333"/>
                    <a:gd name="T9" fmla="*/ 100 h 559"/>
                    <a:gd name="T10" fmla="*/ 223 w 333"/>
                    <a:gd name="T11" fmla="*/ 73 h 559"/>
                    <a:gd name="T12" fmla="*/ 223 w 333"/>
                    <a:gd name="T13" fmla="*/ 53 h 559"/>
                    <a:gd name="T14" fmla="*/ 221 w 333"/>
                    <a:gd name="T15" fmla="*/ 36 h 559"/>
                    <a:gd name="T16" fmla="*/ 217 w 333"/>
                    <a:gd name="T17" fmla="*/ 24 h 559"/>
                    <a:gd name="T18" fmla="*/ 213 w 333"/>
                    <a:gd name="T19" fmla="*/ 15 h 559"/>
                    <a:gd name="T20" fmla="*/ 213 w 333"/>
                    <a:gd name="T21" fmla="*/ 9 h 559"/>
                    <a:gd name="T22" fmla="*/ 217 w 333"/>
                    <a:gd name="T23" fmla="*/ 5 h 559"/>
                    <a:gd name="T24" fmla="*/ 223 w 333"/>
                    <a:gd name="T25" fmla="*/ 2 h 559"/>
                    <a:gd name="T26" fmla="*/ 229 w 333"/>
                    <a:gd name="T27" fmla="*/ 0 h 559"/>
                    <a:gd name="T28" fmla="*/ 239 w 333"/>
                    <a:gd name="T29" fmla="*/ 0 h 559"/>
                    <a:gd name="T30" fmla="*/ 251 w 333"/>
                    <a:gd name="T31" fmla="*/ 2 h 559"/>
                    <a:gd name="T32" fmla="*/ 268 w 333"/>
                    <a:gd name="T33" fmla="*/ 7 h 559"/>
                    <a:gd name="T34" fmla="*/ 296 w 333"/>
                    <a:gd name="T35" fmla="*/ 17 h 559"/>
                    <a:gd name="T36" fmla="*/ 309 w 333"/>
                    <a:gd name="T37" fmla="*/ 24 h 559"/>
                    <a:gd name="T38" fmla="*/ 319 w 333"/>
                    <a:gd name="T39" fmla="*/ 34 h 559"/>
                    <a:gd name="T40" fmla="*/ 325 w 333"/>
                    <a:gd name="T41" fmla="*/ 43 h 559"/>
                    <a:gd name="T42" fmla="*/ 331 w 333"/>
                    <a:gd name="T43" fmla="*/ 51 h 559"/>
                    <a:gd name="T44" fmla="*/ 333 w 333"/>
                    <a:gd name="T45" fmla="*/ 59 h 559"/>
                    <a:gd name="T46" fmla="*/ 331 w 333"/>
                    <a:gd name="T47" fmla="*/ 66 h 559"/>
                    <a:gd name="T48" fmla="*/ 327 w 333"/>
                    <a:gd name="T49" fmla="*/ 78 h 559"/>
                    <a:gd name="T50" fmla="*/ 321 w 333"/>
                    <a:gd name="T51" fmla="*/ 92 h 559"/>
                    <a:gd name="T52" fmla="*/ 313 w 333"/>
                    <a:gd name="T53" fmla="*/ 109 h 559"/>
                    <a:gd name="T54" fmla="*/ 303 w 333"/>
                    <a:gd name="T55" fmla="*/ 131 h 559"/>
                    <a:gd name="T56" fmla="*/ 290 w 333"/>
                    <a:gd name="T57" fmla="*/ 156 h 559"/>
                    <a:gd name="T58" fmla="*/ 276 w 333"/>
                    <a:gd name="T59" fmla="*/ 185 h 559"/>
                    <a:gd name="T60" fmla="*/ 258 w 333"/>
                    <a:gd name="T61" fmla="*/ 217 h 559"/>
                    <a:gd name="T62" fmla="*/ 239 w 333"/>
                    <a:gd name="T63" fmla="*/ 253 h 559"/>
                    <a:gd name="T64" fmla="*/ 219 w 333"/>
                    <a:gd name="T65" fmla="*/ 285 h 559"/>
                    <a:gd name="T66" fmla="*/ 200 w 333"/>
                    <a:gd name="T67" fmla="*/ 318 h 559"/>
                    <a:gd name="T68" fmla="*/ 161 w 333"/>
                    <a:gd name="T69" fmla="*/ 377 h 559"/>
                    <a:gd name="T70" fmla="*/ 119 w 333"/>
                    <a:gd name="T71" fmla="*/ 431 h 559"/>
                    <a:gd name="T72" fmla="*/ 88 w 333"/>
                    <a:gd name="T73" fmla="*/ 469 h 559"/>
                    <a:gd name="T74" fmla="*/ 69 w 333"/>
                    <a:gd name="T75" fmla="*/ 491 h 559"/>
                    <a:gd name="T76" fmla="*/ 51 w 333"/>
                    <a:gd name="T77" fmla="*/ 509 h 559"/>
                    <a:gd name="T78" fmla="*/ 37 w 333"/>
                    <a:gd name="T79" fmla="*/ 526 h 559"/>
                    <a:gd name="T80" fmla="*/ 25 w 333"/>
                    <a:gd name="T81" fmla="*/ 538 h 559"/>
                    <a:gd name="T82" fmla="*/ 16 w 333"/>
                    <a:gd name="T83" fmla="*/ 548 h 559"/>
                    <a:gd name="T84" fmla="*/ 8 w 333"/>
                    <a:gd name="T85" fmla="*/ 555 h 559"/>
                    <a:gd name="T86" fmla="*/ 4 w 333"/>
                    <a:gd name="T87" fmla="*/ 559 h 559"/>
                    <a:gd name="T88" fmla="*/ 0 w 333"/>
                    <a:gd name="T89" fmla="*/ 559 h 559"/>
                    <a:gd name="T90" fmla="*/ 0 w 333"/>
                    <a:gd name="T91" fmla="*/ 555 h 559"/>
                    <a:gd name="T92" fmla="*/ 2 w 333"/>
                    <a:gd name="T93" fmla="*/ 550 h 559"/>
                    <a:gd name="T94" fmla="*/ 6 w 333"/>
                    <a:gd name="T95" fmla="*/ 540 h 559"/>
                    <a:gd name="T96" fmla="*/ 12 w 333"/>
                    <a:gd name="T97" fmla="*/ 528 h 559"/>
                    <a:gd name="T98" fmla="*/ 22 w 333"/>
                    <a:gd name="T99" fmla="*/ 515 h 559"/>
                    <a:gd name="T100" fmla="*/ 33 w 333"/>
                    <a:gd name="T101" fmla="*/ 496 h 559"/>
                    <a:gd name="T102" fmla="*/ 45 w 333"/>
                    <a:gd name="T103" fmla="*/ 474 h 559"/>
                    <a:gd name="T104" fmla="*/ 69 w 333"/>
                    <a:gd name="T105" fmla="*/ 436 h 559"/>
                    <a:gd name="T106" fmla="*/ 96 w 333"/>
                    <a:gd name="T107" fmla="*/ 389 h 559"/>
                    <a:gd name="T108" fmla="*/ 121 w 333"/>
                    <a:gd name="T109" fmla="*/ 343 h 559"/>
                    <a:gd name="T110" fmla="*/ 145 w 333"/>
                    <a:gd name="T111" fmla="*/ 296 h 559"/>
                    <a:gd name="T112" fmla="*/ 155 w 333"/>
                    <a:gd name="T113" fmla="*/ 273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33" h="559">
                      <a:moveTo>
                        <a:pt x="155" y="273"/>
                      </a:moveTo>
                      <a:lnTo>
                        <a:pt x="166" y="251"/>
                      </a:lnTo>
                      <a:lnTo>
                        <a:pt x="176" y="229"/>
                      </a:lnTo>
                      <a:lnTo>
                        <a:pt x="186" y="209"/>
                      </a:lnTo>
                      <a:lnTo>
                        <a:pt x="194" y="189"/>
                      </a:lnTo>
                      <a:lnTo>
                        <a:pt x="202" y="170"/>
                      </a:lnTo>
                      <a:lnTo>
                        <a:pt x="207" y="151"/>
                      </a:lnTo>
                      <a:lnTo>
                        <a:pt x="211" y="133"/>
                      </a:lnTo>
                      <a:lnTo>
                        <a:pt x="215" y="116"/>
                      </a:lnTo>
                      <a:lnTo>
                        <a:pt x="219" y="100"/>
                      </a:lnTo>
                      <a:lnTo>
                        <a:pt x="221" y="87"/>
                      </a:lnTo>
                      <a:lnTo>
                        <a:pt x="223" y="73"/>
                      </a:lnTo>
                      <a:lnTo>
                        <a:pt x="223" y="63"/>
                      </a:lnTo>
                      <a:lnTo>
                        <a:pt x="223" y="53"/>
                      </a:lnTo>
                      <a:lnTo>
                        <a:pt x="223" y="43"/>
                      </a:lnTo>
                      <a:lnTo>
                        <a:pt x="221" y="36"/>
                      </a:lnTo>
                      <a:lnTo>
                        <a:pt x="221" y="29"/>
                      </a:lnTo>
                      <a:lnTo>
                        <a:pt x="217" y="24"/>
                      </a:lnTo>
                      <a:lnTo>
                        <a:pt x="215" y="19"/>
                      </a:lnTo>
                      <a:lnTo>
                        <a:pt x="213" y="15"/>
                      </a:lnTo>
                      <a:lnTo>
                        <a:pt x="213" y="12"/>
                      </a:lnTo>
                      <a:lnTo>
                        <a:pt x="213" y="9"/>
                      </a:lnTo>
                      <a:lnTo>
                        <a:pt x="215" y="7"/>
                      </a:lnTo>
                      <a:lnTo>
                        <a:pt x="217" y="5"/>
                      </a:lnTo>
                      <a:lnTo>
                        <a:pt x="221" y="3"/>
                      </a:lnTo>
                      <a:lnTo>
                        <a:pt x="223" y="2"/>
                      </a:lnTo>
                      <a:lnTo>
                        <a:pt x="225" y="0"/>
                      </a:lnTo>
                      <a:lnTo>
                        <a:pt x="229" y="0"/>
                      </a:lnTo>
                      <a:lnTo>
                        <a:pt x="233" y="0"/>
                      </a:lnTo>
                      <a:lnTo>
                        <a:pt x="239" y="0"/>
                      </a:lnTo>
                      <a:lnTo>
                        <a:pt x="245" y="0"/>
                      </a:lnTo>
                      <a:lnTo>
                        <a:pt x="251" y="2"/>
                      </a:lnTo>
                      <a:lnTo>
                        <a:pt x="258" y="3"/>
                      </a:lnTo>
                      <a:lnTo>
                        <a:pt x="268" y="7"/>
                      </a:lnTo>
                      <a:lnTo>
                        <a:pt x="282" y="12"/>
                      </a:lnTo>
                      <a:lnTo>
                        <a:pt x="296" y="17"/>
                      </a:lnTo>
                      <a:lnTo>
                        <a:pt x="301" y="20"/>
                      </a:lnTo>
                      <a:lnTo>
                        <a:pt x="309" y="24"/>
                      </a:lnTo>
                      <a:lnTo>
                        <a:pt x="313" y="29"/>
                      </a:lnTo>
                      <a:lnTo>
                        <a:pt x="319" y="34"/>
                      </a:lnTo>
                      <a:lnTo>
                        <a:pt x="323" y="39"/>
                      </a:lnTo>
                      <a:lnTo>
                        <a:pt x="325" y="43"/>
                      </a:lnTo>
                      <a:lnTo>
                        <a:pt x="329" y="48"/>
                      </a:lnTo>
                      <a:lnTo>
                        <a:pt x="331" y="51"/>
                      </a:lnTo>
                      <a:lnTo>
                        <a:pt x="331" y="56"/>
                      </a:lnTo>
                      <a:lnTo>
                        <a:pt x="333" y="59"/>
                      </a:lnTo>
                      <a:lnTo>
                        <a:pt x="331" y="63"/>
                      </a:lnTo>
                      <a:lnTo>
                        <a:pt x="331" y="66"/>
                      </a:lnTo>
                      <a:lnTo>
                        <a:pt x="329" y="71"/>
                      </a:lnTo>
                      <a:lnTo>
                        <a:pt x="327" y="78"/>
                      </a:lnTo>
                      <a:lnTo>
                        <a:pt x="325" y="83"/>
                      </a:lnTo>
                      <a:lnTo>
                        <a:pt x="321" y="92"/>
                      </a:lnTo>
                      <a:lnTo>
                        <a:pt x="317" y="100"/>
                      </a:lnTo>
                      <a:lnTo>
                        <a:pt x="313" y="109"/>
                      </a:lnTo>
                      <a:lnTo>
                        <a:pt x="309" y="119"/>
                      </a:lnTo>
                      <a:lnTo>
                        <a:pt x="303" y="131"/>
                      </a:lnTo>
                      <a:lnTo>
                        <a:pt x="297" y="143"/>
                      </a:lnTo>
                      <a:lnTo>
                        <a:pt x="290" y="156"/>
                      </a:lnTo>
                      <a:lnTo>
                        <a:pt x="284" y="170"/>
                      </a:lnTo>
                      <a:lnTo>
                        <a:pt x="276" y="185"/>
                      </a:lnTo>
                      <a:lnTo>
                        <a:pt x="266" y="200"/>
                      </a:lnTo>
                      <a:lnTo>
                        <a:pt x="258" y="217"/>
                      </a:lnTo>
                      <a:lnTo>
                        <a:pt x="249" y="234"/>
                      </a:lnTo>
                      <a:lnTo>
                        <a:pt x="239" y="253"/>
                      </a:lnTo>
                      <a:lnTo>
                        <a:pt x="229" y="270"/>
                      </a:lnTo>
                      <a:lnTo>
                        <a:pt x="219" y="285"/>
                      </a:lnTo>
                      <a:lnTo>
                        <a:pt x="209" y="302"/>
                      </a:lnTo>
                      <a:lnTo>
                        <a:pt x="200" y="318"/>
                      </a:lnTo>
                      <a:lnTo>
                        <a:pt x="180" y="348"/>
                      </a:lnTo>
                      <a:lnTo>
                        <a:pt x="161" y="377"/>
                      </a:lnTo>
                      <a:lnTo>
                        <a:pt x="141" y="404"/>
                      </a:lnTo>
                      <a:lnTo>
                        <a:pt x="119" y="431"/>
                      </a:lnTo>
                      <a:lnTo>
                        <a:pt x="100" y="457"/>
                      </a:lnTo>
                      <a:lnTo>
                        <a:pt x="88" y="469"/>
                      </a:lnTo>
                      <a:lnTo>
                        <a:pt x="78" y="481"/>
                      </a:lnTo>
                      <a:lnTo>
                        <a:pt x="69" y="491"/>
                      </a:lnTo>
                      <a:lnTo>
                        <a:pt x="61" y="501"/>
                      </a:lnTo>
                      <a:lnTo>
                        <a:pt x="51" y="509"/>
                      </a:lnTo>
                      <a:lnTo>
                        <a:pt x="43" y="518"/>
                      </a:lnTo>
                      <a:lnTo>
                        <a:pt x="37" y="526"/>
                      </a:lnTo>
                      <a:lnTo>
                        <a:pt x="29" y="533"/>
                      </a:lnTo>
                      <a:lnTo>
                        <a:pt x="25" y="538"/>
                      </a:lnTo>
                      <a:lnTo>
                        <a:pt x="20" y="543"/>
                      </a:lnTo>
                      <a:lnTo>
                        <a:pt x="16" y="548"/>
                      </a:lnTo>
                      <a:lnTo>
                        <a:pt x="12" y="552"/>
                      </a:lnTo>
                      <a:lnTo>
                        <a:pt x="8" y="555"/>
                      </a:lnTo>
                      <a:lnTo>
                        <a:pt x="6" y="557"/>
                      </a:lnTo>
                      <a:lnTo>
                        <a:pt x="4" y="559"/>
                      </a:lnTo>
                      <a:lnTo>
                        <a:pt x="2" y="559"/>
                      </a:lnTo>
                      <a:lnTo>
                        <a:pt x="0" y="559"/>
                      </a:lnTo>
                      <a:lnTo>
                        <a:pt x="0" y="557"/>
                      </a:lnTo>
                      <a:lnTo>
                        <a:pt x="0" y="555"/>
                      </a:lnTo>
                      <a:lnTo>
                        <a:pt x="0" y="554"/>
                      </a:lnTo>
                      <a:lnTo>
                        <a:pt x="2" y="550"/>
                      </a:lnTo>
                      <a:lnTo>
                        <a:pt x="4" y="545"/>
                      </a:lnTo>
                      <a:lnTo>
                        <a:pt x="6" y="540"/>
                      </a:lnTo>
                      <a:lnTo>
                        <a:pt x="10" y="535"/>
                      </a:lnTo>
                      <a:lnTo>
                        <a:pt x="12" y="528"/>
                      </a:lnTo>
                      <a:lnTo>
                        <a:pt x="16" y="521"/>
                      </a:lnTo>
                      <a:lnTo>
                        <a:pt x="22" y="515"/>
                      </a:lnTo>
                      <a:lnTo>
                        <a:pt x="27" y="504"/>
                      </a:lnTo>
                      <a:lnTo>
                        <a:pt x="33" y="496"/>
                      </a:lnTo>
                      <a:lnTo>
                        <a:pt x="39" y="486"/>
                      </a:lnTo>
                      <a:lnTo>
                        <a:pt x="45" y="474"/>
                      </a:lnTo>
                      <a:lnTo>
                        <a:pt x="53" y="462"/>
                      </a:lnTo>
                      <a:lnTo>
                        <a:pt x="69" y="436"/>
                      </a:lnTo>
                      <a:lnTo>
                        <a:pt x="82" y="413"/>
                      </a:lnTo>
                      <a:lnTo>
                        <a:pt x="96" y="389"/>
                      </a:lnTo>
                      <a:lnTo>
                        <a:pt x="110" y="365"/>
                      </a:lnTo>
                      <a:lnTo>
                        <a:pt x="121" y="343"/>
                      </a:lnTo>
                      <a:lnTo>
                        <a:pt x="133" y="319"/>
                      </a:lnTo>
                      <a:lnTo>
                        <a:pt x="145" y="296"/>
                      </a:lnTo>
                      <a:lnTo>
                        <a:pt x="155" y="273"/>
                      </a:lnTo>
                      <a:lnTo>
                        <a:pt x="155" y="273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3" name="Freeform 36"/>
                <p:cNvSpPr/>
                <p:nvPr/>
              </p:nvSpPr>
              <p:spPr bwMode="auto">
                <a:xfrm>
                  <a:off x="2198112" y="2156549"/>
                  <a:ext cx="317500" cy="658812"/>
                </a:xfrm>
                <a:custGeom>
                  <a:avLst/>
                  <a:gdLst>
                    <a:gd name="T0" fmla="*/ 270 w 399"/>
                    <a:gd name="T1" fmla="*/ 7 h 830"/>
                    <a:gd name="T2" fmla="*/ 286 w 399"/>
                    <a:gd name="T3" fmla="*/ 0 h 830"/>
                    <a:gd name="T4" fmla="*/ 302 w 399"/>
                    <a:gd name="T5" fmla="*/ 2 h 830"/>
                    <a:gd name="T6" fmla="*/ 323 w 399"/>
                    <a:gd name="T7" fmla="*/ 12 h 830"/>
                    <a:gd name="T8" fmla="*/ 366 w 399"/>
                    <a:gd name="T9" fmla="*/ 41 h 830"/>
                    <a:gd name="T10" fmla="*/ 386 w 399"/>
                    <a:gd name="T11" fmla="*/ 61 h 830"/>
                    <a:gd name="T12" fmla="*/ 396 w 399"/>
                    <a:gd name="T13" fmla="*/ 76 h 830"/>
                    <a:gd name="T14" fmla="*/ 399 w 399"/>
                    <a:gd name="T15" fmla="*/ 88 h 830"/>
                    <a:gd name="T16" fmla="*/ 390 w 399"/>
                    <a:gd name="T17" fmla="*/ 104 h 830"/>
                    <a:gd name="T18" fmla="*/ 376 w 399"/>
                    <a:gd name="T19" fmla="*/ 117 h 830"/>
                    <a:gd name="T20" fmla="*/ 370 w 399"/>
                    <a:gd name="T21" fmla="*/ 134 h 830"/>
                    <a:gd name="T22" fmla="*/ 364 w 399"/>
                    <a:gd name="T23" fmla="*/ 161 h 830"/>
                    <a:gd name="T24" fmla="*/ 362 w 399"/>
                    <a:gd name="T25" fmla="*/ 200 h 830"/>
                    <a:gd name="T26" fmla="*/ 360 w 399"/>
                    <a:gd name="T27" fmla="*/ 277 h 830"/>
                    <a:gd name="T28" fmla="*/ 352 w 399"/>
                    <a:gd name="T29" fmla="*/ 394 h 830"/>
                    <a:gd name="T30" fmla="*/ 345 w 399"/>
                    <a:gd name="T31" fmla="*/ 492 h 830"/>
                    <a:gd name="T32" fmla="*/ 337 w 399"/>
                    <a:gd name="T33" fmla="*/ 553 h 830"/>
                    <a:gd name="T34" fmla="*/ 321 w 399"/>
                    <a:gd name="T35" fmla="*/ 633 h 830"/>
                    <a:gd name="T36" fmla="*/ 306 w 399"/>
                    <a:gd name="T37" fmla="*/ 700 h 830"/>
                    <a:gd name="T38" fmla="*/ 294 w 399"/>
                    <a:gd name="T39" fmla="*/ 737 h 830"/>
                    <a:gd name="T40" fmla="*/ 272 w 399"/>
                    <a:gd name="T41" fmla="*/ 779 h 830"/>
                    <a:gd name="T42" fmla="*/ 239 w 399"/>
                    <a:gd name="T43" fmla="*/ 813 h 830"/>
                    <a:gd name="T44" fmla="*/ 214 w 399"/>
                    <a:gd name="T45" fmla="*/ 829 h 830"/>
                    <a:gd name="T46" fmla="*/ 198 w 399"/>
                    <a:gd name="T47" fmla="*/ 827 h 830"/>
                    <a:gd name="T48" fmla="*/ 186 w 399"/>
                    <a:gd name="T49" fmla="*/ 805 h 830"/>
                    <a:gd name="T50" fmla="*/ 176 w 399"/>
                    <a:gd name="T51" fmla="*/ 759 h 830"/>
                    <a:gd name="T52" fmla="*/ 147 w 399"/>
                    <a:gd name="T53" fmla="*/ 711 h 830"/>
                    <a:gd name="T54" fmla="*/ 106 w 399"/>
                    <a:gd name="T55" fmla="*/ 667 h 830"/>
                    <a:gd name="T56" fmla="*/ 84 w 399"/>
                    <a:gd name="T57" fmla="*/ 638 h 830"/>
                    <a:gd name="T58" fmla="*/ 90 w 399"/>
                    <a:gd name="T59" fmla="*/ 628 h 830"/>
                    <a:gd name="T60" fmla="*/ 114 w 399"/>
                    <a:gd name="T61" fmla="*/ 633 h 830"/>
                    <a:gd name="T62" fmla="*/ 157 w 399"/>
                    <a:gd name="T63" fmla="*/ 652 h 830"/>
                    <a:gd name="T64" fmla="*/ 188 w 399"/>
                    <a:gd name="T65" fmla="*/ 660 h 830"/>
                    <a:gd name="T66" fmla="*/ 210 w 399"/>
                    <a:gd name="T67" fmla="*/ 664 h 830"/>
                    <a:gd name="T68" fmla="*/ 225 w 399"/>
                    <a:gd name="T69" fmla="*/ 657 h 830"/>
                    <a:gd name="T70" fmla="*/ 239 w 399"/>
                    <a:gd name="T71" fmla="*/ 633 h 830"/>
                    <a:gd name="T72" fmla="*/ 253 w 399"/>
                    <a:gd name="T73" fmla="*/ 596 h 830"/>
                    <a:gd name="T74" fmla="*/ 259 w 399"/>
                    <a:gd name="T75" fmla="*/ 557 h 830"/>
                    <a:gd name="T76" fmla="*/ 262 w 399"/>
                    <a:gd name="T77" fmla="*/ 521 h 830"/>
                    <a:gd name="T78" fmla="*/ 268 w 399"/>
                    <a:gd name="T79" fmla="*/ 480 h 830"/>
                    <a:gd name="T80" fmla="*/ 272 w 399"/>
                    <a:gd name="T81" fmla="*/ 430 h 830"/>
                    <a:gd name="T82" fmla="*/ 276 w 399"/>
                    <a:gd name="T83" fmla="*/ 375 h 830"/>
                    <a:gd name="T84" fmla="*/ 280 w 399"/>
                    <a:gd name="T85" fmla="*/ 326 h 830"/>
                    <a:gd name="T86" fmla="*/ 282 w 399"/>
                    <a:gd name="T87" fmla="*/ 285 h 830"/>
                    <a:gd name="T88" fmla="*/ 284 w 399"/>
                    <a:gd name="T89" fmla="*/ 255 h 830"/>
                    <a:gd name="T90" fmla="*/ 284 w 399"/>
                    <a:gd name="T91" fmla="*/ 224 h 830"/>
                    <a:gd name="T92" fmla="*/ 284 w 399"/>
                    <a:gd name="T93" fmla="*/ 178 h 830"/>
                    <a:gd name="T94" fmla="*/ 284 w 399"/>
                    <a:gd name="T95" fmla="*/ 132 h 830"/>
                    <a:gd name="T96" fmla="*/ 278 w 399"/>
                    <a:gd name="T97" fmla="*/ 102 h 830"/>
                    <a:gd name="T98" fmla="*/ 264 w 399"/>
                    <a:gd name="T99" fmla="*/ 88 h 830"/>
                    <a:gd name="T100" fmla="*/ 229 w 399"/>
                    <a:gd name="T101" fmla="*/ 88 h 830"/>
                    <a:gd name="T102" fmla="*/ 184 w 399"/>
                    <a:gd name="T103" fmla="*/ 95 h 830"/>
                    <a:gd name="T104" fmla="*/ 141 w 399"/>
                    <a:gd name="T105" fmla="*/ 100 h 830"/>
                    <a:gd name="T106" fmla="*/ 92 w 399"/>
                    <a:gd name="T107" fmla="*/ 105 h 830"/>
                    <a:gd name="T108" fmla="*/ 34 w 399"/>
                    <a:gd name="T109" fmla="*/ 107 h 830"/>
                    <a:gd name="T110" fmla="*/ 59 w 399"/>
                    <a:gd name="T111" fmla="*/ 58 h 830"/>
                    <a:gd name="T112" fmla="*/ 155 w 399"/>
                    <a:gd name="T113" fmla="*/ 46 h 830"/>
                    <a:gd name="T114" fmla="*/ 221 w 399"/>
                    <a:gd name="T115" fmla="*/ 34 h 830"/>
                    <a:gd name="T116" fmla="*/ 255 w 399"/>
                    <a:gd name="T117" fmla="*/ 24 h 830"/>
                    <a:gd name="T118" fmla="*/ 261 w 399"/>
                    <a:gd name="T119" fmla="*/ 20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9" h="830">
                      <a:moveTo>
                        <a:pt x="261" y="20"/>
                      </a:moveTo>
                      <a:lnTo>
                        <a:pt x="264" y="15"/>
                      </a:lnTo>
                      <a:lnTo>
                        <a:pt x="268" y="10"/>
                      </a:lnTo>
                      <a:lnTo>
                        <a:pt x="270" y="7"/>
                      </a:lnTo>
                      <a:lnTo>
                        <a:pt x="274" y="3"/>
                      </a:lnTo>
                      <a:lnTo>
                        <a:pt x="278" y="2"/>
                      </a:lnTo>
                      <a:lnTo>
                        <a:pt x="282" y="0"/>
                      </a:lnTo>
                      <a:lnTo>
                        <a:pt x="286" y="0"/>
                      </a:lnTo>
                      <a:lnTo>
                        <a:pt x="288" y="0"/>
                      </a:lnTo>
                      <a:lnTo>
                        <a:pt x="292" y="0"/>
                      </a:lnTo>
                      <a:lnTo>
                        <a:pt x="296" y="0"/>
                      </a:lnTo>
                      <a:lnTo>
                        <a:pt x="302" y="2"/>
                      </a:lnTo>
                      <a:lnTo>
                        <a:pt x="306" y="3"/>
                      </a:lnTo>
                      <a:lnTo>
                        <a:pt x="311" y="5"/>
                      </a:lnTo>
                      <a:lnTo>
                        <a:pt x="317" y="8"/>
                      </a:lnTo>
                      <a:lnTo>
                        <a:pt x="323" y="12"/>
                      </a:lnTo>
                      <a:lnTo>
                        <a:pt x="331" y="15"/>
                      </a:lnTo>
                      <a:lnTo>
                        <a:pt x="341" y="22"/>
                      </a:lnTo>
                      <a:lnTo>
                        <a:pt x="354" y="31"/>
                      </a:lnTo>
                      <a:lnTo>
                        <a:pt x="366" y="41"/>
                      </a:lnTo>
                      <a:lnTo>
                        <a:pt x="372" y="46"/>
                      </a:lnTo>
                      <a:lnTo>
                        <a:pt x="376" y="51"/>
                      </a:lnTo>
                      <a:lnTo>
                        <a:pt x="382" y="56"/>
                      </a:lnTo>
                      <a:lnTo>
                        <a:pt x="386" y="61"/>
                      </a:lnTo>
                      <a:lnTo>
                        <a:pt x="390" y="66"/>
                      </a:lnTo>
                      <a:lnTo>
                        <a:pt x="392" y="70"/>
                      </a:lnTo>
                      <a:lnTo>
                        <a:pt x="394" y="73"/>
                      </a:lnTo>
                      <a:lnTo>
                        <a:pt x="396" y="76"/>
                      </a:lnTo>
                      <a:lnTo>
                        <a:pt x="397" y="80"/>
                      </a:lnTo>
                      <a:lnTo>
                        <a:pt x="399" y="81"/>
                      </a:lnTo>
                      <a:lnTo>
                        <a:pt x="399" y="85"/>
                      </a:lnTo>
                      <a:lnTo>
                        <a:pt x="399" y="88"/>
                      </a:lnTo>
                      <a:lnTo>
                        <a:pt x="397" y="93"/>
                      </a:lnTo>
                      <a:lnTo>
                        <a:pt x="396" y="97"/>
                      </a:lnTo>
                      <a:lnTo>
                        <a:pt x="394" y="100"/>
                      </a:lnTo>
                      <a:lnTo>
                        <a:pt x="390" y="104"/>
                      </a:lnTo>
                      <a:lnTo>
                        <a:pt x="386" y="109"/>
                      </a:lnTo>
                      <a:lnTo>
                        <a:pt x="382" y="112"/>
                      </a:lnTo>
                      <a:lnTo>
                        <a:pt x="380" y="114"/>
                      </a:lnTo>
                      <a:lnTo>
                        <a:pt x="376" y="117"/>
                      </a:lnTo>
                      <a:lnTo>
                        <a:pt x="374" y="121"/>
                      </a:lnTo>
                      <a:lnTo>
                        <a:pt x="372" y="124"/>
                      </a:lnTo>
                      <a:lnTo>
                        <a:pt x="370" y="129"/>
                      </a:lnTo>
                      <a:lnTo>
                        <a:pt x="370" y="134"/>
                      </a:lnTo>
                      <a:lnTo>
                        <a:pt x="368" y="141"/>
                      </a:lnTo>
                      <a:lnTo>
                        <a:pt x="366" y="148"/>
                      </a:lnTo>
                      <a:lnTo>
                        <a:pt x="366" y="154"/>
                      </a:lnTo>
                      <a:lnTo>
                        <a:pt x="364" y="161"/>
                      </a:lnTo>
                      <a:lnTo>
                        <a:pt x="364" y="171"/>
                      </a:lnTo>
                      <a:lnTo>
                        <a:pt x="364" y="180"/>
                      </a:lnTo>
                      <a:lnTo>
                        <a:pt x="364" y="190"/>
                      </a:lnTo>
                      <a:lnTo>
                        <a:pt x="362" y="200"/>
                      </a:lnTo>
                      <a:lnTo>
                        <a:pt x="362" y="212"/>
                      </a:lnTo>
                      <a:lnTo>
                        <a:pt x="362" y="224"/>
                      </a:lnTo>
                      <a:lnTo>
                        <a:pt x="360" y="250"/>
                      </a:lnTo>
                      <a:lnTo>
                        <a:pt x="360" y="277"/>
                      </a:lnTo>
                      <a:lnTo>
                        <a:pt x="358" y="304"/>
                      </a:lnTo>
                      <a:lnTo>
                        <a:pt x="356" y="333"/>
                      </a:lnTo>
                      <a:lnTo>
                        <a:pt x="354" y="363"/>
                      </a:lnTo>
                      <a:lnTo>
                        <a:pt x="352" y="394"/>
                      </a:lnTo>
                      <a:lnTo>
                        <a:pt x="351" y="426"/>
                      </a:lnTo>
                      <a:lnTo>
                        <a:pt x="349" y="458"/>
                      </a:lnTo>
                      <a:lnTo>
                        <a:pt x="347" y="475"/>
                      </a:lnTo>
                      <a:lnTo>
                        <a:pt x="345" y="492"/>
                      </a:lnTo>
                      <a:lnTo>
                        <a:pt x="343" y="508"/>
                      </a:lnTo>
                      <a:lnTo>
                        <a:pt x="341" y="523"/>
                      </a:lnTo>
                      <a:lnTo>
                        <a:pt x="339" y="538"/>
                      </a:lnTo>
                      <a:lnTo>
                        <a:pt x="337" y="553"/>
                      </a:lnTo>
                      <a:lnTo>
                        <a:pt x="335" y="567"/>
                      </a:lnTo>
                      <a:lnTo>
                        <a:pt x="333" y="581"/>
                      </a:lnTo>
                      <a:lnTo>
                        <a:pt x="327" y="608"/>
                      </a:lnTo>
                      <a:lnTo>
                        <a:pt x="321" y="633"/>
                      </a:lnTo>
                      <a:lnTo>
                        <a:pt x="317" y="655"/>
                      </a:lnTo>
                      <a:lnTo>
                        <a:pt x="311" y="677"/>
                      </a:lnTo>
                      <a:lnTo>
                        <a:pt x="309" y="689"/>
                      </a:lnTo>
                      <a:lnTo>
                        <a:pt x="306" y="700"/>
                      </a:lnTo>
                      <a:lnTo>
                        <a:pt x="304" y="710"/>
                      </a:lnTo>
                      <a:lnTo>
                        <a:pt x="300" y="718"/>
                      </a:lnTo>
                      <a:lnTo>
                        <a:pt x="298" y="728"/>
                      </a:lnTo>
                      <a:lnTo>
                        <a:pt x="294" y="737"/>
                      </a:lnTo>
                      <a:lnTo>
                        <a:pt x="292" y="744"/>
                      </a:lnTo>
                      <a:lnTo>
                        <a:pt x="288" y="752"/>
                      </a:lnTo>
                      <a:lnTo>
                        <a:pt x="280" y="766"/>
                      </a:lnTo>
                      <a:lnTo>
                        <a:pt x="272" y="779"/>
                      </a:lnTo>
                      <a:lnTo>
                        <a:pt x="264" y="789"/>
                      </a:lnTo>
                      <a:lnTo>
                        <a:pt x="257" y="800"/>
                      </a:lnTo>
                      <a:lnTo>
                        <a:pt x="247" y="806"/>
                      </a:lnTo>
                      <a:lnTo>
                        <a:pt x="239" y="813"/>
                      </a:lnTo>
                      <a:lnTo>
                        <a:pt x="233" y="818"/>
                      </a:lnTo>
                      <a:lnTo>
                        <a:pt x="225" y="823"/>
                      </a:lnTo>
                      <a:lnTo>
                        <a:pt x="219" y="827"/>
                      </a:lnTo>
                      <a:lnTo>
                        <a:pt x="214" y="829"/>
                      </a:lnTo>
                      <a:lnTo>
                        <a:pt x="210" y="830"/>
                      </a:lnTo>
                      <a:lnTo>
                        <a:pt x="206" y="830"/>
                      </a:lnTo>
                      <a:lnTo>
                        <a:pt x="202" y="830"/>
                      </a:lnTo>
                      <a:lnTo>
                        <a:pt x="198" y="827"/>
                      </a:lnTo>
                      <a:lnTo>
                        <a:pt x="194" y="823"/>
                      </a:lnTo>
                      <a:lnTo>
                        <a:pt x="192" y="818"/>
                      </a:lnTo>
                      <a:lnTo>
                        <a:pt x="188" y="813"/>
                      </a:lnTo>
                      <a:lnTo>
                        <a:pt x="186" y="805"/>
                      </a:lnTo>
                      <a:lnTo>
                        <a:pt x="184" y="795"/>
                      </a:lnTo>
                      <a:lnTo>
                        <a:pt x="182" y="784"/>
                      </a:lnTo>
                      <a:lnTo>
                        <a:pt x="180" y="771"/>
                      </a:lnTo>
                      <a:lnTo>
                        <a:pt x="176" y="759"/>
                      </a:lnTo>
                      <a:lnTo>
                        <a:pt x="170" y="747"/>
                      </a:lnTo>
                      <a:lnTo>
                        <a:pt x="165" y="733"/>
                      </a:lnTo>
                      <a:lnTo>
                        <a:pt x="157" y="723"/>
                      </a:lnTo>
                      <a:lnTo>
                        <a:pt x="147" y="711"/>
                      </a:lnTo>
                      <a:lnTo>
                        <a:pt x="137" y="700"/>
                      </a:lnTo>
                      <a:lnTo>
                        <a:pt x="125" y="688"/>
                      </a:lnTo>
                      <a:lnTo>
                        <a:pt x="116" y="677"/>
                      </a:lnTo>
                      <a:lnTo>
                        <a:pt x="106" y="667"/>
                      </a:lnTo>
                      <a:lnTo>
                        <a:pt x="98" y="657"/>
                      </a:lnTo>
                      <a:lnTo>
                        <a:pt x="92" y="650"/>
                      </a:lnTo>
                      <a:lnTo>
                        <a:pt x="86" y="643"/>
                      </a:lnTo>
                      <a:lnTo>
                        <a:pt x="84" y="638"/>
                      </a:lnTo>
                      <a:lnTo>
                        <a:pt x="82" y="635"/>
                      </a:lnTo>
                      <a:lnTo>
                        <a:pt x="84" y="632"/>
                      </a:lnTo>
                      <a:lnTo>
                        <a:pt x="86" y="630"/>
                      </a:lnTo>
                      <a:lnTo>
                        <a:pt x="90" y="628"/>
                      </a:lnTo>
                      <a:lnTo>
                        <a:pt x="94" y="628"/>
                      </a:lnTo>
                      <a:lnTo>
                        <a:pt x="100" y="628"/>
                      </a:lnTo>
                      <a:lnTo>
                        <a:pt x="106" y="630"/>
                      </a:lnTo>
                      <a:lnTo>
                        <a:pt x="114" y="633"/>
                      </a:lnTo>
                      <a:lnTo>
                        <a:pt x="124" y="637"/>
                      </a:lnTo>
                      <a:lnTo>
                        <a:pt x="135" y="642"/>
                      </a:lnTo>
                      <a:lnTo>
                        <a:pt x="147" y="647"/>
                      </a:lnTo>
                      <a:lnTo>
                        <a:pt x="157" y="652"/>
                      </a:lnTo>
                      <a:lnTo>
                        <a:pt x="167" y="655"/>
                      </a:lnTo>
                      <a:lnTo>
                        <a:pt x="174" y="657"/>
                      </a:lnTo>
                      <a:lnTo>
                        <a:pt x="182" y="660"/>
                      </a:lnTo>
                      <a:lnTo>
                        <a:pt x="188" y="660"/>
                      </a:lnTo>
                      <a:lnTo>
                        <a:pt x="194" y="662"/>
                      </a:lnTo>
                      <a:lnTo>
                        <a:pt x="200" y="662"/>
                      </a:lnTo>
                      <a:lnTo>
                        <a:pt x="206" y="664"/>
                      </a:lnTo>
                      <a:lnTo>
                        <a:pt x="210" y="664"/>
                      </a:lnTo>
                      <a:lnTo>
                        <a:pt x="214" y="664"/>
                      </a:lnTo>
                      <a:lnTo>
                        <a:pt x="217" y="662"/>
                      </a:lnTo>
                      <a:lnTo>
                        <a:pt x="221" y="660"/>
                      </a:lnTo>
                      <a:lnTo>
                        <a:pt x="225" y="657"/>
                      </a:lnTo>
                      <a:lnTo>
                        <a:pt x="229" y="652"/>
                      </a:lnTo>
                      <a:lnTo>
                        <a:pt x="233" y="647"/>
                      </a:lnTo>
                      <a:lnTo>
                        <a:pt x="237" y="640"/>
                      </a:lnTo>
                      <a:lnTo>
                        <a:pt x="239" y="633"/>
                      </a:lnTo>
                      <a:lnTo>
                        <a:pt x="243" y="625"/>
                      </a:lnTo>
                      <a:lnTo>
                        <a:pt x="247" y="616"/>
                      </a:lnTo>
                      <a:lnTo>
                        <a:pt x="249" y="606"/>
                      </a:lnTo>
                      <a:lnTo>
                        <a:pt x="253" y="596"/>
                      </a:lnTo>
                      <a:lnTo>
                        <a:pt x="255" y="584"/>
                      </a:lnTo>
                      <a:lnTo>
                        <a:pt x="257" y="570"/>
                      </a:lnTo>
                      <a:lnTo>
                        <a:pt x="257" y="564"/>
                      </a:lnTo>
                      <a:lnTo>
                        <a:pt x="259" y="557"/>
                      </a:lnTo>
                      <a:lnTo>
                        <a:pt x="259" y="548"/>
                      </a:lnTo>
                      <a:lnTo>
                        <a:pt x="261" y="540"/>
                      </a:lnTo>
                      <a:lnTo>
                        <a:pt x="261" y="531"/>
                      </a:lnTo>
                      <a:lnTo>
                        <a:pt x="262" y="521"/>
                      </a:lnTo>
                      <a:lnTo>
                        <a:pt x="264" y="513"/>
                      </a:lnTo>
                      <a:lnTo>
                        <a:pt x="264" y="501"/>
                      </a:lnTo>
                      <a:lnTo>
                        <a:pt x="266" y="491"/>
                      </a:lnTo>
                      <a:lnTo>
                        <a:pt x="268" y="480"/>
                      </a:lnTo>
                      <a:lnTo>
                        <a:pt x="268" y="469"/>
                      </a:lnTo>
                      <a:lnTo>
                        <a:pt x="270" y="455"/>
                      </a:lnTo>
                      <a:lnTo>
                        <a:pt x="272" y="443"/>
                      </a:lnTo>
                      <a:lnTo>
                        <a:pt x="272" y="430"/>
                      </a:lnTo>
                      <a:lnTo>
                        <a:pt x="274" y="416"/>
                      </a:lnTo>
                      <a:lnTo>
                        <a:pt x="274" y="402"/>
                      </a:lnTo>
                      <a:lnTo>
                        <a:pt x="276" y="389"/>
                      </a:lnTo>
                      <a:lnTo>
                        <a:pt x="276" y="375"/>
                      </a:lnTo>
                      <a:lnTo>
                        <a:pt x="278" y="362"/>
                      </a:lnTo>
                      <a:lnTo>
                        <a:pt x="278" y="350"/>
                      </a:lnTo>
                      <a:lnTo>
                        <a:pt x="278" y="336"/>
                      </a:lnTo>
                      <a:lnTo>
                        <a:pt x="280" y="326"/>
                      </a:lnTo>
                      <a:lnTo>
                        <a:pt x="280" y="314"/>
                      </a:lnTo>
                      <a:lnTo>
                        <a:pt x="280" y="304"/>
                      </a:lnTo>
                      <a:lnTo>
                        <a:pt x="282" y="294"/>
                      </a:lnTo>
                      <a:lnTo>
                        <a:pt x="282" y="285"/>
                      </a:lnTo>
                      <a:lnTo>
                        <a:pt x="282" y="277"/>
                      </a:lnTo>
                      <a:lnTo>
                        <a:pt x="284" y="268"/>
                      </a:lnTo>
                      <a:lnTo>
                        <a:pt x="284" y="261"/>
                      </a:lnTo>
                      <a:lnTo>
                        <a:pt x="284" y="255"/>
                      </a:lnTo>
                      <a:lnTo>
                        <a:pt x="284" y="250"/>
                      </a:lnTo>
                      <a:lnTo>
                        <a:pt x="284" y="244"/>
                      </a:lnTo>
                      <a:lnTo>
                        <a:pt x="284" y="234"/>
                      </a:lnTo>
                      <a:lnTo>
                        <a:pt x="284" y="224"/>
                      </a:lnTo>
                      <a:lnTo>
                        <a:pt x="284" y="214"/>
                      </a:lnTo>
                      <a:lnTo>
                        <a:pt x="284" y="202"/>
                      </a:lnTo>
                      <a:lnTo>
                        <a:pt x="284" y="190"/>
                      </a:lnTo>
                      <a:lnTo>
                        <a:pt x="284" y="178"/>
                      </a:lnTo>
                      <a:lnTo>
                        <a:pt x="284" y="166"/>
                      </a:lnTo>
                      <a:lnTo>
                        <a:pt x="284" y="153"/>
                      </a:lnTo>
                      <a:lnTo>
                        <a:pt x="284" y="141"/>
                      </a:lnTo>
                      <a:lnTo>
                        <a:pt x="284" y="132"/>
                      </a:lnTo>
                      <a:lnTo>
                        <a:pt x="282" y="122"/>
                      </a:lnTo>
                      <a:lnTo>
                        <a:pt x="280" y="114"/>
                      </a:lnTo>
                      <a:lnTo>
                        <a:pt x="280" y="107"/>
                      </a:lnTo>
                      <a:lnTo>
                        <a:pt x="278" y="102"/>
                      </a:lnTo>
                      <a:lnTo>
                        <a:pt x="276" y="95"/>
                      </a:lnTo>
                      <a:lnTo>
                        <a:pt x="274" y="92"/>
                      </a:lnTo>
                      <a:lnTo>
                        <a:pt x="270" y="90"/>
                      </a:lnTo>
                      <a:lnTo>
                        <a:pt x="264" y="88"/>
                      </a:lnTo>
                      <a:lnTo>
                        <a:pt x="259" y="88"/>
                      </a:lnTo>
                      <a:lnTo>
                        <a:pt x="249" y="88"/>
                      </a:lnTo>
                      <a:lnTo>
                        <a:pt x="239" y="88"/>
                      </a:lnTo>
                      <a:lnTo>
                        <a:pt x="229" y="88"/>
                      </a:lnTo>
                      <a:lnTo>
                        <a:pt x="215" y="90"/>
                      </a:lnTo>
                      <a:lnTo>
                        <a:pt x="200" y="92"/>
                      </a:lnTo>
                      <a:lnTo>
                        <a:pt x="192" y="93"/>
                      </a:lnTo>
                      <a:lnTo>
                        <a:pt x="184" y="95"/>
                      </a:lnTo>
                      <a:lnTo>
                        <a:pt x="174" y="97"/>
                      </a:lnTo>
                      <a:lnTo>
                        <a:pt x="165" y="98"/>
                      </a:lnTo>
                      <a:lnTo>
                        <a:pt x="153" y="100"/>
                      </a:lnTo>
                      <a:lnTo>
                        <a:pt x="141" y="100"/>
                      </a:lnTo>
                      <a:lnTo>
                        <a:pt x="129" y="102"/>
                      </a:lnTo>
                      <a:lnTo>
                        <a:pt x="118" y="104"/>
                      </a:lnTo>
                      <a:lnTo>
                        <a:pt x="106" y="104"/>
                      </a:lnTo>
                      <a:lnTo>
                        <a:pt x="92" y="105"/>
                      </a:lnTo>
                      <a:lnTo>
                        <a:pt x="79" y="105"/>
                      </a:lnTo>
                      <a:lnTo>
                        <a:pt x="63" y="105"/>
                      </a:lnTo>
                      <a:lnTo>
                        <a:pt x="47" y="107"/>
                      </a:lnTo>
                      <a:lnTo>
                        <a:pt x="34" y="107"/>
                      </a:lnTo>
                      <a:lnTo>
                        <a:pt x="0" y="107"/>
                      </a:lnTo>
                      <a:lnTo>
                        <a:pt x="0" y="66"/>
                      </a:lnTo>
                      <a:lnTo>
                        <a:pt x="32" y="63"/>
                      </a:lnTo>
                      <a:lnTo>
                        <a:pt x="59" y="58"/>
                      </a:lnTo>
                      <a:lnTo>
                        <a:pt x="86" y="54"/>
                      </a:lnTo>
                      <a:lnTo>
                        <a:pt x="112" y="51"/>
                      </a:lnTo>
                      <a:lnTo>
                        <a:pt x="133" y="48"/>
                      </a:lnTo>
                      <a:lnTo>
                        <a:pt x="155" y="46"/>
                      </a:lnTo>
                      <a:lnTo>
                        <a:pt x="174" y="42"/>
                      </a:lnTo>
                      <a:lnTo>
                        <a:pt x="192" y="39"/>
                      </a:lnTo>
                      <a:lnTo>
                        <a:pt x="208" y="36"/>
                      </a:lnTo>
                      <a:lnTo>
                        <a:pt x="221" y="34"/>
                      </a:lnTo>
                      <a:lnTo>
                        <a:pt x="231" y="31"/>
                      </a:lnTo>
                      <a:lnTo>
                        <a:pt x="241" y="29"/>
                      </a:lnTo>
                      <a:lnTo>
                        <a:pt x="249" y="27"/>
                      </a:lnTo>
                      <a:lnTo>
                        <a:pt x="255" y="24"/>
                      </a:lnTo>
                      <a:lnTo>
                        <a:pt x="259" y="22"/>
                      </a:lnTo>
                      <a:lnTo>
                        <a:pt x="261" y="20"/>
                      </a:lnTo>
                      <a:lnTo>
                        <a:pt x="261" y="20"/>
                      </a:lnTo>
                      <a:lnTo>
                        <a:pt x="261" y="2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8" name="组合 117"/>
            <p:cNvGrpSpPr/>
            <p:nvPr/>
          </p:nvGrpSpPr>
          <p:grpSpPr>
            <a:xfrm>
              <a:off x="4770565" y="3918517"/>
              <a:ext cx="507365" cy="509905"/>
              <a:chOff x="2258924" y="3916206"/>
              <a:chExt cx="507365" cy="509905"/>
            </a:xfrm>
          </p:grpSpPr>
          <p:pic>
            <p:nvPicPr>
              <p:cNvPr id="165" name="图片 164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66" name="组合 165"/>
              <p:cNvGrpSpPr/>
              <p:nvPr/>
            </p:nvGrpSpPr>
            <p:grpSpPr>
              <a:xfrm>
                <a:off x="2365797" y="3992145"/>
                <a:ext cx="293619" cy="358026"/>
                <a:chOff x="1777425" y="1915249"/>
                <a:chExt cx="738187" cy="900112"/>
              </a:xfrm>
            </p:grpSpPr>
            <p:sp>
              <p:nvSpPr>
                <p:cNvPr id="167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32"/>
                <p:cNvSpPr/>
                <p:nvPr/>
              </p:nvSpPr>
              <p:spPr bwMode="auto">
                <a:xfrm>
                  <a:off x="1832987" y="2394674"/>
                  <a:ext cx="136525" cy="52387"/>
                </a:xfrm>
                <a:custGeom>
                  <a:avLst/>
                  <a:gdLst>
                    <a:gd name="T0" fmla="*/ 0 w 173"/>
                    <a:gd name="T1" fmla="*/ 40 h 66"/>
                    <a:gd name="T2" fmla="*/ 24 w 173"/>
                    <a:gd name="T3" fmla="*/ 32 h 66"/>
                    <a:gd name="T4" fmla="*/ 45 w 173"/>
                    <a:gd name="T5" fmla="*/ 23 h 66"/>
                    <a:gd name="T6" fmla="*/ 65 w 173"/>
                    <a:gd name="T7" fmla="*/ 16 h 66"/>
                    <a:gd name="T8" fmla="*/ 85 w 173"/>
                    <a:gd name="T9" fmla="*/ 10 h 66"/>
                    <a:gd name="T10" fmla="*/ 92 w 173"/>
                    <a:gd name="T11" fmla="*/ 8 h 66"/>
                    <a:gd name="T12" fmla="*/ 100 w 173"/>
                    <a:gd name="T13" fmla="*/ 6 h 66"/>
                    <a:gd name="T14" fmla="*/ 108 w 173"/>
                    <a:gd name="T15" fmla="*/ 3 h 66"/>
                    <a:gd name="T16" fmla="*/ 114 w 173"/>
                    <a:gd name="T17" fmla="*/ 3 h 66"/>
                    <a:gd name="T18" fmla="*/ 120 w 173"/>
                    <a:gd name="T19" fmla="*/ 1 h 66"/>
                    <a:gd name="T20" fmla="*/ 126 w 173"/>
                    <a:gd name="T21" fmla="*/ 0 h 66"/>
                    <a:gd name="T22" fmla="*/ 131 w 173"/>
                    <a:gd name="T23" fmla="*/ 0 h 66"/>
                    <a:gd name="T24" fmla="*/ 135 w 173"/>
                    <a:gd name="T25" fmla="*/ 0 h 66"/>
                    <a:gd name="T26" fmla="*/ 143 w 173"/>
                    <a:gd name="T27" fmla="*/ 0 h 66"/>
                    <a:gd name="T28" fmla="*/ 151 w 173"/>
                    <a:gd name="T29" fmla="*/ 1 h 66"/>
                    <a:gd name="T30" fmla="*/ 157 w 173"/>
                    <a:gd name="T31" fmla="*/ 1 h 66"/>
                    <a:gd name="T32" fmla="*/ 163 w 173"/>
                    <a:gd name="T33" fmla="*/ 5 h 66"/>
                    <a:gd name="T34" fmla="*/ 167 w 173"/>
                    <a:gd name="T35" fmla="*/ 6 h 66"/>
                    <a:gd name="T36" fmla="*/ 171 w 173"/>
                    <a:gd name="T37" fmla="*/ 10 h 66"/>
                    <a:gd name="T38" fmla="*/ 173 w 173"/>
                    <a:gd name="T39" fmla="*/ 15 h 66"/>
                    <a:gd name="T40" fmla="*/ 173 w 173"/>
                    <a:gd name="T41" fmla="*/ 20 h 66"/>
                    <a:gd name="T42" fmla="*/ 173 w 173"/>
                    <a:gd name="T43" fmla="*/ 25 h 66"/>
                    <a:gd name="T44" fmla="*/ 171 w 173"/>
                    <a:gd name="T45" fmla="*/ 30 h 66"/>
                    <a:gd name="T46" fmla="*/ 167 w 173"/>
                    <a:gd name="T47" fmla="*/ 35 h 66"/>
                    <a:gd name="T48" fmla="*/ 163 w 173"/>
                    <a:gd name="T49" fmla="*/ 39 h 66"/>
                    <a:gd name="T50" fmla="*/ 157 w 173"/>
                    <a:gd name="T51" fmla="*/ 42 h 66"/>
                    <a:gd name="T52" fmla="*/ 149 w 173"/>
                    <a:gd name="T53" fmla="*/ 45 h 66"/>
                    <a:gd name="T54" fmla="*/ 141 w 173"/>
                    <a:gd name="T55" fmla="*/ 49 h 66"/>
                    <a:gd name="T56" fmla="*/ 131 w 173"/>
                    <a:gd name="T57" fmla="*/ 50 h 66"/>
                    <a:gd name="T58" fmla="*/ 120 w 173"/>
                    <a:gd name="T59" fmla="*/ 54 h 66"/>
                    <a:gd name="T60" fmla="*/ 108 w 173"/>
                    <a:gd name="T61" fmla="*/ 57 h 66"/>
                    <a:gd name="T62" fmla="*/ 94 w 173"/>
                    <a:gd name="T63" fmla="*/ 61 h 66"/>
                    <a:gd name="T64" fmla="*/ 79 w 173"/>
                    <a:gd name="T65" fmla="*/ 62 h 66"/>
                    <a:gd name="T66" fmla="*/ 61 w 173"/>
                    <a:gd name="T67" fmla="*/ 64 h 66"/>
                    <a:gd name="T68" fmla="*/ 43 w 173"/>
                    <a:gd name="T69" fmla="*/ 64 h 66"/>
                    <a:gd name="T70" fmla="*/ 22 w 173"/>
                    <a:gd name="T71" fmla="*/ 66 h 66"/>
                    <a:gd name="T72" fmla="*/ 0 w 173"/>
                    <a:gd name="T73" fmla="*/ 66 h 66"/>
                    <a:gd name="T74" fmla="*/ 0 w 173"/>
                    <a:gd name="T75" fmla="*/ 40 h 66"/>
                    <a:gd name="T76" fmla="*/ 0 w 173"/>
                    <a:gd name="T77" fmla="*/ 4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3" h="66">
                      <a:moveTo>
                        <a:pt x="0" y="40"/>
                      </a:moveTo>
                      <a:lnTo>
                        <a:pt x="24" y="32"/>
                      </a:lnTo>
                      <a:lnTo>
                        <a:pt x="45" y="23"/>
                      </a:lnTo>
                      <a:lnTo>
                        <a:pt x="65" y="16"/>
                      </a:lnTo>
                      <a:lnTo>
                        <a:pt x="85" y="10"/>
                      </a:lnTo>
                      <a:lnTo>
                        <a:pt x="92" y="8"/>
                      </a:lnTo>
                      <a:lnTo>
                        <a:pt x="100" y="6"/>
                      </a:lnTo>
                      <a:lnTo>
                        <a:pt x="108" y="3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43" y="0"/>
                      </a:lnTo>
                      <a:lnTo>
                        <a:pt x="151" y="1"/>
                      </a:lnTo>
                      <a:lnTo>
                        <a:pt x="157" y="1"/>
                      </a:lnTo>
                      <a:lnTo>
                        <a:pt x="163" y="5"/>
                      </a:lnTo>
                      <a:lnTo>
                        <a:pt x="167" y="6"/>
                      </a:lnTo>
                      <a:lnTo>
                        <a:pt x="171" y="10"/>
                      </a:lnTo>
                      <a:lnTo>
                        <a:pt x="173" y="15"/>
                      </a:lnTo>
                      <a:lnTo>
                        <a:pt x="173" y="20"/>
                      </a:lnTo>
                      <a:lnTo>
                        <a:pt x="173" y="25"/>
                      </a:lnTo>
                      <a:lnTo>
                        <a:pt x="171" y="30"/>
                      </a:lnTo>
                      <a:lnTo>
                        <a:pt x="167" y="35"/>
                      </a:lnTo>
                      <a:lnTo>
                        <a:pt x="163" y="39"/>
                      </a:lnTo>
                      <a:lnTo>
                        <a:pt x="157" y="42"/>
                      </a:lnTo>
                      <a:lnTo>
                        <a:pt x="149" y="45"/>
                      </a:lnTo>
                      <a:lnTo>
                        <a:pt x="141" y="49"/>
                      </a:lnTo>
                      <a:lnTo>
                        <a:pt x="131" y="50"/>
                      </a:lnTo>
                      <a:lnTo>
                        <a:pt x="120" y="54"/>
                      </a:lnTo>
                      <a:lnTo>
                        <a:pt x="108" y="57"/>
                      </a:lnTo>
                      <a:lnTo>
                        <a:pt x="94" y="61"/>
                      </a:lnTo>
                      <a:lnTo>
                        <a:pt x="79" y="62"/>
                      </a:lnTo>
                      <a:lnTo>
                        <a:pt x="61" y="64"/>
                      </a:lnTo>
                      <a:lnTo>
                        <a:pt x="43" y="64"/>
                      </a:lnTo>
                      <a:lnTo>
                        <a:pt x="22" y="66"/>
                      </a:lnTo>
                      <a:lnTo>
                        <a:pt x="0" y="66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1" name="Freeform 33"/>
                <p:cNvSpPr/>
                <p:nvPr/>
              </p:nvSpPr>
              <p:spPr bwMode="auto">
                <a:xfrm>
                  <a:off x="1844100" y="2577237"/>
                  <a:ext cx="187325" cy="52387"/>
                </a:xfrm>
                <a:custGeom>
                  <a:avLst/>
                  <a:gdLst>
                    <a:gd name="T0" fmla="*/ 121 w 237"/>
                    <a:gd name="T1" fmla="*/ 61 h 66"/>
                    <a:gd name="T2" fmla="*/ 106 w 237"/>
                    <a:gd name="T3" fmla="*/ 63 h 66"/>
                    <a:gd name="T4" fmla="*/ 90 w 237"/>
                    <a:gd name="T5" fmla="*/ 64 h 66"/>
                    <a:gd name="T6" fmla="*/ 61 w 237"/>
                    <a:gd name="T7" fmla="*/ 66 h 66"/>
                    <a:gd name="T8" fmla="*/ 31 w 237"/>
                    <a:gd name="T9" fmla="*/ 66 h 66"/>
                    <a:gd name="T10" fmla="*/ 0 w 237"/>
                    <a:gd name="T11" fmla="*/ 66 h 66"/>
                    <a:gd name="T12" fmla="*/ 0 w 237"/>
                    <a:gd name="T13" fmla="*/ 15 h 66"/>
                    <a:gd name="T14" fmla="*/ 26 w 237"/>
                    <a:gd name="T15" fmla="*/ 13 h 66"/>
                    <a:gd name="T16" fmla="*/ 49 w 237"/>
                    <a:gd name="T17" fmla="*/ 12 h 66"/>
                    <a:gd name="T18" fmla="*/ 71 w 237"/>
                    <a:gd name="T19" fmla="*/ 10 h 66"/>
                    <a:gd name="T20" fmla="*/ 92 w 237"/>
                    <a:gd name="T21" fmla="*/ 8 h 66"/>
                    <a:gd name="T22" fmla="*/ 112 w 237"/>
                    <a:gd name="T23" fmla="*/ 7 h 66"/>
                    <a:gd name="T24" fmla="*/ 129 w 237"/>
                    <a:gd name="T25" fmla="*/ 5 h 66"/>
                    <a:gd name="T26" fmla="*/ 145 w 237"/>
                    <a:gd name="T27" fmla="*/ 5 h 66"/>
                    <a:gd name="T28" fmla="*/ 161 w 237"/>
                    <a:gd name="T29" fmla="*/ 3 h 66"/>
                    <a:gd name="T30" fmla="*/ 174 w 237"/>
                    <a:gd name="T31" fmla="*/ 3 h 66"/>
                    <a:gd name="T32" fmla="*/ 188 w 237"/>
                    <a:gd name="T33" fmla="*/ 1 h 66"/>
                    <a:gd name="T34" fmla="*/ 200 w 237"/>
                    <a:gd name="T35" fmla="*/ 1 h 66"/>
                    <a:gd name="T36" fmla="*/ 209 w 237"/>
                    <a:gd name="T37" fmla="*/ 1 h 66"/>
                    <a:gd name="T38" fmla="*/ 219 w 237"/>
                    <a:gd name="T39" fmla="*/ 0 h 66"/>
                    <a:gd name="T40" fmla="*/ 227 w 237"/>
                    <a:gd name="T41" fmla="*/ 0 h 66"/>
                    <a:gd name="T42" fmla="*/ 233 w 237"/>
                    <a:gd name="T43" fmla="*/ 0 h 66"/>
                    <a:gd name="T44" fmla="*/ 237 w 237"/>
                    <a:gd name="T45" fmla="*/ 0 h 66"/>
                    <a:gd name="T46" fmla="*/ 237 w 237"/>
                    <a:gd name="T47" fmla="*/ 40 h 66"/>
                    <a:gd name="T48" fmla="*/ 223 w 237"/>
                    <a:gd name="T49" fmla="*/ 42 h 66"/>
                    <a:gd name="T50" fmla="*/ 209 w 237"/>
                    <a:gd name="T51" fmla="*/ 46 h 66"/>
                    <a:gd name="T52" fmla="*/ 182 w 237"/>
                    <a:gd name="T53" fmla="*/ 51 h 66"/>
                    <a:gd name="T54" fmla="*/ 153 w 237"/>
                    <a:gd name="T55" fmla="*/ 56 h 66"/>
                    <a:gd name="T56" fmla="*/ 137 w 237"/>
                    <a:gd name="T57" fmla="*/ 59 h 66"/>
                    <a:gd name="T58" fmla="*/ 121 w 237"/>
                    <a:gd name="T59" fmla="*/ 61 h 66"/>
                    <a:gd name="T60" fmla="*/ 121 w 237"/>
                    <a:gd name="T61" fmla="*/ 6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37" h="66">
                      <a:moveTo>
                        <a:pt x="121" y="61"/>
                      </a:moveTo>
                      <a:lnTo>
                        <a:pt x="106" y="63"/>
                      </a:lnTo>
                      <a:lnTo>
                        <a:pt x="90" y="64"/>
                      </a:lnTo>
                      <a:lnTo>
                        <a:pt x="61" y="66"/>
                      </a:lnTo>
                      <a:lnTo>
                        <a:pt x="31" y="66"/>
                      </a:lnTo>
                      <a:lnTo>
                        <a:pt x="0" y="66"/>
                      </a:lnTo>
                      <a:lnTo>
                        <a:pt x="0" y="15"/>
                      </a:lnTo>
                      <a:lnTo>
                        <a:pt x="26" y="13"/>
                      </a:lnTo>
                      <a:lnTo>
                        <a:pt x="49" y="12"/>
                      </a:lnTo>
                      <a:lnTo>
                        <a:pt x="71" y="10"/>
                      </a:lnTo>
                      <a:lnTo>
                        <a:pt x="92" y="8"/>
                      </a:lnTo>
                      <a:lnTo>
                        <a:pt x="112" y="7"/>
                      </a:lnTo>
                      <a:lnTo>
                        <a:pt x="129" y="5"/>
                      </a:lnTo>
                      <a:lnTo>
                        <a:pt x="145" y="5"/>
                      </a:lnTo>
                      <a:lnTo>
                        <a:pt x="161" y="3"/>
                      </a:lnTo>
                      <a:lnTo>
                        <a:pt x="174" y="3"/>
                      </a:lnTo>
                      <a:lnTo>
                        <a:pt x="188" y="1"/>
                      </a:lnTo>
                      <a:lnTo>
                        <a:pt x="200" y="1"/>
                      </a:lnTo>
                      <a:lnTo>
                        <a:pt x="209" y="1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7" y="40"/>
                      </a:lnTo>
                      <a:lnTo>
                        <a:pt x="223" y="42"/>
                      </a:lnTo>
                      <a:lnTo>
                        <a:pt x="209" y="46"/>
                      </a:lnTo>
                      <a:lnTo>
                        <a:pt x="182" y="51"/>
                      </a:lnTo>
                      <a:lnTo>
                        <a:pt x="153" y="56"/>
                      </a:lnTo>
                      <a:lnTo>
                        <a:pt x="137" y="59"/>
                      </a:lnTo>
                      <a:lnTo>
                        <a:pt x="121" y="61"/>
                      </a:lnTo>
                      <a:lnTo>
                        <a:pt x="121" y="61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2" name="Freeform 35"/>
                <p:cNvSpPr/>
                <p:nvPr/>
              </p:nvSpPr>
              <p:spPr bwMode="auto">
                <a:xfrm>
                  <a:off x="2098100" y="1915249"/>
                  <a:ext cx="263525" cy="442912"/>
                </a:xfrm>
                <a:custGeom>
                  <a:avLst/>
                  <a:gdLst>
                    <a:gd name="T0" fmla="*/ 166 w 333"/>
                    <a:gd name="T1" fmla="*/ 251 h 559"/>
                    <a:gd name="T2" fmla="*/ 186 w 333"/>
                    <a:gd name="T3" fmla="*/ 209 h 559"/>
                    <a:gd name="T4" fmla="*/ 202 w 333"/>
                    <a:gd name="T5" fmla="*/ 170 h 559"/>
                    <a:gd name="T6" fmla="*/ 211 w 333"/>
                    <a:gd name="T7" fmla="*/ 133 h 559"/>
                    <a:gd name="T8" fmla="*/ 219 w 333"/>
                    <a:gd name="T9" fmla="*/ 100 h 559"/>
                    <a:gd name="T10" fmla="*/ 223 w 333"/>
                    <a:gd name="T11" fmla="*/ 73 h 559"/>
                    <a:gd name="T12" fmla="*/ 223 w 333"/>
                    <a:gd name="T13" fmla="*/ 53 h 559"/>
                    <a:gd name="T14" fmla="*/ 221 w 333"/>
                    <a:gd name="T15" fmla="*/ 36 h 559"/>
                    <a:gd name="T16" fmla="*/ 217 w 333"/>
                    <a:gd name="T17" fmla="*/ 24 h 559"/>
                    <a:gd name="T18" fmla="*/ 213 w 333"/>
                    <a:gd name="T19" fmla="*/ 15 h 559"/>
                    <a:gd name="T20" fmla="*/ 213 w 333"/>
                    <a:gd name="T21" fmla="*/ 9 h 559"/>
                    <a:gd name="T22" fmla="*/ 217 w 333"/>
                    <a:gd name="T23" fmla="*/ 5 h 559"/>
                    <a:gd name="T24" fmla="*/ 223 w 333"/>
                    <a:gd name="T25" fmla="*/ 2 h 559"/>
                    <a:gd name="T26" fmla="*/ 229 w 333"/>
                    <a:gd name="T27" fmla="*/ 0 h 559"/>
                    <a:gd name="T28" fmla="*/ 239 w 333"/>
                    <a:gd name="T29" fmla="*/ 0 h 559"/>
                    <a:gd name="T30" fmla="*/ 251 w 333"/>
                    <a:gd name="T31" fmla="*/ 2 h 559"/>
                    <a:gd name="T32" fmla="*/ 268 w 333"/>
                    <a:gd name="T33" fmla="*/ 7 h 559"/>
                    <a:gd name="T34" fmla="*/ 296 w 333"/>
                    <a:gd name="T35" fmla="*/ 17 h 559"/>
                    <a:gd name="T36" fmla="*/ 309 w 333"/>
                    <a:gd name="T37" fmla="*/ 24 h 559"/>
                    <a:gd name="T38" fmla="*/ 319 w 333"/>
                    <a:gd name="T39" fmla="*/ 34 h 559"/>
                    <a:gd name="T40" fmla="*/ 325 w 333"/>
                    <a:gd name="T41" fmla="*/ 43 h 559"/>
                    <a:gd name="T42" fmla="*/ 331 w 333"/>
                    <a:gd name="T43" fmla="*/ 51 h 559"/>
                    <a:gd name="T44" fmla="*/ 333 w 333"/>
                    <a:gd name="T45" fmla="*/ 59 h 559"/>
                    <a:gd name="T46" fmla="*/ 331 w 333"/>
                    <a:gd name="T47" fmla="*/ 66 h 559"/>
                    <a:gd name="T48" fmla="*/ 327 w 333"/>
                    <a:gd name="T49" fmla="*/ 78 h 559"/>
                    <a:gd name="T50" fmla="*/ 321 w 333"/>
                    <a:gd name="T51" fmla="*/ 92 h 559"/>
                    <a:gd name="T52" fmla="*/ 313 w 333"/>
                    <a:gd name="T53" fmla="*/ 109 h 559"/>
                    <a:gd name="T54" fmla="*/ 303 w 333"/>
                    <a:gd name="T55" fmla="*/ 131 h 559"/>
                    <a:gd name="T56" fmla="*/ 290 w 333"/>
                    <a:gd name="T57" fmla="*/ 156 h 559"/>
                    <a:gd name="T58" fmla="*/ 276 w 333"/>
                    <a:gd name="T59" fmla="*/ 185 h 559"/>
                    <a:gd name="T60" fmla="*/ 258 w 333"/>
                    <a:gd name="T61" fmla="*/ 217 h 559"/>
                    <a:gd name="T62" fmla="*/ 239 w 333"/>
                    <a:gd name="T63" fmla="*/ 253 h 559"/>
                    <a:gd name="T64" fmla="*/ 219 w 333"/>
                    <a:gd name="T65" fmla="*/ 285 h 559"/>
                    <a:gd name="T66" fmla="*/ 200 w 333"/>
                    <a:gd name="T67" fmla="*/ 318 h 559"/>
                    <a:gd name="T68" fmla="*/ 161 w 333"/>
                    <a:gd name="T69" fmla="*/ 377 h 559"/>
                    <a:gd name="T70" fmla="*/ 119 w 333"/>
                    <a:gd name="T71" fmla="*/ 431 h 559"/>
                    <a:gd name="T72" fmla="*/ 88 w 333"/>
                    <a:gd name="T73" fmla="*/ 469 h 559"/>
                    <a:gd name="T74" fmla="*/ 69 w 333"/>
                    <a:gd name="T75" fmla="*/ 491 h 559"/>
                    <a:gd name="T76" fmla="*/ 51 w 333"/>
                    <a:gd name="T77" fmla="*/ 509 h 559"/>
                    <a:gd name="T78" fmla="*/ 37 w 333"/>
                    <a:gd name="T79" fmla="*/ 526 h 559"/>
                    <a:gd name="T80" fmla="*/ 25 w 333"/>
                    <a:gd name="T81" fmla="*/ 538 h 559"/>
                    <a:gd name="T82" fmla="*/ 16 w 333"/>
                    <a:gd name="T83" fmla="*/ 548 h 559"/>
                    <a:gd name="T84" fmla="*/ 8 w 333"/>
                    <a:gd name="T85" fmla="*/ 555 h 559"/>
                    <a:gd name="T86" fmla="*/ 4 w 333"/>
                    <a:gd name="T87" fmla="*/ 559 h 559"/>
                    <a:gd name="T88" fmla="*/ 0 w 333"/>
                    <a:gd name="T89" fmla="*/ 559 h 559"/>
                    <a:gd name="T90" fmla="*/ 0 w 333"/>
                    <a:gd name="T91" fmla="*/ 555 h 559"/>
                    <a:gd name="T92" fmla="*/ 2 w 333"/>
                    <a:gd name="T93" fmla="*/ 550 h 559"/>
                    <a:gd name="T94" fmla="*/ 6 w 333"/>
                    <a:gd name="T95" fmla="*/ 540 h 559"/>
                    <a:gd name="T96" fmla="*/ 12 w 333"/>
                    <a:gd name="T97" fmla="*/ 528 h 559"/>
                    <a:gd name="T98" fmla="*/ 22 w 333"/>
                    <a:gd name="T99" fmla="*/ 515 h 559"/>
                    <a:gd name="T100" fmla="*/ 33 w 333"/>
                    <a:gd name="T101" fmla="*/ 496 h 559"/>
                    <a:gd name="T102" fmla="*/ 45 w 333"/>
                    <a:gd name="T103" fmla="*/ 474 h 559"/>
                    <a:gd name="T104" fmla="*/ 69 w 333"/>
                    <a:gd name="T105" fmla="*/ 436 h 559"/>
                    <a:gd name="T106" fmla="*/ 96 w 333"/>
                    <a:gd name="T107" fmla="*/ 389 h 559"/>
                    <a:gd name="T108" fmla="*/ 121 w 333"/>
                    <a:gd name="T109" fmla="*/ 343 h 559"/>
                    <a:gd name="T110" fmla="*/ 145 w 333"/>
                    <a:gd name="T111" fmla="*/ 296 h 559"/>
                    <a:gd name="T112" fmla="*/ 155 w 333"/>
                    <a:gd name="T113" fmla="*/ 273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33" h="559">
                      <a:moveTo>
                        <a:pt x="155" y="273"/>
                      </a:moveTo>
                      <a:lnTo>
                        <a:pt x="166" y="251"/>
                      </a:lnTo>
                      <a:lnTo>
                        <a:pt x="176" y="229"/>
                      </a:lnTo>
                      <a:lnTo>
                        <a:pt x="186" y="209"/>
                      </a:lnTo>
                      <a:lnTo>
                        <a:pt x="194" y="189"/>
                      </a:lnTo>
                      <a:lnTo>
                        <a:pt x="202" y="170"/>
                      </a:lnTo>
                      <a:lnTo>
                        <a:pt x="207" y="151"/>
                      </a:lnTo>
                      <a:lnTo>
                        <a:pt x="211" y="133"/>
                      </a:lnTo>
                      <a:lnTo>
                        <a:pt x="215" y="116"/>
                      </a:lnTo>
                      <a:lnTo>
                        <a:pt x="219" y="100"/>
                      </a:lnTo>
                      <a:lnTo>
                        <a:pt x="221" y="87"/>
                      </a:lnTo>
                      <a:lnTo>
                        <a:pt x="223" y="73"/>
                      </a:lnTo>
                      <a:lnTo>
                        <a:pt x="223" y="63"/>
                      </a:lnTo>
                      <a:lnTo>
                        <a:pt x="223" y="53"/>
                      </a:lnTo>
                      <a:lnTo>
                        <a:pt x="223" y="43"/>
                      </a:lnTo>
                      <a:lnTo>
                        <a:pt x="221" y="36"/>
                      </a:lnTo>
                      <a:lnTo>
                        <a:pt x="221" y="29"/>
                      </a:lnTo>
                      <a:lnTo>
                        <a:pt x="217" y="24"/>
                      </a:lnTo>
                      <a:lnTo>
                        <a:pt x="215" y="19"/>
                      </a:lnTo>
                      <a:lnTo>
                        <a:pt x="213" y="15"/>
                      </a:lnTo>
                      <a:lnTo>
                        <a:pt x="213" y="12"/>
                      </a:lnTo>
                      <a:lnTo>
                        <a:pt x="213" y="9"/>
                      </a:lnTo>
                      <a:lnTo>
                        <a:pt x="215" y="7"/>
                      </a:lnTo>
                      <a:lnTo>
                        <a:pt x="217" y="5"/>
                      </a:lnTo>
                      <a:lnTo>
                        <a:pt x="221" y="3"/>
                      </a:lnTo>
                      <a:lnTo>
                        <a:pt x="223" y="2"/>
                      </a:lnTo>
                      <a:lnTo>
                        <a:pt x="225" y="0"/>
                      </a:lnTo>
                      <a:lnTo>
                        <a:pt x="229" y="0"/>
                      </a:lnTo>
                      <a:lnTo>
                        <a:pt x="233" y="0"/>
                      </a:lnTo>
                      <a:lnTo>
                        <a:pt x="239" y="0"/>
                      </a:lnTo>
                      <a:lnTo>
                        <a:pt x="245" y="0"/>
                      </a:lnTo>
                      <a:lnTo>
                        <a:pt x="251" y="2"/>
                      </a:lnTo>
                      <a:lnTo>
                        <a:pt x="258" y="3"/>
                      </a:lnTo>
                      <a:lnTo>
                        <a:pt x="268" y="7"/>
                      </a:lnTo>
                      <a:lnTo>
                        <a:pt x="282" y="12"/>
                      </a:lnTo>
                      <a:lnTo>
                        <a:pt x="296" y="17"/>
                      </a:lnTo>
                      <a:lnTo>
                        <a:pt x="301" y="20"/>
                      </a:lnTo>
                      <a:lnTo>
                        <a:pt x="309" y="24"/>
                      </a:lnTo>
                      <a:lnTo>
                        <a:pt x="313" y="29"/>
                      </a:lnTo>
                      <a:lnTo>
                        <a:pt x="319" y="34"/>
                      </a:lnTo>
                      <a:lnTo>
                        <a:pt x="323" y="39"/>
                      </a:lnTo>
                      <a:lnTo>
                        <a:pt x="325" y="43"/>
                      </a:lnTo>
                      <a:lnTo>
                        <a:pt x="329" y="48"/>
                      </a:lnTo>
                      <a:lnTo>
                        <a:pt x="331" y="51"/>
                      </a:lnTo>
                      <a:lnTo>
                        <a:pt x="331" y="56"/>
                      </a:lnTo>
                      <a:lnTo>
                        <a:pt x="333" y="59"/>
                      </a:lnTo>
                      <a:lnTo>
                        <a:pt x="331" y="63"/>
                      </a:lnTo>
                      <a:lnTo>
                        <a:pt x="331" y="66"/>
                      </a:lnTo>
                      <a:lnTo>
                        <a:pt x="329" y="71"/>
                      </a:lnTo>
                      <a:lnTo>
                        <a:pt x="327" y="78"/>
                      </a:lnTo>
                      <a:lnTo>
                        <a:pt x="325" y="83"/>
                      </a:lnTo>
                      <a:lnTo>
                        <a:pt x="321" y="92"/>
                      </a:lnTo>
                      <a:lnTo>
                        <a:pt x="317" y="100"/>
                      </a:lnTo>
                      <a:lnTo>
                        <a:pt x="313" y="109"/>
                      </a:lnTo>
                      <a:lnTo>
                        <a:pt x="309" y="119"/>
                      </a:lnTo>
                      <a:lnTo>
                        <a:pt x="303" y="131"/>
                      </a:lnTo>
                      <a:lnTo>
                        <a:pt x="297" y="143"/>
                      </a:lnTo>
                      <a:lnTo>
                        <a:pt x="290" y="156"/>
                      </a:lnTo>
                      <a:lnTo>
                        <a:pt x="284" y="170"/>
                      </a:lnTo>
                      <a:lnTo>
                        <a:pt x="276" y="185"/>
                      </a:lnTo>
                      <a:lnTo>
                        <a:pt x="266" y="200"/>
                      </a:lnTo>
                      <a:lnTo>
                        <a:pt x="258" y="217"/>
                      </a:lnTo>
                      <a:lnTo>
                        <a:pt x="249" y="234"/>
                      </a:lnTo>
                      <a:lnTo>
                        <a:pt x="239" y="253"/>
                      </a:lnTo>
                      <a:lnTo>
                        <a:pt x="229" y="270"/>
                      </a:lnTo>
                      <a:lnTo>
                        <a:pt x="219" y="285"/>
                      </a:lnTo>
                      <a:lnTo>
                        <a:pt x="209" y="302"/>
                      </a:lnTo>
                      <a:lnTo>
                        <a:pt x="200" y="318"/>
                      </a:lnTo>
                      <a:lnTo>
                        <a:pt x="180" y="348"/>
                      </a:lnTo>
                      <a:lnTo>
                        <a:pt x="161" y="377"/>
                      </a:lnTo>
                      <a:lnTo>
                        <a:pt x="141" y="404"/>
                      </a:lnTo>
                      <a:lnTo>
                        <a:pt x="119" y="431"/>
                      </a:lnTo>
                      <a:lnTo>
                        <a:pt x="100" y="457"/>
                      </a:lnTo>
                      <a:lnTo>
                        <a:pt x="88" y="469"/>
                      </a:lnTo>
                      <a:lnTo>
                        <a:pt x="78" y="481"/>
                      </a:lnTo>
                      <a:lnTo>
                        <a:pt x="69" y="491"/>
                      </a:lnTo>
                      <a:lnTo>
                        <a:pt x="61" y="501"/>
                      </a:lnTo>
                      <a:lnTo>
                        <a:pt x="51" y="509"/>
                      </a:lnTo>
                      <a:lnTo>
                        <a:pt x="43" y="518"/>
                      </a:lnTo>
                      <a:lnTo>
                        <a:pt x="37" y="526"/>
                      </a:lnTo>
                      <a:lnTo>
                        <a:pt x="29" y="533"/>
                      </a:lnTo>
                      <a:lnTo>
                        <a:pt x="25" y="538"/>
                      </a:lnTo>
                      <a:lnTo>
                        <a:pt x="20" y="543"/>
                      </a:lnTo>
                      <a:lnTo>
                        <a:pt x="16" y="548"/>
                      </a:lnTo>
                      <a:lnTo>
                        <a:pt x="12" y="552"/>
                      </a:lnTo>
                      <a:lnTo>
                        <a:pt x="8" y="555"/>
                      </a:lnTo>
                      <a:lnTo>
                        <a:pt x="6" y="557"/>
                      </a:lnTo>
                      <a:lnTo>
                        <a:pt x="4" y="559"/>
                      </a:lnTo>
                      <a:lnTo>
                        <a:pt x="2" y="559"/>
                      </a:lnTo>
                      <a:lnTo>
                        <a:pt x="0" y="559"/>
                      </a:lnTo>
                      <a:lnTo>
                        <a:pt x="0" y="557"/>
                      </a:lnTo>
                      <a:lnTo>
                        <a:pt x="0" y="555"/>
                      </a:lnTo>
                      <a:lnTo>
                        <a:pt x="0" y="554"/>
                      </a:lnTo>
                      <a:lnTo>
                        <a:pt x="2" y="550"/>
                      </a:lnTo>
                      <a:lnTo>
                        <a:pt x="4" y="545"/>
                      </a:lnTo>
                      <a:lnTo>
                        <a:pt x="6" y="540"/>
                      </a:lnTo>
                      <a:lnTo>
                        <a:pt x="10" y="535"/>
                      </a:lnTo>
                      <a:lnTo>
                        <a:pt x="12" y="528"/>
                      </a:lnTo>
                      <a:lnTo>
                        <a:pt x="16" y="521"/>
                      </a:lnTo>
                      <a:lnTo>
                        <a:pt x="22" y="515"/>
                      </a:lnTo>
                      <a:lnTo>
                        <a:pt x="27" y="504"/>
                      </a:lnTo>
                      <a:lnTo>
                        <a:pt x="33" y="496"/>
                      </a:lnTo>
                      <a:lnTo>
                        <a:pt x="39" y="486"/>
                      </a:lnTo>
                      <a:lnTo>
                        <a:pt x="45" y="474"/>
                      </a:lnTo>
                      <a:lnTo>
                        <a:pt x="53" y="462"/>
                      </a:lnTo>
                      <a:lnTo>
                        <a:pt x="69" y="436"/>
                      </a:lnTo>
                      <a:lnTo>
                        <a:pt x="82" y="413"/>
                      </a:lnTo>
                      <a:lnTo>
                        <a:pt x="96" y="389"/>
                      </a:lnTo>
                      <a:lnTo>
                        <a:pt x="110" y="365"/>
                      </a:lnTo>
                      <a:lnTo>
                        <a:pt x="121" y="343"/>
                      </a:lnTo>
                      <a:lnTo>
                        <a:pt x="133" y="319"/>
                      </a:lnTo>
                      <a:lnTo>
                        <a:pt x="145" y="296"/>
                      </a:lnTo>
                      <a:lnTo>
                        <a:pt x="155" y="273"/>
                      </a:lnTo>
                      <a:lnTo>
                        <a:pt x="155" y="273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3" name="Freeform 36"/>
                <p:cNvSpPr/>
                <p:nvPr/>
              </p:nvSpPr>
              <p:spPr bwMode="auto">
                <a:xfrm>
                  <a:off x="2198112" y="2156549"/>
                  <a:ext cx="317500" cy="658812"/>
                </a:xfrm>
                <a:custGeom>
                  <a:avLst/>
                  <a:gdLst>
                    <a:gd name="T0" fmla="*/ 270 w 399"/>
                    <a:gd name="T1" fmla="*/ 7 h 830"/>
                    <a:gd name="T2" fmla="*/ 286 w 399"/>
                    <a:gd name="T3" fmla="*/ 0 h 830"/>
                    <a:gd name="T4" fmla="*/ 302 w 399"/>
                    <a:gd name="T5" fmla="*/ 2 h 830"/>
                    <a:gd name="T6" fmla="*/ 323 w 399"/>
                    <a:gd name="T7" fmla="*/ 12 h 830"/>
                    <a:gd name="T8" fmla="*/ 366 w 399"/>
                    <a:gd name="T9" fmla="*/ 41 h 830"/>
                    <a:gd name="T10" fmla="*/ 386 w 399"/>
                    <a:gd name="T11" fmla="*/ 61 h 830"/>
                    <a:gd name="T12" fmla="*/ 396 w 399"/>
                    <a:gd name="T13" fmla="*/ 76 h 830"/>
                    <a:gd name="T14" fmla="*/ 399 w 399"/>
                    <a:gd name="T15" fmla="*/ 88 h 830"/>
                    <a:gd name="T16" fmla="*/ 390 w 399"/>
                    <a:gd name="T17" fmla="*/ 104 h 830"/>
                    <a:gd name="T18" fmla="*/ 376 w 399"/>
                    <a:gd name="T19" fmla="*/ 117 h 830"/>
                    <a:gd name="T20" fmla="*/ 370 w 399"/>
                    <a:gd name="T21" fmla="*/ 134 h 830"/>
                    <a:gd name="T22" fmla="*/ 364 w 399"/>
                    <a:gd name="T23" fmla="*/ 161 h 830"/>
                    <a:gd name="T24" fmla="*/ 362 w 399"/>
                    <a:gd name="T25" fmla="*/ 200 h 830"/>
                    <a:gd name="T26" fmla="*/ 360 w 399"/>
                    <a:gd name="T27" fmla="*/ 277 h 830"/>
                    <a:gd name="T28" fmla="*/ 352 w 399"/>
                    <a:gd name="T29" fmla="*/ 394 h 830"/>
                    <a:gd name="T30" fmla="*/ 345 w 399"/>
                    <a:gd name="T31" fmla="*/ 492 h 830"/>
                    <a:gd name="T32" fmla="*/ 337 w 399"/>
                    <a:gd name="T33" fmla="*/ 553 h 830"/>
                    <a:gd name="T34" fmla="*/ 321 w 399"/>
                    <a:gd name="T35" fmla="*/ 633 h 830"/>
                    <a:gd name="T36" fmla="*/ 306 w 399"/>
                    <a:gd name="T37" fmla="*/ 700 h 830"/>
                    <a:gd name="T38" fmla="*/ 294 w 399"/>
                    <a:gd name="T39" fmla="*/ 737 h 830"/>
                    <a:gd name="T40" fmla="*/ 272 w 399"/>
                    <a:gd name="T41" fmla="*/ 779 h 830"/>
                    <a:gd name="T42" fmla="*/ 239 w 399"/>
                    <a:gd name="T43" fmla="*/ 813 h 830"/>
                    <a:gd name="T44" fmla="*/ 214 w 399"/>
                    <a:gd name="T45" fmla="*/ 829 h 830"/>
                    <a:gd name="T46" fmla="*/ 198 w 399"/>
                    <a:gd name="T47" fmla="*/ 827 h 830"/>
                    <a:gd name="T48" fmla="*/ 186 w 399"/>
                    <a:gd name="T49" fmla="*/ 805 h 830"/>
                    <a:gd name="T50" fmla="*/ 176 w 399"/>
                    <a:gd name="T51" fmla="*/ 759 h 830"/>
                    <a:gd name="T52" fmla="*/ 147 w 399"/>
                    <a:gd name="T53" fmla="*/ 711 h 830"/>
                    <a:gd name="T54" fmla="*/ 106 w 399"/>
                    <a:gd name="T55" fmla="*/ 667 h 830"/>
                    <a:gd name="T56" fmla="*/ 84 w 399"/>
                    <a:gd name="T57" fmla="*/ 638 h 830"/>
                    <a:gd name="T58" fmla="*/ 90 w 399"/>
                    <a:gd name="T59" fmla="*/ 628 h 830"/>
                    <a:gd name="T60" fmla="*/ 114 w 399"/>
                    <a:gd name="T61" fmla="*/ 633 h 830"/>
                    <a:gd name="T62" fmla="*/ 157 w 399"/>
                    <a:gd name="T63" fmla="*/ 652 h 830"/>
                    <a:gd name="T64" fmla="*/ 188 w 399"/>
                    <a:gd name="T65" fmla="*/ 660 h 830"/>
                    <a:gd name="T66" fmla="*/ 210 w 399"/>
                    <a:gd name="T67" fmla="*/ 664 h 830"/>
                    <a:gd name="T68" fmla="*/ 225 w 399"/>
                    <a:gd name="T69" fmla="*/ 657 h 830"/>
                    <a:gd name="T70" fmla="*/ 239 w 399"/>
                    <a:gd name="T71" fmla="*/ 633 h 830"/>
                    <a:gd name="T72" fmla="*/ 253 w 399"/>
                    <a:gd name="T73" fmla="*/ 596 h 830"/>
                    <a:gd name="T74" fmla="*/ 259 w 399"/>
                    <a:gd name="T75" fmla="*/ 557 h 830"/>
                    <a:gd name="T76" fmla="*/ 262 w 399"/>
                    <a:gd name="T77" fmla="*/ 521 h 830"/>
                    <a:gd name="T78" fmla="*/ 268 w 399"/>
                    <a:gd name="T79" fmla="*/ 480 h 830"/>
                    <a:gd name="T80" fmla="*/ 272 w 399"/>
                    <a:gd name="T81" fmla="*/ 430 h 830"/>
                    <a:gd name="T82" fmla="*/ 276 w 399"/>
                    <a:gd name="T83" fmla="*/ 375 h 830"/>
                    <a:gd name="T84" fmla="*/ 280 w 399"/>
                    <a:gd name="T85" fmla="*/ 326 h 830"/>
                    <a:gd name="T86" fmla="*/ 282 w 399"/>
                    <a:gd name="T87" fmla="*/ 285 h 830"/>
                    <a:gd name="T88" fmla="*/ 284 w 399"/>
                    <a:gd name="T89" fmla="*/ 255 h 830"/>
                    <a:gd name="T90" fmla="*/ 284 w 399"/>
                    <a:gd name="T91" fmla="*/ 224 h 830"/>
                    <a:gd name="T92" fmla="*/ 284 w 399"/>
                    <a:gd name="T93" fmla="*/ 178 h 830"/>
                    <a:gd name="T94" fmla="*/ 284 w 399"/>
                    <a:gd name="T95" fmla="*/ 132 h 830"/>
                    <a:gd name="T96" fmla="*/ 278 w 399"/>
                    <a:gd name="T97" fmla="*/ 102 h 830"/>
                    <a:gd name="T98" fmla="*/ 264 w 399"/>
                    <a:gd name="T99" fmla="*/ 88 h 830"/>
                    <a:gd name="T100" fmla="*/ 229 w 399"/>
                    <a:gd name="T101" fmla="*/ 88 h 830"/>
                    <a:gd name="T102" fmla="*/ 184 w 399"/>
                    <a:gd name="T103" fmla="*/ 95 h 830"/>
                    <a:gd name="T104" fmla="*/ 141 w 399"/>
                    <a:gd name="T105" fmla="*/ 100 h 830"/>
                    <a:gd name="T106" fmla="*/ 92 w 399"/>
                    <a:gd name="T107" fmla="*/ 105 h 830"/>
                    <a:gd name="T108" fmla="*/ 34 w 399"/>
                    <a:gd name="T109" fmla="*/ 107 h 830"/>
                    <a:gd name="T110" fmla="*/ 59 w 399"/>
                    <a:gd name="T111" fmla="*/ 58 h 830"/>
                    <a:gd name="T112" fmla="*/ 155 w 399"/>
                    <a:gd name="T113" fmla="*/ 46 h 830"/>
                    <a:gd name="T114" fmla="*/ 221 w 399"/>
                    <a:gd name="T115" fmla="*/ 34 h 830"/>
                    <a:gd name="T116" fmla="*/ 255 w 399"/>
                    <a:gd name="T117" fmla="*/ 24 h 830"/>
                    <a:gd name="T118" fmla="*/ 261 w 399"/>
                    <a:gd name="T119" fmla="*/ 20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9" h="830">
                      <a:moveTo>
                        <a:pt x="261" y="20"/>
                      </a:moveTo>
                      <a:lnTo>
                        <a:pt x="264" y="15"/>
                      </a:lnTo>
                      <a:lnTo>
                        <a:pt x="268" y="10"/>
                      </a:lnTo>
                      <a:lnTo>
                        <a:pt x="270" y="7"/>
                      </a:lnTo>
                      <a:lnTo>
                        <a:pt x="274" y="3"/>
                      </a:lnTo>
                      <a:lnTo>
                        <a:pt x="278" y="2"/>
                      </a:lnTo>
                      <a:lnTo>
                        <a:pt x="282" y="0"/>
                      </a:lnTo>
                      <a:lnTo>
                        <a:pt x="286" y="0"/>
                      </a:lnTo>
                      <a:lnTo>
                        <a:pt x="288" y="0"/>
                      </a:lnTo>
                      <a:lnTo>
                        <a:pt x="292" y="0"/>
                      </a:lnTo>
                      <a:lnTo>
                        <a:pt x="296" y="0"/>
                      </a:lnTo>
                      <a:lnTo>
                        <a:pt x="302" y="2"/>
                      </a:lnTo>
                      <a:lnTo>
                        <a:pt x="306" y="3"/>
                      </a:lnTo>
                      <a:lnTo>
                        <a:pt x="311" y="5"/>
                      </a:lnTo>
                      <a:lnTo>
                        <a:pt x="317" y="8"/>
                      </a:lnTo>
                      <a:lnTo>
                        <a:pt x="323" y="12"/>
                      </a:lnTo>
                      <a:lnTo>
                        <a:pt x="331" y="15"/>
                      </a:lnTo>
                      <a:lnTo>
                        <a:pt x="341" y="22"/>
                      </a:lnTo>
                      <a:lnTo>
                        <a:pt x="354" y="31"/>
                      </a:lnTo>
                      <a:lnTo>
                        <a:pt x="366" y="41"/>
                      </a:lnTo>
                      <a:lnTo>
                        <a:pt x="372" y="46"/>
                      </a:lnTo>
                      <a:lnTo>
                        <a:pt x="376" y="51"/>
                      </a:lnTo>
                      <a:lnTo>
                        <a:pt x="382" y="56"/>
                      </a:lnTo>
                      <a:lnTo>
                        <a:pt x="386" y="61"/>
                      </a:lnTo>
                      <a:lnTo>
                        <a:pt x="390" y="66"/>
                      </a:lnTo>
                      <a:lnTo>
                        <a:pt x="392" y="70"/>
                      </a:lnTo>
                      <a:lnTo>
                        <a:pt x="394" y="73"/>
                      </a:lnTo>
                      <a:lnTo>
                        <a:pt x="396" y="76"/>
                      </a:lnTo>
                      <a:lnTo>
                        <a:pt x="397" y="80"/>
                      </a:lnTo>
                      <a:lnTo>
                        <a:pt x="399" y="81"/>
                      </a:lnTo>
                      <a:lnTo>
                        <a:pt x="399" y="85"/>
                      </a:lnTo>
                      <a:lnTo>
                        <a:pt x="399" y="88"/>
                      </a:lnTo>
                      <a:lnTo>
                        <a:pt x="397" y="93"/>
                      </a:lnTo>
                      <a:lnTo>
                        <a:pt x="396" y="97"/>
                      </a:lnTo>
                      <a:lnTo>
                        <a:pt x="394" y="100"/>
                      </a:lnTo>
                      <a:lnTo>
                        <a:pt x="390" y="104"/>
                      </a:lnTo>
                      <a:lnTo>
                        <a:pt x="386" y="109"/>
                      </a:lnTo>
                      <a:lnTo>
                        <a:pt x="382" y="112"/>
                      </a:lnTo>
                      <a:lnTo>
                        <a:pt x="380" y="114"/>
                      </a:lnTo>
                      <a:lnTo>
                        <a:pt x="376" y="117"/>
                      </a:lnTo>
                      <a:lnTo>
                        <a:pt x="374" y="121"/>
                      </a:lnTo>
                      <a:lnTo>
                        <a:pt x="372" y="124"/>
                      </a:lnTo>
                      <a:lnTo>
                        <a:pt x="370" y="129"/>
                      </a:lnTo>
                      <a:lnTo>
                        <a:pt x="370" y="134"/>
                      </a:lnTo>
                      <a:lnTo>
                        <a:pt x="368" y="141"/>
                      </a:lnTo>
                      <a:lnTo>
                        <a:pt x="366" y="148"/>
                      </a:lnTo>
                      <a:lnTo>
                        <a:pt x="366" y="154"/>
                      </a:lnTo>
                      <a:lnTo>
                        <a:pt x="364" y="161"/>
                      </a:lnTo>
                      <a:lnTo>
                        <a:pt x="364" y="171"/>
                      </a:lnTo>
                      <a:lnTo>
                        <a:pt x="364" y="180"/>
                      </a:lnTo>
                      <a:lnTo>
                        <a:pt x="364" y="190"/>
                      </a:lnTo>
                      <a:lnTo>
                        <a:pt x="362" y="200"/>
                      </a:lnTo>
                      <a:lnTo>
                        <a:pt x="362" y="212"/>
                      </a:lnTo>
                      <a:lnTo>
                        <a:pt x="362" y="224"/>
                      </a:lnTo>
                      <a:lnTo>
                        <a:pt x="360" y="250"/>
                      </a:lnTo>
                      <a:lnTo>
                        <a:pt x="360" y="277"/>
                      </a:lnTo>
                      <a:lnTo>
                        <a:pt x="358" y="304"/>
                      </a:lnTo>
                      <a:lnTo>
                        <a:pt x="356" y="333"/>
                      </a:lnTo>
                      <a:lnTo>
                        <a:pt x="354" y="363"/>
                      </a:lnTo>
                      <a:lnTo>
                        <a:pt x="352" y="394"/>
                      </a:lnTo>
                      <a:lnTo>
                        <a:pt x="351" y="426"/>
                      </a:lnTo>
                      <a:lnTo>
                        <a:pt x="349" y="458"/>
                      </a:lnTo>
                      <a:lnTo>
                        <a:pt x="347" y="475"/>
                      </a:lnTo>
                      <a:lnTo>
                        <a:pt x="345" y="492"/>
                      </a:lnTo>
                      <a:lnTo>
                        <a:pt x="343" y="508"/>
                      </a:lnTo>
                      <a:lnTo>
                        <a:pt x="341" y="523"/>
                      </a:lnTo>
                      <a:lnTo>
                        <a:pt x="339" y="538"/>
                      </a:lnTo>
                      <a:lnTo>
                        <a:pt x="337" y="553"/>
                      </a:lnTo>
                      <a:lnTo>
                        <a:pt x="335" y="567"/>
                      </a:lnTo>
                      <a:lnTo>
                        <a:pt x="333" y="581"/>
                      </a:lnTo>
                      <a:lnTo>
                        <a:pt x="327" y="608"/>
                      </a:lnTo>
                      <a:lnTo>
                        <a:pt x="321" y="633"/>
                      </a:lnTo>
                      <a:lnTo>
                        <a:pt x="317" y="655"/>
                      </a:lnTo>
                      <a:lnTo>
                        <a:pt x="311" y="677"/>
                      </a:lnTo>
                      <a:lnTo>
                        <a:pt x="309" y="689"/>
                      </a:lnTo>
                      <a:lnTo>
                        <a:pt x="306" y="700"/>
                      </a:lnTo>
                      <a:lnTo>
                        <a:pt x="304" y="710"/>
                      </a:lnTo>
                      <a:lnTo>
                        <a:pt x="300" y="718"/>
                      </a:lnTo>
                      <a:lnTo>
                        <a:pt x="298" y="728"/>
                      </a:lnTo>
                      <a:lnTo>
                        <a:pt x="294" y="737"/>
                      </a:lnTo>
                      <a:lnTo>
                        <a:pt x="292" y="744"/>
                      </a:lnTo>
                      <a:lnTo>
                        <a:pt x="288" y="752"/>
                      </a:lnTo>
                      <a:lnTo>
                        <a:pt x="280" y="766"/>
                      </a:lnTo>
                      <a:lnTo>
                        <a:pt x="272" y="779"/>
                      </a:lnTo>
                      <a:lnTo>
                        <a:pt x="264" y="789"/>
                      </a:lnTo>
                      <a:lnTo>
                        <a:pt x="257" y="800"/>
                      </a:lnTo>
                      <a:lnTo>
                        <a:pt x="247" y="806"/>
                      </a:lnTo>
                      <a:lnTo>
                        <a:pt x="239" y="813"/>
                      </a:lnTo>
                      <a:lnTo>
                        <a:pt x="233" y="818"/>
                      </a:lnTo>
                      <a:lnTo>
                        <a:pt x="225" y="823"/>
                      </a:lnTo>
                      <a:lnTo>
                        <a:pt x="219" y="827"/>
                      </a:lnTo>
                      <a:lnTo>
                        <a:pt x="214" y="829"/>
                      </a:lnTo>
                      <a:lnTo>
                        <a:pt x="210" y="830"/>
                      </a:lnTo>
                      <a:lnTo>
                        <a:pt x="206" y="830"/>
                      </a:lnTo>
                      <a:lnTo>
                        <a:pt x="202" y="830"/>
                      </a:lnTo>
                      <a:lnTo>
                        <a:pt x="198" y="827"/>
                      </a:lnTo>
                      <a:lnTo>
                        <a:pt x="194" y="823"/>
                      </a:lnTo>
                      <a:lnTo>
                        <a:pt x="192" y="818"/>
                      </a:lnTo>
                      <a:lnTo>
                        <a:pt x="188" y="813"/>
                      </a:lnTo>
                      <a:lnTo>
                        <a:pt x="186" y="805"/>
                      </a:lnTo>
                      <a:lnTo>
                        <a:pt x="184" y="795"/>
                      </a:lnTo>
                      <a:lnTo>
                        <a:pt x="182" y="784"/>
                      </a:lnTo>
                      <a:lnTo>
                        <a:pt x="180" y="771"/>
                      </a:lnTo>
                      <a:lnTo>
                        <a:pt x="176" y="759"/>
                      </a:lnTo>
                      <a:lnTo>
                        <a:pt x="170" y="747"/>
                      </a:lnTo>
                      <a:lnTo>
                        <a:pt x="165" y="733"/>
                      </a:lnTo>
                      <a:lnTo>
                        <a:pt x="157" y="723"/>
                      </a:lnTo>
                      <a:lnTo>
                        <a:pt x="147" y="711"/>
                      </a:lnTo>
                      <a:lnTo>
                        <a:pt x="137" y="700"/>
                      </a:lnTo>
                      <a:lnTo>
                        <a:pt x="125" y="688"/>
                      </a:lnTo>
                      <a:lnTo>
                        <a:pt x="116" y="677"/>
                      </a:lnTo>
                      <a:lnTo>
                        <a:pt x="106" y="667"/>
                      </a:lnTo>
                      <a:lnTo>
                        <a:pt x="98" y="657"/>
                      </a:lnTo>
                      <a:lnTo>
                        <a:pt x="92" y="650"/>
                      </a:lnTo>
                      <a:lnTo>
                        <a:pt x="86" y="643"/>
                      </a:lnTo>
                      <a:lnTo>
                        <a:pt x="84" y="638"/>
                      </a:lnTo>
                      <a:lnTo>
                        <a:pt x="82" y="635"/>
                      </a:lnTo>
                      <a:lnTo>
                        <a:pt x="84" y="632"/>
                      </a:lnTo>
                      <a:lnTo>
                        <a:pt x="86" y="630"/>
                      </a:lnTo>
                      <a:lnTo>
                        <a:pt x="90" y="628"/>
                      </a:lnTo>
                      <a:lnTo>
                        <a:pt x="94" y="628"/>
                      </a:lnTo>
                      <a:lnTo>
                        <a:pt x="100" y="628"/>
                      </a:lnTo>
                      <a:lnTo>
                        <a:pt x="106" y="630"/>
                      </a:lnTo>
                      <a:lnTo>
                        <a:pt x="114" y="633"/>
                      </a:lnTo>
                      <a:lnTo>
                        <a:pt x="124" y="637"/>
                      </a:lnTo>
                      <a:lnTo>
                        <a:pt x="135" y="642"/>
                      </a:lnTo>
                      <a:lnTo>
                        <a:pt x="147" y="647"/>
                      </a:lnTo>
                      <a:lnTo>
                        <a:pt x="157" y="652"/>
                      </a:lnTo>
                      <a:lnTo>
                        <a:pt x="167" y="655"/>
                      </a:lnTo>
                      <a:lnTo>
                        <a:pt x="174" y="657"/>
                      </a:lnTo>
                      <a:lnTo>
                        <a:pt x="182" y="660"/>
                      </a:lnTo>
                      <a:lnTo>
                        <a:pt x="188" y="660"/>
                      </a:lnTo>
                      <a:lnTo>
                        <a:pt x="194" y="662"/>
                      </a:lnTo>
                      <a:lnTo>
                        <a:pt x="200" y="662"/>
                      </a:lnTo>
                      <a:lnTo>
                        <a:pt x="206" y="664"/>
                      </a:lnTo>
                      <a:lnTo>
                        <a:pt x="210" y="664"/>
                      </a:lnTo>
                      <a:lnTo>
                        <a:pt x="214" y="664"/>
                      </a:lnTo>
                      <a:lnTo>
                        <a:pt x="217" y="662"/>
                      </a:lnTo>
                      <a:lnTo>
                        <a:pt x="221" y="660"/>
                      </a:lnTo>
                      <a:lnTo>
                        <a:pt x="225" y="657"/>
                      </a:lnTo>
                      <a:lnTo>
                        <a:pt x="229" y="652"/>
                      </a:lnTo>
                      <a:lnTo>
                        <a:pt x="233" y="647"/>
                      </a:lnTo>
                      <a:lnTo>
                        <a:pt x="237" y="640"/>
                      </a:lnTo>
                      <a:lnTo>
                        <a:pt x="239" y="633"/>
                      </a:lnTo>
                      <a:lnTo>
                        <a:pt x="243" y="625"/>
                      </a:lnTo>
                      <a:lnTo>
                        <a:pt x="247" y="616"/>
                      </a:lnTo>
                      <a:lnTo>
                        <a:pt x="249" y="606"/>
                      </a:lnTo>
                      <a:lnTo>
                        <a:pt x="253" y="596"/>
                      </a:lnTo>
                      <a:lnTo>
                        <a:pt x="255" y="584"/>
                      </a:lnTo>
                      <a:lnTo>
                        <a:pt x="257" y="570"/>
                      </a:lnTo>
                      <a:lnTo>
                        <a:pt x="257" y="564"/>
                      </a:lnTo>
                      <a:lnTo>
                        <a:pt x="259" y="557"/>
                      </a:lnTo>
                      <a:lnTo>
                        <a:pt x="259" y="548"/>
                      </a:lnTo>
                      <a:lnTo>
                        <a:pt x="261" y="540"/>
                      </a:lnTo>
                      <a:lnTo>
                        <a:pt x="261" y="531"/>
                      </a:lnTo>
                      <a:lnTo>
                        <a:pt x="262" y="521"/>
                      </a:lnTo>
                      <a:lnTo>
                        <a:pt x="264" y="513"/>
                      </a:lnTo>
                      <a:lnTo>
                        <a:pt x="264" y="501"/>
                      </a:lnTo>
                      <a:lnTo>
                        <a:pt x="266" y="491"/>
                      </a:lnTo>
                      <a:lnTo>
                        <a:pt x="268" y="480"/>
                      </a:lnTo>
                      <a:lnTo>
                        <a:pt x="268" y="469"/>
                      </a:lnTo>
                      <a:lnTo>
                        <a:pt x="270" y="455"/>
                      </a:lnTo>
                      <a:lnTo>
                        <a:pt x="272" y="443"/>
                      </a:lnTo>
                      <a:lnTo>
                        <a:pt x="272" y="430"/>
                      </a:lnTo>
                      <a:lnTo>
                        <a:pt x="274" y="416"/>
                      </a:lnTo>
                      <a:lnTo>
                        <a:pt x="274" y="402"/>
                      </a:lnTo>
                      <a:lnTo>
                        <a:pt x="276" y="389"/>
                      </a:lnTo>
                      <a:lnTo>
                        <a:pt x="276" y="375"/>
                      </a:lnTo>
                      <a:lnTo>
                        <a:pt x="278" y="362"/>
                      </a:lnTo>
                      <a:lnTo>
                        <a:pt x="278" y="350"/>
                      </a:lnTo>
                      <a:lnTo>
                        <a:pt x="278" y="336"/>
                      </a:lnTo>
                      <a:lnTo>
                        <a:pt x="280" y="326"/>
                      </a:lnTo>
                      <a:lnTo>
                        <a:pt x="280" y="314"/>
                      </a:lnTo>
                      <a:lnTo>
                        <a:pt x="280" y="304"/>
                      </a:lnTo>
                      <a:lnTo>
                        <a:pt x="282" y="294"/>
                      </a:lnTo>
                      <a:lnTo>
                        <a:pt x="282" y="285"/>
                      </a:lnTo>
                      <a:lnTo>
                        <a:pt x="282" y="277"/>
                      </a:lnTo>
                      <a:lnTo>
                        <a:pt x="284" y="268"/>
                      </a:lnTo>
                      <a:lnTo>
                        <a:pt x="284" y="261"/>
                      </a:lnTo>
                      <a:lnTo>
                        <a:pt x="284" y="255"/>
                      </a:lnTo>
                      <a:lnTo>
                        <a:pt x="284" y="250"/>
                      </a:lnTo>
                      <a:lnTo>
                        <a:pt x="284" y="244"/>
                      </a:lnTo>
                      <a:lnTo>
                        <a:pt x="284" y="234"/>
                      </a:lnTo>
                      <a:lnTo>
                        <a:pt x="284" y="224"/>
                      </a:lnTo>
                      <a:lnTo>
                        <a:pt x="284" y="214"/>
                      </a:lnTo>
                      <a:lnTo>
                        <a:pt x="284" y="202"/>
                      </a:lnTo>
                      <a:lnTo>
                        <a:pt x="284" y="190"/>
                      </a:lnTo>
                      <a:lnTo>
                        <a:pt x="284" y="178"/>
                      </a:lnTo>
                      <a:lnTo>
                        <a:pt x="284" y="166"/>
                      </a:lnTo>
                      <a:lnTo>
                        <a:pt x="284" y="153"/>
                      </a:lnTo>
                      <a:lnTo>
                        <a:pt x="284" y="141"/>
                      </a:lnTo>
                      <a:lnTo>
                        <a:pt x="284" y="132"/>
                      </a:lnTo>
                      <a:lnTo>
                        <a:pt x="282" y="122"/>
                      </a:lnTo>
                      <a:lnTo>
                        <a:pt x="280" y="114"/>
                      </a:lnTo>
                      <a:lnTo>
                        <a:pt x="280" y="107"/>
                      </a:lnTo>
                      <a:lnTo>
                        <a:pt x="278" y="102"/>
                      </a:lnTo>
                      <a:lnTo>
                        <a:pt x="276" y="95"/>
                      </a:lnTo>
                      <a:lnTo>
                        <a:pt x="274" y="92"/>
                      </a:lnTo>
                      <a:lnTo>
                        <a:pt x="270" y="90"/>
                      </a:lnTo>
                      <a:lnTo>
                        <a:pt x="264" y="88"/>
                      </a:lnTo>
                      <a:lnTo>
                        <a:pt x="259" y="88"/>
                      </a:lnTo>
                      <a:lnTo>
                        <a:pt x="249" y="88"/>
                      </a:lnTo>
                      <a:lnTo>
                        <a:pt x="239" y="88"/>
                      </a:lnTo>
                      <a:lnTo>
                        <a:pt x="229" y="88"/>
                      </a:lnTo>
                      <a:lnTo>
                        <a:pt x="215" y="90"/>
                      </a:lnTo>
                      <a:lnTo>
                        <a:pt x="200" y="92"/>
                      </a:lnTo>
                      <a:lnTo>
                        <a:pt x="192" y="93"/>
                      </a:lnTo>
                      <a:lnTo>
                        <a:pt x="184" y="95"/>
                      </a:lnTo>
                      <a:lnTo>
                        <a:pt x="174" y="97"/>
                      </a:lnTo>
                      <a:lnTo>
                        <a:pt x="165" y="98"/>
                      </a:lnTo>
                      <a:lnTo>
                        <a:pt x="153" y="100"/>
                      </a:lnTo>
                      <a:lnTo>
                        <a:pt x="141" y="100"/>
                      </a:lnTo>
                      <a:lnTo>
                        <a:pt x="129" y="102"/>
                      </a:lnTo>
                      <a:lnTo>
                        <a:pt x="118" y="104"/>
                      </a:lnTo>
                      <a:lnTo>
                        <a:pt x="106" y="104"/>
                      </a:lnTo>
                      <a:lnTo>
                        <a:pt x="92" y="105"/>
                      </a:lnTo>
                      <a:lnTo>
                        <a:pt x="79" y="105"/>
                      </a:lnTo>
                      <a:lnTo>
                        <a:pt x="63" y="105"/>
                      </a:lnTo>
                      <a:lnTo>
                        <a:pt x="47" y="107"/>
                      </a:lnTo>
                      <a:lnTo>
                        <a:pt x="34" y="107"/>
                      </a:lnTo>
                      <a:lnTo>
                        <a:pt x="0" y="107"/>
                      </a:lnTo>
                      <a:lnTo>
                        <a:pt x="0" y="66"/>
                      </a:lnTo>
                      <a:lnTo>
                        <a:pt x="32" y="63"/>
                      </a:lnTo>
                      <a:lnTo>
                        <a:pt x="59" y="58"/>
                      </a:lnTo>
                      <a:lnTo>
                        <a:pt x="86" y="54"/>
                      </a:lnTo>
                      <a:lnTo>
                        <a:pt x="112" y="51"/>
                      </a:lnTo>
                      <a:lnTo>
                        <a:pt x="133" y="48"/>
                      </a:lnTo>
                      <a:lnTo>
                        <a:pt x="155" y="46"/>
                      </a:lnTo>
                      <a:lnTo>
                        <a:pt x="174" y="42"/>
                      </a:lnTo>
                      <a:lnTo>
                        <a:pt x="192" y="39"/>
                      </a:lnTo>
                      <a:lnTo>
                        <a:pt x="208" y="36"/>
                      </a:lnTo>
                      <a:lnTo>
                        <a:pt x="221" y="34"/>
                      </a:lnTo>
                      <a:lnTo>
                        <a:pt x="231" y="31"/>
                      </a:lnTo>
                      <a:lnTo>
                        <a:pt x="241" y="29"/>
                      </a:lnTo>
                      <a:lnTo>
                        <a:pt x="249" y="27"/>
                      </a:lnTo>
                      <a:lnTo>
                        <a:pt x="255" y="24"/>
                      </a:lnTo>
                      <a:lnTo>
                        <a:pt x="259" y="22"/>
                      </a:lnTo>
                      <a:lnTo>
                        <a:pt x="261" y="20"/>
                      </a:lnTo>
                      <a:lnTo>
                        <a:pt x="261" y="20"/>
                      </a:lnTo>
                      <a:lnTo>
                        <a:pt x="261" y="2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9" name="组合 118"/>
            <p:cNvGrpSpPr/>
            <p:nvPr/>
          </p:nvGrpSpPr>
          <p:grpSpPr>
            <a:xfrm>
              <a:off x="4255073" y="3918517"/>
              <a:ext cx="507365" cy="509905"/>
              <a:chOff x="2258924" y="3916206"/>
              <a:chExt cx="507365" cy="509905"/>
            </a:xfrm>
          </p:grpSpPr>
          <p:pic>
            <p:nvPicPr>
              <p:cNvPr id="157" name="图片 156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8" name="组合 157"/>
              <p:cNvGrpSpPr/>
              <p:nvPr/>
            </p:nvGrpSpPr>
            <p:grpSpPr>
              <a:xfrm>
                <a:off x="2365798" y="3992145"/>
                <a:ext cx="232370" cy="311300"/>
                <a:chOff x="1777425" y="1915249"/>
                <a:chExt cx="584200" cy="782638"/>
              </a:xfrm>
            </p:grpSpPr>
            <p:sp>
              <p:nvSpPr>
                <p:cNvPr id="159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32"/>
                <p:cNvSpPr/>
                <p:nvPr/>
              </p:nvSpPr>
              <p:spPr bwMode="auto">
                <a:xfrm>
                  <a:off x="1832987" y="2394674"/>
                  <a:ext cx="136525" cy="52387"/>
                </a:xfrm>
                <a:custGeom>
                  <a:avLst/>
                  <a:gdLst>
                    <a:gd name="T0" fmla="*/ 0 w 173"/>
                    <a:gd name="T1" fmla="*/ 40 h 66"/>
                    <a:gd name="T2" fmla="*/ 24 w 173"/>
                    <a:gd name="T3" fmla="*/ 32 h 66"/>
                    <a:gd name="T4" fmla="*/ 45 w 173"/>
                    <a:gd name="T5" fmla="*/ 23 h 66"/>
                    <a:gd name="T6" fmla="*/ 65 w 173"/>
                    <a:gd name="T7" fmla="*/ 16 h 66"/>
                    <a:gd name="T8" fmla="*/ 85 w 173"/>
                    <a:gd name="T9" fmla="*/ 10 h 66"/>
                    <a:gd name="T10" fmla="*/ 92 w 173"/>
                    <a:gd name="T11" fmla="*/ 8 h 66"/>
                    <a:gd name="T12" fmla="*/ 100 w 173"/>
                    <a:gd name="T13" fmla="*/ 6 h 66"/>
                    <a:gd name="T14" fmla="*/ 108 w 173"/>
                    <a:gd name="T15" fmla="*/ 3 h 66"/>
                    <a:gd name="T16" fmla="*/ 114 w 173"/>
                    <a:gd name="T17" fmla="*/ 3 h 66"/>
                    <a:gd name="T18" fmla="*/ 120 w 173"/>
                    <a:gd name="T19" fmla="*/ 1 h 66"/>
                    <a:gd name="T20" fmla="*/ 126 w 173"/>
                    <a:gd name="T21" fmla="*/ 0 h 66"/>
                    <a:gd name="T22" fmla="*/ 131 w 173"/>
                    <a:gd name="T23" fmla="*/ 0 h 66"/>
                    <a:gd name="T24" fmla="*/ 135 w 173"/>
                    <a:gd name="T25" fmla="*/ 0 h 66"/>
                    <a:gd name="T26" fmla="*/ 143 w 173"/>
                    <a:gd name="T27" fmla="*/ 0 h 66"/>
                    <a:gd name="T28" fmla="*/ 151 w 173"/>
                    <a:gd name="T29" fmla="*/ 1 h 66"/>
                    <a:gd name="T30" fmla="*/ 157 w 173"/>
                    <a:gd name="T31" fmla="*/ 1 h 66"/>
                    <a:gd name="T32" fmla="*/ 163 w 173"/>
                    <a:gd name="T33" fmla="*/ 5 h 66"/>
                    <a:gd name="T34" fmla="*/ 167 w 173"/>
                    <a:gd name="T35" fmla="*/ 6 h 66"/>
                    <a:gd name="T36" fmla="*/ 171 w 173"/>
                    <a:gd name="T37" fmla="*/ 10 h 66"/>
                    <a:gd name="T38" fmla="*/ 173 w 173"/>
                    <a:gd name="T39" fmla="*/ 15 h 66"/>
                    <a:gd name="T40" fmla="*/ 173 w 173"/>
                    <a:gd name="T41" fmla="*/ 20 h 66"/>
                    <a:gd name="T42" fmla="*/ 173 w 173"/>
                    <a:gd name="T43" fmla="*/ 25 h 66"/>
                    <a:gd name="T44" fmla="*/ 171 w 173"/>
                    <a:gd name="T45" fmla="*/ 30 h 66"/>
                    <a:gd name="T46" fmla="*/ 167 w 173"/>
                    <a:gd name="T47" fmla="*/ 35 h 66"/>
                    <a:gd name="T48" fmla="*/ 163 w 173"/>
                    <a:gd name="T49" fmla="*/ 39 h 66"/>
                    <a:gd name="T50" fmla="*/ 157 w 173"/>
                    <a:gd name="T51" fmla="*/ 42 h 66"/>
                    <a:gd name="T52" fmla="*/ 149 w 173"/>
                    <a:gd name="T53" fmla="*/ 45 h 66"/>
                    <a:gd name="T54" fmla="*/ 141 w 173"/>
                    <a:gd name="T55" fmla="*/ 49 h 66"/>
                    <a:gd name="T56" fmla="*/ 131 w 173"/>
                    <a:gd name="T57" fmla="*/ 50 h 66"/>
                    <a:gd name="T58" fmla="*/ 120 w 173"/>
                    <a:gd name="T59" fmla="*/ 54 h 66"/>
                    <a:gd name="T60" fmla="*/ 108 w 173"/>
                    <a:gd name="T61" fmla="*/ 57 h 66"/>
                    <a:gd name="T62" fmla="*/ 94 w 173"/>
                    <a:gd name="T63" fmla="*/ 61 h 66"/>
                    <a:gd name="T64" fmla="*/ 79 w 173"/>
                    <a:gd name="T65" fmla="*/ 62 h 66"/>
                    <a:gd name="T66" fmla="*/ 61 w 173"/>
                    <a:gd name="T67" fmla="*/ 64 h 66"/>
                    <a:gd name="T68" fmla="*/ 43 w 173"/>
                    <a:gd name="T69" fmla="*/ 64 h 66"/>
                    <a:gd name="T70" fmla="*/ 22 w 173"/>
                    <a:gd name="T71" fmla="*/ 66 h 66"/>
                    <a:gd name="T72" fmla="*/ 0 w 173"/>
                    <a:gd name="T73" fmla="*/ 66 h 66"/>
                    <a:gd name="T74" fmla="*/ 0 w 173"/>
                    <a:gd name="T75" fmla="*/ 40 h 66"/>
                    <a:gd name="T76" fmla="*/ 0 w 173"/>
                    <a:gd name="T77" fmla="*/ 4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3" h="66">
                      <a:moveTo>
                        <a:pt x="0" y="40"/>
                      </a:moveTo>
                      <a:lnTo>
                        <a:pt x="24" y="32"/>
                      </a:lnTo>
                      <a:lnTo>
                        <a:pt x="45" y="23"/>
                      </a:lnTo>
                      <a:lnTo>
                        <a:pt x="65" y="16"/>
                      </a:lnTo>
                      <a:lnTo>
                        <a:pt x="85" y="10"/>
                      </a:lnTo>
                      <a:lnTo>
                        <a:pt x="92" y="8"/>
                      </a:lnTo>
                      <a:lnTo>
                        <a:pt x="100" y="6"/>
                      </a:lnTo>
                      <a:lnTo>
                        <a:pt x="108" y="3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43" y="0"/>
                      </a:lnTo>
                      <a:lnTo>
                        <a:pt x="151" y="1"/>
                      </a:lnTo>
                      <a:lnTo>
                        <a:pt x="157" y="1"/>
                      </a:lnTo>
                      <a:lnTo>
                        <a:pt x="163" y="5"/>
                      </a:lnTo>
                      <a:lnTo>
                        <a:pt x="167" y="6"/>
                      </a:lnTo>
                      <a:lnTo>
                        <a:pt x="171" y="10"/>
                      </a:lnTo>
                      <a:lnTo>
                        <a:pt x="173" y="15"/>
                      </a:lnTo>
                      <a:lnTo>
                        <a:pt x="173" y="20"/>
                      </a:lnTo>
                      <a:lnTo>
                        <a:pt x="173" y="25"/>
                      </a:lnTo>
                      <a:lnTo>
                        <a:pt x="171" y="30"/>
                      </a:lnTo>
                      <a:lnTo>
                        <a:pt x="167" y="35"/>
                      </a:lnTo>
                      <a:lnTo>
                        <a:pt x="163" y="39"/>
                      </a:lnTo>
                      <a:lnTo>
                        <a:pt x="157" y="42"/>
                      </a:lnTo>
                      <a:lnTo>
                        <a:pt x="149" y="45"/>
                      </a:lnTo>
                      <a:lnTo>
                        <a:pt x="141" y="49"/>
                      </a:lnTo>
                      <a:lnTo>
                        <a:pt x="131" y="50"/>
                      </a:lnTo>
                      <a:lnTo>
                        <a:pt x="120" y="54"/>
                      </a:lnTo>
                      <a:lnTo>
                        <a:pt x="108" y="57"/>
                      </a:lnTo>
                      <a:lnTo>
                        <a:pt x="94" y="61"/>
                      </a:lnTo>
                      <a:lnTo>
                        <a:pt x="79" y="62"/>
                      </a:lnTo>
                      <a:lnTo>
                        <a:pt x="61" y="64"/>
                      </a:lnTo>
                      <a:lnTo>
                        <a:pt x="43" y="64"/>
                      </a:lnTo>
                      <a:lnTo>
                        <a:pt x="22" y="66"/>
                      </a:lnTo>
                      <a:lnTo>
                        <a:pt x="0" y="66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33"/>
                <p:cNvSpPr/>
                <p:nvPr/>
              </p:nvSpPr>
              <p:spPr bwMode="auto">
                <a:xfrm>
                  <a:off x="1844100" y="2577237"/>
                  <a:ext cx="187325" cy="52387"/>
                </a:xfrm>
                <a:custGeom>
                  <a:avLst/>
                  <a:gdLst>
                    <a:gd name="T0" fmla="*/ 121 w 237"/>
                    <a:gd name="T1" fmla="*/ 61 h 66"/>
                    <a:gd name="T2" fmla="*/ 106 w 237"/>
                    <a:gd name="T3" fmla="*/ 63 h 66"/>
                    <a:gd name="T4" fmla="*/ 90 w 237"/>
                    <a:gd name="T5" fmla="*/ 64 h 66"/>
                    <a:gd name="T6" fmla="*/ 61 w 237"/>
                    <a:gd name="T7" fmla="*/ 66 h 66"/>
                    <a:gd name="T8" fmla="*/ 31 w 237"/>
                    <a:gd name="T9" fmla="*/ 66 h 66"/>
                    <a:gd name="T10" fmla="*/ 0 w 237"/>
                    <a:gd name="T11" fmla="*/ 66 h 66"/>
                    <a:gd name="T12" fmla="*/ 0 w 237"/>
                    <a:gd name="T13" fmla="*/ 15 h 66"/>
                    <a:gd name="T14" fmla="*/ 26 w 237"/>
                    <a:gd name="T15" fmla="*/ 13 h 66"/>
                    <a:gd name="T16" fmla="*/ 49 w 237"/>
                    <a:gd name="T17" fmla="*/ 12 h 66"/>
                    <a:gd name="T18" fmla="*/ 71 w 237"/>
                    <a:gd name="T19" fmla="*/ 10 h 66"/>
                    <a:gd name="T20" fmla="*/ 92 w 237"/>
                    <a:gd name="T21" fmla="*/ 8 h 66"/>
                    <a:gd name="T22" fmla="*/ 112 w 237"/>
                    <a:gd name="T23" fmla="*/ 7 h 66"/>
                    <a:gd name="T24" fmla="*/ 129 w 237"/>
                    <a:gd name="T25" fmla="*/ 5 h 66"/>
                    <a:gd name="T26" fmla="*/ 145 w 237"/>
                    <a:gd name="T27" fmla="*/ 5 h 66"/>
                    <a:gd name="T28" fmla="*/ 161 w 237"/>
                    <a:gd name="T29" fmla="*/ 3 h 66"/>
                    <a:gd name="T30" fmla="*/ 174 w 237"/>
                    <a:gd name="T31" fmla="*/ 3 h 66"/>
                    <a:gd name="T32" fmla="*/ 188 w 237"/>
                    <a:gd name="T33" fmla="*/ 1 h 66"/>
                    <a:gd name="T34" fmla="*/ 200 w 237"/>
                    <a:gd name="T35" fmla="*/ 1 h 66"/>
                    <a:gd name="T36" fmla="*/ 209 w 237"/>
                    <a:gd name="T37" fmla="*/ 1 h 66"/>
                    <a:gd name="T38" fmla="*/ 219 w 237"/>
                    <a:gd name="T39" fmla="*/ 0 h 66"/>
                    <a:gd name="T40" fmla="*/ 227 w 237"/>
                    <a:gd name="T41" fmla="*/ 0 h 66"/>
                    <a:gd name="T42" fmla="*/ 233 w 237"/>
                    <a:gd name="T43" fmla="*/ 0 h 66"/>
                    <a:gd name="T44" fmla="*/ 237 w 237"/>
                    <a:gd name="T45" fmla="*/ 0 h 66"/>
                    <a:gd name="T46" fmla="*/ 237 w 237"/>
                    <a:gd name="T47" fmla="*/ 40 h 66"/>
                    <a:gd name="T48" fmla="*/ 223 w 237"/>
                    <a:gd name="T49" fmla="*/ 42 h 66"/>
                    <a:gd name="T50" fmla="*/ 209 w 237"/>
                    <a:gd name="T51" fmla="*/ 46 h 66"/>
                    <a:gd name="T52" fmla="*/ 182 w 237"/>
                    <a:gd name="T53" fmla="*/ 51 h 66"/>
                    <a:gd name="T54" fmla="*/ 153 w 237"/>
                    <a:gd name="T55" fmla="*/ 56 h 66"/>
                    <a:gd name="T56" fmla="*/ 137 w 237"/>
                    <a:gd name="T57" fmla="*/ 59 h 66"/>
                    <a:gd name="T58" fmla="*/ 121 w 237"/>
                    <a:gd name="T59" fmla="*/ 61 h 66"/>
                    <a:gd name="T60" fmla="*/ 121 w 237"/>
                    <a:gd name="T61" fmla="*/ 6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37" h="66">
                      <a:moveTo>
                        <a:pt x="121" y="61"/>
                      </a:moveTo>
                      <a:lnTo>
                        <a:pt x="106" y="63"/>
                      </a:lnTo>
                      <a:lnTo>
                        <a:pt x="90" y="64"/>
                      </a:lnTo>
                      <a:lnTo>
                        <a:pt x="61" y="66"/>
                      </a:lnTo>
                      <a:lnTo>
                        <a:pt x="31" y="66"/>
                      </a:lnTo>
                      <a:lnTo>
                        <a:pt x="0" y="66"/>
                      </a:lnTo>
                      <a:lnTo>
                        <a:pt x="0" y="15"/>
                      </a:lnTo>
                      <a:lnTo>
                        <a:pt x="26" y="13"/>
                      </a:lnTo>
                      <a:lnTo>
                        <a:pt x="49" y="12"/>
                      </a:lnTo>
                      <a:lnTo>
                        <a:pt x="71" y="10"/>
                      </a:lnTo>
                      <a:lnTo>
                        <a:pt x="92" y="8"/>
                      </a:lnTo>
                      <a:lnTo>
                        <a:pt x="112" y="7"/>
                      </a:lnTo>
                      <a:lnTo>
                        <a:pt x="129" y="5"/>
                      </a:lnTo>
                      <a:lnTo>
                        <a:pt x="145" y="5"/>
                      </a:lnTo>
                      <a:lnTo>
                        <a:pt x="161" y="3"/>
                      </a:lnTo>
                      <a:lnTo>
                        <a:pt x="174" y="3"/>
                      </a:lnTo>
                      <a:lnTo>
                        <a:pt x="188" y="1"/>
                      </a:lnTo>
                      <a:lnTo>
                        <a:pt x="200" y="1"/>
                      </a:lnTo>
                      <a:lnTo>
                        <a:pt x="209" y="1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7" y="40"/>
                      </a:lnTo>
                      <a:lnTo>
                        <a:pt x="223" y="42"/>
                      </a:lnTo>
                      <a:lnTo>
                        <a:pt x="209" y="46"/>
                      </a:lnTo>
                      <a:lnTo>
                        <a:pt x="182" y="51"/>
                      </a:lnTo>
                      <a:lnTo>
                        <a:pt x="153" y="56"/>
                      </a:lnTo>
                      <a:lnTo>
                        <a:pt x="137" y="59"/>
                      </a:lnTo>
                      <a:lnTo>
                        <a:pt x="121" y="61"/>
                      </a:lnTo>
                      <a:lnTo>
                        <a:pt x="121" y="61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Freeform 35"/>
                <p:cNvSpPr/>
                <p:nvPr/>
              </p:nvSpPr>
              <p:spPr bwMode="auto">
                <a:xfrm>
                  <a:off x="2098100" y="1915249"/>
                  <a:ext cx="263525" cy="442912"/>
                </a:xfrm>
                <a:custGeom>
                  <a:avLst/>
                  <a:gdLst>
                    <a:gd name="T0" fmla="*/ 166 w 333"/>
                    <a:gd name="T1" fmla="*/ 251 h 559"/>
                    <a:gd name="T2" fmla="*/ 186 w 333"/>
                    <a:gd name="T3" fmla="*/ 209 h 559"/>
                    <a:gd name="T4" fmla="*/ 202 w 333"/>
                    <a:gd name="T5" fmla="*/ 170 h 559"/>
                    <a:gd name="T6" fmla="*/ 211 w 333"/>
                    <a:gd name="T7" fmla="*/ 133 h 559"/>
                    <a:gd name="T8" fmla="*/ 219 w 333"/>
                    <a:gd name="T9" fmla="*/ 100 h 559"/>
                    <a:gd name="T10" fmla="*/ 223 w 333"/>
                    <a:gd name="T11" fmla="*/ 73 h 559"/>
                    <a:gd name="T12" fmla="*/ 223 w 333"/>
                    <a:gd name="T13" fmla="*/ 53 h 559"/>
                    <a:gd name="T14" fmla="*/ 221 w 333"/>
                    <a:gd name="T15" fmla="*/ 36 h 559"/>
                    <a:gd name="T16" fmla="*/ 217 w 333"/>
                    <a:gd name="T17" fmla="*/ 24 h 559"/>
                    <a:gd name="T18" fmla="*/ 213 w 333"/>
                    <a:gd name="T19" fmla="*/ 15 h 559"/>
                    <a:gd name="T20" fmla="*/ 213 w 333"/>
                    <a:gd name="T21" fmla="*/ 9 h 559"/>
                    <a:gd name="T22" fmla="*/ 217 w 333"/>
                    <a:gd name="T23" fmla="*/ 5 h 559"/>
                    <a:gd name="T24" fmla="*/ 223 w 333"/>
                    <a:gd name="T25" fmla="*/ 2 h 559"/>
                    <a:gd name="T26" fmla="*/ 229 w 333"/>
                    <a:gd name="T27" fmla="*/ 0 h 559"/>
                    <a:gd name="T28" fmla="*/ 239 w 333"/>
                    <a:gd name="T29" fmla="*/ 0 h 559"/>
                    <a:gd name="T30" fmla="*/ 251 w 333"/>
                    <a:gd name="T31" fmla="*/ 2 h 559"/>
                    <a:gd name="T32" fmla="*/ 268 w 333"/>
                    <a:gd name="T33" fmla="*/ 7 h 559"/>
                    <a:gd name="T34" fmla="*/ 296 w 333"/>
                    <a:gd name="T35" fmla="*/ 17 h 559"/>
                    <a:gd name="T36" fmla="*/ 309 w 333"/>
                    <a:gd name="T37" fmla="*/ 24 h 559"/>
                    <a:gd name="T38" fmla="*/ 319 w 333"/>
                    <a:gd name="T39" fmla="*/ 34 h 559"/>
                    <a:gd name="T40" fmla="*/ 325 w 333"/>
                    <a:gd name="T41" fmla="*/ 43 h 559"/>
                    <a:gd name="T42" fmla="*/ 331 w 333"/>
                    <a:gd name="T43" fmla="*/ 51 h 559"/>
                    <a:gd name="T44" fmla="*/ 333 w 333"/>
                    <a:gd name="T45" fmla="*/ 59 h 559"/>
                    <a:gd name="T46" fmla="*/ 331 w 333"/>
                    <a:gd name="T47" fmla="*/ 66 h 559"/>
                    <a:gd name="T48" fmla="*/ 327 w 333"/>
                    <a:gd name="T49" fmla="*/ 78 h 559"/>
                    <a:gd name="T50" fmla="*/ 321 w 333"/>
                    <a:gd name="T51" fmla="*/ 92 h 559"/>
                    <a:gd name="T52" fmla="*/ 313 w 333"/>
                    <a:gd name="T53" fmla="*/ 109 h 559"/>
                    <a:gd name="T54" fmla="*/ 303 w 333"/>
                    <a:gd name="T55" fmla="*/ 131 h 559"/>
                    <a:gd name="T56" fmla="*/ 290 w 333"/>
                    <a:gd name="T57" fmla="*/ 156 h 559"/>
                    <a:gd name="T58" fmla="*/ 276 w 333"/>
                    <a:gd name="T59" fmla="*/ 185 h 559"/>
                    <a:gd name="T60" fmla="*/ 258 w 333"/>
                    <a:gd name="T61" fmla="*/ 217 h 559"/>
                    <a:gd name="T62" fmla="*/ 239 w 333"/>
                    <a:gd name="T63" fmla="*/ 253 h 559"/>
                    <a:gd name="T64" fmla="*/ 219 w 333"/>
                    <a:gd name="T65" fmla="*/ 285 h 559"/>
                    <a:gd name="T66" fmla="*/ 200 w 333"/>
                    <a:gd name="T67" fmla="*/ 318 h 559"/>
                    <a:gd name="T68" fmla="*/ 161 w 333"/>
                    <a:gd name="T69" fmla="*/ 377 h 559"/>
                    <a:gd name="T70" fmla="*/ 119 w 333"/>
                    <a:gd name="T71" fmla="*/ 431 h 559"/>
                    <a:gd name="T72" fmla="*/ 88 w 333"/>
                    <a:gd name="T73" fmla="*/ 469 h 559"/>
                    <a:gd name="T74" fmla="*/ 69 w 333"/>
                    <a:gd name="T75" fmla="*/ 491 h 559"/>
                    <a:gd name="T76" fmla="*/ 51 w 333"/>
                    <a:gd name="T77" fmla="*/ 509 h 559"/>
                    <a:gd name="T78" fmla="*/ 37 w 333"/>
                    <a:gd name="T79" fmla="*/ 526 h 559"/>
                    <a:gd name="T80" fmla="*/ 25 w 333"/>
                    <a:gd name="T81" fmla="*/ 538 h 559"/>
                    <a:gd name="T82" fmla="*/ 16 w 333"/>
                    <a:gd name="T83" fmla="*/ 548 h 559"/>
                    <a:gd name="T84" fmla="*/ 8 w 333"/>
                    <a:gd name="T85" fmla="*/ 555 h 559"/>
                    <a:gd name="T86" fmla="*/ 4 w 333"/>
                    <a:gd name="T87" fmla="*/ 559 h 559"/>
                    <a:gd name="T88" fmla="*/ 0 w 333"/>
                    <a:gd name="T89" fmla="*/ 559 h 559"/>
                    <a:gd name="T90" fmla="*/ 0 w 333"/>
                    <a:gd name="T91" fmla="*/ 555 h 559"/>
                    <a:gd name="T92" fmla="*/ 2 w 333"/>
                    <a:gd name="T93" fmla="*/ 550 h 559"/>
                    <a:gd name="T94" fmla="*/ 6 w 333"/>
                    <a:gd name="T95" fmla="*/ 540 h 559"/>
                    <a:gd name="T96" fmla="*/ 12 w 333"/>
                    <a:gd name="T97" fmla="*/ 528 h 559"/>
                    <a:gd name="T98" fmla="*/ 22 w 333"/>
                    <a:gd name="T99" fmla="*/ 515 h 559"/>
                    <a:gd name="T100" fmla="*/ 33 w 333"/>
                    <a:gd name="T101" fmla="*/ 496 h 559"/>
                    <a:gd name="T102" fmla="*/ 45 w 333"/>
                    <a:gd name="T103" fmla="*/ 474 h 559"/>
                    <a:gd name="T104" fmla="*/ 69 w 333"/>
                    <a:gd name="T105" fmla="*/ 436 h 559"/>
                    <a:gd name="T106" fmla="*/ 96 w 333"/>
                    <a:gd name="T107" fmla="*/ 389 h 559"/>
                    <a:gd name="T108" fmla="*/ 121 w 333"/>
                    <a:gd name="T109" fmla="*/ 343 h 559"/>
                    <a:gd name="T110" fmla="*/ 145 w 333"/>
                    <a:gd name="T111" fmla="*/ 296 h 559"/>
                    <a:gd name="T112" fmla="*/ 155 w 333"/>
                    <a:gd name="T113" fmla="*/ 273 h 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33" h="559">
                      <a:moveTo>
                        <a:pt x="155" y="273"/>
                      </a:moveTo>
                      <a:lnTo>
                        <a:pt x="166" y="251"/>
                      </a:lnTo>
                      <a:lnTo>
                        <a:pt x="176" y="229"/>
                      </a:lnTo>
                      <a:lnTo>
                        <a:pt x="186" y="209"/>
                      </a:lnTo>
                      <a:lnTo>
                        <a:pt x="194" y="189"/>
                      </a:lnTo>
                      <a:lnTo>
                        <a:pt x="202" y="170"/>
                      </a:lnTo>
                      <a:lnTo>
                        <a:pt x="207" y="151"/>
                      </a:lnTo>
                      <a:lnTo>
                        <a:pt x="211" y="133"/>
                      </a:lnTo>
                      <a:lnTo>
                        <a:pt x="215" y="116"/>
                      </a:lnTo>
                      <a:lnTo>
                        <a:pt x="219" y="100"/>
                      </a:lnTo>
                      <a:lnTo>
                        <a:pt x="221" y="87"/>
                      </a:lnTo>
                      <a:lnTo>
                        <a:pt x="223" y="73"/>
                      </a:lnTo>
                      <a:lnTo>
                        <a:pt x="223" y="63"/>
                      </a:lnTo>
                      <a:lnTo>
                        <a:pt x="223" y="53"/>
                      </a:lnTo>
                      <a:lnTo>
                        <a:pt x="223" y="43"/>
                      </a:lnTo>
                      <a:lnTo>
                        <a:pt x="221" y="36"/>
                      </a:lnTo>
                      <a:lnTo>
                        <a:pt x="221" y="29"/>
                      </a:lnTo>
                      <a:lnTo>
                        <a:pt x="217" y="24"/>
                      </a:lnTo>
                      <a:lnTo>
                        <a:pt x="215" y="19"/>
                      </a:lnTo>
                      <a:lnTo>
                        <a:pt x="213" y="15"/>
                      </a:lnTo>
                      <a:lnTo>
                        <a:pt x="213" y="12"/>
                      </a:lnTo>
                      <a:lnTo>
                        <a:pt x="213" y="9"/>
                      </a:lnTo>
                      <a:lnTo>
                        <a:pt x="215" y="7"/>
                      </a:lnTo>
                      <a:lnTo>
                        <a:pt x="217" y="5"/>
                      </a:lnTo>
                      <a:lnTo>
                        <a:pt x="221" y="3"/>
                      </a:lnTo>
                      <a:lnTo>
                        <a:pt x="223" y="2"/>
                      </a:lnTo>
                      <a:lnTo>
                        <a:pt x="225" y="0"/>
                      </a:lnTo>
                      <a:lnTo>
                        <a:pt x="229" y="0"/>
                      </a:lnTo>
                      <a:lnTo>
                        <a:pt x="233" y="0"/>
                      </a:lnTo>
                      <a:lnTo>
                        <a:pt x="239" y="0"/>
                      </a:lnTo>
                      <a:lnTo>
                        <a:pt x="245" y="0"/>
                      </a:lnTo>
                      <a:lnTo>
                        <a:pt x="251" y="2"/>
                      </a:lnTo>
                      <a:lnTo>
                        <a:pt x="258" y="3"/>
                      </a:lnTo>
                      <a:lnTo>
                        <a:pt x="268" y="7"/>
                      </a:lnTo>
                      <a:lnTo>
                        <a:pt x="282" y="12"/>
                      </a:lnTo>
                      <a:lnTo>
                        <a:pt x="296" y="17"/>
                      </a:lnTo>
                      <a:lnTo>
                        <a:pt x="301" y="20"/>
                      </a:lnTo>
                      <a:lnTo>
                        <a:pt x="309" y="24"/>
                      </a:lnTo>
                      <a:lnTo>
                        <a:pt x="313" y="29"/>
                      </a:lnTo>
                      <a:lnTo>
                        <a:pt x="319" y="34"/>
                      </a:lnTo>
                      <a:lnTo>
                        <a:pt x="323" y="39"/>
                      </a:lnTo>
                      <a:lnTo>
                        <a:pt x="325" y="43"/>
                      </a:lnTo>
                      <a:lnTo>
                        <a:pt x="329" y="48"/>
                      </a:lnTo>
                      <a:lnTo>
                        <a:pt x="331" y="51"/>
                      </a:lnTo>
                      <a:lnTo>
                        <a:pt x="331" y="56"/>
                      </a:lnTo>
                      <a:lnTo>
                        <a:pt x="333" y="59"/>
                      </a:lnTo>
                      <a:lnTo>
                        <a:pt x="331" y="63"/>
                      </a:lnTo>
                      <a:lnTo>
                        <a:pt x="331" y="66"/>
                      </a:lnTo>
                      <a:lnTo>
                        <a:pt x="329" y="71"/>
                      </a:lnTo>
                      <a:lnTo>
                        <a:pt x="327" y="78"/>
                      </a:lnTo>
                      <a:lnTo>
                        <a:pt x="325" y="83"/>
                      </a:lnTo>
                      <a:lnTo>
                        <a:pt x="321" y="92"/>
                      </a:lnTo>
                      <a:lnTo>
                        <a:pt x="317" y="100"/>
                      </a:lnTo>
                      <a:lnTo>
                        <a:pt x="313" y="109"/>
                      </a:lnTo>
                      <a:lnTo>
                        <a:pt x="309" y="119"/>
                      </a:lnTo>
                      <a:lnTo>
                        <a:pt x="303" y="131"/>
                      </a:lnTo>
                      <a:lnTo>
                        <a:pt x="297" y="143"/>
                      </a:lnTo>
                      <a:lnTo>
                        <a:pt x="290" y="156"/>
                      </a:lnTo>
                      <a:lnTo>
                        <a:pt x="284" y="170"/>
                      </a:lnTo>
                      <a:lnTo>
                        <a:pt x="276" y="185"/>
                      </a:lnTo>
                      <a:lnTo>
                        <a:pt x="266" y="200"/>
                      </a:lnTo>
                      <a:lnTo>
                        <a:pt x="258" y="217"/>
                      </a:lnTo>
                      <a:lnTo>
                        <a:pt x="249" y="234"/>
                      </a:lnTo>
                      <a:lnTo>
                        <a:pt x="239" y="253"/>
                      </a:lnTo>
                      <a:lnTo>
                        <a:pt x="229" y="270"/>
                      </a:lnTo>
                      <a:lnTo>
                        <a:pt x="219" y="285"/>
                      </a:lnTo>
                      <a:lnTo>
                        <a:pt x="209" y="302"/>
                      </a:lnTo>
                      <a:lnTo>
                        <a:pt x="200" y="318"/>
                      </a:lnTo>
                      <a:lnTo>
                        <a:pt x="180" y="348"/>
                      </a:lnTo>
                      <a:lnTo>
                        <a:pt x="161" y="377"/>
                      </a:lnTo>
                      <a:lnTo>
                        <a:pt x="141" y="404"/>
                      </a:lnTo>
                      <a:lnTo>
                        <a:pt x="119" y="431"/>
                      </a:lnTo>
                      <a:lnTo>
                        <a:pt x="100" y="457"/>
                      </a:lnTo>
                      <a:lnTo>
                        <a:pt x="88" y="469"/>
                      </a:lnTo>
                      <a:lnTo>
                        <a:pt x="78" y="481"/>
                      </a:lnTo>
                      <a:lnTo>
                        <a:pt x="69" y="491"/>
                      </a:lnTo>
                      <a:lnTo>
                        <a:pt x="61" y="501"/>
                      </a:lnTo>
                      <a:lnTo>
                        <a:pt x="51" y="509"/>
                      </a:lnTo>
                      <a:lnTo>
                        <a:pt x="43" y="518"/>
                      </a:lnTo>
                      <a:lnTo>
                        <a:pt x="37" y="526"/>
                      </a:lnTo>
                      <a:lnTo>
                        <a:pt x="29" y="533"/>
                      </a:lnTo>
                      <a:lnTo>
                        <a:pt x="25" y="538"/>
                      </a:lnTo>
                      <a:lnTo>
                        <a:pt x="20" y="543"/>
                      </a:lnTo>
                      <a:lnTo>
                        <a:pt x="16" y="548"/>
                      </a:lnTo>
                      <a:lnTo>
                        <a:pt x="12" y="552"/>
                      </a:lnTo>
                      <a:lnTo>
                        <a:pt x="8" y="555"/>
                      </a:lnTo>
                      <a:lnTo>
                        <a:pt x="6" y="557"/>
                      </a:lnTo>
                      <a:lnTo>
                        <a:pt x="4" y="559"/>
                      </a:lnTo>
                      <a:lnTo>
                        <a:pt x="2" y="559"/>
                      </a:lnTo>
                      <a:lnTo>
                        <a:pt x="0" y="559"/>
                      </a:lnTo>
                      <a:lnTo>
                        <a:pt x="0" y="557"/>
                      </a:lnTo>
                      <a:lnTo>
                        <a:pt x="0" y="555"/>
                      </a:lnTo>
                      <a:lnTo>
                        <a:pt x="0" y="554"/>
                      </a:lnTo>
                      <a:lnTo>
                        <a:pt x="2" y="550"/>
                      </a:lnTo>
                      <a:lnTo>
                        <a:pt x="4" y="545"/>
                      </a:lnTo>
                      <a:lnTo>
                        <a:pt x="6" y="540"/>
                      </a:lnTo>
                      <a:lnTo>
                        <a:pt x="10" y="535"/>
                      </a:lnTo>
                      <a:lnTo>
                        <a:pt x="12" y="528"/>
                      </a:lnTo>
                      <a:lnTo>
                        <a:pt x="16" y="521"/>
                      </a:lnTo>
                      <a:lnTo>
                        <a:pt x="22" y="515"/>
                      </a:lnTo>
                      <a:lnTo>
                        <a:pt x="27" y="504"/>
                      </a:lnTo>
                      <a:lnTo>
                        <a:pt x="33" y="496"/>
                      </a:lnTo>
                      <a:lnTo>
                        <a:pt x="39" y="486"/>
                      </a:lnTo>
                      <a:lnTo>
                        <a:pt x="45" y="474"/>
                      </a:lnTo>
                      <a:lnTo>
                        <a:pt x="53" y="462"/>
                      </a:lnTo>
                      <a:lnTo>
                        <a:pt x="69" y="436"/>
                      </a:lnTo>
                      <a:lnTo>
                        <a:pt x="82" y="413"/>
                      </a:lnTo>
                      <a:lnTo>
                        <a:pt x="96" y="389"/>
                      </a:lnTo>
                      <a:lnTo>
                        <a:pt x="110" y="365"/>
                      </a:lnTo>
                      <a:lnTo>
                        <a:pt x="121" y="343"/>
                      </a:lnTo>
                      <a:lnTo>
                        <a:pt x="133" y="319"/>
                      </a:lnTo>
                      <a:lnTo>
                        <a:pt x="145" y="296"/>
                      </a:lnTo>
                      <a:lnTo>
                        <a:pt x="155" y="273"/>
                      </a:lnTo>
                      <a:lnTo>
                        <a:pt x="155" y="273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0" name="组合 119"/>
            <p:cNvGrpSpPr/>
            <p:nvPr/>
          </p:nvGrpSpPr>
          <p:grpSpPr>
            <a:xfrm>
              <a:off x="3739581" y="3918517"/>
              <a:ext cx="507365" cy="509905"/>
              <a:chOff x="2258924" y="3916206"/>
              <a:chExt cx="507365" cy="509905"/>
            </a:xfrm>
          </p:grpSpPr>
          <p:pic>
            <p:nvPicPr>
              <p:cNvPr id="150" name="图片 149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1" name="组合 150"/>
              <p:cNvGrpSpPr/>
              <p:nvPr/>
            </p:nvGrpSpPr>
            <p:grpSpPr>
              <a:xfrm>
                <a:off x="2365797" y="4019297"/>
                <a:ext cx="125025" cy="284148"/>
                <a:chOff x="1777425" y="1983512"/>
                <a:chExt cx="314325" cy="714375"/>
              </a:xfrm>
            </p:grpSpPr>
            <p:sp>
              <p:nvSpPr>
                <p:cNvPr id="152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" name="Freeform 32"/>
                <p:cNvSpPr/>
                <p:nvPr/>
              </p:nvSpPr>
              <p:spPr bwMode="auto">
                <a:xfrm>
                  <a:off x="1832987" y="2394674"/>
                  <a:ext cx="136525" cy="52387"/>
                </a:xfrm>
                <a:custGeom>
                  <a:avLst/>
                  <a:gdLst>
                    <a:gd name="T0" fmla="*/ 0 w 173"/>
                    <a:gd name="T1" fmla="*/ 40 h 66"/>
                    <a:gd name="T2" fmla="*/ 24 w 173"/>
                    <a:gd name="T3" fmla="*/ 32 h 66"/>
                    <a:gd name="T4" fmla="*/ 45 w 173"/>
                    <a:gd name="T5" fmla="*/ 23 h 66"/>
                    <a:gd name="T6" fmla="*/ 65 w 173"/>
                    <a:gd name="T7" fmla="*/ 16 h 66"/>
                    <a:gd name="T8" fmla="*/ 85 w 173"/>
                    <a:gd name="T9" fmla="*/ 10 h 66"/>
                    <a:gd name="T10" fmla="*/ 92 w 173"/>
                    <a:gd name="T11" fmla="*/ 8 h 66"/>
                    <a:gd name="T12" fmla="*/ 100 w 173"/>
                    <a:gd name="T13" fmla="*/ 6 h 66"/>
                    <a:gd name="T14" fmla="*/ 108 w 173"/>
                    <a:gd name="T15" fmla="*/ 3 h 66"/>
                    <a:gd name="T16" fmla="*/ 114 w 173"/>
                    <a:gd name="T17" fmla="*/ 3 h 66"/>
                    <a:gd name="T18" fmla="*/ 120 w 173"/>
                    <a:gd name="T19" fmla="*/ 1 h 66"/>
                    <a:gd name="T20" fmla="*/ 126 w 173"/>
                    <a:gd name="T21" fmla="*/ 0 h 66"/>
                    <a:gd name="T22" fmla="*/ 131 w 173"/>
                    <a:gd name="T23" fmla="*/ 0 h 66"/>
                    <a:gd name="T24" fmla="*/ 135 w 173"/>
                    <a:gd name="T25" fmla="*/ 0 h 66"/>
                    <a:gd name="T26" fmla="*/ 143 w 173"/>
                    <a:gd name="T27" fmla="*/ 0 h 66"/>
                    <a:gd name="T28" fmla="*/ 151 w 173"/>
                    <a:gd name="T29" fmla="*/ 1 h 66"/>
                    <a:gd name="T30" fmla="*/ 157 w 173"/>
                    <a:gd name="T31" fmla="*/ 1 h 66"/>
                    <a:gd name="T32" fmla="*/ 163 w 173"/>
                    <a:gd name="T33" fmla="*/ 5 h 66"/>
                    <a:gd name="T34" fmla="*/ 167 w 173"/>
                    <a:gd name="T35" fmla="*/ 6 h 66"/>
                    <a:gd name="T36" fmla="*/ 171 w 173"/>
                    <a:gd name="T37" fmla="*/ 10 h 66"/>
                    <a:gd name="T38" fmla="*/ 173 w 173"/>
                    <a:gd name="T39" fmla="*/ 15 h 66"/>
                    <a:gd name="T40" fmla="*/ 173 w 173"/>
                    <a:gd name="T41" fmla="*/ 20 h 66"/>
                    <a:gd name="T42" fmla="*/ 173 w 173"/>
                    <a:gd name="T43" fmla="*/ 25 h 66"/>
                    <a:gd name="T44" fmla="*/ 171 w 173"/>
                    <a:gd name="T45" fmla="*/ 30 h 66"/>
                    <a:gd name="T46" fmla="*/ 167 w 173"/>
                    <a:gd name="T47" fmla="*/ 35 h 66"/>
                    <a:gd name="T48" fmla="*/ 163 w 173"/>
                    <a:gd name="T49" fmla="*/ 39 h 66"/>
                    <a:gd name="T50" fmla="*/ 157 w 173"/>
                    <a:gd name="T51" fmla="*/ 42 h 66"/>
                    <a:gd name="T52" fmla="*/ 149 w 173"/>
                    <a:gd name="T53" fmla="*/ 45 h 66"/>
                    <a:gd name="T54" fmla="*/ 141 w 173"/>
                    <a:gd name="T55" fmla="*/ 49 h 66"/>
                    <a:gd name="T56" fmla="*/ 131 w 173"/>
                    <a:gd name="T57" fmla="*/ 50 h 66"/>
                    <a:gd name="T58" fmla="*/ 120 w 173"/>
                    <a:gd name="T59" fmla="*/ 54 h 66"/>
                    <a:gd name="T60" fmla="*/ 108 w 173"/>
                    <a:gd name="T61" fmla="*/ 57 h 66"/>
                    <a:gd name="T62" fmla="*/ 94 w 173"/>
                    <a:gd name="T63" fmla="*/ 61 h 66"/>
                    <a:gd name="T64" fmla="*/ 79 w 173"/>
                    <a:gd name="T65" fmla="*/ 62 h 66"/>
                    <a:gd name="T66" fmla="*/ 61 w 173"/>
                    <a:gd name="T67" fmla="*/ 64 h 66"/>
                    <a:gd name="T68" fmla="*/ 43 w 173"/>
                    <a:gd name="T69" fmla="*/ 64 h 66"/>
                    <a:gd name="T70" fmla="*/ 22 w 173"/>
                    <a:gd name="T71" fmla="*/ 66 h 66"/>
                    <a:gd name="T72" fmla="*/ 0 w 173"/>
                    <a:gd name="T73" fmla="*/ 66 h 66"/>
                    <a:gd name="T74" fmla="*/ 0 w 173"/>
                    <a:gd name="T75" fmla="*/ 40 h 66"/>
                    <a:gd name="T76" fmla="*/ 0 w 173"/>
                    <a:gd name="T77" fmla="*/ 4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3" h="66">
                      <a:moveTo>
                        <a:pt x="0" y="40"/>
                      </a:moveTo>
                      <a:lnTo>
                        <a:pt x="24" y="32"/>
                      </a:lnTo>
                      <a:lnTo>
                        <a:pt x="45" y="23"/>
                      </a:lnTo>
                      <a:lnTo>
                        <a:pt x="65" y="16"/>
                      </a:lnTo>
                      <a:lnTo>
                        <a:pt x="85" y="10"/>
                      </a:lnTo>
                      <a:lnTo>
                        <a:pt x="92" y="8"/>
                      </a:lnTo>
                      <a:lnTo>
                        <a:pt x="100" y="6"/>
                      </a:lnTo>
                      <a:lnTo>
                        <a:pt x="108" y="3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43" y="0"/>
                      </a:lnTo>
                      <a:lnTo>
                        <a:pt x="151" y="1"/>
                      </a:lnTo>
                      <a:lnTo>
                        <a:pt x="157" y="1"/>
                      </a:lnTo>
                      <a:lnTo>
                        <a:pt x="163" y="5"/>
                      </a:lnTo>
                      <a:lnTo>
                        <a:pt x="167" y="6"/>
                      </a:lnTo>
                      <a:lnTo>
                        <a:pt x="171" y="10"/>
                      </a:lnTo>
                      <a:lnTo>
                        <a:pt x="173" y="15"/>
                      </a:lnTo>
                      <a:lnTo>
                        <a:pt x="173" y="20"/>
                      </a:lnTo>
                      <a:lnTo>
                        <a:pt x="173" y="25"/>
                      </a:lnTo>
                      <a:lnTo>
                        <a:pt x="171" y="30"/>
                      </a:lnTo>
                      <a:lnTo>
                        <a:pt x="167" y="35"/>
                      </a:lnTo>
                      <a:lnTo>
                        <a:pt x="163" y="39"/>
                      </a:lnTo>
                      <a:lnTo>
                        <a:pt x="157" y="42"/>
                      </a:lnTo>
                      <a:lnTo>
                        <a:pt x="149" y="45"/>
                      </a:lnTo>
                      <a:lnTo>
                        <a:pt x="141" y="49"/>
                      </a:lnTo>
                      <a:lnTo>
                        <a:pt x="131" y="50"/>
                      </a:lnTo>
                      <a:lnTo>
                        <a:pt x="120" y="54"/>
                      </a:lnTo>
                      <a:lnTo>
                        <a:pt x="108" y="57"/>
                      </a:lnTo>
                      <a:lnTo>
                        <a:pt x="94" y="61"/>
                      </a:lnTo>
                      <a:lnTo>
                        <a:pt x="79" y="62"/>
                      </a:lnTo>
                      <a:lnTo>
                        <a:pt x="61" y="64"/>
                      </a:lnTo>
                      <a:lnTo>
                        <a:pt x="43" y="64"/>
                      </a:lnTo>
                      <a:lnTo>
                        <a:pt x="22" y="66"/>
                      </a:lnTo>
                      <a:lnTo>
                        <a:pt x="0" y="66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33"/>
                <p:cNvSpPr/>
                <p:nvPr/>
              </p:nvSpPr>
              <p:spPr bwMode="auto">
                <a:xfrm>
                  <a:off x="1844100" y="2577237"/>
                  <a:ext cx="187325" cy="52387"/>
                </a:xfrm>
                <a:custGeom>
                  <a:avLst/>
                  <a:gdLst>
                    <a:gd name="T0" fmla="*/ 121 w 237"/>
                    <a:gd name="T1" fmla="*/ 61 h 66"/>
                    <a:gd name="T2" fmla="*/ 106 w 237"/>
                    <a:gd name="T3" fmla="*/ 63 h 66"/>
                    <a:gd name="T4" fmla="*/ 90 w 237"/>
                    <a:gd name="T5" fmla="*/ 64 h 66"/>
                    <a:gd name="T6" fmla="*/ 61 w 237"/>
                    <a:gd name="T7" fmla="*/ 66 h 66"/>
                    <a:gd name="T8" fmla="*/ 31 w 237"/>
                    <a:gd name="T9" fmla="*/ 66 h 66"/>
                    <a:gd name="T10" fmla="*/ 0 w 237"/>
                    <a:gd name="T11" fmla="*/ 66 h 66"/>
                    <a:gd name="T12" fmla="*/ 0 w 237"/>
                    <a:gd name="T13" fmla="*/ 15 h 66"/>
                    <a:gd name="T14" fmla="*/ 26 w 237"/>
                    <a:gd name="T15" fmla="*/ 13 h 66"/>
                    <a:gd name="T16" fmla="*/ 49 w 237"/>
                    <a:gd name="T17" fmla="*/ 12 h 66"/>
                    <a:gd name="T18" fmla="*/ 71 w 237"/>
                    <a:gd name="T19" fmla="*/ 10 h 66"/>
                    <a:gd name="T20" fmla="*/ 92 w 237"/>
                    <a:gd name="T21" fmla="*/ 8 h 66"/>
                    <a:gd name="T22" fmla="*/ 112 w 237"/>
                    <a:gd name="T23" fmla="*/ 7 h 66"/>
                    <a:gd name="T24" fmla="*/ 129 w 237"/>
                    <a:gd name="T25" fmla="*/ 5 h 66"/>
                    <a:gd name="T26" fmla="*/ 145 w 237"/>
                    <a:gd name="T27" fmla="*/ 5 h 66"/>
                    <a:gd name="T28" fmla="*/ 161 w 237"/>
                    <a:gd name="T29" fmla="*/ 3 h 66"/>
                    <a:gd name="T30" fmla="*/ 174 w 237"/>
                    <a:gd name="T31" fmla="*/ 3 h 66"/>
                    <a:gd name="T32" fmla="*/ 188 w 237"/>
                    <a:gd name="T33" fmla="*/ 1 h 66"/>
                    <a:gd name="T34" fmla="*/ 200 w 237"/>
                    <a:gd name="T35" fmla="*/ 1 h 66"/>
                    <a:gd name="T36" fmla="*/ 209 w 237"/>
                    <a:gd name="T37" fmla="*/ 1 h 66"/>
                    <a:gd name="T38" fmla="*/ 219 w 237"/>
                    <a:gd name="T39" fmla="*/ 0 h 66"/>
                    <a:gd name="T40" fmla="*/ 227 w 237"/>
                    <a:gd name="T41" fmla="*/ 0 h 66"/>
                    <a:gd name="T42" fmla="*/ 233 w 237"/>
                    <a:gd name="T43" fmla="*/ 0 h 66"/>
                    <a:gd name="T44" fmla="*/ 237 w 237"/>
                    <a:gd name="T45" fmla="*/ 0 h 66"/>
                    <a:gd name="T46" fmla="*/ 237 w 237"/>
                    <a:gd name="T47" fmla="*/ 40 h 66"/>
                    <a:gd name="T48" fmla="*/ 223 w 237"/>
                    <a:gd name="T49" fmla="*/ 42 h 66"/>
                    <a:gd name="T50" fmla="*/ 209 w 237"/>
                    <a:gd name="T51" fmla="*/ 46 h 66"/>
                    <a:gd name="T52" fmla="*/ 182 w 237"/>
                    <a:gd name="T53" fmla="*/ 51 h 66"/>
                    <a:gd name="T54" fmla="*/ 153 w 237"/>
                    <a:gd name="T55" fmla="*/ 56 h 66"/>
                    <a:gd name="T56" fmla="*/ 137 w 237"/>
                    <a:gd name="T57" fmla="*/ 59 h 66"/>
                    <a:gd name="T58" fmla="*/ 121 w 237"/>
                    <a:gd name="T59" fmla="*/ 61 h 66"/>
                    <a:gd name="T60" fmla="*/ 121 w 237"/>
                    <a:gd name="T61" fmla="*/ 6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37" h="66">
                      <a:moveTo>
                        <a:pt x="121" y="61"/>
                      </a:moveTo>
                      <a:lnTo>
                        <a:pt x="106" y="63"/>
                      </a:lnTo>
                      <a:lnTo>
                        <a:pt x="90" y="64"/>
                      </a:lnTo>
                      <a:lnTo>
                        <a:pt x="61" y="66"/>
                      </a:lnTo>
                      <a:lnTo>
                        <a:pt x="31" y="66"/>
                      </a:lnTo>
                      <a:lnTo>
                        <a:pt x="0" y="66"/>
                      </a:lnTo>
                      <a:lnTo>
                        <a:pt x="0" y="15"/>
                      </a:lnTo>
                      <a:lnTo>
                        <a:pt x="26" y="13"/>
                      </a:lnTo>
                      <a:lnTo>
                        <a:pt x="49" y="12"/>
                      </a:lnTo>
                      <a:lnTo>
                        <a:pt x="71" y="10"/>
                      </a:lnTo>
                      <a:lnTo>
                        <a:pt x="92" y="8"/>
                      </a:lnTo>
                      <a:lnTo>
                        <a:pt x="112" y="7"/>
                      </a:lnTo>
                      <a:lnTo>
                        <a:pt x="129" y="5"/>
                      </a:lnTo>
                      <a:lnTo>
                        <a:pt x="145" y="5"/>
                      </a:lnTo>
                      <a:lnTo>
                        <a:pt x="161" y="3"/>
                      </a:lnTo>
                      <a:lnTo>
                        <a:pt x="174" y="3"/>
                      </a:lnTo>
                      <a:lnTo>
                        <a:pt x="188" y="1"/>
                      </a:lnTo>
                      <a:lnTo>
                        <a:pt x="200" y="1"/>
                      </a:lnTo>
                      <a:lnTo>
                        <a:pt x="209" y="1"/>
                      </a:lnTo>
                      <a:lnTo>
                        <a:pt x="219" y="0"/>
                      </a:lnTo>
                      <a:lnTo>
                        <a:pt x="227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7" y="40"/>
                      </a:lnTo>
                      <a:lnTo>
                        <a:pt x="223" y="42"/>
                      </a:lnTo>
                      <a:lnTo>
                        <a:pt x="209" y="46"/>
                      </a:lnTo>
                      <a:lnTo>
                        <a:pt x="182" y="51"/>
                      </a:lnTo>
                      <a:lnTo>
                        <a:pt x="153" y="56"/>
                      </a:lnTo>
                      <a:lnTo>
                        <a:pt x="137" y="59"/>
                      </a:lnTo>
                      <a:lnTo>
                        <a:pt x="121" y="61"/>
                      </a:lnTo>
                      <a:lnTo>
                        <a:pt x="121" y="61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1" name="组合 120"/>
            <p:cNvGrpSpPr/>
            <p:nvPr/>
          </p:nvGrpSpPr>
          <p:grpSpPr>
            <a:xfrm>
              <a:off x="3224089" y="3918517"/>
              <a:ext cx="507365" cy="509905"/>
              <a:chOff x="2258924" y="3916206"/>
              <a:chExt cx="507365" cy="509905"/>
            </a:xfrm>
          </p:grpSpPr>
          <p:pic>
            <p:nvPicPr>
              <p:cNvPr id="144" name="图片 143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45" name="组合 144"/>
              <p:cNvGrpSpPr/>
              <p:nvPr/>
            </p:nvGrpSpPr>
            <p:grpSpPr>
              <a:xfrm>
                <a:off x="2365797" y="4019297"/>
                <a:ext cx="125025" cy="284148"/>
                <a:chOff x="1777425" y="1983512"/>
                <a:chExt cx="314325" cy="714375"/>
              </a:xfrm>
            </p:grpSpPr>
            <p:sp>
              <p:nvSpPr>
                <p:cNvPr id="146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32"/>
                <p:cNvSpPr/>
                <p:nvPr/>
              </p:nvSpPr>
              <p:spPr bwMode="auto">
                <a:xfrm>
                  <a:off x="1832987" y="2394674"/>
                  <a:ext cx="136525" cy="52387"/>
                </a:xfrm>
                <a:custGeom>
                  <a:avLst/>
                  <a:gdLst>
                    <a:gd name="T0" fmla="*/ 0 w 173"/>
                    <a:gd name="T1" fmla="*/ 40 h 66"/>
                    <a:gd name="T2" fmla="*/ 24 w 173"/>
                    <a:gd name="T3" fmla="*/ 32 h 66"/>
                    <a:gd name="T4" fmla="*/ 45 w 173"/>
                    <a:gd name="T5" fmla="*/ 23 h 66"/>
                    <a:gd name="T6" fmla="*/ 65 w 173"/>
                    <a:gd name="T7" fmla="*/ 16 h 66"/>
                    <a:gd name="T8" fmla="*/ 85 w 173"/>
                    <a:gd name="T9" fmla="*/ 10 h 66"/>
                    <a:gd name="T10" fmla="*/ 92 w 173"/>
                    <a:gd name="T11" fmla="*/ 8 h 66"/>
                    <a:gd name="T12" fmla="*/ 100 w 173"/>
                    <a:gd name="T13" fmla="*/ 6 h 66"/>
                    <a:gd name="T14" fmla="*/ 108 w 173"/>
                    <a:gd name="T15" fmla="*/ 3 h 66"/>
                    <a:gd name="T16" fmla="*/ 114 w 173"/>
                    <a:gd name="T17" fmla="*/ 3 h 66"/>
                    <a:gd name="T18" fmla="*/ 120 w 173"/>
                    <a:gd name="T19" fmla="*/ 1 h 66"/>
                    <a:gd name="T20" fmla="*/ 126 w 173"/>
                    <a:gd name="T21" fmla="*/ 0 h 66"/>
                    <a:gd name="T22" fmla="*/ 131 w 173"/>
                    <a:gd name="T23" fmla="*/ 0 h 66"/>
                    <a:gd name="T24" fmla="*/ 135 w 173"/>
                    <a:gd name="T25" fmla="*/ 0 h 66"/>
                    <a:gd name="T26" fmla="*/ 143 w 173"/>
                    <a:gd name="T27" fmla="*/ 0 h 66"/>
                    <a:gd name="T28" fmla="*/ 151 w 173"/>
                    <a:gd name="T29" fmla="*/ 1 h 66"/>
                    <a:gd name="T30" fmla="*/ 157 w 173"/>
                    <a:gd name="T31" fmla="*/ 1 h 66"/>
                    <a:gd name="T32" fmla="*/ 163 w 173"/>
                    <a:gd name="T33" fmla="*/ 5 h 66"/>
                    <a:gd name="T34" fmla="*/ 167 w 173"/>
                    <a:gd name="T35" fmla="*/ 6 h 66"/>
                    <a:gd name="T36" fmla="*/ 171 w 173"/>
                    <a:gd name="T37" fmla="*/ 10 h 66"/>
                    <a:gd name="T38" fmla="*/ 173 w 173"/>
                    <a:gd name="T39" fmla="*/ 15 h 66"/>
                    <a:gd name="T40" fmla="*/ 173 w 173"/>
                    <a:gd name="T41" fmla="*/ 20 h 66"/>
                    <a:gd name="T42" fmla="*/ 173 w 173"/>
                    <a:gd name="T43" fmla="*/ 25 h 66"/>
                    <a:gd name="T44" fmla="*/ 171 w 173"/>
                    <a:gd name="T45" fmla="*/ 30 h 66"/>
                    <a:gd name="T46" fmla="*/ 167 w 173"/>
                    <a:gd name="T47" fmla="*/ 35 h 66"/>
                    <a:gd name="T48" fmla="*/ 163 w 173"/>
                    <a:gd name="T49" fmla="*/ 39 h 66"/>
                    <a:gd name="T50" fmla="*/ 157 w 173"/>
                    <a:gd name="T51" fmla="*/ 42 h 66"/>
                    <a:gd name="T52" fmla="*/ 149 w 173"/>
                    <a:gd name="T53" fmla="*/ 45 h 66"/>
                    <a:gd name="T54" fmla="*/ 141 w 173"/>
                    <a:gd name="T55" fmla="*/ 49 h 66"/>
                    <a:gd name="T56" fmla="*/ 131 w 173"/>
                    <a:gd name="T57" fmla="*/ 50 h 66"/>
                    <a:gd name="T58" fmla="*/ 120 w 173"/>
                    <a:gd name="T59" fmla="*/ 54 h 66"/>
                    <a:gd name="T60" fmla="*/ 108 w 173"/>
                    <a:gd name="T61" fmla="*/ 57 h 66"/>
                    <a:gd name="T62" fmla="*/ 94 w 173"/>
                    <a:gd name="T63" fmla="*/ 61 h 66"/>
                    <a:gd name="T64" fmla="*/ 79 w 173"/>
                    <a:gd name="T65" fmla="*/ 62 h 66"/>
                    <a:gd name="T66" fmla="*/ 61 w 173"/>
                    <a:gd name="T67" fmla="*/ 64 h 66"/>
                    <a:gd name="T68" fmla="*/ 43 w 173"/>
                    <a:gd name="T69" fmla="*/ 64 h 66"/>
                    <a:gd name="T70" fmla="*/ 22 w 173"/>
                    <a:gd name="T71" fmla="*/ 66 h 66"/>
                    <a:gd name="T72" fmla="*/ 0 w 173"/>
                    <a:gd name="T73" fmla="*/ 66 h 66"/>
                    <a:gd name="T74" fmla="*/ 0 w 173"/>
                    <a:gd name="T75" fmla="*/ 40 h 66"/>
                    <a:gd name="T76" fmla="*/ 0 w 173"/>
                    <a:gd name="T77" fmla="*/ 4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3" h="66">
                      <a:moveTo>
                        <a:pt x="0" y="40"/>
                      </a:moveTo>
                      <a:lnTo>
                        <a:pt x="24" y="32"/>
                      </a:lnTo>
                      <a:lnTo>
                        <a:pt x="45" y="23"/>
                      </a:lnTo>
                      <a:lnTo>
                        <a:pt x="65" y="16"/>
                      </a:lnTo>
                      <a:lnTo>
                        <a:pt x="85" y="10"/>
                      </a:lnTo>
                      <a:lnTo>
                        <a:pt x="92" y="8"/>
                      </a:lnTo>
                      <a:lnTo>
                        <a:pt x="100" y="6"/>
                      </a:lnTo>
                      <a:lnTo>
                        <a:pt x="108" y="3"/>
                      </a:lnTo>
                      <a:lnTo>
                        <a:pt x="114" y="3"/>
                      </a:lnTo>
                      <a:lnTo>
                        <a:pt x="120" y="1"/>
                      </a:lnTo>
                      <a:lnTo>
                        <a:pt x="126" y="0"/>
                      </a:lnTo>
                      <a:lnTo>
                        <a:pt x="131" y="0"/>
                      </a:lnTo>
                      <a:lnTo>
                        <a:pt x="135" y="0"/>
                      </a:lnTo>
                      <a:lnTo>
                        <a:pt x="143" y="0"/>
                      </a:lnTo>
                      <a:lnTo>
                        <a:pt x="151" y="1"/>
                      </a:lnTo>
                      <a:lnTo>
                        <a:pt x="157" y="1"/>
                      </a:lnTo>
                      <a:lnTo>
                        <a:pt x="163" y="5"/>
                      </a:lnTo>
                      <a:lnTo>
                        <a:pt x="167" y="6"/>
                      </a:lnTo>
                      <a:lnTo>
                        <a:pt x="171" y="10"/>
                      </a:lnTo>
                      <a:lnTo>
                        <a:pt x="173" y="15"/>
                      </a:lnTo>
                      <a:lnTo>
                        <a:pt x="173" y="20"/>
                      </a:lnTo>
                      <a:lnTo>
                        <a:pt x="173" y="25"/>
                      </a:lnTo>
                      <a:lnTo>
                        <a:pt x="171" y="30"/>
                      </a:lnTo>
                      <a:lnTo>
                        <a:pt x="167" y="35"/>
                      </a:lnTo>
                      <a:lnTo>
                        <a:pt x="163" y="39"/>
                      </a:lnTo>
                      <a:lnTo>
                        <a:pt x="157" y="42"/>
                      </a:lnTo>
                      <a:lnTo>
                        <a:pt x="149" y="45"/>
                      </a:lnTo>
                      <a:lnTo>
                        <a:pt x="141" y="49"/>
                      </a:lnTo>
                      <a:lnTo>
                        <a:pt x="131" y="50"/>
                      </a:lnTo>
                      <a:lnTo>
                        <a:pt x="120" y="54"/>
                      </a:lnTo>
                      <a:lnTo>
                        <a:pt x="108" y="57"/>
                      </a:lnTo>
                      <a:lnTo>
                        <a:pt x="94" y="61"/>
                      </a:lnTo>
                      <a:lnTo>
                        <a:pt x="79" y="62"/>
                      </a:lnTo>
                      <a:lnTo>
                        <a:pt x="61" y="64"/>
                      </a:lnTo>
                      <a:lnTo>
                        <a:pt x="43" y="64"/>
                      </a:lnTo>
                      <a:lnTo>
                        <a:pt x="22" y="66"/>
                      </a:lnTo>
                      <a:lnTo>
                        <a:pt x="0" y="66"/>
                      </a:lnTo>
                      <a:lnTo>
                        <a:pt x="0" y="40"/>
                      </a:lnTo>
                      <a:lnTo>
                        <a:pt x="0" y="40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8" name="组合 127"/>
            <p:cNvGrpSpPr/>
            <p:nvPr/>
          </p:nvGrpSpPr>
          <p:grpSpPr>
            <a:xfrm>
              <a:off x="2708597" y="3918517"/>
              <a:ext cx="507365" cy="509905"/>
              <a:chOff x="2258924" y="3916206"/>
              <a:chExt cx="507365" cy="509905"/>
            </a:xfrm>
          </p:grpSpPr>
          <p:pic>
            <p:nvPicPr>
              <p:cNvPr id="139" name="图片 138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40" name="组合 139"/>
              <p:cNvGrpSpPr/>
              <p:nvPr/>
            </p:nvGrpSpPr>
            <p:grpSpPr>
              <a:xfrm>
                <a:off x="2365797" y="4019297"/>
                <a:ext cx="125025" cy="284148"/>
                <a:chOff x="1777425" y="1983512"/>
                <a:chExt cx="314325" cy="714375"/>
              </a:xfrm>
            </p:grpSpPr>
            <p:sp>
              <p:nvSpPr>
                <p:cNvPr id="141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31"/>
                <p:cNvSpPr/>
                <p:nvPr/>
              </p:nvSpPr>
              <p:spPr bwMode="auto">
                <a:xfrm>
                  <a:off x="1821875" y="2205762"/>
                  <a:ext cx="269875" cy="492125"/>
                </a:xfrm>
                <a:custGeom>
                  <a:avLst/>
                  <a:gdLst>
                    <a:gd name="T0" fmla="*/ 301 w 338"/>
                    <a:gd name="T1" fmla="*/ 295 h 620"/>
                    <a:gd name="T2" fmla="*/ 299 w 338"/>
                    <a:gd name="T3" fmla="*/ 344 h 620"/>
                    <a:gd name="T4" fmla="*/ 297 w 338"/>
                    <a:gd name="T5" fmla="*/ 385 h 620"/>
                    <a:gd name="T6" fmla="*/ 297 w 338"/>
                    <a:gd name="T7" fmla="*/ 416 h 620"/>
                    <a:gd name="T8" fmla="*/ 297 w 338"/>
                    <a:gd name="T9" fmla="*/ 436 h 620"/>
                    <a:gd name="T10" fmla="*/ 297 w 338"/>
                    <a:gd name="T11" fmla="*/ 457 h 620"/>
                    <a:gd name="T12" fmla="*/ 293 w 338"/>
                    <a:gd name="T13" fmla="*/ 490 h 620"/>
                    <a:gd name="T14" fmla="*/ 287 w 338"/>
                    <a:gd name="T15" fmla="*/ 531 h 620"/>
                    <a:gd name="T16" fmla="*/ 280 w 338"/>
                    <a:gd name="T17" fmla="*/ 565 h 620"/>
                    <a:gd name="T18" fmla="*/ 274 w 338"/>
                    <a:gd name="T19" fmla="*/ 586 h 620"/>
                    <a:gd name="T20" fmla="*/ 270 w 338"/>
                    <a:gd name="T21" fmla="*/ 601 h 620"/>
                    <a:gd name="T22" fmla="*/ 264 w 338"/>
                    <a:gd name="T23" fmla="*/ 613 h 620"/>
                    <a:gd name="T24" fmla="*/ 258 w 338"/>
                    <a:gd name="T25" fmla="*/ 618 h 620"/>
                    <a:gd name="T26" fmla="*/ 250 w 338"/>
                    <a:gd name="T27" fmla="*/ 620 h 620"/>
                    <a:gd name="T28" fmla="*/ 238 w 338"/>
                    <a:gd name="T29" fmla="*/ 611 h 620"/>
                    <a:gd name="T30" fmla="*/ 229 w 338"/>
                    <a:gd name="T31" fmla="*/ 592 h 620"/>
                    <a:gd name="T32" fmla="*/ 227 w 338"/>
                    <a:gd name="T33" fmla="*/ 574 h 620"/>
                    <a:gd name="T34" fmla="*/ 225 w 338"/>
                    <a:gd name="T35" fmla="*/ 550 h 620"/>
                    <a:gd name="T36" fmla="*/ 225 w 338"/>
                    <a:gd name="T37" fmla="*/ 521 h 620"/>
                    <a:gd name="T38" fmla="*/ 227 w 338"/>
                    <a:gd name="T39" fmla="*/ 485 h 620"/>
                    <a:gd name="T40" fmla="*/ 229 w 338"/>
                    <a:gd name="T41" fmla="*/ 440 h 620"/>
                    <a:gd name="T42" fmla="*/ 235 w 338"/>
                    <a:gd name="T43" fmla="*/ 387 h 620"/>
                    <a:gd name="T44" fmla="*/ 238 w 338"/>
                    <a:gd name="T45" fmla="*/ 336 h 620"/>
                    <a:gd name="T46" fmla="*/ 240 w 338"/>
                    <a:gd name="T47" fmla="*/ 290 h 620"/>
                    <a:gd name="T48" fmla="*/ 242 w 338"/>
                    <a:gd name="T49" fmla="*/ 248 h 620"/>
                    <a:gd name="T50" fmla="*/ 242 w 338"/>
                    <a:gd name="T51" fmla="*/ 210 h 620"/>
                    <a:gd name="T52" fmla="*/ 242 w 338"/>
                    <a:gd name="T53" fmla="*/ 176 h 620"/>
                    <a:gd name="T54" fmla="*/ 238 w 338"/>
                    <a:gd name="T55" fmla="*/ 148 h 620"/>
                    <a:gd name="T56" fmla="*/ 236 w 338"/>
                    <a:gd name="T57" fmla="*/ 122 h 620"/>
                    <a:gd name="T58" fmla="*/ 233 w 338"/>
                    <a:gd name="T59" fmla="*/ 102 h 620"/>
                    <a:gd name="T60" fmla="*/ 231 w 338"/>
                    <a:gd name="T61" fmla="*/ 86 h 620"/>
                    <a:gd name="T62" fmla="*/ 229 w 338"/>
                    <a:gd name="T63" fmla="*/ 76 h 620"/>
                    <a:gd name="T64" fmla="*/ 225 w 338"/>
                    <a:gd name="T65" fmla="*/ 73 h 620"/>
                    <a:gd name="T66" fmla="*/ 217 w 338"/>
                    <a:gd name="T67" fmla="*/ 73 h 620"/>
                    <a:gd name="T68" fmla="*/ 203 w 338"/>
                    <a:gd name="T69" fmla="*/ 75 h 620"/>
                    <a:gd name="T70" fmla="*/ 186 w 338"/>
                    <a:gd name="T71" fmla="*/ 78 h 620"/>
                    <a:gd name="T72" fmla="*/ 162 w 338"/>
                    <a:gd name="T73" fmla="*/ 85 h 620"/>
                    <a:gd name="T74" fmla="*/ 125 w 338"/>
                    <a:gd name="T75" fmla="*/ 95 h 620"/>
                    <a:gd name="T76" fmla="*/ 70 w 338"/>
                    <a:gd name="T77" fmla="*/ 108 h 620"/>
                    <a:gd name="T78" fmla="*/ 17 w 338"/>
                    <a:gd name="T79" fmla="*/ 115 h 620"/>
                    <a:gd name="T80" fmla="*/ 15 w 338"/>
                    <a:gd name="T81" fmla="*/ 75 h 620"/>
                    <a:gd name="T82" fmla="*/ 64 w 338"/>
                    <a:gd name="T83" fmla="*/ 68 h 620"/>
                    <a:gd name="T84" fmla="*/ 115 w 338"/>
                    <a:gd name="T85" fmla="*/ 54 h 620"/>
                    <a:gd name="T86" fmla="*/ 166 w 338"/>
                    <a:gd name="T87" fmla="*/ 37 h 620"/>
                    <a:gd name="T88" fmla="*/ 201 w 338"/>
                    <a:gd name="T89" fmla="*/ 22 h 620"/>
                    <a:gd name="T90" fmla="*/ 223 w 338"/>
                    <a:gd name="T91" fmla="*/ 8 h 620"/>
                    <a:gd name="T92" fmla="*/ 235 w 338"/>
                    <a:gd name="T93" fmla="*/ 0 h 620"/>
                    <a:gd name="T94" fmla="*/ 254 w 338"/>
                    <a:gd name="T95" fmla="*/ 0 h 620"/>
                    <a:gd name="T96" fmla="*/ 281 w 338"/>
                    <a:gd name="T97" fmla="*/ 10 h 620"/>
                    <a:gd name="T98" fmla="*/ 317 w 338"/>
                    <a:gd name="T99" fmla="*/ 34 h 620"/>
                    <a:gd name="T100" fmla="*/ 328 w 338"/>
                    <a:gd name="T101" fmla="*/ 46 h 620"/>
                    <a:gd name="T102" fmla="*/ 336 w 338"/>
                    <a:gd name="T103" fmla="*/ 58 h 620"/>
                    <a:gd name="T104" fmla="*/ 336 w 338"/>
                    <a:gd name="T105" fmla="*/ 75 h 620"/>
                    <a:gd name="T106" fmla="*/ 325 w 338"/>
                    <a:gd name="T107" fmla="*/ 85 h 620"/>
                    <a:gd name="T108" fmla="*/ 321 w 338"/>
                    <a:gd name="T109" fmla="*/ 95 h 620"/>
                    <a:gd name="T110" fmla="*/ 315 w 338"/>
                    <a:gd name="T111" fmla="*/ 115 h 620"/>
                    <a:gd name="T112" fmla="*/ 311 w 338"/>
                    <a:gd name="T113" fmla="*/ 146 h 620"/>
                    <a:gd name="T114" fmla="*/ 307 w 338"/>
                    <a:gd name="T115" fmla="*/ 187 h 620"/>
                    <a:gd name="T116" fmla="*/ 303 w 338"/>
                    <a:gd name="T117" fmla="*/ 238 h 6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38" h="620">
                      <a:moveTo>
                        <a:pt x="301" y="258"/>
                      </a:moveTo>
                      <a:lnTo>
                        <a:pt x="301" y="277"/>
                      </a:lnTo>
                      <a:lnTo>
                        <a:pt x="301" y="295"/>
                      </a:lnTo>
                      <a:lnTo>
                        <a:pt x="299" y="314"/>
                      </a:lnTo>
                      <a:lnTo>
                        <a:pt x="299" y="329"/>
                      </a:lnTo>
                      <a:lnTo>
                        <a:pt x="299" y="344"/>
                      </a:lnTo>
                      <a:lnTo>
                        <a:pt x="299" y="360"/>
                      </a:lnTo>
                      <a:lnTo>
                        <a:pt x="297" y="372"/>
                      </a:lnTo>
                      <a:lnTo>
                        <a:pt x="297" y="385"/>
                      </a:lnTo>
                      <a:lnTo>
                        <a:pt x="297" y="395"/>
                      </a:lnTo>
                      <a:lnTo>
                        <a:pt x="297" y="406"/>
                      </a:lnTo>
                      <a:lnTo>
                        <a:pt x="297" y="416"/>
                      </a:lnTo>
                      <a:lnTo>
                        <a:pt x="297" y="423"/>
                      </a:lnTo>
                      <a:lnTo>
                        <a:pt x="297" y="431"/>
                      </a:lnTo>
                      <a:lnTo>
                        <a:pt x="297" y="436"/>
                      </a:lnTo>
                      <a:lnTo>
                        <a:pt x="297" y="441"/>
                      </a:lnTo>
                      <a:lnTo>
                        <a:pt x="297" y="446"/>
                      </a:lnTo>
                      <a:lnTo>
                        <a:pt x="297" y="457"/>
                      </a:lnTo>
                      <a:lnTo>
                        <a:pt x="297" y="467"/>
                      </a:lnTo>
                      <a:lnTo>
                        <a:pt x="295" y="477"/>
                      </a:lnTo>
                      <a:lnTo>
                        <a:pt x="293" y="490"/>
                      </a:lnTo>
                      <a:lnTo>
                        <a:pt x="291" y="502"/>
                      </a:lnTo>
                      <a:lnTo>
                        <a:pt x="289" y="516"/>
                      </a:lnTo>
                      <a:lnTo>
                        <a:pt x="287" y="531"/>
                      </a:lnTo>
                      <a:lnTo>
                        <a:pt x="283" y="548"/>
                      </a:lnTo>
                      <a:lnTo>
                        <a:pt x="281" y="557"/>
                      </a:lnTo>
                      <a:lnTo>
                        <a:pt x="280" y="565"/>
                      </a:lnTo>
                      <a:lnTo>
                        <a:pt x="278" y="572"/>
                      </a:lnTo>
                      <a:lnTo>
                        <a:pt x="276" y="579"/>
                      </a:lnTo>
                      <a:lnTo>
                        <a:pt x="274" y="586"/>
                      </a:lnTo>
                      <a:lnTo>
                        <a:pt x="274" y="591"/>
                      </a:lnTo>
                      <a:lnTo>
                        <a:pt x="272" y="596"/>
                      </a:lnTo>
                      <a:lnTo>
                        <a:pt x="270" y="601"/>
                      </a:lnTo>
                      <a:lnTo>
                        <a:pt x="268" y="606"/>
                      </a:lnTo>
                      <a:lnTo>
                        <a:pt x="266" y="609"/>
                      </a:lnTo>
                      <a:lnTo>
                        <a:pt x="264" y="613"/>
                      </a:lnTo>
                      <a:lnTo>
                        <a:pt x="262" y="614"/>
                      </a:lnTo>
                      <a:lnTo>
                        <a:pt x="260" y="616"/>
                      </a:lnTo>
                      <a:lnTo>
                        <a:pt x="258" y="618"/>
                      </a:lnTo>
                      <a:lnTo>
                        <a:pt x="256" y="620"/>
                      </a:lnTo>
                      <a:lnTo>
                        <a:pt x="256" y="620"/>
                      </a:lnTo>
                      <a:lnTo>
                        <a:pt x="250" y="620"/>
                      </a:lnTo>
                      <a:lnTo>
                        <a:pt x="246" y="618"/>
                      </a:lnTo>
                      <a:lnTo>
                        <a:pt x="242" y="614"/>
                      </a:lnTo>
                      <a:lnTo>
                        <a:pt x="238" y="611"/>
                      </a:lnTo>
                      <a:lnTo>
                        <a:pt x="235" y="606"/>
                      </a:lnTo>
                      <a:lnTo>
                        <a:pt x="233" y="601"/>
                      </a:lnTo>
                      <a:lnTo>
                        <a:pt x="229" y="592"/>
                      </a:lnTo>
                      <a:lnTo>
                        <a:pt x="227" y="584"/>
                      </a:lnTo>
                      <a:lnTo>
                        <a:pt x="227" y="579"/>
                      </a:lnTo>
                      <a:lnTo>
                        <a:pt x="227" y="574"/>
                      </a:lnTo>
                      <a:lnTo>
                        <a:pt x="225" y="567"/>
                      </a:lnTo>
                      <a:lnTo>
                        <a:pt x="225" y="558"/>
                      </a:lnTo>
                      <a:lnTo>
                        <a:pt x="225" y="550"/>
                      </a:lnTo>
                      <a:lnTo>
                        <a:pt x="225" y="541"/>
                      </a:lnTo>
                      <a:lnTo>
                        <a:pt x="225" y="531"/>
                      </a:lnTo>
                      <a:lnTo>
                        <a:pt x="225" y="521"/>
                      </a:lnTo>
                      <a:lnTo>
                        <a:pt x="225" y="511"/>
                      </a:lnTo>
                      <a:lnTo>
                        <a:pt x="225" y="497"/>
                      </a:lnTo>
                      <a:lnTo>
                        <a:pt x="227" y="485"/>
                      </a:lnTo>
                      <a:lnTo>
                        <a:pt x="227" y="470"/>
                      </a:lnTo>
                      <a:lnTo>
                        <a:pt x="229" y="457"/>
                      </a:lnTo>
                      <a:lnTo>
                        <a:pt x="229" y="440"/>
                      </a:lnTo>
                      <a:lnTo>
                        <a:pt x="231" y="423"/>
                      </a:lnTo>
                      <a:lnTo>
                        <a:pt x="233" y="406"/>
                      </a:lnTo>
                      <a:lnTo>
                        <a:pt x="235" y="387"/>
                      </a:lnTo>
                      <a:lnTo>
                        <a:pt x="235" y="370"/>
                      </a:lnTo>
                      <a:lnTo>
                        <a:pt x="236" y="353"/>
                      </a:lnTo>
                      <a:lnTo>
                        <a:pt x="238" y="336"/>
                      </a:lnTo>
                      <a:lnTo>
                        <a:pt x="238" y="321"/>
                      </a:lnTo>
                      <a:lnTo>
                        <a:pt x="240" y="305"/>
                      </a:lnTo>
                      <a:lnTo>
                        <a:pt x="240" y="290"/>
                      </a:lnTo>
                      <a:lnTo>
                        <a:pt x="242" y="275"/>
                      </a:lnTo>
                      <a:lnTo>
                        <a:pt x="242" y="261"/>
                      </a:lnTo>
                      <a:lnTo>
                        <a:pt x="242" y="248"/>
                      </a:lnTo>
                      <a:lnTo>
                        <a:pt x="242" y="234"/>
                      </a:lnTo>
                      <a:lnTo>
                        <a:pt x="242" y="222"/>
                      </a:lnTo>
                      <a:lnTo>
                        <a:pt x="242" y="210"/>
                      </a:lnTo>
                      <a:lnTo>
                        <a:pt x="242" y="198"/>
                      </a:lnTo>
                      <a:lnTo>
                        <a:pt x="242" y="187"/>
                      </a:lnTo>
                      <a:lnTo>
                        <a:pt x="242" y="176"/>
                      </a:lnTo>
                      <a:lnTo>
                        <a:pt x="240" y="166"/>
                      </a:lnTo>
                      <a:lnTo>
                        <a:pt x="240" y="156"/>
                      </a:lnTo>
                      <a:lnTo>
                        <a:pt x="238" y="148"/>
                      </a:lnTo>
                      <a:lnTo>
                        <a:pt x="238" y="137"/>
                      </a:lnTo>
                      <a:lnTo>
                        <a:pt x="236" y="131"/>
                      </a:lnTo>
                      <a:lnTo>
                        <a:pt x="236" y="122"/>
                      </a:lnTo>
                      <a:lnTo>
                        <a:pt x="235" y="115"/>
                      </a:lnTo>
                      <a:lnTo>
                        <a:pt x="235" y="108"/>
                      </a:lnTo>
                      <a:lnTo>
                        <a:pt x="233" y="102"/>
                      </a:lnTo>
                      <a:lnTo>
                        <a:pt x="233" y="97"/>
                      </a:lnTo>
                      <a:lnTo>
                        <a:pt x="233" y="91"/>
                      </a:lnTo>
                      <a:lnTo>
                        <a:pt x="231" y="86"/>
                      </a:lnTo>
                      <a:lnTo>
                        <a:pt x="231" y="83"/>
                      </a:lnTo>
                      <a:lnTo>
                        <a:pt x="229" y="80"/>
                      </a:lnTo>
                      <a:lnTo>
                        <a:pt x="229" y="76"/>
                      </a:lnTo>
                      <a:lnTo>
                        <a:pt x="227" y="75"/>
                      </a:lnTo>
                      <a:lnTo>
                        <a:pt x="227" y="73"/>
                      </a:lnTo>
                      <a:lnTo>
                        <a:pt x="225" y="73"/>
                      </a:lnTo>
                      <a:lnTo>
                        <a:pt x="223" y="73"/>
                      </a:lnTo>
                      <a:lnTo>
                        <a:pt x="219" y="73"/>
                      </a:lnTo>
                      <a:lnTo>
                        <a:pt x="217" y="73"/>
                      </a:lnTo>
                      <a:lnTo>
                        <a:pt x="213" y="73"/>
                      </a:lnTo>
                      <a:lnTo>
                        <a:pt x="207" y="73"/>
                      </a:lnTo>
                      <a:lnTo>
                        <a:pt x="203" y="75"/>
                      </a:lnTo>
                      <a:lnTo>
                        <a:pt x="197" y="75"/>
                      </a:lnTo>
                      <a:lnTo>
                        <a:pt x="191" y="76"/>
                      </a:lnTo>
                      <a:lnTo>
                        <a:pt x="186" y="78"/>
                      </a:lnTo>
                      <a:lnTo>
                        <a:pt x="178" y="80"/>
                      </a:lnTo>
                      <a:lnTo>
                        <a:pt x="170" y="81"/>
                      </a:lnTo>
                      <a:lnTo>
                        <a:pt x="162" y="85"/>
                      </a:lnTo>
                      <a:lnTo>
                        <a:pt x="152" y="86"/>
                      </a:lnTo>
                      <a:lnTo>
                        <a:pt x="144" y="90"/>
                      </a:lnTo>
                      <a:lnTo>
                        <a:pt x="125" y="95"/>
                      </a:lnTo>
                      <a:lnTo>
                        <a:pt x="107" y="100"/>
                      </a:lnTo>
                      <a:lnTo>
                        <a:pt x="88" y="105"/>
                      </a:lnTo>
                      <a:lnTo>
                        <a:pt x="70" y="108"/>
                      </a:lnTo>
                      <a:lnTo>
                        <a:pt x="53" y="112"/>
                      </a:lnTo>
                      <a:lnTo>
                        <a:pt x="35" y="114"/>
                      </a:lnTo>
                      <a:lnTo>
                        <a:pt x="17" y="115"/>
                      </a:lnTo>
                      <a:lnTo>
                        <a:pt x="0" y="115"/>
                      </a:ln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31" y="73"/>
                      </a:lnTo>
                      <a:lnTo>
                        <a:pt x="47" y="71"/>
                      </a:lnTo>
                      <a:lnTo>
                        <a:pt x="64" y="68"/>
                      </a:lnTo>
                      <a:lnTo>
                        <a:pt x="80" y="64"/>
                      </a:lnTo>
                      <a:lnTo>
                        <a:pt x="98" y="59"/>
                      </a:lnTo>
                      <a:lnTo>
                        <a:pt x="115" y="54"/>
                      </a:lnTo>
                      <a:lnTo>
                        <a:pt x="135" y="49"/>
                      </a:lnTo>
                      <a:lnTo>
                        <a:pt x="150" y="42"/>
                      </a:lnTo>
                      <a:lnTo>
                        <a:pt x="166" y="37"/>
                      </a:lnTo>
                      <a:lnTo>
                        <a:pt x="180" y="32"/>
                      </a:lnTo>
                      <a:lnTo>
                        <a:pt x="191" y="27"/>
                      </a:lnTo>
                      <a:lnTo>
                        <a:pt x="201" y="22"/>
                      </a:lnTo>
                      <a:lnTo>
                        <a:pt x="209" y="17"/>
                      </a:lnTo>
                      <a:lnTo>
                        <a:pt x="217" y="12"/>
                      </a:lnTo>
                      <a:lnTo>
                        <a:pt x="223" y="8"/>
                      </a:lnTo>
                      <a:lnTo>
                        <a:pt x="227" y="5"/>
                      </a:lnTo>
                      <a:lnTo>
                        <a:pt x="231" y="2"/>
                      </a:lnTo>
                      <a:lnTo>
                        <a:pt x="235" y="0"/>
                      </a:lnTo>
                      <a:lnTo>
                        <a:pt x="240" y="0"/>
                      </a:lnTo>
                      <a:lnTo>
                        <a:pt x="246" y="0"/>
                      </a:lnTo>
                      <a:lnTo>
                        <a:pt x="254" y="0"/>
                      </a:lnTo>
                      <a:lnTo>
                        <a:pt x="262" y="2"/>
                      </a:lnTo>
                      <a:lnTo>
                        <a:pt x="270" y="3"/>
                      </a:lnTo>
                      <a:lnTo>
                        <a:pt x="281" y="10"/>
                      </a:lnTo>
                      <a:lnTo>
                        <a:pt x="293" y="18"/>
                      </a:lnTo>
                      <a:lnTo>
                        <a:pt x="305" y="25"/>
                      </a:lnTo>
                      <a:lnTo>
                        <a:pt x="317" y="34"/>
                      </a:lnTo>
                      <a:lnTo>
                        <a:pt x="321" y="37"/>
                      </a:lnTo>
                      <a:lnTo>
                        <a:pt x="325" y="41"/>
                      </a:lnTo>
                      <a:lnTo>
                        <a:pt x="328" y="46"/>
                      </a:lnTo>
                      <a:lnTo>
                        <a:pt x="330" y="49"/>
                      </a:lnTo>
                      <a:lnTo>
                        <a:pt x="334" y="54"/>
                      </a:lnTo>
                      <a:lnTo>
                        <a:pt x="336" y="58"/>
                      </a:lnTo>
                      <a:lnTo>
                        <a:pt x="338" y="59"/>
                      </a:lnTo>
                      <a:lnTo>
                        <a:pt x="338" y="66"/>
                      </a:lnTo>
                      <a:lnTo>
                        <a:pt x="336" y="75"/>
                      </a:lnTo>
                      <a:lnTo>
                        <a:pt x="330" y="80"/>
                      </a:lnTo>
                      <a:lnTo>
                        <a:pt x="328" y="83"/>
                      </a:lnTo>
                      <a:lnTo>
                        <a:pt x="325" y="85"/>
                      </a:lnTo>
                      <a:lnTo>
                        <a:pt x="323" y="86"/>
                      </a:lnTo>
                      <a:lnTo>
                        <a:pt x="321" y="90"/>
                      </a:lnTo>
                      <a:lnTo>
                        <a:pt x="321" y="95"/>
                      </a:lnTo>
                      <a:lnTo>
                        <a:pt x="319" y="102"/>
                      </a:lnTo>
                      <a:lnTo>
                        <a:pt x="317" y="108"/>
                      </a:lnTo>
                      <a:lnTo>
                        <a:pt x="315" y="115"/>
                      </a:lnTo>
                      <a:lnTo>
                        <a:pt x="313" y="125"/>
                      </a:lnTo>
                      <a:lnTo>
                        <a:pt x="311" y="136"/>
                      </a:lnTo>
                      <a:lnTo>
                        <a:pt x="311" y="146"/>
                      </a:lnTo>
                      <a:lnTo>
                        <a:pt x="309" y="159"/>
                      </a:lnTo>
                      <a:lnTo>
                        <a:pt x="307" y="173"/>
                      </a:lnTo>
                      <a:lnTo>
                        <a:pt x="307" y="187"/>
                      </a:lnTo>
                      <a:lnTo>
                        <a:pt x="305" y="204"/>
                      </a:lnTo>
                      <a:lnTo>
                        <a:pt x="303" y="221"/>
                      </a:lnTo>
                      <a:lnTo>
                        <a:pt x="303" y="238"/>
                      </a:lnTo>
                      <a:lnTo>
                        <a:pt x="301" y="258"/>
                      </a:lnTo>
                      <a:lnTo>
                        <a:pt x="301" y="258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9" name="组合 128"/>
            <p:cNvGrpSpPr/>
            <p:nvPr/>
          </p:nvGrpSpPr>
          <p:grpSpPr>
            <a:xfrm>
              <a:off x="2193105" y="3918517"/>
              <a:ext cx="507365" cy="509905"/>
              <a:chOff x="2258924" y="3916206"/>
              <a:chExt cx="507365" cy="509905"/>
            </a:xfrm>
          </p:grpSpPr>
          <p:pic>
            <p:nvPicPr>
              <p:cNvPr id="135" name="图片 134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36" name="组合 135"/>
              <p:cNvGrpSpPr/>
              <p:nvPr/>
            </p:nvGrpSpPr>
            <p:grpSpPr>
              <a:xfrm>
                <a:off x="2365797" y="4019296"/>
                <a:ext cx="93453" cy="281622"/>
                <a:chOff x="1777425" y="1983512"/>
                <a:chExt cx="234950" cy="708025"/>
              </a:xfrm>
            </p:grpSpPr>
            <p:sp>
              <p:nvSpPr>
                <p:cNvPr id="137" name="Freeform 30"/>
                <p:cNvSpPr/>
                <p:nvPr/>
              </p:nvSpPr>
              <p:spPr bwMode="auto">
                <a:xfrm>
                  <a:off x="1777425" y="2256562"/>
                  <a:ext cx="85725" cy="434975"/>
                </a:xfrm>
                <a:custGeom>
                  <a:avLst/>
                  <a:gdLst>
                    <a:gd name="T0" fmla="*/ 10 w 108"/>
                    <a:gd name="T1" fmla="*/ 56 h 548"/>
                    <a:gd name="T2" fmla="*/ 4 w 108"/>
                    <a:gd name="T3" fmla="*/ 44 h 548"/>
                    <a:gd name="T4" fmla="*/ 0 w 108"/>
                    <a:gd name="T5" fmla="*/ 30 h 548"/>
                    <a:gd name="T6" fmla="*/ 0 w 108"/>
                    <a:gd name="T7" fmla="*/ 17 h 548"/>
                    <a:gd name="T8" fmla="*/ 2 w 108"/>
                    <a:gd name="T9" fmla="*/ 8 h 548"/>
                    <a:gd name="T10" fmla="*/ 6 w 108"/>
                    <a:gd name="T11" fmla="*/ 5 h 548"/>
                    <a:gd name="T12" fmla="*/ 12 w 108"/>
                    <a:gd name="T13" fmla="*/ 1 h 548"/>
                    <a:gd name="T14" fmla="*/ 21 w 108"/>
                    <a:gd name="T15" fmla="*/ 0 h 548"/>
                    <a:gd name="T16" fmla="*/ 31 w 108"/>
                    <a:gd name="T17" fmla="*/ 0 h 548"/>
                    <a:gd name="T18" fmla="*/ 43 w 108"/>
                    <a:gd name="T19" fmla="*/ 1 h 548"/>
                    <a:gd name="T20" fmla="*/ 59 w 108"/>
                    <a:gd name="T21" fmla="*/ 5 h 548"/>
                    <a:gd name="T22" fmla="*/ 76 w 108"/>
                    <a:gd name="T23" fmla="*/ 8 h 548"/>
                    <a:gd name="T24" fmla="*/ 86 w 108"/>
                    <a:gd name="T25" fmla="*/ 35 h 548"/>
                    <a:gd name="T26" fmla="*/ 88 w 108"/>
                    <a:gd name="T27" fmla="*/ 81 h 548"/>
                    <a:gd name="T28" fmla="*/ 90 w 108"/>
                    <a:gd name="T29" fmla="*/ 125 h 548"/>
                    <a:gd name="T30" fmla="*/ 94 w 108"/>
                    <a:gd name="T31" fmla="*/ 166 h 548"/>
                    <a:gd name="T32" fmla="*/ 96 w 108"/>
                    <a:gd name="T33" fmla="*/ 205 h 548"/>
                    <a:gd name="T34" fmla="*/ 98 w 108"/>
                    <a:gd name="T35" fmla="*/ 241 h 548"/>
                    <a:gd name="T36" fmla="*/ 100 w 108"/>
                    <a:gd name="T37" fmla="*/ 275 h 548"/>
                    <a:gd name="T38" fmla="*/ 102 w 108"/>
                    <a:gd name="T39" fmla="*/ 305 h 548"/>
                    <a:gd name="T40" fmla="*/ 102 w 108"/>
                    <a:gd name="T41" fmla="*/ 334 h 548"/>
                    <a:gd name="T42" fmla="*/ 104 w 108"/>
                    <a:gd name="T43" fmla="*/ 360 h 548"/>
                    <a:gd name="T44" fmla="*/ 106 w 108"/>
                    <a:gd name="T45" fmla="*/ 382 h 548"/>
                    <a:gd name="T46" fmla="*/ 106 w 108"/>
                    <a:gd name="T47" fmla="*/ 402 h 548"/>
                    <a:gd name="T48" fmla="*/ 108 w 108"/>
                    <a:gd name="T49" fmla="*/ 419 h 548"/>
                    <a:gd name="T50" fmla="*/ 108 w 108"/>
                    <a:gd name="T51" fmla="*/ 434 h 548"/>
                    <a:gd name="T52" fmla="*/ 108 w 108"/>
                    <a:gd name="T53" fmla="*/ 446 h 548"/>
                    <a:gd name="T54" fmla="*/ 108 w 108"/>
                    <a:gd name="T55" fmla="*/ 456 h 548"/>
                    <a:gd name="T56" fmla="*/ 108 w 108"/>
                    <a:gd name="T57" fmla="*/ 473 h 548"/>
                    <a:gd name="T58" fmla="*/ 108 w 108"/>
                    <a:gd name="T59" fmla="*/ 495 h 548"/>
                    <a:gd name="T60" fmla="*/ 108 w 108"/>
                    <a:gd name="T61" fmla="*/ 514 h 548"/>
                    <a:gd name="T62" fmla="*/ 106 w 108"/>
                    <a:gd name="T63" fmla="*/ 529 h 548"/>
                    <a:gd name="T64" fmla="*/ 102 w 108"/>
                    <a:gd name="T65" fmla="*/ 541 h 548"/>
                    <a:gd name="T66" fmla="*/ 96 w 108"/>
                    <a:gd name="T67" fmla="*/ 546 h 548"/>
                    <a:gd name="T68" fmla="*/ 90 w 108"/>
                    <a:gd name="T69" fmla="*/ 546 h 548"/>
                    <a:gd name="T70" fmla="*/ 84 w 108"/>
                    <a:gd name="T71" fmla="*/ 541 h 548"/>
                    <a:gd name="T72" fmla="*/ 78 w 108"/>
                    <a:gd name="T73" fmla="*/ 533 h 548"/>
                    <a:gd name="T74" fmla="*/ 72 w 108"/>
                    <a:gd name="T75" fmla="*/ 523 h 548"/>
                    <a:gd name="T76" fmla="*/ 68 w 108"/>
                    <a:gd name="T77" fmla="*/ 507 h 548"/>
                    <a:gd name="T78" fmla="*/ 65 w 108"/>
                    <a:gd name="T79" fmla="*/ 484 h 548"/>
                    <a:gd name="T80" fmla="*/ 61 w 108"/>
                    <a:gd name="T81" fmla="*/ 455 h 548"/>
                    <a:gd name="T82" fmla="*/ 59 w 108"/>
                    <a:gd name="T83" fmla="*/ 419 h 548"/>
                    <a:gd name="T84" fmla="*/ 55 w 108"/>
                    <a:gd name="T85" fmla="*/ 378 h 548"/>
                    <a:gd name="T86" fmla="*/ 53 w 108"/>
                    <a:gd name="T87" fmla="*/ 329 h 548"/>
                    <a:gd name="T88" fmla="*/ 51 w 108"/>
                    <a:gd name="T89" fmla="*/ 275 h 548"/>
                    <a:gd name="T90" fmla="*/ 47 w 108"/>
                    <a:gd name="T91" fmla="*/ 225 h 548"/>
                    <a:gd name="T92" fmla="*/ 43 w 108"/>
                    <a:gd name="T93" fmla="*/ 183 h 548"/>
                    <a:gd name="T94" fmla="*/ 37 w 108"/>
                    <a:gd name="T95" fmla="*/ 147 h 548"/>
                    <a:gd name="T96" fmla="*/ 33 w 108"/>
                    <a:gd name="T97" fmla="*/ 118 h 548"/>
                    <a:gd name="T98" fmla="*/ 27 w 108"/>
                    <a:gd name="T99" fmla="*/ 95 h 548"/>
                    <a:gd name="T100" fmla="*/ 23 w 108"/>
                    <a:gd name="T101" fmla="*/ 78 h 548"/>
                    <a:gd name="T102" fmla="*/ 18 w 108"/>
                    <a:gd name="T103" fmla="*/ 66 h 548"/>
                    <a:gd name="T104" fmla="*/ 16 w 108"/>
                    <a:gd name="T105" fmla="*/ 62 h 5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548">
                      <a:moveTo>
                        <a:pt x="16" y="62"/>
                      </a:moveTo>
                      <a:lnTo>
                        <a:pt x="10" y="56"/>
                      </a:lnTo>
                      <a:lnTo>
                        <a:pt x="6" y="51"/>
                      </a:lnTo>
                      <a:lnTo>
                        <a:pt x="4" y="44"/>
                      </a:lnTo>
                      <a:lnTo>
                        <a:pt x="2" y="37"/>
                      </a:lnTo>
                      <a:lnTo>
                        <a:pt x="0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10" y="3"/>
                      </a:lnTo>
                      <a:lnTo>
                        <a:pt x="12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1"/>
                      </a:lnTo>
                      <a:lnTo>
                        <a:pt x="51" y="3"/>
                      </a:lnTo>
                      <a:lnTo>
                        <a:pt x="59" y="5"/>
                      </a:lnTo>
                      <a:lnTo>
                        <a:pt x="66" y="6"/>
                      </a:lnTo>
                      <a:lnTo>
                        <a:pt x="76" y="8"/>
                      </a:lnTo>
                      <a:lnTo>
                        <a:pt x="84" y="12"/>
                      </a:lnTo>
                      <a:lnTo>
                        <a:pt x="86" y="35"/>
                      </a:lnTo>
                      <a:lnTo>
                        <a:pt x="88" y="59"/>
                      </a:lnTo>
                      <a:lnTo>
                        <a:pt x="88" y="81"/>
                      </a:lnTo>
                      <a:lnTo>
                        <a:pt x="90" y="103"/>
                      </a:lnTo>
                      <a:lnTo>
                        <a:pt x="90" y="125"/>
                      </a:lnTo>
                      <a:lnTo>
                        <a:pt x="92" y="146"/>
                      </a:lnTo>
                      <a:lnTo>
                        <a:pt x="94" y="166"/>
                      </a:lnTo>
                      <a:lnTo>
                        <a:pt x="94" y="186"/>
                      </a:lnTo>
                      <a:lnTo>
                        <a:pt x="96" y="205"/>
                      </a:lnTo>
                      <a:lnTo>
                        <a:pt x="96" y="224"/>
                      </a:lnTo>
                      <a:lnTo>
                        <a:pt x="98" y="241"/>
                      </a:lnTo>
                      <a:lnTo>
                        <a:pt x="98" y="258"/>
                      </a:lnTo>
                      <a:lnTo>
                        <a:pt x="100" y="275"/>
                      </a:lnTo>
                      <a:lnTo>
                        <a:pt x="100" y="290"/>
                      </a:lnTo>
                      <a:lnTo>
                        <a:pt x="102" y="305"/>
                      </a:lnTo>
                      <a:lnTo>
                        <a:pt x="102" y="319"/>
                      </a:lnTo>
                      <a:lnTo>
                        <a:pt x="102" y="334"/>
                      </a:lnTo>
                      <a:lnTo>
                        <a:pt x="104" y="346"/>
                      </a:lnTo>
                      <a:lnTo>
                        <a:pt x="104" y="360"/>
                      </a:lnTo>
                      <a:lnTo>
                        <a:pt x="104" y="371"/>
                      </a:lnTo>
                      <a:lnTo>
                        <a:pt x="106" y="382"/>
                      </a:lnTo>
                      <a:lnTo>
                        <a:pt x="106" y="392"/>
                      </a:lnTo>
                      <a:lnTo>
                        <a:pt x="106" y="402"/>
                      </a:lnTo>
                      <a:lnTo>
                        <a:pt x="106" y="411"/>
                      </a:lnTo>
                      <a:lnTo>
                        <a:pt x="108" y="419"/>
                      </a:lnTo>
                      <a:lnTo>
                        <a:pt x="108" y="427"/>
                      </a:lnTo>
                      <a:lnTo>
                        <a:pt x="108" y="434"/>
                      </a:lnTo>
                      <a:lnTo>
                        <a:pt x="108" y="441"/>
                      </a:lnTo>
                      <a:lnTo>
                        <a:pt x="108" y="446"/>
                      </a:lnTo>
                      <a:lnTo>
                        <a:pt x="108" y="451"/>
                      </a:lnTo>
                      <a:lnTo>
                        <a:pt x="108" y="456"/>
                      </a:lnTo>
                      <a:lnTo>
                        <a:pt x="108" y="460"/>
                      </a:lnTo>
                      <a:lnTo>
                        <a:pt x="108" y="473"/>
                      </a:lnTo>
                      <a:lnTo>
                        <a:pt x="108" y="485"/>
                      </a:lnTo>
                      <a:lnTo>
                        <a:pt x="108" y="495"/>
                      </a:lnTo>
                      <a:lnTo>
                        <a:pt x="108" y="506"/>
                      </a:lnTo>
                      <a:lnTo>
                        <a:pt x="108" y="514"/>
                      </a:lnTo>
                      <a:lnTo>
                        <a:pt x="106" y="523"/>
                      </a:lnTo>
                      <a:lnTo>
                        <a:pt x="106" y="529"/>
                      </a:lnTo>
                      <a:lnTo>
                        <a:pt x="104" y="536"/>
                      </a:lnTo>
                      <a:lnTo>
                        <a:pt x="102" y="541"/>
                      </a:lnTo>
                      <a:lnTo>
                        <a:pt x="100" y="545"/>
                      </a:lnTo>
                      <a:lnTo>
                        <a:pt x="96" y="546"/>
                      </a:lnTo>
                      <a:lnTo>
                        <a:pt x="94" y="548"/>
                      </a:lnTo>
                      <a:lnTo>
                        <a:pt x="90" y="546"/>
                      </a:lnTo>
                      <a:lnTo>
                        <a:pt x="86" y="545"/>
                      </a:lnTo>
                      <a:lnTo>
                        <a:pt x="84" y="541"/>
                      </a:lnTo>
                      <a:lnTo>
                        <a:pt x="80" y="536"/>
                      </a:lnTo>
                      <a:lnTo>
                        <a:pt x="78" y="533"/>
                      </a:lnTo>
                      <a:lnTo>
                        <a:pt x="74" y="529"/>
                      </a:lnTo>
                      <a:lnTo>
                        <a:pt x="72" y="523"/>
                      </a:lnTo>
                      <a:lnTo>
                        <a:pt x="70" y="516"/>
                      </a:lnTo>
                      <a:lnTo>
                        <a:pt x="68" y="507"/>
                      </a:lnTo>
                      <a:lnTo>
                        <a:pt x="66" y="497"/>
                      </a:lnTo>
                      <a:lnTo>
                        <a:pt x="65" y="484"/>
                      </a:lnTo>
                      <a:lnTo>
                        <a:pt x="63" y="470"/>
                      </a:lnTo>
                      <a:lnTo>
                        <a:pt x="61" y="455"/>
                      </a:lnTo>
                      <a:lnTo>
                        <a:pt x="59" y="438"/>
                      </a:lnTo>
                      <a:lnTo>
                        <a:pt x="59" y="419"/>
                      </a:lnTo>
                      <a:lnTo>
                        <a:pt x="57" y="399"/>
                      </a:lnTo>
                      <a:lnTo>
                        <a:pt x="55" y="378"/>
                      </a:lnTo>
                      <a:lnTo>
                        <a:pt x="55" y="354"/>
                      </a:lnTo>
                      <a:lnTo>
                        <a:pt x="53" y="329"/>
                      </a:lnTo>
                      <a:lnTo>
                        <a:pt x="53" y="302"/>
                      </a:lnTo>
                      <a:lnTo>
                        <a:pt x="51" y="275"/>
                      </a:lnTo>
                      <a:lnTo>
                        <a:pt x="49" y="249"/>
                      </a:lnTo>
                      <a:lnTo>
                        <a:pt x="47" y="225"/>
                      </a:lnTo>
                      <a:lnTo>
                        <a:pt x="45" y="203"/>
                      </a:lnTo>
                      <a:lnTo>
                        <a:pt x="43" y="183"/>
                      </a:lnTo>
                      <a:lnTo>
                        <a:pt x="39" y="164"/>
                      </a:lnTo>
                      <a:lnTo>
                        <a:pt x="37" y="147"/>
                      </a:lnTo>
                      <a:lnTo>
                        <a:pt x="35" y="132"/>
                      </a:lnTo>
                      <a:lnTo>
                        <a:pt x="33" y="118"/>
                      </a:lnTo>
                      <a:lnTo>
                        <a:pt x="31" y="107"/>
                      </a:lnTo>
                      <a:lnTo>
                        <a:pt x="27" y="95"/>
                      </a:lnTo>
                      <a:lnTo>
                        <a:pt x="25" y="86"/>
                      </a:lnTo>
                      <a:lnTo>
                        <a:pt x="23" y="78"/>
                      </a:lnTo>
                      <a:lnTo>
                        <a:pt x="19" y="71"/>
                      </a:lnTo>
                      <a:lnTo>
                        <a:pt x="18" y="66"/>
                      </a:lnTo>
                      <a:lnTo>
                        <a:pt x="16" y="62"/>
                      </a:lnTo>
                      <a:lnTo>
                        <a:pt x="16" y="62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8" name="Freeform 29"/>
                <p:cNvSpPr/>
                <p:nvPr/>
              </p:nvSpPr>
              <p:spPr bwMode="auto">
                <a:xfrm>
                  <a:off x="1844100" y="1983512"/>
                  <a:ext cx="168275" cy="290512"/>
                </a:xfrm>
                <a:custGeom>
                  <a:avLst/>
                  <a:gdLst>
                    <a:gd name="T0" fmla="*/ 0 w 211"/>
                    <a:gd name="T1" fmla="*/ 365 h 365"/>
                    <a:gd name="T2" fmla="*/ 20 w 211"/>
                    <a:gd name="T3" fmla="*/ 322 h 365"/>
                    <a:gd name="T4" fmla="*/ 35 w 211"/>
                    <a:gd name="T5" fmla="*/ 285 h 365"/>
                    <a:gd name="T6" fmla="*/ 51 w 211"/>
                    <a:gd name="T7" fmla="*/ 249 h 365"/>
                    <a:gd name="T8" fmla="*/ 63 w 211"/>
                    <a:gd name="T9" fmla="*/ 219 h 365"/>
                    <a:gd name="T10" fmla="*/ 74 w 211"/>
                    <a:gd name="T11" fmla="*/ 192 h 365"/>
                    <a:gd name="T12" fmla="*/ 84 w 211"/>
                    <a:gd name="T13" fmla="*/ 168 h 365"/>
                    <a:gd name="T14" fmla="*/ 92 w 211"/>
                    <a:gd name="T15" fmla="*/ 147 h 365"/>
                    <a:gd name="T16" fmla="*/ 98 w 211"/>
                    <a:gd name="T17" fmla="*/ 130 h 365"/>
                    <a:gd name="T18" fmla="*/ 108 w 211"/>
                    <a:gd name="T19" fmla="*/ 102 h 365"/>
                    <a:gd name="T20" fmla="*/ 112 w 211"/>
                    <a:gd name="T21" fmla="*/ 76 h 365"/>
                    <a:gd name="T22" fmla="*/ 114 w 211"/>
                    <a:gd name="T23" fmla="*/ 56 h 365"/>
                    <a:gd name="T24" fmla="*/ 112 w 211"/>
                    <a:gd name="T25" fmla="*/ 39 h 365"/>
                    <a:gd name="T26" fmla="*/ 108 w 211"/>
                    <a:gd name="T27" fmla="*/ 27 h 365"/>
                    <a:gd name="T28" fmla="*/ 106 w 211"/>
                    <a:gd name="T29" fmla="*/ 17 h 365"/>
                    <a:gd name="T30" fmla="*/ 108 w 211"/>
                    <a:gd name="T31" fmla="*/ 8 h 365"/>
                    <a:gd name="T32" fmla="*/ 112 w 211"/>
                    <a:gd name="T33" fmla="*/ 3 h 365"/>
                    <a:gd name="T34" fmla="*/ 117 w 211"/>
                    <a:gd name="T35" fmla="*/ 0 h 365"/>
                    <a:gd name="T36" fmla="*/ 129 w 211"/>
                    <a:gd name="T37" fmla="*/ 0 h 365"/>
                    <a:gd name="T38" fmla="*/ 145 w 211"/>
                    <a:gd name="T39" fmla="*/ 1 h 365"/>
                    <a:gd name="T40" fmla="*/ 162 w 211"/>
                    <a:gd name="T41" fmla="*/ 8 h 365"/>
                    <a:gd name="T42" fmla="*/ 180 w 211"/>
                    <a:gd name="T43" fmla="*/ 18 h 365"/>
                    <a:gd name="T44" fmla="*/ 194 w 211"/>
                    <a:gd name="T45" fmla="*/ 29 h 365"/>
                    <a:gd name="T46" fmla="*/ 204 w 211"/>
                    <a:gd name="T47" fmla="*/ 39 h 365"/>
                    <a:gd name="T48" fmla="*/ 209 w 211"/>
                    <a:gd name="T49" fmla="*/ 49 h 365"/>
                    <a:gd name="T50" fmla="*/ 211 w 211"/>
                    <a:gd name="T51" fmla="*/ 61 h 365"/>
                    <a:gd name="T52" fmla="*/ 208 w 211"/>
                    <a:gd name="T53" fmla="*/ 76 h 365"/>
                    <a:gd name="T54" fmla="*/ 200 w 211"/>
                    <a:gd name="T55" fmla="*/ 96 h 365"/>
                    <a:gd name="T56" fmla="*/ 186 w 211"/>
                    <a:gd name="T57" fmla="*/ 120 h 365"/>
                    <a:gd name="T58" fmla="*/ 176 w 211"/>
                    <a:gd name="T59" fmla="*/ 135 h 365"/>
                    <a:gd name="T60" fmla="*/ 164 w 211"/>
                    <a:gd name="T61" fmla="*/ 156 h 365"/>
                    <a:gd name="T62" fmla="*/ 149 w 211"/>
                    <a:gd name="T63" fmla="*/ 180 h 365"/>
                    <a:gd name="T64" fmla="*/ 131 w 211"/>
                    <a:gd name="T65" fmla="*/ 209 h 365"/>
                    <a:gd name="T66" fmla="*/ 110 w 211"/>
                    <a:gd name="T67" fmla="*/ 241 h 365"/>
                    <a:gd name="T68" fmla="*/ 86 w 211"/>
                    <a:gd name="T69" fmla="*/ 278 h 365"/>
                    <a:gd name="T70" fmla="*/ 61 w 211"/>
                    <a:gd name="T71" fmla="*/ 319 h 365"/>
                    <a:gd name="T72" fmla="*/ 33 w 211"/>
                    <a:gd name="T73" fmla="*/ 36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11" h="365">
                      <a:moveTo>
                        <a:pt x="33" y="365"/>
                      </a:moveTo>
                      <a:lnTo>
                        <a:pt x="0" y="365"/>
                      </a:lnTo>
                      <a:lnTo>
                        <a:pt x="10" y="343"/>
                      </a:lnTo>
                      <a:lnTo>
                        <a:pt x="20" y="322"/>
                      </a:lnTo>
                      <a:lnTo>
                        <a:pt x="27" y="304"/>
                      </a:lnTo>
                      <a:lnTo>
                        <a:pt x="35" y="285"/>
                      </a:lnTo>
                      <a:lnTo>
                        <a:pt x="43" y="266"/>
                      </a:lnTo>
                      <a:lnTo>
                        <a:pt x="51" y="249"/>
                      </a:lnTo>
                      <a:lnTo>
                        <a:pt x="57" y="234"/>
                      </a:lnTo>
                      <a:lnTo>
                        <a:pt x="63" y="219"/>
                      </a:lnTo>
                      <a:lnTo>
                        <a:pt x="69" y="205"/>
                      </a:lnTo>
                      <a:lnTo>
                        <a:pt x="74" y="192"/>
                      </a:lnTo>
                      <a:lnTo>
                        <a:pt x="80" y="180"/>
                      </a:lnTo>
                      <a:lnTo>
                        <a:pt x="84" y="168"/>
                      </a:lnTo>
                      <a:lnTo>
                        <a:pt x="88" y="158"/>
                      </a:lnTo>
                      <a:lnTo>
                        <a:pt x="92" y="147"/>
                      </a:lnTo>
                      <a:lnTo>
                        <a:pt x="96" y="139"/>
                      </a:lnTo>
                      <a:lnTo>
                        <a:pt x="98" y="130"/>
                      </a:lnTo>
                      <a:lnTo>
                        <a:pt x="104" y="115"/>
                      </a:lnTo>
                      <a:lnTo>
                        <a:pt x="108" y="102"/>
                      </a:lnTo>
                      <a:lnTo>
                        <a:pt x="110" y="88"/>
                      </a:lnTo>
                      <a:lnTo>
                        <a:pt x="112" y="76"/>
                      </a:lnTo>
                      <a:lnTo>
                        <a:pt x="114" y="66"/>
                      </a:lnTo>
                      <a:lnTo>
                        <a:pt x="114" y="56"/>
                      </a:lnTo>
                      <a:lnTo>
                        <a:pt x="114" y="47"/>
                      </a:lnTo>
                      <a:lnTo>
                        <a:pt x="112" y="39"/>
                      </a:lnTo>
                      <a:lnTo>
                        <a:pt x="110" y="32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7"/>
                      </a:lnTo>
                      <a:lnTo>
                        <a:pt x="106" y="12"/>
                      </a:lnTo>
                      <a:lnTo>
                        <a:pt x="108" y="8"/>
                      </a:lnTo>
                      <a:lnTo>
                        <a:pt x="110" y="5"/>
                      </a:lnTo>
                      <a:lnTo>
                        <a:pt x="112" y="3"/>
                      </a:lnTo>
                      <a:lnTo>
                        <a:pt x="116" y="1"/>
                      </a:lnTo>
                      <a:lnTo>
                        <a:pt x="117" y="0"/>
                      </a:lnTo>
                      <a:lnTo>
                        <a:pt x="123" y="0"/>
                      </a:lnTo>
                      <a:lnTo>
                        <a:pt x="129" y="0"/>
                      </a:lnTo>
                      <a:lnTo>
                        <a:pt x="137" y="0"/>
                      </a:lnTo>
                      <a:lnTo>
                        <a:pt x="145" y="1"/>
                      </a:lnTo>
                      <a:lnTo>
                        <a:pt x="153" y="5"/>
                      </a:lnTo>
                      <a:lnTo>
                        <a:pt x="162" y="8"/>
                      </a:lnTo>
                      <a:lnTo>
                        <a:pt x="172" y="13"/>
                      </a:lnTo>
                      <a:lnTo>
                        <a:pt x="180" y="18"/>
                      </a:lnTo>
                      <a:lnTo>
                        <a:pt x="188" y="23"/>
                      </a:lnTo>
                      <a:lnTo>
                        <a:pt x="194" y="29"/>
                      </a:lnTo>
                      <a:lnTo>
                        <a:pt x="200" y="34"/>
                      </a:lnTo>
                      <a:lnTo>
                        <a:pt x="204" y="39"/>
                      </a:lnTo>
                      <a:lnTo>
                        <a:pt x="208" y="44"/>
                      </a:lnTo>
                      <a:lnTo>
                        <a:pt x="209" y="49"/>
                      </a:lnTo>
                      <a:lnTo>
                        <a:pt x="211" y="54"/>
                      </a:lnTo>
                      <a:lnTo>
                        <a:pt x="211" y="61"/>
                      </a:lnTo>
                      <a:lnTo>
                        <a:pt x="211" y="69"/>
                      </a:lnTo>
                      <a:lnTo>
                        <a:pt x="208" y="76"/>
                      </a:lnTo>
                      <a:lnTo>
                        <a:pt x="206" y="86"/>
                      </a:lnTo>
                      <a:lnTo>
                        <a:pt x="200" y="96"/>
                      </a:lnTo>
                      <a:lnTo>
                        <a:pt x="194" y="107"/>
                      </a:lnTo>
                      <a:lnTo>
                        <a:pt x="186" y="120"/>
                      </a:lnTo>
                      <a:lnTo>
                        <a:pt x="182" y="127"/>
                      </a:lnTo>
                      <a:lnTo>
                        <a:pt x="176" y="135"/>
                      </a:lnTo>
                      <a:lnTo>
                        <a:pt x="170" y="146"/>
                      </a:lnTo>
                      <a:lnTo>
                        <a:pt x="164" y="156"/>
                      </a:lnTo>
                      <a:lnTo>
                        <a:pt x="157" y="166"/>
                      </a:lnTo>
                      <a:lnTo>
                        <a:pt x="149" y="180"/>
                      </a:lnTo>
                      <a:lnTo>
                        <a:pt x="139" y="193"/>
                      </a:lnTo>
                      <a:lnTo>
                        <a:pt x="131" y="209"/>
                      </a:lnTo>
                      <a:lnTo>
                        <a:pt x="121" y="224"/>
                      </a:lnTo>
                      <a:lnTo>
                        <a:pt x="110" y="241"/>
                      </a:lnTo>
                      <a:lnTo>
                        <a:pt x="98" y="258"/>
                      </a:lnTo>
                      <a:lnTo>
                        <a:pt x="86" y="278"/>
                      </a:lnTo>
                      <a:lnTo>
                        <a:pt x="74" y="297"/>
                      </a:lnTo>
                      <a:lnTo>
                        <a:pt x="61" y="319"/>
                      </a:lnTo>
                      <a:lnTo>
                        <a:pt x="47" y="341"/>
                      </a:lnTo>
                      <a:lnTo>
                        <a:pt x="33" y="365"/>
                      </a:lnTo>
                      <a:lnTo>
                        <a:pt x="33" y="365"/>
                      </a:lnTo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0" name="组合 129"/>
            <p:cNvGrpSpPr/>
            <p:nvPr/>
          </p:nvGrpSpPr>
          <p:grpSpPr>
            <a:xfrm>
              <a:off x="1677613" y="3918517"/>
              <a:ext cx="507365" cy="509905"/>
              <a:chOff x="2258924" y="3916206"/>
              <a:chExt cx="507365" cy="509905"/>
            </a:xfrm>
          </p:grpSpPr>
          <p:pic>
            <p:nvPicPr>
              <p:cNvPr id="133" name="图片 132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924" y="3916206"/>
                <a:ext cx="507365" cy="509905"/>
              </a:xfrm>
              <a:prstGeom prst="rect">
                <a:avLst/>
              </a:prstGeom>
            </p:spPr>
          </p:pic>
          <p:sp>
            <p:nvSpPr>
              <p:cNvPr id="134" name="Freeform 29"/>
              <p:cNvSpPr/>
              <p:nvPr/>
            </p:nvSpPr>
            <p:spPr bwMode="auto">
              <a:xfrm>
                <a:off x="2392322" y="4019294"/>
                <a:ext cx="66933" cy="115553"/>
              </a:xfrm>
              <a:custGeom>
                <a:avLst/>
                <a:gdLst>
                  <a:gd name="T0" fmla="*/ 0 w 211"/>
                  <a:gd name="T1" fmla="*/ 365 h 365"/>
                  <a:gd name="T2" fmla="*/ 20 w 211"/>
                  <a:gd name="T3" fmla="*/ 322 h 365"/>
                  <a:gd name="T4" fmla="*/ 35 w 211"/>
                  <a:gd name="T5" fmla="*/ 285 h 365"/>
                  <a:gd name="T6" fmla="*/ 51 w 211"/>
                  <a:gd name="T7" fmla="*/ 249 h 365"/>
                  <a:gd name="T8" fmla="*/ 63 w 211"/>
                  <a:gd name="T9" fmla="*/ 219 h 365"/>
                  <a:gd name="T10" fmla="*/ 74 w 211"/>
                  <a:gd name="T11" fmla="*/ 192 h 365"/>
                  <a:gd name="T12" fmla="*/ 84 w 211"/>
                  <a:gd name="T13" fmla="*/ 168 h 365"/>
                  <a:gd name="T14" fmla="*/ 92 w 211"/>
                  <a:gd name="T15" fmla="*/ 147 h 365"/>
                  <a:gd name="T16" fmla="*/ 98 w 211"/>
                  <a:gd name="T17" fmla="*/ 130 h 365"/>
                  <a:gd name="T18" fmla="*/ 108 w 211"/>
                  <a:gd name="T19" fmla="*/ 102 h 365"/>
                  <a:gd name="T20" fmla="*/ 112 w 211"/>
                  <a:gd name="T21" fmla="*/ 76 h 365"/>
                  <a:gd name="T22" fmla="*/ 114 w 211"/>
                  <a:gd name="T23" fmla="*/ 56 h 365"/>
                  <a:gd name="T24" fmla="*/ 112 w 211"/>
                  <a:gd name="T25" fmla="*/ 39 h 365"/>
                  <a:gd name="T26" fmla="*/ 108 w 211"/>
                  <a:gd name="T27" fmla="*/ 27 h 365"/>
                  <a:gd name="T28" fmla="*/ 106 w 211"/>
                  <a:gd name="T29" fmla="*/ 17 h 365"/>
                  <a:gd name="T30" fmla="*/ 108 w 211"/>
                  <a:gd name="T31" fmla="*/ 8 h 365"/>
                  <a:gd name="T32" fmla="*/ 112 w 211"/>
                  <a:gd name="T33" fmla="*/ 3 h 365"/>
                  <a:gd name="T34" fmla="*/ 117 w 211"/>
                  <a:gd name="T35" fmla="*/ 0 h 365"/>
                  <a:gd name="T36" fmla="*/ 129 w 211"/>
                  <a:gd name="T37" fmla="*/ 0 h 365"/>
                  <a:gd name="T38" fmla="*/ 145 w 211"/>
                  <a:gd name="T39" fmla="*/ 1 h 365"/>
                  <a:gd name="T40" fmla="*/ 162 w 211"/>
                  <a:gd name="T41" fmla="*/ 8 h 365"/>
                  <a:gd name="T42" fmla="*/ 180 w 211"/>
                  <a:gd name="T43" fmla="*/ 18 h 365"/>
                  <a:gd name="T44" fmla="*/ 194 w 211"/>
                  <a:gd name="T45" fmla="*/ 29 h 365"/>
                  <a:gd name="T46" fmla="*/ 204 w 211"/>
                  <a:gd name="T47" fmla="*/ 39 h 365"/>
                  <a:gd name="T48" fmla="*/ 209 w 211"/>
                  <a:gd name="T49" fmla="*/ 49 h 365"/>
                  <a:gd name="T50" fmla="*/ 211 w 211"/>
                  <a:gd name="T51" fmla="*/ 61 h 365"/>
                  <a:gd name="T52" fmla="*/ 208 w 211"/>
                  <a:gd name="T53" fmla="*/ 76 h 365"/>
                  <a:gd name="T54" fmla="*/ 200 w 211"/>
                  <a:gd name="T55" fmla="*/ 96 h 365"/>
                  <a:gd name="T56" fmla="*/ 186 w 211"/>
                  <a:gd name="T57" fmla="*/ 120 h 365"/>
                  <a:gd name="T58" fmla="*/ 176 w 211"/>
                  <a:gd name="T59" fmla="*/ 135 h 365"/>
                  <a:gd name="T60" fmla="*/ 164 w 211"/>
                  <a:gd name="T61" fmla="*/ 156 h 365"/>
                  <a:gd name="T62" fmla="*/ 149 w 211"/>
                  <a:gd name="T63" fmla="*/ 180 h 365"/>
                  <a:gd name="T64" fmla="*/ 131 w 211"/>
                  <a:gd name="T65" fmla="*/ 209 h 365"/>
                  <a:gd name="T66" fmla="*/ 110 w 211"/>
                  <a:gd name="T67" fmla="*/ 241 h 365"/>
                  <a:gd name="T68" fmla="*/ 86 w 211"/>
                  <a:gd name="T69" fmla="*/ 278 h 365"/>
                  <a:gd name="T70" fmla="*/ 61 w 211"/>
                  <a:gd name="T71" fmla="*/ 319 h 365"/>
                  <a:gd name="T72" fmla="*/ 33 w 211"/>
                  <a:gd name="T73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1" h="365">
                    <a:moveTo>
                      <a:pt x="33" y="365"/>
                    </a:moveTo>
                    <a:lnTo>
                      <a:pt x="0" y="365"/>
                    </a:lnTo>
                    <a:lnTo>
                      <a:pt x="10" y="343"/>
                    </a:lnTo>
                    <a:lnTo>
                      <a:pt x="20" y="322"/>
                    </a:lnTo>
                    <a:lnTo>
                      <a:pt x="27" y="304"/>
                    </a:lnTo>
                    <a:lnTo>
                      <a:pt x="35" y="285"/>
                    </a:lnTo>
                    <a:lnTo>
                      <a:pt x="43" y="266"/>
                    </a:lnTo>
                    <a:lnTo>
                      <a:pt x="51" y="249"/>
                    </a:lnTo>
                    <a:lnTo>
                      <a:pt x="57" y="234"/>
                    </a:lnTo>
                    <a:lnTo>
                      <a:pt x="63" y="219"/>
                    </a:lnTo>
                    <a:lnTo>
                      <a:pt x="69" y="205"/>
                    </a:lnTo>
                    <a:lnTo>
                      <a:pt x="74" y="192"/>
                    </a:lnTo>
                    <a:lnTo>
                      <a:pt x="80" y="180"/>
                    </a:lnTo>
                    <a:lnTo>
                      <a:pt x="84" y="168"/>
                    </a:lnTo>
                    <a:lnTo>
                      <a:pt x="88" y="158"/>
                    </a:lnTo>
                    <a:lnTo>
                      <a:pt x="92" y="147"/>
                    </a:lnTo>
                    <a:lnTo>
                      <a:pt x="96" y="139"/>
                    </a:lnTo>
                    <a:lnTo>
                      <a:pt x="98" y="130"/>
                    </a:lnTo>
                    <a:lnTo>
                      <a:pt x="104" y="115"/>
                    </a:lnTo>
                    <a:lnTo>
                      <a:pt x="108" y="102"/>
                    </a:lnTo>
                    <a:lnTo>
                      <a:pt x="110" y="88"/>
                    </a:lnTo>
                    <a:lnTo>
                      <a:pt x="112" y="76"/>
                    </a:lnTo>
                    <a:lnTo>
                      <a:pt x="114" y="66"/>
                    </a:lnTo>
                    <a:lnTo>
                      <a:pt x="114" y="56"/>
                    </a:lnTo>
                    <a:lnTo>
                      <a:pt x="114" y="47"/>
                    </a:lnTo>
                    <a:lnTo>
                      <a:pt x="112" y="39"/>
                    </a:lnTo>
                    <a:lnTo>
                      <a:pt x="110" y="32"/>
                    </a:lnTo>
                    <a:lnTo>
                      <a:pt x="108" y="27"/>
                    </a:lnTo>
                    <a:lnTo>
                      <a:pt x="106" y="22"/>
                    </a:lnTo>
                    <a:lnTo>
                      <a:pt x="106" y="17"/>
                    </a:lnTo>
                    <a:lnTo>
                      <a:pt x="106" y="12"/>
                    </a:lnTo>
                    <a:lnTo>
                      <a:pt x="108" y="8"/>
                    </a:lnTo>
                    <a:lnTo>
                      <a:pt x="110" y="5"/>
                    </a:lnTo>
                    <a:lnTo>
                      <a:pt x="112" y="3"/>
                    </a:lnTo>
                    <a:lnTo>
                      <a:pt x="116" y="1"/>
                    </a:lnTo>
                    <a:lnTo>
                      <a:pt x="117" y="0"/>
                    </a:lnTo>
                    <a:lnTo>
                      <a:pt x="123" y="0"/>
                    </a:lnTo>
                    <a:lnTo>
                      <a:pt x="129" y="0"/>
                    </a:lnTo>
                    <a:lnTo>
                      <a:pt x="137" y="0"/>
                    </a:lnTo>
                    <a:lnTo>
                      <a:pt x="145" y="1"/>
                    </a:lnTo>
                    <a:lnTo>
                      <a:pt x="153" y="5"/>
                    </a:lnTo>
                    <a:lnTo>
                      <a:pt x="162" y="8"/>
                    </a:lnTo>
                    <a:lnTo>
                      <a:pt x="172" y="13"/>
                    </a:lnTo>
                    <a:lnTo>
                      <a:pt x="180" y="18"/>
                    </a:lnTo>
                    <a:lnTo>
                      <a:pt x="188" y="23"/>
                    </a:lnTo>
                    <a:lnTo>
                      <a:pt x="194" y="29"/>
                    </a:lnTo>
                    <a:lnTo>
                      <a:pt x="200" y="34"/>
                    </a:lnTo>
                    <a:lnTo>
                      <a:pt x="204" y="39"/>
                    </a:lnTo>
                    <a:lnTo>
                      <a:pt x="208" y="44"/>
                    </a:lnTo>
                    <a:lnTo>
                      <a:pt x="209" y="49"/>
                    </a:lnTo>
                    <a:lnTo>
                      <a:pt x="211" y="54"/>
                    </a:lnTo>
                    <a:lnTo>
                      <a:pt x="211" y="61"/>
                    </a:lnTo>
                    <a:lnTo>
                      <a:pt x="211" y="69"/>
                    </a:lnTo>
                    <a:lnTo>
                      <a:pt x="208" y="76"/>
                    </a:lnTo>
                    <a:lnTo>
                      <a:pt x="206" y="86"/>
                    </a:lnTo>
                    <a:lnTo>
                      <a:pt x="200" y="96"/>
                    </a:lnTo>
                    <a:lnTo>
                      <a:pt x="194" y="107"/>
                    </a:lnTo>
                    <a:lnTo>
                      <a:pt x="186" y="120"/>
                    </a:lnTo>
                    <a:lnTo>
                      <a:pt x="182" y="127"/>
                    </a:lnTo>
                    <a:lnTo>
                      <a:pt x="176" y="135"/>
                    </a:lnTo>
                    <a:lnTo>
                      <a:pt x="170" y="146"/>
                    </a:lnTo>
                    <a:lnTo>
                      <a:pt x="164" y="156"/>
                    </a:lnTo>
                    <a:lnTo>
                      <a:pt x="157" y="166"/>
                    </a:lnTo>
                    <a:lnTo>
                      <a:pt x="149" y="180"/>
                    </a:lnTo>
                    <a:lnTo>
                      <a:pt x="139" y="193"/>
                    </a:lnTo>
                    <a:lnTo>
                      <a:pt x="131" y="209"/>
                    </a:lnTo>
                    <a:lnTo>
                      <a:pt x="121" y="224"/>
                    </a:lnTo>
                    <a:lnTo>
                      <a:pt x="110" y="241"/>
                    </a:lnTo>
                    <a:lnTo>
                      <a:pt x="98" y="258"/>
                    </a:lnTo>
                    <a:lnTo>
                      <a:pt x="86" y="278"/>
                    </a:lnTo>
                    <a:lnTo>
                      <a:pt x="74" y="297"/>
                    </a:lnTo>
                    <a:lnTo>
                      <a:pt x="61" y="319"/>
                    </a:lnTo>
                    <a:lnTo>
                      <a:pt x="47" y="341"/>
                    </a:lnTo>
                    <a:lnTo>
                      <a:pt x="33" y="365"/>
                    </a:lnTo>
                    <a:lnTo>
                      <a:pt x="33" y="365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84" name="任意多边形 183"/>
          <p:cNvSpPr/>
          <p:nvPr/>
        </p:nvSpPr>
        <p:spPr>
          <a:xfrm>
            <a:off x="2390645" y="2273360"/>
            <a:ext cx="319098" cy="1178645"/>
          </a:xfrm>
          <a:custGeom>
            <a:avLst/>
            <a:gdLst>
              <a:gd name="connsiteX0" fmla="*/ 237711 w 319098"/>
              <a:gd name="connsiteY0" fmla="*/ 0 h 1178645"/>
              <a:gd name="connsiteX1" fmla="*/ 294861 w 319098"/>
              <a:gd name="connsiteY1" fmla="*/ 28575 h 1178645"/>
              <a:gd name="connsiteX2" fmla="*/ 319098 w 319098"/>
              <a:gd name="connsiteY2" fmla="*/ 34634 h 1178645"/>
              <a:gd name="connsiteX3" fmla="*/ 317794 w 319098"/>
              <a:gd name="connsiteY3" fmla="*/ 35610 h 1178645"/>
              <a:gd name="connsiteX4" fmla="*/ 314579 w 319098"/>
              <a:gd name="connsiteY4" fmla="*/ 42022 h 1178645"/>
              <a:gd name="connsiteX5" fmla="*/ 311365 w 319098"/>
              <a:gd name="connsiteY5" fmla="*/ 46832 h 1178645"/>
              <a:gd name="connsiteX6" fmla="*/ 308151 w 319098"/>
              <a:gd name="connsiteY6" fmla="*/ 54848 h 1178645"/>
              <a:gd name="connsiteX7" fmla="*/ 308151 w 319098"/>
              <a:gd name="connsiteY7" fmla="*/ 62863 h 1178645"/>
              <a:gd name="connsiteX8" fmla="*/ 304936 w 319098"/>
              <a:gd name="connsiteY8" fmla="*/ 74085 h 1178645"/>
              <a:gd name="connsiteX9" fmla="*/ 301722 w 319098"/>
              <a:gd name="connsiteY9" fmla="*/ 85307 h 1178645"/>
              <a:gd name="connsiteX10" fmla="*/ 301722 w 319098"/>
              <a:gd name="connsiteY10" fmla="*/ 94926 h 1178645"/>
              <a:gd name="connsiteX11" fmla="*/ 298508 w 319098"/>
              <a:gd name="connsiteY11" fmla="*/ 106148 h 1178645"/>
              <a:gd name="connsiteX12" fmla="*/ 298508 w 319098"/>
              <a:gd name="connsiteY12" fmla="*/ 122179 h 1178645"/>
              <a:gd name="connsiteX13" fmla="*/ 298508 w 319098"/>
              <a:gd name="connsiteY13" fmla="*/ 136607 h 1178645"/>
              <a:gd name="connsiteX14" fmla="*/ 298508 w 319098"/>
              <a:gd name="connsiteY14" fmla="*/ 152639 h 1178645"/>
              <a:gd name="connsiteX15" fmla="*/ 295293 w 319098"/>
              <a:gd name="connsiteY15" fmla="*/ 168670 h 1178645"/>
              <a:gd name="connsiteX16" fmla="*/ 295293 w 319098"/>
              <a:gd name="connsiteY16" fmla="*/ 187908 h 1178645"/>
              <a:gd name="connsiteX17" fmla="*/ 295293 w 319098"/>
              <a:gd name="connsiteY17" fmla="*/ 207145 h 1178645"/>
              <a:gd name="connsiteX18" fmla="*/ 292079 w 319098"/>
              <a:gd name="connsiteY18" fmla="*/ 248827 h 1178645"/>
              <a:gd name="connsiteX19" fmla="*/ 292079 w 319098"/>
              <a:gd name="connsiteY19" fmla="*/ 292112 h 1178645"/>
              <a:gd name="connsiteX20" fmla="*/ 288865 w 319098"/>
              <a:gd name="connsiteY20" fmla="*/ 335396 h 1178645"/>
              <a:gd name="connsiteX21" fmla="*/ 285651 w 319098"/>
              <a:gd name="connsiteY21" fmla="*/ 381887 h 1178645"/>
              <a:gd name="connsiteX22" fmla="*/ 282436 w 319098"/>
              <a:gd name="connsiteY22" fmla="*/ 429981 h 1178645"/>
              <a:gd name="connsiteX23" fmla="*/ 279222 w 319098"/>
              <a:gd name="connsiteY23" fmla="*/ 479678 h 1178645"/>
              <a:gd name="connsiteX24" fmla="*/ 277615 w 319098"/>
              <a:gd name="connsiteY24" fmla="*/ 530979 h 1178645"/>
              <a:gd name="connsiteX25" fmla="*/ 274401 w 319098"/>
              <a:gd name="connsiteY25" fmla="*/ 582279 h 1178645"/>
              <a:gd name="connsiteX26" fmla="*/ 271186 w 319098"/>
              <a:gd name="connsiteY26" fmla="*/ 609532 h 1178645"/>
              <a:gd name="connsiteX27" fmla="*/ 267972 w 319098"/>
              <a:gd name="connsiteY27" fmla="*/ 636786 h 1178645"/>
              <a:gd name="connsiteX28" fmla="*/ 264758 w 319098"/>
              <a:gd name="connsiteY28" fmla="*/ 662436 h 1178645"/>
              <a:gd name="connsiteX29" fmla="*/ 261543 w 319098"/>
              <a:gd name="connsiteY29" fmla="*/ 686483 h 1178645"/>
              <a:gd name="connsiteX30" fmla="*/ 258329 w 319098"/>
              <a:gd name="connsiteY30" fmla="*/ 710530 h 1178645"/>
              <a:gd name="connsiteX31" fmla="*/ 255115 w 319098"/>
              <a:gd name="connsiteY31" fmla="*/ 734577 h 1178645"/>
              <a:gd name="connsiteX32" fmla="*/ 251900 w 319098"/>
              <a:gd name="connsiteY32" fmla="*/ 757021 h 1178645"/>
              <a:gd name="connsiteX33" fmla="*/ 248686 w 319098"/>
              <a:gd name="connsiteY33" fmla="*/ 779465 h 1178645"/>
              <a:gd name="connsiteX34" fmla="*/ 239043 w 319098"/>
              <a:gd name="connsiteY34" fmla="*/ 822749 h 1178645"/>
              <a:gd name="connsiteX35" fmla="*/ 229400 w 319098"/>
              <a:gd name="connsiteY35" fmla="*/ 862828 h 1178645"/>
              <a:gd name="connsiteX36" fmla="*/ 222972 w 319098"/>
              <a:gd name="connsiteY36" fmla="*/ 898097 h 1178645"/>
              <a:gd name="connsiteX37" fmla="*/ 213329 w 319098"/>
              <a:gd name="connsiteY37" fmla="*/ 933366 h 1178645"/>
              <a:gd name="connsiteX38" fmla="*/ 210114 w 319098"/>
              <a:gd name="connsiteY38" fmla="*/ 952603 h 1178645"/>
              <a:gd name="connsiteX39" fmla="*/ 205293 w 319098"/>
              <a:gd name="connsiteY39" fmla="*/ 970238 h 1178645"/>
              <a:gd name="connsiteX40" fmla="*/ 202079 w 319098"/>
              <a:gd name="connsiteY40" fmla="*/ 986269 h 1178645"/>
              <a:gd name="connsiteX41" fmla="*/ 195650 w 319098"/>
              <a:gd name="connsiteY41" fmla="*/ 999094 h 1178645"/>
              <a:gd name="connsiteX42" fmla="*/ 192436 w 319098"/>
              <a:gd name="connsiteY42" fmla="*/ 1015125 h 1178645"/>
              <a:gd name="connsiteX43" fmla="*/ 186007 w 319098"/>
              <a:gd name="connsiteY43" fmla="*/ 1029554 h 1178645"/>
              <a:gd name="connsiteX44" fmla="*/ 182793 w 319098"/>
              <a:gd name="connsiteY44" fmla="*/ 1040776 h 1178645"/>
              <a:gd name="connsiteX45" fmla="*/ 176364 w 319098"/>
              <a:gd name="connsiteY45" fmla="*/ 1053601 h 1178645"/>
              <a:gd name="connsiteX46" fmla="*/ 163507 w 319098"/>
              <a:gd name="connsiteY46" fmla="*/ 1076045 h 1178645"/>
              <a:gd name="connsiteX47" fmla="*/ 150650 w 319098"/>
              <a:gd name="connsiteY47" fmla="*/ 1096885 h 1178645"/>
              <a:gd name="connsiteX48" fmla="*/ 137793 w 319098"/>
              <a:gd name="connsiteY48" fmla="*/ 1112917 h 1178645"/>
              <a:gd name="connsiteX49" fmla="*/ 126542 w 319098"/>
              <a:gd name="connsiteY49" fmla="*/ 1130551 h 1178645"/>
              <a:gd name="connsiteX50" fmla="*/ 110471 w 319098"/>
              <a:gd name="connsiteY50" fmla="*/ 1140170 h 1178645"/>
              <a:gd name="connsiteX51" fmla="*/ 97614 w 319098"/>
              <a:gd name="connsiteY51" fmla="*/ 1151392 h 1178645"/>
              <a:gd name="connsiteX52" fmla="*/ 87971 w 319098"/>
              <a:gd name="connsiteY52" fmla="*/ 1159408 h 1178645"/>
              <a:gd name="connsiteX53" fmla="*/ 75114 w 319098"/>
              <a:gd name="connsiteY53" fmla="*/ 1167423 h 1178645"/>
              <a:gd name="connsiteX54" fmla="*/ 65471 w 319098"/>
              <a:gd name="connsiteY54" fmla="*/ 1173836 h 1178645"/>
              <a:gd name="connsiteX55" fmla="*/ 57435 w 319098"/>
              <a:gd name="connsiteY55" fmla="*/ 1177042 h 1178645"/>
              <a:gd name="connsiteX56" fmla="*/ 51006 w 319098"/>
              <a:gd name="connsiteY56" fmla="*/ 1178645 h 1178645"/>
              <a:gd name="connsiteX57" fmla="*/ 44578 w 319098"/>
              <a:gd name="connsiteY57" fmla="*/ 1178645 h 1178645"/>
              <a:gd name="connsiteX58" fmla="*/ 38149 w 319098"/>
              <a:gd name="connsiteY58" fmla="*/ 1178645 h 1178645"/>
              <a:gd name="connsiteX59" fmla="*/ 31720 w 319098"/>
              <a:gd name="connsiteY59" fmla="*/ 1173836 h 1178645"/>
              <a:gd name="connsiteX60" fmla="*/ 25292 w 319098"/>
              <a:gd name="connsiteY60" fmla="*/ 1167423 h 1178645"/>
              <a:gd name="connsiteX61" fmla="*/ 22077 w 319098"/>
              <a:gd name="connsiteY61" fmla="*/ 1159408 h 1178645"/>
              <a:gd name="connsiteX62" fmla="*/ 15649 w 319098"/>
              <a:gd name="connsiteY62" fmla="*/ 1151392 h 1178645"/>
              <a:gd name="connsiteX63" fmla="*/ 12435 w 319098"/>
              <a:gd name="connsiteY63" fmla="*/ 1138567 h 1178645"/>
              <a:gd name="connsiteX64" fmla="*/ 9220 w 319098"/>
              <a:gd name="connsiteY64" fmla="*/ 1122535 h 1178645"/>
              <a:gd name="connsiteX65" fmla="*/ 6006 w 319098"/>
              <a:gd name="connsiteY65" fmla="*/ 1104901 h 1178645"/>
              <a:gd name="connsiteX66" fmla="*/ 2792 w 319098"/>
              <a:gd name="connsiteY66" fmla="*/ 1084060 h 1178645"/>
              <a:gd name="connsiteX67" fmla="*/ 0 w 319098"/>
              <a:gd name="connsiteY67" fmla="*/ 1075705 h 1178645"/>
              <a:gd name="connsiteX68" fmla="*/ 18636 w 319098"/>
              <a:gd name="connsiteY68" fmla="*/ 1047750 h 1178645"/>
              <a:gd name="connsiteX69" fmla="*/ 37686 w 319098"/>
              <a:gd name="connsiteY69" fmla="*/ 981075 h 1178645"/>
              <a:gd name="connsiteX70" fmla="*/ 43403 w 319098"/>
              <a:gd name="connsiteY70" fmla="*/ 937289 h 1178645"/>
              <a:gd name="connsiteX71" fmla="*/ 47634 w 319098"/>
              <a:gd name="connsiteY71" fmla="*/ 912525 h 1178645"/>
              <a:gd name="connsiteX72" fmla="*/ 51006 w 319098"/>
              <a:gd name="connsiteY72" fmla="*/ 912525 h 1178645"/>
              <a:gd name="connsiteX73" fmla="*/ 57435 w 319098"/>
              <a:gd name="connsiteY73" fmla="*/ 912525 h 1178645"/>
              <a:gd name="connsiteX74" fmla="*/ 62256 w 319098"/>
              <a:gd name="connsiteY74" fmla="*/ 909319 h 1178645"/>
              <a:gd name="connsiteX75" fmla="*/ 68685 w 319098"/>
              <a:gd name="connsiteY75" fmla="*/ 906112 h 1178645"/>
              <a:gd name="connsiteX76" fmla="*/ 75114 w 319098"/>
              <a:gd name="connsiteY76" fmla="*/ 901303 h 1178645"/>
              <a:gd name="connsiteX77" fmla="*/ 81542 w 319098"/>
              <a:gd name="connsiteY77" fmla="*/ 893287 h 1178645"/>
              <a:gd name="connsiteX78" fmla="*/ 87971 w 319098"/>
              <a:gd name="connsiteY78" fmla="*/ 885271 h 1178645"/>
              <a:gd name="connsiteX79" fmla="*/ 94399 w 319098"/>
              <a:gd name="connsiteY79" fmla="*/ 874050 h 1178645"/>
              <a:gd name="connsiteX80" fmla="*/ 97614 w 319098"/>
              <a:gd name="connsiteY80" fmla="*/ 862828 h 1178645"/>
              <a:gd name="connsiteX81" fmla="*/ 104042 w 319098"/>
              <a:gd name="connsiteY81" fmla="*/ 850002 h 1178645"/>
              <a:gd name="connsiteX82" fmla="*/ 110471 w 319098"/>
              <a:gd name="connsiteY82" fmla="*/ 835574 h 1178645"/>
              <a:gd name="connsiteX83" fmla="*/ 113685 w 319098"/>
              <a:gd name="connsiteY83" fmla="*/ 819543 h 1178645"/>
              <a:gd name="connsiteX84" fmla="*/ 120114 w 319098"/>
              <a:gd name="connsiteY84" fmla="*/ 803512 h 1178645"/>
              <a:gd name="connsiteX85" fmla="*/ 123328 w 319098"/>
              <a:gd name="connsiteY85" fmla="*/ 784274 h 1178645"/>
              <a:gd name="connsiteX86" fmla="*/ 126542 w 319098"/>
              <a:gd name="connsiteY86" fmla="*/ 761830 h 1178645"/>
              <a:gd name="connsiteX87" fmla="*/ 126542 w 319098"/>
              <a:gd name="connsiteY87" fmla="*/ 752211 h 1178645"/>
              <a:gd name="connsiteX88" fmla="*/ 129757 w 319098"/>
              <a:gd name="connsiteY88" fmla="*/ 740989 h 1178645"/>
              <a:gd name="connsiteX89" fmla="*/ 129757 w 319098"/>
              <a:gd name="connsiteY89" fmla="*/ 726561 h 1178645"/>
              <a:gd name="connsiteX90" fmla="*/ 132971 w 319098"/>
              <a:gd name="connsiteY90" fmla="*/ 713736 h 1178645"/>
              <a:gd name="connsiteX91" fmla="*/ 132971 w 319098"/>
              <a:gd name="connsiteY91" fmla="*/ 699308 h 1178645"/>
              <a:gd name="connsiteX92" fmla="*/ 134578 w 319098"/>
              <a:gd name="connsiteY92" fmla="*/ 683276 h 1178645"/>
              <a:gd name="connsiteX93" fmla="*/ 137793 w 319098"/>
              <a:gd name="connsiteY93" fmla="*/ 670451 h 1178645"/>
              <a:gd name="connsiteX94" fmla="*/ 137793 w 319098"/>
              <a:gd name="connsiteY94" fmla="*/ 651214 h 1178645"/>
              <a:gd name="connsiteX95" fmla="*/ 141007 w 319098"/>
              <a:gd name="connsiteY95" fmla="*/ 635182 h 1178645"/>
              <a:gd name="connsiteX96" fmla="*/ 144221 w 319098"/>
              <a:gd name="connsiteY96" fmla="*/ 617548 h 1178645"/>
              <a:gd name="connsiteX97" fmla="*/ 144221 w 319098"/>
              <a:gd name="connsiteY97" fmla="*/ 599913 h 1178645"/>
              <a:gd name="connsiteX98" fmla="*/ 147435 w 319098"/>
              <a:gd name="connsiteY98" fmla="*/ 577470 h 1178645"/>
              <a:gd name="connsiteX99" fmla="*/ 150650 w 319098"/>
              <a:gd name="connsiteY99" fmla="*/ 558232 h 1178645"/>
              <a:gd name="connsiteX100" fmla="*/ 150650 w 319098"/>
              <a:gd name="connsiteY100" fmla="*/ 537391 h 1178645"/>
              <a:gd name="connsiteX101" fmla="*/ 153864 w 319098"/>
              <a:gd name="connsiteY101" fmla="*/ 514947 h 1178645"/>
              <a:gd name="connsiteX102" fmla="*/ 153864 w 319098"/>
              <a:gd name="connsiteY102" fmla="*/ 492503 h 1178645"/>
              <a:gd name="connsiteX103" fmla="*/ 157078 w 319098"/>
              <a:gd name="connsiteY103" fmla="*/ 471663 h 1178645"/>
              <a:gd name="connsiteX104" fmla="*/ 157078 w 319098"/>
              <a:gd name="connsiteY104" fmla="*/ 449219 h 1178645"/>
              <a:gd name="connsiteX105" fmla="*/ 160293 w 319098"/>
              <a:gd name="connsiteY105" fmla="*/ 428378 h 1178645"/>
              <a:gd name="connsiteX106" fmla="*/ 160293 w 319098"/>
              <a:gd name="connsiteY106" fmla="*/ 409140 h 1178645"/>
              <a:gd name="connsiteX107" fmla="*/ 160293 w 319098"/>
              <a:gd name="connsiteY107" fmla="*/ 386696 h 1178645"/>
              <a:gd name="connsiteX108" fmla="*/ 163507 w 319098"/>
              <a:gd name="connsiteY108" fmla="*/ 370665 h 1178645"/>
              <a:gd name="connsiteX109" fmla="*/ 163507 w 319098"/>
              <a:gd name="connsiteY109" fmla="*/ 351428 h 1178645"/>
              <a:gd name="connsiteX110" fmla="*/ 163507 w 319098"/>
              <a:gd name="connsiteY110" fmla="*/ 335396 h 1178645"/>
              <a:gd name="connsiteX111" fmla="*/ 166721 w 319098"/>
              <a:gd name="connsiteY111" fmla="*/ 319365 h 1178645"/>
              <a:gd name="connsiteX112" fmla="*/ 166721 w 319098"/>
              <a:gd name="connsiteY112" fmla="*/ 304937 h 1178645"/>
              <a:gd name="connsiteX113" fmla="*/ 166721 w 319098"/>
              <a:gd name="connsiteY113" fmla="*/ 292112 h 1178645"/>
              <a:gd name="connsiteX114" fmla="*/ 169936 w 319098"/>
              <a:gd name="connsiteY114" fmla="*/ 277683 h 1178645"/>
              <a:gd name="connsiteX115" fmla="*/ 169936 w 319098"/>
              <a:gd name="connsiteY115" fmla="*/ 266461 h 1178645"/>
              <a:gd name="connsiteX116" fmla="*/ 169936 w 319098"/>
              <a:gd name="connsiteY116" fmla="*/ 256843 h 1178645"/>
              <a:gd name="connsiteX117" fmla="*/ 169936 w 319098"/>
              <a:gd name="connsiteY117" fmla="*/ 248827 h 1178645"/>
              <a:gd name="connsiteX118" fmla="*/ 169936 w 319098"/>
              <a:gd name="connsiteY118" fmla="*/ 239208 h 1178645"/>
              <a:gd name="connsiteX119" fmla="*/ 169936 w 319098"/>
              <a:gd name="connsiteY119" fmla="*/ 223177 h 1178645"/>
              <a:gd name="connsiteX120" fmla="*/ 169936 w 319098"/>
              <a:gd name="connsiteY120" fmla="*/ 207145 h 1178645"/>
              <a:gd name="connsiteX121" fmla="*/ 169936 w 319098"/>
              <a:gd name="connsiteY121" fmla="*/ 191114 h 1178645"/>
              <a:gd name="connsiteX122" fmla="*/ 169936 w 319098"/>
              <a:gd name="connsiteY122" fmla="*/ 171876 h 1178645"/>
              <a:gd name="connsiteX123" fmla="*/ 169936 w 319098"/>
              <a:gd name="connsiteY123" fmla="*/ 152639 h 1178645"/>
              <a:gd name="connsiteX124" fmla="*/ 169936 w 319098"/>
              <a:gd name="connsiteY124" fmla="*/ 133401 h 1178645"/>
              <a:gd name="connsiteX125" fmla="*/ 169936 w 319098"/>
              <a:gd name="connsiteY125" fmla="*/ 114164 h 1178645"/>
              <a:gd name="connsiteX126" fmla="*/ 169936 w 319098"/>
              <a:gd name="connsiteY126" fmla="*/ 93323 h 1178645"/>
              <a:gd name="connsiteX127" fmla="*/ 169936 w 319098"/>
              <a:gd name="connsiteY127" fmla="*/ 74085 h 1178645"/>
              <a:gd name="connsiteX128" fmla="*/ 169936 w 319098"/>
              <a:gd name="connsiteY128" fmla="*/ 59657 h 1178645"/>
              <a:gd name="connsiteX129" fmla="*/ 166721 w 319098"/>
              <a:gd name="connsiteY129" fmla="*/ 43626 h 1178645"/>
              <a:gd name="connsiteX130" fmla="*/ 163507 w 319098"/>
              <a:gd name="connsiteY130" fmla="*/ 30801 h 1178645"/>
              <a:gd name="connsiteX131" fmla="*/ 163507 w 319098"/>
              <a:gd name="connsiteY131" fmla="*/ 19579 h 1178645"/>
              <a:gd name="connsiteX132" fmla="*/ 162582 w 319098"/>
              <a:gd name="connsiteY132" fmla="*/ 17272 h 1178645"/>
              <a:gd name="connsiteX133" fmla="*/ 180561 w 319098"/>
              <a:gd name="connsiteY133" fmla="*/ 9525 h 1178645"/>
              <a:gd name="connsiteX134" fmla="*/ 237711 w 319098"/>
              <a:gd name="connsiteY134" fmla="*/ 0 h 117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319098" h="1178645">
                <a:moveTo>
                  <a:pt x="237711" y="0"/>
                </a:moveTo>
                <a:cubicBezTo>
                  <a:pt x="257429" y="0"/>
                  <a:pt x="280414" y="18943"/>
                  <a:pt x="294861" y="28575"/>
                </a:cubicBezTo>
                <a:lnTo>
                  <a:pt x="319098" y="34634"/>
                </a:lnTo>
                <a:lnTo>
                  <a:pt x="317794" y="35610"/>
                </a:lnTo>
                <a:lnTo>
                  <a:pt x="314579" y="42022"/>
                </a:lnTo>
                <a:lnTo>
                  <a:pt x="311365" y="46832"/>
                </a:lnTo>
                <a:lnTo>
                  <a:pt x="308151" y="54848"/>
                </a:lnTo>
                <a:lnTo>
                  <a:pt x="308151" y="62863"/>
                </a:lnTo>
                <a:lnTo>
                  <a:pt x="304936" y="74085"/>
                </a:lnTo>
                <a:lnTo>
                  <a:pt x="301722" y="85307"/>
                </a:lnTo>
                <a:lnTo>
                  <a:pt x="301722" y="94926"/>
                </a:lnTo>
                <a:lnTo>
                  <a:pt x="298508" y="106148"/>
                </a:lnTo>
                <a:lnTo>
                  <a:pt x="298508" y="122179"/>
                </a:lnTo>
                <a:lnTo>
                  <a:pt x="298508" y="136607"/>
                </a:lnTo>
                <a:lnTo>
                  <a:pt x="298508" y="152639"/>
                </a:lnTo>
                <a:lnTo>
                  <a:pt x="295293" y="168670"/>
                </a:lnTo>
                <a:lnTo>
                  <a:pt x="295293" y="187908"/>
                </a:lnTo>
                <a:lnTo>
                  <a:pt x="295293" y="207145"/>
                </a:lnTo>
                <a:lnTo>
                  <a:pt x="292079" y="248827"/>
                </a:lnTo>
                <a:lnTo>
                  <a:pt x="292079" y="292112"/>
                </a:lnTo>
                <a:lnTo>
                  <a:pt x="288865" y="335396"/>
                </a:lnTo>
                <a:lnTo>
                  <a:pt x="285651" y="381887"/>
                </a:lnTo>
                <a:lnTo>
                  <a:pt x="282436" y="429981"/>
                </a:lnTo>
                <a:lnTo>
                  <a:pt x="279222" y="479678"/>
                </a:lnTo>
                <a:lnTo>
                  <a:pt x="277615" y="530979"/>
                </a:lnTo>
                <a:lnTo>
                  <a:pt x="274401" y="582279"/>
                </a:lnTo>
                <a:lnTo>
                  <a:pt x="271186" y="609532"/>
                </a:lnTo>
                <a:lnTo>
                  <a:pt x="267972" y="636786"/>
                </a:lnTo>
                <a:lnTo>
                  <a:pt x="264758" y="662436"/>
                </a:lnTo>
                <a:lnTo>
                  <a:pt x="261543" y="686483"/>
                </a:lnTo>
                <a:lnTo>
                  <a:pt x="258329" y="710530"/>
                </a:lnTo>
                <a:lnTo>
                  <a:pt x="255115" y="734577"/>
                </a:lnTo>
                <a:lnTo>
                  <a:pt x="251900" y="757021"/>
                </a:lnTo>
                <a:lnTo>
                  <a:pt x="248686" y="779465"/>
                </a:lnTo>
                <a:lnTo>
                  <a:pt x="239043" y="822749"/>
                </a:lnTo>
                <a:lnTo>
                  <a:pt x="229400" y="862828"/>
                </a:lnTo>
                <a:lnTo>
                  <a:pt x="222972" y="898097"/>
                </a:lnTo>
                <a:lnTo>
                  <a:pt x="213329" y="933366"/>
                </a:lnTo>
                <a:lnTo>
                  <a:pt x="210114" y="952603"/>
                </a:lnTo>
                <a:lnTo>
                  <a:pt x="205293" y="970238"/>
                </a:lnTo>
                <a:lnTo>
                  <a:pt x="202079" y="986269"/>
                </a:lnTo>
                <a:lnTo>
                  <a:pt x="195650" y="999094"/>
                </a:lnTo>
                <a:lnTo>
                  <a:pt x="192436" y="1015125"/>
                </a:lnTo>
                <a:lnTo>
                  <a:pt x="186007" y="1029554"/>
                </a:lnTo>
                <a:lnTo>
                  <a:pt x="182793" y="1040776"/>
                </a:lnTo>
                <a:lnTo>
                  <a:pt x="176364" y="1053601"/>
                </a:lnTo>
                <a:lnTo>
                  <a:pt x="163507" y="1076045"/>
                </a:lnTo>
                <a:lnTo>
                  <a:pt x="150650" y="1096885"/>
                </a:lnTo>
                <a:lnTo>
                  <a:pt x="137793" y="1112917"/>
                </a:lnTo>
                <a:lnTo>
                  <a:pt x="126542" y="1130551"/>
                </a:lnTo>
                <a:lnTo>
                  <a:pt x="110471" y="1140170"/>
                </a:lnTo>
                <a:lnTo>
                  <a:pt x="97614" y="1151392"/>
                </a:lnTo>
                <a:lnTo>
                  <a:pt x="87971" y="1159408"/>
                </a:lnTo>
                <a:lnTo>
                  <a:pt x="75114" y="1167423"/>
                </a:lnTo>
                <a:lnTo>
                  <a:pt x="65471" y="1173836"/>
                </a:lnTo>
                <a:lnTo>
                  <a:pt x="57435" y="1177042"/>
                </a:lnTo>
                <a:lnTo>
                  <a:pt x="51006" y="1178645"/>
                </a:lnTo>
                <a:lnTo>
                  <a:pt x="44578" y="1178645"/>
                </a:lnTo>
                <a:lnTo>
                  <a:pt x="38149" y="1178645"/>
                </a:lnTo>
                <a:lnTo>
                  <a:pt x="31720" y="1173836"/>
                </a:lnTo>
                <a:lnTo>
                  <a:pt x="25292" y="1167423"/>
                </a:lnTo>
                <a:lnTo>
                  <a:pt x="22077" y="1159408"/>
                </a:lnTo>
                <a:lnTo>
                  <a:pt x="15649" y="1151392"/>
                </a:lnTo>
                <a:lnTo>
                  <a:pt x="12435" y="1138567"/>
                </a:lnTo>
                <a:lnTo>
                  <a:pt x="9220" y="1122535"/>
                </a:lnTo>
                <a:lnTo>
                  <a:pt x="6006" y="1104901"/>
                </a:lnTo>
                <a:lnTo>
                  <a:pt x="2792" y="1084060"/>
                </a:lnTo>
                <a:lnTo>
                  <a:pt x="0" y="1075705"/>
                </a:lnTo>
                <a:lnTo>
                  <a:pt x="18636" y="1047750"/>
                </a:lnTo>
                <a:cubicBezTo>
                  <a:pt x="23796" y="1037429"/>
                  <a:pt x="36814" y="988923"/>
                  <a:pt x="37686" y="981075"/>
                </a:cubicBezTo>
                <a:cubicBezTo>
                  <a:pt x="39594" y="963902"/>
                  <a:pt x="41541" y="949489"/>
                  <a:pt x="43403" y="937289"/>
                </a:cubicBezTo>
                <a:lnTo>
                  <a:pt x="47634" y="912525"/>
                </a:lnTo>
                <a:lnTo>
                  <a:pt x="51006" y="912525"/>
                </a:lnTo>
                <a:lnTo>
                  <a:pt x="57435" y="912525"/>
                </a:lnTo>
                <a:lnTo>
                  <a:pt x="62256" y="909319"/>
                </a:lnTo>
                <a:lnTo>
                  <a:pt x="68685" y="906112"/>
                </a:lnTo>
                <a:lnTo>
                  <a:pt x="75114" y="901303"/>
                </a:lnTo>
                <a:lnTo>
                  <a:pt x="81542" y="893287"/>
                </a:lnTo>
                <a:lnTo>
                  <a:pt x="87971" y="885271"/>
                </a:lnTo>
                <a:lnTo>
                  <a:pt x="94399" y="874050"/>
                </a:lnTo>
                <a:lnTo>
                  <a:pt x="97614" y="862828"/>
                </a:lnTo>
                <a:lnTo>
                  <a:pt x="104042" y="850002"/>
                </a:lnTo>
                <a:lnTo>
                  <a:pt x="110471" y="835574"/>
                </a:lnTo>
                <a:lnTo>
                  <a:pt x="113685" y="819543"/>
                </a:lnTo>
                <a:lnTo>
                  <a:pt x="120114" y="803512"/>
                </a:lnTo>
                <a:lnTo>
                  <a:pt x="123328" y="784274"/>
                </a:lnTo>
                <a:lnTo>
                  <a:pt x="126542" y="761830"/>
                </a:lnTo>
                <a:lnTo>
                  <a:pt x="126542" y="752211"/>
                </a:lnTo>
                <a:lnTo>
                  <a:pt x="129757" y="740989"/>
                </a:lnTo>
                <a:lnTo>
                  <a:pt x="129757" y="726561"/>
                </a:lnTo>
                <a:lnTo>
                  <a:pt x="132971" y="713736"/>
                </a:lnTo>
                <a:lnTo>
                  <a:pt x="132971" y="699308"/>
                </a:lnTo>
                <a:lnTo>
                  <a:pt x="134578" y="683276"/>
                </a:lnTo>
                <a:lnTo>
                  <a:pt x="137793" y="670451"/>
                </a:lnTo>
                <a:lnTo>
                  <a:pt x="137793" y="651214"/>
                </a:lnTo>
                <a:lnTo>
                  <a:pt x="141007" y="635182"/>
                </a:lnTo>
                <a:lnTo>
                  <a:pt x="144221" y="617548"/>
                </a:lnTo>
                <a:lnTo>
                  <a:pt x="144221" y="599913"/>
                </a:lnTo>
                <a:lnTo>
                  <a:pt x="147435" y="577470"/>
                </a:lnTo>
                <a:lnTo>
                  <a:pt x="150650" y="558232"/>
                </a:lnTo>
                <a:lnTo>
                  <a:pt x="150650" y="537391"/>
                </a:lnTo>
                <a:lnTo>
                  <a:pt x="153864" y="514947"/>
                </a:lnTo>
                <a:lnTo>
                  <a:pt x="153864" y="492503"/>
                </a:lnTo>
                <a:lnTo>
                  <a:pt x="157078" y="471663"/>
                </a:lnTo>
                <a:lnTo>
                  <a:pt x="157078" y="449219"/>
                </a:lnTo>
                <a:lnTo>
                  <a:pt x="160293" y="428378"/>
                </a:lnTo>
                <a:lnTo>
                  <a:pt x="160293" y="409140"/>
                </a:lnTo>
                <a:lnTo>
                  <a:pt x="160293" y="386696"/>
                </a:lnTo>
                <a:lnTo>
                  <a:pt x="163507" y="370665"/>
                </a:lnTo>
                <a:lnTo>
                  <a:pt x="163507" y="351428"/>
                </a:lnTo>
                <a:lnTo>
                  <a:pt x="163507" y="335396"/>
                </a:lnTo>
                <a:lnTo>
                  <a:pt x="166721" y="319365"/>
                </a:lnTo>
                <a:lnTo>
                  <a:pt x="166721" y="304937"/>
                </a:lnTo>
                <a:lnTo>
                  <a:pt x="166721" y="292112"/>
                </a:lnTo>
                <a:lnTo>
                  <a:pt x="169936" y="277683"/>
                </a:lnTo>
                <a:lnTo>
                  <a:pt x="169936" y="266461"/>
                </a:lnTo>
                <a:lnTo>
                  <a:pt x="169936" y="256843"/>
                </a:lnTo>
                <a:lnTo>
                  <a:pt x="169936" y="248827"/>
                </a:lnTo>
                <a:lnTo>
                  <a:pt x="169936" y="239208"/>
                </a:lnTo>
                <a:lnTo>
                  <a:pt x="169936" y="223177"/>
                </a:lnTo>
                <a:lnTo>
                  <a:pt x="169936" y="207145"/>
                </a:lnTo>
                <a:lnTo>
                  <a:pt x="169936" y="191114"/>
                </a:lnTo>
                <a:lnTo>
                  <a:pt x="169936" y="171876"/>
                </a:lnTo>
                <a:lnTo>
                  <a:pt x="169936" y="152639"/>
                </a:lnTo>
                <a:lnTo>
                  <a:pt x="169936" y="133401"/>
                </a:lnTo>
                <a:lnTo>
                  <a:pt x="169936" y="114164"/>
                </a:lnTo>
                <a:lnTo>
                  <a:pt x="169936" y="93323"/>
                </a:lnTo>
                <a:lnTo>
                  <a:pt x="169936" y="74085"/>
                </a:lnTo>
                <a:lnTo>
                  <a:pt x="169936" y="59657"/>
                </a:lnTo>
                <a:lnTo>
                  <a:pt x="166721" y="43626"/>
                </a:lnTo>
                <a:lnTo>
                  <a:pt x="163507" y="30801"/>
                </a:lnTo>
                <a:lnTo>
                  <a:pt x="163507" y="19579"/>
                </a:lnTo>
                <a:lnTo>
                  <a:pt x="162582" y="17272"/>
                </a:lnTo>
                <a:lnTo>
                  <a:pt x="180561" y="9525"/>
                </a:lnTo>
                <a:cubicBezTo>
                  <a:pt x="199611" y="6350"/>
                  <a:pt x="218398" y="0"/>
                  <a:pt x="237711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任意多边形 184"/>
          <p:cNvSpPr/>
          <p:nvPr/>
        </p:nvSpPr>
        <p:spPr>
          <a:xfrm>
            <a:off x="1696897" y="2320985"/>
            <a:ext cx="166873" cy="893758"/>
          </a:xfrm>
          <a:custGeom>
            <a:avLst/>
            <a:gdLst>
              <a:gd name="connsiteX0" fmla="*/ 64685 w 166873"/>
              <a:gd name="connsiteY0" fmla="*/ 0 h 893758"/>
              <a:gd name="connsiteX1" fmla="*/ 102785 w 166873"/>
              <a:gd name="connsiteY1" fmla="*/ 19050 h 893758"/>
              <a:gd name="connsiteX2" fmla="*/ 131360 w 166873"/>
              <a:gd name="connsiteY2" fmla="*/ 28575 h 893758"/>
              <a:gd name="connsiteX3" fmla="*/ 166873 w 166873"/>
              <a:gd name="connsiteY3" fmla="*/ 40413 h 893758"/>
              <a:gd name="connsiteX4" fmla="*/ 165020 w 166873"/>
              <a:gd name="connsiteY4" fmla="*/ 44096 h 893758"/>
              <a:gd name="connsiteX5" fmla="*/ 165020 w 166873"/>
              <a:gd name="connsiteY5" fmla="*/ 52112 h 893758"/>
              <a:gd name="connsiteX6" fmla="*/ 161794 w 166873"/>
              <a:gd name="connsiteY6" fmla="*/ 63334 h 893758"/>
              <a:gd name="connsiteX7" fmla="*/ 158569 w 166873"/>
              <a:gd name="connsiteY7" fmla="*/ 72953 h 893758"/>
              <a:gd name="connsiteX8" fmla="*/ 155344 w 166873"/>
              <a:gd name="connsiteY8" fmla="*/ 84175 h 893758"/>
              <a:gd name="connsiteX9" fmla="*/ 152119 w 166873"/>
              <a:gd name="connsiteY9" fmla="*/ 100206 h 893758"/>
              <a:gd name="connsiteX10" fmla="*/ 148893 w 166873"/>
              <a:gd name="connsiteY10" fmla="*/ 117841 h 893758"/>
              <a:gd name="connsiteX11" fmla="*/ 148893 w 166873"/>
              <a:gd name="connsiteY11" fmla="*/ 133872 h 893758"/>
              <a:gd name="connsiteX12" fmla="*/ 145668 w 166873"/>
              <a:gd name="connsiteY12" fmla="*/ 154713 h 893758"/>
              <a:gd name="connsiteX13" fmla="*/ 142443 w 166873"/>
              <a:gd name="connsiteY13" fmla="*/ 177157 h 893758"/>
              <a:gd name="connsiteX14" fmla="*/ 142443 w 166873"/>
              <a:gd name="connsiteY14" fmla="*/ 199600 h 893758"/>
              <a:gd name="connsiteX15" fmla="*/ 139218 w 166873"/>
              <a:gd name="connsiteY15" fmla="*/ 226854 h 893758"/>
              <a:gd name="connsiteX16" fmla="*/ 135992 w 166873"/>
              <a:gd name="connsiteY16" fmla="*/ 254107 h 893758"/>
              <a:gd name="connsiteX17" fmla="*/ 135992 w 166873"/>
              <a:gd name="connsiteY17" fmla="*/ 281360 h 893758"/>
              <a:gd name="connsiteX18" fmla="*/ 132767 w 166873"/>
              <a:gd name="connsiteY18" fmla="*/ 313423 h 893758"/>
              <a:gd name="connsiteX19" fmla="*/ 132767 w 166873"/>
              <a:gd name="connsiteY19" fmla="*/ 343883 h 893758"/>
              <a:gd name="connsiteX20" fmla="*/ 132767 w 166873"/>
              <a:gd name="connsiteY20" fmla="*/ 372739 h 893758"/>
              <a:gd name="connsiteX21" fmla="*/ 129542 w 166873"/>
              <a:gd name="connsiteY21" fmla="*/ 403199 h 893758"/>
              <a:gd name="connsiteX22" fmla="*/ 129542 w 166873"/>
              <a:gd name="connsiteY22" fmla="*/ 427246 h 893758"/>
              <a:gd name="connsiteX23" fmla="*/ 129542 w 166873"/>
              <a:gd name="connsiteY23" fmla="*/ 451293 h 893758"/>
              <a:gd name="connsiteX24" fmla="*/ 129542 w 166873"/>
              <a:gd name="connsiteY24" fmla="*/ 476943 h 893758"/>
              <a:gd name="connsiteX25" fmla="*/ 126317 w 166873"/>
              <a:gd name="connsiteY25" fmla="*/ 496181 h 893758"/>
              <a:gd name="connsiteX26" fmla="*/ 126317 w 166873"/>
              <a:gd name="connsiteY26" fmla="*/ 517021 h 893758"/>
              <a:gd name="connsiteX27" fmla="*/ 126317 w 166873"/>
              <a:gd name="connsiteY27" fmla="*/ 533053 h 893758"/>
              <a:gd name="connsiteX28" fmla="*/ 126317 w 166873"/>
              <a:gd name="connsiteY28" fmla="*/ 550687 h 893758"/>
              <a:gd name="connsiteX29" fmla="*/ 126317 w 166873"/>
              <a:gd name="connsiteY29" fmla="*/ 566719 h 893758"/>
              <a:gd name="connsiteX30" fmla="*/ 126317 w 166873"/>
              <a:gd name="connsiteY30" fmla="*/ 577940 h 893758"/>
              <a:gd name="connsiteX31" fmla="*/ 126317 w 166873"/>
              <a:gd name="connsiteY31" fmla="*/ 590766 h 893758"/>
              <a:gd name="connsiteX32" fmla="*/ 126317 w 166873"/>
              <a:gd name="connsiteY32" fmla="*/ 598781 h 893758"/>
              <a:gd name="connsiteX33" fmla="*/ 126317 w 166873"/>
              <a:gd name="connsiteY33" fmla="*/ 606797 h 893758"/>
              <a:gd name="connsiteX34" fmla="*/ 126317 w 166873"/>
              <a:gd name="connsiteY34" fmla="*/ 614813 h 893758"/>
              <a:gd name="connsiteX35" fmla="*/ 126317 w 166873"/>
              <a:gd name="connsiteY35" fmla="*/ 632447 h 893758"/>
              <a:gd name="connsiteX36" fmla="*/ 126317 w 166873"/>
              <a:gd name="connsiteY36" fmla="*/ 648478 h 893758"/>
              <a:gd name="connsiteX37" fmla="*/ 123091 w 166873"/>
              <a:gd name="connsiteY37" fmla="*/ 664510 h 893758"/>
              <a:gd name="connsiteX38" fmla="*/ 119866 w 166873"/>
              <a:gd name="connsiteY38" fmla="*/ 685351 h 893758"/>
              <a:gd name="connsiteX39" fmla="*/ 116641 w 166873"/>
              <a:gd name="connsiteY39" fmla="*/ 704588 h 893758"/>
              <a:gd name="connsiteX40" fmla="*/ 113416 w 166873"/>
              <a:gd name="connsiteY40" fmla="*/ 727032 h 893758"/>
              <a:gd name="connsiteX41" fmla="*/ 110190 w 166873"/>
              <a:gd name="connsiteY41" fmla="*/ 751079 h 893758"/>
              <a:gd name="connsiteX42" fmla="*/ 103740 w 166873"/>
              <a:gd name="connsiteY42" fmla="*/ 778332 h 893758"/>
              <a:gd name="connsiteX43" fmla="*/ 100515 w 166873"/>
              <a:gd name="connsiteY43" fmla="*/ 792761 h 893758"/>
              <a:gd name="connsiteX44" fmla="*/ 98902 w 166873"/>
              <a:gd name="connsiteY44" fmla="*/ 805586 h 893758"/>
              <a:gd name="connsiteX45" fmla="*/ 95677 w 166873"/>
              <a:gd name="connsiteY45" fmla="*/ 816808 h 893758"/>
              <a:gd name="connsiteX46" fmla="*/ 92452 w 166873"/>
              <a:gd name="connsiteY46" fmla="*/ 828030 h 893758"/>
              <a:gd name="connsiteX47" fmla="*/ 89226 w 166873"/>
              <a:gd name="connsiteY47" fmla="*/ 839252 h 893758"/>
              <a:gd name="connsiteX48" fmla="*/ 89226 w 166873"/>
              <a:gd name="connsiteY48" fmla="*/ 847267 h 893758"/>
              <a:gd name="connsiteX49" fmla="*/ 86001 w 166873"/>
              <a:gd name="connsiteY49" fmla="*/ 855283 h 893758"/>
              <a:gd name="connsiteX50" fmla="*/ 82776 w 166873"/>
              <a:gd name="connsiteY50" fmla="*/ 863299 h 893758"/>
              <a:gd name="connsiteX51" fmla="*/ 79551 w 166873"/>
              <a:gd name="connsiteY51" fmla="*/ 871314 h 893758"/>
              <a:gd name="connsiteX52" fmla="*/ 76325 w 166873"/>
              <a:gd name="connsiteY52" fmla="*/ 876124 h 893758"/>
              <a:gd name="connsiteX53" fmla="*/ 73100 w 166873"/>
              <a:gd name="connsiteY53" fmla="*/ 882536 h 893758"/>
              <a:gd name="connsiteX54" fmla="*/ 69875 w 166873"/>
              <a:gd name="connsiteY54" fmla="*/ 884139 h 893758"/>
              <a:gd name="connsiteX55" fmla="*/ 66650 w 166873"/>
              <a:gd name="connsiteY55" fmla="*/ 887346 h 893758"/>
              <a:gd name="connsiteX56" fmla="*/ 63424 w 166873"/>
              <a:gd name="connsiteY56" fmla="*/ 890552 h 893758"/>
              <a:gd name="connsiteX57" fmla="*/ 60199 w 166873"/>
              <a:gd name="connsiteY57" fmla="*/ 893758 h 893758"/>
              <a:gd name="connsiteX58" fmla="*/ 50523 w 166873"/>
              <a:gd name="connsiteY58" fmla="*/ 893758 h 893758"/>
              <a:gd name="connsiteX59" fmla="*/ 44073 w 166873"/>
              <a:gd name="connsiteY59" fmla="*/ 890552 h 893758"/>
              <a:gd name="connsiteX60" fmla="*/ 37622 w 166873"/>
              <a:gd name="connsiteY60" fmla="*/ 884139 h 893758"/>
              <a:gd name="connsiteX61" fmla="*/ 31172 w 166873"/>
              <a:gd name="connsiteY61" fmla="*/ 879330 h 893758"/>
              <a:gd name="connsiteX62" fmla="*/ 26334 w 166873"/>
              <a:gd name="connsiteY62" fmla="*/ 871314 h 893758"/>
              <a:gd name="connsiteX63" fmla="*/ 23109 w 166873"/>
              <a:gd name="connsiteY63" fmla="*/ 863299 h 893758"/>
              <a:gd name="connsiteX64" fmla="*/ 16658 w 166873"/>
              <a:gd name="connsiteY64" fmla="*/ 848870 h 893758"/>
              <a:gd name="connsiteX65" fmla="*/ 13433 w 166873"/>
              <a:gd name="connsiteY65" fmla="*/ 836045 h 893758"/>
              <a:gd name="connsiteX66" fmla="*/ 13433 w 166873"/>
              <a:gd name="connsiteY66" fmla="*/ 828030 h 893758"/>
              <a:gd name="connsiteX67" fmla="*/ 13433 w 166873"/>
              <a:gd name="connsiteY67" fmla="*/ 820014 h 893758"/>
              <a:gd name="connsiteX68" fmla="*/ 10208 w 166873"/>
              <a:gd name="connsiteY68" fmla="*/ 808792 h 893758"/>
              <a:gd name="connsiteX69" fmla="*/ 10208 w 166873"/>
              <a:gd name="connsiteY69" fmla="*/ 794364 h 893758"/>
              <a:gd name="connsiteX70" fmla="*/ 10208 w 166873"/>
              <a:gd name="connsiteY70" fmla="*/ 781539 h 893758"/>
              <a:gd name="connsiteX71" fmla="*/ 10208 w 166873"/>
              <a:gd name="connsiteY71" fmla="*/ 767110 h 893758"/>
              <a:gd name="connsiteX72" fmla="*/ 10208 w 166873"/>
              <a:gd name="connsiteY72" fmla="*/ 751079 h 893758"/>
              <a:gd name="connsiteX73" fmla="*/ 10208 w 166873"/>
              <a:gd name="connsiteY73" fmla="*/ 735048 h 893758"/>
              <a:gd name="connsiteX74" fmla="*/ 10208 w 166873"/>
              <a:gd name="connsiteY74" fmla="*/ 719016 h 893758"/>
              <a:gd name="connsiteX75" fmla="*/ 10208 w 166873"/>
              <a:gd name="connsiteY75" fmla="*/ 696572 h 893758"/>
              <a:gd name="connsiteX76" fmla="*/ 13433 w 166873"/>
              <a:gd name="connsiteY76" fmla="*/ 677335 h 893758"/>
              <a:gd name="connsiteX77" fmla="*/ 13433 w 166873"/>
              <a:gd name="connsiteY77" fmla="*/ 653288 h 893758"/>
              <a:gd name="connsiteX78" fmla="*/ 16658 w 166873"/>
              <a:gd name="connsiteY78" fmla="*/ 632447 h 893758"/>
              <a:gd name="connsiteX79" fmla="*/ 16658 w 166873"/>
              <a:gd name="connsiteY79" fmla="*/ 605194 h 893758"/>
              <a:gd name="connsiteX80" fmla="*/ 19884 w 166873"/>
              <a:gd name="connsiteY80" fmla="*/ 577940 h 893758"/>
              <a:gd name="connsiteX81" fmla="*/ 23109 w 166873"/>
              <a:gd name="connsiteY81" fmla="*/ 550687 h 893758"/>
              <a:gd name="connsiteX82" fmla="*/ 26334 w 166873"/>
              <a:gd name="connsiteY82" fmla="*/ 520228 h 893758"/>
              <a:gd name="connsiteX83" fmla="*/ 26334 w 166873"/>
              <a:gd name="connsiteY83" fmla="*/ 492974 h 893758"/>
              <a:gd name="connsiteX84" fmla="*/ 27947 w 166873"/>
              <a:gd name="connsiteY84" fmla="*/ 465721 h 893758"/>
              <a:gd name="connsiteX85" fmla="*/ 31172 w 166873"/>
              <a:gd name="connsiteY85" fmla="*/ 438468 h 893758"/>
              <a:gd name="connsiteX86" fmla="*/ 31172 w 166873"/>
              <a:gd name="connsiteY86" fmla="*/ 414421 h 893758"/>
              <a:gd name="connsiteX87" fmla="*/ 34397 w 166873"/>
              <a:gd name="connsiteY87" fmla="*/ 388770 h 893758"/>
              <a:gd name="connsiteX88" fmla="*/ 34397 w 166873"/>
              <a:gd name="connsiteY88" fmla="*/ 364723 h 893758"/>
              <a:gd name="connsiteX89" fmla="*/ 37622 w 166873"/>
              <a:gd name="connsiteY89" fmla="*/ 340676 h 893758"/>
              <a:gd name="connsiteX90" fmla="*/ 37622 w 166873"/>
              <a:gd name="connsiteY90" fmla="*/ 318233 h 893758"/>
              <a:gd name="connsiteX91" fmla="*/ 37622 w 166873"/>
              <a:gd name="connsiteY91" fmla="*/ 297392 h 893758"/>
              <a:gd name="connsiteX92" fmla="*/ 37622 w 166873"/>
              <a:gd name="connsiteY92" fmla="*/ 274948 h 893758"/>
              <a:gd name="connsiteX93" fmla="*/ 37622 w 166873"/>
              <a:gd name="connsiteY93" fmla="*/ 255710 h 893758"/>
              <a:gd name="connsiteX94" fmla="*/ 37622 w 166873"/>
              <a:gd name="connsiteY94" fmla="*/ 236473 h 893758"/>
              <a:gd name="connsiteX95" fmla="*/ 37622 w 166873"/>
              <a:gd name="connsiteY95" fmla="*/ 217235 h 893758"/>
              <a:gd name="connsiteX96" fmla="*/ 37622 w 166873"/>
              <a:gd name="connsiteY96" fmla="*/ 199600 h 893758"/>
              <a:gd name="connsiteX97" fmla="*/ 37622 w 166873"/>
              <a:gd name="connsiteY97" fmla="*/ 181966 h 893758"/>
              <a:gd name="connsiteX98" fmla="*/ 34397 w 166873"/>
              <a:gd name="connsiteY98" fmla="*/ 165935 h 893758"/>
              <a:gd name="connsiteX99" fmla="*/ 34397 w 166873"/>
              <a:gd name="connsiteY99" fmla="*/ 149903 h 893758"/>
              <a:gd name="connsiteX100" fmla="*/ 31172 w 166873"/>
              <a:gd name="connsiteY100" fmla="*/ 137078 h 893758"/>
              <a:gd name="connsiteX101" fmla="*/ 31172 w 166873"/>
              <a:gd name="connsiteY101" fmla="*/ 119444 h 893758"/>
              <a:gd name="connsiteX102" fmla="*/ 27947 w 166873"/>
              <a:gd name="connsiteY102" fmla="*/ 109825 h 893758"/>
              <a:gd name="connsiteX103" fmla="*/ 27947 w 166873"/>
              <a:gd name="connsiteY103" fmla="*/ 95397 h 893758"/>
              <a:gd name="connsiteX104" fmla="*/ 26334 w 166873"/>
              <a:gd name="connsiteY104" fmla="*/ 84175 h 893758"/>
              <a:gd name="connsiteX105" fmla="*/ 26334 w 166873"/>
              <a:gd name="connsiteY105" fmla="*/ 72953 h 893758"/>
              <a:gd name="connsiteX106" fmla="*/ 23109 w 166873"/>
              <a:gd name="connsiteY106" fmla="*/ 63334 h 893758"/>
              <a:gd name="connsiteX107" fmla="*/ 23109 w 166873"/>
              <a:gd name="connsiteY107" fmla="*/ 55318 h 893758"/>
              <a:gd name="connsiteX108" fmla="*/ 23109 w 166873"/>
              <a:gd name="connsiteY108" fmla="*/ 45699 h 893758"/>
              <a:gd name="connsiteX109" fmla="*/ 19884 w 166873"/>
              <a:gd name="connsiteY109" fmla="*/ 37684 h 893758"/>
              <a:gd name="connsiteX110" fmla="*/ 19884 w 166873"/>
              <a:gd name="connsiteY110" fmla="*/ 32874 h 893758"/>
              <a:gd name="connsiteX111" fmla="*/ 16658 w 166873"/>
              <a:gd name="connsiteY111" fmla="*/ 28065 h 893758"/>
              <a:gd name="connsiteX112" fmla="*/ 16658 w 166873"/>
              <a:gd name="connsiteY112" fmla="*/ 21652 h 893758"/>
              <a:gd name="connsiteX113" fmla="*/ 13433 w 166873"/>
              <a:gd name="connsiteY113" fmla="*/ 20049 h 893758"/>
              <a:gd name="connsiteX114" fmla="*/ 13433 w 166873"/>
              <a:gd name="connsiteY114" fmla="*/ 16843 h 893758"/>
              <a:gd name="connsiteX115" fmla="*/ 10208 w 166873"/>
              <a:gd name="connsiteY115" fmla="*/ 16843 h 893758"/>
              <a:gd name="connsiteX116" fmla="*/ 6983 w 166873"/>
              <a:gd name="connsiteY116" fmla="*/ 16843 h 893758"/>
              <a:gd name="connsiteX117" fmla="*/ 532 w 166873"/>
              <a:gd name="connsiteY117" fmla="*/ 16843 h 893758"/>
              <a:gd name="connsiteX118" fmla="*/ 0 w 166873"/>
              <a:gd name="connsiteY118" fmla="*/ 16843 h 893758"/>
              <a:gd name="connsiteX119" fmla="*/ 7535 w 166873"/>
              <a:gd name="connsiteY119" fmla="*/ 9525 h 893758"/>
              <a:gd name="connsiteX120" fmla="*/ 64685 w 166873"/>
              <a:gd name="connsiteY120" fmla="*/ 0 h 89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166873" h="893758">
                <a:moveTo>
                  <a:pt x="64685" y="0"/>
                </a:moveTo>
                <a:lnTo>
                  <a:pt x="102785" y="19050"/>
                </a:lnTo>
                <a:cubicBezTo>
                  <a:pt x="111765" y="23540"/>
                  <a:pt x="121835" y="25400"/>
                  <a:pt x="131360" y="28575"/>
                </a:cubicBezTo>
                <a:lnTo>
                  <a:pt x="166873" y="40413"/>
                </a:lnTo>
                <a:lnTo>
                  <a:pt x="165020" y="44096"/>
                </a:lnTo>
                <a:lnTo>
                  <a:pt x="165020" y="52112"/>
                </a:lnTo>
                <a:lnTo>
                  <a:pt x="161794" y="63334"/>
                </a:lnTo>
                <a:lnTo>
                  <a:pt x="158569" y="72953"/>
                </a:lnTo>
                <a:lnTo>
                  <a:pt x="155344" y="84175"/>
                </a:lnTo>
                <a:lnTo>
                  <a:pt x="152119" y="100206"/>
                </a:lnTo>
                <a:lnTo>
                  <a:pt x="148893" y="117841"/>
                </a:lnTo>
                <a:lnTo>
                  <a:pt x="148893" y="133872"/>
                </a:lnTo>
                <a:lnTo>
                  <a:pt x="145668" y="154713"/>
                </a:lnTo>
                <a:lnTo>
                  <a:pt x="142443" y="177157"/>
                </a:lnTo>
                <a:lnTo>
                  <a:pt x="142443" y="199600"/>
                </a:lnTo>
                <a:lnTo>
                  <a:pt x="139218" y="226854"/>
                </a:lnTo>
                <a:lnTo>
                  <a:pt x="135992" y="254107"/>
                </a:lnTo>
                <a:lnTo>
                  <a:pt x="135992" y="281360"/>
                </a:lnTo>
                <a:lnTo>
                  <a:pt x="132767" y="313423"/>
                </a:lnTo>
                <a:lnTo>
                  <a:pt x="132767" y="343883"/>
                </a:lnTo>
                <a:lnTo>
                  <a:pt x="132767" y="372739"/>
                </a:lnTo>
                <a:lnTo>
                  <a:pt x="129542" y="403199"/>
                </a:lnTo>
                <a:lnTo>
                  <a:pt x="129542" y="427246"/>
                </a:lnTo>
                <a:lnTo>
                  <a:pt x="129542" y="451293"/>
                </a:lnTo>
                <a:lnTo>
                  <a:pt x="129542" y="476943"/>
                </a:lnTo>
                <a:lnTo>
                  <a:pt x="126317" y="496181"/>
                </a:lnTo>
                <a:lnTo>
                  <a:pt x="126317" y="517021"/>
                </a:lnTo>
                <a:lnTo>
                  <a:pt x="126317" y="533053"/>
                </a:lnTo>
                <a:lnTo>
                  <a:pt x="126317" y="550687"/>
                </a:lnTo>
                <a:lnTo>
                  <a:pt x="126317" y="566719"/>
                </a:lnTo>
                <a:lnTo>
                  <a:pt x="126317" y="577940"/>
                </a:lnTo>
                <a:lnTo>
                  <a:pt x="126317" y="590766"/>
                </a:lnTo>
                <a:lnTo>
                  <a:pt x="126317" y="598781"/>
                </a:lnTo>
                <a:lnTo>
                  <a:pt x="126317" y="606797"/>
                </a:lnTo>
                <a:lnTo>
                  <a:pt x="126317" y="614813"/>
                </a:lnTo>
                <a:lnTo>
                  <a:pt x="126317" y="632447"/>
                </a:lnTo>
                <a:lnTo>
                  <a:pt x="126317" y="648478"/>
                </a:lnTo>
                <a:lnTo>
                  <a:pt x="123091" y="664510"/>
                </a:lnTo>
                <a:lnTo>
                  <a:pt x="119866" y="685351"/>
                </a:lnTo>
                <a:lnTo>
                  <a:pt x="116641" y="704588"/>
                </a:lnTo>
                <a:lnTo>
                  <a:pt x="113416" y="727032"/>
                </a:lnTo>
                <a:lnTo>
                  <a:pt x="110190" y="751079"/>
                </a:lnTo>
                <a:lnTo>
                  <a:pt x="103740" y="778332"/>
                </a:lnTo>
                <a:lnTo>
                  <a:pt x="100515" y="792761"/>
                </a:lnTo>
                <a:lnTo>
                  <a:pt x="98902" y="805586"/>
                </a:lnTo>
                <a:lnTo>
                  <a:pt x="95677" y="816808"/>
                </a:lnTo>
                <a:lnTo>
                  <a:pt x="92452" y="828030"/>
                </a:lnTo>
                <a:lnTo>
                  <a:pt x="89226" y="839252"/>
                </a:lnTo>
                <a:lnTo>
                  <a:pt x="89226" y="847267"/>
                </a:lnTo>
                <a:lnTo>
                  <a:pt x="86001" y="855283"/>
                </a:lnTo>
                <a:lnTo>
                  <a:pt x="82776" y="863299"/>
                </a:lnTo>
                <a:lnTo>
                  <a:pt x="79551" y="871314"/>
                </a:lnTo>
                <a:lnTo>
                  <a:pt x="76325" y="876124"/>
                </a:lnTo>
                <a:lnTo>
                  <a:pt x="73100" y="882536"/>
                </a:lnTo>
                <a:lnTo>
                  <a:pt x="69875" y="884139"/>
                </a:lnTo>
                <a:lnTo>
                  <a:pt x="66650" y="887346"/>
                </a:lnTo>
                <a:lnTo>
                  <a:pt x="63424" y="890552"/>
                </a:lnTo>
                <a:lnTo>
                  <a:pt x="60199" y="893758"/>
                </a:lnTo>
                <a:lnTo>
                  <a:pt x="50523" y="893758"/>
                </a:lnTo>
                <a:lnTo>
                  <a:pt x="44073" y="890552"/>
                </a:lnTo>
                <a:lnTo>
                  <a:pt x="37622" y="884139"/>
                </a:lnTo>
                <a:lnTo>
                  <a:pt x="31172" y="879330"/>
                </a:lnTo>
                <a:lnTo>
                  <a:pt x="26334" y="871314"/>
                </a:lnTo>
                <a:lnTo>
                  <a:pt x="23109" y="863299"/>
                </a:lnTo>
                <a:lnTo>
                  <a:pt x="16658" y="848870"/>
                </a:lnTo>
                <a:lnTo>
                  <a:pt x="13433" y="836045"/>
                </a:lnTo>
                <a:lnTo>
                  <a:pt x="13433" y="828030"/>
                </a:lnTo>
                <a:lnTo>
                  <a:pt x="13433" y="820014"/>
                </a:lnTo>
                <a:lnTo>
                  <a:pt x="10208" y="808792"/>
                </a:lnTo>
                <a:lnTo>
                  <a:pt x="10208" y="794364"/>
                </a:lnTo>
                <a:lnTo>
                  <a:pt x="10208" y="781539"/>
                </a:lnTo>
                <a:lnTo>
                  <a:pt x="10208" y="767110"/>
                </a:lnTo>
                <a:lnTo>
                  <a:pt x="10208" y="751079"/>
                </a:lnTo>
                <a:lnTo>
                  <a:pt x="10208" y="735048"/>
                </a:lnTo>
                <a:lnTo>
                  <a:pt x="10208" y="719016"/>
                </a:lnTo>
                <a:lnTo>
                  <a:pt x="10208" y="696572"/>
                </a:lnTo>
                <a:lnTo>
                  <a:pt x="13433" y="677335"/>
                </a:lnTo>
                <a:lnTo>
                  <a:pt x="13433" y="653288"/>
                </a:lnTo>
                <a:lnTo>
                  <a:pt x="16658" y="632447"/>
                </a:lnTo>
                <a:lnTo>
                  <a:pt x="16658" y="605194"/>
                </a:lnTo>
                <a:lnTo>
                  <a:pt x="19884" y="577940"/>
                </a:lnTo>
                <a:lnTo>
                  <a:pt x="23109" y="550687"/>
                </a:lnTo>
                <a:lnTo>
                  <a:pt x="26334" y="520228"/>
                </a:lnTo>
                <a:lnTo>
                  <a:pt x="26334" y="492974"/>
                </a:lnTo>
                <a:lnTo>
                  <a:pt x="27947" y="465721"/>
                </a:lnTo>
                <a:lnTo>
                  <a:pt x="31172" y="438468"/>
                </a:lnTo>
                <a:lnTo>
                  <a:pt x="31172" y="414421"/>
                </a:lnTo>
                <a:lnTo>
                  <a:pt x="34397" y="388770"/>
                </a:lnTo>
                <a:lnTo>
                  <a:pt x="34397" y="364723"/>
                </a:lnTo>
                <a:lnTo>
                  <a:pt x="37622" y="340676"/>
                </a:lnTo>
                <a:lnTo>
                  <a:pt x="37622" y="318233"/>
                </a:lnTo>
                <a:lnTo>
                  <a:pt x="37622" y="297392"/>
                </a:lnTo>
                <a:lnTo>
                  <a:pt x="37622" y="274948"/>
                </a:lnTo>
                <a:lnTo>
                  <a:pt x="37622" y="255710"/>
                </a:lnTo>
                <a:lnTo>
                  <a:pt x="37622" y="236473"/>
                </a:lnTo>
                <a:lnTo>
                  <a:pt x="37622" y="217235"/>
                </a:lnTo>
                <a:lnTo>
                  <a:pt x="37622" y="199600"/>
                </a:lnTo>
                <a:lnTo>
                  <a:pt x="37622" y="181966"/>
                </a:lnTo>
                <a:lnTo>
                  <a:pt x="34397" y="165935"/>
                </a:lnTo>
                <a:lnTo>
                  <a:pt x="34397" y="149903"/>
                </a:lnTo>
                <a:lnTo>
                  <a:pt x="31172" y="137078"/>
                </a:lnTo>
                <a:lnTo>
                  <a:pt x="31172" y="119444"/>
                </a:lnTo>
                <a:lnTo>
                  <a:pt x="27947" y="109825"/>
                </a:lnTo>
                <a:lnTo>
                  <a:pt x="27947" y="95397"/>
                </a:lnTo>
                <a:lnTo>
                  <a:pt x="26334" y="84175"/>
                </a:lnTo>
                <a:lnTo>
                  <a:pt x="26334" y="72953"/>
                </a:lnTo>
                <a:lnTo>
                  <a:pt x="23109" y="63334"/>
                </a:lnTo>
                <a:lnTo>
                  <a:pt x="23109" y="55318"/>
                </a:lnTo>
                <a:lnTo>
                  <a:pt x="23109" y="45699"/>
                </a:lnTo>
                <a:lnTo>
                  <a:pt x="19884" y="37684"/>
                </a:lnTo>
                <a:lnTo>
                  <a:pt x="19884" y="32874"/>
                </a:lnTo>
                <a:lnTo>
                  <a:pt x="16658" y="28065"/>
                </a:lnTo>
                <a:lnTo>
                  <a:pt x="16658" y="21652"/>
                </a:lnTo>
                <a:lnTo>
                  <a:pt x="13433" y="20049"/>
                </a:lnTo>
                <a:lnTo>
                  <a:pt x="13433" y="16843"/>
                </a:lnTo>
                <a:lnTo>
                  <a:pt x="10208" y="16843"/>
                </a:lnTo>
                <a:lnTo>
                  <a:pt x="6983" y="16843"/>
                </a:lnTo>
                <a:lnTo>
                  <a:pt x="532" y="16843"/>
                </a:lnTo>
                <a:lnTo>
                  <a:pt x="0" y="16843"/>
                </a:lnTo>
                <a:lnTo>
                  <a:pt x="7535" y="9525"/>
                </a:lnTo>
                <a:cubicBezTo>
                  <a:pt x="24417" y="146"/>
                  <a:pt x="45635" y="3175"/>
                  <a:pt x="64685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任意多边形 185"/>
          <p:cNvSpPr/>
          <p:nvPr/>
        </p:nvSpPr>
        <p:spPr>
          <a:xfrm>
            <a:off x="2104149" y="2121403"/>
            <a:ext cx="641254" cy="186591"/>
          </a:xfrm>
          <a:custGeom>
            <a:avLst/>
            <a:gdLst>
              <a:gd name="connsiteX0" fmla="*/ 453217 w 641254"/>
              <a:gd name="connsiteY0" fmla="*/ 0 h 186591"/>
              <a:gd name="connsiteX1" fmla="*/ 459646 w 641254"/>
              <a:gd name="connsiteY1" fmla="*/ 0 h 186591"/>
              <a:gd name="connsiteX2" fmla="*/ 462860 w 641254"/>
              <a:gd name="connsiteY2" fmla="*/ 0 h 186591"/>
              <a:gd name="connsiteX3" fmla="*/ 469289 w 641254"/>
              <a:gd name="connsiteY3" fmla="*/ 0 h 186591"/>
              <a:gd name="connsiteX4" fmla="*/ 475717 w 641254"/>
              <a:gd name="connsiteY4" fmla="*/ 0 h 186591"/>
              <a:gd name="connsiteX5" fmla="*/ 485360 w 641254"/>
              <a:gd name="connsiteY5" fmla="*/ 3206 h 186591"/>
              <a:gd name="connsiteX6" fmla="*/ 491789 w 641254"/>
              <a:gd name="connsiteY6" fmla="*/ 4810 h 186591"/>
              <a:gd name="connsiteX7" fmla="*/ 499825 w 641254"/>
              <a:gd name="connsiteY7" fmla="*/ 8016 h 186591"/>
              <a:gd name="connsiteX8" fmla="*/ 509468 w 641254"/>
              <a:gd name="connsiteY8" fmla="*/ 12825 h 186591"/>
              <a:gd name="connsiteX9" fmla="*/ 519111 w 641254"/>
              <a:gd name="connsiteY9" fmla="*/ 19238 h 186591"/>
              <a:gd name="connsiteX10" fmla="*/ 531968 w 641254"/>
              <a:gd name="connsiteY10" fmla="*/ 24047 h 186591"/>
              <a:gd name="connsiteX11" fmla="*/ 548039 w 641254"/>
              <a:gd name="connsiteY11" fmla="*/ 35269 h 186591"/>
              <a:gd name="connsiteX12" fmla="*/ 568932 w 641254"/>
              <a:gd name="connsiteY12" fmla="*/ 49697 h 186591"/>
              <a:gd name="connsiteX13" fmla="*/ 588218 w 641254"/>
              <a:gd name="connsiteY13" fmla="*/ 65729 h 186591"/>
              <a:gd name="connsiteX14" fmla="*/ 597861 w 641254"/>
              <a:gd name="connsiteY14" fmla="*/ 73744 h 186591"/>
              <a:gd name="connsiteX15" fmla="*/ 604290 w 641254"/>
              <a:gd name="connsiteY15" fmla="*/ 81760 h 186591"/>
              <a:gd name="connsiteX16" fmla="*/ 613933 w 641254"/>
              <a:gd name="connsiteY16" fmla="*/ 89776 h 186591"/>
              <a:gd name="connsiteX17" fmla="*/ 620361 w 641254"/>
              <a:gd name="connsiteY17" fmla="*/ 97791 h 186591"/>
              <a:gd name="connsiteX18" fmla="*/ 626790 w 641254"/>
              <a:gd name="connsiteY18" fmla="*/ 105807 h 186591"/>
              <a:gd name="connsiteX19" fmla="*/ 630004 w 641254"/>
              <a:gd name="connsiteY19" fmla="*/ 112220 h 186591"/>
              <a:gd name="connsiteX20" fmla="*/ 633218 w 641254"/>
              <a:gd name="connsiteY20" fmla="*/ 117029 h 186591"/>
              <a:gd name="connsiteX21" fmla="*/ 636433 w 641254"/>
              <a:gd name="connsiteY21" fmla="*/ 121838 h 186591"/>
              <a:gd name="connsiteX22" fmla="*/ 638040 w 641254"/>
              <a:gd name="connsiteY22" fmla="*/ 128251 h 186591"/>
              <a:gd name="connsiteX23" fmla="*/ 641254 w 641254"/>
              <a:gd name="connsiteY23" fmla="*/ 129854 h 186591"/>
              <a:gd name="connsiteX24" fmla="*/ 641254 w 641254"/>
              <a:gd name="connsiteY24" fmla="*/ 136267 h 186591"/>
              <a:gd name="connsiteX25" fmla="*/ 641254 w 641254"/>
              <a:gd name="connsiteY25" fmla="*/ 141076 h 186591"/>
              <a:gd name="connsiteX26" fmla="*/ 638040 w 641254"/>
              <a:gd name="connsiteY26" fmla="*/ 149092 h 186591"/>
              <a:gd name="connsiteX27" fmla="*/ 636433 w 641254"/>
              <a:gd name="connsiteY27" fmla="*/ 155504 h 186591"/>
              <a:gd name="connsiteX28" fmla="*/ 633218 w 641254"/>
              <a:gd name="connsiteY28" fmla="*/ 160314 h 186591"/>
              <a:gd name="connsiteX29" fmla="*/ 626790 w 641254"/>
              <a:gd name="connsiteY29" fmla="*/ 166726 h 186591"/>
              <a:gd name="connsiteX30" fmla="*/ 620361 w 641254"/>
              <a:gd name="connsiteY30" fmla="*/ 174742 h 186591"/>
              <a:gd name="connsiteX31" fmla="*/ 613933 w 641254"/>
              <a:gd name="connsiteY31" fmla="*/ 179551 h 186591"/>
              <a:gd name="connsiteX32" fmla="*/ 610718 w 641254"/>
              <a:gd name="connsiteY32" fmla="*/ 182758 h 186591"/>
              <a:gd name="connsiteX33" fmla="*/ 605594 w 641254"/>
              <a:gd name="connsiteY33" fmla="*/ 186591 h 186591"/>
              <a:gd name="connsiteX34" fmla="*/ 581357 w 641254"/>
              <a:gd name="connsiteY34" fmla="*/ 180532 h 186591"/>
              <a:gd name="connsiteX35" fmla="*/ 524207 w 641254"/>
              <a:gd name="connsiteY35" fmla="*/ 151957 h 186591"/>
              <a:gd name="connsiteX36" fmla="*/ 467057 w 641254"/>
              <a:gd name="connsiteY36" fmla="*/ 161482 h 186591"/>
              <a:gd name="connsiteX37" fmla="*/ 449078 w 641254"/>
              <a:gd name="connsiteY37" fmla="*/ 169229 h 186591"/>
              <a:gd name="connsiteX38" fmla="*/ 446789 w 641254"/>
              <a:gd name="connsiteY38" fmla="*/ 163520 h 186591"/>
              <a:gd name="connsiteX39" fmla="*/ 443574 w 641254"/>
              <a:gd name="connsiteY39" fmla="*/ 152298 h 186591"/>
              <a:gd name="connsiteX40" fmla="*/ 440360 w 641254"/>
              <a:gd name="connsiteY40" fmla="*/ 147489 h 186591"/>
              <a:gd name="connsiteX41" fmla="*/ 433931 w 641254"/>
              <a:gd name="connsiteY41" fmla="*/ 144282 h 186591"/>
              <a:gd name="connsiteX42" fmla="*/ 424289 w 641254"/>
              <a:gd name="connsiteY42" fmla="*/ 141076 h 186591"/>
              <a:gd name="connsiteX43" fmla="*/ 416253 w 641254"/>
              <a:gd name="connsiteY43" fmla="*/ 141076 h 186591"/>
              <a:gd name="connsiteX44" fmla="*/ 400181 w 641254"/>
              <a:gd name="connsiteY44" fmla="*/ 141076 h 186591"/>
              <a:gd name="connsiteX45" fmla="*/ 384110 w 641254"/>
              <a:gd name="connsiteY45" fmla="*/ 141076 h 186591"/>
              <a:gd name="connsiteX46" fmla="*/ 368038 w 641254"/>
              <a:gd name="connsiteY46" fmla="*/ 141076 h 186591"/>
              <a:gd name="connsiteX47" fmla="*/ 345538 w 641254"/>
              <a:gd name="connsiteY47" fmla="*/ 144282 h 186591"/>
              <a:gd name="connsiteX48" fmla="*/ 321431 w 641254"/>
              <a:gd name="connsiteY48" fmla="*/ 147489 h 186591"/>
              <a:gd name="connsiteX49" fmla="*/ 308573 w 641254"/>
              <a:gd name="connsiteY49" fmla="*/ 149092 h 186591"/>
              <a:gd name="connsiteX50" fmla="*/ 295716 w 641254"/>
              <a:gd name="connsiteY50" fmla="*/ 152298 h 186591"/>
              <a:gd name="connsiteX51" fmla="*/ 279645 w 641254"/>
              <a:gd name="connsiteY51" fmla="*/ 155504 h 186591"/>
              <a:gd name="connsiteX52" fmla="*/ 265180 w 641254"/>
              <a:gd name="connsiteY52" fmla="*/ 157107 h 186591"/>
              <a:gd name="connsiteX53" fmla="*/ 245895 w 641254"/>
              <a:gd name="connsiteY53" fmla="*/ 160314 h 186591"/>
              <a:gd name="connsiteX54" fmla="*/ 226609 w 641254"/>
              <a:gd name="connsiteY54" fmla="*/ 160314 h 186591"/>
              <a:gd name="connsiteX55" fmla="*/ 207323 w 641254"/>
              <a:gd name="connsiteY55" fmla="*/ 163520 h 186591"/>
              <a:gd name="connsiteX56" fmla="*/ 189644 w 641254"/>
              <a:gd name="connsiteY56" fmla="*/ 166726 h 186591"/>
              <a:gd name="connsiteX57" fmla="*/ 170358 w 641254"/>
              <a:gd name="connsiteY57" fmla="*/ 166726 h 186591"/>
              <a:gd name="connsiteX58" fmla="*/ 147858 w 641254"/>
              <a:gd name="connsiteY58" fmla="*/ 168329 h 186591"/>
              <a:gd name="connsiteX59" fmla="*/ 126965 w 641254"/>
              <a:gd name="connsiteY59" fmla="*/ 168329 h 186591"/>
              <a:gd name="connsiteX60" fmla="*/ 101251 w 641254"/>
              <a:gd name="connsiteY60" fmla="*/ 168329 h 186591"/>
              <a:gd name="connsiteX61" fmla="*/ 75536 w 641254"/>
              <a:gd name="connsiteY61" fmla="*/ 171536 h 186591"/>
              <a:gd name="connsiteX62" fmla="*/ 54643 w 641254"/>
              <a:gd name="connsiteY62" fmla="*/ 171536 h 186591"/>
              <a:gd name="connsiteX63" fmla="*/ 0 w 641254"/>
              <a:gd name="connsiteY63" fmla="*/ 171536 h 186591"/>
              <a:gd name="connsiteX64" fmla="*/ 0 w 641254"/>
              <a:gd name="connsiteY64" fmla="*/ 105807 h 186591"/>
              <a:gd name="connsiteX65" fmla="*/ 51429 w 641254"/>
              <a:gd name="connsiteY65" fmla="*/ 100998 h 186591"/>
              <a:gd name="connsiteX66" fmla="*/ 94822 w 641254"/>
              <a:gd name="connsiteY66" fmla="*/ 92982 h 186591"/>
              <a:gd name="connsiteX67" fmla="*/ 138215 w 641254"/>
              <a:gd name="connsiteY67" fmla="*/ 86569 h 186591"/>
              <a:gd name="connsiteX68" fmla="*/ 180001 w 641254"/>
              <a:gd name="connsiteY68" fmla="*/ 81760 h 186591"/>
              <a:gd name="connsiteX69" fmla="*/ 213751 w 641254"/>
              <a:gd name="connsiteY69" fmla="*/ 76951 h 186591"/>
              <a:gd name="connsiteX70" fmla="*/ 249109 w 641254"/>
              <a:gd name="connsiteY70" fmla="*/ 73744 h 186591"/>
              <a:gd name="connsiteX71" fmla="*/ 279645 w 641254"/>
              <a:gd name="connsiteY71" fmla="*/ 67332 h 186591"/>
              <a:gd name="connsiteX72" fmla="*/ 308573 w 641254"/>
              <a:gd name="connsiteY72" fmla="*/ 62522 h 186591"/>
              <a:gd name="connsiteX73" fmla="*/ 334288 w 641254"/>
              <a:gd name="connsiteY73" fmla="*/ 57713 h 186591"/>
              <a:gd name="connsiteX74" fmla="*/ 355181 w 641254"/>
              <a:gd name="connsiteY74" fmla="*/ 54507 h 186591"/>
              <a:gd name="connsiteX75" fmla="*/ 371252 w 641254"/>
              <a:gd name="connsiteY75" fmla="*/ 49697 h 186591"/>
              <a:gd name="connsiteX76" fmla="*/ 387324 w 641254"/>
              <a:gd name="connsiteY76" fmla="*/ 46491 h 186591"/>
              <a:gd name="connsiteX77" fmla="*/ 400181 w 641254"/>
              <a:gd name="connsiteY77" fmla="*/ 43285 h 186591"/>
              <a:gd name="connsiteX78" fmla="*/ 409824 w 641254"/>
              <a:gd name="connsiteY78" fmla="*/ 38475 h 186591"/>
              <a:gd name="connsiteX79" fmla="*/ 416253 w 641254"/>
              <a:gd name="connsiteY79" fmla="*/ 35269 h 186591"/>
              <a:gd name="connsiteX80" fmla="*/ 419467 w 641254"/>
              <a:gd name="connsiteY80" fmla="*/ 32063 h 186591"/>
              <a:gd name="connsiteX81" fmla="*/ 424289 w 641254"/>
              <a:gd name="connsiteY81" fmla="*/ 24047 h 186591"/>
              <a:gd name="connsiteX82" fmla="*/ 430717 w 641254"/>
              <a:gd name="connsiteY82" fmla="*/ 16031 h 186591"/>
              <a:gd name="connsiteX83" fmla="*/ 433931 w 641254"/>
              <a:gd name="connsiteY83" fmla="*/ 11222 h 186591"/>
              <a:gd name="connsiteX84" fmla="*/ 440360 w 641254"/>
              <a:gd name="connsiteY84" fmla="*/ 4810 h 186591"/>
              <a:gd name="connsiteX85" fmla="*/ 446789 w 641254"/>
              <a:gd name="connsiteY85" fmla="*/ 3206 h 186591"/>
              <a:gd name="connsiteX86" fmla="*/ 453217 w 641254"/>
              <a:gd name="connsiteY86" fmla="*/ 0 h 18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641254" h="186591">
                <a:moveTo>
                  <a:pt x="453217" y="0"/>
                </a:moveTo>
                <a:lnTo>
                  <a:pt x="459646" y="0"/>
                </a:lnTo>
                <a:lnTo>
                  <a:pt x="462860" y="0"/>
                </a:lnTo>
                <a:lnTo>
                  <a:pt x="469289" y="0"/>
                </a:lnTo>
                <a:lnTo>
                  <a:pt x="475717" y="0"/>
                </a:lnTo>
                <a:lnTo>
                  <a:pt x="485360" y="3206"/>
                </a:lnTo>
                <a:lnTo>
                  <a:pt x="491789" y="4810"/>
                </a:lnTo>
                <a:lnTo>
                  <a:pt x="499825" y="8016"/>
                </a:lnTo>
                <a:lnTo>
                  <a:pt x="509468" y="12825"/>
                </a:lnTo>
                <a:lnTo>
                  <a:pt x="519111" y="19238"/>
                </a:lnTo>
                <a:lnTo>
                  <a:pt x="531968" y="24047"/>
                </a:lnTo>
                <a:lnTo>
                  <a:pt x="548039" y="35269"/>
                </a:lnTo>
                <a:lnTo>
                  <a:pt x="568932" y="49697"/>
                </a:lnTo>
                <a:lnTo>
                  <a:pt x="588218" y="65729"/>
                </a:lnTo>
                <a:lnTo>
                  <a:pt x="597861" y="73744"/>
                </a:lnTo>
                <a:lnTo>
                  <a:pt x="604290" y="81760"/>
                </a:lnTo>
                <a:lnTo>
                  <a:pt x="613933" y="89776"/>
                </a:lnTo>
                <a:lnTo>
                  <a:pt x="620361" y="97791"/>
                </a:lnTo>
                <a:lnTo>
                  <a:pt x="626790" y="105807"/>
                </a:lnTo>
                <a:lnTo>
                  <a:pt x="630004" y="112220"/>
                </a:lnTo>
                <a:lnTo>
                  <a:pt x="633218" y="117029"/>
                </a:lnTo>
                <a:lnTo>
                  <a:pt x="636433" y="121838"/>
                </a:lnTo>
                <a:lnTo>
                  <a:pt x="638040" y="128251"/>
                </a:lnTo>
                <a:lnTo>
                  <a:pt x="641254" y="129854"/>
                </a:lnTo>
                <a:lnTo>
                  <a:pt x="641254" y="136267"/>
                </a:lnTo>
                <a:lnTo>
                  <a:pt x="641254" y="141076"/>
                </a:lnTo>
                <a:lnTo>
                  <a:pt x="638040" y="149092"/>
                </a:lnTo>
                <a:lnTo>
                  <a:pt x="636433" y="155504"/>
                </a:lnTo>
                <a:lnTo>
                  <a:pt x="633218" y="160314"/>
                </a:lnTo>
                <a:lnTo>
                  <a:pt x="626790" y="166726"/>
                </a:lnTo>
                <a:lnTo>
                  <a:pt x="620361" y="174742"/>
                </a:lnTo>
                <a:lnTo>
                  <a:pt x="613933" y="179551"/>
                </a:lnTo>
                <a:lnTo>
                  <a:pt x="610718" y="182758"/>
                </a:lnTo>
                <a:lnTo>
                  <a:pt x="605594" y="186591"/>
                </a:lnTo>
                <a:lnTo>
                  <a:pt x="581357" y="180532"/>
                </a:lnTo>
                <a:cubicBezTo>
                  <a:pt x="566910" y="170900"/>
                  <a:pt x="543925" y="151957"/>
                  <a:pt x="524207" y="151957"/>
                </a:cubicBezTo>
                <a:cubicBezTo>
                  <a:pt x="504894" y="151957"/>
                  <a:pt x="486107" y="158307"/>
                  <a:pt x="467057" y="161482"/>
                </a:cubicBezTo>
                <a:lnTo>
                  <a:pt x="449078" y="169229"/>
                </a:lnTo>
                <a:lnTo>
                  <a:pt x="446789" y="163520"/>
                </a:lnTo>
                <a:lnTo>
                  <a:pt x="443574" y="152298"/>
                </a:lnTo>
                <a:lnTo>
                  <a:pt x="440360" y="147489"/>
                </a:lnTo>
                <a:lnTo>
                  <a:pt x="433931" y="144282"/>
                </a:lnTo>
                <a:lnTo>
                  <a:pt x="424289" y="141076"/>
                </a:lnTo>
                <a:lnTo>
                  <a:pt x="416253" y="141076"/>
                </a:lnTo>
                <a:lnTo>
                  <a:pt x="400181" y="141076"/>
                </a:lnTo>
                <a:lnTo>
                  <a:pt x="384110" y="141076"/>
                </a:lnTo>
                <a:lnTo>
                  <a:pt x="368038" y="141076"/>
                </a:lnTo>
                <a:lnTo>
                  <a:pt x="345538" y="144282"/>
                </a:lnTo>
                <a:lnTo>
                  <a:pt x="321431" y="147489"/>
                </a:lnTo>
                <a:lnTo>
                  <a:pt x="308573" y="149092"/>
                </a:lnTo>
                <a:lnTo>
                  <a:pt x="295716" y="152298"/>
                </a:lnTo>
                <a:lnTo>
                  <a:pt x="279645" y="155504"/>
                </a:lnTo>
                <a:lnTo>
                  <a:pt x="265180" y="157107"/>
                </a:lnTo>
                <a:lnTo>
                  <a:pt x="245895" y="160314"/>
                </a:lnTo>
                <a:lnTo>
                  <a:pt x="226609" y="160314"/>
                </a:lnTo>
                <a:lnTo>
                  <a:pt x="207323" y="163520"/>
                </a:lnTo>
                <a:lnTo>
                  <a:pt x="189644" y="166726"/>
                </a:lnTo>
                <a:lnTo>
                  <a:pt x="170358" y="166726"/>
                </a:lnTo>
                <a:lnTo>
                  <a:pt x="147858" y="168329"/>
                </a:lnTo>
                <a:lnTo>
                  <a:pt x="126965" y="168329"/>
                </a:lnTo>
                <a:lnTo>
                  <a:pt x="101251" y="168329"/>
                </a:lnTo>
                <a:lnTo>
                  <a:pt x="75536" y="171536"/>
                </a:lnTo>
                <a:lnTo>
                  <a:pt x="54643" y="171536"/>
                </a:lnTo>
                <a:lnTo>
                  <a:pt x="0" y="171536"/>
                </a:lnTo>
                <a:lnTo>
                  <a:pt x="0" y="105807"/>
                </a:lnTo>
                <a:lnTo>
                  <a:pt x="51429" y="100998"/>
                </a:lnTo>
                <a:lnTo>
                  <a:pt x="94822" y="92982"/>
                </a:lnTo>
                <a:lnTo>
                  <a:pt x="138215" y="86569"/>
                </a:lnTo>
                <a:lnTo>
                  <a:pt x="180001" y="81760"/>
                </a:lnTo>
                <a:lnTo>
                  <a:pt x="213751" y="76951"/>
                </a:lnTo>
                <a:lnTo>
                  <a:pt x="249109" y="73744"/>
                </a:lnTo>
                <a:lnTo>
                  <a:pt x="279645" y="67332"/>
                </a:lnTo>
                <a:lnTo>
                  <a:pt x="308573" y="62522"/>
                </a:lnTo>
                <a:lnTo>
                  <a:pt x="334288" y="57713"/>
                </a:lnTo>
                <a:lnTo>
                  <a:pt x="355181" y="54507"/>
                </a:lnTo>
                <a:lnTo>
                  <a:pt x="371252" y="49697"/>
                </a:lnTo>
                <a:lnTo>
                  <a:pt x="387324" y="46491"/>
                </a:lnTo>
                <a:lnTo>
                  <a:pt x="400181" y="43285"/>
                </a:lnTo>
                <a:lnTo>
                  <a:pt x="409824" y="38475"/>
                </a:lnTo>
                <a:lnTo>
                  <a:pt x="416253" y="35269"/>
                </a:lnTo>
                <a:lnTo>
                  <a:pt x="419467" y="32063"/>
                </a:lnTo>
                <a:lnTo>
                  <a:pt x="424289" y="24047"/>
                </a:lnTo>
                <a:lnTo>
                  <a:pt x="430717" y="16031"/>
                </a:lnTo>
                <a:lnTo>
                  <a:pt x="433931" y="11222"/>
                </a:lnTo>
                <a:lnTo>
                  <a:pt x="440360" y="4810"/>
                </a:lnTo>
                <a:lnTo>
                  <a:pt x="446789" y="3206"/>
                </a:lnTo>
                <a:lnTo>
                  <a:pt x="45321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任意多边形 186"/>
          <p:cNvSpPr/>
          <p:nvPr/>
        </p:nvSpPr>
        <p:spPr>
          <a:xfrm>
            <a:off x="1344264" y="2220799"/>
            <a:ext cx="545066" cy="184361"/>
          </a:xfrm>
          <a:custGeom>
            <a:avLst/>
            <a:gdLst>
              <a:gd name="connsiteX0" fmla="*/ 378966 w 545066"/>
              <a:gd name="connsiteY0" fmla="*/ 0 h 184361"/>
              <a:gd name="connsiteX1" fmla="*/ 387029 w 545066"/>
              <a:gd name="connsiteY1" fmla="*/ 0 h 184361"/>
              <a:gd name="connsiteX2" fmla="*/ 396705 w 545066"/>
              <a:gd name="connsiteY2" fmla="*/ 0 h 184361"/>
              <a:gd name="connsiteX3" fmla="*/ 409606 w 545066"/>
              <a:gd name="connsiteY3" fmla="*/ 0 h 184361"/>
              <a:gd name="connsiteX4" fmla="*/ 422507 w 545066"/>
              <a:gd name="connsiteY4" fmla="*/ 3206 h 184361"/>
              <a:gd name="connsiteX5" fmla="*/ 435408 w 545066"/>
              <a:gd name="connsiteY5" fmla="*/ 4810 h 184361"/>
              <a:gd name="connsiteX6" fmla="*/ 453147 w 545066"/>
              <a:gd name="connsiteY6" fmla="*/ 16031 h 184361"/>
              <a:gd name="connsiteX7" fmla="*/ 472498 w 545066"/>
              <a:gd name="connsiteY7" fmla="*/ 28857 h 184361"/>
              <a:gd name="connsiteX8" fmla="*/ 491850 w 545066"/>
              <a:gd name="connsiteY8" fmla="*/ 40079 h 184361"/>
              <a:gd name="connsiteX9" fmla="*/ 511201 w 545066"/>
              <a:gd name="connsiteY9" fmla="*/ 54507 h 184361"/>
              <a:gd name="connsiteX10" fmla="*/ 517652 w 545066"/>
              <a:gd name="connsiteY10" fmla="*/ 59316 h 184361"/>
              <a:gd name="connsiteX11" fmla="*/ 524102 w 545066"/>
              <a:gd name="connsiteY11" fmla="*/ 65729 h 184361"/>
              <a:gd name="connsiteX12" fmla="*/ 528940 w 545066"/>
              <a:gd name="connsiteY12" fmla="*/ 73744 h 184361"/>
              <a:gd name="connsiteX13" fmla="*/ 532165 w 545066"/>
              <a:gd name="connsiteY13" fmla="*/ 78554 h 184361"/>
              <a:gd name="connsiteX14" fmla="*/ 538616 w 545066"/>
              <a:gd name="connsiteY14" fmla="*/ 86569 h 184361"/>
              <a:gd name="connsiteX15" fmla="*/ 541841 w 545066"/>
              <a:gd name="connsiteY15" fmla="*/ 92982 h 184361"/>
              <a:gd name="connsiteX16" fmla="*/ 545066 w 545066"/>
              <a:gd name="connsiteY16" fmla="*/ 94585 h 184361"/>
              <a:gd name="connsiteX17" fmla="*/ 545066 w 545066"/>
              <a:gd name="connsiteY17" fmla="*/ 105807 h 184361"/>
              <a:gd name="connsiteX18" fmla="*/ 541841 w 545066"/>
              <a:gd name="connsiteY18" fmla="*/ 120235 h 184361"/>
              <a:gd name="connsiteX19" fmla="*/ 532165 w 545066"/>
              <a:gd name="connsiteY19" fmla="*/ 128251 h 184361"/>
              <a:gd name="connsiteX20" fmla="*/ 528940 w 545066"/>
              <a:gd name="connsiteY20" fmla="*/ 133060 h 184361"/>
              <a:gd name="connsiteX21" fmla="*/ 524102 w 545066"/>
              <a:gd name="connsiteY21" fmla="*/ 136267 h 184361"/>
              <a:gd name="connsiteX22" fmla="*/ 520877 w 545066"/>
              <a:gd name="connsiteY22" fmla="*/ 137870 h 184361"/>
              <a:gd name="connsiteX23" fmla="*/ 519505 w 545066"/>
              <a:gd name="connsiteY23" fmla="*/ 140599 h 184361"/>
              <a:gd name="connsiteX24" fmla="*/ 483992 w 545066"/>
              <a:gd name="connsiteY24" fmla="*/ 128761 h 184361"/>
              <a:gd name="connsiteX25" fmla="*/ 455417 w 545066"/>
              <a:gd name="connsiteY25" fmla="*/ 119236 h 184361"/>
              <a:gd name="connsiteX26" fmla="*/ 417317 w 545066"/>
              <a:gd name="connsiteY26" fmla="*/ 100186 h 184361"/>
              <a:gd name="connsiteX27" fmla="*/ 360167 w 545066"/>
              <a:gd name="connsiteY27" fmla="*/ 109711 h 184361"/>
              <a:gd name="connsiteX28" fmla="*/ 352632 w 545066"/>
              <a:gd name="connsiteY28" fmla="*/ 117029 h 184361"/>
              <a:gd name="connsiteX29" fmla="*/ 349939 w 545066"/>
              <a:gd name="connsiteY29" fmla="*/ 117029 h 184361"/>
              <a:gd name="connsiteX30" fmla="*/ 343488 w 545066"/>
              <a:gd name="connsiteY30" fmla="*/ 117029 h 184361"/>
              <a:gd name="connsiteX31" fmla="*/ 333813 w 545066"/>
              <a:gd name="connsiteY31" fmla="*/ 117029 h 184361"/>
              <a:gd name="connsiteX32" fmla="*/ 327362 w 545066"/>
              <a:gd name="connsiteY32" fmla="*/ 120235 h 184361"/>
              <a:gd name="connsiteX33" fmla="*/ 317686 w 545066"/>
              <a:gd name="connsiteY33" fmla="*/ 120235 h 184361"/>
              <a:gd name="connsiteX34" fmla="*/ 308011 w 545066"/>
              <a:gd name="connsiteY34" fmla="*/ 121838 h 184361"/>
              <a:gd name="connsiteX35" fmla="*/ 299948 w 545066"/>
              <a:gd name="connsiteY35" fmla="*/ 125045 h 184361"/>
              <a:gd name="connsiteX36" fmla="*/ 287047 w 545066"/>
              <a:gd name="connsiteY36" fmla="*/ 128251 h 184361"/>
              <a:gd name="connsiteX37" fmla="*/ 274146 w 545066"/>
              <a:gd name="connsiteY37" fmla="*/ 129854 h 184361"/>
              <a:gd name="connsiteX38" fmla="*/ 261245 w 545066"/>
              <a:gd name="connsiteY38" fmla="*/ 136267 h 184361"/>
              <a:gd name="connsiteX39" fmla="*/ 245119 w 545066"/>
              <a:gd name="connsiteY39" fmla="*/ 137870 h 184361"/>
              <a:gd name="connsiteX40" fmla="*/ 232218 w 545066"/>
              <a:gd name="connsiteY40" fmla="*/ 144282 h 184361"/>
              <a:gd name="connsiteX41" fmla="*/ 201578 w 545066"/>
              <a:gd name="connsiteY41" fmla="*/ 152298 h 184361"/>
              <a:gd name="connsiteX42" fmla="*/ 172551 w 545066"/>
              <a:gd name="connsiteY42" fmla="*/ 160314 h 184361"/>
              <a:gd name="connsiteX43" fmla="*/ 141911 w 545066"/>
              <a:gd name="connsiteY43" fmla="*/ 168329 h 184361"/>
              <a:gd name="connsiteX44" fmla="*/ 112884 w 545066"/>
              <a:gd name="connsiteY44" fmla="*/ 173139 h 184361"/>
              <a:gd name="connsiteX45" fmla="*/ 85469 w 545066"/>
              <a:gd name="connsiteY45" fmla="*/ 179551 h 184361"/>
              <a:gd name="connsiteX46" fmla="*/ 56442 w 545066"/>
              <a:gd name="connsiteY46" fmla="*/ 182758 h 184361"/>
              <a:gd name="connsiteX47" fmla="*/ 27415 w 545066"/>
              <a:gd name="connsiteY47" fmla="*/ 184361 h 184361"/>
              <a:gd name="connsiteX48" fmla="*/ 0 w 545066"/>
              <a:gd name="connsiteY48" fmla="*/ 184361 h 184361"/>
              <a:gd name="connsiteX49" fmla="*/ 0 w 545066"/>
              <a:gd name="connsiteY49" fmla="*/ 120235 h 184361"/>
              <a:gd name="connsiteX50" fmla="*/ 24189 w 545066"/>
              <a:gd name="connsiteY50" fmla="*/ 120235 h 184361"/>
              <a:gd name="connsiteX51" fmla="*/ 49991 w 545066"/>
              <a:gd name="connsiteY51" fmla="*/ 117029 h 184361"/>
              <a:gd name="connsiteX52" fmla="*/ 75793 w 545066"/>
              <a:gd name="connsiteY52" fmla="*/ 113823 h 184361"/>
              <a:gd name="connsiteX53" fmla="*/ 103208 w 545066"/>
              <a:gd name="connsiteY53" fmla="*/ 109013 h 184361"/>
              <a:gd name="connsiteX54" fmla="*/ 129010 w 545066"/>
              <a:gd name="connsiteY54" fmla="*/ 102601 h 184361"/>
              <a:gd name="connsiteX55" fmla="*/ 158037 w 545066"/>
              <a:gd name="connsiteY55" fmla="*/ 94585 h 184361"/>
              <a:gd name="connsiteX56" fmla="*/ 185452 w 545066"/>
              <a:gd name="connsiteY56" fmla="*/ 86569 h 184361"/>
              <a:gd name="connsiteX57" fmla="*/ 217704 w 545066"/>
              <a:gd name="connsiteY57" fmla="*/ 78554 h 184361"/>
              <a:gd name="connsiteX58" fmla="*/ 241893 w 545066"/>
              <a:gd name="connsiteY58" fmla="*/ 67332 h 184361"/>
              <a:gd name="connsiteX59" fmla="*/ 267695 w 545066"/>
              <a:gd name="connsiteY59" fmla="*/ 59316 h 184361"/>
              <a:gd name="connsiteX60" fmla="*/ 290272 w 545066"/>
              <a:gd name="connsiteY60" fmla="*/ 51300 h 184361"/>
              <a:gd name="connsiteX61" fmla="*/ 308011 w 545066"/>
              <a:gd name="connsiteY61" fmla="*/ 43285 h 184361"/>
              <a:gd name="connsiteX62" fmla="*/ 324137 w 545066"/>
              <a:gd name="connsiteY62" fmla="*/ 35269 h 184361"/>
              <a:gd name="connsiteX63" fmla="*/ 337038 w 545066"/>
              <a:gd name="connsiteY63" fmla="*/ 27253 h 184361"/>
              <a:gd name="connsiteX64" fmla="*/ 349939 w 545066"/>
              <a:gd name="connsiteY64" fmla="*/ 19238 h 184361"/>
              <a:gd name="connsiteX65" fmla="*/ 359615 w 545066"/>
              <a:gd name="connsiteY65" fmla="*/ 12825 h 184361"/>
              <a:gd name="connsiteX66" fmla="*/ 366065 w 545066"/>
              <a:gd name="connsiteY66" fmla="*/ 8016 h 184361"/>
              <a:gd name="connsiteX67" fmla="*/ 372516 w 545066"/>
              <a:gd name="connsiteY67" fmla="*/ 3206 h 184361"/>
              <a:gd name="connsiteX68" fmla="*/ 378966 w 545066"/>
              <a:gd name="connsiteY68" fmla="*/ 0 h 184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45066" h="184361">
                <a:moveTo>
                  <a:pt x="378966" y="0"/>
                </a:moveTo>
                <a:lnTo>
                  <a:pt x="387029" y="0"/>
                </a:lnTo>
                <a:lnTo>
                  <a:pt x="396705" y="0"/>
                </a:lnTo>
                <a:lnTo>
                  <a:pt x="409606" y="0"/>
                </a:lnTo>
                <a:lnTo>
                  <a:pt x="422507" y="3206"/>
                </a:lnTo>
                <a:lnTo>
                  <a:pt x="435408" y="4810"/>
                </a:lnTo>
                <a:lnTo>
                  <a:pt x="453147" y="16031"/>
                </a:lnTo>
                <a:lnTo>
                  <a:pt x="472498" y="28857"/>
                </a:lnTo>
                <a:lnTo>
                  <a:pt x="491850" y="40079"/>
                </a:lnTo>
                <a:lnTo>
                  <a:pt x="511201" y="54507"/>
                </a:lnTo>
                <a:lnTo>
                  <a:pt x="517652" y="59316"/>
                </a:lnTo>
                <a:lnTo>
                  <a:pt x="524102" y="65729"/>
                </a:lnTo>
                <a:lnTo>
                  <a:pt x="528940" y="73744"/>
                </a:lnTo>
                <a:lnTo>
                  <a:pt x="532165" y="78554"/>
                </a:lnTo>
                <a:lnTo>
                  <a:pt x="538616" y="86569"/>
                </a:lnTo>
                <a:lnTo>
                  <a:pt x="541841" y="92982"/>
                </a:lnTo>
                <a:lnTo>
                  <a:pt x="545066" y="94585"/>
                </a:lnTo>
                <a:lnTo>
                  <a:pt x="545066" y="105807"/>
                </a:lnTo>
                <a:lnTo>
                  <a:pt x="541841" y="120235"/>
                </a:lnTo>
                <a:lnTo>
                  <a:pt x="532165" y="128251"/>
                </a:lnTo>
                <a:lnTo>
                  <a:pt x="528940" y="133060"/>
                </a:lnTo>
                <a:lnTo>
                  <a:pt x="524102" y="136267"/>
                </a:lnTo>
                <a:lnTo>
                  <a:pt x="520877" y="137870"/>
                </a:lnTo>
                <a:lnTo>
                  <a:pt x="519505" y="140599"/>
                </a:lnTo>
                <a:lnTo>
                  <a:pt x="483992" y="128761"/>
                </a:lnTo>
                <a:cubicBezTo>
                  <a:pt x="474467" y="125586"/>
                  <a:pt x="464397" y="123726"/>
                  <a:pt x="455417" y="119236"/>
                </a:cubicBezTo>
                <a:lnTo>
                  <a:pt x="417317" y="100186"/>
                </a:lnTo>
                <a:cubicBezTo>
                  <a:pt x="398267" y="103361"/>
                  <a:pt x="377049" y="100332"/>
                  <a:pt x="360167" y="109711"/>
                </a:cubicBezTo>
                <a:lnTo>
                  <a:pt x="352632" y="117029"/>
                </a:lnTo>
                <a:lnTo>
                  <a:pt x="349939" y="117029"/>
                </a:lnTo>
                <a:lnTo>
                  <a:pt x="343488" y="117029"/>
                </a:lnTo>
                <a:lnTo>
                  <a:pt x="333813" y="117029"/>
                </a:lnTo>
                <a:lnTo>
                  <a:pt x="327362" y="120235"/>
                </a:lnTo>
                <a:lnTo>
                  <a:pt x="317686" y="120235"/>
                </a:lnTo>
                <a:lnTo>
                  <a:pt x="308011" y="121838"/>
                </a:lnTo>
                <a:lnTo>
                  <a:pt x="299948" y="125045"/>
                </a:lnTo>
                <a:lnTo>
                  <a:pt x="287047" y="128251"/>
                </a:lnTo>
                <a:lnTo>
                  <a:pt x="274146" y="129854"/>
                </a:lnTo>
                <a:lnTo>
                  <a:pt x="261245" y="136267"/>
                </a:lnTo>
                <a:lnTo>
                  <a:pt x="245119" y="137870"/>
                </a:lnTo>
                <a:lnTo>
                  <a:pt x="232218" y="144282"/>
                </a:lnTo>
                <a:lnTo>
                  <a:pt x="201578" y="152298"/>
                </a:lnTo>
                <a:lnTo>
                  <a:pt x="172551" y="160314"/>
                </a:lnTo>
                <a:lnTo>
                  <a:pt x="141911" y="168329"/>
                </a:lnTo>
                <a:lnTo>
                  <a:pt x="112884" y="173139"/>
                </a:lnTo>
                <a:lnTo>
                  <a:pt x="85469" y="179551"/>
                </a:lnTo>
                <a:lnTo>
                  <a:pt x="56442" y="182758"/>
                </a:lnTo>
                <a:lnTo>
                  <a:pt x="27415" y="184361"/>
                </a:lnTo>
                <a:lnTo>
                  <a:pt x="0" y="184361"/>
                </a:lnTo>
                <a:lnTo>
                  <a:pt x="0" y="120235"/>
                </a:lnTo>
                <a:lnTo>
                  <a:pt x="24189" y="120235"/>
                </a:lnTo>
                <a:lnTo>
                  <a:pt x="49991" y="117029"/>
                </a:lnTo>
                <a:lnTo>
                  <a:pt x="75793" y="113823"/>
                </a:lnTo>
                <a:lnTo>
                  <a:pt x="103208" y="109013"/>
                </a:lnTo>
                <a:lnTo>
                  <a:pt x="129010" y="102601"/>
                </a:lnTo>
                <a:lnTo>
                  <a:pt x="158037" y="94585"/>
                </a:lnTo>
                <a:lnTo>
                  <a:pt x="185452" y="86569"/>
                </a:lnTo>
                <a:lnTo>
                  <a:pt x="217704" y="78554"/>
                </a:lnTo>
                <a:lnTo>
                  <a:pt x="241893" y="67332"/>
                </a:lnTo>
                <a:lnTo>
                  <a:pt x="267695" y="59316"/>
                </a:lnTo>
                <a:lnTo>
                  <a:pt x="290272" y="51300"/>
                </a:lnTo>
                <a:lnTo>
                  <a:pt x="308011" y="43285"/>
                </a:lnTo>
                <a:lnTo>
                  <a:pt x="324137" y="35269"/>
                </a:lnTo>
                <a:lnTo>
                  <a:pt x="337038" y="27253"/>
                </a:lnTo>
                <a:lnTo>
                  <a:pt x="349939" y="19238"/>
                </a:lnTo>
                <a:lnTo>
                  <a:pt x="359615" y="12825"/>
                </a:lnTo>
                <a:lnTo>
                  <a:pt x="366065" y="8016"/>
                </a:lnTo>
                <a:lnTo>
                  <a:pt x="372516" y="3206"/>
                </a:lnTo>
                <a:lnTo>
                  <a:pt x="37896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任意多边形 187"/>
          <p:cNvSpPr/>
          <p:nvPr/>
        </p:nvSpPr>
        <p:spPr>
          <a:xfrm>
            <a:off x="2235937" y="3128172"/>
            <a:ext cx="202343" cy="220893"/>
          </a:xfrm>
          <a:custGeom>
            <a:avLst/>
            <a:gdLst>
              <a:gd name="connsiteX0" fmla="*/ 12857 w 202343"/>
              <a:gd name="connsiteY0" fmla="*/ 0 h 220893"/>
              <a:gd name="connsiteX1" fmla="*/ 19286 w 202343"/>
              <a:gd name="connsiteY1" fmla="*/ 0 h 220893"/>
              <a:gd name="connsiteX2" fmla="*/ 28928 w 202343"/>
              <a:gd name="connsiteY2" fmla="*/ 0 h 220893"/>
              <a:gd name="connsiteX3" fmla="*/ 38571 w 202343"/>
              <a:gd name="connsiteY3" fmla="*/ 3206 h 220893"/>
              <a:gd name="connsiteX4" fmla="*/ 51429 w 202343"/>
              <a:gd name="connsiteY4" fmla="*/ 8016 h 220893"/>
              <a:gd name="connsiteX5" fmla="*/ 67500 w 202343"/>
              <a:gd name="connsiteY5" fmla="*/ 14428 h 220893"/>
              <a:gd name="connsiteX6" fmla="*/ 85179 w 202343"/>
              <a:gd name="connsiteY6" fmla="*/ 22444 h 220893"/>
              <a:gd name="connsiteX7" fmla="*/ 104465 w 202343"/>
              <a:gd name="connsiteY7" fmla="*/ 30459 h 220893"/>
              <a:gd name="connsiteX8" fmla="*/ 120536 w 202343"/>
              <a:gd name="connsiteY8" fmla="*/ 38475 h 220893"/>
              <a:gd name="connsiteX9" fmla="*/ 136608 w 202343"/>
              <a:gd name="connsiteY9" fmla="*/ 43285 h 220893"/>
              <a:gd name="connsiteX10" fmla="*/ 147858 w 202343"/>
              <a:gd name="connsiteY10" fmla="*/ 46491 h 220893"/>
              <a:gd name="connsiteX11" fmla="*/ 160715 w 202343"/>
              <a:gd name="connsiteY11" fmla="*/ 51300 h 220893"/>
              <a:gd name="connsiteX12" fmla="*/ 170358 w 202343"/>
              <a:gd name="connsiteY12" fmla="*/ 51300 h 220893"/>
              <a:gd name="connsiteX13" fmla="*/ 180001 w 202343"/>
              <a:gd name="connsiteY13" fmla="*/ 54507 h 220893"/>
              <a:gd name="connsiteX14" fmla="*/ 189644 w 202343"/>
              <a:gd name="connsiteY14" fmla="*/ 54507 h 220893"/>
              <a:gd name="connsiteX15" fmla="*/ 199287 w 202343"/>
              <a:gd name="connsiteY15" fmla="*/ 57713 h 220893"/>
              <a:gd name="connsiteX16" fmla="*/ 202343 w 202343"/>
              <a:gd name="connsiteY16" fmla="*/ 57713 h 220893"/>
              <a:gd name="connsiteX17" fmla="*/ 198112 w 202343"/>
              <a:gd name="connsiteY17" fmla="*/ 82477 h 220893"/>
              <a:gd name="connsiteX18" fmla="*/ 192395 w 202343"/>
              <a:gd name="connsiteY18" fmla="*/ 126263 h 220893"/>
              <a:gd name="connsiteX19" fmla="*/ 173345 w 202343"/>
              <a:gd name="connsiteY19" fmla="*/ 192938 h 220893"/>
              <a:gd name="connsiteX20" fmla="*/ 154709 w 202343"/>
              <a:gd name="connsiteY20" fmla="*/ 220893 h 220893"/>
              <a:gd name="connsiteX21" fmla="*/ 151072 w 202343"/>
              <a:gd name="connsiteY21" fmla="*/ 210011 h 220893"/>
              <a:gd name="connsiteX22" fmla="*/ 141429 w 202343"/>
              <a:gd name="connsiteY22" fmla="*/ 190773 h 220893"/>
              <a:gd name="connsiteX23" fmla="*/ 133393 w 202343"/>
              <a:gd name="connsiteY23" fmla="*/ 168329 h 220893"/>
              <a:gd name="connsiteX24" fmla="*/ 120536 w 202343"/>
              <a:gd name="connsiteY24" fmla="*/ 152298 h 220893"/>
              <a:gd name="connsiteX25" fmla="*/ 104465 w 202343"/>
              <a:gd name="connsiteY25" fmla="*/ 133060 h 220893"/>
              <a:gd name="connsiteX26" fmla="*/ 88393 w 202343"/>
              <a:gd name="connsiteY26" fmla="*/ 115426 h 220893"/>
              <a:gd name="connsiteX27" fmla="*/ 69107 w 202343"/>
              <a:gd name="connsiteY27" fmla="*/ 96188 h 220893"/>
              <a:gd name="connsiteX28" fmla="*/ 54643 w 202343"/>
              <a:gd name="connsiteY28" fmla="*/ 78554 h 220893"/>
              <a:gd name="connsiteX29" fmla="*/ 38571 w 202343"/>
              <a:gd name="connsiteY29" fmla="*/ 62522 h 220893"/>
              <a:gd name="connsiteX30" fmla="*/ 25714 w 202343"/>
              <a:gd name="connsiteY30" fmla="*/ 46491 h 220893"/>
              <a:gd name="connsiteX31" fmla="*/ 16071 w 202343"/>
              <a:gd name="connsiteY31" fmla="*/ 35269 h 220893"/>
              <a:gd name="connsiteX32" fmla="*/ 6428 w 202343"/>
              <a:gd name="connsiteY32" fmla="*/ 24047 h 220893"/>
              <a:gd name="connsiteX33" fmla="*/ 3214 w 202343"/>
              <a:gd name="connsiteY33" fmla="*/ 16031 h 220893"/>
              <a:gd name="connsiteX34" fmla="*/ 0 w 202343"/>
              <a:gd name="connsiteY34" fmla="*/ 11222 h 220893"/>
              <a:gd name="connsiteX35" fmla="*/ 3214 w 202343"/>
              <a:gd name="connsiteY35" fmla="*/ 6412 h 220893"/>
              <a:gd name="connsiteX36" fmla="*/ 6428 w 202343"/>
              <a:gd name="connsiteY36" fmla="*/ 3206 h 220893"/>
              <a:gd name="connsiteX37" fmla="*/ 12857 w 202343"/>
              <a:gd name="connsiteY37" fmla="*/ 0 h 22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02343" h="220893">
                <a:moveTo>
                  <a:pt x="12857" y="0"/>
                </a:moveTo>
                <a:lnTo>
                  <a:pt x="19286" y="0"/>
                </a:lnTo>
                <a:lnTo>
                  <a:pt x="28928" y="0"/>
                </a:lnTo>
                <a:lnTo>
                  <a:pt x="38571" y="3206"/>
                </a:lnTo>
                <a:lnTo>
                  <a:pt x="51429" y="8016"/>
                </a:lnTo>
                <a:lnTo>
                  <a:pt x="67500" y="14428"/>
                </a:lnTo>
                <a:lnTo>
                  <a:pt x="85179" y="22444"/>
                </a:lnTo>
                <a:lnTo>
                  <a:pt x="104465" y="30459"/>
                </a:lnTo>
                <a:lnTo>
                  <a:pt x="120536" y="38475"/>
                </a:lnTo>
                <a:lnTo>
                  <a:pt x="136608" y="43285"/>
                </a:lnTo>
                <a:lnTo>
                  <a:pt x="147858" y="46491"/>
                </a:lnTo>
                <a:lnTo>
                  <a:pt x="160715" y="51300"/>
                </a:lnTo>
                <a:lnTo>
                  <a:pt x="170358" y="51300"/>
                </a:lnTo>
                <a:lnTo>
                  <a:pt x="180001" y="54507"/>
                </a:lnTo>
                <a:lnTo>
                  <a:pt x="189644" y="54507"/>
                </a:lnTo>
                <a:lnTo>
                  <a:pt x="199287" y="57713"/>
                </a:lnTo>
                <a:lnTo>
                  <a:pt x="202343" y="57713"/>
                </a:lnTo>
                <a:lnTo>
                  <a:pt x="198112" y="82477"/>
                </a:lnTo>
                <a:cubicBezTo>
                  <a:pt x="196250" y="94677"/>
                  <a:pt x="194303" y="109090"/>
                  <a:pt x="192395" y="126263"/>
                </a:cubicBezTo>
                <a:cubicBezTo>
                  <a:pt x="191523" y="134111"/>
                  <a:pt x="178505" y="182617"/>
                  <a:pt x="173345" y="192938"/>
                </a:cubicBezTo>
                <a:lnTo>
                  <a:pt x="154709" y="220893"/>
                </a:lnTo>
                <a:lnTo>
                  <a:pt x="151072" y="210011"/>
                </a:lnTo>
                <a:lnTo>
                  <a:pt x="141429" y="190773"/>
                </a:lnTo>
                <a:lnTo>
                  <a:pt x="133393" y="168329"/>
                </a:lnTo>
                <a:lnTo>
                  <a:pt x="120536" y="152298"/>
                </a:lnTo>
                <a:lnTo>
                  <a:pt x="104465" y="133060"/>
                </a:lnTo>
                <a:lnTo>
                  <a:pt x="88393" y="115426"/>
                </a:lnTo>
                <a:lnTo>
                  <a:pt x="69107" y="96188"/>
                </a:lnTo>
                <a:lnTo>
                  <a:pt x="54643" y="78554"/>
                </a:lnTo>
                <a:lnTo>
                  <a:pt x="38571" y="62522"/>
                </a:lnTo>
                <a:lnTo>
                  <a:pt x="25714" y="46491"/>
                </a:lnTo>
                <a:lnTo>
                  <a:pt x="16071" y="35269"/>
                </a:lnTo>
                <a:lnTo>
                  <a:pt x="6428" y="24047"/>
                </a:lnTo>
                <a:lnTo>
                  <a:pt x="3214" y="16031"/>
                </a:lnTo>
                <a:lnTo>
                  <a:pt x="0" y="11222"/>
                </a:lnTo>
                <a:lnTo>
                  <a:pt x="3214" y="6412"/>
                </a:lnTo>
                <a:lnTo>
                  <a:pt x="6428" y="3206"/>
                </a:lnTo>
                <a:lnTo>
                  <a:pt x="1285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84" grpId="0" animBg="1"/>
      <p:bldP spid="185" grpId="0" animBg="1"/>
      <p:bldP spid="186" grpId="0" animBg="1"/>
      <p:bldP spid="187" grpId="0" animBg="1"/>
      <p:bldP spid="18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04048" y="1932445"/>
            <a:ext cx="1728192" cy="783193"/>
            <a:chOff x="4067944" y="1709855"/>
            <a:chExt cx="1342107" cy="1420263"/>
          </a:xfrm>
        </p:grpSpPr>
        <p:sp>
          <p:nvSpPr>
            <p:cNvPr id="6" name="圆角矩形 5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7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" name="组合 1"/>
          <p:cNvGrpSpPr/>
          <p:nvPr/>
        </p:nvGrpSpPr>
        <p:grpSpPr>
          <a:xfrm>
            <a:off x="539552" y="1932445"/>
            <a:ext cx="1728192" cy="783193"/>
            <a:chOff x="4067944" y="1709855"/>
            <a:chExt cx="1342107" cy="1420263"/>
          </a:xfrm>
        </p:grpSpPr>
        <p:sp>
          <p:nvSpPr>
            <p:cNvPr id="3" name="圆角矩形 2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4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6804248" y="1932445"/>
            <a:ext cx="1728192" cy="783193"/>
            <a:chOff x="695924" y="1636583"/>
            <a:chExt cx="1342107" cy="1420263"/>
          </a:xfrm>
        </p:grpSpPr>
        <p:sp>
          <p:nvSpPr>
            <p:cNvPr id="9" name="圆角矩形 8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0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837" y="1698651"/>
              <a:ext cx="660079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" name="组合 10"/>
          <p:cNvGrpSpPr/>
          <p:nvPr/>
        </p:nvGrpSpPr>
        <p:grpSpPr>
          <a:xfrm>
            <a:off x="539552" y="3888855"/>
            <a:ext cx="1728192" cy="783193"/>
            <a:chOff x="695924" y="1636583"/>
            <a:chExt cx="1342107" cy="1420263"/>
          </a:xfrm>
        </p:grpSpPr>
        <p:sp>
          <p:nvSpPr>
            <p:cNvPr id="12" name="圆角矩形 11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3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" name="组合 13"/>
          <p:cNvGrpSpPr/>
          <p:nvPr/>
        </p:nvGrpSpPr>
        <p:grpSpPr>
          <a:xfrm>
            <a:off x="2365797" y="3888855"/>
            <a:ext cx="1728192" cy="783193"/>
            <a:chOff x="4067944" y="1709855"/>
            <a:chExt cx="1342107" cy="1420263"/>
          </a:xfrm>
        </p:grpSpPr>
        <p:sp>
          <p:nvSpPr>
            <p:cNvPr id="15" name="圆角矩形 14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6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组合 16"/>
          <p:cNvGrpSpPr/>
          <p:nvPr/>
        </p:nvGrpSpPr>
        <p:grpSpPr>
          <a:xfrm>
            <a:off x="6804248" y="3888855"/>
            <a:ext cx="1728192" cy="783193"/>
            <a:chOff x="4067944" y="1709855"/>
            <a:chExt cx="1342107" cy="1420263"/>
          </a:xfrm>
        </p:grpSpPr>
        <p:sp>
          <p:nvSpPr>
            <p:cNvPr id="18" name="圆角矩形 17"/>
            <p:cNvSpPr/>
            <p:nvPr/>
          </p:nvSpPr>
          <p:spPr>
            <a:xfrm>
              <a:off x="4067944" y="1709855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19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5004048" y="3888855"/>
            <a:ext cx="1728192" cy="783193"/>
            <a:chOff x="695924" y="1636583"/>
            <a:chExt cx="1342107" cy="1420263"/>
          </a:xfrm>
        </p:grpSpPr>
        <p:sp>
          <p:nvSpPr>
            <p:cNvPr id="21" name="圆角矩形 20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22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" name="文本框 6"/>
          <p:cNvSpPr txBox="1"/>
          <p:nvPr/>
        </p:nvSpPr>
        <p:spPr>
          <a:xfrm>
            <a:off x="1979712" y="1203598"/>
            <a:ext cx="1368152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蓝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5724128" y="1203598"/>
            <a:ext cx="2124236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金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5" name="文本框 6"/>
          <p:cNvSpPr txBox="1"/>
          <p:nvPr/>
        </p:nvSpPr>
        <p:spPr>
          <a:xfrm>
            <a:off x="1907703" y="3160008"/>
            <a:ext cx="1342106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着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文本框 6"/>
          <p:cNvSpPr txBox="1"/>
          <p:nvPr/>
        </p:nvSpPr>
        <p:spPr>
          <a:xfrm>
            <a:off x="5735359" y="3160008"/>
            <a:ext cx="1941889" cy="70788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defTabSz="914400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活</a:t>
            </a:r>
            <a:endParaRPr lang="zh-CN" altLang="en-US" sz="40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539552" y="1923678"/>
            <a:ext cx="1728192" cy="791960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nán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411760" y="1932445"/>
            <a:ext cx="1728192" cy="783193"/>
            <a:chOff x="695924" y="1636583"/>
            <a:chExt cx="1342107" cy="1420263"/>
          </a:xfrm>
        </p:grpSpPr>
        <p:sp>
          <p:nvSpPr>
            <p:cNvPr id="28" name="圆角矩形 27"/>
            <p:cNvSpPr/>
            <p:nvPr/>
          </p:nvSpPr>
          <p:spPr>
            <a:xfrm>
              <a:off x="695924" y="1636583"/>
              <a:ext cx="1342107" cy="1420263"/>
            </a:xfrm>
            <a:prstGeom prst="roundRect">
              <a:avLst/>
            </a:prstGeom>
            <a:gradFill>
              <a:gsLst>
                <a:gs pos="0">
                  <a:srgbClr val="21D6E0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zh-CN" altLang="en-US" sz="3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29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039" y="1698651"/>
              <a:ext cx="689759" cy="13363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" name="圆角矩形 30"/>
          <p:cNvSpPr/>
          <p:nvPr/>
        </p:nvSpPr>
        <p:spPr>
          <a:xfrm>
            <a:off x="2411760" y="1923678"/>
            <a:ext cx="1728192" cy="791960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lán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004048" y="1923678"/>
            <a:ext cx="1728192" cy="791960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jīng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804248" y="1923678"/>
            <a:ext cx="1728192" cy="791960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jīn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39552" y="3867894"/>
            <a:ext cx="1728192" cy="804154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38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zhe</a:t>
            </a:r>
            <a:endParaRPr lang="zh-CN" altLang="en-US" sz="38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2365797" y="3867894"/>
            <a:ext cx="1728192" cy="804154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ze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5004048" y="3900921"/>
            <a:ext cx="1728192" cy="771127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huó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804248" y="3900921"/>
            <a:ext cx="1728192" cy="771127"/>
          </a:xfrm>
          <a:prstGeom prst="roundRect">
            <a:avLst/>
          </a:prstGeom>
          <a:gradFill>
            <a:gsLst>
              <a:gs pos="0">
                <a:srgbClr val="21D6E0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r>
              <a:rPr lang="en-US" altLang="zh-CN" sz="40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hé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193889" y="546815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36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正确</a:t>
            </a:r>
            <a:r>
              <a:rPr lang="zh-CN" altLang="en-US" sz="360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读音</a:t>
            </a:r>
            <a:r>
              <a:rPr lang="zh-CN" altLang="en-US" sz="360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点一点。</a:t>
            </a:r>
            <a:endParaRPr lang="en-US" altLang="zh-CN" sz="360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41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96" y="1973445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73445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73445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6800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09550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95" y="3811603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20" y="3811603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131" y="3800912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343" y="3811603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3800912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022" y="3790221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1" y="3800912"/>
            <a:ext cx="665765" cy="611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07504" y="1851670"/>
            <a:ext cx="2108157" cy="783193"/>
          </a:xfrm>
          <a:prstGeom prst="roundRect">
            <a:avLst/>
          </a:prstGeom>
          <a:solidFill>
            <a:srgbClr val="0066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蓝蓝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的</a:t>
            </a:r>
            <a:endParaRPr lang="zh-CN" altLang="en-US" sz="1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6024" y="627534"/>
            <a:ext cx="8964488" cy="11264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词语小红花：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每读对一个卡片就会得到卡片背面的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小红花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，看谁得到的小红花最多！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843808" y="1851670"/>
            <a:ext cx="2091856" cy="783193"/>
          </a:xfrm>
          <a:prstGeom prst="roundRect">
            <a:avLst/>
          </a:prstGeom>
          <a:solidFill>
            <a:srgbClr val="0066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黄黄的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821700" y="1851670"/>
            <a:ext cx="3142788" cy="783193"/>
          </a:xfrm>
          <a:prstGeom prst="roundRect">
            <a:avLst/>
          </a:prstGeom>
          <a:solidFill>
            <a:srgbClr val="0066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雪白雪白的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07504" y="2787774"/>
            <a:ext cx="2448271" cy="783193"/>
          </a:xfrm>
          <a:prstGeom prst="roundRect">
            <a:avLst/>
          </a:prstGeom>
          <a:solidFill>
            <a:srgbClr val="0033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又宽又远</a:t>
            </a:r>
            <a:endParaRPr lang="zh-CN" altLang="en-US" sz="1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5857403" y="2787774"/>
            <a:ext cx="2747045" cy="783193"/>
          </a:xfrm>
          <a:prstGeom prst="roundRect">
            <a:avLst/>
          </a:prstGeom>
          <a:solidFill>
            <a:srgbClr val="0033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又长又软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07503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方向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1403647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贝壳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2699791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娃娃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995935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挂上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292079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快活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588223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和平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7884367" y="3723877"/>
            <a:ext cx="1224135" cy="81043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r>
              <a:rPr lang="zh-CN" altLang="en-US" sz="36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20B0604020202020204" pitchFamily="34" charset="0"/>
              </a:rPr>
              <a:t>笑着</a:t>
            </a:r>
            <a:endParaRPr lang="zh-CN" altLang="en-US" sz="36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7" y="630557"/>
            <a:ext cx="587440" cy="5396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3131840" y="51470"/>
            <a:ext cx="2816764" cy="646331"/>
            <a:chOff x="5499652" y="3435846"/>
            <a:chExt cx="2816764" cy="646330"/>
          </a:xfrm>
        </p:grpSpPr>
        <p:sp>
          <p:nvSpPr>
            <p:cNvPr id="35" name="文本框 15"/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smtClea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7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4" grpId="0" animBg="1"/>
      <p:bldP spid="25" grpId="0" animBg="1"/>
      <p:bldP spid="26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251520" y="1631578"/>
            <a:ext cx="4438725" cy="2455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听读课文，听清每个字的发音，标出课文有几个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3301"/>
          <a:stretch>
            <a:fillRect/>
          </a:stretch>
        </p:blipFill>
        <p:spPr bwMode="auto">
          <a:xfrm>
            <a:off x="4644008" y="560976"/>
            <a:ext cx="3843158" cy="4171014"/>
          </a:xfrm>
          <a:prstGeom prst="rect">
            <a:avLst/>
          </a:prstGeom>
          <a:noFill/>
          <a:ln>
            <a:noFill/>
          </a:ln>
          <a:effectLst>
            <a:glow rad="76200">
              <a:srgbClr val="CCECFF">
                <a:alpha val="63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"/>
          <p:cNvSpPr txBox="1"/>
          <p:nvPr/>
        </p:nvSpPr>
        <p:spPr>
          <a:xfrm>
            <a:off x="4716016" y="1569088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4644008" y="2865232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4">
            <a:hlinkClick r:id="rId3" action="ppaction://hlinkfile"/>
          </p:cNvPr>
          <p:cNvSpPr txBox="1"/>
          <p:nvPr/>
        </p:nvSpPr>
        <p:spPr>
          <a:xfrm>
            <a:off x="2555777" y="915567"/>
            <a:ext cx="207142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，听范读</a:t>
            </a:r>
            <a:endParaRPr lang="zh-CN" altLang="en-US" sz="1600" b="1" dirty="0">
              <a:solidFill>
                <a:prstClr val="black"/>
              </a:solidFill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9512" y="123479"/>
            <a:ext cx="2592288" cy="712648"/>
            <a:chOff x="395536" y="364326"/>
            <a:chExt cx="2592288" cy="71264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19" name="文本框 14">
              <a:hlinkClick r:id="rId5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听</a:t>
              </a:r>
              <a:r>
                <a:rPr lang="zh-CN" altLang="en-US" sz="3600" b="1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</a:t>
              </a:r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56523" y="376046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574" y="1347614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同桌互读第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自然段，看谁能把停顿读好。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0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92" y="1347614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73124"/>
            <a:ext cx="9142413" cy="4514850"/>
            <a:chOff x="0" y="73124"/>
            <a:chExt cx="9142413" cy="4514850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20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3124"/>
              <a:ext cx="9142413" cy="451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745201" y="402799"/>
              <a:ext cx="89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8977" y="1275606"/>
              <a:ext cx="89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17609" y="1338903"/>
              <a:ext cx="89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72200" y="2139702"/>
              <a:ext cx="89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85161" y="3075806"/>
              <a:ext cx="8906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4624" y="32886"/>
            <a:ext cx="74158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自然段一共出现了几个项链？请你画出来。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188"/>
            <a:ext cx="9142413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6732240" y="2427734"/>
            <a:ext cx="19442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68560" y="3363838"/>
            <a:ext cx="431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699792" y="4227934"/>
            <a:ext cx="25922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-20538"/>
            <a:ext cx="734481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说一说：大海的项链是什么？</a:t>
            </a:r>
            <a:r>
              <a:rPr lang="zh-CN" altLang="en-US" sz="20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（课后第</a:t>
            </a:r>
            <a:r>
              <a:rPr lang="en-US" altLang="zh-CN" sz="20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题）</a:t>
            </a:r>
            <a:endParaRPr lang="zh-CN" altLang="en-US" sz="20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188"/>
            <a:ext cx="9142413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矩形 21"/>
          <p:cNvSpPr/>
          <p:nvPr/>
        </p:nvSpPr>
        <p:spPr>
          <a:xfrm>
            <a:off x="3995936" y="2859782"/>
            <a:ext cx="2592288" cy="42476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875" y="555526"/>
            <a:ext cx="4999865" cy="4099766"/>
          </a:xfrm>
          <a:prstGeom prst="rect">
            <a:avLst/>
          </a:prstGeom>
          <a:noFill/>
          <a:ln>
            <a:noFill/>
          </a:ln>
          <a:effectLst>
            <a:glow rad="76200">
              <a:srgbClr val="CCECFF">
                <a:alpha val="63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1"/>
          <p:cNvSpPr txBox="1"/>
          <p:nvPr/>
        </p:nvSpPr>
        <p:spPr>
          <a:xfrm>
            <a:off x="395536" y="915566"/>
            <a:ext cx="2664296" cy="328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课文中有很多“的”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字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短语，请你圈一圈吧！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83968" y="2139702"/>
            <a:ext cx="2088232" cy="34461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032038" y="2931790"/>
            <a:ext cx="2196145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588224" y="1240455"/>
            <a:ext cx="1317154" cy="36406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804248" y="2993291"/>
            <a:ext cx="1153732" cy="2871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1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79912" y="1707654"/>
            <a:ext cx="504056" cy="2871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1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580112" y="3377472"/>
            <a:ext cx="1350184" cy="34640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866653" y="3867894"/>
            <a:ext cx="1505547" cy="2871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779912" y="3436699"/>
            <a:ext cx="360040" cy="2871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1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779912" y="2211710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横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撇的撇段带一定弧度。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+mn-ea"/>
              </a:rPr>
              <a:t>   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捺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的起笔在横撇的横段略下，撇尖和捺脚齐平。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330477" y="1491630"/>
            <a:ext cx="4794076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是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长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软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016" y="2499614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文本框 8"/>
          <p:cNvSpPr txBox="1">
            <a:spLocks noChangeArrowheads="1"/>
          </p:cNvSpPr>
          <p:nvPr/>
        </p:nvSpPr>
        <p:spPr bwMode="auto">
          <a:xfrm>
            <a:off x="422957" y="732641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yòu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933711" y="1635646"/>
            <a:ext cx="2318547" cy="2326669"/>
            <a:chOff x="5534807" y="1672548"/>
            <a:chExt cx="2318547" cy="2326669"/>
          </a:xfrm>
        </p:grpSpPr>
        <p:sp>
          <p:nvSpPr>
            <p:cNvPr id="93" name="矩形 92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组合 123"/>
          <p:cNvGrpSpPr/>
          <p:nvPr/>
        </p:nvGrpSpPr>
        <p:grpSpPr>
          <a:xfrm>
            <a:off x="1211550" y="2057430"/>
            <a:ext cx="1762868" cy="1483100"/>
            <a:chOff x="3987800" y="593725"/>
            <a:chExt cx="830263" cy="698500"/>
          </a:xfrm>
        </p:grpSpPr>
        <p:sp>
          <p:nvSpPr>
            <p:cNvPr id="125" name="Freeform 37"/>
            <p:cNvSpPr/>
            <p:nvPr/>
          </p:nvSpPr>
          <p:spPr bwMode="auto">
            <a:xfrm>
              <a:off x="3987800" y="593725"/>
              <a:ext cx="565150" cy="666750"/>
            </a:xfrm>
            <a:custGeom>
              <a:avLst/>
              <a:gdLst>
                <a:gd name="T0" fmla="*/ 709 w 713"/>
                <a:gd name="T1" fmla="*/ 86 h 840"/>
                <a:gd name="T2" fmla="*/ 697 w 713"/>
                <a:gd name="T3" fmla="*/ 95 h 840"/>
                <a:gd name="T4" fmla="*/ 685 w 713"/>
                <a:gd name="T5" fmla="*/ 101 h 840"/>
                <a:gd name="T6" fmla="*/ 675 w 713"/>
                <a:gd name="T7" fmla="*/ 117 h 840"/>
                <a:gd name="T8" fmla="*/ 664 w 713"/>
                <a:gd name="T9" fmla="*/ 142 h 840"/>
                <a:gd name="T10" fmla="*/ 654 w 713"/>
                <a:gd name="T11" fmla="*/ 178 h 840"/>
                <a:gd name="T12" fmla="*/ 632 w 713"/>
                <a:gd name="T13" fmla="*/ 254 h 840"/>
                <a:gd name="T14" fmla="*/ 593 w 713"/>
                <a:gd name="T15" fmla="*/ 353 h 840"/>
                <a:gd name="T16" fmla="*/ 542 w 713"/>
                <a:gd name="T17" fmla="*/ 463 h 840"/>
                <a:gd name="T18" fmla="*/ 480 w 713"/>
                <a:gd name="T19" fmla="*/ 562 h 840"/>
                <a:gd name="T20" fmla="*/ 401 w 713"/>
                <a:gd name="T21" fmla="*/ 650 h 840"/>
                <a:gd name="T22" fmla="*/ 315 w 713"/>
                <a:gd name="T23" fmla="*/ 719 h 840"/>
                <a:gd name="T24" fmla="*/ 221 w 713"/>
                <a:gd name="T25" fmla="*/ 774 h 840"/>
                <a:gd name="T26" fmla="*/ 124 w 713"/>
                <a:gd name="T27" fmla="*/ 813 h 840"/>
                <a:gd name="T28" fmla="*/ 65 w 713"/>
                <a:gd name="T29" fmla="*/ 830 h 840"/>
                <a:gd name="T30" fmla="*/ 32 w 713"/>
                <a:gd name="T31" fmla="*/ 838 h 840"/>
                <a:gd name="T32" fmla="*/ 10 w 713"/>
                <a:gd name="T33" fmla="*/ 840 h 840"/>
                <a:gd name="T34" fmla="*/ 2 w 713"/>
                <a:gd name="T35" fmla="*/ 837 h 840"/>
                <a:gd name="T36" fmla="*/ 2 w 713"/>
                <a:gd name="T37" fmla="*/ 828 h 840"/>
                <a:gd name="T38" fmla="*/ 18 w 713"/>
                <a:gd name="T39" fmla="*/ 816 h 840"/>
                <a:gd name="T40" fmla="*/ 49 w 713"/>
                <a:gd name="T41" fmla="*/ 798 h 840"/>
                <a:gd name="T42" fmla="*/ 94 w 713"/>
                <a:gd name="T43" fmla="*/ 775 h 840"/>
                <a:gd name="T44" fmla="*/ 190 w 713"/>
                <a:gd name="T45" fmla="*/ 730 h 840"/>
                <a:gd name="T46" fmla="*/ 290 w 713"/>
                <a:gd name="T47" fmla="*/ 662 h 840"/>
                <a:gd name="T48" fmla="*/ 376 w 713"/>
                <a:gd name="T49" fmla="*/ 578 h 840"/>
                <a:gd name="T50" fmla="*/ 450 w 713"/>
                <a:gd name="T51" fmla="*/ 482 h 840"/>
                <a:gd name="T52" fmla="*/ 507 w 713"/>
                <a:gd name="T53" fmla="*/ 370 h 840"/>
                <a:gd name="T54" fmla="*/ 550 w 713"/>
                <a:gd name="T55" fmla="*/ 254 h 840"/>
                <a:gd name="T56" fmla="*/ 570 w 713"/>
                <a:gd name="T57" fmla="*/ 183 h 840"/>
                <a:gd name="T58" fmla="*/ 579 w 713"/>
                <a:gd name="T59" fmla="*/ 140 h 840"/>
                <a:gd name="T60" fmla="*/ 583 w 713"/>
                <a:gd name="T61" fmla="*/ 110 h 840"/>
                <a:gd name="T62" fmla="*/ 581 w 713"/>
                <a:gd name="T63" fmla="*/ 90 h 840"/>
                <a:gd name="T64" fmla="*/ 577 w 713"/>
                <a:gd name="T65" fmla="*/ 81 h 840"/>
                <a:gd name="T66" fmla="*/ 558 w 713"/>
                <a:gd name="T67" fmla="*/ 79 h 840"/>
                <a:gd name="T68" fmla="*/ 507 w 713"/>
                <a:gd name="T69" fmla="*/ 91 h 840"/>
                <a:gd name="T70" fmla="*/ 401 w 713"/>
                <a:gd name="T71" fmla="*/ 118 h 840"/>
                <a:gd name="T72" fmla="*/ 313 w 713"/>
                <a:gd name="T73" fmla="*/ 140 h 840"/>
                <a:gd name="T74" fmla="*/ 272 w 713"/>
                <a:gd name="T75" fmla="*/ 147 h 840"/>
                <a:gd name="T76" fmla="*/ 243 w 713"/>
                <a:gd name="T77" fmla="*/ 144 h 840"/>
                <a:gd name="T78" fmla="*/ 210 w 713"/>
                <a:gd name="T79" fmla="*/ 132 h 840"/>
                <a:gd name="T80" fmla="*/ 188 w 713"/>
                <a:gd name="T81" fmla="*/ 110 h 840"/>
                <a:gd name="T82" fmla="*/ 225 w 713"/>
                <a:gd name="T83" fmla="*/ 95 h 840"/>
                <a:gd name="T84" fmla="*/ 337 w 713"/>
                <a:gd name="T85" fmla="*/ 78 h 840"/>
                <a:gd name="T86" fmla="*/ 433 w 713"/>
                <a:gd name="T87" fmla="*/ 52 h 840"/>
                <a:gd name="T88" fmla="*/ 486 w 713"/>
                <a:gd name="T89" fmla="*/ 40 h 840"/>
                <a:gd name="T90" fmla="*/ 525 w 713"/>
                <a:gd name="T91" fmla="*/ 28 h 840"/>
                <a:gd name="T92" fmla="*/ 552 w 713"/>
                <a:gd name="T93" fmla="*/ 18 h 840"/>
                <a:gd name="T94" fmla="*/ 568 w 713"/>
                <a:gd name="T95" fmla="*/ 8 h 840"/>
                <a:gd name="T96" fmla="*/ 583 w 713"/>
                <a:gd name="T97" fmla="*/ 0 h 840"/>
                <a:gd name="T98" fmla="*/ 597 w 713"/>
                <a:gd name="T99" fmla="*/ 1 h 840"/>
                <a:gd name="T100" fmla="*/ 630 w 713"/>
                <a:gd name="T101" fmla="*/ 17 h 840"/>
                <a:gd name="T102" fmla="*/ 679 w 713"/>
                <a:gd name="T103" fmla="*/ 44 h 840"/>
                <a:gd name="T104" fmla="*/ 709 w 713"/>
                <a:gd name="T105" fmla="*/ 67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3" h="840">
                  <a:moveTo>
                    <a:pt x="713" y="76"/>
                  </a:moveTo>
                  <a:lnTo>
                    <a:pt x="711" y="79"/>
                  </a:lnTo>
                  <a:lnTo>
                    <a:pt x="711" y="83"/>
                  </a:lnTo>
                  <a:lnTo>
                    <a:pt x="709" y="86"/>
                  </a:lnTo>
                  <a:lnTo>
                    <a:pt x="707" y="88"/>
                  </a:lnTo>
                  <a:lnTo>
                    <a:pt x="705" y="90"/>
                  </a:lnTo>
                  <a:lnTo>
                    <a:pt x="703" y="93"/>
                  </a:lnTo>
                  <a:lnTo>
                    <a:pt x="697" y="95"/>
                  </a:lnTo>
                  <a:lnTo>
                    <a:pt x="693" y="96"/>
                  </a:lnTo>
                  <a:lnTo>
                    <a:pt x="691" y="98"/>
                  </a:lnTo>
                  <a:lnTo>
                    <a:pt x="687" y="100"/>
                  </a:lnTo>
                  <a:lnTo>
                    <a:pt x="685" y="101"/>
                  </a:lnTo>
                  <a:lnTo>
                    <a:pt x="683" y="105"/>
                  </a:lnTo>
                  <a:lnTo>
                    <a:pt x="679" y="108"/>
                  </a:lnTo>
                  <a:lnTo>
                    <a:pt x="677" y="113"/>
                  </a:lnTo>
                  <a:lnTo>
                    <a:pt x="675" y="117"/>
                  </a:lnTo>
                  <a:lnTo>
                    <a:pt x="671" y="123"/>
                  </a:lnTo>
                  <a:lnTo>
                    <a:pt x="669" y="129"/>
                  </a:lnTo>
                  <a:lnTo>
                    <a:pt x="668" y="135"/>
                  </a:lnTo>
                  <a:lnTo>
                    <a:pt x="664" y="142"/>
                  </a:lnTo>
                  <a:lnTo>
                    <a:pt x="662" y="151"/>
                  </a:lnTo>
                  <a:lnTo>
                    <a:pt x="660" y="159"/>
                  </a:lnTo>
                  <a:lnTo>
                    <a:pt x="656" y="168"/>
                  </a:lnTo>
                  <a:lnTo>
                    <a:pt x="654" y="178"/>
                  </a:lnTo>
                  <a:lnTo>
                    <a:pt x="652" y="188"/>
                  </a:lnTo>
                  <a:lnTo>
                    <a:pt x="646" y="208"/>
                  </a:lnTo>
                  <a:lnTo>
                    <a:pt x="638" y="230"/>
                  </a:lnTo>
                  <a:lnTo>
                    <a:pt x="632" y="254"/>
                  </a:lnTo>
                  <a:lnTo>
                    <a:pt x="623" y="276"/>
                  </a:lnTo>
                  <a:lnTo>
                    <a:pt x="615" y="302"/>
                  </a:lnTo>
                  <a:lnTo>
                    <a:pt x="605" y="327"/>
                  </a:lnTo>
                  <a:lnTo>
                    <a:pt x="593" y="353"/>
                  </a:lnTo>
                  <a:lnTo>
                    <a:pt x="581" y="382"/>
                  </a:lnTo>
                  <a:lnTo>
                    <a:pt x="570" y="410"/>
                  </a:lnTo>
                  <a:lnTo>
                    <a:pt x="556" y="438"/>
                  </a:lnTo>
                  <a:lnTo>
                    <a:pt x="542" y="463"/>
                  </a:lnTo>
                  <a:lnTo>
                    <a:pt x="529" y="489"/>
                  </a:lnTo>
                  <a:lnTo>
                    <a:pt x="513" y="514"/>
                  </a:lnTo>
                  <a:lnTo>
                    <a:pt x="497" y="538"/>
                  </a:lnTo>
                  <a:lnTo>
                    <a:pt x="480" y="562"/>
                  </a:lnTo>
                  <a:lnTo>
                    <a:pt x="460" y="585"/>
                  </a:lnTo>
                  <a:lnTo>
                    <a:pt x="441" y="607"/>
                  </a:lnTo>
                  <a:lnTo>
                    <a:pt x="421" y="629"/>
                  </a:lnTo>
                  <a:lnTo>
                    <a:pt x="401" y="650"/>
                  </a:lnTo>
                  <a:lnTo>
                    <a:pt x="380" y="668"/>
                  </a:lnTo>
                  <a:lnTo>
                    <a:pt x="360" y="687"/>
                  </a:lnTo>
                  <a:lnTo>
                    <a:pt x="339" y="704"/>
                  </a:lnTo>
                  <a:lnTo>
                    <a:pt x="315" y="719"/>
                  </a:lnTo>
                  <a:lnTo>
                    <a:pt x="294" y="733"/>
                  </a:lnTo>
                  <a:lnTo>
                    <a:pt x="268" y="748"/>
                  </a:lnTo>
                  <a:lnTo>
                    <a:pt x="245" y="762"/>
                  </a:lnTo>
                  <a:lnTo>
                    <a:pt x="221" y="774"/>
                  </a:lnTo>
                  <a:lnTo>
                    <a:pt x="196" y="786"/>
                  </a:lnTo>
                  <a:lnTo>
                    <a:pt x="172" y="796"/>
                  </a:lnTo>
                  <a:lnTo>
                    <a:pt x="147" y="806"/>
                  </a:lnTo>
                  <a:lnTo>
                    <a:pt x="124" y="813"/>
                  </a:lnTo>
                  <a:lnTo>
                    <a:pt x="98" y="820"/>
                  </a:lnTo>
                  <a:lnTo>
                    <a:pt x="86" y="823"/>
                  </a:lnTo>
                  <a:lnTo>
                    <a:pt x="77" y="826"/>
                  </a:lnTo>
                  <a:lnTo>
                    <a:pt x="65" y="830"/>
                  </a:lnTo>
                  <a:lnTo>
                    <a:pt x="55" y="831"/>
                  </a:lnTo>
                  <a:lnTo>
                    <a:pt x="47" y="835"/>
                  </a:lnTo>
                  <a:lnTo>
                    <a:pt x="39" y="837"/>
                  </a:lnTo>
                  <a:lnTo>
                    <a:pt x="32" y="838"/>
                  </a:lnTo>
                  <a:lnTo>
                    <a:pt x="26" y="838"/>
                  </a:lnTo>
                  <a:lnTo>
                    <a:pt x="20" y="840"/>
                  </a:lnTo>
                  <a:lnTo>
                    <a:pt x="14" y="840"/>
                  </a:lnTo>
                  <a:lnTo>
                    <a:pt x="10" y="840"/>
                  </a:lnTo>
                  <a:lnTo>
                    <a:pt x="8" y="840"/>
                  </a:lnTo>
                  <a:lnTo>
                    <a:pt x="4" y="838"/>
                  </a:lnTo>
                  <a:lnTo>
                    <a:pt x="2" y="838"/>
                  </a:lnTo>
                  <a:lnTo>
                    <a:pt x="2" y="837"/>
                  </a:lnTo>
                  <a:lnTo>
                    <a:pt x="0" y="835"/>
                  </a:lnTo>
                  <a:lnTo>
                    <a:pt x="0" y="833"/>
                  </a:lnTo>
                  <a:lnTo>
                    <a:pt x="2" y="830"/>
                  </a:lnTo>
                  <a:lnTo>
                    <a:pt x="2" y="828"/>
                  </a:lnTo>
                  <a:lnTo>
                    <a:pt x="6" y="825"/>
                  </a:lnTo>
                  <a:lnTo>
                    <a:pt x="8" y="823"/>
                  </a:lnTo>
                  <a:lnTo>
                    <a:pt x="14" y="820"/>
                  </a:lnTo>
                  <a:lnTo>
                    <a:pt x="18" y="816"/>
                  </a:lnTo>
                  <a:lnTo>
                    <a:pt x="26" y="811"/>
                  </a:lnTo>
                  <a:lnTo>
                    <a:pt x="32" y="808"/>
                  </a:lnTo>
                  <a:lnTo>
                    <a:pt x="39" y="803"/>
                  </a:lnTo>
                  <a:lnTo>
                    <a:pt x="49" y="798"/>
                  </a:lnTo>
                  <a:lnTo>
                    <a:pt x="59" y="792"/>
                  </a:lnTo>
                  <a:lnTo>
                    <a:pt x="71" y="787"/>
                  </a:lnTo>
                  <a:lnTo>
                    <a:pt x="82" y="782"/>
                  </a:lnTo>
                  <a:lnTo>
                    <a:pt x="94" y="775"/>
                  </a:lnTo>
                  <a:lnTo>
                    <a:pt x="108" y="769"/>
                  </a:lnTo>
                  <a:lnTo>
                    <a:pt x="135" y="757"/>
                  </a:lnTo>
                  <a:lnTo>
                    <a:pt x="163" y="743"/>
                  </a:lnTo>
                  <a:lnTo>
                    <a:pt x="190" y="730"/>
                  </a:lnTo>
                  <a:lnTo>
                    <a:pt x="215" y="714"/>
                  </a:lnTo>
                  <a:lnTo>
                    <a:pt x="241" y="699"/>
                  </a:lnTo>
                  <a:lnTo>
                    <a:pt x="266" y="680"/>
                  </a:lnTo>
                  <a:lnTo>
                    <a:pt x="290" y="662"/>
                  </a:lnTo>
                  <a:lnTo>
                    <a:pt x="311" y="641"/>
                  </a:lnTo>
                  <a:lnTo>
                    <a:pt x="335" y="621"/>
                  </a:lnTo>
                  <a:lnTo>
                    <a:pt x="356" y="601"/>
                  </a:lnTo>
                  <a:lnTo>
                    <a:pt x="376" y="578"/>
                  </a:lnTo>
                  <a:lnTo>
                    <a:pt x="396" y="556"/>
                  </a:lnTo>
                  <a:lnTo>
                    <a:pt x="415" y="533"/>
                  </a:lnTo>
                  <a:lnTo>
                    <a:pt x="433" y="507"/>
                  </a:lnTo>
                  <a:lnTo>
                    <a:pt x="450" y="482"/>
                  </a:lnTo>
                  <a:lnTo>
                    <a:pt x="466" y="453"/>
                  </a:lnTo>
                  <a:lnTo>
                    <a:pt x="480" y="426"/>
                  </a:lnTo>
                  <a:lnTo>
                    <a:pt x="493" y="399"/>
                  </a:lnTo>
                  <a:lnTo>
                    <a:pt x="507" y="370"/>
                  </a:lnTo>
                  <a:lnTo>
                    <a:pt x="519" y="342"/>
                  </a:lnTo>
                  <a:lnTo>
                    <a:pt x="531" y="314"/>
                  </a:lnTo>
                  <a:lnTo>
                    <a:pt x="540" y="283"/>
                  </a:lnTo>
                  <a:lnTo>
                    <a:pt x="550" y="254"/>
                  </a:lnTo>
                  <a:lnTo>
                    <a:pt x="558" y="224"/>
                  </a:lnTo>
                  <a:lnTo>
                    <a:pt x="562" y="210"/>
                  </a:lnTo>
                  <a:lnTo>
                    <a:pt x="566" y="196"/>
                  </a:lnTo>
                  <a:lnTo>
                    <a:pt x="570" y="183"/>
                  </a:lnTo>
                  <a:lnTo>
                    <a:pt x="572" y="171"/>
                  </a:lnTo>
                  <a:lnTo>
                    <a:pt x="576" y="161"/>
                  </a:lnTo>
                  <a:lnTo>
                    <a:pt x="577" y="151"/>
                  </a:lnTo>
                  <a:lnTo>
                    <a:pt x="579" y="140"/>
                  </a:lnTo>
                  <a:lnTo>
                    <a:pt x="579" y="132"/>
                  </a:lnTo>
                  <a:lnTo>
                    <a:pt x="581" y="123"/>
                  </a:lnTo>
                  <a:lnTo>
                    <a:pt x="581" y="117"/>
                  </a:lnTo>
                  <a:lnTo>
                    <a:pt x="583" y="110"/>
                  </a:lnTo>
                  <a:lnTo>
                    <a:pt x="583" y="103"/>
                  </a:lnTo>
                  <a:lnTo>
                    <a:pt x="583" y="98"/>
                  </a:lnTo>
                  <a:lnTo>
                    <a:pt x="583" y="93"/>
                  </a:lnTo>
                  <a:lnTo>
                    <a:pt x="581" y="90"/>
                  </a:lnTo>
                  <a:lnTo>
                    <a:pt x="581" y="86"/>
                  </a:lnTo>
                  <a:lnTo>
                    <a:pt x="579" y="84"/>
                  </a:lnTo>
                  <a:lnTo>
                    <a:pt x="579" y="83"/>
                  </a:lnTo>
                  <a:lnTo>
                    <a:pt x="577" y="81"/>
                  </a:lnTo>
                  <a:lnTo>
                    <a:pt x="574" y="81"/>
                  </a:lnTo>
                  <a:lnTo>
                    <a:pt x="572" y="79"/>
                  </a:lnTo>
                  <a:lnTo>
                    <a:pt x="568" y="79"/>
                  </a:lnTo>
                  <a:lnTo>
                    <a:pt x="558" y="79"/>
                  </a:lnTo>
                  <a:lnTo>
                    <a:pt x="548" y="79"/>
                  </a:lnTo>
                  <a:lnTo>
                    <a:pt x="536" y="83"/>
                  </a:lnTo>
                  <a:lnTo>
                    <a:pt x="523" y="86"/>
                  </a:lnTo>
                  <a:lnTo>
                    <a:pt x="507" y="91"/>
                  </a:lnTo>
                  <a:lnTo>
                    <a:pt x="489" y="96"/>
                  </a:lnTo>
                  <a:lnTo>
                    <a:pt x="472" y="101"/>
                  </a:lnTo>
                  <a:lnTo>
                    <a:pt x="437" y="112"/>
                  </a:lnTo>
                  <a:lnTo>
                    <a:pt x="401" y="118"/>
                  </a:lnTo>
                  <a:lnTo>
                    <a:pt x="364" y="127"/>
                  </a:lnTo>
                  <a:lnTo>
                    <a:pt x="345" y="132"/>
                  </a:lnTo>
                  <a:lnTo>
                    <a:pt x="329" y="137"/>
                  </a:lnTo>
                  <a:lnTo>
                    <a:pt x="313" y="140"/>
                  </a:lnTo>
                  <a:lnTo>
                    <a:pt x="300" y="142"/>
                  </a:lnTo>
                  <a:lnTo>
                    <a:pt x="290" y="146"/>
                  </a:lnTo>
                  <a:lnTo>
                    <a:pt x="280" y="146"/>
                  </a:lnTo>
                  <a:lnTo>
                    <a:pt x="272" y="147"/>
                  </a:lnTo>
                  <a:lnTo>
                    <a:pt x="266" y="147"/>
                  </a:lnTo>
                  <a:lnTo>
                    <a:pt x="260" y="147"/>
                  </a:lnTo>
                  <a:lnTo>
                    <a:pt x="255" y="146"/>
                  </a:lnTo>
                  <a:lnTo>
                    <a:pt x="243" y="144"/>
                  </a:lnTo>
                  <a:lnTo>
                    <a:pt x="231" y="140"/>
                  </a:lnTo>
                  <a:lnTo>
                    <a:pt x="219" y="137"/>
                  </a:lnTo>
                  <a:lnTo>
                    <a:pt x="214" y="134"/>
                  </a:lnTo>
                  <a:lnTo>
                    <a:pt x="210" y="132"/>
                  </a:lnTo>
                  <a:lnTo>
                    <a:pt x="204" y="127"/>
                  </a:lnTo>
                  <a:lnTo>
                    <a:pt x="198" y="122"/>
                  </a:lnTo>
                  <a:lnTo>
                    <a:pt x="192" y="117"/>
                  </a:lnTo>
                  <a:lnTo>
                    <a:pt x="188" y="110"/>
                  </a:lnTo>
                  <a:lnTo>
                    <a:pt x="182" y="103"/>
                  </a:lnTo>
                  <a:lnTo>
                    <a:pt x="178" y="96"/>
                  </a:lnTo>
                  <a:lnTo>
                    <a:pt x="200" y="96"/>
                  </a:lnTo>
                  <a:lnTo>
                    <a:pt x="225" y="95"/>
                  </a:lnTo>
                  <a:lnTo>
                    <a:pt x="251" y="91"/>
                  </a:lnTo>
                  <a:lnTo>
                    <a:pt x="278" y="88"/>
                  </a:lnTo>
                  <a:lnTo>
                    <a:pt x="307" y="83"/>
                  </a:lnTo>
                  <a:lnTo>
                    <a:pt x="337" y="78"/>
                  </a:lnTo>
                  <a:lnTo>
                    <a:pt x="368" y="69"/>
                  </a:lnTo>
                  <a:lnTo>
                    <a:pt x="401" y="61"/>
                  </a:lnTo>
                  <a:lnTo>
                    <a:pt x="417" y="57"/>
                  </a:lnTo>
                  <a:lnTo>
                    <a:pt x="433" y="52"/>
                  </a:lnTo>
                  <a:lnTo>
                    <a:pt x="446" y="49"/>
                  </a:lnTo>
                  <a:lnTo>
                    <a:pt x="460" y="45"/>
                  </a:lnTo>
                  <a:lnTo>
                    <a:pt x="474" y="42"/>
                  </a:lnTo>
                  <a:lnTo>
                    <a:pt x="486" y="40"/>
                  </a:lnTo>
                  <a:lnTo>
                    <a:pt x="497" y="37"/>
                  </a:lnTo>
                  <a:lnTo>
                    <a:pt x="507" y="33"/>
                  </a:lnTo>
                  <a:lnTo>
                    <a:pt x="517" y="30"/>
                  </a:lnTo>
                  <a:lnTo>
                    <a:pt x="525" y="28"/>
                  </a:lnTo>
                  <a:lnTo>
                    <a:pt x="532" y="25"/>
                  </a:lnTo>
                  <a:lnTo>
                    <a:pt x="540" y="23"/>
                  </a:lnTo>
                  <a:lnTo>
                    <a:pt x="546" y="20"/>
                  </a:lnTo>
                  <a:lnTo>
                    <a:pt x="552" y="18"/>
                  </a:lnTo>
                  <a:lnTo>
                    <a:pt x="556" y="17"/>
                  </a:lnTo>
                  <a:lnTo>
                    <a:pt x="558" y="15"/>
                  </a:lnTo>
                  <a:lnTo>
                    <a:pt x="564" y="11"/>
                  </a:lnTo>
                  <a:lnTo>
                    <a:pt x="568" y="8"/>
                  </a:lnTo>
                  <a:lnTo>
                    <a:pt x="572" y="5"/>
                  </a:lnTo>
                  <a:lnTo>
                    <a:pt x="576" y="3"/>
                  </a:lnTo>
                  <a:lnTo>
                    <a:pt x="579" y="1"/>
                  </a:lnTo>
                  <a:lnTo>
                    <a:pt x="583" y="0"/>
                  </a:lnTo>
                  <a:lnTo>
                    <a:pt x="587" y="0"/>
                  </a:lnTo>
                  <a:lnTo>
                    <a:pt x="591" y="0"/>
                  </a:lnTo>
                  <a:lnTo>
                    <a:pt x="593" y="0"/>
                  </a:lnTo>
                  <a:lnTo>
                    <a:pt x="597" y="1"/>
                  </a:lnTo>
                  <a:lnTo>
                    <a:pt x="603" y="3"/>
                  </a:lnTo>
                  <a:lnTo>
                    <a:pt x="611" y="6"/>
                  </a:lnTo>
                  <a:lnTo>
                    <a:pt x="621" y="11"/>
                  </a:lnTo>
                  <a:lnTo>
                    <a:pt x="630" y="17"/>
                  </a:lnTo>
                  <a:lnTo>
                    <a:pt x="642" y="23"/>
                  </a:lnTo>
                  <a:lnTo>
                    <a:pt x="656" y="30"/>
                  </a:lnTo>
                  <a:lnTo>
                    <a:pt x="669" y="37"/>
                  </a:lnTo>
                  <a:lnTo>
                    <a:pt x="679" y="44"/>
                  </a:lnTo>
                  <a:lnTo>
                    <a:pt x="689" y="50"/>
                  </a:lnTo>
                  <a:lnTo>
                    <a:pt x="697" y="57"/>
                  </a:lnTo>
                  <a:lnTo>
                    <a:pt x="703" y="62"/>
                  </a:lnTo>
                  <a:lnTo>
                    <a:pt x="709" y="67"/>
                  </a:lnTo>
                  <a:lnTo>
                    <a:pt x="711" y="73"/>
                  </a:lnTo>
                  <a:lnTo>
                    <a:pt x="713" y="76"/>
                  </a:lnTo>
                  <a:lnTo>
                    <a:pt x="713" y="7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8"/>
            <p:cNvSpPr/>
            <p:nvPr/>
          </p:nvSpPr>
          <p:spPr bwMode="auto">
            <a:xfrm>
              <a:off x="4121150" y="771525"/>
              <a:ext cx="696913" cy="520700"/>
            </a:xfrm>
            <a:custGeom>
              <a:avLst/>
              <a:gdLst>
                <a:gd name="T0" fmla="*/ 25 w 876"/>
                <a:gd name="T1" fmla="*/ 37 h 657"/>
                <a:gd name="T2" fmla="*/ 5 w 876"/>
                <a:gd name="T3" fmla="*/ 27 h 657"/>
                <a:gd name="T4" fmla="*/ 0 w 876"/>
                <a:gd name="T5" fmla="*/ 15 h 657"/>
                <a:gd name="T6" fmla="*/ 5 w 876"/>
                <a:gd name="T7" fmla="*/ 10 h 657"/>
                <a:gd name="T8" fmla="*/ 25 w 876"/>
                <a:gd name="T9" fmla="*/ 3 h 657"/>
                <a:gd name="T10" fmla="*/ 58 w 876"/>
                <a:gd name="T11" fmla="*/ 0 h 657"/>
                <a:gd name="T12" fmla="*/ 88 w 876"/>
                <a:gd name="T13" fmla="*/ 6 h 657"/>
                <a:gd name="T14" fmla="*/ 113 w 876"/>
                <a:gd name="T15" fmla="*/ 20 h 657"/>
                <a:gd name="T16" fmla="*/ 135 w 876"/>
                <a:gd name="T17" fmla="*/ 42 h 657"/>
                <a:gd name="T18" fmla="*/ 162 w 876"/>
                <a:gd name="T19" fmla="*/ 71 h 657"/>
                <a:gd name="T20" fmla="*/ 195 w 876"/>
                <a:gd name="T21" fmla="*/ 107 h 657"/>
                <a:gd name="T22" fmla="*/ 232 w 876"/>
                <a:gd name="T23" fmla="*/ 151 h 657"/>
                <a:gd name="T24" fmla="*/ 279 w 876"/>
                <a:gd name="T25" fmla="*/ 203 h 657"/>
                <a:gd name="T26" fmla="*/ 332 w 876"/>
                <a:gd name="T27" fmla="*/ 265 h 657"/>
                <a:gd name="T28" fmla="*/ 391 w 876"/>
                <a:gd name="T29" fmla="*/ 327 h 657"/>
                <a:gd name="T30" fmla="*/ 457 w 876"/>
                <a:gd name="T31" fmla="*/ 392 h 657"/>
                <a:gd name="T32" fmla="*/ 528 w 876"/>
                <a:gd name="T33" fmla="*/ 451 h 657"/>
                <a:gd name="T34" fmla="*/ 594 w 876"/>
                <a:gd name="T35" fmla="*/ 499 h 657"/>
                <a:gd name="T36" fmla="*/ 663 w 876"/>
                <a:gd name="T37" fmla="*/ 534 h 657"/>
                <a:gd name="T38" fmla="*/ 727 w 876"/>
                <a:gd name="T39" fmla="*/ 562 h 657"/>
                <a:gd name="T40" fmla="*/ 784 w 876"/>
                <a:gd name="T41" fmla="*/ 584 h 657"/>
                <a:gd name="T42" fmla="*/ 823 w 876"/>
                <a:gd name="T43" fmla="*/ 599 h 657"/>
                <a:gd name="T44" fmla="*/ 843 w 876"/>
                <a:gd name="T45" fmla="*/ 607 h 657"/>
                <a:gd name="T46" fmla="*/ 859 w 876"/>
                <a:gd name="T47" fmla="*/ 614 h 657"/>
                <a:gd name="T48" fmla="*/ 874 w 876"/>
                <a:gd name="T49" fmla="*/ 626 h 657"/>
                <a:gd name="T50" fmla="*/ 876 w 876"/>
                <a:gd name="T51" fmla="*/ 633 h 657"/>
                <a:gd name="T52" fmla="*/ 870 w 876"/>
                <a:gd name="T53" fmla="*/ 635 h 657"/>
                <a:gd name="T54" fmla="*/ 859 w 876"/>
                <a:gd name="T55" fmla="*/ 638 h 657"/>
                <a:gd name="T56" fmla="*/ 839 w 876"/>
                <a:gd name="T57" fmla="*/ 641 h 657"/>
                <a:gd name="T58" fmla="*/ 812 w 876"/>
                <a:gd name="T59" fmla="*/ 643 h 657"/>
                <a:gd name="T60" fmla="*/ 780 w 876"/>
                <a:gd name="T61" fmla="*/ 647 h 657"/>
                <a:gd name="T62" fmla="*/ 710 w 876"/>
                <a:gd name="T63" fmla="*/ 652 h 657"/>
                <a:gd name="T64" fmla="*/ 655 w 876"/>
                <a:gd name="T65" fmla="*/ 657 h 657"/>
                <a:gd name="T66" fmla="*/ 614 w 876"/>
                <a:gd name="T67" fmla="*/ 657 h 657"/>
                <a:gd name="T68" fmla="*/ 579 w 876"/>
                <a:gd name="T69" fmla="*/ 645 h 657"/>
                <a:gd name="T70" fmla="*/ 547 w 876"/>
                <a:gd name="T71" fmla="*/ 621 h 657"/>
                <a:gd name="T72" fmla="*/ 518 w 876"/>
                <a:gd name="T73" fmla="*/ 585 h 657"/>
                <a:gd name="T74" fmla="*/ 481 w 876"/>
                <a:gd name="T75" fmla="*/ 541 h 657"/>
                <a:gd name="T76" fmla="*/ 436 w 876"/>
                <a:gd name="T77" fmla="*/ 484 h 657"/>
                <a:gd name="T78" fmla="*/ 387 w 876"/>
                <a:gd name="T79" fmla="*/ 421 h 657"/>
                <a:gd name="T80" fmla="*/ 297 w 876"/>
                <a:gd name="T81" fmla="*/ 315 h 657"/>
                <a:gd name="T82" fmla="*/ 205 w 876"/>
                <a:gd name="T83" fmla="*/ 207 h 657"/>
                <a:gd name="T84" fmla="*/ 158 w 876"/>
                <a:gd name="T85" fmla="*/ 142 h 657"/>
                <a:gd name="T86" fmla="*/ 135 w 876"/>
                <a:gd name="T87" fmla="*/ 113 h 657"/>
                <a:gd name="T88" fmla="*/ 113 w 876"/>
                <a:gd name="T89" fmla="*/ 90 h 657"/>
                <a:gd name="T90" fmla="*/ 91 w 876"/>
                <a:gd name="T91" fmla="*/ 71 h 657"/>
                <a:gd name="T92" fmla="*/ 70 w 876"/>
                <a:gd name="T93" fmla="*/ 57 h 657"/>
                <a:gd name="T94" fmla="*/ 52 w 876"/>
                <a:gd name="T95" fmla="*/ 4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6" h="657">
                  <a:moveTo>
                    <a:pt x="46" y="45"/>
                  </a:moveTo>
                  <a:lnTo>
                    <a:pt x="35" y="42"/>
                  </a:lnTo>
                  <a:lnTo>
                    <a:pt x="25" y="37"/>
                  </a:lnTo>
                  <a:lnTo>
                    <a:pt x="17" y="34"/>
                  </a:lnTo>
                  <a:lnTo>
                    <a:pt x="9" y="30"/>
                  </a:lnTo>
                  <a:lnTo>
                    <a:pt x="5" y="27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5" y="10"/>
                  </a:lnTo>
                  <a:lnTo>
                    <a:pt x="9" y="6"/>
                  </a:lnTo>
                  <a:lnTo>
                    <a:pt x="17" y="5"/>
                  </a:lnTo>
                  <a:lnTo>
                    <a:pt x="25" y="3"/>
                  </a:lnTo>
                  <a:lnTo>
                    <a:pt x="35" y="1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8" y="6"/>
                  </a:lnTo>
                  <a:lnTo>
                    <a:pt x="97" y="10"/>
                  </a:lnTo>
                  <a:lnTo>
                    <a:pt x="105" y="15"/>
                  </a:lnTo>
                  <a:lnTo>
                    <a:pt x="113" y="20"/>
                  </a:lnTo>
                  <a:lnTo>
                    <a:pt x="121" y="25"/>
                  </a:lnTo>
                  <a:lnTo>
                    <a:pt x="127" y="34"/>
                  </a:lnTo>
                  <a:lnTo>
                    <a:pt x="135" y="42"/>
                  </a:lnTo>
                  <a:lnTo>
                    <a:pt x="142" y="51"/>
                  </a:lnTo>
                  <a:lnTo>
                    <a:pt x="152" y="61"/>
                  </a:lnTo>
                  <a:lnTo>
                    <a:pt x="162" y="71"/>
                  </a:lnTo>
                  <a:lnTo>
                    <a:pt x="172" y="81"/>
                  </a:lnTo>
                  <a:lnTo>
                    <a:pt x="183" y="93"/>
                  </a:lnTo>
                  <a:lnTo>
                    <a:pt x="195" y="107"/>
                  </a:lnTo>
                  <a:lnTo>
                    <a:pt x="207" y="120"/>
                  </a:lnTo>
                  <a:lnTo>
                    <a:pt x="219" y="135"/>
                  </a:lnTo>
                  <a:lnTo>
                    <a:pt x="232" y="151"/>
                  </a:lnTo>
                  <a:lnTo>
                    <a:pt x="248" y="168"/>
                  </a:lnTo>
                  <a:lnTo>
                    <a:pt x="264" y="185"/>
                  </a:lnTo>
                  <a:lnTo>
                    <a:pt x="279" y="203"/>
                  </a:lnTo>
                  <a:lnTo>
                    <a:pt x="297" y="224"/>
                  </a:lnTo>
                  <a:lnTo>
                    <a:pt x="315" y="244"/>
                  </a:lnTo>
                  <a:lnTo>
                    <a:pt x="332" y="265"/>
                  </a:lnTo>
                  <a:lnTo>
                    <a:pt x="352" y="287"/>
                  </a:lnTo>
                  <a:lnTo>
                    <a:pt x="371" y="307"/>
                  </a:lnTo>
                  <a:lnTo>
                    <a:pt x="391" y="327"/>
                  </a:lnTo>
                  <a:lnTo>
                    <a:pt x="412" y="349"/>
                  </a:lnTo>
                  <a:lnTo>
                    <a:pt x="436" y="370"/>
                  </a:lnTo>
                  <a:lnTo>
                    <a:pt x="457" y="392"/>
                  </a:lnTo>
                  <a:lnTo>
                    <a:pt x="483" y="412"/>
                  </a:lnTo>
                  <a:lnTo>
                    <a:pt x="504" y="433"/>
                  </a:lnTo>
                  <a:lnTo>
                    <a:pt x="528" y="451"/>
                  </a:lnTo>
                  <a:lnTo>
                    <a:pt x="549" y="468"/>
                  </a:lnTo>
                  <a:lnTo>
                    <a:pt x="573" y="485"/>
                  </a:lnTo>
                  <a:lnTo>
                    <a:pt x="594" y="499"/>
                  </a:lnTo>
                  <a:lnTo>
                    <a:pt x="618" y="512"/>
                  </a:lnTo>
                  <a:lnTo>
                    <a:pt x="641" y="524"/>
                  </a:lnTo>
                  <a:lnTo>
                    <a:pt x="663" y="534"/>
                  </a:lnTo>
                  <a:lnTo>
                    <a:pt x="684" y="545"/>
                  </a:lnTo>
                  <a:lnTo>
                    <a:pt x="706" y="553"/>
                  </a:lnTo>
                  <a:lnTo>
                    <a:pt x="727" y="562"/>
                  </a:lnTo>
                  <a:lnTo>
                    <a:pt x="747" y="568"/>
                  </a:lnTo>
                  <a:lnTo>
                    <a:pt x="765" y="577"/>
                  </a:lnTo>
                  <a:lnTo>
                    <a:pt x="784" y="584"/>
                  </a:lnTo>
                  <a:lnTo>
                    <a:pt x="800" y="589"/>
                  </a:lnTo>
                  <a:lnTo>
                    <a:pt x="817" y="596"/>
                  </a:lnTo>
                  <a:lnTo>
                    <a:pt x="823" y="599"/>
                  </a:lnTo>
                  <a:lnTo>
                    <a:pt x="831" y="601"/>
                  </a:lnTo>
                  <a:lnTo>
                    <a:pt x="837" y="604"/>
                  </a:lnTo>
                  <a:lnTo>
                    <a:pt x="843" y="607"/>
                  </a:lnTo>
                  <a:lnTo>
                    <a:pt x="849" y="609"/>
                  </a:lnTo>
                  <a:lnTo>
                    <a:pt x="855" y="613"/>
                  </a:lnTo>
                  <a:lnTo>
                    <a:pt x="859" y="614"/>
                  </a:lnTo>
                  <a:lnTo>
                    <a:pt x="862" y="618"/>
                  </a:lnTo>
                  <a:lnTo>
                    <a:pt x="868" y="621"/>
                  </a:lnTo>
                  <a:lnTo>
                    <a:pt x="874" y="626"/>
                  </a:lnTo>
                  <a:lnTo>
                    <a:pt x="876" y="630"/>
                  </a:lnTo>
                  <a:lnTo>
                    <a:pt x="876" y="631"/>
                  </a:lnTo>
                  <a:lnTo>
                    <a:pt x="876" y="633"/>
                  </a:lnTo>
                  <a:lnTo>
                    <a:pt x="876" y="633"/>
                  </a:lnTo>
                  <a:lnTo>
                    <a:pt x="874" y="635"/>
                  </a:lnTo>
                  <a:lnTo>
                    <a:pt x="870" y="635"/>
                  </a:lnTo>
                  <a:lnTo>
                    <a:pt x="868" y="636"/>
                  </a:lnTo>
                  <a:lnTo>
                    <a:pt x="862" y="636"/>
                  </a:lnTo>
                  <a:lnTo>
                    <a:pt x="859" y="638"/>
                  </a:lnTo>
                  <a:lnTo>
                    <a:pt x="853" y="640"/>
                  </a:lnTo>
                  <a:lnTo>
                    <a:pt x="847" y="640"/>
                  </a:lnTo>
                  <a:lnTo>
                    <a:pt x="839" y="641"/>
                  </a:lnTo>
                  <a:lnTo>
                    <a:pt x="831" y="641"/>
                  </a:lnTo>
                  <a:lnTo>
                    <a:pt x="821" y="643"/>
                  </a:lnTo>
                  <a:lnTo>
                    <a:pt x="812" y="643"/>
                  </a:lnTo>
                  <a:lnTo>
                    <a:pt x="802" y="645"/>
                  </a:lnTo>
                  <a:lnTo>
                    <a:pt x="792" y="645"/>
                  </a:lnTo>
                  <a:lnTo>
                    <a:pt x="780" y="647"/>
                  </a:lnTo>
                  <a:lnTo>
                    <a:pt x="755" y="648"/>
                  </a:lnTo>
                  <a:lnTo>
                    <a:pt x="731" y="650"/>
                  </a:lnTo>
                  <a:lnTo>
                    <a:pt x="710" y="652"/>
                  </a:lnTo>
                  <a:lnTo>
                    <a:pt x="688" y="653"/>
                  </a:lnTo>
                  <a:lnTo>
                    <a:pt x="671" y="655"/>
                  </a:lnTo>
                  <a:lnTo>
                    <a:pt x="655" y="657"/>
                  </a:lnTo>
                  <a:lnTo>
                    <a:pt x="639" y="657"/>
                  </a:lnTo>
                  <a:lnTo>
                    <a:pt x="626" y="657"/>
                  </a:lnTo>
                  <a:lnTo>
                    <a:pt x="614" y="657"/>
                  </a:lnTo>
                  <a:lnTo>
                    <a:pt x="602" y="653"/>
                  </a:lnTo>
                  <a:lnTo>
                    <a:pt x="590" y="650"/>
                  </a:lnTo>
                  <a:lnTo>
                    <a:pt x="579" y="645"/>
                  </a:lnTo>
                  <a:lnTo>
                    <a:pt x="567" y="640"/>
                  </a:lnTo>
                  <a:lnTo>
                    <a:pt x="557" y="631"/>
                  </a:lnTo>
                  <a:lnTo>
                    <a:pt x="547" y="621"/>
                  </a:lnTo>
                  <a:lnTo>
                    <a:pt x="538" y="611"/>
                  </a:lnTo>
                  <a:lnTo>
                    <a:pt x="528" y="599"/>
                  </a:lnTo>
                  <a:lnTo>
                    <a:pt x="518" y="585"/>
                  </a:lnTo>
                  <a:lnTo>
                    <a:pt x="506" y="572"/>
                  </a:lnTo>
                  <a:lnTo>
                    <a:pt x="493" y="557"/>
                  </a:lnTo>
                  <a:lnTo>
                    <a:pt x="481" y="541"/>
                  </a:lnTo>
                  <a:lnTo>
                    <a:pt x="465" y="523"/>
                  </a:lnTo>
                  <a:lnTo>
                    <a:pt x="452" y="504"/>
                  </a:lnTo>
                  <a:lnTo>
                    <a:pt x="436" y="484"/>
                  </a:lnTo>
                  <a:lnTo>
                    <a:pt x="420" y="463"/>
                  </a:lnTo>
                  <a:lnTo>
                    <a:pt x="405" y="441"/>
                  </a:lnTo>
                  <a:lnTo>
                    <a:pt x="387" y="421"/>
                  </a:lnTo>
                  <a:lnTo>
                    <a:pt x="369" y="400"/>
                  </a:lnTo>
                  <a:lnTo>
                    <a:pt x="334" y="358"/>
                  </a:lnTo>
                  <a:lnTo>
                    <a:pt x="297" y="315"/>
                  </a:lnTo>
                  <a:lnTo>
                    <a:pt x="260" y="273"/>
                  </a:lnTo>
                  <a:lnTo>
                    <a:pt x="223" y="229"/>
                  </a:lnTo>
                  <a:lnTo>
                    <a:pt x="205" y="207"/>
                  </a:lnTo>
                  <a:lnTo>
                    <a:pt x="189" y="185"/>
                  </a:lnTo>
                  <a:lnTo>
                    <a:pt x="174" y="163"/>
                  </a:lnTo>
                  <a:lnTo>
                    <a:pt x="158" y="142"/>
                  </a:lnTo>
                  <a:lnTo>
                    <a:pt x="150" y="132"/>
                  </a:lnTo>
                  <a:lnTo>
                    <a:pt x="142" y="122"/>
                  </a:lnTo>
                  <a:lnTo>
                    <a:pt x="135" y="113"/>
                  </a:lnTo>
                  <a:lnTo>
                    <a:pt x="127" y="105"/>
                  </a:lnTo>
                  <a:lnTo>
                    <a:pt x="119" y="96"/>
                  </a:lnTo>
                  <a:lnTo>
                    <a:pt x="113" y="90"/>
                  </a:lnTo>
                  <a:lnTo>
                    <a:pt x="105" y="83"/>
                  </a:lnTo>
                  <a:lnTo>
                    <a:pt x="97" y="76"/>
                  </a:lnTo>
                  <a:lnTo>
                    <a:pt x="91" y="71"/>
                  </a:lnTo>
                  <a:lnTo>
                    <a:pt x="84" y="66"/>
                  </a:lnTo>
                  <a:lnTo>
                    <a:pt x="78" y="61"/>
                  </a:lnTo>
                  <a:lnTo>
                    <a:pt x="70" y="57"/>
                  </a:lnTo>
                  <a:lnTo>
                    <a:pt x="64" y="54"/>
                  </a:lnTo>
                  <a:lnTo>
                    <a:pt x="58" y="51"/>
                  </a:lnTo>
                  <a:lnTo>
                    <a:pt x="52" y="47"/>
                  </a:lnTo>
                  <a:lnTo>
                    <a:pt x="46" y="45"/>
                  </a:lnTo>
                  <a:lnTo>
                    <a:pt x="46" y="45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Freeform 38"/>
          <p:cNvSpPr/>
          <p:nvPr/>
        </p:nvSpPr>
        <p:spPr bwMode="auto">
          <a:xfrm>
            <a:off x="1494687" y="2434946"/>
            <a:ext cx="1479731" cy="1105584"/>
          </a:xfrm>
          <a:custGeom>
            <a:avLst/>
            <a:gdLst>
              <a:gd name="T0" fmla="*/ 25 w 876"/>
              <a:gd name="T1" fmla="*/ 37 h 657"/>
              <a:gd name="T2" fmla="*/ 5 w 876"/>
              <a:gd name="T3" fmla="*/ 27 h 657"/>
              <a:gd name="T4" fmla="*/ 0 w 876"/>
              <a:gd name="T5" fmla="*/ 15 h 657"/>
              <a:gd name="T6" fmla="*/ 5 w 876"/>
              <a:gd name="T7" fmla="*/ 10 h 657"/>
              <a:gd name="T8" fmla="*/ 25 w 876"/>
              <a:gd name="T9" fmla="*/ 3 h 657"/>
              <a:gd name="T10" fmla="*/ 58 w 876"/>
              <a:gd name="T11" fmla="*/ 0 h 657"/>
              <a:gd name="T12" fmla="*/ 88 w 876"/>
              <a:gd name="T13" fmla="*/ 6 h 657"/>
              <a:gd name="T14" fmla="*/ 113 w 876"/>
              <a:gd name="T15" fmla="*/ 20 h 657"/>
              <a:gd name="T16" fmla="*/ 135 w 876"/>
              <a:gd name="T17" fmla="*/ 42 h 657"/>
              <a:gd name="T18" fmla="*/ 162 w 876"/>
              <a:gd name="T19" fmla="*/ 71 h 657"/>
              <a:gd name="T20" fmla="*/ 195 w 876"/>
              <a:gd name="T21" fmla="*/ 107 h 657"/>
              <a:gd name="T22" fmla="*/ 232 w 876"/>
              <a:gd name="T23" fmla="*/ 151 h 657"/>
              <a:gd name="T24" fmla="*/ 279 w 876"/>
              <a:gd name="T25" fmla="*/ 203 h 657"/>
              <a:gd name="T26" fmla="*/ 332 w 876"/>
              <a:gd name="T27" fmla="*/ 265 h 657"/>
              <a:gd name="T28" fmla="*/ 391 w 876"/>
              <a:gd name="T29" fmla="*/ 327 h 657"/>
              <a:gd name="T30" fmla="*/ 457 w 876"/>
              <a:gd name="T31" fmla="*/ 392 h 657"/>
              <a:gd name="T32" fmla="*/ 528 w 876"/>
              <a:gd name="T33" fmla="*/ 451 h 657"/>
              <a:gd name="T34" fmla="*/ 594 w 876"/>
              <a:gd name="T35" fmla="*/ 499 h 657"/>
              <a:gd name="T36" fmla="*/ 663 w 876"/>
              <a:gd name="T37" fmla="*/ 534 h 657"/>
              <a:gd name="T38" fmla="*/ 727 w 876"/>
              <a:gd name="T39" fmla="*/ 562 h 657"/>
              <a:gd name="T40" fmla="*/ 784 w 876"/>
              <a:gd name="T41" fmla="*/ 584 h 657"/>
              <a:gd name="T42" fmla="*/ 823 w 876"/>
              <a:gd name="T43" fmla="*/ 599 h 657"/>
              <a:gd name="T44" fmla="*/ 843 w 876"/>
              <a:gd name="T45" fmla="*/ 607 h 657"/>
              <a:gd name="T46" fmla="*/ 859 w 876"/>
              <a:gd name="T47" fmla="*/ 614 h 657"/>
              <a:gd name="T48" fmla="*/ 874 w 876"/>
              <a:gd name="T49" fmla="*/ 626 h 657"/>
              <a:gd name="T50" fmla="*/ 876 w 876"/>
              <a:gd name="T51" fmla="*/ 633 h 657"/>
              <a:gd name="T52" fmla="*/ 870 w 876"/>
              <a:gd name="T53" fmla="*/ 635 h 657"/>
              <a:gd name="T54" fmla="*/ 859 w 876"/>
              <a:gd name="T55" fmla="*/ 638 h 657"/>
              <a:gd name="T56" fmla="*/ 839 w 876"/>
              <a:gd name="T57" fmla="*/ 641 h 657"/>
              <a:gd name="T58" fmla="*/ 812 w 876"/>
              <a:gd name="T59" fmla="*/ 643 h 657"/>
              <a:gd name="T60" fmla="*/ 780 w 876"/>
              <a:gd name="T61" fmla="*/ 647 h 657"/>
              <a:gd name="T62" fmla="*/ 710 w 876"/>
              <a:gd name="T63" fmla="*/ 652 h 657"/>
              <a:gd name="T64" fmla="*/ 655 w 876"/>
              <a:gd name="T65" fmla="*/ 657 h 657"/>
              <a:gd name="T66" fmla="*/ 614 w 876"/>
              <a:gd name="T67" fmla="*/ 657 h 657"/>
              <a:gd name="T68" fmla="*/ 579 w 876"/>
              <a:gd name="T69" fmla="*/ 645 h 657"/>
              <a:gd name="T70" fmla="*/ 547 w 876"/>
              <a:gd name="T71" fmla="*/ 621 h 657"/>
              <a:gd name="T72" fmla="*/ 518 w 876"/>
              <a:gd name="T73" fmla="*/ 585 h 657"/>
              <a:gd name="T74" fmla="*/ 481 w 876"/>
              <a:gd name="T75" fmla="*/ 541 h 657"/>
              <a:gd name="T76" fmla="*/ 436 w 876"/>
              <a:gd name="T77" fmla="*/ 484 h 657"/>
              <a:gd name="T78" fmla="*/ 387 w 876"/>
              <a:gd name="T79" fmla="*/ 421 h 657"/>
              <a:gd name="T80" fmla="*/ 297 w 876"/>
              <a:gd name="T81" fmla="*/ 315 h 657"/>
              <a:gd name="T82" fmla="*/ 205 w 876"/>
              <a:gd name="T83" fmla="*/ 207 h 657"/>
              <a:gd name="T84" fmla="*/ 158 w 876"/>
              <a:gd name="T85" fmla="*/ 142 h 657"/>
              <a:gd name="T86" fmla="*/ 135 w 876"/>
              <a:gd name="T87" fmla="*/ 113 h 657"/>
              <a:gd name="T88" fmla="*/ 113 w 876"/>
              <a:gd name="T89" fmla="*/ 90 h 657"/>
              <a:gd name="T90" fmla="*/ 91 w 876"/>
              <a:gd name="T91" fmla="*/ 71 h 657"/>
              <a:gd name="T92" fmla="*/ 70 w 876"/>
              <a:gd name="T93" fmla="*/ 57 h 657"/>
              <a:gd name="T94" fmla="*/ 52 w 876"/>
              <a:gd name="T95" fmla="*/ 47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6" h="657">
                <a:moveTo>
                  <a:pt x="46" y="45"/>
                </a:moveTo>
                <a:lnTo>
                  <a:pt x="35" y="42"/>
                </a:lnTo>
                <a:lnTo>
                  <a:pt x="25" y="37"/>
                </a:lnTo>
                <a:lnTo>
                  <a:pt x="17" y="34"/>
                </a:lnTo>
                <a:lnTo>
                  <a:pt x="9" y="30"/>
                </a:lnTo>
                <a:lnTo>
                  <a:pt x="5" y="27"/>
                </a:lnTo>
                <a:lnTo>
                  <a:pt x="1" y="22"/>
                </a:lnTo>
                <a:lnTo>
                  <a:pt x="0" y="18"/>
                </a:lnTo>
                <a:lnTo>
                  <a:pt x="0" y="15"/>
                </a:lnTo>
                <a:lnTo>
                  <a:pt x="0" y="13"/>
                </a:lnTo>
                <a:lnTo>
                  <a:pt x="1" y="12"/>
                </a:lnTo>
                <a:lnTo>
                  <a:pt x="5" y="10"/>
                </a:lnTo>
                <a:lnTo>
                  <a:pt x="9" y="6"/>
                </a:lnTo>
                <a:lnTo>
                  <a:pt x="17" y="5"/>
                </a:lnTo>
                <a:lnTo>
                  <a:pt x="25" y="3"/>
                </a:lnTo>
                <a:lnTo>
                  <a:pt x="35" y="1"/>
                </a:lnTo>
                <a:lnTo>
                  <a:pt x="46" y="0"/>
                </a:lnTo>
                <a:lnTo>
                  <a:pt x="58" y="0"/>
                </a:lnTo>
                <a:lnTo>
                  <a:pt x="68" y="1"/>
                </a:lnTo>
                <a:lnTo>
                  <a:pt x="78" y="3"/>
                </a:lnTo>
                <a:lnTo>
                  <a:pt x="88" y="6"/>
                </a:lnTo>
                <a:lnTo>
                  <a:pt x="97" y="10"/>
                </a:lnTo>
                <a:lnTo>
                  <a:pt x="105" y="15"/>
                </a:lnTo>
                <a:lnTo>
                  <a:pt x="113" y="20"/>
                </a:lnTo>
                <a:lnTo>
                  <a:pt x="121" y="25"/>
                </a:lnTo>
                <a:lnTo>
                  <a:pt x="127" y="34"/>
                </a:lnTo>
                <a:lnTo>
                  <a:pt x="135" y="42"/>
                </a:lnTo>
                <a:lnTo>
                  <a:pt x="142" y="51"/>
                </a:lnTo>
                <a:lnTo>
                  <a:pt x="152" y="61"/>
                </a:lnTo>
                <a:lnTo>
                  <a:pt x="162" y="71"/>
                </a:lnTo>
                <a:lnTo>
                  <a:pt x="172" y="81"/>
                </a:lnTo>
                <a:lnTo>
                  <a:pt x="183" y="93"/>
                </a:lnTo>
                <a:lnTo>
                  <a:pt x="195" y="107"/>
                </a:lnTo>
                <a:lnTo>
                  <a:pt x="207" y="120"/>
                </a:lnTo>
                <a:lnTo>
                  <a:pt x="219" y="135"/>
                </a:lnTo>
                <a:lnTo>
                  <a:pt x="232" y="151"/>
                </a:lnTo>
                <a:lnTo>
                  <a:pt x="248" y="168"/>
                </a:lnTo>
                <a:lnTo>
                  <a:pt x="264" y="185"/>
                </a:lnTo>
                <a:lnTo>
                  <a:pt x="279" y="203"/>
                </a:lnTo>
                <a:lnTo>
                  <a:pt x="297" y="224"/>
                </a:lnTo>
                <a:lnTo>
                  <a:pt x="315" y="244"/>
                </a:lnTo>
                <a:lnTo>
                  <a:pt x="332" y="265"/>
                </a:lnTo>
                <a:lnTo>
                  <a:pt x="352" y="287"/>
                </a:lnTo>
                <a:lnTo>
                  <a:pt x="371" y="307"/>
                </a:lnTo>
                <a:lnTo>
                  <a:pt x="391" y="327"/>
                </a:lnTo>
                <a:lnTo>
                  <a:pt x="412" y="349"/>
                </a:lnTo>
                <a:lnTo>
                  <a:pt x="436" y="370"/>
                </a:lnTo>
                <a:lnTo>
                  <a:pt x="457" y="392"/>
                </a:lnTo>
                <a:lnTo>
                  <a:pt x="483" y="412"/>
                </a:lnTo>
                <a:lnTo>
                  <a:pt x="504" y="433"/>
                </a:lnTo>
                <a:lnTo>
                  <a:pt x="528" y="451"/>
                </a:lnTo>
                <a:lnTo>
                  <a:pt x="549" y="468"/>
                </a:lnTo>
                <a:lnTo>
                  <a:pt x="573" y="485"/>
                </a:lnTo>
                <a:lnTo>
                  <a:pt x="594" y="499"/>
                </a:lnTo>
                <a:lnTo>
                  <a:pt x="618" y="512"/>
                </a:lnTo>
                <a:lnTo>
                  <a:pt x="641" y="524"/>
                </a:lnTo>
                <a:lnTo>
                  <a:pt x="663" y="534"/>
                </a:lnTo>
                <a:lnTo>
                  <a:pt x="684" y="545"/>
                </a:lnTo>
                <a:lnTo>
                  <a:pt x="706" y="553"/>
                </a:lnTo>
                <a:lnTo>
                  <a:pt x="727" y="562"/>
                </a:lnTo>
                <a:lnTo>
                  <a:pt x="747" y="568"/>
                </a:lnTo>
                <a:lnTo>
                  <a:pt x="765" y="577"/>
                </a:lnTo>
                <a:lnTo>
                  <a:pt x="784" y="584"/>
                </a:lnTo>
                <a:lnTo>
                  <a:pt x="800" y="589"/>
                </a:lnTo>
                <a:lnTo>
                  <a:pt x="817" y="596"/>
                </a:lnTo>
                <a:lnTo>
                  <a:pt x="823" y="599"/>
                </a:lnTo>
                <a:lnTo>
                  <a:pt x="831" y="601"/>
                </a:lnTo>
                <a:lnTo>
                  <a:pt x="837" y="604"/>
                </a:lnTo>
                <a:lnTo>
                  <a:pt x="843" y="607"/>
                </a:lnTo>
                <a:lnTo>
                  <a:pt x="849" y="609"/>
                </a:lnTo>
                <a:lnTo>
                  <a:pt x="855" y="613"/>
                </a:lnTo>
                <a:lnTo>
                  <a:pt x="859" y="614"/>
                </a:lnTo>
                <a:lnTo>
                  <a:pt x="862" y="618"/>
                </a:lnTo>
                <a:lnTo>
                  <a:pt x="868" y="621"/>
                </a:lnTo>
                <a:lnTo>
                  <a:pt x="874" y="626"/>
                </a:lnTo>
                <a:lnTo>
                  <a:pt x="876" y="630"/>
                </a:lnTo>
                <a:lnTo>
                  <a:pt x="876" y="631"/>
                </a:lnTo>
                <a:lnTo>
                  <a:pt x="876" y="633"/>
                </a:lnTo>
                <a:lnTo>
                  <a:pt x="876" y="633"/>
                </a:lnTo>
                <a:lnTo>
                  <a:pt x="874" y="635"/>
                </a:lnTo>
                <a:lnTo>
                  <a:pt x="870" y="635"/>
                </a:lnTo>
                <a:lnTo>
                  <a:pt x="868" y="636"/>
                </a:lnTo>
                <a:lnTo>
                  <a:pt x="862" y="636"/>
                </a:lnTo>
                <a:lnTo>
                  <a:pt x="859" y="638"/>
                </a:lnTo>
                <a:lnTo>
                  <a:pt x="853" y="640"/>
                </a:lnTo>
                <a:lnTo>
                  <a:pt x="847" y="640"/>
                </a:lnTo>
                <a:lnTo>
                  <a:pt x="839" y="641"/>
                </a:lnTo>
                <a:lnTo>
                  <a:pt x="831" y="641"/>
                </a:lnTo>
                <a:lnTo>
                  <a:pt x="821" y="643"/>
                </a:lnTo>
                <a:lnTo>
                  <a:pt x="812" y="643"/>
                </a:lnTo>
                <a:lnTo>
                  <a:pt x="802" y="645"/>
                </a:lnTo>
                <a:lnTo>
                  <a:pt x="792" y="645"/>
                </a:lnTo>
                <a:lnTo>
                  <a:pt x="780" y="647"/>
                </a:lnTo>
                <a:lnTo>
                  <a:pt x="755" y="648"/>
                </a:lnTo>
                <a:lnTo>
                  <a:pt x="731" y="650"/>
                </a:lnTo>
                <a:lnTo>
                  <a:pt x="710" y="652"/>
                </a:lnTo>
                <a:lnTo>
                  <a:pt x="688" y="653"/>
                </a:lnTo>
                <a:lnTo>
                  <a:pt x="671" y="655"/>
                </a:lnTo>
                <a:lnTo>
                  <a:pt x="655" y="657"/>
                </a:lnTo>
                <a:lnTo>
                  <a:pt x="639" y="657"/>
                </a:lnTo>
                <a:lnTo>
                  <a:pt x="626" y="657"/>
                </a:lnTo>
                <a:lnTo>
                  <a:pt x="614" y="657"/>
                </a:lnTo>
                <a:lnTo>
                  <a:pt x="602" y="653"/>
                </a:lnTo>
                <a:lnTo>
                  <a:pt x="590" y="650"/>
                </a:lnTo>
                <a:lnTo>
                  <a:pt x="579" y="645"/>
                </a:lnTo>
                <a:lnTo>
                  <a:pt x="567" y="640"/>
                </a:lnTo>
                <a:lnTo>
                  <a:pt x="557" y="631"/>
                </a:lnTo>
                <a:lnTo>
                  <a:pt x="547" y="621"/>
                </a:lnTo>
                <a:lnTo>
                  <a:pt x="538" y="611"/>
                </a:lnTo>
                <a:lnTo>
                  <a:pt x="528" y="599"/>
                </a:lnTo>
                <a:lnTo>
                  <a:pt x="518" y="585"/>
                </a:lnTo>
                <a:lnTo>
                  <a:pt x="506" y="572"/>
                </a:lnTo>
                <a:lnTo>
                  <a:pt x="493" y="557"/>
                </a:lnTo>
                <a:lnTo>
                  <a:pt x="481" y="541"/>
                </a:lnTo>
                <a:lnTo>
                  <a:pt x="465" y="523"/>
                </a:lnTo>
                <a:lnTo>
                  <a:pt x="452" y="504"/>
                </a:lnTo>
                <a:lnTo>
                  <a:pt x="436" y="484"/>
                </a:lnTo>
                <a:lnTo>
                  <a:pt x="420" y="463"/>
                </a:lnTo>
                <a:lnTo>
                  <a:pt x="405" y="441"/>
                </a:lnTo>
                <a:lnTo>
                  <a:pt x="387" y="421"/>
                </a:lnTo>
                <a:lnTo>
                  <a:pt x="369" y="400"/>
                </a:lnTo>
                <a:lnTo>
                  <a:pt x="334" y="358"/>
                </a:lnTo>
                <a:lnTo>
                  <a:pt x="297" y="315"/>
                </a:lnTo>
                <a:lnTo>
                  <a:pt x="260" y="273"/>
                </a:lnTo>
                <a:lnTo>
                  <a:pt x="223" y="229"/>
                </a:lnTo>
                <a:lnTo>
                  <a:pt x="205" y="207"/>
                </a:lnTo>
                <a:lnTo>
                  <a:pt x="189" y="185"/>
                </a:lnTo>
                <a:lnTo>
                  <a:pt x="174" y="163"/>
                </a:lnTo>
                <a:lnTo>
                  <a:pt x="158" y="142"/>
                </a:lnTo>
                <a:lnTo>
                  <a:pt x="150" y="132"/>
                </a:lnTo>
                <a:lnTo>
                  <a:pt x="142" y="122"/>
                </a:lnTo>
                <a:lnTo>
                  <a:pt x="135" y="113"/>
                </a:lnTo>
                <a:lnTo>
                  <a:pt x="127" y="105"/>
                </a:lnTo>
                <a:lnTo>
                  <a:pt x="119" y="96"/>
                </a:lnTo>
                <a:lnTo>
                  <a:pt x="113" y="90"/>
                </a:lnTo>
                <a:lnTo>
                  <a:pt x="105" y="83"/>
                </a:lnTo>
                <a:lnTo>
                  <a:pt x="97" y="76"/>
                </a:lnTo>
                <a:lnTo>
                  <a:pt x="91" y="71"/>
                </a:lnTo>
                <a:lnTo>
                  <a:pt x="84" y="66"/>
                </a:lnTo>
                <a:lnTo>
                  <a:pt x="78" y="61"/>
                </a:lnTo>
                <a:lnTo>
                  <a:pt x="70" y="57"/>
                </a:lnTo>
                <a:lnTo>
                  <a:pt x="64" y="54"/>
                </a:lnTo>
                <a:lnTo>
                  <a:pt x="58" y="51"/>
                </a:lnTo>
                <a:lnTo>
                  <a:pt x="52" y="47"/>
                </a:lnTo>
                <a:lnTo>
                  <a:pt x="46" y="45"/>
                </a:lnTo>
                <a:lnTo>
                  <a:pt x="46" y="4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1" name="组合 130"/>
          <p:cNvGrpSpPr/>
          <p:nvPr/>
        </p:nvGrpSpPr>
        <p:grpSpPr>
          <a:xfrm>
            <a:off x="1187115" y="4011910"/>
            <a:ext cx="1728701" cy="855460"/>
            <a:chOff x="2156104" y="4053127"/>
            <a:chExt cx="915543" cy="453063"/>
          </a:xfrm>
        </p:grpSpPr>
        <p:grpSp>
          <p:nvGrpSpPr>
            <p:cNvPr id="132" name="组合 131"/>
            <p:cNvGrpSpPr/>
            <p:nvPr/>
          </p:nvGrpSpPr>
          <p:grpSpPr>
            <a:xfrm>
              <a:off x="2620840" y="4053127"/>
              <a:ext cx="450807" cy="453063"/>
              <a:chOff x="2340158" y="3632188"/>
              <a:chExt cx="450807" cy="453063"/>
            </a:xfrm>
          </p:grpSpPr>
          <p:pic>
            <p:nvPicPr>
              <p:cNvPr id="192" name="图片 19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158" y="3632188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93" name="组合 192"/>
              <p:cNvGrpSpPr/>
              <p:nvPr/>
            </p:nvGrpSpPr>
            <p:grpSpPr>
              <a:xfrm>
                <a:off x="2429365" y="3744137"/>
                <a:ext cx="272393" cy="229164"/>
                <a:chOff x="3987800" y="593725"/>
                <a:chExt cx="830263" cy="698500"/>
              </a:xfrm>
              <a:solidFill>
                <a:srgbClr val="FF0000"/>
              </a:solidFill>
            </p:grpSpPr>
            <p:sp>
              <p:nvSpPr>
                <p:cNvPr id="194" name="Freeform 37"/>
                <p:cNvSpPr/>
                <p:nvPr/>
              </p:nvSpPr>
              <p:spPr bwMode="auto">
                <a:xfrm>
                  <a:off x="3987800" y="593725"/>
                  <a:ext cx="565150" cy="666750"/>
                </a:xfrm>
                <a:custGeom>
                  <a:avLst/>
                  <a:gdLst>
                    <a:gd name="T0" fmla="*/ 709 w 713"/>
                    <a:gd name="T1" fmla="*/ 86 h 840"/>
                    <a:gd name="T2" fmla="*/ 697 w 713"/>
                    <a:gd name="T3" fmla="*/ 95 h 840"/>
                    <a:gd name="T4" fmla="*/ 685 w 713"/>
                    <a:gd name="T5" fmla="*/ 101 h 840"/>
                    <a:gd name="T6" fmla="*/ 675 w 713"/>
                    <a:gd name="T7" fmla="*/ 117 h 840"/>
                    <a:gd name="T8" fmla="*/ 664 w 713"/>
                    <a:gd name="T9" fmla="*/ 142 h 840"/>
                    <a:gd name="T10" fmla="*/ 654 w 713"/>
                    <a:gd name="T11" fmla="*/ 178 h 840"/>
                    <a:gd name="T12" fmla="*/ 632 w 713"/>
                    <a:gd name="T13" fmla="*/ 254 h 840"/>
                    <a:gd name="T14" fmla="*/ 593 w 713"/>
                    <a:gd name="T15" fmla="*/ 353 h 840"/>
                    <a:gd name="T16" fmla="*/ 542 w 713"/>
                    <a:gd name="T17" fmla="*/ 463 h 840"/>
                    <a:gd name="T18" fmla="*/ 480 w 713"/>
                    <a:gd name="T19" fmla="*/ 562 h 840"/>
                    <a:gd name="T20" fmla="*/ 401 w 713"/>
                    <a:gd name="T21" fmla="*/ 650 h 840"/>
                    <a:gd name="T22" fmla="*/ 315 w 713"/>
                    <a:gd name="T23" fmla="*/ 719 h 840"/>
                    <a:gd name="T24" fmla="*/ 221 w 713"/>
                    <a:gd name="T25" fmla="*/ 774 h 840"/>
                    <a:gd name="T26" fmla="*/ 124 w 713"/>
                    <a:gd name="T27" fmla="*/ 813 h 840"/>
                    <a:gd name="T28" fmla="*/ 65 w 713"/>
                    <a:gd name="T29" fmla="*/ 830 h 840"/>
                    <a:gd name="T30" fmla="*/ 32 w 713"/>
                    <a:gd name="T31" fmla="*/ 838 h 840"/>
                    <a:gd name="T32" fmla="*/ 10 w 713"/>
                    <a:gd name="T33" fmla="*/ 840 h 840"/>
                    <a:gd name="T34" fmla="*/ 2 w 713"/>
                    <a:gd name="T35" fmla="*/ 837 h 840"/>
                    <a:gd name="T36" fmla="*/ 2 w 713"/>
                    <a:gd name="T37" fmla="*/ 828 h 840"/>
                    <a:gd name="T38" fmla="*/ 18 w 713"/>
                    <a:gd name="T39" fmla="*/ 816 h 840"/>
                    <a:gd name="T40" fmla="*/ 49 w 713"/>
                    <a:gd name="T41" fmla="*/ 798 h 840"/>
                    <a:gd name="T42" fmla="*/ 94 w 713"/>
                    <a:gd name="T43" fmla="*/ 775 h 840"/>
                    <a:gd name="T44" fmla="*/ 190 w 713"/>
                    <a:gd name="T45" fmla="*/ 730 h 840"/>
                    <a:gd name="T46" fmla="*/ 290 w 713"/>
                    <a:gd name="T47" fmla="*/ 662 h 840"/>
                    <a:gd name="T48" fmla="*/ 376 w 713"/>
                    <a:gd name="T49" fmla="*/ 578 h 840"/>
                    <a:gd name="T50" fmla="*/ 450 w 713"/>
                    <a:gd name="T51" fmla="*/ 482 h 840"/>
                    <a:gd name="T52" fmla="*/ 507 w 713"/>
                    <a:gd name="T53" fmla="*/ 370 h 840"/>
                    <a:gd name="T54" fmla="*/ 550 w 713"/>
                    <a:gd name="T55" fmla="*/ 254 h 840"/>
                    <a:gd name="T56" fmla="*/ 570 w 713"/>
                    <a:gd name="T57" fmla="*/ 183 h 840"/>
                    <a:gd name="T58" fmla="*/ 579 w 713"/>
                    <a:gd name="T59" fmla="*/ 140 h 840"/>
                    <a:gd name="T60" fmla="*/ 583 w 713"/>
                    <a:gd name="T61" fmla="*/ 110 h 840"/>
                    <a:gd name="T62" fmla="*/ 581 w 713"/>
                    <a:gd name="T63" fmla="*/ 90 h 840"/>
                    <a:gd name="T64" fmla="*/ 577 w 713"/>
                    <a:gd name="T65" fmla="*/ 81 h 840"/>
                    <a:gd name="T66" fmla="*/ 558 w 713"/>
                    <a:gd name="T67" fmla="*/ 79 h 840"/>
                    <a:gd name="T68" fmla="*/ 507 w 713"/>
                    <a:gd name="T69" fmla="*/ 91 h 840"/>
                    <a:gd name="T70" fmla="*/ 401 w 713"/>
                    <a:gd name="T71" fmla="*/ 118 h 840"/>
                    <a:gd name="T72" fmla="*/ 313 w 713"/>
                    <a:gd name="T73" fmla="*/ 140 h 840"/>
                    <a:gd name="T74" fmla="*/ 272 w 713"/>
                    <a:gd name="T75" fmla="*/ 147 h 840"/>
                    <a:gd name="T76" fmla="*/ 243 w 713"/>
                    <a:gd name="T77" fmla="*/ 144 h 840"/>
                    <a:gd name="T78" fmla="*/ 210 w 713"/>
                    <a:gd name="T79" fmla="*/ 132 h 840"/>
                    <a:gd name="T80" fmla="*/ 188 w 713"/>
                    <a:gd name="T81" fmla="*/ 110 h 840"/>
                    <a:gd name="T82" fmla="*/ 225 w 713"/>
                    <a:gd name="T83" fmla="*/ 95 h 840"/>
                    <a:gd name="T84" fmla="*/ 337 w 713"/>
                    <a:gd name="T85" fmla="*/ 78 h 840"/>
                    <a:gd name="T86" fmla="*/ 433 w 713"/>
                    <a:gd name="T87" fmla="*/ 52 h 840"/>
                    <a:gd name="T88" fmla="*/ 486 w 713"/>
                    <a:gd name="T89" fmla="*/ 40 h 840"/>
                    <a:gd name="T90" fmla="*/ 525 w 713"/>
                    <a:gd name="T91" fmla="*/ 28 h 840"/>
                    <a:gd name="T92" fmla="*/ 552 w 713"/>
                    <a:gd name="T93" fmla="*/ 18 h 840"/>
                    <a:gd name="T94" fmla="*/ 568 w 713"/>
                    <a:gd name="T95" fmla="*/ 8 h 840"/>
                    <a:gd name="T96" fmla="*/ 583 w 713"/>
                    <a:gd name="T97" fmla="*/ 0 h 840"/>
                    <a:gd name="T98" fmla="*/ 597 w 713"/>
                    <a:gd name="T99" fmla="*/ 1 h 840"/>
                    <a:gd name="T100" fmla="*/ 630 w 713"/>
                    <a:gd name="T101" fmla="*/ 17 h 840"/>
                    <a:gd name="T102" fmla="*/ 679 w 713"/>
                    <a:gd name="T103" fmla="*/ 44 h 840"/>
                    <a:gd name="T104" fmla="*/ 709 w 713"/>
                    <a:gd name="T105" fmla="*/ 67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713" h="840">
                      <a:moveTo>
                        <a:pt x="713" y="76"/>
                      </a:moveTo>
                      <a:lnTo>
                        <a:pt x="711" y="79"/>
                      </a:lnTo>
                      <a:lnTo>
                        <a:pt x="711" y="83"/>
                      </a:lnTo>
                      <a:lnTo>
                        <a:pt x="709" y="86"/>
                      </a:lnTo>
                      <a:lnTo>
                        <a:pt x="707" y="88"/>
                      </a:lnTo>
                      <a:lnTo>
                        <a:pt x="705" y="90"/>
                      </a:lnTo>
                      <a:lnTo>
                        <a:pt x="703" y="93"/>
                      </a:lnTo>
                      <a:lnTo>
                        <a:pt x="697" y="95"/>
                      </a:lnTo>
                      <a:lnTo>
                        <a:pt x="693" y="96"/>
                      </a:lnTo>
                      <a:lnTo>
                        <a:pt x="691" y="98"/>
                      </a:lnTo>
                      <a:lnTo>
                        <a:pt x="687" y="100"/>
                      </a:lnTo>
                      <a:lnTo>
                        <a:pt x="685" y="101"/>
                      </a:lnTo>
                      <a:lnTo>
                        <a:pt x="683" y="105"/>
                      </a:lnTo>
                      <a:lnTo>
                        <a:pt x="679" y="108"/>
                      </a:lnTo>
                      <a:lnTo>
                        <a:pt x="677" y="113"/>
                      </a:lnTo>
                      <a:lnTo>
                        <a:pt x="675" y="117"/>
                      </a:lnTo>
                      <a:lnTo>
                        <a:pt x="671" y="123"/>
                      </a:lnTo>
                      <a:lnTo>
                        <a:pt x="669" y="129"/>
                      </a:lnTo>
                      <a:lnTo>
                        <a:pt x="668" y="135"/>
                      </a:lnTo>
                      <a:lnTo>
                        <a:pt x="664" y="142"/>
                      </a:lnTo>
                      <a:lnTo>
                        <a:pt x="662" y="151"/>
                      </a:lnTo>
                      <a:lnTo>
                        <a:pt x="660" y="159"/>
                      </a:lnTo>
                      <a:lnTo>
                        <a:pt x="656" y="168"/>
                      </a:lnTo>
                      <a:lnTo>
                        <a:pt x="654" y="178"/>
                      </a:lnTo>
                      <a:lnTo>
                        <a:pt x="652" y="188"/>
                      </a:lnTo>
                      <a:lnTo>
                        <a:pt x="646" y="208"/>
                      </a:lnTo>
                      <a:lnTo>
                        <a:pt x="638" y="230"/>
                      </a:lnTo>
                      <a:lnTo>
                        <a:pt x="632" y="254"/>
                      </a:lnTo>
                      <a:lnTo>
                        <a:pt x="623" y="276"/>
                      </a:lnTo>
                      <a:lnTo>
                        <a:pt x="615" y="302"/>
                      </a:lnTo>
                      <a:lnTo>
                        <a:pt x="605" y="327"/>
                      </a:lnTo>
                      <a:lnTo>
                        <a:pt x="593" y="353"/>
                      </a:lnTo>
                      <a:lnTo>
                        <a:pt x="581" y="382"/>
                      </a:lnTo>
                      <a:lnTo>
                        <a:pt x="570" y="410"/>
                      </a:lnTo>
                      <a:lnTo>
                        <a:pt x="556" y="438"/>
                      </a:lnTo>
                      <a:lnTo>
                        <a:pt x="542" y="463"/>
                      </a:lnTo>
                      <a:lnTo>
                        <a:pt x="529" y="489"/>
                      </a:lnTo>
                      <a:lnTo>
                        <a:pt x="513" y="514"/>
                      </a:lnTo>
                      <a:lnTo>
                        <a:pt x="497" y="538"/>
                      </a:lnTo>
                      <a:lnTo>
                        <a:pt x="480" y="562"/>
                      </a:lnTo>
                      <a:lnTo>
                        <a:pt x="460" y="585"/>
                      </a:lnTo>
                      <a:lnTo>
                        <a:pt x="441" y="607"/>
                      </a:lnTo>
                      <a:lnTo>
                        <a:pt x="421" y="629"/>
                      </a:lnTo>
                      <a:lnTo>
                        <a:pt x="401" y="650"/>
                      </a:lnTo>
                      <a:lnTo>
                        <a:pt x="380" y="668"/>
                      </a:lnTo>
                      <a:lnTo>
                        <a:pt x="360" y="687"/>
                      </a:lnTo>
                      <a:lnTo>
                        <a:pt x="339" y="704"/>
                      </a:lnTo>
                      <a:lnTo>
                        <a:pt x="315" y="719"/>
                      </a:lnTo>
                      <a:lnTo>
                        <a:pt x="294" y="733"/>
                      </a:lnTo>
                      <a:lnTo>
                        <a:pt x="268" y="748"/>
                      </a:lnTo>
                      <a:lnTo>
                        <a:pt x="245" y="762"/>
                      </a:lnTo>
                      <a:lnTo>
                        <a:pt x="221" y="774"/>
                      </a:lnTo>
                      <a:lnTo>
                        <a:pt x="196" y="786"/>
                      </a:lnTo>
                      <a:lnTo>
                        <a:pt x="172" y="796"/>
                      </a:lnTo>
                      <a:lnTo>
                        <a:pt x="147" y="806"/>
                      </a:lnTo>
                      <a:lnTo>
                        <a:pt x="124" y="813"/>
                      </a:lnTo>
                      <a:lnTo>
                        <a:pt x="98" y="820"/>
                      </a:lnTo>
                      <a:lnTo>
                        <a:pt x="86" y="823"/>
                      </a:lnTo>
                      <a:lnTo>
                        <a:pt x="77" y="826"/>
                      </a:lnTo>
                      <a:lnTo>
                        <a:pt x="65" y="830"/>
                      </a:lnTo>
                      <a:lnTo>
                        <a:pt x="55" y="831"/>
                      </a:lnTo>
                      <a:lnTo>
                        <a:pt x="47" y="835"/>
                      </a:lnTo>
                      <a:lnTo>
                        <a:pt x="39" y="837"/>
                      </a:lnTo>
                      <a:lnTo>
                        <a:pt x="32" y="838"/>
                      </a:lnTo>
                      <a:lnTo>
                        <a:pt x="26" y="838"/>
                      </a:lnTo>
                      <a:lnTo>
                        <a:pt x="20" y="840"/>
                      </a:lnTo>
                      <a:lnTo>
                        <a:pt x="14" y="840"/>
                      </a:lnTo>
                      <a:lnTo>
                        <a:pt x="10" y="840"/>
                      </a:lnTo>
                      <a:lnTo>
                        <a:pt x="8" y="840"/>
                      </a:lnTo>
                      <a:lnTo>
                        <a:pt x="4" y="838"/>
                      </a:lnTo>
                      <a:lnTo>
                        <a:pt x="2" y="838"/>
                      </a:lnTo>
                      <a:lnTo>
                        <a:pt x="2" y="837"/>
                      </a:lnTo>
                      <a:lnTo>
                        <a:pt x="0" y="835"/>
                      </a:lnTo>
                      <a:lnTo>
                        <a:pt x="0" y="833"/>
                      </a:lnTo>
                      <a:lnTo>
                        <a:pt x="2" y="830"/>
                      </a:lnTo>
                      <a:lnTo>
                        <a:pt x="2" y="828"/>
                      </a:lnTo>
                      <a:lnTo>
                        <a:pt x="6" y="825"/>
                      </a:lnTo>
                      <a:lnTo>
                        <a:pt x="8" y="823"/>
                      </a:lnTo>
                      <a:lnTo>
                        <a:pt x="14" y="820"/>
                      </a:lnTo>
                      <a:lnTo>
                        <a:pt x="18" y="816"/>
                      </a:lnTo>
                      <a:lnTo>
                        <a:pt x="26" y="811"/>
                      </a:lnTo>
                      <a:lnTo>
                        <a:pt x="32" y="808"/>
                      </a:lnTo>
                      <a:lnTo>
                        <a:pt x="39" y="803"/>
                      </a:lnTo>
                      <a:lnTo>
                        <a:pt x="49" y="798"/>
                      </a:lnTo>
                      <a:lnTo>
                        <a:pt x="59" y="792"/>
                      </a:lnTo>
                      <a:lnTo>
                        <a:pt x="71" y="787"/>
                      </a:lnTo>
                      <a:lnTo>
                        <a:pt x="82" y="782"/>
                      </a:lnTo>
                      <a:lnTo>
                        <a:pt x="94" y="775"/>
                      </a:lnTo>
                      <a:lnTo>
                        <a:pt x="108" y="769"/>
                      </a:lnTo>
                      <a:lnTo>
                        <a:pt x="135" y="757"/>
                      </a:lnTo>
                      <a:lnTo>
                        <a:pt x="163" y="743"/>
                      </a:lnTo>
                      <a:lnTo>
                        <a:pt x="190" y="730"/>
                      </a:lnTo>
                      <a:lnTo>
                        <a:pt x="215" y="714"/>
                      </a:lnTo>
                      <a:lnTo>
                        <a:pt x="241" y="699"/>
                      </a:lnTo>
                      <a:lnTo>
                        <a:pt x="266" y="680"/>
                      </a:lnTo>
                      <a:lnTo>
                        <a:pt x="290" y="662"/>
                      </a:lnTo>
                      <a:lnTo>
                        <a:pt x="311" y="641"/>
                      </a:lnTo>
                      <a:lnTo>
                        <a:pt x="335" y="621"/>
                      </a:lnTo>
                      <a:lnTo>
                        <a:pt x="356" y="601"/>
                      </a:lnTo>
                      <a:lnTo>
                        <a:pt x="376" y="578"/>
                      </a:lnTo>
                      <a:lnTo>
                        <a:pt x="396" y="556"/>
                      </a:lnTo>
                      <a:lnTo>
                        <a:pt x="415" y="533"/>
                      </a:lnTo>
                      <a:lnTo>
                        <a:pt x="433" y="507"/>
                      </a:lnTo>
                      <a:lnTo>
                        <a:pt x="450" y="482"/>
                      </a:lnTo>
                      <a:lnTo>
                        <a:pt x="466" y="453"/>
                      </a:lnTo>
                      <a:lnTo>
                        <a:pt x="480" y="426"/>
                      </a:lnTo>
                      <a:lnTo>
                        <a:pt x="493" y="399"/>
                      </a:lnTo>
                      <a:lnTo>
                        <a:pt x="507" y="370"/>
                      </a:lnTo>
                      <a:lnTo>
                        <a:pt x="519" y="342"/>
                      </a:lnTo>
                      <a:lnTo>
                        <a:pt x="531" y="314"/>
                      </a:lnTo>
                      <a:lnTo>
                        <a:pt x="540" y="283"/>
                      </a:lnTo>
                      <a:lnTo>
                        <a:pt x="550" y="254"/>
                      </a:lnTo>
                      <a:lnTo>
                        <a:pt x="558" y="224"/>
                      </a:lnTo>
                      <a:lnTo>
                        <a:pt x="562" y="210"/>
                      </a:lnTo>
                      <a:lnTo>
                        <a:pt x="566" y="196"/>
                      </a:lnTo>
                      <a:lnTo>
                        <a:pt x="570" y="183"/>
                      </a:lnTo>
                      <a:lnTo>
                        <a:pt x="572" y="171"/>
                      </a:lnTo>
                      <a:lnTo>
                        <a:pt x="576" y="161"/>
                      </a:lnTo>
                      <a:lnTo>
                        <a:pt x="577" y="151"/>
                      </a:lnTo>
                      <a:lnTo>
                        <a:pt x="579" y="140"/>
                      </a:lnTo>
                      <a:lnTo>
                        <a:pt x="579" y="132"/>
                      </a:lnTo>
                      <a:lnTo>
                        <a:pt x="581" y="123"/>
                      </a:lnTo>
                      <a:lnTo>
                        <a:pt x="581" y="117"/>
                      </a:lnTo>
                      <a:lnTo>
                        <a:pt x="583" y="110"/>
                      </a:lnTo>
                      <a:lnTo>
                        <a:pt x="583" y="103"/>
                      </a:lnTo>
                      <a:lnTo>
                        <a:pt x="583" y="98"/>
                      </a:lnTo>
                      <a:lnTo>
                        <a:pt x="583" y="93"/>
                      </a:lnTo>
                      <a:lnTo>
                        <a:pt x="581" y="90"/>
                      </a:lnTo>
                      <a:lnTo>
                        <a:pt x="581" y="86"/>
                      </a:lnTo>
                      <a:lnTo>
                        <a:pt x="579" y="84"/>
                      </a:lnTo>
                      <a:lnTo>
                        <a:pt x="579" y="83"/>
                      </a:lnTo>
                      <a:lnTo>
                        <a:pt x="577" y="81"/>
                      </a:lnTo>
                      <a:lnTo>
                        <a:pt x="574" y="81"/>
                      </a:lnTo>
                      <a:lnTo>
                        <a:pt x="572" y="79"/>
                      </a:lnTo>
                      <a:lnTo>
                        <a:pt x="568" y="79"/>
                      </a:lnTo>
                      <a:lnTo>
                        <a:pt x="558" y="79"/>
                      </a:lnTo>
                      <a:lnTo>
                        <a:pt x="548" y="79"/>
                      </a:lnTo>
                      <a:lnTo>
                        <a:pt x="536" y="83"/>
                      </a:lnTo>
                      <a:lnTo>
                        <a:pt x="523" y="86"/>
                      </a:lnTo>
                      <a:lnTo>
                        <a:pt x="507" y="91"/>
                      </a:lnTo>
                      <a:lnTo>
                        <a:pt x="489" y="96"/>
                      </a:lnTo>
                      <a:lnTo>
                        <a:pt x="472" y="101"/>
                      </a:lnTo>
                      <a:lnTo>
                        <a:pt x="437" y="112"/>
                      </a:lnTo>
                      <a:lnTo>
                        <a:pt x="401" y="118"/>
                      </a:lnTo>
                      <a:lnTo>
                        <a:pt x="364" y="127"/>
                      </a:lnTo>
                      <a:lnTo>
                        <a:pt x="345" y="132"/>
                      </a:lnTo>
                      <a:lnTo>
                        <a:pt x="329" y="137"/>
                      </a:lnTo>
                      <a:lnTo>
                        <a:pt x="313" y="140"/>
                      </a:lnTo>
                      <a:lnTo>
                        <a:pt x="300" y="142"/>
                      </a:lnTo>
                      <a:lnTo>
                        <a:pt x="290" y="146"/>
                      </a:lnTo>
                      <a:lnTo>
                        <a:pt x="280" y="146"/>
                      </a:lnTo>
                      <a:lnTo>
                        <a:pt x="272" y="147"/>
                      </a:lnTo>
                      <a:lnTo>
                        <a:pt x="266" y="147"/>
                      </a:lnTo>
                      <a:lnTo>
                        <a:pt x="260" y="147"/>
                      </a:lnTo>
                      <a:lnTo>
                        <a:pt x="255" y="146"/>
                      </a:lnTo>
                      <a:lnTo>
                        <a:pt x="243" y="144"/>
                      </a:lnTo>
                      <a:lnTo>
                        <a:pt x="231" y="140"/>
                      </a:lnTo>
                      <a:lnTo>
                        <a:pt x="219" y="137"/>
                      </a:lnTo>
                      <a:lnTo>
                        <a:pt x="214" y="134"/>
                      </a:lnTo>
                      <a:lnTo>
                        <a:pt x="210" y="132"/>
                      </a:lnTo>
                      <a:lnTo>
                        <a:pt x="204" y="127"/>
                      </a:lnTo>
                      <a:lnTo>
                        <a:pt x="198" y="122"/>
                      </a:lnTo>
                      <a:lnTo>
                        <a:pt x="192" y="117"/>
                      </a:lnTo>
                      <a:lnTo>
                        <a:pt x="188" y="110"/>
                      </a:lnTo>
                      <a:lnTo>
                        <a:pt x="182" y="103"/>
                      </a:lnTo>
                      <a:lnTo>
                        <a:pt x="178" y="96"/>
                      </a:lnTo>
                      <a:lnTo>
                        <a:pt x="200" y="96"/>
                      </a:lnTo>
                      <a:lnTo>
                        <a:pt x="225" y="95"/>
                      </a:lnTo>
                      <a:lnTo>
                        <a:pt x="251" y="91"/>
                      </a:lnTo>
                      <a:lnTo>
                        <a:pt x="278" y="88"/>
                      </a:lnTo>
                      <a:lnTo>
                        <a:pt x="307" y="83"/>
                      </a:lnTo>
                      <a:lnTo>
                        <a:pt x="337" y="78"/>
                      </a:lnTo>
                      <a:lnTo>
                        <a:pt x="368" y="69"/>
                      </a:lnTo>
                      <a:lnTo>
                        <a:pt x="401" y="61"/>
                      </a:lnTo>
                      <a:lnTo>
                        <a:pt x="417" y="57"/>
                      </a:lnTo>
                      <a:lnTo>
                        <a:pt x="433" y="52"/>
                      </a:lnTo>
                      <a:lnTo>
                        <a:pt x="446" y="49"/>
                      </a:lnTo>
                      <a:lnTo>
                        <a:pt x="460" y="45"/>
                      </a:lnTo>
                      <a:lnTo>
                        <a:pt x="474" y="42"/>
                      </a:lnTo>
                      <a:lnTo>
                        <a:pt x="486" y="40"/>
                      </a:lnTo>
                      <a:lnTo>
                        <a:pt x="497" y="37"/>
                      </a:lnTo>
                      <a:lnTo>
                        <a:pt x="507" y="33"/>
                      </a:lnTo>
                      <a:lnTo>
                        <a:pt x="517" y="30"/>
                      </a:lnTo>
                      <a:lnTo>
                        <a:pt x="525" y="28"/>
                      </a:lnTo>
                      <a:lnTo>
                        <a:pt x="532" y="25"/>
                      </a:lnTo>
                      <a:lnTo>
                        <a:pt x="540" y="23"/>
                      </a:lnTo>
                      <a:lnTo>
                        <a:pt x="546" y="20"/>
                      </a:lnTo>
                      <a:lnTo>
                        <a:pt x="552" y="18"/>
                      </a:lnTo>
                      <a:lnTo>
                        <a:pt x="556" y="17"/>
                      </a:lnTo>
                      <a:lnTo>
                        <a:pt x="558" y="15"/>
                      </a:lnTo>
                      <a:lnTo>
                        <a:pt x="564" y="11"/>
                      </a:lnTo>
                      <a:lnTo>
                        <a:pt x="568" y="8"/>
                      </a:lnTo>
                      <a:lnTo>
                        <a:pt x="572" y="5"/>
                      </a:lnTo>
                      <a:lnTo>
                        <a:pt x="576" y="3"/>
                      </a:lnTo>
                      <a:lnTo>
                        <a:pt x="579" y="1"/>
                      </a:lnTo>
                      <a:lnTo>
                        <a:pt x="583" y="0"/>
                      </a:lnTo>
                      <a:lnTo>
                        <a:pt x="587" y="0"/>
                      </a:lnTo>
                      <a:lnTo>
                        <a:pt x="591" y="0"/>
                      </a:lnTo>
                      <a:lnTo>
                        <a:pt x="593" y="0"/>
                      </a:lnTo>
                      <a:lnTo>
                        <a:pt x="597" y="1"/>
                      </a:lnTo>
                      <a:lnTo>
                        <a:pt x="603" y="3"/>
                      </a:lnTo>
                      <a:lnTo>
                        <a:pt x="611" y="6"/>
                      </a:lnTo>
                      <a:lnTo>
                        <a:pt x="621" y="11"/>
                      </a:lnTo>
                      <a:lnTo>
                        <a:pt x="630" y="17"/>
                      </a:lnTo>
                      <a:lnTo>
                        <a:pt x="642" y="23"/>
                      </a:lnTo>
                      <a:lnTo>
                        <a:pt x="656" y="30"/>
                      </a:lnTo>
                      <a:lnTo>
                        <a:pt x="669" y="37"/>
                      </a:lnTo>
                      <a:lnTo>
                        <a:pt x="679" y="44"/>
                      </a:lnTo>
                      <a:lnTo>
                        <a:pt x="689" y="50"/>
                      </a:lnTo>
                      <a:lnTo>
                        <a:pt x="697" y="57"/>
                      </a:lnTo>
                      <a:lnTo>
                        <a:pt x="703" y="62"/>
                      </a:lnTo>
                      <a:lnTo>
                        <a:pt x="709" y="67"/>
                      </a:lnTo>
                      <a:lnTo>
                        <a:pt x="711" y="73"/>
                      </a:lnTo>
                      <a:lnTo>
                        <a:pt x="713" y="76"/>
                      </a:lnTo>
                      <a:lnTo>
                        <a:pt x="71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8"/>
                <p:cNvSpPr/>
                <p:nvPr/>
              </p:nvSpPr>
              <p:spPr bwMode="auto">
                <a:xfrm>
                  <a:off x="4121150" y="771525"/>
                  <a:ext cx="696913" cy="520700"/>
                </a:xfrm>
                <a:custGeom>
                  <a:avLst/>
                  <a:gdLst>
                    <a:gd name="T0" fmla="*/ 25 w 876"/>
                    <a:gd name="T1" fmla="*/ 37 h 657"/>
                    <a:gd name="T2" fmla="*/ 5 w 876"/>
                    <a:gd name="T3" fmla="*/ 27 h 657"/>
                    <a:gd name="T4" fmla="*/ 0 w 876"/>
                    <a:gd name="T5" fmla="*/ 15 h 657"/>
                    <a:gd name="T6" fmla="*/ 5 w 876"/>
                    <a:gd name="T7" fmla="*/ 10 h 657"/>
                    <a:gd name="T8" fmla="*/ 25 w 876"/>
                    <a:gd name="T9" fmla="*/ 3 h 657"/>
                    <a:gd name="T10" fmla="*/ 58 w 876"/>
                    <a:gd name="T11" fmla="*/ 0 h 657"/>
                    <a:gd name="T12" fmla="*/ 88 w 876"/>
                    <a:gd name="T13" fmla="*/ 6 h 657"/>
                    <a:gd name="T14" fmla="*/ 113 w 876"/>
                    <a:gd name="T15" fmla="*/ 20 h 657"/>
                    <a:gd name="T16" fmla="*/ 135 w 876"/>
                    <a:gd name="T17" fmla="*/ 42 h 657"/>
                    <a:gd name="T18" fmla="*/ 162 w 876"/>
                    <a:gd name="T19" fmla="*/ 71 h 657"/>
                    <a:gd name="T20" fmla="*/ 195 w 876"/>
                    <a:gd name="T21" fmla="*/ 107 h 657"/>
                    <a:gd name="T22" fmla="*/ 232 w 876"/>
                    <a:gd name="T23" fmla="*/ 151 h 657"/>
                    <a:gd name="T24" fmla="*/ 279 w 876"/>
                    <a:gd name="T25" fmla="*/ 203 h 657"/>
                    <a:gd name="T26" fmla="*/ 332 w 876"/>
                    <a:gd name="T27" fmla="*/ 265 h 657"/>
                    <a:gd name="T28" fmla="*/ 391 w 876"/>
                    <a:gd name="T29" fmla="*/ 327 h 657"/>
                    <a:gd name="T30" fmla="*/ 457 w 876"/>
                    <a:gd name="T31" fmla="*/ 392 h 657"/>
                    <a:gd name="T32" fmla="*/ 528 w 876"/>
                    <a:gd name="T33" fmla="*/ 451 h 657"/>
                    <a:gd name="T34" fmla="*/ 594 w 876"/>
                    <a:gd name="T35" fmla="*/ 499 h 657"/>
                    <a:gd name="T36" fmla="*/ 663 w 876"/>
                    <a:gd name="T37" fmla="*/ 534 h 657"/>
                    <a:gd name="T38" fmla="*/ 727 w 876"/>
                    <a:gd name="T39" fmla="*/ 562 h 657"/>
                    <a:gd name="T40" fmla="*/ 784 w 876"/>
                    <a:gd name="T41" fmla="*/ 584 h 657"/>
                    <a:gd name="T42" fmla="*/ 823 w 876"/>
                    <a:gd name="T43" fmla="*/ 599 h 657"/>
                    <a:gd name="T44" fmla="*/ 843 w 876"/>
                    <a:gd name="T45" fmla="*/ 607 h 657"/>
                    <a:gd name="T46" fmla="*/ 859 w 876"/>
                    <a:gd name="T47" fmla="*/ 614 h 657"/>
                    <a:gd name="T48" fmla="*/ 874 w 876"/>
                    <a:gd name="T49" fmla="*/ 626 h 657"/>
                    <a:gd name="T50" fmla="*/ 876 w 876"/>
                    <a:gd name="T51" fmla="*/ 633 h 657"/>
                    <a:gd name="T52" fmla="*/ 870 w 876"/>
                    <a:gd name="T53" fmla="*/ 635 h 657"/>
                    <a:gd name="T54" fmla="*/ 859 w 876"/>
                    <a:gd name="T55" fmla="*/ 638 h 657"/>
                    <a:gd name="T56" fmla="*/ 839 w 876"/>
                    <a:gd name="T57" fmla="*/ 641 h 657"/>
                    <a:gd name="T58" fmla="*/ 812 w 876"/>
                    <a:gd name="T59" fmla="*/ 643 h 657"/>
                    <a:gd name="T60" fmla="*/ 780 w 876"/>
                    <a:gd name="T61" fmla="*/ 647 h 657"/>
                    <a:gd name="T62" fmla="*/ 710 w 876"/>
                    <a:gd name="T63" fmla="*/ 652 h 657"/>
                    <a:gd name="T64" fmla="*/ 655 w 876"/>
                    <a:gd name="T65" fmla="*/ 657 h 657"/>
                    <a:gd name="T66" fmla="*/ 614 w 876"/>
                    <a:gd name="T67" fmla="*/ 657 h 657"/>
                    <a:gd name="T68" fmla="*/ 579 w 876"/>
                    <a:gd name="T69" fmla="*/ 645 h 657"/>
                    <a:gd name="T70" fmla="*/ 547 w 876"/>
                    <a:gd name="T71" fmla="*/ 621 h 657"/>
                    <a:gd name="T72" fmla="*/ 518 w 876"/>
                    <a:gd name="T73" fmla="*/ 585 h 657"/>
                    <a:gd name="T74" fmla="*/ 481 w 876"/>
                    <a:gd name="T75" fmla="*/ 541 h 657"/>
                    <a:gd name="T76" fmla="*/ 436 w 876"/>
                    <a:gd name="T77" fmla="*/ 484 h 657"/>
                    <a:gd name="T78" fmla="*/ 387 w 876"/>
                    <a:gd name="T79" fmla="*/ 421 h 657"/>
                    <a:gd name="T80" fmla="*/ 297 w 876"/>
                    <a:gd name="T81" fmla="*/ 315 h 657"/>
                    <a:gd name="T82" fmla="*/ 205 w 876"/>
                    <a:gd name="T83" fmla="*/ 207 h 657"/>
                    <a:gd name="T84" fmla="*/ 158 w 876"/>
                    <a:gd name="T85" fmla="*/ 142 h 657"/>
                    <a:gd name="T86" fmla="*/ 135 w 876"/>
                    <a:gd name="T87" fmla="*/ 113 h 657"/>
                    <a:gd name="T88" fmla="*/ 113 w 876"/>
                    <a:gd name="T89" fmla="*/ 90 h 657"/>
                    <a:gd name="T90" fmla="*/ 91 w 876"/>
                    <a:gd name="T91" fmla="*/ 71 h 657"/>
                    <a:gd name="T92" fmla="*/ 70 w 876"/>
                    <a:gd name="T93" fmla="*/ 57 h 657"/>
                    <a:gd name="T94" fmla="*/ 52 w 876"/>
                    <a:gd name="T95" fmla="*/ 47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76" h="657">
                      <a:moveTo>
                        <a:pt x="46" y="45"/>
                      </a:moveTo>
                      <a:lnTo>
                        <a:pt x="35" y="42"/>
                      </a:lnTo>
                      <a:lnTo>
                        <a:pt x="25" y="37"/>
                      </a:lnTo>
                      <a:lnTo>
                        <a:pt x="17" y="34"/>
                      </a:lnTo>
                      <a:lnTo>
                        <a:pt x="9" y="30"/>
                      </a:lnTo>
                      <a:lnTo>
                        <a:pt x="5" y="27"/>
                      </a:lnTo>
                      <a:lnTo>
                        <a:pt x="1" y="22"/>
                      </a:lnTo>
                      <a:lnTo>
                        <a:pt x="0" y="18"/>
                      </a:lnTo>
                      <a:lnTo>
                        <a:pt x="0" y="15"/>
                      </a:lnTo>
                      <a:lnTo>
                        <a:pt x="0" y="13"/>
                      </a:lnTo>
                      <a:lnTo>
                        <a:pt x="1" y="12"/>
                      </a:lnTo>
                      <a:lnTo>
                        <a:pt x="5" y="10"/>
                      </a:lnTo>
                      <a:lnTo>
                        <a:pt x="9" y="6"/>
                      </a:lnTo>
                      <a:lnTo>
                        <a:pt x="17" y="5"/>
                      </a:lnTo>
                      <a:lnTo>
                        <a:pt x="25" y="3"/>
                      </a:lnTo>
                      <a:lnTo>
                        <a:pt x="35" y="1"/>
                      </a:lnTo>
                      <a:lnTo>
                        <a:pt x="46" y="0"/>
                      </a:lnTo>
                      <a:lnTo>
                        <a:pt x="58" y="0"/>
                      </a:lnTo>
                      <a:lnTo>
                        <a:pt x="68" y="1"/>
                      </a:lnTo>
                      <a:lnTo>
                        <a:pt x="78" y="3"/>
                      </a:lnTo>
                      <a:lnTo>
                        <a:pt x="88" y="6"/>
                      </a:lnTo>
                      <a:lnTo>
                        <a:pt x="97" y="10"/>
                      </a:lnTo>
                      <a:lnTo>
                        <a:pt x="105" y="15"/>
                      </a:lnTo>
                      <a:lnTo>
                        <a:pt x="113" y="20"/>
                      </a:lnTo>
                      <a:lnTo>
                        <a:pt x="121" y="25"/>
                      </a:lnTo>
                      <a:lnTo>
                        <a:pt x="127" y="34"/>
                      </a:lnTo>
                      <a:lnTo>
                        <a:pt x="135" y="42"/>
                      </a:lnTo>
                      <a:lnTo>
                        <a:pt x="142" y="51"/>
                      </a:lnTo>
                      <a:lnTo>
                        <a:pt x="152" y="61"/>
                      </a:lnTo>
                      <a:lnTo>
                        <a:pt x="162" y="71"/>
                      </a:lnTo>
                      <a:lnTo>
                        <a:pt x="172" y="81"/>
                      </a:lnTo>
                      <a:lnTo>
                        <a:pt x="183" y="93"/>
                      </a:lnTo>
                      <a:lnTo>
                        <a:pt x="195" y="107"/>
                      </a:lnTo>
                      <a:lnTo>
                        <a:pt x="207" y="120"/>
                      </a:lnTo>
                      <a:lnTo>
                        <a:pt x="219" y="135"/>
                      </a:lnTo>
                      <a:lnTo>
                        <a:pt x="232" y="151"/>
                      </a:lnTo>
                      <a:lnTo>
                        <a:pt x="248" y="168"/>
                      </a:lnTo>
                      <a:lnTo>
                        <a:pt x="264" y="185"/>
                      </a:lnTo>
                      <a:lnTo>
                        <a:pt x="279" y="203"/>
                      </a:lnTo>
                      <a:lnTo>
                        <a:pt x="297" y="224"/>
                      </a:lnTo>
                      <a:lnTo>
                        <a:pt x="315" y="244"/>
                      </a:lnTo>
                      <a:lnTo>
                        <a:pt x="332" y="265"/>
                      </a:lnTo>
                      <a:lnTo>
                        <a:pt x="352" y="287"/>
                      </a:lnTo>
                      <a:lnTo>
                        <a:pt x="371" y="307"/>
                      </a:lnTo>
                      <a:lnTo>
                        <a:pt x="391" y="327"/>
                      </a:lnTo>
                      <a:lnTo>
                        <a:pt x="412" y="349"/>
                      </a:lnTo>
                      <a:lnTo>
                        <a:pt x="436" y="370"/>
                      </a:lnTo>
                      <a:lnTo>
                        <a:pt x="457" y="392"/>
                      </a:lnTo>
                      <a:lnTo>
                        <a:pt x="483" y="412"/>
                      </a:lnTo>
                      <a:lnTo>
                        <a:pt x="504" y="433"/>
                      </a:lnTo>
                      <a:lnTo>
                        <a:pt x="528" y="451"/>
                      </a:lnTo>
                      <a:lnTo>
                        <a:pt x="549" y="468"/>
                      </a:lnTo>
                      <a:lnTo>
                        <a:pt x="573" y="485"/>
                      </a:lnTo>
                      <a:lnTo>
                        <a:pt x="594" y="499"/>
                      </a:lnTo>
                      <a:lnTo>
                        <a:pt x="618" y="512"/>
                      </a:lnTo>
                      <a:lnTo>
                        <a:pt x="641" y="524"/>
                      </a:lnTo>
                      <a:lnTo>
                        <a:pt x="663" y="534"/>
                      </a:lnTo>
                      <a:lnTo>
                        <a:pt x="684" y="545"/>
                      </a:lnTo>
                      <a:lnTo>
                        <a:pt x="706" y="553"/>
                      </a:lnTo>
                      <a:lnTo>
                        <a:pt x="727" y="562"/>
                      </a:lnTo>
                      <a:lnTo>
                        <a:pt x="747" y="568"/>
                      </a:lnTo>
                      <a:lnTo>
                        <a:pt x="765" y="577"/>
                      </a:lnTo>
                      <a:lnTo>
                        <a:pt x="784" y="584"/>
                      </a:lnTo>
                      <a:lnTo>
                        <a:pt x="800" y="589"/>
                      </a:lnTo>
                      <a:lnTo>
                        <a:pt x="817" y="596"/>
                      </a:lnTo>
                      <a:lnTo>
                        <a:pt x="823" y="599"/>
                      </a:lnTo>
                      <a:lnTo>
                        <a:pt x="831" y="601"/>
                      </a:lnTo>
                      <a:lnTo>
                        <a:pt x="837" y="604"/>
                      </a:lnTo>
                      <a:lnTo>
                        <a:pt x="843" y="607"/>
                      </a:lnTo>
                      <a:lnTo>
                        <a:pt x="849" y="609"/>
                      </a:lnTo>
                      <a:lnTo>
                        <a:pt x="855" y="613"/>
                      </a:lnTo>
                      <a:lnTo>
                        <a:pt x="859" y="614"/>
                      </a:lnTo>
                      <a:lnTo>
                        <a:pt x="862" y="618"/>
                      </a:lnTo>
                      <a:lnTo>
                        <a:pt x="868" y="621"/>
                      </a:lnTo>
                      <a:lnTo>
                        <a:pt x="874" y="626"/>
                      </a:lnTo>
                      <a:lnTo>
                        <a:pt x="876" y="630"/>
                      </a:lnTo>
                      <a:lnTo>
                        <a:pt x="876" y="631"/>
                      </a:lnTo>
                      <a:lnTo>
                        <a:pt x="876" y="633"/>
                      </a:lnTo>
                      <a:lnTo>
                        <a:pt x="876" y="633"/>
                      </a:lnTo>
                      <a:lnTo>
                        <a:pt x="874" y="635"/>
                      </a:lnTo>
                      <a:lnTo>
                        <a:pt x="870" y="635"/>
                      </a:lnTo>
                      <a:lnTo>
                        <a:pt x="868" y="636"/>
                      </a:lnTo>
                      <a:lnTo>
                        <a:pt x="862" y="636"/>
                      </a:lnTo>
                      <a:lnTo>
                        <a:pt x="859" y="638"/>
                      </a:lnTo>
                      <a:lnTo>
                        <a:pt x="853" y="640"/>
                      </a:lnTo>
                      <a:lnTo>
                        <a:pt x="847" y="640"/>
                      </a:lnTo>
                      <a:lnTo>
                        <a:pt x="839" y="641"/>
                      </a:lnTo>
                      <a:lnTo>
                        <a:pt x="831" y="641"/>
                      </a:lnTo>
                      <a:lnTo>
                        <a:pt x="821" y="643"/>
                      </a:lnTo>
                      <a:lnTo>
                        <a:pt x="812" y="643"/>
                      </a:lnTo>
                      <a:lnTo>
                        <a:pt x="802" y="645"/>
                      </a:lnTo>
                      <a:lnTo>
                        <a:pt x="792" y="645"/>
                      </a:lnTo>
                      <a:lnTo>
                        <a:pt x="780" y="647"/>
                      </a:lnTo>
                      <a:lnTo>
                        <a:pt x="755" y="648"/>
                      </a:lnTo>
                      <a:lnTo>
                        <a:pt x="731" y="650"/>
                      </a:lnTo>
                      <a:lnTo>
                        <a:pt x="710" y="652"/>
                      </a:lnTo>
                      <a:lnTo>
                        <a:pt x="688" y="653"/>
                      </a:lnTo>
                      <a:lnTo>
                        <a:pt x="671" y="655"/>
                      </a:lnTo>
                      <a:lnTo>
                        <a:pt x="655" y="657"/>
                      </a:lnTo>
                      <a:lnTo>
                        <a:pt x="639" y="657"/>
                      </a:lnTo>
                      <a:lnTo>
                        <a:pt x="626" y="657"/>
                      </a:lnTo>
                      <a:lnTo>
                        <a:pt x="614" y="657"/>
                      </a:lnTo>
                      <a:lnTo>
                        <a:pt x="602" y="653"/>
                      </a:lnTo>
                      <a:lnTo>
                        <a:pt x="590" y="650"/>
                      </a:lnTo>
                      <a:lnTo>
                        <a:pt x="579" y="645"/>
                      </a:lnTo>
                      <a:lnTo>
                        <a:pt x="567" y="640"/>
                      </a:lnTo>
                      <a:lnTo>
                        <a:pt x="557" y="631"/>
                      </a:lnTo>
                      <a:lnTo>
                        <a:pt x="547" y="621"/>
                      </a:lnTo>
                      <a:lnTo>
                        <a:pt x="538" y="611"/>
                      </a:lnTo>
                      <a:lnTo>
                        <a:pt x="528" y="599"/>
                      </a:lnTo>
                      <a:lnTo>
                        <a:pt x="518" y="585"/>
                      </a:lnTo>
                      <a:lnTo>
                        <a:pt x="506" y="572"/>
                      </a:lnTo>
                      <a:lnTo>
                        <a:pt x="493" y="557"/>
                      </a:lnTo>
                      <a:lnTo>
                        <a:pt x="481" y="541"/>
                      </a:lnTo>
                      <a:lnTo>
                        <a:pt x="465" y="523"/>
                      </a:lnTo>
                      <a:lnTo>
                        <a:pt x="452" y="504"/>
                      </a:lnTo>
                      <a:lnTo>
                        <a:pt x="436" y="484"/>
                      </a:lnTo>
                      <a:lnTo>
                        <a:pt x="420" y="463"/>
                      </a:lnTo>
                      <a:lnTo>
                        <a:pt x="405" y="441"/>
                      </a:lnTo>
                      <a:lnTo>
                        <a:pt x="387" y="421"/>
                      </a:lnTo>
                      <a:lnTo>
                        <a:pt x="369" y="400"/>
                      </a:lnTo>
                      <a:lnTo>
                        <a:pt x="334" y="358"/>
                      </a:lnTo>
                      <a:lnTo>
                        <a:pt x="297" y="315"/>
                      </a:lnTo>
                      <a:lnTo>
                        <a:pt x="260" y="273"/>
                      </a:lnTo>
                      <a:lnTo>
                        <a:pt x="223" y="229"/>
                      </a:lnTo>
                      <a:lnTo>
                        <a:pt x="205" y="207"/>
                      </a:lnTo>
                      <a:lnTo>
                        <a:pt x="189" y="185"/>
                      </a:lnTo>
                      <a:lnTo>
                        <a:pt x="174" y="163"/>
                      </a:lnTo>
                      <a:lnTo>
                        <a:pt x="158" y="142"/>
                      </a:lnTo>
                      <a:lnTo>
                        <a:pt x="150" y="132"/>
                      </a:lnTo>
                      <a:lnTo>
                        <a:pt x="142" y="122"/>
                      </a:lnTo>
                      <a:lnTo>
                        <a:pt x="135" y="113"/>
                      </a:lnTo>
                      <a:lnTo>
                        <a:pt x="127" y="105"/>
                      </a:lnTo>
                      <a:lnTo>
                        <a:pt x="119" y="96"/>
                      </a:lnTo>
                      <a:lnTo>
                        <a:pt x="113" y="90"/>
                      </a:lnTo>
                      <a:lnTo>
                        <a:pt x="105" y="83"/>
                      </a:lnTo>
                      <a:lnTo>
                        <a:pt x="97" y="76"/>
                      </a:lnTo>
                      <a:lnTo>
                        <a:pt x="91" y="71"/>
                      </a:lnTo>
                      <a:lnTo>
                        <a:pt x="84" y="66"/>
                      </a:lnTo>
                      <a:lnTo>
                        <a:pt x="78" y="61"/>
                      </a:lnTo>
                      <a:lnTo>
                        <a:pt x="70" y="57"/>
                      </a:lnTo>
                      <a:lnTo>
                        <a:pt x="64" y="54"/>
                      </a:lnTo>
                      <a:lnTo>
                        <a:pt x="58" y="51"/>
                      </a:lnTo>
                      <a:lnTo>
                        <a:pt x="52" y="47"/>
                      </a:lnTo>
                      <a:lnTo>
                        <a:pt x="46" y="45"/>
                      </a:lnTo>
                      <a:lnTo>
                        <a:pt x="46" y="45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9" name="组合 188"/>
            <p:cNvGrpSpPr/>
            <p:nvPr/>
          </p:nvGrpSpPr>
          <p:grpSpPr>
            <a:xfrm>
              <a:off x="2156104" y="4053127"/>
              <a:ext cx="450807" cy="453063"/>
              <a:chOff x="2340158" y="3632188"/>
              <a:chExt cx="450807" cy="453063"/>
            </a:xfrm>
          </p:grpSpPr>
          <p:pic>
            <p:nvPicPr>
              <p:cNvPr id="190" name="图片 18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0158" y="3632188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91" name="Freeform 37"/>
              <p:cNvSpPr/>
              <p:nvPr/>
            </p:nvSpPr>
            <p:spPr bwMode="auto">
              <a:xfrm>
                <a:off x="2429368" y="3744137"/>
                <a:ext cx="185415" cy="218747"/>
              </a:xfrm>
              <a:custGeom>
                <a:avLst/>
                <a:gdLst>
                  <a:gd name="T0" fmla="*/ 709 w 713"/>
                  <a:gd name="T1" fmla="*/ 86 h 840"/>
                  <a:gd name="T2" fmla="*/ 697 w 713"/>
                  <a:gd name="T3" fmla="*/ 95 h 840"/>
                  <a:gd name="T4" fmla="*/ 685 w 713"/>
                  <a:gd name="T5" fmla="*/ 101 h 840"/>
                  <a:gd name="T6" fmla="*/ 675 w 713"/>
                  <a:gd name="T7" fmla="*/ 117 h 840"/>
                  <a:gd name="T8" fmla="*/ 664 w 713"/>
                  <a:gd name="T9" fmla="*/ 142 h 840"/>
                  <a:gd name="T10" fmla="*/ 654 w 713"/>
                  <a:gd name="T11" fmla="*/ 178 h 840"/>
                  <a:gd name="T12" fmla="*/ 632 w 713"/>
                  <a:gd name="T13" fmla="*/ 254 h 840"/>
                  <a:gd name="T14" fmla="*/ 593 w 713"/>
                  <a:gd name="T15" fmla="*/ 353 h 840"/>
                  <a:gd name="T16" fmla="*/ 542 w 713"/>
                  <a:gd name="T17" fmla="*/ 463 h 840"/>
                  <a:gd name="T18" fmla="*/ 480 w 713"/>
                  <a:gd name="T19" fmla="*/ 562 h 840"/>
                  <a:gd name="T20" fmla="*/ 401 w 713"/>
                  <a:gd name="T21" fmla="*/ 650 h 840"/>
                  <a:gd name="T22" fmla="*/ 315 w 713"/>
                  <a:gd name="T23" fmla="*/ 719 h 840"/>
                  <a:gd name="T24" fmla="*/ 221 w 713"/>
                  <a:gd name="T25" fmla="*/ 774 h 840"/>
                  <a:gd name="T26" fmla="*/ 124 w 713"/>
                  <a:gd name="T27" fmla="*/ 813 h 840"/>
                  <a:gd name="T28" fmla="*/ 65 w 713"/>
                  <a:gd name="T29" fmla="*/ 830 h 840"/>
                  <a:gd name="T30" fmla="*/ 32 w 713"/>
                  <a:gd name="T31" fmla="*/ 838 h 840"/>
                  <a:gd name="T32" fmla="*/ 10 w 713"/>
                  <a:gd name="T33" fmla="*/ 840 h 840"/>
                  <a:gd name="T34" fmla="*/ 2 w 713"/>
                  <a:gd name="T35" fmla="*/ 837 h 840"/>
                  <a:gd name="T36" fmla="*/ 2 w 713"/>
                  <a:gd name="T37" fmla="*/ 828 h 840"/>
                  <a:gd name="T38" fmla="*/ 18 w 713"/>
                  <a:gd name="T39" fmla="*/ 816 h 840"/>
                  <a:gd name="T40" fmla="*/ 49 w 713"/>
                  <a:gd name="T41" fmla="*/ 798 h 840"/>
                  <a:gd name="T42" fmla="*/ 94 w 713"/>
                  <a:gd name="T43" fmla="*/ 775 h 840"/>
                  <a:gd name="T44" fmla="*/ 190 w 713"/>
                  <a:gd name="T45" fmla="*/ 730 h 840"/>
                  <a:gd name="T46" fmla="*/ 290 w 713"/>
                  <a:gd name="T47" fmla="*/ 662 h 840"/>
                  <a:gd name="T48" fmla="*/ 376 w 713"/>
                  <a:gd name="T49" fmla="*/ 578 h 840"/>
                  <a:gd name="T50" fmla="*/ 450 w 713"/>
                  <a:gd name="T51" fmla="*/ 482 h 840"/>
                  <a:gd name="T52" fmla="*/ 507 w 713"/>
                  <a:gd name="T53" fmla="*/ 370 h 840"/>
                  <a:gd name="T54" fmla="*/ 550 w 713"/>
                  <a:gd name="T55" fmla="*/ 254 h 840"/>
                  <a:gd name="T56" fmla="*/ 570 w 713"/>
                  <a:gd name="T57" fmla="*/ 183 h 840"/>
                  <a:gd name="T58" fmla="*/ 579 w 713"/>
                  <a:gd name="T59" fmla="*/ 140 h 840"/>
                  <a:gd name="T60" fmla="*/ 583 w 713"/>
                  <a:gd name="T61" fmla="*/ 110 h 840"/>
                  <a:gd name="T62" fmla="*/ 581 w 713"/>
                  <a:gd name="T63" fmla="*/ 90 h 840"/>
                  <a:gd name="T64" fmla="*/ 577 w 713"/>
                  <a:gd name="T65" fmla="*/ 81 h 840"/>
                  <a:gd name="T66" fmla="*/ 558 w 713"/>
                  <a:gd name="T67" fmla="*/ 79 h 840"/>
                  <a:gd name="T68" fmla="*/ 507 w 713"/>
                  <a:gd name="T69" fmla="*/ 91 h 840"/>
                  <a:gd name="T70" fmla="*/ 401 w 713"/>
                  <a:gd name="T71" fmla="*/ 118 h 840"/>
                  <a:gd name="T72" fmla="*/ 313 w 713"/>
                  <a:gd name="T73" fmla="*/ 140 h 840"/>
                  <a:gd name="T74" fmla="*/ 272 w 713"/>
                  <a:gd name="T75" fmla="*/ 147 h 840"/>
                  <a:gd name="T76" fmla="*/ 243 w 713"/>
                  <a:gd name="T77" fmla="*/ 144 h 840"/>
                  <a:gd name="T78" fmla="*/ 210 w 713"/>
                  <a:gd name="T79" fmla="*/ 132 h 840"/>
                  <a:gd name="T80" fmla="*/ 188 w 713"/>
                  <a:gd name="T81" fmla="*/ 110 h 840"/>
                  <a:gd name="T82" fmla="*/ 225 w 713"/>
                  <a:gd name="T83" fmla="*/ 95 h 840"/>
                  <a:gd name="T84" fmla="*/ 337 w 713"/>
                  <a:gd name="T85" fmla="*/ 78 h 840"/>
                  <a:gd name="T86" fmla="*/ 433 w 713"/>
                  <a:gd name="T87" fmla="*/ 52 h 840"/>
                  <a:gd name="T88" fmla="*/ 486 w 713"/>
                  <a:gd name="T89" fmla="*/ 40 h 840"/>
                  <a:gd name="T90" fmla="*/ 525 w 713"/>
                  <a:gd name="T91" fmla="*/ 28 h 840"/>
                  <a:gd name="T92" fmla="*/ 552 w 713"/>
                  <a:gd name="T93" fmla="*/ 18 h 840"/>
                  <a:gd name="T94" fmla="*/ 568 w 713"/>
                  <a:gd name="T95" fmla="*/ 8 h 840"/>
                  <a:gd name="T96" fmla="*/ 583 w 713"/>
                  <a:gd name="T97" fmla="*/ 0 h 840"/>
                  <a:gd name="T98" fmla="*/ 597 w 713"/>
                  <a:gd name="T99" fmla="*/ 1 h 840"/>
                  <a:gd name="T100" fmla="*/ 630 w 713"/>
                  <a:gd name="T101" fmla="*/ 17 h 840"/>
                  <a:gd name="T102" fmla="*/ 679 w 713"/>
                  <a:gd name="T103" fmla="*/ 44 h 840"/>
                  <a:gd name="T104" fmla="*/ 709 w 713"/>
                  <a:gd name="T105" fmla="*/ 67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13" h="840">
                    <a:moveTo>
                      <a:pt x="713" y="76"/>
                    </a:moveTo>
                    <a:lnTo>
                      <a:pt x="711" y="79"/>
                    </a:lnTo>
                    <a:lnTo>
                      <a:pt x="711" y="83"/>
                    </a:lnTo>
                    <a:lnTo>
                      <a:pt x="709" y="86"/>
                    </a:lnTo>
                    <a:lnTo>
                      <a:pt x="707" y="88"/>
                    </a:lnTo>
                    <a:lnTo>
                      <a:pt x="705" y="90"/>
                    </a:lnTo>
                    <a:lnTo>
                      <a:pt x="703" y="93"/>
                    </a:lnTo>
                    <a:lnTo>
                      <a:pt x="697" y="95"/>
                    </a:lnTo>
                    <a:lnTo>
                      <a:pt x="693" y="96"/>
                    </a:lnTo>
                    <a:lnTo>
                      <a:pt x="691" y="98"/>
                    </a:lnTo>
                    <a:lnTo>
                      <a:pt x="687" y="100"/>
                    </a:lnTo>
                    <a:lnTo>
                      <a:pt x="685" y="101"/>
                    </a:lnTo>
                    <a:lnTo>
                      <a:pt x="683" y="105"/>
                    </a:lnTo>
                    <a:lnTo>
                      <a:pt x="679" y="108"/>
                    </a:lnTo>
                    <a:lnTo>
                      <a:pt x="677" y="113"/>
                    </a:lnTo>
                    <a:lnTo>
                      <a:pt x="675" y="117"/>
                    </a:lnTo>
                    <a:lnTo>
                      <a:pt x="671" y="123"/>
                    </a:lnTo>
                    <a:lnTo>
                      <a:pt x="669" y="129"/>
                    </a:lnTo>
                    <a:lnTo>
                      <a:pt x="668" y="135"/>
                    </a:lnTo>
                    <a:lnTo>
                      <a:pt x="664" y="142"/>
                    </a:lnTo>
                    <a:lnTo>
                      <a:pt x="662" y="151"/>
                    </a:lnTo>
                    <a:lnTo>
                      <a:pt x="660" y="159"/>
                    </a:lnTo>
                    <a:lnTo>
                      <a:pt x="656" y="168"/>
                    </a:lnTo>
                    <a:lnTo>
                      <a:pt x="654" y="178"/>
                    </a:lnTo>
                    <a:lnTo>
                      <a:pt x="652" y="188"/>
                    </a:lnTo>
                    <a:lnTo>
                      <a:pt x="646" y="208"/>
                    </a:lnTo>
                    <a:lnTo>
                      <a:pt x="638" y="230"/>
                    </a:lnTo>
                    <a:lnTo>
                      <a:pt x="632" y="254"/>
                    </a:lnTo>
                    <a:lnTo>
                      <a:pt x="623" y="276"/>
                    </a:lnTo>
                    <a:lnTo>
                      <a:pt x="615" y="302"/>
                    </a:lnTo>
                    <a:lnTo>
                      <a:pt x="605" y="327"/>
                    </a:lnTo>
                    <a:lnTo>
                      <a:pt x="593" y="353"/>
                    </a:lnTo>
                    <a:lnTo>
                      <a:pt x="581" y="382"/>
                    </a:lnTo>
                    <a:lnTo>
                      <a:pt x="570" y="410"/>
                    </a:lnTo>
                    <a:lnTo>
                      <a:pt x="556" y="438"/>
                    </a:lnTo>
                    <a:lnTo>
                      <a:pt x="542" y="463"/>
                    </a:lnTo>
                    <a:lnTo>
                      <a:pt x="529" y="489"/>
                    </a:lnTo>
                    <a:lnTo>
                      <a:pt x="513" y="514"/>
                    </a:lnTo>
                    <a:lnTo>
                      <a:pt x="497" y="538"/>
                    </a:lnTo>
                    <a:lnTo>
                      <a:pt x="480" y="562"/>
                    </a:lnTo>
                    <a:lnTo>
                      <a:pt x="460" y="585"/>
                    </a:lnTo>
                    <a:lnTo>
                      <a:pt x="441" y="607"/>
                    </a:lnTo>
                    <a:lnTo>
                      <a:pt x="421" y="629"/>
                    </a:lnTo>
                    <a:lnTo>
                      <a:pt x="401" y="650"/>
                    </a:lnTo>
                    <a:lnTo>
                      <a:pt x="380" y="668"/>
                    </a:lnTo>
                    <a:lnTo>
                      <a:pt x="360" y="687"/>
                    </a:lnTo>
                    <a:lnTo>
                      <a:pt x="339" y="704"/>
                    </a:lnTo>
                    <a:lnTo>
                      <a:pt x="315" y="719"/>
                    </a:lnTo>
                    <a:lnTo>
                      <a:pt x="294" y="733"/>
                    </a:lnTo>
                    <a:lnTo>
                      <a:pt x="268" y="748"/>
                    </a:lnTo>
                    <a:lnTo>
                      <a:pt x="245" y="762"/>
                    </a:lnTo>
                    <a:lnTo>
                      <a:pt x="221" y="774"/>
                    </a:lnTo>
                    <a:lnTo>
                      <a:pt x="196" y="786"/>
                    </a:lnTo>
                    <a:lnTo>
                      <a:pt x="172" y="796"/>
                    </a:lnTo>
                    <a:lnTo>
                      <a:pt x="147" y="806"/>
                    </a:lnTo>
                    <a:lnTo>
                      <a:pt x="124" y="813"/>
                    </a:lnTo>
                    <a:lnTo>
                      <a:pt x="98" y="820"/>
                    </a:lnTo>
                    <a:lnTo>
                      <a:pt x="86" y="823"/>
                    </a:lnTo>
                    <a:lnTo>
                      <a:pt x="77" y="826"/>
                    </a:lnTo>
                    <a:lnTo>
                      <a:pt x="65" y="830"/>
                    </a:lnTo>
                    <a:lnTo>
                      <a:pt x="55" y="831"/>
                    </a:lnTo>
                    <a:lnTo>
                      <a:pt x="47" y="835"/>
                    </a:lnTo>
                    <a:lnTo>
                      <a:pt x="39" y="837"/>
                    </a:lnTo>
                    <a:lnTo>
                      <a:pt x="32" y="838"/>
                    </a:lnTo>
                    <a:lnTo>
                      <a:pt x="26" y="838"/>
                    </a:lnTo>
                    <a:lnTo>
                      <a:pt x="20" y="840"/>
                    </a:lnTo>
                    <a:lnTo>
                      <a:pt x="14" y="840"/>
                    </a:lnTo>
                    <a:lnTo>
                      <a:pt x="10" y="840"/>
                    </a:lnTo>
                    <a:lnTo>
                      <a:pt x="8" y="840"/>
                    </a:lnTo>
                    <a:lnTo>
                      <a:pt x="4" y="838"/>
                    </a:lnTo>
                    <a:lnTo>
                      <a:pt x="2" y="838"/>
                    </a:lnTo>
                    <a:lnTo>
                      <a:pt x="2" y="837"/>
                    </a:lnTo>
                    <a:lnTo>
                      <a:pt x="0" y="835"/>
                    </a:lnTo>
                    <a:lnTo>
                      <a:pt x="0" y="833"/>
                    </a:lnTo>
                    <a:lnTo>
                      <a:pt x="2" y="830"/>
                    </a:lnTo>
                    <a:lnTo>
                      <a:pt x="2" y="828"/>
                    </a:lnTo>
                    <a:lnTo>
                      <a:pt x="6" y="825"/>
                    </a:lnTo>
                    <a:lnTo>
                      <a:pt x="8" y="823"/>
                    </a:lnTo>
                    <a:lnTo>
                      <a:pt x="14" y="820"/>
                    </a:lnTo>
                    <a:lnTo>
                      <a:pt x="18" y="816"/>
                    </a:lnTo>
                    <a:lnTo>
                      <a:pt x="26" y="811"/>
                    </a:lnTo>
                    <a:lnTo>
                      <a:pt x="32" y="808"/>
                    </a:lnTo>
                    <a:lnTo>
                      <a:pt x="39" y="803"/>
                    </a:lnTo>
                    <a:lnTo>
                      <a:pt x="49" y="798"/>
                    </a:lnTo>
                    <a:lnTo>
                      <a:pt x="59" y="792"/>
                    </a:lnTo>
                    <a:lnTo>
                      <a:pt x="71" y="787"/>
                    </a:lnTo>
                    <a:lnTo>
                      <a:pt x="82" y="782"/>
                    </a:lnTo>
                    <a:lnTo>
                      <a:pt x="94" y="775"/>
                    </a:lnTo>
                    <a:lnTo>
                      <a:pt x="108" y="769"/>
                    </a:lnTo>
                    <a:lnTo>
                      <a:pt x="135" y="757"/>
                    </a:lnTo>
                    <a:lnTo>
                      <a:pt x="163" y="743"/>
                    </a:lnTo>
                    <a:lnTo>
                      <a:pt x="190" y="730"/>
                    </a:lnTo>
                    <a:lnTo>
                      <a:pt x="215" y="714"/>
                    </a:lnTo>
                    <a:lnTo>
                      <a:pt x="241" y="699"/>
                    </a:lnTo>
                    <a:lnTo>
                      <a:pt x="266" y="680"/>
                    </a:lnTo>
                    <a:lnTo>
                      <a:pt x="290" y="662"/>
                    </a:lnTo>
                    <a:lnTo>
                      <a:pt x="311" y="641"/>
                    </a:lnTo>
                    <a:lnTo>
                      <a:pt x="335" y="621"/>
                    </a:lnTo>
                    <a:lnTo>
                      <a:pt x="356" y="601"/>
                    </a:lnTo>
                    <a:lnTo>
                      <a:pt x="376" y="578"/>
                    </a:lnTo>
                    <a:lnTo>
                      <a:pt x="396" y="556"/>
                    </a:lnTo>
                    <a:lnTo>
                      <a:pt x="415" y="533"/>
                    </a:lnTo>
                    <a:lnTo>
                      <a:pt x="433" y="507"/>
                    </a:lnTo>
                    <a:lnTo>
                      <a:pt x="450" y="482"/>
                    </a:lnTo>
                    <a:lnTo>
                      <a:pt x="466" y="453"/>
                    </a:lnTo>
                    <a:lnTo>
                      <a:pt x="480" y="426"/>
                    </a:lnTo>
                    <a:lnTo>
                      <a:pt x="493" y="399"/>
                    </a:lnTo>
                    <a:lnTo>
                      <a:pt x="507" y="370"/>
                    </a:lnTo>
                    <a:lnTo>
                      <a:pt x="519" y="342"/>
                    </a:lnTo>
                    <a:lnTo>
                      <a:pt x="531" y="314"/>
                    </a:lnTo>
                    <a:lnTo>
                      <a:pt x="540" y="283"/>
                    </a:lnTo>
                    <a:lnTo>
                      <a:pt x="550" y="254"/>
                    </a:lnTo>
                    <a:lnTo>
                      <a:pt x="558" y="224"/>
                    </a:lnTo>
                    <a:lnTo>
                      <a:pt x="562" y="210"/>
                    </a:lnTo>
                    <a:lnTo>
                      <a:pt x="566" y="196"/>
                    </a:lnTo>
                    <a:lnTo>
                      <a:pt x="570" y="183"/>
                    </a:lnTo>
                    <a:lnTo>
                      <a:pt x="572" y="171"/>
                    </a:lnTo>
                    <a:lnTo>
                      <a:pt x="576" y="161"/>
                    </a:lnTo>
                    <a:lnTo>
                      <a:pt x="577" y="151"/>
                    </a:lnTo>
                    <a:lnTo>
                      <a:pt x="579" y="140"/>
                    </a:lnTo>
                    <a:lnTo>
                      <a:pt x="579" y="132"/>
                    </a:lnTo>
                    <a:lnTo>
                      <a:pt x="581" y="123"/>
                    </a:lnTo>
                    <a:lnTo>
                      <a:pt x="581" y="117"/>
                    </a:lnTo>
                    <a:lnTo>
                      <a:pt x="583" y="110"/>
                    </a:lnTo>
                    <a:lnTo>
                      <a:pt x="583" y="103"/>
                    </a:lnTo>
                    <a:lnTo>
                      <a:pt x="583" y="98"/>
                    </a:lnTo>
                    <a:lnTo>
                      <a:pt x="583" y="93"/>
                    </a:lnTo>
                    <a:lnTo>
                      <a:pt x="581" y="90"/>
                    </a:lnTo>
                    <a:lnTo>
                      <a:pt x="581" y="86"/>
                    </a:lnTo>
                    <a:lnTo>
                      <a:pt x="579" y="84"/>
                    </a:lnTo>
                    <a:lnTo>
                      <a:pt x="579" y="83"/>
                    </a:lnTo>
                    <a:lnTo>
                      <a:pt x="577" y="81"/>
                    </a:lnTo>
                    <a:lnTo>
                      <a:pt x="574" y="81"/>
                    </a:lnTo>
                    <a:lnTo>
                      <a:pt x="572" y="79"/>
                    </a:lnTo>
                    <a:lnTo>
                      <a:pt x="568" y="79"/>
                    </a:lnTo>
                    <a:lnTo>
                      <a:pt x="558" y="79"/>
                    </a:lnTo>
                    <a:lnTo>
                      <a:pt x="548" y="79"/>
                    </a:lnTo>
                    <a:lnTo>
                      <a:pt x="536" y="83"/>
                    </a:lnTo>
                    <a:lnTo>
                      <a:pt x="523" y="86"/>
                    </a:lnTo>
                    <a:lnTo>
                      <a:pt x="507" y="91"/>
                    </a:lnTo>
                    <a:lnTo>
                      <a:pt x="489" y="96"/>
                    </a:lnTo>
                    <a:lnTo>
                      <a:pt x="472" y="101"/>
                    </a:lnTo>
                    <a:lnTo>
                      <a:pt x="437" y="112"/>
                    </a:lnTo>
                    <a:lnTo>
                      <a:pt x="401" y="118"/>
                    </a:lnTo>
                    <a:lnTo>
                      <a:pt x="364" y="127"/>
                    </a:lnTo>
                    <a:lnTo>
                      <a:pt x="345" y="132"/>
                    </a:lnTo>
                    <a:lnTo>
                      <a:pt x="329" y="137"/>
                    </a:lnTo>
                    <a:lnTo>
                      <a:pt x="313" y="140"/>
                    </a:lnTo>
                    <a:lnTo>
                      <a:pt x="300" y="142"/>
                    </a:lnTo>
                    <a:lnTo>
                      <a:pt x="290" y="146"/>
                    </a:lnTo>
                    <a:lnTo>
                      <a:pt x="280" y="146"/>
                    </a:lnTo>
                    <a:lnTo>
                      <a:pt x="272" y="147"/>
                    </a:lnTo>
                    <a:lnTo>
                      <a:pt x="266" y="147"/>
                    </a:lnTo>
                    <a:lnTo>
                      <a:pt x="260" y="147"/>
                    </a:lnTo>
                    <a:lnTo>
                      <a:pt x="255" y="146"/>
                    </a:lnTo>
                    <a:lnTo>
                      <a:pt x="243" y="144"/>
                    </a:lnTo>
                    <a:lnTo>
                      <a:pt x="231" y="140"/>
                    </a:lnTo>
                    <a:lnTo>
                      <a:pt x="219" y="137"/>
                    </a:lnTo>
                    <a:lnTo>
                      <a:pt x="214" y="134"/>
                    </a:lnTo>
                    <a:lnTo>
                      <a:pt x="210" y="132"/>
                    </a:lnTo>
                    <a:lnTo>
                      <a:pt x="204" y="127"/>
                    </a:lnTo>
                    <a:lnTo>
                      <a:pt x="198" y="122"/>
                    </a:lnTo>
                    <a:lnTo>
                      <a:pt x="192" y="117"/>
                    </a:lnTo>
                    <a:lnTo>
                      <a:pt x="188" y="110"/>
                    </a:lnTo>
                    <a:lnTo>
                      <a:pt x="182" y="103"/>
                    </a:lnTo>
                    <a:lnTo>
                      <a:pt x="178" y="96"/>
                    </a:lnTo>
                    <a:lnTo>
                      <a:pt x="200" y="96"/>
                    </a:lnTo>
                    <a:lnTo>
                      <a:pt x="225" y="95"/>
                    </a:lnTo>
                    <a:lnTo>
                      <a:pt x="251" y="91"/>
                    </a:lnTo>
                    <a:lnTo>
                      <a:pt x="278" y="88"/>
                    </a:lnTo>
                    <a:lnTo>
                      <a:pt x="307" y="83"/>
                    </a:lnTo>
                    <a:lnTo>
                      <a:pt x="337" y="78"/>
                    </a:lnTo>
                    <a:lnTo>
                      <a:pt x="368" y="69"/>
                    </a:lnTo>
                    <a:lnTo>
                      <a:pt x="401" y="61"/>
                    </a:lnTo>
                    <a:lnTo>
                      <a:pt x="417" y="57"/>
                    </a:lnTo>
                    <a:lnTo>
                      <a:pt x="433" y="52"/>
                    </a:lnTo>
                    <a:lnTo>
                      <a:pt x="446" y="49"/>
                    </a:lnTo>
                    <a:lnTo>
                      <a:pt x="460" y="45"/>
                    </a:lnTo>
                    <a:lnTo>
                      <a:pt x="474" y="42"/>
                    </a:lnTo>
                    <a:lnTo>
                      <a:pt x="486" y="40"/>
                    </a:lnTo>
                    <a:lnTo>
                      <a:pt x="497" y="37"/>
                    </a:lnTo>
                    <a:lnTo>
                      <a:pt x="507" y="33"/>
                    </a:lnTo>
                    <a:lnTo>
                      <a:pt x="517" y="30"/>
                    </a:lnTo>
                    <a:lnTo>
                      <a:pt x="525" y="28"/>
                    </a:lnTo>
                    <a:lnTo>
                      <a:pt x="532" y="25"/>
                    </a:lnTo>
                    <a:lnTo>
                      <a:pt x="540" y="23"/>
                    </a:lnTo>
                    <a:lnTo>
                      <a:pt x="546" y="20"/>
                    </a:lnTo>
                    <a:lnTo>
                      <a:pt x="552" y="18"/>
                    </a:lnTo>
                    <a:lnTo>
                      <a:pt x="556" y="17"/>
                    </a:lnTo>
                    <a:lnTo>
                      <a:pt x="558" y="15"/>
                    </a:lnTo>
                    <a:lnTo>
                      <a:pt x="564" y="11"/>
                    </a:lnTo>
                    <a:lnTo>
                      <a:pt x="568" y="8"/>
                    </a:lnTo>
                    <a:lnTo>
                      <a:pt x="572" y="5"/>
                    </a:lnTo>
                    <a:lnTo>
                      <a:pt x="576" y="3"/>
                    </a:lnTo>
                    <a:lnTo>
                      <a:pt x="579" y="1"/>
                    </a:lnTo>
                    <a:lnTo>
                      <a:pt x="583" y="0"/>
                    </a:lnTo>
                    <a:lnTo>
                      <a:pt x="587" y="0"/>
                    </a:lnTo>
                    <a:lnTo>
                      <a:pt x="591" y="0"/>
                    </a:lnTo>
                    <a:lnTo>
                      <a:pt x="593" y="0"/>
                    </a:lnTo>
                    <a:lnTo>
                      <a:pt x="597" y="1"/>
                    </a:lnTo>
                    <a:lnTo>
                      <a:pt x="603" y="3"/>
                    </a:lnTo>
                    <a:lnTo>
                      <a:pt x="611" y="6"/>
                    </a:lnTo>
                    <a:lnTo>
                      <a:pt x="621" y="11"/>
                    </a:lnTo>
                    <a:lnTo>
                      <a:pt x="630" y="17"/>
                    </a:lnTo>
                    <a:lnTo>
                      <a:pt x="642" y="23"/>
                    </a:lnTo>
                    <a:lnTo>
                      <a:pt x="656" y="30"/>
                    </a:lnTo>
                    <a:lnTo>
                      <a:pt x="669" y="37"/>
                    </a:lnTo>
                    <a:lnTo>
                      <a:pt x="679" y="44"/>
                    </a:lnTo>
                    <a:lnTo>
                      <a:pt x="689" y="50"/>
                    </a:lnTo>
                    <a:lnTo>
                      <a:pt x="697" y="57"/>
                    </a:lnTo>
                    <a:lnTo>
                      <a:pt x="703" y="62"/>
                    </a:lnTo>
                    <a:lnTo>
                      <a:pt x="709" y="67"/>
                    </a:lnTo>
                    <a:lnTo>
                      <a:pt x="711" y="73"/>
                    </a:lnTo>
                    <a:lnTo>
                      <a:pt x="713" y="76"/>
                    </a:lnTo>
                    <a:lnTo>
                      <a:pt x="713" y="76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6" name="任意多边形 195"/>
          <p:cNvSpPr/>
          <p:nvPr/>
        </p:nvSpPr>
        <p:spPr>
          <a:xfrm>
            <a:off x="1511120" y="2057430"/>
            <a:ext cx="900393" cy="247745"/>
          </a:xfrm>
          <a:custGeom>
            <a:avLst/>
            <a:gdLst>
              <a:gd name="connsiteX0" fmla="*/ 681606 w 900393"/>
              <a:gd name="connsiteY0" fmla="*/ 0 h 247745"/>
              <a:gd name="connsiteX1" fmla="*/ 688338 w 900393"/>
              <a:gd name="connsiteY1" fmla="*/ 0 h 247745"/>
              <a:gd name="connsiteX2" fmla="*/ 695070 w 900393"/>
              <a:gd name="connsiteY2" fmla="*/ 0 h 247745"/>
              <a:gd name="connsiteX3" fmla="*/ 698436 w 900393"/>
              <a:gd name="connsiteY3" fmla="*/ 0 h 247745"/>
              <a:gd name="connsiteX4" fmla="*/ 705168 w 900393"/>
              <a:gd name="connsiteY4" fmla="*/ 1685 h 247745"/>
              <a:gd name="connsiteX5" fmla="*/ 715266 w 900393"/>
              <a:gd name="connsiteY5" fmla="*/ 5056 h 247745"/>
              <a:gd name="connsiteX6" fmla="*/ 728729 w 900393"/>
              <a:gd name="connsiteY6" fmla="*/ 10112 h 247745"/>
              <a:gd name="connsiteX7" fmla="*/ 745559 w 900393"/>
              <a:gd name="connsiteY7" fmla="*/ 18539 h 247745"/>
              <a:gd name="connsiteX8" fmla="*/ 760706 w 900393"/>
              <a:gd name="connsiteY8" fmla="*/ 28651 h 247745"/>
              <a:gd name="connsiteX9" fmla="*/ 780902 w 900393"/>
              <a:gd name="connsiteY9" fmla="*/ 38763 h 247745"/>
              <a:gd name="connsiteX10" fmla="*/ 804463 w 900393"/>
              <a:gd name="connsiteY10" fmla="*/ 50560 h 247745"/>
              <a:gd name="connsiteX11" fmla="*/ 826342 w 900393"/>
              <a:gd name="connsiteY11" fmla="*/ 62358 h 247745"/>
              <a:gd name="connsiteX12" fmla="*/ 843172 w 900393"/>
              <a:gd name="connsiteY12" fmla="*/ 74155 h 247745"/>
              <a:gd name="connsiteX13" fmla="*/ 860002 w 900393"/>
              <a:gd name="connsiteY13" fmla="*/ 84267 h 247745"/>
              <a:gd name="connsiteX14" fmla="*/ 873466 w 900393"/>
              <a:gd name="connsiteY14" fmla="*/ 96064 h 247745"/>
              <a:gd name="connsiteX15" fmla="*/ 883563 w 900393"/>
              <a:gd name="connsiteY15" fmla="*/ 104491 h 247745"/>
              <a:gd name="connsiteX16" fmla="*/ 893661 w 900393"/>
              <a:gd name="connsiteY16" fmla="*/ 112918 h 247745"/>
              <a:gd name="connsiteX17" fmla="*/ 897027 w 900393"/>
              <a:gd name="connsiteY17" fmla="*/ 123030 h 247745"/>
              <a:gd name="connsiteX18" fmla="*/ 900393 w 900393"/>
              <a:gd name="connsiteY18" fmla="*/ 128086 h 247745"/>
              <a:gd name="connsiteX19" fmla="*/ 897027 w 900393"/>
              <a:gd name="connsiteY19" fmla="*/ 133142 h 247745"/>
              <a:gd name="connsiteX20" fmla="*/ 897027 w 900393"/>
              <a:gd name="connsiteY20" fmla="*/ 139883 h 247745"/>
              <a:gd name="connsiteX21" fmla="*/ 893661 w 900393"/>
              <a:gd name="connsiteY21" fmla="*/ 144939 h 247745"/>
              <a:gd name="connsiteX22" fmla="*/ 890295 w 900393"/>
              <a:gd name="connsiteY22" fmla="*/ 148310 h 247745"/>
              <a:gd name="connsiteX23" fmla="*/ 886929 w 900393"/>
              <a:gd name="connsiteY23" fmla="*/ 151681 h 247745"/>
              <a:gd name="connsiteX24" fmla="*/ 883563 w 900393"/>
              <a:gd name="connsiteY24" fmla="*/ 156737 h 247745"/>
              <a:gd name="connsiteX25" fmla="*/ 873466 w 900393"/>
              <a:gd name="connsiteY25" fmla="*/ 160107 h 247745"/>
              <a:gd name="connsiteX26" fmla="*/ 866734 w 900393"/>
              <a:gd name="connsiteY26" fmla="*/ 161793 h 247745"/>
              <a:gd name="connsiteX27" fmla="*/ 863368 w 900393"/>
              <a:gd name="connsiteY27" fmla="*/ 165163 h 247745"/>
              <a:gd name="connsiteX28" fmla="*/ 856636 w 900393"/>
              <a:gd name="connsiteY28" fmla="*/ 168534 h 247745"/>
              <a:gd name="connsiteX29" fmla="*/ 853270 w 900393"/>
              <a:gd name="connsiteY29" fmla="*/ 170220 h 247745"/>
              <a:gd name="connsiteX30" fmla="*/ 849904 w 900393"/>
              <a:gd name="connsiteY30" fmla="*/ 176961 h 247745"/>
              <a:gd name="connsiteX31" fmla="*/ 843172 w 900393"/>
              <a:gd name="connsiteY31" fmla="*/ 182017 h 247745"/>
              <a:gd name="connsiteX32" fmla="*/ 841939 w 900393"/>
              <a:gd name="connsiteY32" fmla="*/ 185105 h 247745"/>
              <a:gd name="connsiteX33" fmla="*/ 834953 w 900393"/>
              <a:gd name="connsiteY33" fmla="*/ 183092 h 247745"/>
              <a:gd name="connsiteX34" fmla="*/ 784865 w 900393"/>
              <a:gd name="connsiteY34" fmla="*/ 170591 h 247745"/>
              <a:gd name="connsiteX35" fmla="*/ 727715 w 900393"/>
              <a:gd name="connsiteY35" fmla="*/ 151541 h 247745"/>
              <a:gd name="connsiteX36" fmla="*/ 681740 w 900393"/>
              <a:gd name="connsiteY36" fmla="*/ 156135 h 247745"/>
              <a:gd name="connsiteX37" fmla="*/ 681260 w 900393"/>
              <a:gd name="connsiteY37" fmla="*/ 156217 h 247745"/>
              <a:gd name="connsiteX38" fmla="*/ 678240 w 900393"/>
              <a:gd name="connsiteY38" fmla="*/ 151681 h 247745"/>
              <a:gd name="connsiteX39" fmla="*/ 678240 w 900393"/>
              <a:gd name="connsiteY39" fmla="*/ 144939 h 247745"/>
              <a:gd name="connsiteX40" fmla="*/ 674874 w 900393"/>
              <a:gd name="connsiteY40" fmla="*/ 141569 h 247745"/>
              <a:gd name="connsiteX41" fmla="*/ 674874 w 900393"/>
              <a:gd name="connsiteY41" fmla="*/ 139883 h 247745"/>
              <a:gd name="connsiteX42" fmla="*/ 671508 w 900393"/>
              <a:gd name="connsiteY42" fmla="*/ 136513 h 247745"/>
              <a:gd name="connsiteX43" fmla="*/ 666459 w 900393"/>
              <a:gd name="connsiteY43" fmla="*/ 136513 h 247745"/>
              <a:gd name="connsiteX44" fmla="*/ 663093 w 900393"/>
              <a:gd name="connsiteY44" fmla="*/ 133142 h 247745"/>
              <a:gd name="connsiteX45" fmla="*/ 656361 w 900393"/>
              <a:gd name="connsiteY45" fmla="*/ 133142 h 247745"/>
              <a:gd name="connsiteX46" fmla="*/ 639532 w 900393"/>
              <a:gd name="connsiteY46" fmla="*/ 133142 h 247745"/>
              <a:gd name="connsiteX47" fmla="*/ 622702 w 900393"/>
              <a:gd name="connsiteY47" fmla="*/ 133142 h 247745"/>
              <a:gd name="connsiteX48" fmla="*/ 602506 w 900393"/>
              <a:gd name="connsiteY48" fmla="*/ 139883 h 247745"/>
              <a:gd name="connsiteX49" fmla="*/ 580627 w 900393"/>
              <a:gd name="connsiteY49" fmla="*/ 144939 h 247745"/>
              <a:gd name="connsiteX50" fmla="*/ 553700 w 900393"/>
              <a:gd name="connsiteY50" fmla="*/ 153366 h 247745"/>
              <a:gd name="connsiteX51" fmla="*/ 523406 w 900393"/>
              <a:gd name="connsiteY51" fmla="*/ 161793 h 247745"/>
              <a:gd name="connsiteX52" fmla="*/ 494796 w 900393"/>
              <a:gd name="connsiteY52" fmla="*/ 170220 h 247745"/>
              <a:gd name="connsiteX53" fmla="*/ 435891 w 900393"/>
              <a:gd name="connsiteY53" fmla="*/ 188758 h 247745"/>
              <a:gd name="connsiteX54" fmla="*/ 375304 w 900393"/>
              <a:gd name="connsiteY54" fmla="*/ 198870 h 247745"/>
              <a:gd name="connsiteX55" fmla="*/ 313034 w 900393"/>
              <a:gd name="connsiteY55" fmla="*/ 214038 h 247745"/>
              <a:gd name="connsiteX56" fmla="*/ 281057 w 900393"/>
              <a:gd name="connsiteY56" fmla="*/ 222465 h 247745"/>
              <a:gd name="connsiteX57" fmla="*/ 254130 w 900393"/>
              <a:gd name="connsiteY57" fmla="*/ 230892 h 247745"/>
              <a:gd name="connsiteX58" fmla="*/ 227202 w 900393"/>
              <a:gd name="connsiteY58" fmla="*/ 235948 h 247745"/>
              <a:gd name="connsiteX59" fmla="*/ 205323 w 900393"/>
              <a:gd name="connsiteY59" fmla="*/ 239318 h 247745"/>
              <a:gd name="connsiteX60" fmla="*/ 188494 w 900393"/>
              <a:gd name="connsiteY60" fmla="*/ 246060 h 247745"/>
              <a:gd name="connsiteX61" fmla="*/ 171664 w 900393"/>
              <a:gd name="connsiteY61" fmla="*/ 246060 h 247745"/>
              <a:gd name="connsiteX62" fmla="*/ 158200 w 900393"/>
              <a:gd name="connsiteY62" fmla="*/ 247745 h 247745"/>
              <a:gd name="connsiteX63" fmla="*/ 148102 w 900393"/>
              <a:gd name="connsiteY63" fmla="*/ 247745 h 247745"/>
              <a:gd name="connsiteX64" fmla="*/ 138004 w 900393"/>
              <a:gd name="connsiteY64" fmla="*/ 247745 h 247745"/>
              <a:gd name="connsiteX65" fmla="*/ 129589 w 900393"/>
              <a:gd name="connsiteY65" fmla="*/ 246060 h 247745"/>
              <a:gd name="connsiteX66" fmla="*/ 109394 w 900393"/>
              <a:gd name="connsiteY66" fmla="*/ 242689 h 247745"/>
              <a:gd name="connsiteX67" fmla="*/ 89198 w 900393"/>
              <a:gd name="connsiteY67" fmla="*/ 235948 h 247745"/>
              <a:gd name="connsiteX68" fmla="*/ 69002 w 900393"/>
              <a:gd name="connsiteY68" fmla="*/ 230892 h 247745"/>
              <a:gd name="connsiteX69" fmla="*/ 60587 w 900393"/>
              <a:gd name="connsiteY69" fmla="*/ 225836 h 247745"/>
              <a:gd name="connsiteX70" fmla="*/ 53855 w 900393"/>
              <a:gd name="connsiteY70" fmla="*/ 222465 h 247745"/>
              <a:gd name="connsiteX71" fmla="*/ 43758 w 900393"/>
              <a:gd name="connsiteY71" fmla="*/ 214038 h 247745"/>
              <a:gd name="connsiteX72" fmla="*/ 33660 w 900393"/>
              <a:gd name="connsiteY72" fmla="*/ 205612 h 247745"/>
              <a:gd name="connsiteX73" fmla="*/ 23562 w 900393"/>
              <a:gd name="connsiteY73" fmla="*/ 197185 h 247745"/>
              <a:gd name="connsiteX74" fmla="*/ 16830 w 900393"/>
              <a:gd name="connsiteY74" fmla="*/ 185388 h 247745"/>
              <a:gd name="connsiteX75" fmla="*/ 6732 w 900393"/>
              <a:gd name="connsiteY75" fmla="*/ 173590 h 247745"/>
              <a:gd name="connsiteX76" fmla="*/ 0 w 900393"/>
              <a:gd name="connsiteY76" fmla="*/ 161793 h 247745"/>
              <a:gd name="connsiteX77" fmla="*/ 37026 w 900393"/>
              <a:gd name="connsiteY77" fmla="*/ 161793 h 247745"/>
              <a:gd name="connsiteX78" fmla="*/ 79100 w 900393"/>
              <a:gd name="connsiteY78" fmla="*/ 160107 h 247745"/>
              <a:gd name="connsiteX79" fmla="*/ 122857 w 900393"/>
              <a:gd name="connsiteY79" fmla="*/ 153366 h 247745"/>
              <a:gd name="connsiteX80" fmla="*/ 168298 w 900393"/>
              <a:gd name="connsiteY80" fmla="*/ 148310 h 247745"/>
              <a:gd name="connsiteX81" fmla="*/ 217104 w 900393"/>
              <a:gd name="connsiteY81" fmla="*/ 139883 h 247745"/>
              <a:gd name="connsiteX82" fmla="*/ 267594 w 900393"/>
              <a:gd name="connsiteY82" fmla="*/ 131457 h 247745"/>
              <a:gd name="connsiteX83" fmla="*/ 319766 w 900393"/>
              <a:gd name="connsiteY83" fmla="*/ 116289 h 247745"/>
              <a:gd name="connsiteX84" fmla="*/ 375304 w 900393"/>
              <a:gd name="connsiteY84" fmla="*/ 102806 h 247745"/>
              <a:gd name="connsiteX85" fmla="*/ 402232 w 900393"/>
              <a:gd name="connsiteY85" fmla="*/ 96064 h 247745"/>
              <a:gd name="connsiteX86" fmla="*/ 429159 w 900393"/>
              <a:gd name="connsiteY86" fmla="*/ 87638 h 247745"/>
              <a:gd name="connsiteX87" fmla="*/ 451038 w 900393"/>
              <a:gd name="connsiteY87" fmla="*/ 82582 h 247745"/>
              <a:gd name="connsiteX88" fmla="*/ 474600 w 900393"/>
              <a:gd name="connsiteY88" fmla="*/ 75840 h 247745"/>
              <a:gd name="connsiteX89" fmla="*/ 498162 w 900393"/>
              <a:gd name="connsiteY89" fmla="*/ 70784 h 247745"/>
              <a:gd name="connsiteX90" fmla="*/ 518357 w 900393"/>
              <a:gd name="connsiteY90" fmla="*/ 67414 h 247745"/>
              <a:gd name="connsiteX91" fmla="*/ 536870 w 900393"/>
              <a:gd name="connsiteY91" fmla="*/ 62358 h 247745"/>
              <a:gd name="connsiteX92" fmla="*/ 553700 w 900393"/>
              <a:gd name="connsiteY92" fmla="*/ 55616 h 247745"/>
              <a:gd name="connsiteX93" fmla="*/ 570530 w 900393"/>
              <a:gd name="connsiteY93" fmla="*/ 50560 h 247745"/>
              <a:gd name="connsiteX94" fmla="*/ 583993 w 900393"/>
              <a:gd name="connsiteY94" fmla="*/ 47190 h 247745"/>
              <a:gd name="connsiteX95" fmla="*/ 595774 w 900393"/>
              <a:gd name="connsiteY95" fmla="*/ 42134 h 247745"/>
              <a:gd name="connsiteX96" fmla="*/ 609238 w 900393"/>
              <a:gd name="connsiteY96" fmla="*/ 38763 h 247745"/>
              <a:gd name="connsiteX97" fmla="*/ 619336 w 900393"/>
              <a:gd name="connsiteY97" fmla="*/ 33707 h 247745"/>
              <a:gd name="connsiteX98" fmla="*/ 629434 w 900393"/>
              <a:gd name="connsiteY98" fmla="*/ 30336 h 247745"/>
              <a:gd name="connsiteX99" fmla="*/ 636166 w 900393"/>
              <a:gd name="connsiteY99" fmla="*/ 28651 h 247745"/>
              <a:gd name="connsiteX100" fmla="*/ 639532 w 900393"/>
              <a:gd name="connsiteY100" fmla="*/ 25280 h 247745"/>
              <a:gd name="connsiteX101" fmla="*/ 649629 w 900393"/>
              <a:gd name="connsiteY101" fmla="*/ 18539 h 247745"/>
              <a:gd name="connsiteX102" fmla="*/ 656361 w 900393"/>
              <a:gd name="connsiteY102" fmla="*/ 13483 h 247745"/>
              <a:gd name="connsiteX103" fmla="*/ 663093 w 900393"/>
              <a:gd name="connsiteY103" fmla="*/ 8427 h 247745"/>
              <a:gd name="connsiteX104" fmla="*/ 669825 w 900393"/>
              <a:gd name="connsiteY104" fmla="*/ 5056 h 247745"/>
              <a:gd name="connsiteX105" fmla="*/ 674874 w 900393"/>
              <a:gd name="connsiteY105" fmla="*/ 1685 h 247745"/>
              <a:gd name="connsiteX106" fmla="*/ 681606 w 900393"/>
              <a:gd name="connsiteY106" fmla="*/ 0 h 24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900393" h="247745">
                <a:moveTo>
                  <a:pt x="681606" y="0"/>
                </a:moveTo>
                <a:lnTo>
                  <a:pt x="688338" y="0"/>
                </a:lnTo>
                <a:lnTo>
                  <a:pt x="695070" y="0"/>
                </a:lnTo>
                <a:lnTo>
                  <a:pt x="698436" y="0"/>
                </a:lnTo>
                <a:lnTo>
                  <a:pt x="705168" y="1685"/>
                </a:lnTo>
                <a:lnTo>
                  <a:pt x="715266" y="5056"/>
                </a:lnTo>
                <a:lnTo>
                  <a:pt x="728729" y="10112"/>
                </a:lnTo>
                <a:lnTo>
                  <a:pt x="745559" y="18539"/>
                </a:lnTo>
                <a:lnTo>
                  <a:pt x="760706" y="28651"/>
                </a:lnTo>
                <a:lnTo>
                  <a:pt x="780902" y="38763"/>
                </a:lnTo>
                <a:lnTo>
                  <a:pt x="804463" y="50560"/>
                </a:lnTo>
                <a:lnTo>
                  <a:pt x="826342" y="62358"/>
                </a:lnTo>
                <a:lnTo>
                  <a:pt x="843172" y="74155"/>
                </a:lnTo>
                <a:lnTo>
                  <a:pt x="860002" y="84267"/>
                </a:lnTo>
                <a:lnTo>
                  <a:pt x="873466" y="96064"/>
                </a:lnTo>
                <a:lnTo>
                  <a:pt x="883563" y="104491"/>
                </a:lnTo>
                <a:lnTo>
                  <a:pt x="893661" y="112918"/>
                </a:lnTo>
                <a:lnTo>
                  <a:pt x="897027" y="123030"/>
                </a:lnTo>
                <a:lnTo>
                  <a:pt x="900393" y="128086"/>
                </a:lnTo>
                <a:lnTo>
                  <a:pt x="897027" y="133142"/>
                </a:lnTo>
                <a:lnTo>
                  <a:pt x="897027" y="139883"/>
                </a:lnTo>
                <a:lnTo>
                  <a:pt x="893661" y="144939"/>
                </a:lnTo>
                <a:lnTo>
                  <a:pt x="890295" y="148310"/>
                </a:lnTo>
                <a:lnTo>
                  <a:pt x="886929" y="151681"/>
                </a:lnTo>
                <a:lnTo>
                  <a:pt x="883563" y="156737"/>
                </a:lnTo>
                <a:lnTo>
                  <a:pt x="873466" y="160107"/>
                </a:lnTo>
                <a:lnTo>
                  <a:pt x="866734" y="161793"/>
                </a:lnTo>
                <a:lnTo>
                  <a:pt x="863368" y="165163"/>
                </a:lnTo>
                <a:lnTo>
                  <a:pt x="856636" y="168534"/>
                </a:lnTo>
                <a:lnTo>
                  <a:pt x="853270" y="170220"/>
                </a:lnTo>
                <a:lnTo>
                  <a:pt x="849904" y="176961"/>
                </a:lnTo>
                <a:lnTo>
                  <a:pt x="843172" y="182017"/>
                </a:lnTo>
                <a:lnTo>
                  <a:pt x="841939" y="185105"/>
                </a:lnTo>
                <a:lnTo>
                  <a:pt x="834953" y="183092"/>
                </a:lnTo>
                <a:cubicBezTo>
                  <a:pt x="816026" y="178256"/>
                  <a:pt x="796278" y="174015"/>
                  <a:pt x="784865" y="170591"/>
                </a:cubicBezTo>
                <a:cubicBezTo>
                  <a:pt x="765631" y="164821"/>
                  <a:pt x="727715" y="151541"/>
                  <a:pt x="727715" y="151541"/>
                </a:cubicBezTo>
                <a:cubicBezTo>
                  <a:pt x="726100" y="151743"/>
                  <a:pt x="704988" y="153117"/>
                  <a:pt x="681740" y="156135"/>
                </a:cubicBezTo>
                <a:lnTo>
                  <a:pt x="681260" y="156217"/>
                </a:lnTo>
                <a:lnTo>
                  <a:pt x="678240" y="151681"/>
                </a:lnTo>
                <a:lnTo>
                  <a:pt x="678240" y="144939"/>
                </a:lnTo>
                <a:lnTo>
                  <a:pt x="674874" y="141569"/>
                </a:lnTo>
                <a:lnTo>
                  <a:pt x="674874" y="139883"/>
                </a:lnTo>
                <a:lnTo>
                  <a:pt x="671508" y="136513"/>
                </a:lnTo>
                <a:lnTo>
                  <a:pt x="666459" y="136513"/>
                </a:lnTo>
                <a:lnTo>
                  <a:pt x="663093" y="133142"/>
                </a:lnTo>
                <a:lnTo>
                  <a:pt x="656361" y="133142"/>
                </a:lnTo>
                <a:lnTo>
                  <a:pt x="639532" y="133142"/>
                </a:lnTo>
                <a:lnTo>
                  <a:pt x="622702" y="133142"/>
                </a:lnTo>
                <a:lnTo>
                  <a:pt x="602506" y="139883"/>
                </a:lnTo>
                <a:lnTo>
                  <a:pt x="580627" y="144939"/>
                </a:lnTo>
                <a:lnTo>
                  <a:pt x="553700" y="153366"/>
                </a:lnTo>
                <a:lnTo>
                  <a:pt x="523406" y="161793"/>
                </a:lnTo>
                <a:lnTo>
                  <a:pt x="494796" y="170220"/>
                </a:lnTo>
                <a:lnTo>
                  <a:pt x="435891" y="188758"/>
                </a:lnTo>
                <a:lnTo>
                  <a:pt x="375304" y="198870"/>
                </a:lnTo>
                <a:lnTo>
                  <a:pt x="313034" y="214038"/>
                </a:lnTo>
                <a:lnTo>
                  <a:pt x="281057" y="222465"/>
                </a:lnTo>
                <a:lnTo>
                  <a:pt x="254130" y="230892"/>
                </a:lnTo>
                <a:lnTo>
                  <a:pt x="227202" y="235948"/>
                </a:lnTo>
                <a:lnTo>
                  <a:pt x="205323" y="239318"/>
                </a:lnTo>
                <a:lnTo>
                  <a:pt x="188494" y="246060"/>
                </a:lnTo>
                <a:lnTo>
                  <a:pt x="171664" y="246060"/>
                </a:lnTo>
                <a:lnTo>
                  <a:pt x="158200" y="247745"/>
                </a:lnTo>
                <a:lnTo>
                  <a:pt x="148102" y="247745"/>
                </a:lnTo>
                <a:lnTo>
                  <a:pt x="138004" y="247745"/>
                </a:lnTo>
                <a:lnTo>
                  <a:pt x="129589" y="246060"/>
                </a:lnTo>
                <a:lnTo>
                  <a:pt x="109394" y="242689"/>
                </a:lnTo>
                <a:lnTo>
                  <a:pt x="89198" y="235948"/>
                </a:lnTo>
                <a:lnTo>
                  <a:pt x="69002" y="230892"/>
                </a:lnTo>
                <a:lnTo>
                  <a:pt x="60587" y="225836"/>
                </a:lnTo>
                <a:lnTo>
                  <a:pt x="53855" y="222465"/>
                </a:lnTo>
                <a:lnTo>
                  <a:pt x="43758" y="214038"/>
                </a:lnTo>
                <a:lnTo>
                  <a:pt x="33660" y="205612"/>
                </a:lnTo>
                <a:lnTo>
                  <a:pt x="23562" y="197185"/>
                </a:lnTo>
                <a:lnTo>
                  <a:pt x="16830" y="185388"/>
                </a:lnTo>
                <a:lnTo>
                  <a:pt x="6732" y="173590"/>
                </a:lnTo>
                <a:lnTo>
                  <a:pt x="0" y="161793"/>
                </a:lnTo>
                <a:lnTo>
                  <a:pt x="37026" y="161793"/>
                </a:lnTo>
                <a:lnTo>
                  <a:pt x="79100" y="160107"/>
                </a:lnTo>
                <a:lnTo>
                  <a:pt x="122857" y="153366"/>
                </a:lnTo>
                <a:lnTo>
                  <a:pt x="168298" y="148310"/>
                </a:lnTo>
                <a:lnTo>
                  <a:pt x="217104" y="139883"/>
                </a:lnTo>
                <a:lnTo>
                  <a:pt x="267594" y="131457"/>
                </a:lnTo>
                <a:lnTo>
                  <a:pt x="319766" y="116289"/>
                </a:lnTo>
                <a:lnTo>
                  <a:pt x="375304" y="102806"/>
                </a:lnTo>
                <a:lnTo>
                  <a:pt x="402232" y="96064"/>
                </a:lnTo>
                <a:lnTo>
                  <a:pt x="429159" y="87638"/>
                </a:lnTo>
                <a:lnTo>
                  <a:pt x="451038" y="82582"/>
                </a:lnTo>
                <a:lnTo>
                  <a:pt x="474600" y="75840"/>
                </a:lnTo>
                <a:lnTo>
                  <a:pt x="498162" y="70784"/>
                </a:lnTo>
                <a:lnTo>
                  <a:pt x="518357" y="67414"/>
                </a:lnTo>
                <a:lnTo>
                  <a:pt x="536870" y="62358"/>
                </a:lnTo>
                <a:lnTo>
                  <a:pt x="553700" y="55616"/>
                </a:lnTo>
                <a:lnTo>
                  <a:pt x="570530" y="50560"/>
                </a:lnTo>
                <a:lnTo>
                  <a:pt x="583993" y="47190"/>
                </a:lnTo>
                <a:lnTo>
                  <a:pt x="595774" y="42134"/>
                </a:lnTo>
                <a:lnTo>
                  <a:pt x="609238" y="38763"/>
                </a:lnTo>
                <a:lnTo>
                  <a:pt x="619336" y="33707"/>
                </a:lnTo>
                <a:lnTo>
                  <a:pt x="629434" y="30336"/>
                </a:lnTo>
                <a:lnTo>
                  <a:pt x="636166" y="28651"/>
                </a:lnTo>
                <a:lnTo>
                  <a:pt x="639532" y="25280"/>
                </a:lnTo>
                <a:lnTo>
                  <a:pt x="649629" y="18539"/>
                </a:lnTo>
                <a:lnTo>
                  <a:pt x="656361" y="13483"/>
                </a:lnTo>
                <a:lnTo>
                  <a:pt x="663093" y="8427"/>
                </a:lnTo>
                <a:lnTo>
                  <a:pt x="669825" y="5056"/>
                </a:lnTo>
                <a:lnTo>
                  <a:pt x="674874" y="1685"/>
                </a:lnTo>
                <a:lnTo>
                  <a:pt x="68160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任意多边形 196"/>
          <p:cNvSpPr/>
          <p:nvPr/>
        </p:nvSpPr>
        <p:spPr>
          <a:xfrm>
            <a:off x="1211550" y="2208971"/>
            <a:ext cx="1141509" cy="1264145"/>
          </a:xfrm>
          <a:custGeom>
            <a:avLst/>
            <a:gdLst>
              <a:gd name="connsiteX0" fmla="*/ 1027285 w 1141509"/>
              <a:gd name="connsiteY0" fmla="*/ 0 h 1264145"/>
              <a:gd name="connsiteX1" fmla="*/ 1084435 w 1141509"/>
              <a:gd name="connsiteY1" fmla="*/ 19050 h 1264145"/>
              <a:gd name="connsiteX2" fmla="*/ 1134523 w 1141509"/>
              <a:gd name="connsiteY2" fmla="*/ 31551 h 1264145"/>
              <a:gd name="connsiteX3" fmla="*/ 1141509 w 1141509"/>
              <a:gd name="connsiteY3" fmla="*/ 33564 h 1264145"/>
              <a:gd name="connsiteX4" fmla="*/ 1139376 w 1141509"/>
              <a:gd name="connsiteY4" fmla="*/ 38903 h 1264145"/>
              <a:gd name="connsiteX5" fmla="*/ 1136010 w 1141509"/>
              <a:gd name="connsiteY5" fmla="*/ 45644 h 1264145"/>
              <a:gd name="connsiteX6" fmla="*/ 1129278 w 1141509"/>
              <a:gd name="connsiteY6" fmla="*/ 55756 h 1264145"/>
              <a:gd name="connsiteX7" fmla="*/ 1125912 w 1141509"/>
              <a:gd name="connsiteY7" fmla="*/ 65868 h 1264145"/>
              <a:gd name="connsiteX8" fmla="*/ 1124229 w 1141509"/>
              <a:gd name="connsiteY8" fmla="*/ 75980 h 1264145"/>
              <a:gd name="connsiteX9" fmla="*/ 1117497 w 1141509"/>
              <a:gd name="connsiteY9" fmla="*/ 87777 h 1264145"/>
              <a:gd name="connsiteX10" fmla="*/ 1114131 w 1141509"/>
              <a:gd name="connsiteY10" fmla="*/ 102946 h 1264145"/>
              <a:gd name="connsiteX11" fmla="*/ 1110765 w 1141509"/>
              <a:gd name="connsiteY11" fmla="*/ 116428 h 1264145"/>
              <a:gd name="connsiteX12" fmla="*/ 1104033 w 1141509"/>
              <a:gd name="connsiteY12" fmla="*/ 131596 h 1264145"/>
              <a:gd name="connsiteX13" fmla="*/ 1100668 w 1141509"/>
              <a:gd name="connsiteY13" fmla="*/ 148450 h 1264145"/>
              <a:gd name="connsiteX14" fmla="*/ 1097302 w 1141509"/>
              <a:gd name="connsiteY14" fmla="*/ 165303 h 1264145"/>
              <a:gd name="connsiteX15" fmla="*/ 1087204 w 1141509"/>
              <a:gd name="connsiteY15" fmla="*/ 199010 h 1264145"/>
              <a:gd name="connsiteX16" fmla="*/ 1073740 w 1141509"/>
              <a:gd name="connsiteY16" fmla="*/ 236087 h 1264145"/>
              <a:gd name="connsiteX17" fmla="*/ 1063642 w 1141509"/>
              <a:gd name="connsiteY17" fmla="*/ 276536 h 1264145"/>
              <a:gd name="connsiteX18" fmla="*/ 1048495 w 1141509"/>
              <a:gd name="connsiteY18" fmla="*/ 313613 h 1264145"/>
              <a:gd name="connsiteX19" fmla="*/ 1035031 w 1141509"/>
              <a:gd name="connsiteY19" fmla="*/ 357432 h 1264145"/>
              <a:gd name="connsiteX20" fmla="*/ 1018202 w 1141509"/>
              <a:gd name="connsiteY20" fmla="*/ 399565 h 1264145"/>
              <a:gd name="connsiteX21" fmla="*/ 998006 w 1141509"/>
              <a:gd name="connsiteY21" fmla="*/ 443384 h 1264145"/>
              <a:gd name="connsiteX22" fmla="*/ 977810 w 1141509"/>
              <a:gd name="connsiteY22" fmla="*/ 492259 h 1264145"/>
              <a:gd name="connsiteX23" fmla="*/ 959297 w 1141509"/>
              <a:gd name="connsiteY23" fmla="*/ 539449 h 1264145"/>
              <a:gd name="connsiteX24" fmla="*/ 935736 w 1141509"/>
              <a:gd name="connsiteY24" fmla="*/ 586638 h 1264145"/>
              <a:gd name="connsiteX25" fmla="*/ 912174 w 1141509"/>
              <a:gd name="connsiteY25" fmla="*/ 628772 h 1264145"/>
              <a:gd name="connsiteX26" fmla="*/ 890295 w 1141509"/>
              <a:gd name="connsiteY26" fmla="*/ 672591 h 1264145"/>
              <a:gd name="connsiteX27" fmla="*/ 863368 w 1141509"/>
              <a:gd name="connsiteY27" fmla="*/ 714724 h 1264145"/>
              <a:gd name="connsiteX28" fmla="*/ 836440 w 1141509"/>
              <a:gd name="connsiteY28" fmla="*/ 755172 h 1264145"/>
              <a:gd name="connsiteX29" fmla="*/ 807829 w 1141509"/>
              <a:gd name="connsiteY29" fmla="*/ 795621 h 1264145"/>
              <a:gd name="connsiteX30" fmla="*/ 774170 w 1141509"/>
              <a:gd name="connsiteY30" fmla="*/ 834383 h 1264145"/>
              <a:gd name="connsiteX31" fmla="*/ 742193 w 1141509"/>
              <a:gd name="connsiteY31" fmla="*/ 871461 h 1264145"/>
              <a:gd name="connsiteX32" fmla="*/ 708534 w 1141509"/>
              <a:gd name="connsiteY32" fmla="*/ 908538 h 1264145"/>
              <a:gd name="connsiteX33" fmla="*/ 674874 w 1141509"/>
              <a:gd name="connsiteY33" fmla="*/ 943930 h 1264145"/>
              <a:gd name="connsiteX34" fmla="*/ 639532 w 1141509"/>
              <a:gd name="connsiteY34" fmla="*/ 974267 h 1264145"/>
              <a:gd name="connsiteX35" fmla="*/ 605872 w 1141509"/>
              <a:gd name="connsiteY35" fmla="*/ 1006288 h 1264145"/>
              <a:gd name="connsiteX36" fmla="*/ 570529 w 1141509"/>
              <a:gd name="connsiteY36" fmla="*/ 1034939 h 1264145"/>
              <a:gd name="connsiteX37" fmla="*/ 530138 w 1141509"/>
              <a:gd name="connsiteY37" fmla="*/ 1060219 h 1264145"/>
              <a:gd name="connsiteX38" fmla="*/ 494795 w 1141509"/>
              <a:gd name="connsiteY38" fmla="*/ 1083814 h 1264145"/>
              <a:gd name="connsiteX39" fmla="*/ 451038 w 1141509"/>
              <a:gd name="connsiteY39" fmla="*/ 1109094 h 1264145"/>
              <a:gd name="connsiteX40" fmla="*/ 412330 w 1141509"/>
              <a:gd name="connsiteY40" fmla="*/ 1132689 h 1264145"/>
              <a:gd name="connsiteX41" fmla="*/ 371938 w 1141509"/>
              <a:gd name="connsiteY41" fmla="*/ 1152913 h 1264145"/>
              <a:gd name="connsiteX42" fmla="*/ 329864 w 1141509"/>
              <a:gd name="connsiteY42" fmla="*/ 1173137 h 1264145"/>
              <a:gd name="connsiteX43" fmla="*/ 289472 w 1141509"/>
              <a:gd name="connsiteY43" fmla="*/ 1189990 h 1264145"/>
              <a:gd name="connsiteX44" fmla="*/ 247398 w 1141509"/>
              <a:gd name="connsiteY44" fmla="*/ 1206844 h 1264145"/>
              <a:gd name="connsiteX45" fmla="*/ 208689 w 1141509"/>
              <a:gd name="connsiteY45" fmla="*/ 1218641 h 1264145"/>
              <a:gd name="connsiteX46" fmla="*/ 164932 w 1141509"/>
              <a:gd name="connsiteY46" fmla="*/ 1230438 h 1264145"/>
              <a:gd name="connsiteX47" fmla="*/ 144736 w 1141509"/>
              <a:gd name="connsiteY47" fmla="*/ 1235494 h 1264145"/>
              <a:gd name="connsiteX48" fmla="*/ 129589 w 1141509"/>
              <a:gd name="connsiteY48" fmla="*/ 1240550 h 1264145"/>
              <a:gd name="connsiteX49" fmla="*/ 109394 w 1141509"/>
              <a:gd name="connsiteY49" fmla="*/ 1247292 h 1264145"/>
              <a:gd name="connsiteX50" fmla="*/ 92564 w 1141509"/>
              <a:gd name="connsiteY50" fmla="*/ 1248977 h 1264145"/>
              <a:gd name="connsiteX51" fmla="*/ 79100 w 1141509"/>
              <a:gd name="connsiteY51" fmla="*/ 1255718 h 1264145"/>
              <a:gd name="connsiteX52" fmla="*/ 65636 w 1141509"/>
              <a:gd name="connsiteY52" fmla="*/ 1259089 h 1264145"/>
              <a:gd name="connsiteX53" fmla="*/ 53855 w 1141509"/>
              <a:gd name="connsiteY53" fmla="*/ 1260775 h 1264145"/>
              <a:gd name="connsiteX54" fmla="*/ 43757 w 1141509"/>
              <a:gd name="connsiteY54" fmla="*/ 1260775 h 1264145"/>
              <a:gd name="connsiteX55" fmla="*/ 33660 w 1141509"/>
              <a:gd name="connsiteY55" fmla="*/ 1264145 h 1264145"/>
              <a:gd name="connsiteX56" fmla="*/ 23562 w 1141509"/>
              <a:gd name="connsiteY56" fmla="*/ 1264145 h 1264145"/>
              <a:gd name="connsiteX57" fmla="*/ 16830 w 1141509"/>
              <a:gd name="connsiteY57" fmla="*/ 1264145 h 1264145"/>
              <a:gd name="connsiteX58" fmla="*/ 13464 w 1141509"/>
              <a:gd name="connsiteY58" fmla="*/ 1264145 h 1264145"/>
              <a:gd name="connsiteX59" fmla="*/ 6732 w 1141509"/>
              <a:gd name="connsiteY59" fmla="*/ 1260775 h 1264145"/>
              <a:gd name="connsiteX60" fmla="*/ 3366 w 1141509"/>
              <a:gd name="connsiteY60" fmla="*/ 1260775 h 1264145"/>
              <a:gd name="connsiteX61" fmla="*/ 3366 w 1141509"/>
              <a:gd name="connsiteY61" fmla="*/ 1259089 h 1264145"/>
              <a:gd name="connsiteX62" fmla="*/ 0 w 1141509"/>
              <a:gd name="connsiteY62" fmla="*/ 1255718 h 1264145"/>
              <a:gd name="connsiteX63" fmla="*/ 0 w 1141509"/>
              <a:gd name="connsiteY63" fmla="*/ 1252348 h 1264145"/>
              <a:gd name="connsiteX64" fmla="*/ 3366 w 1141509"/>
              <a:gd name="connsiteY64" fmla="*/ 1247292 h 1264145"/>
              <a:gd name="connsiteX65" fmla="*/ 3366 w 1141509"/>
              <a:gd name="connsiteY65" fmla="*/ 1243921 h 1264145"/>
              <a:gd name="connsiteX66" fmla="*/ 10098 w 1141509"/>
              <a:gd name="connsiteY66" fmla="*/ 1238865 h 1264145"/>
              <a:gd name="connsiteX67" fmla="*/ 13464 w 1141509"/>
              <a:gd name="connsiteY67" fmla="*/ 1235494 h 1264145"/>
              <a:gd name="connsiteX68" fmla="*/ 23562 w 1141509"/>
              <a:gd name="connsiteY68" fmla="*/ 1230438 h 1264145"/>
              <a:gd name="connsiteX69" fmla="*/ 30294 w 1141509"/>
              <a:gd name="connsiteY69" fmla="*/ 1223697 h 1264145"/>
              <a:gd name="connsiteX70" fmla="*/ 43757 w 1141509"/>
              <a:gd name="connsiteY70" fmla="*/ 1215270 h 1264145"/>
              <a:gd name="connsiteX71" fmla="*/ 53855 w 1141509"/>
              <a:gd name="connsiteY71" fmla="*/ 1210214 h 1264145"/>
              <a:gd name="connsiteX72" fmla="*/ 65636 w 1141509"/>
              <a:gd name="connsiteY72" fmla="*/ 1201788 h 1264145"/>
              <a:gd name="connsiteX73" fmla="*/ 82466 w 1141509"/>
              <a:gd name="connsiteY73" fmla="*/ 1193361 h 1264145"/>
              <a:gd name="connsiteX74" fmla="*/ 99296 w 1141509"/>
              <a:gd name="connsiteY74" fmla="*/ 1183249 h 1264145"/>
              <a:gd name="connsiteX75" fmla="*/ 119491 w 1141509"/>
              <a:gd name="connsiteY75" fmla="*/ 1174822 h 1264145"/>
              <a:gd name="connsiteX76" fmla="*/ 138004 w 1141509"/>
              <a:gd name="connsiteY76" fmla="*/ 1166395 h 1264145"/>
              <a:gd name="connsiteX77" fmla="*/ 158200 w 1141509"/>
              <a:gd name="connsiteY77" fmla="*/ 1154598 h 1264145"/>
              <a:gd name="connsiteX78" fmla="*/ 181762 w 1141509"/>
              <a:gd name="connsiteY78" fmla="*/ 1144486 h 1264145"/>
              <a:gd name="connsiteX79" fmla="*/ 227202 w 1141509"/>
              <a:gd name="connsiteY79" fmla="*/ 1124262 h 1264145"/>
              <a:gd name="connsiteX80" fmla="*/ 274325 w 1141509"/>
              <a:gd name="connsiteY80" fmla="*/ 1100667 h 1264145"/>
              <a:gd name="connsiteX81" fmla="*/ 319766 w 1141509"/>
              <a:gd name="connsiteY81" fmla="*/ 1078758 h 1264145"/>
              <a:gd name="connsiteX82" fmla="*/ 361840 w 1141509"/>
              <a:gd name="connsiteY82" fmla="*/ 1051792 h 1264145"/>
              <a:gd name="connsiteX83" fmla="*/ 405598 w 1141509"/>
              <a:gd name="connsiteY83" fmla="*/ 1026512 h 1264145"/>
              <a:gd name="connsiteX84" fmla="*/ 447672 w 1141509"/>
              <a:gd name="connsiteY84" fmla="*/ 994491 h 1264145"/>
              <a:gd name="connsiteX85" fmla="*/ 488064 w 1141509"/>
              <a:gd name="connsiteY85" fmla="*/ 964155 h 1264145"/>
              <a:gd name="connsiteX86" fmla="*/ 523406 w 1141509"/>
              <a:gd name="connsiteY86" fmla="*/ 928762 h 1264145"/>
              <a:gd name="connsiteX87" fmla="*/ 563798 w 1141509"/>
              <a:gd name="connsiteY87" fmla="*/ 895056 h 1264145"/>
              <a:gd name="connsiteX88" fmla="*/ 599140 w 1141509"/>
              <a:gd name="connsiteY88" fmla="*/ 861349 h 1264145"/>
              <a:gd name="connsiteX89" fmla="*/ 632800 w 1141509"/>
              <a:gd name="connsiteY89" fmla="*/ 822586 h 1264145"/>
              <a:gd name="connsiteX90" fmla="*/ 666459 w 1141509"/>
              <a:gd name="connsiteY90" fmla="*/ 785508 h 1264145"/>
              <a:gd name="connsiteX91" fmla="*/ 698436 w 1141509"/>
              <a:gd name="connsiteY91" fmla="*/ 746746 h 1264145"/>
              <a:gd name="connsiteX92" fmla="*/ 728729 w 1141509"/>
              <a:gd name="connsiteY92" fmla="*/ 702927 h 1264145"/>
              <a:gd name="connsiteX93" fmla="*/ 757340 w 1141509"/>
              <a:gd name="connsiteY93" fmla="*/ 660793 h 1264145"/>
              <a:gd name="connsiteX94" fmla="*/ 784268 w 1141509"/>
              <a:gd name="connsiteY94" fmla="*/ 611918 h 1264145"/>
              <a:gd name="connsiteX95" fmla="*/ 807829 w 1141509"/>
              <a:gd name="connsiteY95" fmla="*/ 566414 h 1264145"/>
              <a:gd name="connsiteX96" fmla="*/ 829708 w 1141509"/>
              <a:gd name="connsiteY96" fmla="*/ 520910 h 1264145"/>
              <a:gd name="connsiteX97" fmla="*/ 853270 w 1141509"/>
              <a:gd name="connsiteY97" fmla="*/ 472035 h 1264145"/>
              <a:gd name="connsiteX98" fmla="*/ 873466 w 1141509"/>
              <a:gd name="connsiteY98" fmla="*/ 424846 h 1264145"/>
              <a:gd name="connsiteX99" fmla="*/ 893661 w 1141509"/>
              <a:gd name="connsiteY99" fmla="*/ 377656 h 1264145"/>
              <a:gd name="connsiteX100" fmla="*/ 908808 w 1141509"/>
              <a:gd name="connsiteY100" fmla="*/ 325410 h 1264145"/>
              <a:gd name="connsiteX101" fmla="*/ 925638 w 1141509"/>
              <a:gd name="connsiteY101" fmla="*/ 276536 h 1264145"/>
              <a:gd name="connsiteX102" fmla="*/ 939102 w 1141509"/>
              <a:gd name="connsiteY102" fmla="*/ 225975 h 1264145"/>
              <a:gd name="connsiteX103" fmla="*/ 945834 w 1141509"/>
              <a:gd name="connsiteY103" fmla="*/ 202381 h 1264145"/>
              <a:gd name="connsiteX104" fmla="*/ 952565 w 1141509"/>
              <a:gd name="connsiteY104" fmla="*/ 178786 h 1264145"/>
              <a:gd name="connsiteX105" fmla="*/ 959297 w 1141509"/>
              <a:gd name="connsiteY105" fmla="*/ 156876 h 1264145"/>
              <a:gd name="connsiteX106" fmla="*/ 962663 w 1141509"/>
              <a:gd name="connsiteY106" fmla="*/ 136652 h 1264145"/>
              <a:gd name="connsiteX107" fmla="*/ 969395 w 1141509"/>
              <a:gd name="connsiteY107" fmla="*/ 119799 h 1264145"/>
              <a:gd name="connsiteX108" fmla="*/ 971078 w 1141509"/>
              <a:gd name="connsiteY108" fmla="*/ 102946 h 1264145"/>
              <a:gd name="connsiteX109" fmla="*/ 974444 w 1141509"/>
              <a:gd name="connsiteY109" fmla="*/ 84407 h 1264145"/>
              <a:gd name="connsiteX110" fmla="*/ 974444 w 1141509"/>
              <a:gd name="connsiteY110" fmla="*/ 70924 h 1264145"/>
              <a:gd name="connsiteX111" fmla="*/ 977810 w 1141509"/>
              <a:gd name="connsiteY111" fmla="*/ 55756 h 1264145"/>
              <a:gd name="connsiteX112" fmla="*/ 977810 w 1141509"/>
              <a:gd name="connsiteY112" fmla="*/ 45644 h 1264145"/>
              <a:gd name="connsiteX113" fmla="*/ 981176 w 1141509"/>
              <a:gd name="connsiteY113" fmla="*/ 33847 h 1264145"/>
              <a:gd name="connsiteX114" fmla="*/ 981176 w 1141509"/>
              <a:gd name="connsiteY114" fmla="*/ 22049 h 1264145"/>
              <a:gd name="connsiteX115" fmla="*/ 981176 w 1141509"/>
              <a:gd name="connsiteY115" fmla="*/ 13622 h 1264145"/>
              <a:gd name="connsiteX116" fmla="*/ 981176 w 1141509"/>
              <a:gd name="connsiteY116" fmla="*/ 5196 h 1264145"/>
              <a:gd name="connsiteX117" fmla="*/ 980830 w 1141509"/>
              <a:gd name="connsiteY117" fmla="*/ 4676 h 1264145"/>
              <a:gd name="connsiteX118" fmla="*/ 981310 w 1141509"/>
              <a:gd name="connsiteY118" fmla="*/ 4594 h 1264145"/>
              <a:gd name="connsiteX119" fmla="*/ 1027285 w 1141509"/>
              <a:gd name="connsiteY119" fmla="*/ 0 h 1264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141509" h="1264145">
                <a:moveTo>
                  <a:pt x="1027285" y="0"/>
                </a:moveTo>
                <a:cubicBezTo>
                  <a:pt x="1027285" y="0"/>
                  <a:pt x="1065201" y="13280"/>
                  <a:pt x="1084435" y="19050"/>
                </a:cubicBezTo>
                <a:cubicBezTo>
                  <a:pt x="1095848" y="22474"/>
                  <a:pt x="1115596" y="26715"/>
                  <a:pt x="1134523" y="31551"/>
                </a:cubicBezTo>
                <a:lnTo>
                  <a:pt x="1141509" y="33564"/>
                </a:lnTo>
                <a:lnTo>
                  <a:pt x="1139376" y="38903"/>
                </a:lnTo>
                <a:lnTo>
                  <a:pt x="1136010" y="45644"/>
                </a:lnTo>
                <a:lnTo>
                  <a:pt x="1129278" y="55756"/>
                </a:lnTo>
                <a:lnTo>
                  <a:pt x="1125912" y="65868"/>
                </a:lnTo>
                <a:lnTo>
                  <a:pt x="1124229" y="75980"/>
                </a:lnTo>
                <a:lnTo>
                  <a:pt x="1117497" y="87777"/>
                </a:lnTo>
                <a:lnTo>
                  <a:pt x="1114131" y="102946"/>
                </a:lnTo>
                <a:lnTo>
                  <a:pt x="1110765" y="116428"/>
                </a:lnTo>
                <a:lnTo>
                  <a:pt x="1104033" y="131596"/>
                </a:lnTo>
                <a:lnTo>
                  <a:pt x="1100668" y="148450"/>
                </a:lnTo>
                <a:lnTo>
                  <a:pt x="1097302" y="165303"/>
                </a:lnTo>
                <a:lnTo>
                  <a:pt x="1087204" y="199010"/>
                </a:lnTo>
                <a:lnTo>
                  <a:pt x="1073740" y="236087"/>
                </a:lnTo>
                <a:lnTo>
                  <a:pt x="1063642" y="276536"/>
                </a:lnTo>
                <a:lnTo>
                  <a:pt x="1048495" y="313613"/>
                </a:lnTo>
                <a:lnTo>
                  <a:pt x="1035031" y="357432"/>
                </a:lnTo>
                <a:lnTo>
                  <a:pt x="1018202" y="399565"/>
                </a:lnTo>
                <a:lnTo>
                  <a:pt x="998006" y="443384"/>
                </a:lnTo>
                <a:lnTo>
                  <a:pt x="977810" y="492259"/>
                </a:lnTo>
                <a:lnTo>
                  <a:pt x="959297" y="539449"/>
                </a:lnTo>
                <a:lnTo>
                  <a:pt x="935736" y="586638"/>
                </a:lnTo>
                <a:lnTo>
                  <a:pt x="912174" y="628772"/>
                </a:lnTo>
                <a:lnTo>
                  <a:pt x="890295" y="672591"/>
                </a:lnTo>
                <a:lnTo>
                  <a:pt x="863368" y="714724"/>
                </a:lnTo>
                <a:lnTo>
                  <a:pt x="836440" y="755172"/>
                </a:lnTo>
                <a:lnTo>
                  <a:pt x="807829" y="795621"/>
                </a:lnTo>
                <a:lnTo>
                  <a:pt x="774170" y="834383"/>
                </a:lnTo>
                <a:lnTo>
                  <a:pt x="742193" y="871461"/>
                </a:lnTo>
                <a:lnTo>
                  <a:pt x="708534" y="908538"/>
                </a:lnTo>
                <a:lnTo>
                  <a:pt x="674874" y="943930"/>
                </a:lnTo>
                <a:lnTo>
                  <a:pt x="639532" y="974267"/>
                </a:lnTo>
                <a:lnTo>
                  <a:pt x="605872" y="1006288"/>
                </a:lnTo>
                <a:lnTo>
                  <a:pt x="570529" y="1034939"/>
                </a:lnTo>
                <a:lnTo>
                  <a:pt x="530138" y="1060219"/>
                </a:lnTo>
                <a:lnTo>
                  <a:pt x="494795" y="1083814"/>
                </a:lnTo>
                <a:lnTo>
                  <a:pt x="451038" y="1109094"/>
                </a:lnTo>
                <a:lnTo>
                  <a:pt x="412330" y="1132689"/>
                </a:lnTo>
                <a:lnTo>
                  <a:pt x="371938" y="1152913"/>
                </a:lnTo>
                <a:lnTo>
                  <a:pt x="329864" y="1173137"/>
                </a:lnTo>
                <a:lnTo>
                  <a:pt x="289472" y="1189990"/>
                </a:lnTo>
                <a:lnTo>
                  <a:pt x="247398" y="1206844"/>
                </a:lnTo>
                <a:lnTo>
                  <a:pt x="208689" y="1218641"/>
                </a:lnTo>
                <a:lnTo>
                  <a:pt x="164932" y="1230438"/>
                </a:lnTo>
                <a:lnTo>
                  <a:pt x="144736" y="1235494"/>
                </a:lnTo>
                <a:lnTo>
                  <a:pt x="129589" y="1240550"/>
                </a:lnTo>
                <a:lnTo>
                  <a:pt x="109394" y="1247292"/>
                </a:lnTo>
                <a:lnTo>
                  <a:pt x="92564" y="1248977"/>
                </a:lnTo>
                <a:lnTo>
                  <a:pt x="79100" y="1255718"/>
                </a:lnTo>
                <a:lnTo>
                  <a:pt x="65636" y="1259089"/>
                </a:lnTo>
                <a:lnTo>
                  <a:pt x="53855" y="1260775"/>
                </a:lnTo>
                <a:lnTo>
                  <a:pt x="43757" y="1260775"/>
                </a:lnTo>
                <a:lnTo>
                  <a:pt x="33660" y="1264145"/>
                </a:lnTo>
                <a:lnTo>
                  <a:pt x="23562" y="1264145"/>
                </a:lnTo>
                <a:lnTo>
                  <a:pt x="16830" y="1264145"/>
                </a:lnTo>
                <a:lnTo>
                  <a:pt x="13464" y="1264145"/>
                </a:lnTo>
                <a:lnTo>
                  <a:pt x="6732" y="1260775"/>
                </a:lnTo>
                <a:lnTo>
                  <a:pt x="3366" y="1260775"/>
                </a:lnTo>
                <a:lnTo>
                  <a:pt x="3366" y="1259089"/>
                </a:lnTo>
                <a:lnTo>
                  <a:pt x="0" y="1255718"/>
                </a:lnTo>
                <a:lnTo>
                  <a:pt x="0" y="1252348"/>
                </a:lnTo>
                <a:lnTo>
                  <a:pt x="3366" y="1247292"/>
                </a:lnTo>
                <a:lnTo>
                  <a:pt x="3366" y="1243921"/>
                </a:lnTo>
                <a:lnTo>
                  <a:pt x="10098" y="1238865"/>
                </a:lnTo>
                <a:lnTo>
                  <a:pt x="13464" y="1235494"/>
                </a:lnTo>
                <a:lnTo>
                  <a:pt x="23562" y="1230438"/>
                </a:lnTo>
                <a:lnTo>
                  <a:pt x="30294" y="1223697"/>
                </a:lnTo>
                <a:lnTo>
                  <a:pt x="43757" y="1215270"/>
                </a:lnTo>
                <a:lnTo>
                  <a:pt x="53855" y="1210214"/>
                </a:lnTo>
                <a:lnTo>
                  <a:pt x="65636" y="1201788"/>
                </a:lnTo>
                <a:lnTo>
                  <a:pt x="82466" y="1193361"/>
                </a:lnTo>
                <a:lnTo>
                  <a:pt x="99296" y="1183249"/>
                </a:lnTo>
                <a:lnTo>
                  <a:pt x="119491" y="1174822"/>
                </a:lnTo>
                <a:lnTo>
                  <a:pt x="138004" y="1166395"/>
                </a:lnTo>
                <a:lnTo>
                  <a:pt x="158200" y="1154598"/>
                </a:lnTo>
                <a:lnTo>
                  <a:pt x="181762" y="1144486"/>
                </a:lnTo>
                <a:lnTo>
                  <a:pt x="227202" y="1124262"/>
                </a:lnTo>
                <a:lnTo>
                  <a:pt x="274325" y="1100667"/>
                </a:lnTo>
                <a:lnTo>
                  <a:pt x="319766" y="1078758"/>
                </a:lnTo>
                <a:lnTo>
                  <a:pt x="361840" y="1051792"/>
                </a:lnTo>
                <a:lnTo>
                  <a:pt x="405598" y="1026512"/>
                </a:lnTo>
                <a:lnTo>
                  <a:pt x="447672" y="994491"/>
                </a:lnTo>
                <a:lnTo>
                  <a:pt x="488064" y="964155"/>
                </a:lnTo>
                <a:lnTo>
                  <a:pt x="523406" y="928762"/>
                </a:lnTo>
                <a:lnTo>
                  <a:pt x="563798" y="895056"/>
                </a:lnTo>
                <a:lnTo>
                  <a:pt x="599140" y="861349"/>
                </a:lnTo>
                <a:lnTo>
                  <a:pt x="632800" y="822586"/>
                </a:lnTo>
                <a:lnTo>
                  <a:pt x="666459" y="785508"/>
                </a:lnTo>
                <a:lnTo>
                  <a:pt x="698436" y="746746"/>
                </a:lnTo>
                <a:lnTo>
                  <a:pt x="728729" y="702927"/>
                </a:lnTo>
                <a:lnTo>
                  <a:pt x="757340" y="660793"/>
                </a:lnTo>
                <a:lnTo>
                  <a:pt x="784268" y="611918"/>
                </a:lnTo>
                <a:lnTo>
                  <a:pt x="807829" y="566414"/>
                </a:lnTo>
                <a:lnTo>
                  <a:pt x="829708" y="520910"/>
                </a:lnTo>
                <a:lnTo>
                  <a:pt x="853270" y="472035"/>
                </a:lnTo>
                <a:lnTo>
                  <a:pt x="873466" y="424846"/>
                </a:lnTo>
                <a:lnTo>
                  <a:pt x="893661" y="377656"/>
                </a:lnTo>
                <a:lnTo>
                  <a:pt x="908808" y="325410"/>
                </a:lnTo>
                <a:lnTo>
                  <a:pt x="925638" y="276536"/>
                </a:lnTo>
                <a:lnTo>
                  <a:pt x="939102" y="225975"/>
                </a:lnTo>
                <a:lnTo>
                  <a:pt x="945834" y="202381"/>
                </a:lnTo>
                <a:lnTo>
                  <a:pt x="952565" y="178786"/>
                </a:lnTo>
                <a:lnTo>
                  <a:pt x="959297" y="156876"/>
                </a:lnTo>
                <a:lnTo>
                  <a:pt x="962663" y="136652"/>
                </a:lnTo>
                <a:lnTo>
                  <a:pt x="969395" y="119799"/>
                </a:lnTo>
                <a:lnTo>
                  <a:pt x="971078" y="102946"/>
                </a:lnTo>
                <a:lnTo>
                  <a:pt x="974444" y="84407"/>
                </a:lnTo>
                <a:lnTo>
                  <a:pt x="974444" y="70924"/>
                </a:lnTo>
                <a:lnTo>
                  <a:pt x="977810" y="55756"/>
                </a:lnTo>
                <a:lnTo>
                  <a:pt x="977810" y="45644"/>
                </a:lnTo>
                <a:lnTo>
                  <a:pt x="981176" y="33847"/>
                </a:lnTo>
                <a:lnTo>
                  <a:pt x="981176" y="22049"/>
                </a:lnTo>
                <a:lnTo>
                  <a:pt x="981176" y="13622"/>
                </a:lnTo>
                <a:lnTo>
                  <a:pt x="981176" y="5196"/>
                </a:lnTo>
                <a:lnTo>
                  <a:pt x="980830" y="4676"/>
                </a:lnTo>
                <a:lnTo>
                  <a:pt x="981310" y="4594"/>
                </a:lnTo>
                <a:cubicBezTo>
                  <a:pt x="1004558" y="1576"/>
                  <a:pt x="1025670" y="202"/>
                  <a:pt x="1027285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222352" y="123478"/>
            <a:ext cx="2261416" cy="819783"/>
            <a:chOff x="156323" y="1107604"/>
            <a:chExt cx="2261416" cy="819783"/>
          </a:xfrm>
        </p:grpSpPr>
        <p:sp>
          <p:nvSpPr>
            <p:cNvPr id="26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96" grpId="0" animBg="1"/>
      <p:bldP spid="19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491880" y="2121968"/>
            <a:ext cx="5400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等宽，左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长右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短。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）“口”在右半格的中下部。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131557" y="1280439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平 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好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0" name="文本框 8"/>
          <p:cNvSpPr txBox="1">
            <a:spLocks noChangeArrowheads="1"/>
          </p:cNvSpPr>
          <p:nvPr/>
        </p:nvSpPr>
        <p:spPr bwMode="auto">
          <a:xfrm>
            <a:off x="395536" y="483518"/>
            <a:ext cx="32849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hé</a:t>
            </a:r>
            <a:endParaRPr lang="zh-CN" altLang="en-US" sz="5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912680" y="1334104"/>
            <a:ext cx="2318547" cy="2326669"/>
            <a:chOff x="5534807" y="1672548"/>
            <a:chExt cx="2318547" cy="2326669"/>
          </a:xfrm>
        </p:grpSpPr>
        <p:sp>
          <p:nvSpPr>
            <p:cNvPr id="62" name="矩形 61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1282812" y="1658053"/>
            <a:ext cx="1578283" cy="1678771"/>
            <a:chOff x="4900613" y="512763"/>
            <a:chExt cx="847725" cy="901699"/>
          </a:xfrm>
        </p:grpSpPr>
        <p:sp>
          <p:nvSpPr>
            <p:cNvPr id="66" name="Freeform 39"/>
            <p:cNvSpPr/>
            <p:nvPr/>
          </p:nvSpPr>
          <p:spPr bwMode="auto">
            <a:xfrm>
              <a:off x="5016500" y="512763"/>
              <a:ext cx="342900" cy="174625"/>
            </a:xfrm>
            <a:custGeom>
              <a:avLst/>
              <a:gdLst>
                <a:gd name="T0" fmla="*/ 29 w 432"/>
                <a:gd name="T1" fmla="*/ 220 h 220"/>
                <a:gd name="T2" fmla="*/ 15 w 432"/>
                <a:gd name="T3" fmla="*/ 220 h 220"/>
                <a:gd name="T4" fmla="*/ 6 w 432"/>
                <a:gd name="T5" fmla="*/ 217 h 220"/>
                <a:gd name="T6" fmla="*/ 2 w 432"/>
                <a:gd name="T7" fmla="*/ 212 h 220"/>
                <a:gd name="T8" fmla="*/ 0 w 432"/>
                <a:gd name="T9" fmla="*/ 207 h 220"/>
                <a:gd name="T10" fmla="*/ 4 w 432"/>
                <a:gd name="T11" fmla="*/ 202 h 220"/>
                <a:gd name="T12" fmla="*/ 11 w 432"/>
                <a:gd name="T13" fmla="*/ 195 h 220"/>
                <a:gd name="T14" fmla="*/ 25 w 432"/>
                <a:gd name="T15" fmla="*/ 190 h 220"/>
                <a:gd name="T16" fmla="*/ 43 w 432"/>
                <a:gd name="T17" fmla="*/ 185 h 220"/>
                <a:gd name="T18" fmla="*/ 66 w 432"/>
                <a:gd name="T19" fmla="*/ 178 h 220"/>
                <a:gd name="T20" fmla="*/ 98 w 432"/>
                <a:gd name="T21" fmla="*/ 166 h 220"/>
                <a:gd name="T22" fmla="*/ 135 w 432"/>
                <a:gd name="T23" fmla="*/ 151 h 220"/>
                <a:gd name="T24" fmla="*/ 172 w 432"/>
                <a:gd name="T25" fmla="*/ 134 h 220"/>
                <a:gd name="T26" fmla="*/ 207 w 432"/>
                <a:gd name="T27" fmla="*/ 119 h 220"/>
                <a:gd name="T28" fmla="*/ 238 w 432"/>
                <a:gd name="T29" fmla="*/ 103 h 220"/>
                <a:gd name="T30" fmla="*/ 268 w 432"/>
                <a:gd name="T31" fmla="*/ 85 h 220"/>
                <a:gd name="T32" fmla="*/ 289 w 432"/>
                <a:gd name="T33" fmla="*/ 66 h 220"/>
                <a:gd name="T34" fmla="*/ 305 w 432"/>
                <a:gd name="T35" fmla="*/ 51 h 220"/>
                <a:gd name="T36" fmla="*/ 315 w 432"/>
                <a:gd name="T37" fmla="*/ 37 h 220"/>
                <a:gd name="T38" fmla="*/ 317 w 432"/>
                <a:gd name="T39" fmla="*/ 25 h 220"/>
                <a:gd name="T40" fmla="*/ 315 w 432"/>
                <a:gd name="T41" fmla="*/ 17 h 220"/>
                <a:gd name="T42" fmla="*/ 315 w 432"/>
                <a:gd name="T43" fmla="*/ 10 h 220"/>
                <a:gd name="T44" fmla="*/ 319 w 432"/>
                <a:gd name="T45" fmla="*/ 5 h 220"/>
                <a:gd name="T46" fmla="*/ 326 w 432"/>
                <a:gd name="T47" fmla="*/ 1 h 220"/>
                <a:gd name="T48" fmla="*/ 334 w 432"/>
                <a:gd name="T49" fmla="*/ 0 h 220"/>
                <a:gd name="T50" fmla="*/ 346 w 432"/>
                <a:gd name="T51" fmla="*/ 1 h 220"/>
                <a:gd name="T52" fmla="*/ 360 w 432"/>
                <a:gd name="T53" fmla="*/ 6 h 220"/>
                <a:gd name="T54" fmla="*/ 379 w 432"/>
                <a:gd name="T55" fmla="*/ 15 h 220"/>
                <a:gd name="T56" fmla="*/ 401 w 432"/>
                <a:gd name="T57" fmla="*/ 25 h 220"/>
                <a:gd name="T58" fmla="*/ 416 w 432"/>
                <a:gd name="T59" fmla="*/ 37 h 220"/>
                <a:gd name="T60" fmla="*/ 426 w 432"/>
                <a:gd name="T61" fmla="*/ 49 h 220"/>
                <a:gd name="T62" fmla="*/ 432 w 432"/>
                <a:gd name="T63" fmla="*/ 59 h 220"/>
                <a:gd name="T64" fmla="*/ 432 w 432"/>
                <a:gd name="T65" fmla="*/ 68 h 220"/>
                <a:gd name="T66" fmla="*/ 430 w 432"/>
                <a:gd name="T67" fmla="*/ 74 h 220"/>
                <a:gd name="T68" fmla="*/ 422 w 432"/>
                <a:gd name="T69" fmla="*/ 81 h 220"/>
                <a:gd name="T70" fmla="*/ 415 w 432"/>
                <a:gd name="T71" fmla="*/ 88 h 220"/>
                <a:gd name="T72" fmla="*/ 401 w 432"/>
                <a:gd name="T73" fmla="*/ 96 h 220"/>
                <a:gd name="T74" fmla="*/ 387 w 432"/>
                <a:gd name="T75" fmla="*/ 105 h 220"/>
                <a:gd name="T76" fmla="*/ 368 w 432"/>
                <a:gd name="T77" fmla="*/ 113 h 220"/>
                <a:gd name="T78" fmla="*/ 346 w 432"/>
                <a:gd name="T79" fmla="*/ 122 h 220"/>
                <a:gd name="T80" fmla="*/ 309 w 432"/>
                <a:gd name="T81" fmla="*/ 135 h 220"/>
                <a:gd name="T82" fmla="*/ 260 w 432"/>
                <a:gd name="T83" fmla="*/ 154 h 220"/>
                <a:gd name="T84" fmla="*/ 215 w 432"/>
                <a:gd name="T85" fmla="*/ 168 h 220"/>
                <a:gd name="T86" fmla="*/ 174 w 432"/>
                <a:gd name="T87" fmla="*/ 181 h 220"/>
                <a:gd name="T88" fmla="*/ 135 w 432"/>
                <a:gd name="T89" fmla="*/ 193 h 220"/>
                <a:gd name="T90" fmla="*/ 101 w 432"/>
                <a:gd name="T91" fmla="*/ 203 h 220"/>
                <a:gd name="T92" fmla="*/ 72 w 432"/>
                <a:gd name="T93" fmla="*/ 210 h 220"/>
                <a:gd name="T94" fmla="*/ 47 w 432"/>
                <a:gd name="T95" fmla="*/ 217 h 220"/>
                <a:gd name="T96" fmla="*/ 39 w 432"/>
                <a:gd name="T97" fmla="*/ 2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2" h="220">
                  <a:moveTo>
                    <a:pt x="39" y="219"/>
                  </a:moveTo>
                  <a:lnTo>
                    <a:pt x="29" y="220"/>
                  </a:lnTo>
                  <a:lnTo>
                    <a:pt x="23" y="220"/>
                  </a:lnTo>
                  <a:lnTo>
                    <a:pt x="15" y="220"/>
                  </a:lnTo>
                  <a:lnTo>
                    <a:pt x="11" y="219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2" y="208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4" y="202"/>
                  </a:lnTo>
                  <a:lnTo>
                    <a:pt x="6" y="198"/>
                  </a:lnTo>
                  <a:lnTo>
                    <a:pt x="11" y="195"/>
                  </a:lnTo>
                  <a:lnTo>
                    <a:pt x="17" y="193"/>
                  </a:lnTo>
                  <a:lnTo>
                    <a:pt x="25" y="190"/>
                  </a:lnTo>
                  <a:lnTo>
                    <a:pt x="33" y="188"/>
                  </a:lnTo>
                  <a:lnTo>
                    <a:pt x="43" y="185"/>
                  </a:lnTo>
                  <a:lnTo>
                    <a:pt x="54" y="181"/>
                  </a:lnTo>
                  <a:lnTo>
                    <a:pt x="66" y="178"/>
                  </a:lnTo>
                  <a:lnTo>
                    <a:pt x="82" y="173"/>
                  </a:lnTo>
                  <a:lnTo>
                    <a:pt x="98" y="166"/>
                  </a:lnTo>
                  <a:lnTo>
                    <a:pt x="115" y="159"/>
                  </a:lnTo>
                  <a:lnTo>
                    <a:pt x="135" y="151"/>
                  </a:lnTo>
                  <a:lnTo>
                    <a:pt x="154" y="142"/>
                  </a:lnTo>
                  <a:lnTo>
                    <a:pt x="172" y="134"/>
                  </a:lnTo>
                  <a:lnTo>
                    <a:pt x="191" y="127"/>
                  </a:lnTo>
                  <a:lnTo>
                    <a:pt x="207" y="119"/>
                  </a:lnTo>
                  <a:lnTo>
                    <a:pt x="225" y="110"/>
                  </a:lnTo>
                  <a:lnTo>
                    <a:pt x="238" y="103"/>
                  </a:lnTo>
                  <a:lnTo>
                    <a:pt x="254" y="95"/>
                  </a:lnTo>
                  <a:lnTo>
                    <a:pt x="268" y="85"/>
                  </a:lnTo>
                  <a:lnTo>
                    <a:pt x="280" y="76"/>
                  </a:lnTo>
                  <a:lnTo>
                    <a:pt x="289" y="66"/>
                  </a:lnTo>
                  <a:lnTo>
                    <a:pt x="297" y="57"/>
                  </a:lnTo>
                  <a:lnTo>
                    <a:pt x="305" y="51"/>
                  </a:lnTo>
                  <a:lnTo>
                    <a:pt x="311" y="44"/>
                  </a:lnTo>
                  <a:lnTo>
                    <a:pt x="315" y="37"/>
                  </a:lnTo>
                  <a:lnTo>
                    <a:pt x="317" y="32"/>
                  </a:lnTo>
                  <a:lnTo>
                    <a:pt x="317" y="25"/>
                  </a:lnTo>
                  <a:lnTo>
                    <a:pt x="317" y="20"/>
                  </a:lnTo>
                  <a:lnTo>
                    <a:pt x="315" y="17"/>
                  </a:lnTo>
                  <a:lnTo>
                    <a:pt x="315" y="13"/>
                  </a:lnTo>
                  <a:lnTo>
                    <a:pt x="315" y="10"/>
                  </a:lnTo>
                  <a:lnTo>
                    <a:pt x="317" y="8"/>
                  </a:lnTo>
                  <a:lnTo>
                    <a:pt x="319" y="5"/>
                  </a:lnTo>
                  <a:lnTo>
                    <a:pt x="323" y="3"/>
                  </a:lnTo>
                  <a:lnTo>
                    <a:pt x="326" y="1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6" y="1"/>
                  </a:lnTo>
                  <a:lnTo>
                    <a:pt x="352" y="3"/>
                  </a:lnTo>
                  <a:lnTo>
                    <a:pt x="360" y="6"/>
                  </a:lnTo>
                  <a:lnTo>
                    <a:pt x="370" y="10"/>
                  </a:lnTo>
                  <a:lnTo>
                    <a:pt x="379" y="15"/>
                  </a:lnTo>
                  <a:lnTo>
                    <a:pt x="391" y="20"/>
                  </a:lnTo>
                  <a:lnTo>
                    <a:pt x="401" y="25"/>
                  </a:lnTo>
                  <a:lnTo>
                    <a:pt x="409" y="32"/>
                  </a:lnTo>
                  <a:lnTo>
                    <a:pt x="416" y="37"/>
                  </a:lnTo>
                  <a:lnTo>
                    <a:pt x="422" y="42"/>
                  </a:lnTo>
                  <a:lnTo>
                    <a:pt x="426" y="49"/>
                  </a:lnTo>
                  <a:lnTo>
                    <a:pt x="430" y="54"/>
                  </a:lnTo>
                  <a:lnTo>
                    <a:pt x="432" y="59"/>
                  </a:lnTo>
                  <a:lnTo>
                    <a:pt x="432" y="66"/>
                  </a:lnTo>
                  <a:lnTo>
                    <a:pt x="432" y="68"/>
                  </a:lnTo>
                  <a:lnTo>
                    <a:pt x="430" y="71"/>
                  </a:lnTo>
                  <a:lnTo>
                    <a:pt x="430" y="74"/>
                  </a:lnTo>
                  <a:lnTo>
                    <a:pt x="426" y="78"/>
                  </a:lnTo>
                  <a:lnTo>
                    <a:pt x="422" y="81"/>
                  </a:lnTo>
                  <a:lnTo>
                    <a:pt x="418" y="85"/>
                  </a:lnTo>
                  <a:lnTo>
                    <a:pt x="415" y="88"/>
                  </a:lnTo>
                  <a:lnTo>
                    <a:pt x="409" y="91"/>
                  </a:lnTo>
                  <a:lnTo>
                    <a:pt x="401" y="96"/>
                  </a:lnTo>
                  <a:lnTo>
                    <a:pt x="395" y="100"/>
                  </a:lnTo>
                  <a:lnTo>
                    <a:pt x="387" y="105"/>
                  </a:lnTo>
                  <a:lnTo>
                    <a:pt x="377" y="108"/>
                  </a:lnTo>
                  <a:lnTo>
                    <a:pt x="368" y="113"/>
                  </a:lnTo>
                  <a:lnTo>
                    <a:pt x="358" y="117"/>
                  </a:lnTo>
                  <a:lnTo>
                    <a:pt x="346" y="122"/>
                  </a:lnTo>
                  <a:lnTo>
                    <a:pt x="334" y="127"/>
                  </a:lnTo>
                  <a:lnTo>
                    <a:pt x="309" y="135"/>
                  </a:lnTo>
                  <a:lnTo>
                    <a:pt x="285" y="146"/>
                  </a:lnTo>
                  <a:lnTo>
                    <a:pt x="260" y="154"/>
                  </a:lnTo>
                  <a:lnTo>
                    <a:pt x="238" y="161"/>
                  </a:lnTo>
                  <a:lnTo>
                    <a:pt x="215" y="168"/>
                  </a:lnTo>
                  <a:lnTo>
                    <a:pt x="193" y="176"/>
                  </a:lnTo>
                  <a:lnTo>
                    <a:pt x="174" y="181"/>
                  </a:lnTo>
                  <a:lnTo>
                    <a:pt x="154" y="188"/>
                  </a:lnTo>
                  <a:lnTo>
                    <a:pt x="135" y="193"/>
                  </a:lnTo>
                  <a:lnTo>
                    <a:pt x="117" y="198"/>
                  </a:lnTo>
                  <a:lnTo>
                    <a:pt x="101" y="203"/>
                  </a:lnTo>
                  <a:lnTo>
                    <a:pt x="86" y="207"/>
                  </a:lnTo>
                  <a:lnTo>
                    <a:pt x="72" y="210"/>
                  </a:lnTo>
                  <a:lnTo>
                    <a:pt x="58" y="214"/>
                  </a:lnTo>
                  <a:lnTo>
                    <a:pt x="47" y="217"/>
                  </a:lnTo>
                  <a:lnTo>
                    <a:pt x="39" y="219"/>
                  </a:lnTo>
                  <a:lnTo>
                    <a:pt x="39" y="219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0"/>
            <p:cNvSpPr/>
            <p:nvPr/>
          </p:nvSpPr>
          <p:spPr bwMode="auto">
            <a:xfrm>
              <a:off x="4900613" y="774700"/>
              <a:ext cx="474663" cy="146050"/>
            </a:xfrm>
            <a:custGeom>
              <a:avLst/>
              <a:gdLst>
                <a:gd name="T0" fmla="*/ 121 w 597"/>
                <a:gd name="T1" fmla="*/ 100 h 183"/>
                <a:gd name="T2" fmla="*/ 133 w 597"/>
                <a:gd name="T3" fmla="*/ 98 h 183"/>
                <a:gd name="T4" fmla="*/ 151 w 597"/>
                <a:gd name="T5" fmla="*/ 93 h 183"/>
                <a:gd name="T6" fmla="*/ 172 w 597"/>
                <a:gd name="T7" fmla="*/ 88 h 183"/>
                <a:gd name="T8" fmla="*/ 199 w 597"/>
                <a:gd name="T9" fmla="*/ 81 h 183"/>
                <a:gd name="T10" fmla="*/ 231 w 597"/>
                <a:gd name="T11" fmla="*/ 73 h 183"/>
                <a:gd name="T12" fmla="*/ 266 w 597"/>
                <a:gd name="T13" fmla="*/ 64 h 183"/>
                <a:gd name="T14" fmla="*/ 309 w 597"/>
                <a:gd name="T15" fmla="*/ 52 h 183"/>
                <a:gd name="T16" fmla="*/ 354 w 597"/>
                <a:gd name="T17" fmla="*/ 40 h 183"/>
                <a:gd name="T18" fmla="*/ 395 w 597"/>
                <a:gd name="T19" fmla="*/ 30 h 183"/>
                <a:gd name="T20" fmla="*/ 432 w 597"/>
                <a:gd name="T21" fmla="*/ 20 h 183"/>
                <a:gd name="T22" fmla="*/ 462 w 597"/>
                <a:gd name="T23" fmla="*/ 13 h 183"/>
                <a:gd name="T24" fmla="*/ 487 w 597"/>
                <a:gd name="T25" fmla="*/ 8 h 183"/>
                <a:gd name="T26" fmla="*/ 507 w 597"/>
                <a:gd name="T27" fmla="*/ 3 h 183"/>
                <a:gd name="T28" fmla="*/ 522 w 597"/>
                <a:gd name="T29" fmla="*/ 1 h 183"/>
                <a:gd name="T30" fmla="*/ 532 w 597"/>
                <a:gd name="T31" fmla="*/ 0 h 183"/>
                <a:gd name="T32" fmla="*/ 542 w 597"/>
                <a:gd name="T33" fmla="*/ 0 h 183"/>
                <a:gd name="T34" fmla="*/ 558 w 597"/>
                <a:gd name="T35" fmla="*/ 3 h 183"/>
                <a:gd name="T36" fmla="*/ 583 w 597"/>
                <a:gd name="T37" fmla="*/ 10 h 183"/>
                <a:gd name="T38" fmla="*/ 591 w 597"/>
                <a:gd name="T39" fmla="*/ 17 h 183"/>
                <a:gd name="T40" fmla="*/ 595 w 597"/>
                <a:gd name="T41" fmla="*/ 25 h 183"/>
                <a:gd name="T42" fmla="*/ 597 w 597"/>
                <a:gd name="T43" fmla="*/ 32 h 183"/>
                <a:gd name="T44" fmla="*/ 591 w 597"/>
                <a:gd name="T45" fmla="*/ 40 h 183"/>
                <a:gd name="T46" fmla="*/ 587 w 597"/>
                <a:gd name="T47" fmla="*/ 44 h 183"/>
                <a:gd name="T48" fmla="*/ 577 w 597"/>
                <a:gd name="T49" fmla="*/ 47 h 183"/>
                <a:gd name="T50" fmla="*/ 565 w 597"/>
                <a:gd name="T51" fmla="*/ 52 h 183"/>
                <a:gd name="T52" fmla="*/ 550 w 597"/>
                <a:gd name="T53" fmla="*/ 56 h 183"/>
                <a:gd name="T54" fmla="*/ 532 w 597"/>
                <a:gd name="T55" fmla="*/ 61 h 183"/>
                <a:gd name="T56" fmla="*/ 511 w 597"/>
                <a:gd name="T57" fmla="*/ 66 h 183"/>
                <a:gd name="T58" fmla="*/ 485 w 597"/>
                <a:gd name="T59" fmla="*/ 71 h 183"/>
                <a:gd name="T60" fmla="*/ 458 w 597"/>
                <a:gd name="T61" fmla="*/ 76 h 183"/>
                <a:gd name="T62" fmla="*/ 397 w 597"/>
                <a:gd name="T63" fmla="*/ 88 h 183"/>
                <a:gd name="T64" fmla="*/ 336 w 597"/>
                <a:gd name="T65" fmla="*/ 103 h 183"/>
                <a:gd name="T66" fmla="*/ 274 w 597"/>
                <a:gd name="T67" fmla="*/ 119 h 183"/>
                <a:gd name="T68" fmla="*/ 211 w 597"/>
                <a:gd name="T69" fmla="*/ 137 h 183"/>
                <a:gd name="T70" fmla="*/ 182 w 597"/>
                <a:gd name="T71" fmla="*/ 147 h 183"/>
                <a:gd name="T72" fmla="*/ 154 w 597"/>
                <a:gd name="T73" fmla="*/ 158 h 183"/>
                <a:gd name="T74" fmla="*/ 133 w 597"/>
                <a:gd name="T75" fmla="*/ 166 h 183"/>
                <a:gd name="T76" fmla="*/ 113 w 597"/>
                <a:gd name="T77" fmla="*/ 171 h 183"/>
                <a:gd name="T78" fmla="*/ 98 w 597"/>
                <a:gd name="T79" fmla="*/ 176 h 183"/>
                <a:gd name="T80" fmla="*/ 86 w 597"/>
                <a:gd name="T81" fmla="*/ 180 h 183"/>
                <a:gd name="T82" fmla="*/ 76 w 597"/>
                <a:gd name="T83" fmla="*/ 181 h 183"/>
                <a:gd name="T84" fmla="*/ 72 w 597"/>
                <a:gd name="T85" fmla="*/ 183 h 183"/>
                <a:gd name="T86" fmla="*/ 64 w 597"/>
                <a:gd name="T87" fmla="*/ 181 h 183"/>
                <a:gd name="T88" fmla="*/ 55 w 597"/>
                <a:gd name="T89" fmla="*/ 176 h 183"/>
                <a:gd name="T90" fmla="*/ 43 w 597"/>
                <a:gd name="T91" fmla="*/ 168 h 183"/>
                <a:gd name="T92" fmla="*/ 29 w 597"/>
                <a:gd name="T93" fmla="*/ 158 h 183"/>
                <a:gd name="T94" fmla="*/ 16 w 597"/>
                <a:gd name="T95" fmla="*/ 147 h 183"/>
                <a:gd name="T96" fmla="*/ 6 w 597"/>
                <a:gd name="T97" fmla="*/ 139 h 183"/>
                <a:gd name="T98" fmla="*/ 2 w 597"/>
                <a:gd name="T99" fmla="*/ 132 h 183"/>
                <a:gd name="T100" fmla="*/ 2 w 597"/>
                <a:gd name="T101" fmla="*/ 127 h 183"/>
                <a:gd name="T102" fmla="*/ 4 w 597"/>
                <a:gd name="T103" fmla="*/ 124 h 183"/>
                <a:gd name="T104" fmla="*/ 14 w 597"/>
                <a:gd name="T105" fmla="*/ 119 h 183"/>
                <a:gd name="T106" fmla="*/ 27 w 597"/>
                <a:gd name="T107" fmla="*/ 115 h 183"/>
                <a:gd name="T108" fmla="*/ 49 w 597"/>
                <a:gd name="T109" fmla="*/ 112 h 183"/>
                <a:gd name="T110" fmla="*/ 70 w 597"/>
                <a:gd name="T111" fmla="*/ 108 h 183"/>
                <a:gd name="T112" fmla="*/ 90 w 597"/>
                <a:gd name="T113" fmla="*/ 107 h 183"/>
                <a:gd name="T114" fmla="*/ 106 w 597"/>
                <a:gd name="T115" fmla="*/ 105 h 183"/>
                <a:gd name="T116" fmla="*/ 117 w 597"/>
                <a:gd name="T117" fmla="*/ 10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183">
                  <a:moveTo>
                    <a:pt x="117" y="102"/>
                  </a:moveTo>
                  <a:lnTo>
                    <a:pt x="121" y="100"/>
                  </a:lnTo>
                  <a:lnTo>
                    <a:pt x="127" y="98"/>
                  </a:lnTo>
                  <a:lnTo>
                    <a:pt x="133" y="98"/>
                  </a:lnTo>
                  <a:lnTo>
                    <a:pt x="141" y="95"/>
                  </a:lnTo>
                  <a:lnTo>
                    <a:pt x="151" y="93"/>
                  </a:lnTo>
                  <a:lnTo>
                    <a:pt x="160" y="91"/>
                  </a:lnTo>
                  <a:lnTo>
                    <a:pt x="172" y="88"/>
                  </a:lnTo>
                  <a:lnTo>
                    <a:pt x="184" y="85"/>
                  </a:lnTo>
                  <a:lnTo>
                    <a:pt x="199" y="81"/>
                  </a:lnTo>
                  <a:lnTo>
                    <a:pt x="213" y="78"/>
                  </a:lnTo>
                  <a:lnTo>
                    <a:pt x="231" y="73"/>
                  </a:lnTo>
                  <a:lnTo>
                    <a:pt x="248" y="69"/>
                  </a:lnTo>
                  <a:lnTo>
                    <a:pt x="266" y="64"/>
                  </a:lnTo>
                  <a:lnTo>
                    <a:pt x="288" y="57"/>
                  </a:lnTo>
                  <a:lnTo>
                    <a:pt x="309" y="52"/>
                  </a:lnTo>
                  <a:lnTo>
                    <a:pt x="333" y="46"/>
                  </a:lnTo>
                  <a:lnTo>
                    <a:pt x="354" y="40"/>
                  </a:lnTo>
                  <a:lnTo>
                    <a:pt x="376" y="34"/>
                  </a:lnTo>
                  <a:lnTo>
                    <a:pt x="395" y="30"/>
                  </a:lnTo>
                  <a:lnTo>
                    <a:pt x="415" y="25"/>
                  </a:lnTo>
                  <a:lnTo>
                    <a:pt x="432" y="20"/>
                  </a:lnTo>
                  <a:lnTo>
                    <a:pt x="448" y="17"/>
                  </a:lnTo>
                  <a:lnTo>
                    <a:pt x="462" y="13"/>
                  </a:lnTo>
                  <a:lnTo>
                    <a:pt x="475" y="12"/>
                  </a:lnTo>
                  <a:lnTo>
                    <a:pt x="487" y="8"/>
                  </a:lnTo>
                  <a:lnTo>
                    <a:pt x="499" y="7"/>
                  </a:lnTo>
                  <a:lnTo>
                    <a:pt x="507" y="3"/>
                  </a:lnTo>
                  <a:lnTo>
                    <a:pt x="516" y="3"/>
                  </a:lnTo>
                  <a:lnTo>
                    <a:pt x="522" y="1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6" y="0"/>
                  </a:lnTo>
                  <a:lnTo>
                    <a:pt x="542" y="0"/>
                  </a:lnTo>
                  <a:lnTo>
                    <a:pt x="546" y="0"/>
                  </a:lnTo>
                  <a:lnTo>
                    <a:pt x="558" y="3"/>
                  </a:lnTo>
                  <a:lnTo>
                    <a:pt x="569" y="7"/>
                  </a:lnTo>
                  <a:lnTo>
                    <a:pt x="583" y="10"/>
                  </a:lnTo>
                  <a:lnTo>
                    <a:pt x="587" y="13"/>
                  </a:lnTo>
                  <a:lnTo>
                    <a:pt x="591" y="17"/>
                  </a:lnTo>
                  <a:lnTo>
                    <a:pt x="593" y="22"/>
                  </a:lnTo>
                  <a:lnTo>
                    <a:pt x="595" y="25"/>
                  </a:lnTo>
                  <a:lnTo>
                    <a:pt x="597" y="29"/>
                  </a:lnTo>
                  <a:lnTo>
                    <a:pt x="597" y="32"/>
                  </a:lnTo>
                  <a:lnTo>
                    <a:pt x="595" y="37"/>
                  </a:lnTo>
                  <a:lnTo>
                    <a:pt x="591" y="40"/>
                  </a:lnTo>
                  <a:lnTo>
                    <a:pt x="589" y="42"/>
                  </a:lnTo>
                  <a:lnTo>
                    <a:pt x="587" y="44"/>
                  </a:lnTo>
                  <a:lnTo>
                    <a:pt x="583" y="46"/>
                  </a:lnTo>
                  <a:lnTo>
                    <a:pt x="577" y="47"/>
                  </a:lnTo>
                  <a:lnTo>
                    <a:pt x="571" y="51"/>
                  </a:lnTo>
                  <a:lnTo>
                    <a:pt x="565" y="52"/>
                  </a:lnTo>
                  <a:lnTo>
                    <a:pt x="558" y="54"/>
                  </a:lnTo>
                  <a:lnTo>
                    <a:pt x="550" y="56"/>
                  </a:lnTo>
                  <a:lnTo>
                    <a:pt x="542" y="59"/>
                  </a:lnTo>
                  <a:lnTo>
                    <a:pt x="532" y="61"/>
                  </a:lnTo>
                  <a:lnTo>
                    <a:pt x="520" y="63"/>
                  </a:lnTo>
                  <a:lnTo>
                    <a:pt x="511" y="66"/>
                  </a:lnTo>
                  <a:lnTo>
                    <a:pt x="499" y="68"/>
                  </a:lnTo>
                  <a:lnTo>
                    <a:pt x="485" y="71"/>
                  </a:lnTo>
                  <a:lnTo>
                    <a:pt x="471" y="73"/>
                  </a:lnTo>
                  <a:lnTo>
                    <a:pt x="458" y="76"/>
                  </a:lnTo>
                  <a:lnTo>
                    <a:pt x="426" y="81"/>
                  </a:lnTo>
                  <a:lnTo>
                    <a:pt x="397" y="88"/>
                  </a:lnTo>
                  <a:lnTo>
                    <a:pt x="366" y="95"/>
                  </a:lnTo>
                  <a:lnTo>
                    <a:pt x="336" y="103"/>
                  </a:lnTo>
                  <a:lnTo>
                    <a:pt x="305" y="110"/>
                  </a:lnTo>
                  <a:lnTo>
                    <a:pt x="274" y="119"/>
                  </a:lnTo>
                  <a:lnTo>
                    <a:pt x="243" y="127"/>
                  </a:lnTo>
                  <a:lnTo>
                    <a:pt x="211" y="137"/>
                  </a:lnTo>
                  <a:lnTo>
                    <a:pt x="196" y="142"/>
                  </a:lnTo>
                  <a:lnTo>
                    <a:pt x="182" y="147"/>
                  </a:lnTo>
                  <a:lnTo>
                    <a:pt x="168" y="153"/>
                  </a:lnTo>
                  <a:lnTo>
                    <a:pt x="154" y="158"/>
                  </a:lnTo>
                  <a:lnTo>
                    <a:pt x="143" y="161"/>
                  </a:lnTo>
                  <a:lnTo>
                    <a:pt x="133" y="166"/>
                  </a:lnTo>
                  <a:lnTo>
                    <a:pt x="123" y="170"/>
                  </a:lnTo>
                  <a:lnTo>
                    <a:pt x="113" y="171"/>
                  </a:lnTo>
                  <a:lnTo>
                    <a:pt x="106" y="175"/>
                  </a:lnTo>
                  <a:lnTo>
                    <a:pt x="98" y="176"/>
                  </a:lnTo>
                  <a:lnTo>
                    <a:pt x="92" y="178"/>
                  </a:lnTo>
                  <a:lnTo>
                    <a:pt x="86" y="180"/>
                  </a:lnTo>
                  <a:lnTo>
                    <a:pt x="80" y="181"/>
                  </a:lnTo>
                  <a:lnTo>
                    <a:pt x="76" y="181"/>
                  </a:lnTo>
                  <a:lnTo>
                    <a:pt x="74" y="183"/>
                  </a:lnTo>
                  <a:lnTo>
                    <a:pt x="72" y="183"/>
                  </a:lnTo>
                  <a:lnTo>
                    <a:pt x="68" y="183"/>
                  </a:lnTo>
                  <a:lnTo>
                    <a:pt x="64" y="181"/>
                  </a:lnTo>
                  <a:lnTo>
                    <a:pt x="59" y="180"/>
                  </a:lnTo>
                  <a:lnTo>
                    <a:pt x="55" y="176"/>
                  </a:lnTo>
                  <a:lnTo>
                    <a:pt x="49" y="173"/>
                  </a:lnTo>
                  <a:lnTo>
                    <a:pt x="43" y="168"/>
                  </a:lnTo>
                  <a:lnTo>
                    <a:pt x="37" y="163"/>
                  </a:lnTo>
                  <a:lnTo>
                    <a:pt x="29" y="158"/>
                  </a:lnTo>
                  <a:lnTo>
                    <a:pt x="21" y="153"/>
                  </a:lnTo>
                  <a:lnTo>
                    <a:pt x="16" y="147"/>
                  </a:lnTo>
                  <a:lnTo>
                    <a:pt x="10" y="142"/>
                  </a:lnTo>
                  <a:lnTo>
                    <a:pt x="6" y="139"/>
                  </a:lnTo>
                  <a:lnTo>
                    <a:pt x="2" y="136"/>
                  </a:lnTo>
                  <a:lnTo>
                    <a:pt x="2" y="132"/>
                  </a:lnTo>
                  <a:lnTo>
                    <a:pt x="0" y="129"/>
                  </a:lnTo>
                  <a:lnTo>
                    <a:pt x="2" y="127"/>
                  </a:lnTo>
                  <a:lnTo>
                    <a:pt x="2" y="125"/>
                  </a:lnTo>
                  <a:lnTo>
                    <a:pt x="4" y="124"/>
                  </a:lnTo>
                  <a:lnTo>
                    <a:pt x="8" y="122"/>
                  </a:lnTo>
                  <a:lnTo>
                    <a:pt x="14" y="119"/>
                  </a:lnTo>
                  <a:lnTo>
                    <a:pt x="19" y="117"/>
                  </a:lnTo>
                  <a:lnTo>
                    <a:pt x="27" y="115"/>
                  </a:lnTo>
                  <a:lnTo>
                    <a:pt x="37" y="113"/>
                  </a:lnTo>
                  <a:lnTo>
                    <a:pt x="49" y="112"/>
                  </a:lnTo>
                  <a:lnTo>
                    <a:pt x="61" y="110"/>
                  </a:lnTo>
                  <a:lnTo>
                    <a:pt x="70" y="108"/>
                  </a:lnTo>
                  <a:lnTo>
                    <a:pt x="80" y="108"/>
                  </a:lnTo>
                  <a:lnTo>
                    <a:pt x="90" y="107"/>
                  </a:lnTo>
                  <a:lnTo>
                    <a:pt x="98" y="105"/>
                  </a:lnTo>
                  <a:lnTo>
                    <a:pt x="106" y="105"/>
                  </a:lnTo>
                  <a:lnTo>
                    <a:pt x="111" y="103"/>
                  </a:lnTo>
                  <a:lnTo>
                    <a:pt x="117" y="102"/>
                  </a:lnTo>
                  <a:lnTo>
                    <a:pt x="117" y="10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1"/>
            <p:cNvSpPr/>
            <p:nvPr/>
          </p:nvSpPr>
          <p:spPr bwMode="auto">
            <a:xfrm>
              <a:off x="5160963" y="625475"/>
              <a:ext cx="76200" cy="788987"/>
            </a:xfrm>
            <a:custGeom>
              <a:avLst/>
              <a:gdLst>
                <a:gd name="T0" fmla="*/ 31 w 96"/>
                <a:gd name="T1" fmla="*/ 7 h 994"/>
                <a:gd name="T2" fmla="*/ 54 w 96"/>
                <a:gd name="T3" fmla="*/ 17 h 994"/>
                <a:gd name="T4" fmla="*/ 70 w 96"/>
                <a:gd name="T5" fmla="*/ 26 h 994"/>
                <a:gd name="T6" fmla="*/ 82 w 96"/>
                <a:gd name="T7" fmla="*/ 33 h 994"/>
                <a:gd name="T8" fmla="*/ 90 w 96"/>
                <a:gd name="T9" fmla="*/ 38 h 994"/>
                <a:gd name="T10" fmla="*/ 94 w 96"/>
                <a:gd name="T11" fmla="*/ 46 h 994"/>
                <a:gd name="T12" fmla="*/ 96 w 96"/>
                <a:gd name="T13" fmla="*/ 58 h 994"/>
                <a:gd name="T14" fmla="*/ 94 w 96"/>
                <a:gd name="T15" fmla="*/ 77 h 994"/>
                <a:gd name="T16" fmla="*/ 92 w 96"/>
                <a:gd name="T17" fmla="*/ 100 h 994"/>
                <a:gd name="T18" fmla="*/ 90 w 96"/>
                <a:gd name="T19" fmla="*/ 129 h 994"/>
                <a:gd name="T20" fmla="*/ 88 w 96"/>
                <a:gd name="T21" fmla="*/ 160 h 994"/>
                <a:gd name="T22" fmla="*/ 86 w 96"/>
                <a:gd name="T23" fmla="*/ 182 h 994"/>
                <a:gd name="T24" fmla="*/ 86 w 96"/>
                <a:gd name="T25" fmla="*/ 207 h 994"/>
                <a:gd name="T26" fmla="*/ 84 w 96"/>
                <a:gd name="T27" fmla="*/ 238 h 994"/>
                <a:gd name="T28" fmla="*/ 82 w 96"/>
                <a:gd name="T29" fmla="*/ 272 h 994"/>
                <a:gd name="T30" fmla="*/ 82 w 96"/>
                <a:gd name="T31" fmla="*/ 309 h 994"/>
                <a:gd name="T32" fmla="*/ 80 w 96"/>
                <a:gd name="T33" fmla="*/ 352 h 994"/>
                <a:gd name="T34" fmla="*/ 80 w 96"/>
                <a:gd name="T35" fmla="*/ 398 h 994"/>
                <a:gd name="T36" fmla="*/ 80 w 96"/>
                <a:gd name="T37" fmla="*/ 449 h 994"/>
                <a:gd name="T38" fmla="*/ 78 w 96"/>
                <a:gd name="T39" fmla="*/ 503 h 994"/>
                <a:gd name="T40" fmla="*/ 78 w 96"/>
                <a:gd name="T41" fmla="*/ 561 h 994"/>
                <a:gd name="T42" fmla="*/ 78 w 96"/>
                <a:gd name="T43" fmla="*/ 622 h 994"/>
                <a:gd name="T44" fmla="*/ 76 w 96"/>
                <a:gd name="T45" fmla="*/ 678 h 994"/>
                <a:gd name="T46" fmla="*/ 76 w 96"/>
                <a:gd name="T47" fmla="*/ 729 h 994"/>
                <a:gd name="T48" fmla="*/ 76 w 96"/>
                <a:gd name="T49" fmla="*/ 775 h 994"/>
                <a:gd name="T50" fmla="*/ 74 w 96"/>
                <a:gd name="T51" fmla="*/ 815 h 994"/>
                <a:gd name="T52" fmla="*/ 74 w 96"/>
                <a:gd name="T53" fmla="*/ 851 h 994"/>
                <a:gd name="T54" fmla="*/ 74 w 96"/>
                <a:gd name="T55" fmla="*/ 881 h 994"/>
                <a:gd name="T56" fmla="*/ 72 w 96"/>
                <a:gd name="T57" fmla="*/ 907 h 994"/>
                <a:gd name="T58" fmla="*/ 72 w 96"/>
                <a:gd name="T59" fmla="*/ 927 h 994"/>
                <a:gd name="T60" fmla="*/ 70 w 96"/>
                <a:gd name="T61" fmla="*/ 943 h 994"/>
                <a:gd name="T62" fmla="*/ 70 w 96"/>
                <a:gd name="T63" fmla="*/ 953 h 994"/>
                <a:gd name="T64" fmla="*/ 62 w 96"/>
                <a:gd name="T65" fmla="*/ 977 h 994"/>
                <a:gd name="T66" fmla="*/ 54 w 96"/>
                <a:gd name="T67" fmla="*/ 992 h 994"/>
                <a:gd name="T68" fmla="*/ 49 w 96"/>
                <a:gd name="T69" fmla="*/ 994 h 994"/>
                <a:gd name="T70" fmla="*/ 41 w 96"/>
                <a:gd name="T71" fmla="*/ 987 h 994"/>
                <a:gd name="T72" fmla="*/ 35 w 96"/>
                <a:gd name="T73" fmla="*/ 973 h 994"/>
                <a:gd name="T74" fmla="*/ 19 w 96"/>
                <a:gd name="T75" fmla="*/ 937 h 994"/>
                <a:gd name="T76" fmla="*/ 9 w 96"/>
                <a:gd name="T77" fmla="*/ 912 h 994"/>
                <a:gd name="T78" fmla="*/ 2 w 96"/>
                <a:gd name="T79" fmla="*/ 878 h 994"/>
                <a:gd name="T80" fmla="*/ 2 w 96"/>
                <a:gd name="T81" fmla="*/ 853 h 994"/>
                <a:gd name="T82" fmla="*/ 4 w 96"/>
                <a:gd name="T83" fmla="*/ 825 h 994"/>
                <a:gd name="T84" fmla="*/ 9 w 96"/>
                <a:gd name="T85" fmla="*/ 790 h 994"/>
                <a:gd name="T86" fmla="*/ 11 w 96"/>
                <a:gd name="T87" fmla="*/ 764 h 994"/>
                <a:gd name="T88" fmla="*/ 15 w 96"/>
                <a:gd name="T89" fmla="*/ 730 h 994"/>
                <a:gd name="T90" fmla="*/ 17 w 96"/>
                <a:gd name="T91" fmla="*/ 686 h 994"/>
                <a:gd name="T92" fmla="*/ 19 w 96"/>
                <a:gd name="T93" fmla="*/ 634 h 994"/>
                <a:gd name="T94" fmla="*/ 23 w 96"/>
                <a:gd name="T95" fmla="*/ 572 h 994"/>
                <a:gd name="T96" fmla="*/ 25 w 96"/>
                <a:gd name="T97" fmla="*/ 506 h 994"/>
                <a:gd name="T98" fmla="*/ 27 w 96"/>
                <a:gd name="T99" fmla="*/ 449 h 994"/>
                <a:gd name="T100" fmla="*/ 27 w 96"/>
                <a:gd name="T101" fmla="*/ 398 h 994"/>
                <a:gd name="T102" fmla="*/ 27 w 96"/>
                <a:gd name="T103" fmla="*/ 357 h 994"/>
                <a:gd name="T104" fmla="*/ 27 w 96"/>
                <a:gd name="T105" fmla="*/ 326 h 994"/>
                <a:gd name="T106" fmla="*/ 27 w 96"/>
                <a:gd name="T107" fmla="*/ 304 h 994"/>
                <a:gd name="T108" fmla="*/ 27 w 96"/>
                <a:gd name="T109" fmla="*/ 272 h 994"/>
                <a:gd name="T110" fmla="*/ 25 w 96"/>
                <a:gd name="T111" fmla="*/ 226 h 994"/>
                <a:gd name="T112" fmla="*/ 23 w 96"/>
                <a:gd name="T113" fmla="*/ 165 h 994"/>
                <a:gd name="T114" fmla="*/ 19 w 96"/>
                <a:gd name="T115" fmla="*/ 90 h 994"/>
                <a:gd name="T116" fmla="*/ 13 w 96"/>
                <a:gd name="T117" fmla="*/ 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94">
                  <a:moveTo>
                    <a:pt x="13" y="0"/>
                  </a:moveTo>
                  <a:lnTo>
                    <a:pt x="23" y="4"/>
                  </a:lnTo>
                  <a:lnTo>
                    <a:pt x="31" y="7"/>
                  </a:lnTo>
                  <a:lnTo>
                    <a:pt x="39" y="10"/>
                  </a:lnTo>
                  <a:lnTo>
                    <a:pt x="47" y="14"/>
                  </a:lnTo>
                  <a:lnTo>
                    <a:pt x="54" y="17"/>
                  </a:lnTo>
                  <a:lnTo>
                    <a:pt x="60" y="21"/>
                  </a:lnTo>
                  <a:lnTo>
                    <a:pt x="66" y="24"/>
                  </a:lnTo>
                  <a:lnTo>
                    <a:pt x="70" y="26"/>
                  </a:lnTo>
                  <a:lnTo>
                    <a:pt x="76" y="29"/>
                  </a:lnTo>
                  <a:lnTo>
                    <a:pt x="80" y="31"/>
                  </a:lnTo>
                  <a:lnTo>
                    <a:pt x="82" y="33"/>
                  </a:lnTo>
                  <a:lnTo>
                    <a:pt x="86" y="36"/>
                  </a:lnTo>
                  <a:lnTo>
                    <a:pt x="88" y="38"/>
                  </a:lnTo>
                  <a:lnTo>
                    <a:pt x="90" y="38"/>
                  </a:lnTo>
                  <a:lnTo>
                    <a:pt x="94" y="41"/>
                  </a:lnTo>
                  <a:lnTo>
                    <a:pt x="94" y="43"/>
                  </a:lnTo>
                  <a:lnTo>
                    <a:pt x="94" y="46"/>
                  </a:lnTo>
                  <a:lnTo>
                    <a:pt x="94" y="50"/>
                  </a:lnTo>
                  <a:lnTo>
                    <a:pt x="94" y="53"/>
                  </a:lnTo>
                  <a:lnTo>
                    <a:pt x="96" y="58"/>
                  </a:lnTo>
                  <a:lnTo>
                    <a:pt x="94" y="63"/>
                  </a:lnTo>
                  <a:lnTo>
                    <a:pt x="94" y="70"/>
                  </a:lnTo>
                  <a:lnTo>
                    <a:pt x="94" y="77"/>
                  </a:lnTo>
                  <a:lnTo>
                    <a:pt x="94" y="83"/>
                  </a:lnTo>
                  <a:lnTo>
                    <a:pt x="94" y="90"/>
                  </a:lnTo>
                  <a:lnTo>
                    <a:pt x="92" y="100"/>
                  </a:lnTo>
                  <a:lnTo>
                    <a:pt x="92" y="109"/>
                  </a:lnTo>
                  <a:lnTo>
                    <a:pt x="92" y="119"/>
                  </a:lnTo>
                  <a:lnTo>
                    <a:pt x="90" y="129"/>
                  </a:lnTo>
                  <a:lnTo>
                    <a:pt x="90" y="141"/>
                  </a:lnTo>
                  <a:lnTo>
                    <a:pt x="88" y="153"/>
                  </a:lnTo>
                  <a:lnTo>
                    <a:pt x="88" y="160"/>
                  </a:lnTo>
                  <a:lnTo>
                    <a:pt x="88" y="167"/>
                  </a:lnTo>
                  <a:lnTo>
                    <a:pt x="88" y="173"/>
                  </a:lnTo>
                  <a:lnTo>
                    <a:pt x="86" y="182"/>
                  </a:lnTo>
                  <a:lnTo>
                    <a:pt x="86" y="189"/>
                  </a:lnTo>
                  <a:lnTo>
                    <a:pt x="86" y="199"/>
                  </a:lnTo>
                  <a:lnTo>
                    <a:pt x="86" y="207"/>
                  </a:lnTo>
                  <a:lnTo>
                    <a:pt x="86" y="218"/>
                  </a:lnTo>
                  <a:lnTo>
                    <a:pt x="84" y="226"/>
                  </a:lnTo>
                  <a:lnTo>
                    <a:pt x="84" y="238"/>
                  </a:lnTo>
                  <a:lnTo>
                    <a:pt x="84" y="248"/>
                  </a:lnTo>
                  <a:lnTo>
                    <a:pt x="84" y="260"/>
                  </a:lnTo>
                  <a:lnTo>
                    <a:pt x="82" y="272"/>
                  </a:lnTo>
                  <a:lnTo>
                    <a:pt x="82" y="284"/>
                  </a:lnTo>
                  <a:lnTo>
                    <a:pt x="82" y="296"/>
                  </a:lnTo>
                  <a:lnTo>
                    <a:pt x="82" y="309"/>
                  </a:lnTo>
                  <a:lnTo>
                    <a:pt x="82" y="323"/>
                  </a:lnTo>
                  <a:lnTo>
                    <a:pt x="82" y="336"/>
                  </a:lnTo>
                  <a:lnTo>
                    <a:pt x="80" y="352"/>
                  </a:lnTo>
                  <a:lnTo>
                    <a:pt x="80" y="367"/>
                  </a:lnTo>
                  <a:lnTo>
                    <a:pt x="80" y="382"/>
                  </a:lnTo>
                  <a:lnTo>
                    <a:pt x="80" y="398"/>
                  </a:lnTo>
                  <a:lnTo>
                    <a:pt x="80" y="415"/>
                  </a:lnTo>
                  <a:lnTo>
                    <a:pt x="80" y="432"/>
                  </a:lnTo>
                  <a:lnTo>
                    <a:pt x="80" y="449"/>
                  </a:lnTo>
                  <a:lnTo>
                    <a:pt x="80" y="465"/>
                  </a:lnTo>
                  <a:lnTo>
                    <a:pt x="80" y="484"/>
                  </a:lnTo>
                  <a:lnTo>
                    <a:pt x="78" y="503"/>
                  </a:lnTo>
                  <a:lnTo>
                    <a:pt x="78" y="522"/>
                  </a:lnTo>
                  <a:lnTo>
                    <a:pt x="78" y="540"/>
                  </a:lnTo>
                  <a:lnTo>
                    <a:pt x="78" y="561"/>
                  </a:lnTo>
                  <a:lnTo>
                    <a:pt x="78" y="581"/>
                  </a:lnTo>
                  <a:lnTo>
                    <a:pt x="78" y="601"/>
                  </a:lnTo>
                  <a:lnTo>
                    <a:pt x="78" y="622"/>
                  </a:lnTo>
                  <a:lnTo>
                    <a:pt x="78" y="640"/>
                  </a:lnTo>
                  <a:lnTo>
                    <a:pt x="78" y="659"/>
                  </a:lnTo>
                  <a:lnTo>
                    <a:pt x="76" y="678"/>
                  </a:lnTo>
                  <a:lnTo>
                    <a:pt x="76" y="695"/>
                  </a:lnTo>
                  <a:lnTo>
                    <a:pt x="76" y="712"/>
                  </a:lnTo>
                  <a:lnTo>
                    <a:pt x="76" y="729"/>
                  </a:lnTo>
                  <a:lnTo>
                    <a:pt x="76" y="744"/>
                  </a:lnTo>
                  <a:lnTo>
                    <a:pt x="76" y="759"/>
                  </a:lnTo>
                  <a:lnTo>
                    <a:pt x="76" y="775"/>
                  </a:lnTo>
                  <a:lnTo>
                    <a:pt x="76" y="788"/>
                  </a:lnTo>
                  <a:lnTo>
                    <a:pt x="74" y="802"/>
                  </a:lnTo>
                  <a:lnTo>
                    <a:pt x="74" y="815"/>
                  </a:lnTo>
                  <a:lnTo>
                    <a:pt x="74" y="827"/>
                  </a:lnTo>
                  <a:lnTo>
                    <a:pt x="74" y="839"/>
                  </a:lnTo>
                  <a:lnTo>
                    <a:pt x="74" y="851"/>
                  </a:lnTo>
                  <a:lnTo>
                    <a:pt x="74" y="861"/>
                  </a:lnTo>
                  <a:lnTo>
                    <a:pt x="74" y="871"/>
                  </a:lnTo>
                  <a:lnTo>
                    <a:pt x="74" y="881"/>
                  </a:lnTo>
                  <a:lnTo>
                    <a:pt x="74" y="892"/>
                  </a:lnTo>
                  <a:lnTo>
                    <a:pt x="72" y="900"/>
                  </a:lnTo>
                  <a:lnTo>
                    <a:pt x="72" y="907"/>
                  </a:lnTo>
                  <a:lnTo>
                    <a:pt x="72" y="915"/>
                  </a:lnTo>
                  <a:lnTo>
                    <a:pt x="72" y="922"/>
                  </a:lnTo>
                  <a:lnTo>
                    <a:pt x="72" y="927"/>
                  </a:lnTo>
                  <a:lnTo>
                    <a:pt x="72" y="934"/>
                  </a:lnTo>
                  <a:lnTo>
                    <a:pt x="72" y="939"/>
                  </a:lnTo>
                  <a:lnTo>
                    <a:pt x="70" y="943"/>
                  </a:lnTo>
                  <a:lnTo>
                    <a:pt x="70" y="948"/>
                  </a:lnTo>
                  <a:lnTo>
                    <a:pt x="70" y="951"/>
                  </a:lnTo>
                  <a:lnTo>
                    <a:pt x="70" y="953"/>
                  </a:lnTo>
                  <a:lnTo>
                    <a:pt x="68" y="961"/>
                  </a:lnTo>
                  <a:lnTo>
                    <a:pt x="66" y="970"/>
                  </a:lnTo>
                  <a:lnTo>
                    <a:pt x="62" y="977"/>
                  </a:lnTo>
                  <a:lnTo>
                    <a:pt x="60" y="983"/>
                  </a:lnTo>
                  <a:lnTo>
                    <a:pt x="58" y="988"/>
                  </a:lnTo>
                  <a:lnTo>
                    <a:pt x="54" y="992"/>
                  </a:lnTo>
                  <a:lnTo>
                    <a:pt x="52" y="994"/>
                  </a:lnTo>
                  <a:lnTo>
                    <a:pt x="51" y="994"/>
                  </a:lnTo>
                  <a:lnTo>
                    <a:pt x="49" y="994"/>
                  </a:lnTo>
                  <a:lnTo>
                    <a:pt x="47" y="992"/>
                  </a:lnTo>
                  <a:lnTo>
                    <a:pt x="45" y="990"/>
                  </a:lnTo>
                  <a:lnTo>
                    <a:pt x="41" y="987"/>
                  </a:lnTo>
                  <a:lnTo>
                    <a:pt x="39" y="983"/>
                  </a:lnTo>
                  <a:lnTo>
                    <a:pt x="37" y="978"/>
                  </a:lnTo>
                  <a:lnTo>
                    <a:pt x="35" y="973"/>
                  </a:lnTo>
                  <a:lnTo>
                    <a:pt x="33" y="968"/>
                  </a:lnTo>
                  <a:lnTo>
                    <a:pt x="25" y="953"/>
                  </a:lnTo>
                  <a:lnTo>
                    <a:pt x="19" y="937"/>
                  </a:lnTo>
                  <a:lnTo>
                    <a:pt x="13" y="924"/>
                  </a:lnTo>
                  <a:lnTo>
                    <a:pt x="11" y="919"/>
                  </a:lnTo>
                  <a:lnTo>
                    <a:pt x="9" y="912"/>
                  </a:lnTo>
                  <a:lnTo>
                    <a:pt x="6" y="900"/>
                  </a:lnTo>
                  <a:lnTo>
                    <a:pt x="4" y="890"/>
                  </a:lnTo>
                  <a:lnTo>
                    <a:pt x="2" y="878"/>
                  </a:lnTo>
                  <a:lnTo>
                    <a:pt x="0" y="866"/>
                  </a:lnTo>
                  <a:lnTo>
                    <a:pt x="0" y="859"/>
                  </a:lnTo>
                  <a:lnTo>
                    <a:pt x="2" y="853"/>
                  </a:lnTo>
                  <a:lnTo>
                    <a:pt x="2" y="844"/>
                  </a:lnTo>
                  <a:lnTo>
                    <a:pt x="4" y="836"/>
                  </a:lnTo>
                  <a:lnTo>
                    <a:pt x="4" y="825"/>
                  </a:lnTo>
                  <a:lnTo>
                    <a:pt x="6" y="815"/>
                  </a:lnTo>
                  <a:lnTo>
                    <a:pt x="7" y="803"/>
                  </a:lnTo>
                  <a:lnTo>
                    <a:pt x="9" y="790"/>
                  </a:lnTo>
                  <a:lnTo>
                    <a:pt x="9" y="783"/>
                  </a:lnTo>
                  <a:lnTo>
                    <a:pt x="11" y="775"/>
                  </a:lnTo>
                  <a:lnTo>
                    <a:pt x="11" y="764"/>
                  </a:lnTo>
                  <a:lnTo>
                    <a:pt x="13" y="754"/>
                  </a:lnTo>
                  <a:lnTo>
                    <a:pt x="13" y="744"/>
                  </a:lnTo>
                  <a:lnTo>
                    <a:pt x="15" y="730"/>
                  </a:lnTo>
                  <a:lnTo>
                    <a:pt x="15" y="717"/>
                  </a:lnTo>
                  <a:lnTo>
                    <a:pt x="15" y="703"/>
                  </a:lnTo>
                  <a:lnTo>
                    <a:pt x="17" y="686"/>
                  </a:lnTo>
                  <a:lnTo>
                    <a:pt x="17" y="671"/>
                  </a:lnTo>
                  <a:lnTo>
                    <a:pt x="19" y="652"/>
                  </a:lnTo>
                  <a:lnTo>
                    <a:pt x="19" y="634"/>
                  </a:lnTo>
                  <a:lnTo>
                    <a:pt x="21" y="615"/>
                  </a:lnTo>
                  <a:lnTo>
                    <a:pt x="21" y="595"/>
                  </a:lnTo>
                  <a:lnTo>
                    <a:pt x="23" y="572"/>
                  </a:lnTo>
                  <a:lnTo>
                    <a:pt x="23" y="550"/>
                  </a:lnTo>
                  <a:lnTo>
                    <a:pt x="23" y="528"/>
                  </a:lnTo>
                  <a:lnTo>
                    <a:pt x="25" y="506"/>
                  </a:lnTo>
                  <a:lnTo>
                    <a:pt x="25" y="486"/>
                  </a:lnTo>
                  <a:lnTo>
                    <a:pt x="25" y="465"/>
                  </a:lnTo>
                  <a:lnTo>
                    <a:pt x="27" y="449"/>
                  </a:lnTo>
                  <a:lnTo>
                    <a:pt x="27" y="430"/>
                  </a:lnTo>
                  <a:lnTo>
                    <a:pt x="27" y="413"/>
                  </a:lnTo>
                  <a:lnTo>
                    <a:pt x="27" y="398"/>
                  </a:lnTo>
                  <a:lnTo>
                    <a:pt x="27" y="384"/>
                  </a:lnTo>
                  <a:lnTo>
                    <a:pt x="27" y="370"/>
                  </a:lnTo>
                  <a:lnTo>
                    <a:pt x="27" y="357"/>
                  </a:lnTo>
                  <a:lnTo>
                    <a:pt x="27" y="347"/>
                  </a:lnTo>
                  <a:lnTo>
                    <a:pt x="27" y="336"/>
                  </a:lnTo>
                  <a:lnTo>
                    <a:pt x="27" y="326"/>
                  </a:lnTo>
                  <a:lnTo>
                    <a:pt x="27" y="318"/>
                  </a:lnTo>
                  <a:lnTo>
                    <a:pt x="27" y="311"/>
                  </a:lnTo>
                  <a:lnTo>
                    <a:pt x="27" y="304"/>
                  </a:lnTo>
                  <a:lnTo>
                    <a:pt x="27" y="294"/>
                  </a:lnTo>
                  <a:lnTo>
                    <a:pt x="27" y="284"/>
                  </a:lnTo>
                  <a:lnTo>
                    <a:pt x="27" y="272"/>
                  </a:lnTo>
                  <a:lnTo>
                    <a:pt x="27" y="258"/>
                  </a:lnTo>
                  <a:lnTo>
                    <a:pt x="25" y="243"/>
                  </a:lnTo>
                  <a:lnTo>
                    <a:pt x="25" y="226"/>
                  </a:lnTo>
                  <a:lnTo>
                    <a:pt x="25" y="207"/>
                  </a:lnTo>
                  <a:lnTo>
                    <a:pt x="23" y="187"/>
                  </a:lnTo>
                  <a:lnTo>
                    <a:pt x="23" y="165"/>
                  </a:lnTo>
                  <a:lnTo>
                    <a:pt x="21" y="141"/>
                  </a:lnTo>
                  <a:lnTo>
                    <a:pt x="19" y="117"/>
                  </a:lnTo>
                  <a:lnTo>
                    <a:pt x="19" y="90"/>
                  </a:lnTo>
                  <a:lnTo>
                    <a:pt x="17" y="61"/>
                  </a:lnTo>
                  <a:lnTo>
                    <a:pt x="15" y="33"/>
                  </a:lnTo>
                  <a:lnTo>
                    <a:pt x="13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2"/>
            <p:cNvSpPr/>
            <p:nvPr/>
          </p:nvSpPr>
          <p:spPr bwMode="auto">
            <a:xfrm>
              <a:off x="4908550" y="827088"/>
              <a:ext cx="296863" cy="396875"/>
            </a:xfrm>
            <a:custGeom>
              <a:avLst/>
              <a:gdLst>
                <a:gd name="T0" fmla="*/ 364 w 373"/>
                <a:gd name="T1" fmla="*/ 98 h 499"/>
                <a:gd name="T2" fmla="*/ 338 w 373"/>
                <a:gd name="T3" fmla="*/ 143 h 499"/>
                <a:gd name="T4" fmla="*/ 309 w 373"/>
                <a:gd name="T5" fmla="*/ 190 h 499"/>
                <a:gd name="T6" fmla="*/ 276 w 373"/>
                <a:gd name="T7" fmla="*/ 239 h 499"/>
                <a:gd name="T8" fmla="*/ 236 w 373"/>
                <a:gd name="T9" fmla="*/ 289 h 499"/>
                <a:gd name="T10" fmla="*/ 193 w 373"/>
                <a:gd name="T11" fmla="*/ 334 h 499"/>
                <a:gd name="T12" fmla="*/ 152 w 373"/>
                <a:gd name="T13" fmla="*/ 377 h 499"/>
                <a:gd name="T14" fmla="*/ 113 w 373"/>
                <a:gd name="T15" fmla="*/ 416 h 499"/>
                <a:gd name="T16" fmla="*/ 84 w 373"/>
                <a:gd name="T17" fmla="*/ 441 h 499"/>
                <a:gd name="T18" fmla="*/ 66 w 373"/>
                <a:gd name="T19" fmla="*/ 457 h 499"/>
                <a:gd name="T20" fmla="*/ 49 w 373"/>
                <a:gd name="T21" fmla="*/ 470 h 499"/>
                <a:gd name="T22" fmla="*/ 35 w 373"/>
                <a:gd name="T23" fmla="*/ 480 h 499"/>
                <a:gd name="T24" fmla="*/ 23 w 373"/>
                <a:gd name="T25" fmla="*/ 489 h 499"/>
                <a:gd name="T26" fmla="*/ 13 w 373"/>
                <a:gd name="T27" fmla="*/ 496 h 499"/>
                <a:gd name="T28" fmla="*/ 7 w 373"/>
                <a:gd name="T29" fmla="*/ 499 h 499"/>
                <a:gd name="T30" fmla="*/ 2 w 373"/>
                <a:gd name="T31" fmla="*/ 499 h 499"/>
                <a:gd name="T32" fmla="*/ 0 w 373"/>
                <a:gd name="T33" fmla="*/ 497 h 499"/>
                <a:gd name="T34" fmla="*/ 0 w 373"/>
                <a:gd name="T35" fmla="*/ 492 h 499"/>
                <a:gd name="T36" fmla="*/ 4 w 373"/>
                <a:gd name="T37" fmla="*/ 486 h 499"/>
                <a:gd name="T38" fmla="*/ 9 w 373"/>
                <a:gd name="T39" fmla="*/ 475 h 499"/>
                <a:gd name="T40" fmla="*/ 21 w 373"/>
                <a:gd name="T41" fmla="*/ 460 h 499"/>
                <a:gd name="T42" fmla="*/ 33 w 373"/>
                <a:gd name="T43" fmla="*/ 443 h 499"/>
                <a:gd name="T44" fmla="*/ 51 w 373"/>
                <a:gd name="T45" fmla="*/ 424 h 499"/>
                <a:gd name="T46" fmla="*/ 70 w 373"/>
                <a:gd name="T47" fmla="*/ 401 h 499"/>
                <a:gd name="T48" fmla="*/ 92 w 373"/>
                <a:gd name="T49" fmla="*/ 373 h 499"/>
                <a:gd name="T50" fmla="*/ 117 w 373"/>
                <a:gd name="T51" fmla="*/ 343 h 499"/>
                <a:gd name="T52" fmla="*/ 144 w 373"/>
                <a:gd name="T53" fmla="*/ 306 h 499"/>
                <a:gd name="T54" fmla="*/ 176 w 373"/>
                <a:gd name="T55" fmla="*/ 263 h 499"/>
                <a:gd name="T56" fmla="*/ 209 w 373"/>
                <a:gd name="T57" fmla="*/ 214 h 499"/>
                <a:gd name="T58" fmla="*/ 244 w 373"/>
                <a:gd name="T59" fmla="*/ 160 h 499"/>
                <a:gd name="T60" fmla="*/ 283 w 373"/>
                <a:gd name="T61" fmla="*/ 100 h 499"/>
                <a:gd name="T62" fmla="*/ 324 w 373"/>
                <a:gd name="T63" fmla="*/ 34 h 499"/>
                <a:gd name="T64" fmla="*/ 358 w 373"/>
                <a:gd name="T65" fmla="*/ 37 h 499"/>
                <a:gd name="T66" fmla="*/ 373 w 373"/>
                <a:gd name="T67" fmla="*/ 7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3" h="499">
                  <a:moveTo>
                    <a:pt x="373" y="76"/>
                  </a:moveTo>
                  <a:lnTo>
                    <a:pt x="364" y="98"/>
                  </a:lnTo>
                  <a:lnTo>
                    <a:pt x="352" y="121"/>
                  </a:lnTo>
                  <a:lnTo>
                    <a:pt x="338" y="143"/>
                  </a:lnTo>
                  <a:lnTo>
                    <a:pt x="324" y="166"/>
                  </a:lnTo>
                  <a:lnTo>
                    <a:pt x="309" y="190"/>
                  </a:lnTo>
                  <a:lnTo>
                    <a:pt x="293" y="216"/>
                  </a:lnTo>
                  <a:lnTo>
                    <a:pt x="276" y="239"/>
                  </a:lnTo>
                  <a:lnTo>
                    <a:pt x="256" y="265"/>
                  </a:lnTo>
                  <a:lnTo>
                    <a:pt x="236" y="289"/>
                  </a:lnTo>
                  <a:lnTo>
                    <a:pt x="215" y="312"/>
                  </a:lnTo>
                  <a:lnTo>
                    <a:pt x="193" y="334"/>
                  </a:lnTo>
                  <a:lnTo>
                    <a:pt x="174" y="357"/>
                  </a:lnTo>
                  <a:lnTo>
                    <a:pt x="152" y="377"/>
                  </a:lnTo>
                  <a:lnTo>
                    <a:pt x="133" y="397"/>
                  </a:lnTo>
                  <a:lnTo>
                    <a:pt x="113" y="416"/>
                  </a:lnTo>
                  <a:lnTo>
                    <a:pt x="94" y="433"/>
                  </a:lnTo>
                  <a:lnTo>
                    <a:pt x="84" y="441"/>
                  </a:lnTo>
                  <a:lnTo>
                    <a:pt x="74" y="450"/>
                  </a:lnTo>
                  <a:lnTo>
                    <a:pt x="66" y="457"/>
                  </a:lnTo>
                  <a:lnTo>
                    <a:pt x="56" y="463"/>
                  </a:lnTo>
                  <a:lnTo>
                    <a:pt x="49" y="470"/>
                  </a:lnTo>
                  <a:lnTo>
                    <a:pt x="41" y="475"/>
                  </a:lnTo>
                  <a:lnTo>
                    <a:pt x="35" y="480"/>
                  </a:lnTo>
                  <a:lnTo>
                    <a:pt x="29" y="486"/>
                  </a:lnTo>
                  <a:lnTo>
                    <a:pt x="23" y="489"/>
                  </a:lnTo>
                  <a:lnTo>
                    <a:pt x="17" y="492"/>
                  </a:lnTo>
                  <a:lnTo>
                    <a:pt x="13" y="496"/>
                  </a:lnTo>
                  <a:lnTo>
                    <a:pt x="9" y="497"/>
                  </a:lnTo>
                  <a:lnTo>
                    <a:pt x="7" y="499"/>
                  </a:lnTo>
                  <a:lnTo>
                    <a:pt x="4" y="499"/>
                  </a:lnTo>
                  <a:lnTo>
                    <a:pt x="2" y="499"/>
                  </a:lnTo>
                  <a:lnTo>
                    <a:pt x="2" y="499"/>
                  </a:lnTo>
                  <a:lnTo>
                    <a:pt x="0" y="497"/>
                  </a:lnTo>
                  <a:lnTo>
                    <a:pt x="0" y="496"/>
                  </a:lnTo>
                  <a:lnTo>
                    <a:pt x="0" y="492"/>
                  </a:lnTo>
                  <a:lnTo>
                    <a:pt x="2" y="489"/>
                  </a:lnTo>
                  <a:lnTo>
                    <a:pt x="4" y="486"/>
                  </a:lnTo>
                  <a:lnTo>
                    <a:pt x="6" y="480"/>
                  </a:lnTo>
                  <a:lnTo>
                    <a:pt x="9" y="475"/>
                  </a:lnTo>
                  <a:lnTo>
                    <a:pt x="15" y="469"/>
                  </a:lnTo>
                  <a:lnTo>
                    <a:pt x="21" y="460"/>
                  </a:lnTo>
                  <a:lnTo>
                    <a:pt x="27" y="453"/>
                  </a:lnTo>
                  <a:lnTo>
                    <a:pt x="33" y="443"/>
                  </a:lnTo>
                  <a:lnTo>
                    <a:pt x="41" y="435"/>
                  </a:lnTo>
                  <a:lnTo>
                    <a:pt x="51" y="424"/>
                  </a:lnTo>
                  <a:lnTo>
                    <a:pt x="58" y="413"/>
                  </a:lnTo>
                  <a:lnTo>
                    <a:pt x="70" y="401"/>
                  </a:lnTo>
                  <a:lnTo>
                    <a:pt x="80" y="387"/>
                  </a:lnTo>
                  <a:lnTo>
                    <a:pt x="92" y="373"/>
                  </a:lnTo>
                  <a:lnTo>
                    <a:pt x="103" y="358"/>
                  </a:lnTo>
                  <a:lnTo>
                    <a:pt x="117" y="343"/>
                  </a:lnTo>
                  <a:lnTo>
                    <a:pt x="131" y="324"/>
                  </a:lnTo>
                  <a:lnTo>
                    <a:pt x="144" y="306"/>
                  </a:lnTo>
                  <a:lnTo>
                    <a:pt x="160" y="285"/>
                  </a:lnTo>
                  <a:lnTo>
                    <a:pt x="176" y="263"/>
                  </a:lnTo>
                  <a:lnTo>
                    <a:pt x="191" y="239"/>
                  </a:lnTo>
                  <a:lnTo>
                    <a:pt x="209" y="214"/>
                  </a:lnTo>
                  <a:lnTo>
                    <a:pt x="227" y="188"/>
                  </a:lnTo>
                  <a:lnTo>
                    <a:pt x="244" y="160"/>
                  </a:lnTo>
                  <a:lnTo>
                    <a:pt x="264" y="131"/>
                  </a:lnTo>
                  <a:lnTo>
                    <a:pt x="283" y="100"/>
                  </a:lnTo>
                  <a:lnTo>
                    <a:pt x="303" y="68"/>
                  </a:lnTo>
                  <a:lnTo>
                    <a:pt x="324" y="34"/>
                  </a:lnTo>
                  <a:lnTo>
                    <a:pt x="344" y="0"/>
                  </a:lnTo>
                  <a:lnTo>
                    <a:pt x="358" y="37"/>
                  </a:lnTo>
                  <a:lnTo>
                    <a:pt x="373" y="76"/>
                  </a:lnTo>
                  <a:lnTo>
                    <a:pt x="373" y="7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3"/>
            <p:cNvSpPr/>
            <p:nvPr/>
          </p:nvSpPr>
          <p:spPr bwMode="auto">
            <a:xfrm>
              <a:off x="5200650" y="969963"/>
              <a:ext cx="128588" cy="96837"/>
            </a:xfrm>
            <a:custGeom>
              <a:avLst/>
              <a:gdLst>
                <a:gd name="T0" fmla="*/ 0 w 162"/>
                <a:gd name="T1" fmla="*/ 0 h 122"/>
                <a:gd name="T2" fmla="*/ 13 w 162"/>
                <a:gd name="T3" fmla="*/ 0 h 122"/>
                <a:gd name="T4" fmla="*/ 27 w 162"/>
                <a:gd name="T5" fmla="*/ 0 h 122"/>
                <a:gd name="T6" fmla="*/ 39 w 162"/>
                <a:gd name="T7" fmla="*/ 0 h 122"/>
                <a:gd name="T8" fmla="*/ 50 w 162"/>
                <a:gd name="T9" fmla="*/ 2 h 122"/>
                <a:gd name="T10" fmla="*/ 62 w 162"/>
                <a:gd name="T11" fmla="*/ 2 h 122"/>
                <a:gd name="T12" fmla="*/ 72 w 162"/>
                <a:gd name="T13" fmla="*/ 2 h 122"/>
                <a:gd name="T14" fmla="*/ 82 w 162"/>
                <a:gd name="T15" fmla="*/ 4 h 122"/>
                <a:gd name="T16" fmla="*/ 92 w 162"/>
                <a:gd name="T17" fmla="*/ 5 h 122"/>
                <a:gd name="T18" fmla="*/ 99 w 162"/>
                <a:gd name="T19" fmla="*/ 5 h 122"/>
                <a:gd name="T20" fmla="*/ 107 w 162"/>
                <a:gd name="T21" fmla="*/ 7 h 122"/>
                <a:gd name="T22" fmla="*/ 113 w 162"/>
                <a:gd name="T23" fmla="*/ 9 h 122"/>
                <a:gd name="T24" fmla="*/ 121 w 162"/>
                <a:gd name="T25" fmla="*/ 10 h 122"/>
                <a:gd name="T26" fmla="*/ 127 w 162"/>
                <a:gd name="T27" fmla="*/ 14 h 122"/>
                <a:gd name="T28" fmla="*/ 131 w 162"/>
                <a:gd name="T29" fmla="*/ 16 h 122"/>
                <a:gd name="T30" fmla="*/ 135 w 162"/>
                <a:gd name="T31" fmla="*/ 17 h 122"/>
                <a:gd name="T32" fmla="*/ 138 w 162"/>
                <a:gd name="T33" fmla="*/ 21 h 122"/>
                <a:gd name="T34" fmla="*/ 144 w 162"/>
                <a:gd name="T35" fmla="*/ 27 h 122"/>
                <a:gd name="T36" fmla="*/ 148 w 162"/>
                <a:gd name="T37" fmla="*/ 32 h 122"/>
                <a:gd name="T38" fmla="*/ 152 w 162"/>
                <a:gd name="T39" fmla="*/ 39 h 122"/>
                <a:gd name="T40" fmla="*/ 156 w 162"/>
                <a:gd name="T41" fmla="*/ 48 h 122"/>
                <a:gd name="T42" fmla="*/ 158 w 162"/>
                <a:gd name="T43" fmla="*/ 55 h 122"/>
                <a:gd name="T44" fmla="*/ 160 w 162"/>
                <a:gd name="T45" fmla="*/ 63 h 122"/>
                <a:gd name="T46" fmla="*/ 162 w 162"/>
                <a:gd name="T47" fmla="*/ 73 h 122"/>
                <a:gd name="T48" fmla="*/ 162 w 162"/>
                <a:gd name="T49" fmla="*/ 82 h 122"/>
                <a:gd name="T50" fmla="*/ 162 w 162"/>
                <a:gd name="T51" fmla="*/ 90 h 122"/>
                <a:gd name="T52" fmla="*/ 162 w 162"/>
                <a:gd name="T53" fmla="*/ 99 h 122"/>
                <a:gd name="T54" fmla="*/ 160 w 162"/>
                <a:gd name="T55" fmla="*/ 105 h 122"/>
                <a:gd name="T56" fmla="*/ 158 w 162"/>
                <a:gd name="T57" fmla="*/ 112 h 122"/>
                <a:gd name="T58" fmla="*/ 156 w 162"/>
                <a:gd name="T59" fmla="*/ 116 h 122"/>
                <a:gd name="T60" fmla="*/ 154 w 162"/>
                <a:gd name="T61" fmla="*/ 119 h 122"/>
                <a:gd name="T62" fmla="*/ 152 w 162"/>
                <a:gd name="T63" fmla="*/ 122 h 122"/>
                <a:gd name="T64" fmla="*/ 148 w 162"/>
                <a:gd name="T65" fmla="*/ 122 h 122"/>
                <a:gd name="T66" fmla="*/ 144 w 162"/>
                <a:gd name="T67" fmla="*/ 122 h 122"/>
                <a:gd name="T68" fmla="*/ 138 w 162"/>
                <a:gd name="T69" fmla="*/ 119 h 122"/>
                <a:gd name="T70" fmla="*/ 131 w 162"/>
                <a:gd name="T71" fmla="*/ 116 h 122"/>
                <a:gd name="T72" fmla="*/ 121 w 162"/>
                <a:gd name="T73" fmla="*/ 111 h 122"/>
                <a:gd name="T74" fmla="*/ 115 w 162"/>
                <a:gd name="T75" fmla="*/ 107 h 122"/>
                <a:gd name="T76" fmla="*/ 111 w 162"/>
                <a:gd name="T77" fmla="*/ 104 h 122"/>
                <a:gd name="T78" fmla="*/ 105 w 162"/>
                <a:gd name="T79" fmla="*/ 99 h 122"/>
                <a:gd name="T80" fmla="*/ 97 w 162"/>
                <a:gd name="T81" fmla="*/ 95 h 122"/>
                <a:gd name="T82" fmla="*/ 92 w 162"/>
                <a:gd name="T83" fmla="*/ 90 h 122"/>
                <a:gd name="T84" fmla="*/ 84 w 162"/>
                <a:gd name="T85" fmla="*/ 83 h 122"/>
                <a:gd name="T86" fmla="*/ 78 w 162"/>
                <a:gd name="T87" fmla="*/ 78 h 122"/>
                <a:gd name="T88" fmla="*/ 70 w 162"/>
                <a:gd name="T89" fmla="*/ 72 h 122"/>
                <a:gd name="T90" fmla="*/ 54 w 162"/>
                <a:gd name="T91" fmla="*/ 58 h 122"/>
                <a:gd name="T92" fmla="*/ 43 w 162"/>
                <a:gd name="T93" fmla="*/ 48 h 122"/>
                <a:gd name="T94" fmla="*/ 31 w 162"/>
                <a:gd name="T95" fmla="*/ 38 h 122"/>
                <a:gd name="T96" fmla="*/ 21 w 162"/>
                <a:gd name="T97" fmla="*/ 27 h 122"/>
                <a:gd name="T98" fmla="*/ 13 w 162"/>
                <a:gd name="T99" fmla="*/ 21 h 122"/>
                <a:gd name="T100" fmla="*/ 7 w 162"/>
                <a:gd name="T101" fmla="*/ 12 h 122"/>
                <a:gd name="T102" fmla="*/ 1 w 162"/>
                <a:gd name="T103" fmla="*/ 5 h 122"/>
                <a:gd name="T104" fmla="*/ 0 w 162"/>
                <a:gd name="T105" fmla="*/ 0 h 122"/>
                <a:gd name="T106" fmla="*/ 0 w 162"/>
                <a:gd name="T10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2" h="122">
                  <a:moveTo>
                    <a:pt x="0" y="0"/>
                  </a:moveTo>
                  <a:lnTo>
                    <a:pt x="13" y="0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50" y="2"/>
                  </a:lnTo>
                  <a:lnTo>
                    <a:pt x="62" y="2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5"/>
                  </a:lnTo>
                  <a:lnTo>
                    <a:pt x="99" y="5"/>
                  </a:lnTo>
                  <a:lnTo>
                    <a:pt x="107" y="7"/>
                  </a:lnTo>
                  <a:lnTo>
                    <a:pt x="113" y="9"/>
                  </a:lnTo>
                  <a:lnTo>
                    <a:pt x="121" y="10"/>
                  </a:lnTo>
                  <a:lnTo>
                    <a:pt x="127" y="14"/>
                  </a:lnTo>
                  <a:lnTo>
                    <a:pt x="131" y="16"/>
                  </a:lnTo>
                  <a:lnTo>
                    <a:pt x="135" y="17"/>
                  </a:lnTo>
                  <a:lnTo>
                    <a:pt x="138" y="21"/>
                  </a:lnTo>
                  <a:lnTo>
                    <a:pt x="144" y="27"/>
                  </a:lnTo>
                  <a:lnTo>
                    <a:pt x="148" y="32"/>
                  </a:lnTo>
                  <a:lnTo>
                    <a:pt x="152" y="39"/>
                  </a:lnTo>
                  <a:lnTo>
                    <a:pt x="156" y="48"/>
                  </a:lnTo>
                  <a:lnTo>
                    <a:pt x="158" y="55"/>
                  </a:lnTo>
                  <a:lnTo>
                    <a:pt x="160" y="63"/>
                  </a:lnTo>
                  <a:lnTo>
                    <a:pt x="162" y="73"/>
                  </a:lnTo>
                  <a:lnTo>
                    <a:pt x="162" y="82"/>
                  </a:lnTo>
                  <a:lnTo>
                    <a:pt x="162" y="90"/>
                  </a:lnTo>
                  <a:lnTo>
                    <a:pt x="162" y="99"/>
                  </a:lnTo>
                  <a:lnTo>
                    <a:pt x="160" y="105"/>
                  </a:lnTo>
                  <a:lnTo>
                    <a:pt x="158" y="112"/>
                  </a:lnTo>
                  <a:lnTo>
                    <a:pt x="156" y="116"/>
                  </a:lnTo>
                  <a:lnTo>
                    <a:pt x="154" y="119"/>
                  </a:lnTo>
                  <a:lnTo>
                    <a:pt x="152" y="122"/>
                  </a:lnTo>
                  <a:lnTo>
                    <a:pt x="148" y="122"/>
                  </a:lnTo>
                  <a:lnTo>
                    <a:pt x="144" y="122"/>
                  </a:lnTo>
                  <a:lnTo>
                    <a:pt x="138" y="119"/>
                  </a:lnTo>
                  <a:lnTo>
                    <a:pt x="131" y="116"/>
                  </a:lnTo>
                  <a:lnTo>
                    <a:pt x="121" y="111"/>
                  </a:lnTo>
                  <a:lnTo>
                    <a:pt x="115" y="107"/>
                  </a:lnTo>
                  <a:lnTo>
                    <a:pt x="111" y="104"/>
                  </a:lnTo>
                  <a:lnTo>
                    <a:pt x="105" y="99"/>
                  </a:lnTo>
                  <a:lnTo>
                    <a:pt x="97" y="95"/>
                  </a:lnTo>
                  <a:lnTo>
                    <a:pt x="92" y="90"/>
                  </a:lnTo>
                  <a:lnTo>
                    <a:pt x="84" y="83"/>
                  </a:lnTo>
                  <a:lnTo>
                    <a:pt x="78" y="78"/>
                  </a:lnTo>
                  <a:lnTo>
                    <a:pt x="70" y="72"/>
                  </a:lnTo>
                  <a:lnTo>
                    <a:pt x="54" y="58"/>
                  </a:lnTo>
                  <a:lnTo>
                    <a:pt x="43" y="48"/>
                  </a:lnTo>
                  <a:lnTo>
                    <a:pt x="31" y="38"/>
                  </a:lnTo>
                  <a:lnTo>
                    <a:pt x="21" y="27"/>
                  </a:lnTo>
                  <a:lnTo>
                    <a:pt x="13" y="21"/>
                  </a:lnTo>
                  <a:lnTo>
                    <a:pt x="7" y="12"/>
                  </a:lnTo>
                  <a:lnTo>
                    <a:pt x="1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4"/>
            <p:cNvSpPr/>
            <p:nvPr/>
          </p:nvSpPr>
          <p:spPr bwMode="auto">
            <a:xfrm>
              <a:off x="5429250" y="1057275"/>
              <a:ext cx="273050" cy="61912"/>
            </a:xfrm>
            <a:custGeom>
              <a:avLst/>
              <a:gdLst>
                <a:gd name="T0" fmla="*/ 337 w 345"/>
                <a:gd name="T1" fmla="*/ 13 h 78"/>
                <a:gd name="T2" fmla="*/ 345 w 345"/>
                <a:gd name="T3" fmla="*/ 27 h 78"/>
                <a:gd name="T4" fmla="*/ 345 w 345"/>
                <a:gd name="T5" fmla="*/ 32 h 78"/>
                <a:gd name="T6" fmla="*/ 343 w 345"/>
                <a:gd name="T7" fmla="*/ 39 h 78"/>
                <a:gd name="T8" fmla="*/ 339 w 345"/>
                <a:gd name="T9" fmla="*/ 44 h 78"/>
                <a:gd name="T10" fmla="*/ 331 w 345"/>
                <a:gd name="T11" fmla="*/ 45 h 78"/>
                <a:gd name="T12" fmla="*/ 321 w 345"/>
                <a:gd name="T13" fmla="*/ 47 h 78"/>
                <a:gd name="T14" fmla="*/ 317 w 345"/>
                <a:gd name="T15" fmla="*/ 49 h 78"/>
                <a:gd name="T16" fmla="*/ 309 w 345"/>
                <a:gd name="T17" fmla="*/ 49 h 78"/>
                <a:gd name="T18" fmla="*/ 302 w 345"/>
                <a:gd name="T19" fmla="*/ 51 h 78"/>
                <a:gd name="T20" fmla="*/ 292 w 345"/>
                <a:gd name="T21" fmla="*/ 52 h 78"/>
                <a:gd name="T22" fmla="*/ 278 w 345"/>
                <a:gd name="T23" fmla="*/ 54 h 78"/>
                <a:gd name="T24" fmla="*/ 262 w 345"/>
                <a:gd name="T25" fmla="*/ 56 h 78"/>
                <a:gd name="T26" fmla="*/ 247 w 345"/>
                <a:gd name="T27" fmla="*/ 57 h 78"/>
                <a:gd name="T28" fmla="*/ 227 w 345"/>
                <a:gd name="T29" fmla="*/ 59 h 78"/>
                <a:gd name="T30" fmla="*/ 206 w 345"/>
                <a:gd name="T31" fmla="*/ 61 h 78"/>
                <a:gd name="T32" fmla="*/ 182 w 345"/>
                <a:gd name="T33" fmla="*/ 62 h 78"/>
                <a:gd name="T34" fmla="*/ 159 w 345"/>
                <a:gd name="T35" fmla="*/ 64 h 78"/>
                <a:gd name="T36" fmla="*/ 131 w 345"/>
                <a:gd name="T37" fmla="*/ 68 h 78"/>
                <a:gd name="T38" fmla="*/ 102 w 345"/>
                <a:gd name="T39" fmla="*/ 69 h 78"/>
                <a:gd name="T40" fmla="*/ 71 w 345"/>
                <a:gd name="T41" fmla="*/ 73 h 78"/>
                <a:gd name="T42" fmla="*/ 37 w 345"/>
                <a:gd name="T43" fmla="*/ 74 h 78"/>
                <a:gd name="T44" fmla="*/ 0 w 345"/>
                <a:gd name="T45" fmla="*/ 78 h 78"/>
                <a:gd name="T46" fmla="*/ 20 w 345"/>
                <a:gd name="T47" fmla="*/ 28 h 78"/>
                <a:gd name="T48" fmla="*/ 57 w 345"/>
                <a:gd name="T49" fmla="*/ 23 h 78"/>
                <a:gd name="T50" fmla="*/ 92 w 345"/>
                <a:gd name="T51" fmla="*/ 18 h 78"/>
                <a:gd name="T52" fmla="*/ 123 w 345"/>
                <a:gd name="T53" fmla="*/ 15 h 78"/>
                <a:gd name="T54" fmla="*/ 155 w 345"/>
                <a:gd name="T55" fmla="*/ 11 h 78"/>
                <a:gd name="T56" fmla="*/ 182 w 345"/>
                <a:gd name="T57" fmla="*/ 8 h 78"/>
                <a:gd name="T58" fmla="*/ 208 w 345"/>
                <a:gd name="T59" fmla="*/ 5 h 78"/>
                <a:gd name="T60" fmla="*/ 231 w 345"/>
                <a:gd name="T61" fmla="*/ 3 h 78"/>
                <a:gd name="T62" fmla="*/ 251 w 345"/>
                <a:gd name="T63" fmla="*/ 1 h 78"/>
                <a:gd name="T64" fmla="*/ 268 w 345"/>
                <a:gd name="T65" fmla="*/ 0 h 78"/>
                <a:gd name="T66" fmla="*/ 286 w 345"/>
                <a:gd name="T67" fmla="*/ 0 h 78"/>
                <a:gd name="T68" fmla="*/ 300 w 345"/>
                <a:gd name="T69" fmla="*/ 0 h 78"/>
                <a:gd name="T70" fmla="*/ 309 w 345"/>
                <a:gd name="T71" fmla="*/ 0 h 78"/>
                <a:gd name="T72" fmla="*/ 319 w 345"/>
                <a:gd name="T73" fmla="*/ 1 h 78"/>
                <a:gd name="T74" fmla="*/ 325 w 345"/>
                <a:gd name="T75" fmla="*/ 3 h 78"/>
                <a:gd name="T76" fmla="*/ 329 w 345"/>
                <a:gd name="T77" fmla="*/ 5 h 78"/>
                <a:gd name="T78" fmla="*/ 331 w 345"/>
                <a:gd name="T79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5" h="78">
                  <a:moveTo>
                    <a:pt x="331" y="6"/>
                  </a:moveTo>
                  <a:lnTo>
                    <a:pt x="337" y="13"/>
                  </a:lnTo>
                  <a:lnTo>
                    <a:pt x="341" y="22"/>
                  </a:lnTo>
                  <a:lnTo>
                    <a:pt x="345" y="27"/>
                  </a:lnTo>
                  <a:lnTo>
                    <a:pt x="345" y="30"/>
                  </a:lnTo>
                  <a:lnTo>
                    <a:pt x="345" y="32"/>
                  </a:lnTo>
                  <a:lnTo>
                    <a:pt x="345" y="35"/>
                  </a:lnTo>
                  <a:lnTo>
                    <a:pt x="343" y="39"/>
                  </a:lnTo>
                  <a:lnTo>
                    <a:pt x="341" y="42"/>
                  </a:lnTo>
                  <a:lnTo>
                    <a:pt x="339" y="44"/>
                  </a:lnTo>
                  <a:lnTo>
                    <a:pt x="335" y="45"/>
                  </a:lnTo>
                  <a:lnTo>
                    <a:pt x="331" y="45"/>
                  </a:lnTo>
                  <a:lnTo>
                    <a:pt x="327" y="47"/>
                  </a:lnTo>
                  <a:lnTo>
                    <a:pt x="321" y="47"/>
                  </a:lnTo>
                  <a:lnTo>
                    <a:pt x="319" y="47"/>
                  </a:lnTo>
                  <a:lnTo>
                    <a:pt x="317" y="49"/>
                  </a:lnTo>
                  <a:lnTo>
                    <a:pt x="313" y="49"/>
                  </a:lnTo>
                  <a:lnTo>
                    <a:pt x="309" y="49"/>
                  </a:lnTo>
                  <a:lnTo>
                    <a:pt x="305" y="51"/>
                  </a:lnTo>
                  <a:lnTo>
                    <a:pt x="302" y="51"/>
                  </a:lnTo>
                  <a:lnTo>
                    <a:pt x="296" y="51"/>
                  </a:lnTo>
                  <a:lnTo>
                    <a:pt x="292" y="52"/>
                  </a:lnTo>
                  <a:lnTo>
                    <a:pt x="284" y="52"/>
                  </a:lnTo>
                  <a:lnTo>
                    <a:pt x="278" y="54"/>
                  </a:lnTo>
                  <a:lnTo>
                    <a:pt x="270" y="54"/>
                  </a:lnTo>
                  <a:lnTo>
                    <a:pt x="262" y="56"/>
                  </a:lnTo>
                  <a:lnTo>
                    <a:pt x="255" y="56"/>
                  </a:lnTo>
                  <a:lnTo>
                    <a:pt x="247" y="57"/>
                  </a:lnTo>
                  <a:lnTo>
                    <a:pt x="237" y="57"/>
                  </a:lnTo>
                  <a:lnTo>
                    <a:pt x="227" y="59"/>
                  </a:lnTo>
                  <a:lnTo>
                    <a:pt x="217" y="59"/>
                  </a:lnTo>
                  <a:lnTo>
                    <a:pt x="206" y="61"/>
                  </a:lnTo>
                  <a:lnTo>
                    <a:pt x="196" y="61"/>
                  </a:lnTo>
                  <a:lnTo>
                    <a:pt x="182" y="62"/>
                  </a:lnTo>
                  <a:lnTo>
                    <a:pt x="170" y="64"/>
                  </a:lnTo>
                  <a:lnTo>
                    <a:pt x="159" y="64"/>
                  </a:lnTo>
                  <a:lnTo>
                    <a:pt x="145" y="66"/>
                  </a:lnTo>
                  <a:lnTo>
                    <a:pt x="131" y="68"/>
                  </a:lnTo>
                  <a:lnTo>
                    <a:pt x="116" y="68"/>
                  </a:lnTo>
                  <a:lnTo>
                    <a:pt x="102" y="69"/>
                  </a:lnTo>
                  <a:lnTo>
                    <a:pt x="86" y="71"/>
                  </a:lnTo>
                  <a:lnTo>
                    <a:pt x="71" y="73"/>
                  </a:lnTo>
                  <a:lnTo>
                    <a:pt x="53" y="74"/>
                  </a:lnTo>
                  <a:lnTo>
                    <a:pt x="37" y="74"/>
                  </a:lnTo>
                  <a:lnTo>
                    <a:pt x="20" y="76"/>
                  </a:lnTo>
                  <a:lnTo>
                    <a:pt x="0" y="78"/>
                  </a:lnTo>
                  <a:lnTo>
                    <a:pt x="0" y="32"/>
                  </a:lnTo>
                  <a:lnTo>
                    <a:pt x="20" y="28"/>
                  </a:lnTo>
                  <a:lnTo>
                    <a:pt x="39" y="27"/>
                  </a:lnTo>
                  <a:lnTo>
                    <a:pt x="57" y="23"/>
                  </a:lnTo>
                  <a:lnTo>
                    <a:pt x="75" y="22"/>
                  </a:lnTo>
                  <a:lnTo>
                    <a:pt x="92" y="18"/>
                  </a:lnTo>
                  <a:lnTo>
                    <a:pt x="108" y="17"/>
                  </a:lnTo>
                  <a:lnTo>
                    <a:pt x="123" y="15"/>
                  </a:lnTo>
                  <a:lnTo>
                    <a:pt x="139" y="13"/>
                  </a:lnTo>
                  <a:lnTo>
                    <a:pt x="155" y="11"/>
                  </a:lnTo>
                  <a:lnTo>
                    <a:pt x="168" y="10"/>
                  </a:lnTo>
                  <a:lnTo>
                    <a:pt x="182" y="8"/>
                  </a:lnTo>
                  <a:lnTo>
                    <a:pt x="194" y="6"/>
                  </a:lnTo>
                  <a:lnTo>
                    <a:pt x="208" y="5"/>
                  </a:lnTo>
                  <a:lnTo>
                    <a:pt x="219" y="3"/>
                  </a:lnTo>
                  <a:lnTo>
                    <a:pt x="231" y="3"/>
                  </a:lnTo>
                  <a:lnTo>
                    <a:pt x="241" y="1"/>
                  </a:lnTo>
                  <a:lnTo>
                    <a:pt x="251" y="1"/>
                  </a:lnTo>
                  <a:lnTo>
                    <a:pt x="260" y="0"/>
                  </a:lnTo>
                  <a:lnTo>
                    <a:pt x="268" y="0"/>
                  </a:lnTo>
                  <a:lnTo>
                    <a:pt x="278" y="0"/>
                  </a:lnTo>
                  <a:lnTo>
                    <a:pt x="286" y="0"/>
                  </a:lnTo>
                  <a:lnTo>
                    <a:pt x="292" y="0"/>
                  </a:lnTo>
                  <a:lnTo>
                    <a:pt x="300" y="0"/>
                  </a:lnTo>
                  <a:lnTo>
                    <a:pt x="305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19" y="1"/>
                  </a:lnTo>
                  <a:lnTo>
                    <a:pt x="323" y="1"/>
                  </a:lnTo>
                  <a:lnTo>
                    <a:pt x="325" y="3"/>
                  </a:lnTo>
                  <a:lnTo>
                    <a:pt x="327" y="3"/>
                  </a:lnTo>
                  <a:lnTo>
                    <a:pt x="329" y="5"/>
                  </a:lnTo>
                  <a:lnTo>
                    <a:pt x="331" y="6"/>
                  </a:lnTo>
                  <a:lnTo>
                    <a:pt x="331" y="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5"/>
            <p:cNvSpPr/>
            <p:nvPr/>
          </p:nvSpPr>
          <p:spPr bwMode="auto">
            <a:xfrm>
              <a:off x="5345113" y="839788"/>
              <a:ext cx="107950" cy="355600"/>
            </a:xfrm>
            <a:custGeom>
              <a:avLst/>
              <a:gdLst>
                <a:gd name="T0" fmla="*/ 1 w 135"/>
                <a:gd name="T1" fmla="*/ 21 h 448"/>
                <a:gd name="T2" fmla="*/ 5 w 135"/>
                <a:gd name="T3" fmla="*/ 10 h 448"/>
                <a:gd name="T4" fmla="*/ 9 w 135"/>
                <a:gd name="T5" fmla="*/ 4 h 448"/>
                <a:gd name="T6" fmla="*/ 17 w 135"/>
                <a:gd name="T7" fmla="*/ 0 h 448"/>
                <a:gd name="T8" fmla="*/ 29 w 135"/>
                <a:gd name="T9" fmla="*/ 2 h 448"/>
                <a:gd name="T10" fmla="*/ 43 w 135"/>
                <a:gd name="T11" fmla="*/ 5 h 448"/>
                <a:gd name="T12" fmla="*/ 60 w 135"/>
                <a:gd name="T13" fmla="*/ 10 h 448"/>
                <a:gd name="T14" fmla="*/ 84 w 135"/>
                <a:gd name="T15" fmla="*/ 14 h 448"/>
                <a:gd name="T16" fmla="*/ 99 w 135"/>
                <a:gd name="T17" fmla="*/ 36 h 448"/>
                <a:gd name="T18" fmla="*/ 103 w 135"/>
                <a:gd name="T19" fmla="*/ 77 h 448"/>
                <a:gd name="T20" fmla="*/ 107 w 135"/>
                <a:gd name="T21" fmla="*/ 114 h 448"/>
                <a:gd name="T22" fmla="*/ 111 w 135"/>
                <a:gd name="T23" fmla="*/ 148 h 448"/>
                <a:gd name="T24" fmla="*/ 113 w 135"/>
                <a:gd name="T25" fmla="*/ 182 h 448"/>
                <a:gd name="T26" fmla="*/ 117 w 135"/>
                <a:gd name="T27" fmla="*/ 212 h 448"/>
                <a:gd name="T28" fmla="*/ 119 w 135"/>
                <a:gd name="T29" fmla="*/ 241 h 448"/>
                <a:gd name="T30" fmla="*/ 123 w 135"/>
                <a:gd name="T31" fmla="*/ 267 h 448"/>
                <a:gd name="T32" fmla="*/ 125 w 135"/>
                <a:gd name="T33" fmla="*/ 291 h 448"/>
                <a:gd name="T34" fmla="*/ 127 w 135"/>
                <a:gd name="T35" fmla="*/ 313 h 448"/>
                <a:gd name="T36" fmla="*/ 129 w 135"/>
                <a:gd name="T37" fmla="*/ 331 h 448"/>
                <a:gd name="T38" fmla="*/ 131 w 135"/>
                <a:gd name="T39" fmla="*/ 348 h 448"/>
                <a:gd name="T40" fmla="*/ 133 w 135"/>
                <a:gd name="T41" fmla="*/ 364 h 448"/>
                <a:gd name="T42" fmla="*/ 133 w 135"/>
                <a:gd name="T43" fmla="*/ 375 h 448"/>
                <a:gd name="T44" fmla="*/ 133 w 135"/>
                <a:gd name="T45" fmla="*/ 386 h 448"/>
                <a:gd name="T46" fmla="*/ 135 w 135"/>
                <a:gd name="T47" fmla="*/ 394 h 448"/>
                <a:gd name="T48" fmla="*/ 135 w 135"/>
                <a:gd name="T49" fmla="*/ 404 h 448"/>
                <a:gd name="T50" fmla="*/ 135 w 135"/>
                <a:gd name="T51" fmla="*/ 416 h 448"/>
                <a:gd name="T52" fmla="*/ 135 w 135"/>
                <a:gd name="T53" fmla="*/ 425 h 448"/>
                <a:gd name="T54" fmla="*/ 133 w 135"/>
                <a:gd name="T55" fmla="*/ 433 h 448"/>
                <a:gd name="T56" fmla="*/ 133 w 135"/>
                <a:gd name="T57" fmla="*/ 442 h 448"/>
                <a:gd name="T58" fmla="*/ 131 w 135"/>
                <a:gd name="T59" fmla="*/ 448 h 448"/>
                <a:gd name="T60" fmla="*/ 127 w 135"/>
                <a:gd name="T61" fmla="*/ 448 h 448"/>
                <a:gd name="T62" fmla="*/ 123 w 135"/>
                <a:gd name="T63" fmla="*/ 447 h 448"/>
                <a:gd name="T64" fmla="*/ 117 w 135"/>
                <a:gd name="T65" fmla="*/ 442 h 448"/>
                <a:gd name="T66" fmla="*/ 109 w 135"/>
                <a:gd name="T67" fmla="*/ 433 h 448"/>
                <a:gd name="T68" fmla="*/ 103 w 135"/>
                <a:gd name="T69" fmla="*/ 425 h 448"/>
                <a:gd name="T70" fmla="*/ 101 w 135"/>
                <a:gd name="T71" fmla="*/ 415 h 448"/>
                <a:gd name="T72" fmla="*/ 95 w 135"/>
                <a:gd name="T73" fmla="*/ 401 h 448"/>
                <a:gd name="T74" fmla="*/ 91 w 135"/>
                <a:gd name="T75" fmla="*/ 382 h 448"/>
                <a:gd name="T76" fmla="*/ 88 w 135"/>
                <a:gd name="T77" fmla="*/ 358 h 448"/>
                <a:gd name="T78" fmla="*/ 82 w 135"/>
                <a:gd name="T79" fmla="*/ 331 h 448"/>
                <a:gd name="T80" fmla="*/ 76 w 135"/>
                <a:gd name="T81" fmla="*/ 301 h 448"/>
                <a:gd name="T82" fmla="*/ 72 w 135"/>
                <a:gd name="T83" fmla="*/ 265 h 448"/>
                <a:gd name="T84" fmla="*/ 66 w 135"/>
                <a:gd name="T85" fmla="*/ 226 h 448"/>
                <a:gd name="T86" fmla="*/ 58 w 135"/>
                <a:gd name="T87" fmla="*/ 190 h 448"/>
                <a:gd name="T88" fmla="*/ 52 w 135"/>
                <a:gd name="T89" fmla="*/ 160 h 448"/>
                <a:gd name="T90" fmla="*/ 46 w 135"/>
                <a:gd name="T91" fmla="*/ 133 h 448"/>
                <a:gd name="T92" fmla="*/ 41 w 135"/>
                <a:gd name="T93" fmla="*/ 111 h 448"/>
                <a:gd name="T94" fmla="*/ 35 w 135"/>
                <a:gd name="T95" fmla="*/ 94 h 448"/>
                <a:gd name="T96" fmla="*/ 31 w 135"/>
                <a:gd name="T97" fmla="*/ 80 h 448"/>
                <a:gd name="T98" fmla="*/ 25 w 135"/>
                <a:gd name="T99" fmla="*/ 70 h 448"/>
                <a:gd name="T100" fmla="*/ 17 w 135"/>
                <a:gd name="T101" fmla="*/ 61 h 448"/>
                <a:gd name="T102" fmla="*/ 9 w 135"/>
                <a:gd name="T103" fmla="*/ 51 h 448"/>
                <a:gd name="T104" fmla="*/ 3 w 135"/>
                <a:gd name="T105" fmla="*/ 41 h 448"/>
                <a:gd name="T106" fmla="*/ 0 w 135"/>
                <a:gd name="T107" fmla="*/ 31 h 448"/>
                <a:gd name="T108" fmla="*/ 0 w 135"/>
                <a:gd name="T109" fmla="*/ 2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5" h="448">
                  <a:moveTo>
                    <a:pt x="0" y="26"/>
                  </a:moveTo>
                  <a:lnTo>
                    <a:pt x="1" y="21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9" y="2"/>
                  </a:lnTo>
                  <a:lnTo>
                    <a:pt x="35" y="4"/>
                  </a:lnTo>
                  <a:lnTo>
                    <a:pt x="43" y="5"/>
                  </a:lnTo>
                  <a:lnTo>
                    <a:pt x="50" y="7"/>
                  </a:lnTo>
                  <a:lnTo>
                    <a:pt x="60" y="10"/>
                  </a:lnTo>
                  <a:lnTo>
                    <a:pt x="72" y="12"/>
                  </a:lnTo>
                  <a:lnTo>
                    <a:pt x="84" y="14"/>
                  </a:lnTo>
                  <a:lnTo>
                    <a:pt x="97" y="16"/>
                  </a:lnTo>
                  <a:lnTo>
                    <a:pt x="99" y="36"/>
                  </a:lnTo>
                  <a:lnTo>
                    <a:pt x="101" y="56"/>
                  </a:lnTo>
                  <a:lnTo>
                    <a:pt x="103" y="77"/>
                  </a:lnTo>
                  <a:lnTo>
                    <a:pt x="105" y="95"/>
                  </a:lnTo>
                  <a:lnTo>
                    <a:pt x="107" y="114"/>
                  </a:lnTo>
                  <a:lnTo>
                    <a:pt x="109" y="131"/>
                  </a:lnTo>
                  <a:lnTo>
                    <a:pt x="111" y="148"/>
                  </a:lnTo>
                  <a:lnTo>
                    <a:pt x="113" y="165"/>
                  </a:lnTo>
                  <a:lnTo>
                    <a:pt x="113" y="182"/>
                  </a:lnTo>
                  <a:lnTo>
                    <a:pt x="115" y="197"/>
                  </a:lnTo>
                  <a:lnTo>
                    <a:pt x="117" y="212"/>
                  </a:lnTo>
                  <a:lnTo>
                    <a:pt x="119" y="226"/>
                  </a:lnTo>
                  <a:lnTo>
                    <a:pt x="119" y="241"/>
                  </a:lnTo>
                  <a:lnTo>
                    <a:pt x="121" y="255"/>
                  </a:lnTo>
                  <a:lnTo>
                    <a:pt x="123" y="267"/>
                  </a:lnTo>
                  <a:lnTo>
                    <a:pt x="125" y="279"/>
                  </a:lnTo>
                  <a:lnTo>
                    <a:pt x="125" y="291"/>
                  </a:lnTo>
                  <a:lnTo>
                    <a:pt x="127" y="302"/>
                  </a:lnTo>
                  <a:lnTo>
                    <a:pt x="127" y="313"/>
                  </a:lnTo>
                  <a:lnTo>
                    <a:pt x="129" y="323"/>
                  </a:lnTo>
                  <a:lnTo>
                    <a:pt x="129" y="331"/>
                  </a:lnTo>
                  <a:lnTo>
                    <a:pt x="131" y="340"/>
                  </a:lnTo>
                  <a:lnTo>
                    <a:pt x="131" y="348"/>
                  </a:lnTo>
                  <a:lnTo>
                    <a:pt x="131" y="357"/>
                  </a:lnTo>
                  <a:lnTo>
                    <a:pt x="133" y="364"/>
                  </a:lnTo>
                  <a:lnTo>
                    <a:pt x="133" y="370"/>
                  </a:lnTo>
                  <a:lnTo>
                    <a:pt x="133" y="375"/>
                  </a:lnTo>
                  <a:lnTo>
                    <a:pt x="133" y="382"/>
                  </a:lnTo>
                  <a:lnTo>
                    <a:pt x="133" y="386"/>
                  </a:lnTo>
                  <a:lnTo>
                    <a:pt x="135" y="391"/>
                  </a:lnTo>
                  <a:lnTo>
                    <a:pt x="135" y="394"/>
                  </a:lnTo>
                  <a:lnTo>
                    <a:pt x="135" y="398"/>
                  </a:lnTo>
                  <a:lnTo>
                    <a:pt x="135" y="404"/>
                  </a:lnTo>
                  <a:lnTo>
                    <a:pt x="135" y="409"/>
                  </a:lnTo>
                  <a:lnTo>
                    <a:pt x="135" y="416"/>
                  </a:lnTo>
                  <a:lnTo>
                    <a:pt x="135" y="421"/>
                  </a:lnTo>
                  <a:lnTo>
                    <a:pt x="135" y="425"/>
                  </a:lnTo>
                  <a:lnTo>
                    <a:pt x="135" y="430"/>
                  </a:lnTo>
                  <a:lnTo>
                    <a:pt x="133" y="433"/>
                  </a:lnTo>
                  <a:lnTo>
                    <a:pt x="133" y="437"/>
                  </a:lnTo>
                  <a:lnTo>
                    <a:pt x="133" y="442"/>
                  </a:lnTo>
                  <a:lnTo>
                    <a:pt x="133" y="445"/>
                  </a:lnTo>
                  <a:lnTo>
                    <a:pt x="131" y="448"/>
                  </a:lnTo>
                  <a:lnTo>
                    <a:pt x="129" y="448"/>
                  </a:lnTo>
                  <a:lnTo>
                    <a:pt x="127" y="448"/>
                  </a:lnTo>
                  <a:lnTo>
                    <a:pt x="125" y="447"/>
                  </a:lnTo>
                  <a:lnTo>
                    <a:pt x="123" y="447"/>
                  </a:lnTo>
                  <a:lnTo>
                    <a:pt x="119" y="443"/>
                  </a:lnTo>
                  <a:lnTo>
                    <a:pt x="117" y="442"/>
                  </a:lnTo>
                  <a:lnTo>
                    <a:pt x="113" y="438"/>
                  </a:lnTo>
                  <a:lnTo>
                    <a:pt x="109" y="433"/>
                  </a:lnTo>
                  <a:lnTo>
                    <a:pt x="105" y="428"/>
                  </a:lnTo>
                  <a:lnTo>
                    <a:pt x="103" y="425"/>
                  </a:lnTo>
                  <a:lnTo>
                    <a:pt x="103" y="420"/>
                  </a:lnTo>
                  <a:lnTo>
                    <a:pt x="101" y="415"/>
                  </a:lnTo>
                  <a:lnTo>
                    <a:pt x="97" y="408"/>
                  </a:lnTo>
                  <a:lnTo>
                    <a:pt x="95" y="401"/>
                  </a:lnTo>
                  <a:lnTo>
                    <a:pt x="93" y="392"/>
                  </a:lnTo>
                  <a:lnTo>
                    <a:pt x="91" y="382"/>
                  </a:lnTo>
                  <a:lnTo>
                    <a:pt x="90" y="370"/>
                  </a:lnTo>
                  <a:lnTo>
                    <a:pt x="88" y="358"/>
                  </a:lnTo>
                  <a:lnTo>
                    <a:pt x="84" y="347"/>
                  </a:lnTo>
                  <a:lnTo>
                    <a:pt x="82" y="331"/>
                  </a:lnTo>
                  <a:lnTo>
                    <a:pt x="80" y="316"/>
                  </a:lnTo>
                  <a:lnTo>
                    <a:pt x="76" y="301"/>
                  </a:lnTo>
                  <a:lnTo>
                    <a:pt x="74" y="282"/>
                  </a:lnTo>
                  <a:lnTo>
                    <a:pt x="72" y="265"/>
                  </a:lnTo>
                  <a:lnTo>
                    <a:pt x="68" y="245"/>
                  </a:lnTo>
                  <a:lnTo>
                    <a:pt x="66" y="226"/>
                  </a:lnTo>
                  <a:lnTo>
                    <a:pt x="62" y="207"/>
                  </a:lnTo>
                  <a:lnTo>
                    <a:pt x="58" y="190"/>
                  </a:lnTo>
                  <a:lnTo>
                    <a:pt x="56" y="173"/>
                  </a:lnTo>
                  <a:lnTo>
                    <a:pt x="52" y="160"/>
                  </a:lnTo>
                  <a:lnTo>
                    <a:pt x="50" y="145"/>
                  </a:lnTo>
                  <a:lnTo>
                    <a:pt x="46" y="133"/>
                  </a:lnTo>
                  <a:lnTo>
                    <a:pt x="45" y="121"/>
                  </a:lnTo>
                  <a:lnTo>
                    <a:pt x="41" y="111"/>
                  </a:lnTo>
                  <a:lnTo>
                    <a:pt x="39" y="102"/>
                  </a:lnTo>
                  <a:lnTo>
                    <a:pt x="35" y="94"/>
                  </a:lnTo>
                  <a:lnTo>
                    <a:pt x="33" y="85"/>
                  </a:lnTo>
                  <a:lnTo>
                    <a:pt x="31" y="80"/>
                  </a:lnTo>
                  <a:lnTo>
                    <a:pt x="27" y="73"/>
                  </a:lnTo>
                  <a:lnTo>
                    <a:pt x="25" y="70"/>
                  </a:lnTo>
                  <a:lnTo>
                    <a:pt x="23" y="66"/>
                  </a:lnTo>
                  <a:lnTo>
                    <a:pt x="17" y="61"/>
                  </a:lnTo>
                  <a:lnTo>
                    <a:pt x="13" y="56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6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6"/>
            <p:cNvSpPr/>
            <p:nvPr/>
          </p:nvSpPr>
          <p:spPr bwMode="auto">
            <a:xfrm>
              <a:off x="5389563" y="795338"/>
              <a:ext cx="358775" cy="290512"/>
            </a:xfrm>
            <a:custGeom>
              <a:avLst/>
              <a:gdLst>
                <a:gd name="T0" fmla="*/ 421 w 452"/>
                <a:gd name="T1" fmla="*/ 48 h 367"/>
                <a:gd name="T2" fmla="*/ 445 w 452"/>
                <a:gd name="T3" fmla="*/ 63 h 367"/>
                <a:gd name="T4" fmla="*/ 452 w 452"/>
                <a:gd name="T5" fmla="*/ 77 h 367"/>
                <a:gd name="T6" fmla="*/ 448 w 452"/>
                <a:gd name="T7" fmla="*/ 87 h 367"/>
                <a:gd name="T8" fmla="*/ 439 w 452"/>
                <a:gd name="T9" fmla="*/ 97 h 367"/>
                <a:gd name="T10" fmla="*/ 427 w 452"/>
                <a:gd name="T11" fmla="*/ 104 h 367"/>
                <a:gd name="T12" fmla="*/ 423 w 452"/>
                <a:gd name="T13" fmla="*/ 109 h 367"/>
                <a:gd name="T14" fmla="*/ 417 w 452"/>
                <a:gd name="T15" fmla="*/ 119 h 367"/>
                <a:gd name="T16" fmla="*/ 409 w 452"/>
                <a:gd name="T17" fmla="*/ 134 h 367"/>
                <a:gd name="T18" fmla="*/ 401 w 452"/>
                <a:gd name="T19" fmla="*/ 153 h 367"/>
                <a:gd name="T20" fmla="*/ 394 w 452"/>
                <a:gd name="T21" fmla="*/ 175 h 367"/>
                <a:gd name="T22" fmla="*/ 384 w 452"/>
                <a:gd name="T23" fmla="*/ 202 h 367"/>
                <a:gd name="T24" fmla="*/ 374 w 452"/>
                <a:gd name="T25" fmla="*/ 233 h 367"/>
                <a:gd name="T26" fmla="*/ 362 w 452"/>
                <a:gd name="T27" fmla="*/ 268 h 367"/>
                <a:gd name="T28" fmla="*/ 353 w 452"/>
                <a:gd name="T29" fmla="*/ 308 h 367"/>
                <a:gd name="T30" fmla="*/ 339 w 452"/>
                <a:gd name="T31" fmla="*/ 352 h 367"/>
                <a:gd name="T32" fmla="*/ 284 w 452"/>
                <a:gd name="T33" fmla="*/ 340 h 367"/>
                <a:gd name="T34" fmla="*/ 298 w 452"/>
                <a:gd name="T35" fmla="*/ 268 h 367"/>
                <a:gd name="T36" fmla="*/ 308 w 452"/>
                <a:gd name="T37" fmla="*/ 212 h 367"/>
                <a:gd name="T38" fmla="*/ 315 w 452"/>
                <a:gd name="T39" fmla="*/ 172 h 367"/>
                <a:gd name="T40" fmla="*/ 319 w 452"/>
                <a:gd name="T41" fmla="*/ 143 h 367"/>
                <a:gd name="T42" fmla="*/ 321 w 452"/>
                <a:gd name="T43" fmla="*/ 128 h 367"/>
                <a:gd name="T44" fmla="*/ 319 w 452"/>
                <a:gd name="T45" fmla="*/ 107 h 367"/>
                <a:gd name="T46" fmla="*/ 310 w 452"/>
                <a:gd name="T47" fmla="*/ 90 h 367"/>
                <a:gd name="T48" fmla="*/ 300 w 452"/>
                <a:gd name="T49" fmla="*/ 88 h 367"/>
                <a:gd name="T50" fmla="*/ 286 w 452"/>
                <a:gd name="T51" fmla="*/ 88 h 367"/>
                <a:gd name="T52" fmla="*/ 266 w 452"/>
                <a:gd name="T53" fmla="*/ 88 h 367"/>
                <a:gd name="T54" fmla="*/ 241 w 452"/>
                <a:gd name="T55" fmla="*/ 90 h 367"/>
                <a:gd name="T56" fmla="*/ 210 w 452"/>
                <a:gd name="T57" fmla="*/ 92 h 367"/>
                <a:gd name="T58" fmla="*/ 137 w 452"/>
                <a:gd name="T59" fmla="*/ 102 h 367"/>
                <a:gd name="T60" fmla="*/ 59 w 452"/>
                <a:gd name="T61" fmla="*/ 109 h 367"/>
                <a:gd name="T62" fmla="*/ 0 w 452"/>
                <a:gd name="T63" fmla="*/ 66 h 367"/>
                <a:gd name="T64" fmla="*/ 75 w 452"/>
                <a:gd name="T65" fmla="*/ 65 h 367"/>
                <a:gd name="T66" fmla="*/ 145 w 452"/>
                <a:gd name="T67" fmla="*/ 56 h 367"/>
                <a:gd name="T68" fmla="*/ 202 w 452"/>
                <a:gd name="T69" fmla="*/ 44 h 367"/>
                <a:gd name="T70" fmla="*/ 231 w 452"/>
                <a:gd name="T71" fmla="*/ 38 h 367"/>
                <a:gd name="T72" fmla="*/ 257 w 452"/>
                <a:gd name="T73" fmla="*/ 32 h 367"/>
                <a:gd name="T74" fmla="*/ 278 w 452"/>
                <a:gd name="T75" fmla="*/ 27 h 367"/>
                <a:gd name="T76" fmla="*/ 292 w 452"/>
                <a:gd name="T77" fmla="*/ 21 h 367"/>
                <a:gd name="T78" fmla="*/ 304 w 452"/>
                <a:gd name="T79" fmla="*/ 15 h 367"/>
                <a:gd name="T80" fmla="*/ 317 w 452"/>
                <a:gd name="T81" fmla="*/ 5 h 367"/>
                <a:gd name="T82" fmla="*/ 331 w 452"/>
                <a:gd name="T83" fmla="*/ 0 h 367"/>
                <a:gd name="T84" fmla="*/ 345 w 452"/>
                <a:gd name="T85" fmla="*/ 2 h 367"/>
                <a:gd name="T86" fmla="*/ 362 w 452"/>
                <a:gd name="T87" fmla="*/ 12 h 367"/>
                <a:gd name="T88" fmla="*/ 390 w 452"/>
                <a:gd name="T89" fmla="*/ 29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367">
                  <a:moveTo>
                    <a:pt x="400" y="36"/>
                  </a:moveTo>
                  <a:lnTo>
                    <a:pt x="411" y="41"/>
                  </a:lnTo>
                  <a:lnTo>
                    <a:pt x="421" y="48"/>
                  </a:lnTo>
                  <a:lnTo>
                    <a:pt x="431" y="53"/>
                  </a:lnTo>
                  <a:lnTo>
                    <a:pt x="439" y="58"/>
                  </a:lnTo>
                  <a:lnTo>
                    <a:pt x="445" y="63"/>
                  </a:lnTo>
                  <a:lnTo>
                    <a:pt x="448" y="68"/>
                  </a:lnTo>
                  <a:lnTo>
                    <a:pt x="450" y="73"/>
                  </a:lnTo>
                  <a:lnTo>
                    <a:pt x="452" y="77"/>
                  </a:lnTo>
                  <a:lnTo>
                    <a:pt x="450" y="80"/>
                  </a:lnTo>
                  <a:lnTo>
                    <a:pt x="450" y="83"/>
                  </a:lnTo>
                  <a:lnTo>
                    <a:pt x="448" y="87"/>
                  </a:lnTo>
                  <a:lnTo>
                    <a:pt x="445" y="92"/>
                  </a:lnTo>
                  <a:lnTo>
                    <a:pt x="443" y="94"/>
                  </a:lnTo>
                  <a:lnTo>
                    <a:pt x="439" y="97"/>
                  </a:lnTo>
                  <a:lnTo>
                    <a:pt x="433" y="100"/>
                  </a:lnTo>
                  <a:lnTo>
                    <a:pt x="429" y="102"/>
                  </a:lnTo>
                  <a:lnTo>
                    <a:pt x="427" y="104"/>
                  </a:lnTo>
                  <a:lnTo>
                    <a:pt x="425" y="105"/>
                  </a:lnTo>
                  <a:lnTo>
                    <a:pt x="423" y="107"/>
                  </a:lnTo>
                  <a:lnTo>
                    <a:pt x="423" y="109"/>
                  </a:lnTo>
                  <a:lnTo>
                    <a:pt x="421" y="112"/>
                  </a:lnTo>
                  <a:lnTo>
                    <a:pt x="419" y="116"/>
                  </a:lnTo>
                  <a:lnTo>
                    <a:pt x="417" y="119"/>
                  </a:lnTo>
                  <a:lnTo>
                    <a:pt x="415" y="124"/>
                  </a:lnTo>
                  <a:lnTo>
                    <a:pt x="411" y="129"/>
                  </a:lnTo>
                  <a:lnTo>
                    <a:pt x="409" y="134"/>
                  </a:lnTo>
                  <a:lnTo>
                    <a:pt x="407" y="139"/>
                  </a:lnTo>
                  <a:lnTo>
                    <a:pt x="405" y="146"/>
                  </a:lnTo>
                  <a:lnTo>
                    <a:pt x="401" y="153"/>
                  </a:lnTo>
                  <a:lnTo>
                    <a:pt x="400" y="160"/>
                  </a:lnTo>
                  <a:lnTo>
                    <a:pt x="396" y="167"/>
                  </a:lnTo>
                  <a:lnTo>
                    <a:pt x="394" y="175"/>
                  </a:lnTo>
                  <a:lnTo>
                    <a:pt x="390" y="184"/>
                  </a:lnTo>
                  <a:lnTo>
                    <a:pt x="388" y="192"/>
                  </a:lnTo>
                  <a:lnTo>
                    <a:pt x="384" y="202"/>
                  </a:lnTo>
                  <a:lnTo>
                    <a:pt x="382" y="212"/>
                  </a:lnTo>
                  <a:lnTo>
                    <a:pt x="378" y="223"/>
                  </a:lnTo>
                  <a:lnTo>
                    <a:pt x="374" y="233"/>
                  </a:lnTo>
                  <a:lnTo>
                    <a:pt x="370" y="245"/>
                  </a:lnTo>
                  <a:lnTo>
                    <a:pt x="366" y="257"/>
                  </a:lnTo>
                  <a:lnTo>
                    <a:pt x="362" y="268"/>
                  </a:lnTo>
                  <a:lnTo>
                    <a:pt x="360" y="280"/>
                  </a:lnTo>
                  <a:lnTo>
                    <a:pt x="356" y="294"/>
                  </a:lnTo>
                  <a:lnTo>
                    <a:pt x="353" y="308"/>
                  </a:lnTo>
                  <a:lnTo>
                    <a:pt x="349" y="321"/>
                  </a:lnTo>
                  <a:lnTo>
                    <a:pt x="343" y="336"/>
                  </a:lnTo>
                  <a:lnTo>
                    <a:pt x="339" y="352"/>
                  </a:lnTo>
                  <a:lnTo>
                    <a:pt x="335" y="367"/>
                  </a:lnTo>
                  <a:lnTo>
                    <a:pt x="280" y="367"/>
                  </a:lnTo>
                  <a:lnTo>
                    <a:pt x="284" y="340"/>
                  </a:lnTo>
                  <a:lnTo>
                    <a:pt x="290" y="314"/>
                  </a:lnTo>
                  <a:lnTo>
                    <a:pt x="294" y="291"/>
                  </a:lnTo>
                  <a:lnTo>
                    <a:pt x="298" y="268"/>
                  </a:lnTo>
                  <a:lnTo>
                    <a:pt x="302" y="248"/>
                  </a:lnTo>
                  <a:lnTo>
                    <a:pt x="306" y="229"/>
                  </a:lnTo>
                  <a:lnTo>
                    <a:pt x="308" y="212"/>
                  </a:lnTo>
                  <a:lnTo>
                    <a:pt x="311" y="197"/>
                  </a:lnTo>
                  <a:lnTo>
                    <a:pt x="313" y="184"/>
                  </a:lnTo>
                  <a:lnTo>
                    <a:pt x="315" y="172"/>
                  </a:lnTo>
                  <a:lnTo>
                    <a:pt x="317" y="160"/>
                  </a:lnTo>
                  <a:lnTo>
                    <a:pt x="319" y="150"/>
                  </a:lnTo>
                  <a:lnTo>
                    <a:pt x="319" y="143"/>
                  </a:lnTo>
                  <a:lnTo>
                    <a:pt x="321" y="136"/>
                  </a:lnTo>
                  <a:lnTo>
                    <a:pt x="321" y="131"/>
                  </a:lnTo>
                  <a:lnTo>
                    <a:pt x="321" y="128"/>
                  </a:lnTo>
                  <a:lnTo>
                    <a:pt x="321" y="122"/>
                  </a:lnTo>
                  <a:lnTo>
                    <a:pt x="321" y="117"/>
                  </a:lnTo>
                  <a:lnTo>
                    <a:pt x="319" y="107"/>
                  </a:lnTo>
                  <a:lnTo>
                    <a:pt x="315" y="99"/>
                  </a:lnTo>
                  <a:lnTo>
                    <a:pt x="311" y="92"/>
                  </a:lnTo>
                  <a:lnTo>
                    <a:pt x="310" y="90"/>
                  </a:lnTo>
                  <a:lnTo>
                    <a:pt x="308" y="90"/>
                  </a:lnTo>
                  <a:lnTo>
                    <a:pt x="304" y="90"/>
                  </a:lnTo>
                  <a:lnTo>
                    <a:pt x="300" y="88"/>
                  </a:lnTo>
                  <a:lnTo>
                    <a:pt x="296" y="88"/>
                  </a:lnTo>
                  <a:lnTo>
                    <a:pt x="292" y="88"/>
                  </a:lnTo>
                  <a:lnTo>
                    <a:pt x="286" y="88"/>
                  </a:lnTo>
                  <a:lnTo>
                    <a:pt x="280" y="88"/>
                  </a:lnTo>
                  <a:lnTo>
                    <a:pt x="274" y="88"/>
                  </a:lnTo>
                  <a:lnTo>
                    <a:pt x="266" y="88"/>
                  </a:lnTo>
                  <a:lnTo>
                    <a:pt x="259" y="88"/>
                  </a:lnTo>
                  <a:lnTo>
                    <a:pt x="251" y="88"/>
                  </a:lnTo>
                  <a:lnTo>
                    <a:pt x="241" y="90"/>
                  </a:lnTo>
                  <a:lnTo>
                    <a:pt x="231" y="90"/>
                  </a:lnTo>
                  <a:lnTo>
                    <a:pt x="221" y="90"/>
                  </a:lnTo>
                  <a:lnTo>
                    <a:pt x="210" y="92"/>
                  </a:lnTo>
                  <a:lnTo>
                    <a:pt x="186" y="95"/>
                  </a:lnTo>
                  <a:lnTo>
                    <a:pt x="163" y="99"/>
                  </a:lnTo>
                  <a:lnTo>
                    <a:pt x="137" y="102"/>
                  </a:lnTo>
                  <a:lnTo>
                    <a:pt x="112" y="104"/>
                  </a:lnTo>
                  <a:lnTo>
                    <a:pt x="86" y="105"/>
                  </a:lnTo>
                  <a:lnTo>
                    <a:pt x="59" y="109"/>
                  </a:lnTo>
                  <a:lnTo>
                    <a:pt x="30" y="111"/>
                  </a:lnTo>
                  <a:lnTo>
                    <a:pt x="0" y="112"/>
                  </a:lnTo>
                  <a:lnTo>
                    <a:pt x="0" y="66"/>
                  </a:lnTo>
                  <a:lnTo>
                    <a:pt x="26" y="66"/>
                  </a:lnTo>
                  <a:lnTo>
                    <a:pt x="49" y="65"/>
                  </a:lnTo>
                  <a:lnTo>
                    <a:pt x="75" y="65"/>
                  </a:lnTo>
                  <a:lnTo>
                    <a:pt x="98" y="61"/>
                  </a:lnTo>
                  <a:lnTo>
                    <a:pt x="122" y="60"/>
                  </a:lnTo>
                  <a:lnTo>
                    <a:pt x="145" y="56"/>
                  </a:lnTo>
                  <a:lnTo>
                    <a:pt x="169" y="51"/>
                  </a:lnTo>
                  <a:lnTo>
                    <a:pt x="192" y="46"/>
                  </a:lnTo>
                  <a:lnTo>
                    <a:pt x="202" y="44"/>
                  </a:lnTo>
                  <a:lnTo>
                    <a:pt x="214" y="43"/>
                  </a:lnTo>
                  <a:lnTo>
                    <a:pt x="223" y="39"/>
                  </a:lnTo>
                  <a:lnTo>
                    <a:pt x="231" y="38"/>
                  </a:lnTo>
                  <a:lnTo>
                    <a:pt x="241" y="36"/>
                  </a:lnTo>
                  <a:lnTo>
                    <a:pt x="249" y="34"/>
                  </a:lnTo>
                  <a:lnTo>
                    <a:pt x="257" y="32"/>
                  </a:lnTo>
                  <a:lnTo>
                    <a:pt x="264" y="31"/>
                  </a:lnTo>
                  <a:lnTo>
                    <a:pt x="270" y="29"/>
                  </a:lnTo>
                  <a:lnTo>
                    <a:pt x="278" y="27"/>
                  </a:lnTo>
                  <a:lnTo>
                    <a:pt x="282" y="26"/>
                  </a:lnTo>
                  <a:lnTo>
                    <a:pt x="288" y="22"/>
                  </a:lnTo>
                  <a:lnTo>
                    <a:pt x="292" y="21"/>
                  </a:lnTo>
                  <a:lnTo>
                    <a:pt x="296" y="19"/>
                  </a:lnTo>
                  <a:lnTo>
                    <a:pt x="300" y="17"/>
                  </a:lnTo>
                  <a:lnTo>
                    <a:pt x="304" y="15"/>
                  </a:lnTo>
                  <a:lnTo>
                    <a:pt x="308" y="12"/>
                  </a:lnTo>
                  <a:lnTo>
                    <a:pt x="311" y="9"/>
                  </a:lnTo>
                  <a:lnTo>
                    <a:pt x="317" y="5"/>
                  </a:lnTo>
                  <a:lnTo>
                    <a:pt x="321" y="4"/>
                  </a:lnTo>
                  <a:lnTo>
                    <a:pt x="325" y="2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41" y="0"/>
                  </a:lnTo>
                  <a:lnTo>
                    <a:pt x="345" y="2"/>
                  </a:lnTo>
                  <a:lnTo>
                    <a:pt x="349" y="5"/>
                  </a:lnTo>
                  <a:lnTo>
                    <a:pt x="355" y="9"/>
                  </a:lnTo>
                  <a:lnTo>
                    <a:pt x="362" y="12"/>
                  </a:lnTo>
                  <a:lnTo>
                    <a:pt x="370" y="17"/>
                  </a:lnTo>
                  <a:lnTo>
                    <a:pt x="378" y="22"/>
                  </a:lnTo>
                  <a:lnTo>
                    <a:pt x="390" y="29"/>
                  </a:lnTo>
                  <a:lnTo>
                    <a:pt x="400" y="36"/>
                  </a:lnTo>
                  <a:lnTo>
                    <a:pt x="400" y="3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4" name="Freeform 39"/>
          <p:cNvSpPr/>
          <p:nvPr/>
        </p:nvSpPr>
        <p:spPr bwMode="auto">
          <a:xfrm>
            <a:off x="1498569" y="1658053"/>
            <a:ext cx="638407" cy="325114"/>
          </a:xfrm>
          <a:custGeom>
            <a:avLst/>
            <a:gdLst>
              <a:gd name="T0" fmla="*/ 29 w 432"/>
              <a:gd name="T1" fmla="*/ 220 h 220"/>
              <a:gd name="T2" fmla="*/ 15 w 432"/>
              <a:gd name="T3" fmla="*/ 220 h 220"/>
              <a:gd name="T4" fmla="*/ 6 w 432"/>
              <a:gd name="T5" fmla="*/ 217 h 220"/>
              <a:gd name="T6" fmla="*/ 2 w 432"/>
              <a:gd name="T7" fmla="*/ 212 h 220"/>
              <a:gd name="T8" fmla="*/ 0 w 432"/>
              <a:gd name="T9" fmla="*/ 207 h 220"/>
              <a:gd name="T10" fmla="*/ 4 w 432"/>
              <a:gd name="T11" fmla="*/ 202 h 220"/>
              <a:gd name="T12" fmla="*/ 11 w 432"/>
              <a:gd name="T13" fmla="*/ 195 h 220"/>
              <a:gd name="T14" fmla="*/ 25 w 432"/>
              <a:gd name="T15" fmla="*/ 190 h 220"/>
              <a:gd name="T16" fmla="*/ 43 w 432"/>
              <a:gd name="T17" fmla="*/ 185 h 220"/>
              <a:gd name="T18" fmla="*/ 66 w 432"/>
              <a:gd name="T19" fmla="*/ 178 h 220"/>
              <a:gd name="T20" fmla="*/ 98 w 432"/>
              <a:gd name="T21" fmla="*/ 166 h 220"/>
              <a:gd name="T22" fmla="*/ 135 w 432"/>
              <a:gd name="T23" fmla="*/ 151 h 220"/>
              <a:gd name="T24" fmla="*/ 172 w 432"/>
              <a:gd name="T25" fmla="*/ 134 h 220"/>
              <a:gd name="T26" fmla="*/ 207 w 432"/>
              <a:gd name="T27" fmla="*/ 119 h 220"/>
              <a:gd name="T28" fmla="*/ 238 w 432"/>
              <a:gd name="T29" fmla="*/ 103 h 220"/>
              <a:gd name="T30" fmla="*/ 268 w 432"/>
              <a:gd name="T31" fmla="*/ 85 h 220"/>
              <a:gd name="T32" fmla="*/ 289 w 432"/>
              <a:gd name="T33" fmla="*/ 66 h 220"/>
              <a:gd name="T34" fmla="*/ 305 w 432"/>
              <a:gd name="T35" fmla="*/ 51 h 220"/>
              <a:gd name="T36" fmla="*/ 315 w 432"/>
              <a:gd name="T37" fmla="*/ 37 h 220"/>
              <a:gd name="T38" fmla="*/ 317 w 432"/>
              <a:gd name="T39" fmla="*/ 25 h 220"/>
              <a:gd name="T40" fmla="*/ 315 w 432"/>
              <a:gd name="T41" fmla="*/ 17 h 220"/>
              <a:gd name="T42" fmla="*/ 315 w 432"/>
              <a:gd name="T43" fmla="*/ 10 h 220"/>
              <a:gd name="T44" fmla="*/ 319 w 432"/>
              <a:gd name="T45" fmla="*/ 5 h 220"/>
              <a:gd name="T46" fmla="*/ 326 w 432"/>
              <a:gd name="T47" fmla="*/ 1 h 220"/>
              <a:gd name="T48" fmla="*/ 334 w 432"/>
              <a:gd name="T49" fmla="*/ 0 h 220"/>
              <a:gd name="T50" fmla="*/ 346 w 432"/>
              <a:gd name="T51" fmla="*/ 1 h 220"/>
              <a:gd name="T52" fmla="*/ 360 w 432"/>
              <a:gd name="T53" fmla="*/ 6 h 220"/>
              <a:gd name="T54" fmla="*/ 379 w 432"/>
              <a:gd name="T55" fmla="*/ 15 h 220"/>
              <a:gd name="T56" fmla="*/ 401 w 432"/>
              <a:gd name="T57" fmla="*/ 25 h 220"/>
              <a:gd name="T58" fmla="*/ 416 w 432"/>
              <a:gd name="T59" fmla="*/ 37 h 220"/>
              <a:gd name="T60" fmla="*/ 426 w 432"/>
              <a:gd name="T61" fmla="*/ 49 h 220"/>
              <a:gd name="T62" fmla="*/ 432 w 432"/>
              <a:gd name="T63" fmla="*/ 59 h 220"/>
              <a:gd name="T64" fmla="*/ 432 w 432"/>
              <a:gd name="T65" fmla="*/ 68 h 220"/>
              <a:gd name="T66" fmla="*/ 430 w 432"/>
              <a:gd name="T67" fmla="*/ 74 h 220"/>
              <a:gd name="T68" fmla="*/ 422 w 432"/>
              <a:gd name="T69" fmla="*/ 81 h 220"/>
              <a:gd name="T70" fmla="*/ 415 w 432"/>
              <a:gd name="T71" fmla="*/ 88 h 220"/>
              <a:gd name="T72" fmla="*/ 401 w 432"/>
              <a:gd name="T73" fmla="*/ 96 h 220"/>
              <a:gd name="T74" fmla="*/ 387 w 432"/>
              <a:gd name="T75" fmla="*/ 105 h 220"/>
              <a:gd name="T76" fmla="*/ 368 w 432"/>
              <a:gd name="T77" fmla="*/ 113 h 220"/>
              <a:gd name="T78" fmla="*/ 346 w 432"/>
              <a:gd name="T79" fmla="*/ 122 h 220"/>
              <a:gd name="T80" fmla="*/ 309 w 432"/>
              <a:gd name="T81" fmla="*/ 135 h 220"/>
              <a:gd name="T82" fmla="*/ 260 w 432"/>
              <a:gd name="T83" fmla="*/ 154 h 220"/>
              <a:gd name="T84" fmla="*/ 215 w 432"/>
              <a:gd name="T85" fmla="*/ 168 h 220"/>
              <a:gd name="T86" fmla="*/ 174 w 432"/>
              <a:gd name="T87" fmla="*/ 181 h 220"/>
              <a:gd name="T88" fmla="*/ 135 w 432"/>
              <a:gd name="T89" fmla="*/ 193 h 220"/>
              <a:gd name="T90" fmla="*/ 101 w 432"/>
              <a:gd name="T91" fmla="*/ 203 h 220"/>
              <a:gd name="T92" fmla="*/ 72 w 432"/>
              <a:gd name="T93" fmla="*/ 210 h 220"/>
              <a:gd name="T94" fmla="*/ 47 w 432"/>
              <a:gd name="T95" fmla="*/ 217 h 220"/>
              <a:gd name="T96" fmla="*/ 39 w 432"/>
              <a:gd name="T97" fmla="*/ 219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2" h="220">
                <a:moveTo>
                  <a:pt x="39" y="219"/>
                </a:moveTo>
                <a:lnTo>
                  <a:pt x="29" y="220"/>
                </a:lnTo>
                <a:lnTo>
                  <a:pt x="23" y="220"/>
                </a:lnTo>
                <a:lnTo>
                  <a:pt x="15" y="220"/>
                </a:lnTo>
                <a:lnTo>
                  <a:pt x="11" y="219"/>
                </a:lnTo>
                <a:lnTo>
                  <a:pt x="6" y="217"/>
                </a:lnTo>
                <a:lnTo>
                  <a:pt x="4" y="215"/>
                </a:lnTo>
                <a:lnTo>
                  <a:pt x="2" y="212"/>
                </a:lnTo>
                <a:lnTo>
                  <a:pt x="2" y="208"/>
                </a:lnTo>
                <a:lnTo>
                  <a:pt x="0" y="207"/>
                </a:lnTo>
                <a:lnTo>
                  <a:pt x="0" y="203"/>
                </a:lnTo>
                <a:lnTo>
                  <a:pt x="4" y="202"/>
                </a:lnTo>
                <a:lnTo>
                  <a:pt x="6" y="198"/>
                </a:lnTo>
                <a:lnTo>
                  <a:pt x="11" y="195"/>
                </a:lnTo>
                <a:lnTo>
                  <a:pt x="17" y="193"/>
                </a:lnTo>
                <a:lnTo>
                  <a:pt x="25" y="190"/>
                </a:lnTo>
                <a:lnTo>
                  <a:pt x="33" y="188"/>
                </a:lnTo>
                <a:lnTo>
                  <a:pt x="43" y="185"/>
                </a:lnTo>
                <a:lnTo>
                  <a:pt x="54" y="181"/>
                </a:lnTo>
                <a:lnTo>
                  <a:pt x="66" y="178"/>
                </a:lnTo>
                <a:lnTo>
                  <a:pt x="82" y="173"/>
                </a:lnTo>
                <a:lnTo>
                  <a:pt x="98" y="166"/>
                </a:lnTo>
                <a:lnTo>
                  <a:pt x="115" y="159"/>
                </a:lnTo>
                <a:lnTo>
                  <a:pt x="135" y="151"/>
                </a:lnTo>
                <a:lnTo>
                  <a:pt x="154" y="142"/>
                </a:lnTo>
                <a:lnTo>
                  <a:pt x="172" y="134"/>
                </a:lnTo>
                <a:lnTo>
                  <a:pt x="191" y="127"/>
                </a:lnTo>
                <a:lnTo>
                  <a:pt x="207" y="119"/>
                </a:lnTo>
                <a:lnTo>
                  <a:pt x="225" y="110"/>
                </a:lnTo>
                <a:lnTo>
                  <a:pt x="238" y="103"/>
                </a:lnTo>
                <a:lnTo>
                  <a:pt x="254" y="95"/>
                </a:lnTo>
                <a:lnTo>
                  <a:pt x="268" y="85"/>
                </a:lnTo>
                <a:lnTo>
                  <a:pt x="280" y="76"/>
                </a:lnTo>
                <a:lnTo>
                  <a:pt x="289" y="66"/>
                </a:lnTo>
                <a:lnTo>
                  <a:pt x="297" y="57"/>
                </a:lnTo>
                <a:lnTo>
                  <a:pt x="305" y="51"/>
                </a:lnTo>
                <a:lnTo>
                  <a:pt x="311" y="44"/>
                </a:lnTo>
                <a:lnTo>
                  <a:pt x="315" y="37"/>
                </a:lnTo>
                <a:lnTo>
                  <a:pt x="317" y="32"/>
                </a:lnTo>
                <a:lnTo>
                  <a:pt x="317" y="25"/>
                </a:lnTo>
                <a:lnTo>
                  <a:pt x="317" y="20"/>
                </a:lnTo>
                <a:lnTo>
                  <a:pt x="315" y="17"/>
                </a:lnTo>
                <a:lnTo>
                  <a:pt x="315" y="13"/>
                </a:lnTo>
                <a:lnTo>
                  <a:pt x="315" y="10"/>
                </a:lnTo>
                <a:lnTo>
                  <a:pt x="317" y="8"/>
                </a:lnTo>
                <a:lnTo>
                  <a:pt x="319" y="5"/>
                </a:lnTo>
                <a:lnTo>
                  <a:pt x="323" y="3"/>
                </a:lnTo>
                <a:lnTo>
                  <a:pt x="326" y="1"/>
                </a:lnTo>
                <a:lnTo>
                  <a:pt x="330" y="0"/>
                </a:lnTo>
                <a:lnTo>
                  <a:pt x="334" y="0"/>
                </a:lnTo>
                <a:lnTo>
                  <a:pt x="340" y="0"/>
                </a:lnTo>
                <a:lnTo>
                  <a:pt x="346" y="1"/>
                </a:lnTo>
                <a:lnTo>
                  <a:pt x="352" y="3"/>
                </a:lnTo>
                <a:lnTo>
                  <a:pt x="360" y="6"/>
                </a:lnTo>
                <a:lnTo>
                  <a:pt x="370" y="10"/>
                </a:lnTo>
                <a:lnTo>
                  <a:pt x="379" y="15"/>
                </a:lnTo>
                <a:lnTo>
                  <a:pt x="391" y="20"/>
                </a:lnTo>
                <a:lnTo>
                  <a:pt x="401" y="25"/>
                </a:lnTo>
                <a:lnTo>
                  <a:pt x="409" y="32"/>
                </a:lnTo>
                <a:lnTo>
                  <a:pt x="416" y="37"/>
                </a:lnTo>
                <a:lnTo>
                  <a:pt x="422" y="42"/>
                </a:lnTo>
                <a:lnTo>
                  <a:pt x="426" y="49"/>
                </a:lnTo>
                <a:lnTo>
                  <a:pt x="430" y="54"/>
                </a:lnTo>
                <a:lnTo>
                  <a:pt x="432" y="59"/>
                </a:lnTo>
                <a:lnTo>
                  <a:pt x="432" y="66"/>
                </a:lnTo>
                <a:lnTo>
                  <a:pt x="432" y="68"/>
                </a:lnTo>
                <a:lnTo>
                  <a:pt x="430" y="71"/>
                </a:lnTo>
                <a:lnTo>
                  <a:pt x="430" y="74"/>
                </a:lnTo>
                <a:lnTo>
                  <a:pt x="426" y="78"/>
                </a:lnTo>
                <a:lnTo>
                  <a:pt x="422" y="81"/>
                </a:lnTo>
                <a:lnTo>
                  <a:pt x="418" y="85"/>
                </a:lnTo>
                <a:lnTo>
                  <a:pt x="415" y="88"/>
                </a:lnTo>
                <a:lnTo>
                  <a:pt x="409" y="91"/>
                </a:lnTo>
                <a:lnTo>
                  <a:pt x="401" y="96"/>
                </a:lnTo>
                <a:lnTo>
                  <a:pt x="395" y="100"/>
                </a:lnTo>
                <a:lnTo>
                  <a:pt x="387" y="105"/>
                </a:lnTo>
                <a:lnTo>
                  <a:pt x="377" y="108"/>
                </a:lnTo>
                <a:lnTo>
                  <a:pt x="368" y="113"/>
                </a:lnTo>
                <a:lnTo>
                  <a:pt x="358" y="117"/>
                </a:lnTo>
                <a:lnTo>
                  <a:pt x="346" y="122"/>
                </a:lnTo>
                <a:lnTo>
                  <a:pt x="334" y="127"/>
                </a:lnTo>
                <a:lnTo>
                  <a:pt x="309" y="135"/>
                </a:lnTo>
                <a:lnTo>
                  <a:pt x="285" y="146"/>
                </a:lnTo>
                <a:lnTo>
                  <a:pt x="260" y="154"/>
                </a:lnTo>
                <a:lnTo>
                  <a:pt x="238" y="161"/>
                </a:lnTo>
                <a:lnTo>
                  <a:pt x="215" y="168"/>
                </a:lnTo>
                <a:lnTo>
                  <a:pt x="193" y="176"/>
                </a:lnTo>
                <a:lnTo>
                  <a:pt x="174" y="181"/>
                </a:lnTo>
                <a:lnTo>
                  <a:pt x="154" y="188"/>
                </a:lnTo>
                <a:lnTo>
                  <a:pt x="135" y="193"/>
                </a:lnTo>
                <a:lnTo>
                  <a:pt x="117" y="198"/>
                </a:lnTo>
                <a:lnTo>
                  <a:pt x="101" y="203"/>
                </a:lnTo>
                <a:lnTo>
                  <a:pt x="86" y="207"/>
                </a:lnTo>
                <a:lnTo>
                  <a:pt x="72" y="210"/>
                </a:lnTo>
                <a:lnTo>
                  <a:pt x="58" y="214"/>
                </a:lnTo>
                <a:lnTo>
                  <a:pt x="47" y="217"/>
                </a:lnTo>
                <a:lnTo>
                  <a:pt x="39" y="219"/>
                </a:lnTo>
                <a:lnTo>
                  <a:pt x="39" y="21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40"/>
          <p:cNvSpPr/>
          <p:nvPr/>
        </p:nvSpPr>
        <p:spPr bwMode="auto">
          <a:xfrm>
            <a:off x="1282812" y="2145724"/>
            <a:ext cx="883721" cy="271914"/>
          </a:xfrm>
          <a:custGeom>
            <a:avLst/>
            <a:gdLst>
              <a:gd name="T0" fmla="*/ 121 w 597"/>
              <a:gd name="T1" fmla="*/ 100 h 183"/>
              <a:gd name="T2" fmla="*/ 133 w 597"/>
              <a:gd name="T3" fmla="*/ 98 h 183"/>
              <a:gd name="T4" fmla="*/ 151 w 597"/>
              <a:gd name="T5" fmla="*/ 93 h 183"/>
              <a:gd name="T6" fmla="*/ 172 w 597"/>
              <a:gd name="T7" fmla="*/ 88 h 183"/>
              <a:gd name="T8" fmla="*/ 199 w 597"/>
              <a:gd name="T9" fmla="*/ 81 h 183"/>
              <a:gd name="T10" fmla="*/ 231 w 597"/>
              <a:gd name="T11" fmla="*/ 73 h 183"/>
              <a:gd name="T12" fmla="*/ 266 w 597"/>
              <a:gd name="T13" fmla="*/ 64 h 183"/>
              <a:gd name="T14" fmla="*/ 309 w 597"/>
              <a:gd name="T15" fmla="*/ 52 h 183"/>
              <a:gd name="T16" fmla="*/ 354 w 597"/>
              <a:gd name="T17" fmla="*/ 40 h 183"/>
              <a:gd name="T18" fmla="*/ 395 w 597"/>
              <a:gd name="T19" fmla="*/ 30 h 183"/>
              <a:gd name="T20" fmla="*/ 432 w 597"/>
              <a:gd name="T21" fmla="*/ 20 h 183"/>
              <a:gd name="T22" fmla="*/ 462 w 597"/>
              <a:gd name="T23" fmla="*/ 13 h 183"/>
              <a:gd name="T24" fmla="*/ 487 w 597"/>
              <a:gd name="T25" fmla="*/ 8 h 183"/>
              <a:gd name="T26" fmla="*/ 507 w 597"/>
              <a:gd name="T27" fmla="*/ 3 h 183"/>
              <a:gd name="T28" fmla="*/ 522 w 597"/>
              <a:gd name="T29" fmla="*/ 1 h 183"/>
              <a:gd name="T30" fmla="*/ 532 w 597"/>
              <a:gd name="T31" fmla="*/ 0 h 183"/>
              <a:gd name="T32" fmla="*/ 542 w 597"/>
              <a:gd name="T33" fmla="*/ 0 h 183"/>
              <a:gd name="T34" fmla="*/ 558 w 597"/>
              <a:gd name="T35" fmla="*/ 3 h 183"/>
              <a:gd name="T36" fmla="*/ 583 w 597"/>
              <a:gd name="T37" fmla="*/ 10 h 183"/>
              <a:gd name="T38" fmla="*/ 591 w 597"/>
              <a:gd name="T39" fmla="*/ 17 h 183"/>
              <a:gd name="T40" fmla="*/ 595 w 597"/>
              <a:gd name="T41" fmla="*/ 25 h 183"/>
              <a:gd name="T42" fmla="*/ 597 w 597"/>
              <a:gd name="T43" fmla="*/ 32 h 183"/>
              <a:gd name="T44" fmla="*/ 591 w 597"/>
              <a:gd name="T45" fmla="*/ 40 h 183"/>
              <a:gd name="T46" fmla="*/ 587 w 597"/>
              <a:gd name="T47" fmla="*/ 44 h 183"/>
              <a:gd name="T48" fmla="*/ 577 w 597"/>
              <a:gd name="T49" fmla="*/ 47 h 183"/>
              <a:gd name="T50" fmla="*/ 565 w 597"/>
              <a:gd name="T51" fmla="*/ 52 h 183"/>
              <a:gd name="T52" fmla="*/ 550 w 597"/>
              <a:gd name="T53" fmla="*/ 56 h 183"/>
              <a:gd name="T54" fmla="*/ 532 w 597"/>
              <a:gd name="T55" fmla="*/ 61 h 183"/>
              <a:gd name="T56" fmla="*/ 511 w 597"/>
              <a:gd name="T57" fmla="*/ 66 h 183"/>
              <a:gd name="T58" fmla="*/ 485 w 597"/>
              <a:gd name="T59" fmla="*/ 71 h 183"/>
              <a:gd name="T60" fmla="*/ 458 w 597"/>
              <a:gd name="T61" fmla="*/ 76 h 183"/>
              <a:gd name="T62" fmla="*/ 397 w 597"/>
              <a:gd name="T63" fmla="*/ 88 h 183"/>
              <a:gd name="T64" fmla="*/ 336 w 597"/>
              <a:gd name="T65" fmla="*/ 103 h 183"/>
              <a:gd name="T66" fmla="*/ 274 w 597"/>
              <a:gd name="T67" fmla="*/ 119 h 183"/>
              <a:gd name="T68" fmla="*/ 211 w 597"/>
              <a:gd name="T69" fmla="*/ 137 h 183"/>
              <a:gd name="T70" fmla="*/ 182 w 597"/>
              <a:gd name="T71" fmla="*/ 147 h 183"/>
              <a:gd name="T72" fmla="*/ 154 w 597"/>
              <a:gd name="T73" fmla="*/ 158 h 183"/>
              <a:gd name="T74" fmla="*/ 133 w 597"/>
              <a:gd name="T75" fmla="*/ 166 h 183"/>
              <a:gd name="T76" fmla="*/ 113 w 597"/>
              <a:gd name="T77" fmla="*/ 171 h 183"/>
              <a:gd name="T78" fmla="*/ 98 w 597"/>
              <a:gd name="T79" fmla="*/ 176 h 183"/>
              <a:gd name="T80" fmla="*/ 86 w 597"/>
              <a:gd name="T81" fmla="*/ 180 h 183"/>
              <a:gd name="T82" fmla="*/ 76 w 597"/>
              <a:gd name="T83" fmla="*/ 181 h 183"/>
              <a:gd name="T84" fmla="*/ 72 w 597"/>
              <a:gd name="T85" fmla="*/ 183 h 183"/>
              <a:gd name="T86" fmla="*/ 64 w 597"/>
              <a:gd name="T87" fmla="*/ 181 h 183"/>
              <a:gd name="T88" fmla="*/ 55 w 597"/>
              <a:gd name="T89" fmla="*/ 176 h 183"/>
              <a:gd name="T90" fmla="*/ 43 w 597"/>
              <a:gd name="T91" fmla="*/ 168 h 183"/>
              <a:gd name="T92" fmla="*/ 29 w 597"/>
              <a:gd name="T93" fmla="*/ 158 h 183"/>
              <a:gd name="T94" fmla="*/ 16 w 597"/>
              <a:gd name="T95" fmla="*/ 147 h 183"/>
              <a:gd name="T96" fmla="*/ 6 w 597"/>
              <a:gd name="T97" fmla="*/ 139 h 183"/>
              <a:gd name="T98" fmla="*/ 2 w 597"/>
              <a:gd name="T99" fmla="*/ 132 h 183"/>
              <a:gd name="T100" fmla="*/ 2 w 597"/>
              <a:gd name="T101" fmla="*/ 127 h 183"/>
              <a:gd name="T102" fmla="*/ 4 w 597"/>
              <a:gd name="T103" fmla="*/ 124 h 183"/>
              <a:gd name="T104" fmla="*/ 14 w 597"/>
              <a:gd name="T105" fmla="*/ 119 h 183"/>
              <a:gd name="T106" fmla="*/ 27 w 597"/>
              <a:gd name="T107" fmla="*/ 115 h 183"/>
              <a:gd name="T108" fmla="*/ 49 w 597"/>
              <a:gd name="T109" fmla="*/ 112 h 183"/>
              <a:gd name="T110" fmla="*/ 70 w 597"/>
              <a:gd name="T111" fmla="*/ 108 h 183"/>
              <a:gd name="T112" fmla="*/ 90 w 597"/>
              <a:gd name="T113" fmla="*/ 107 h 183"/>
              <a:gd name="T114" fmla="*/ 106 w 597"/>
              <a:gd name="T115" fmla="*/ 105 h 183"/>
              <a:gd name="T116" fmla="*/ 117 w 597"/>
              <a:gd name="T117" fmla="*/ 10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7" h="183">
                <a:moveTo>
                  <a:pt x="117" y="102"/>
                </a:moveTo>
                <a:lnTo>
                  <a:pt x="121" y="100"/>
                </a:lnTo>
                <a:lnTo>
                  <a:pt x="127" y="98"/>
                </a:lnTo>
                <a:lnTo>
                  <a:pt x="133" y="98"/>
                </a:lnTo>
                <a:lnTo>
                  <a:pt x="141" y="95"/>
                </a:lnTo>
                <a:lnTo>
                  <a:pt x="151" y="93"/>
                </a:lnTo>
                <a:lnTo>
                  <a:pt x="160" y="91"/>
                </a:lnTo>
                <a:lnTo>
                  <a:pt x="172" y="88"/>
                </a:lnTo>
                <a:lnTo>
                  <a:pt x="184" y="85"/>
                </a:lnTo>
                <a:lnTo>
                  <a:pt x="199" y="81"/>
                </a:lnTo>
                <a:lnTo>
                  <a:pt x="213" y="78"/>
                </a:lnTo>
                <a:lnTo>
                  <a:pt x="231" y="73"/>
                </a:lnTo>
                <a:lnTo>
                  <a:pt x="248" y="69"/>
                </a:lnTo>
                <a:lnTo>
                  <a:pt x="266" y="64"/>
                </a:lnTo>
                <a:lnTo>
                  <a:pt x="288" y="57"/>
                </a:lnTo>
                <a:lnTo>
                  <a:pt x="309" y="52"/>
                </a:lnTo>
                <a:lnTo>
                  <a:pt x="333" y="46"/>
                </a:lnTo>
                <a:lnTo>
                  <a:pt x="354" y="40"/>
                </a:lnTo>
                <a:lnTo>
                  <a:pt x="376" y="34"/>
                </a:lnTo>
                <a:lnTo>
                  <a:pt x="395" y="30"/>
                </a:lnTo>
                <a:lnTo>
                  <a:pt x="415" y="25"/>
                </a:lnTo>
                <a:lnTo>
                  <a:pt x="432" y="20"/>
                </a:lnTo>
                <a:lnTo>
                  <a:pt x="448" y="17"/>
                </a:lnTo>
                <a:lnTo>
                  <a:pt x="462" y="13"/>
                </a:lnTo>
                <a:lnTo>
                  <a:pt x="475" y="12"/>
                </a:lnTo>
                <a:lnTo>
                  <a:pt x="487" y="8"/>
                </a:lnTo>
                <a:lnTo>
                  <a:pt x="499" y="7"/>
                </a:lnTo>
                <a:lnTo>
                  <a:pt x="507" y="3"/>
                </a:lnTo>
                <a:lnTo>
                  <a:pt x="516" y="3"/>
                </a:lnTo>
                <a:lnTo>
                  <a:pt x="522" y="1"/>
                </a:lnTo>
                <a:lnTo>
                  <a:pt x="528" y="0"/>
                </a:lnTo>
                <a:lnTo>
                  <a:pt x="532" y="0"/>
                </a:lnTo>
                <a:lnTo>
                  <a:pt x="536" y="0"/>
                </a:lnTo>
                <a:lnTo>
                  <a:pt x="542" y="0"/>
                </a:lnTo>
                <a:lnTo>
                  <a:pt x="546" y="0"/>
                </a:lnTo>
                <a:lnTo>
                  <a:pt x="558" y="3"/>
                </a:lnTo>
                <a:lnTo>
                  <a:pt x="569" y="7"/>
                </a:lnTo>
                <a:lnTo>
                  <a:pt x="583" y="10"/>
                </a:lnTo>
                <a:lnTo>
                  <a:pt x="587" y="13"/>
                </a:lnTo>
                <a:lnTo>
                  <a:pt x="591" y="17"/>
                </a:lnTo>
                <a:lnTo>
                  <a:pt x="593" y="22"/>
                </a:lnTo>
                <a:lnTo>
                  <a:pt x="595" y="25"/>
                </a:lnTo>
                <a:lnTo>
                  <a:pt x="597" y="29"/>
                </a:lnTo>
                <a:lnTo>
                  <a:pt x="597" y="32"/>
                </a:lnTo>
                <a:lnTo>
                  <a:pt x="595" y="37"/>
                </a:lnTo>
                <a:lnTo>
                  <a:pt x="591" y="40"/>
                </a:lnTo>
                <a:lnTo>
                  <a:pt x="589" y="42"/>
                </a:lnTo>
                <a:lnTo>
                  <a:pt x="587" y="44"/>
                </a:lnTo>
                <a:lnTo>
                  <a:pt x="583" y="46"/>
                </a:lnTo>
                <a:lnTo>
                  <a:pt x="577" y="47"/>
                </a:lnTo>
                <a:lnTo>
                  <a:pt x="571" y="51"/>
                </a:lnTo>
                <a:lnTo>
                  <a:pt x="565" y="52"/>
                </a:lnTo>
                <a:lnTo>
                  <a:pt x="558" y="54"/>
                </a:lnTo>
                <a:lnTo>
                  <a:pt x="550" y="56"/>
                </a:lnTo>
                <a:lnTo>
                  <a:pt x="542" y="59"/>
                </a:lnTo>
                <a:lnTo>
                  <a:pt x="532" y="61"/>
                </a:lnTo>
                <a:lnTo>
                  <a:pt x="520" y="63"/>
                </a:lnTo>
                <a:lnTo>
                  <a:pt x="511" y="66"/>
                </a:lnTo>
                <a:lnTo>
                  <a:pt x="499" y="68"/>
                </a:lnTo>
                <a:lnTo>
                  <a:pt x="485" y="71"/>
                </a:lnTo>
                <a:lnTo>
                  <a:pt x="471" y="73"/>
                </a:lnTo>
                <a:lnTo>
                  <a:pt x="458" y="76"/>
                </a:lnTo>
                <a:lnTo>
                  <a:pt x="426" y="81"/>
                </a:lnTo>
                <a:lnTo>
                  <a:pt x="397" y="88"/>
                </a:lnTo>
                <a:lnTo>
                  <a:pt x="366" y="95"/>
                </a:lnTo>
                <a:lnTo>
                  <a:pt x="336" y="103"/>
                </a:lnTo>
                <a:lnTo>
                  <a:pt x="305" y="110"/>
                </a:lnTo>
                <a:lnTo>
                  <a:pt x="274" y="119"/>
                </a:lnTo>
                <a:lnTo>
                  <a:pt x="243" y="127"/>
                </a:lnTo>
                <a:lnTo>
                  <a:pt x="211" y="137"/>
                </a:lnTo>
                <a:lnTo>
                  <a:pt x="196" y="142"/>
                </a:lnTo>
                <a:lnTo>
                  <a:pt x="182" y="147"/>
                </a:lnTo>
                <a:lnTo>
                  <a:pt x="168" y="153"/>
                </a:lnTo>
                <a:lnTo>
                  <a:pt x="154" y="158"/>
                </a:lnTo>
                <a:lnTo>
                  <a:pt x="143" y="161"/>
                </a:lnTo>
                <a:lnTo>
                  <a:pt x="133" y="166"/>
                </a:lnTo>
                <a:lnTo>
                  <a:pt x="123" y="170"/>
                </a:lnTo>
                <a:lnTo>
                  <a:pt x="113" y="171"/>
                </a:lnTo>
                <a:lnTo>
                  <a:pt x="106" y="175"/>
                </a:lnTo>
                <a:lnTo>
                  <a:pt x="98" y="176"/>
                </a:lnTo>
                <a:lnTo>
                  <a:pt x="92" y="178"/>
                </a:lnTo>
                <a:lnTo>
                  <a:pt x="86" y="180"/>
                </a:lnTo>
                <a:lnTo>
                  <a:pt x="80" y="181"/>
                </a:lnTo>
                <a:lnTo>
                  <a:pt x="76" y="181"/>
                </a:lnTo>
                <a:lnTo>
                  <a:pt x="74" y="183"/>
                </a:lnTo>
                <a:lnTo>
                  <a:pt x="72" y="183"/>
                </a:lnTo>
                <a:lnTo>
                  <a:pt x="68" y="183"/>
                </a:lnTo>
                <a:lnTo>
                  <a:pt x="64" y="181"/>
                </a:lnTo>
                <a:lnTo>
                  <a:pt x="59" y="180"/>
                </a:lnTo>
                <a:lnTo>
                  <a:pt x="55" y="176"/>
                </a:lnTo>
                <a:lnTo>
                  <a:pt x="49" y="173"/>
                </a:lnTo>
                <a:lnTo>
                  <a:pt x="43" y="168"/>
                </a:lnTo>
                <a:lnTo>
                  <a:pt x="37" y="163"/>
                </a:lnTo>
                <a:lnTo>
                  <a:pt x="29" y="158"/>
                </a:lnTo>
                <a:lnTo>
                  <a:pt x="21" y="153"/>
                </a:lnTo>
                <a:lnTo>
                  <a:pt x="16" y="147"/>
                </a:lnTo>
                <a:lnTo>
                  <a:pt x="10" y="142"/>
                </a:lnTo>
                <a:lnTo>
                  <a:pt x="6" y="139"/>
                </a:lnTo>
                <a:lnTo>
                  <a:pt x="2" y="136"/>
                </a:lnTo>
                <a:lnTo>
                  <a:pt x="2" y="132"/>
                </a:lnTo>
                <a:lnTo>
                  <a:pt x="0" y="129"/>
                </a:lnTo>
                <a:lnTo>
                  <a:pt x="2" y="127"/>
                </a:lnTo>
                <a:lnTo>
                  <a:pt x="2" y="125"/>
                </a:lnTo>
                <a:lnTo>
                  <a:pt x="4" y="124"/>
                </a:lnTo>
                <a:lnTo>
                  <a:pt x="8" y="122"/>
                </a:lnTo>
                <a:lnTo>
                  <a:pt x="14" y="119"/>
                </a:lnTo>
                <a:lnTo>
                  <a:pt x="19" y="117"/>
                </a:lnTo>
                <a:lnTo>
                  <a:pt x="27" y="115"/>
                </a:lnTo>
                <a:lnTo>
                  <a:pt x="37" y="113"/>
                </a:lnTo>
                <a:lnTo>
                  <a:pt x="49" y="112"/>
                </a:lnTo>
                <a:lnTo>
                  <a:pt x="61" y="110"/>
                </a:lnTo>
                <a:lnTo>
                  <a:pt x="70" y="108"/>
                </a:lnTo>
                <a:lnTo>
                  <a:pt x="80" y="108"/>
                </a:lnTo>
                <a:lnTo>
                  <a:pt x="90" y="107"/>
                </a:lnTo>
                <a:lnTo>
                  <a:pt x="98" y="105"/>
                </a:lnTo>
                <a:lnTo>
                  <a:pt x="106" y="105"/>
                </a:lnTo>
                <a:lnTo>
                  <a:pt x="111" y="103"/>
                </a:lnTo>
                <a:lnTo>
                  <a:pt x="117" y="102"/>
                </a:lnTo>
                <a:lnTo>
                  <a:pt x="117" y="10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41"/>
          <p:cNvSpPr/>
          <p:nvPr/>
        </p:nvSpPr>
        <p:spPr bwMode="auto">
          <a:xfrm>
            <a:off x="1767528" y="1867899"/>
            <a:ext cx="141868" cy="1468925"/>
          </a:xfrm>
          <a:custGeom>
            <a:avLst/>
            <a:gdLst>
              <a:gd name="T0" fmla="*/ 31 w 96"/>
              <a:gd name="T1" fmla="*/ 7 h 994"/>
              <a:gd name="T2" fmla="*/ 54 w 96"/>
              <a:gd name="T3" fmla="*/ 17 h 994"/>
              <a:gd name="T4" fmla="*/ 70 w 96"/>
              <a:gd name="T5" fmla="*/ 26 h 994"/>
              <a:gd name="T6" fmla="*/ 82 w 96"/>
              <a:gd name="T7" fmla="*/ 33 h 994"/>
              <a:gd name="T8" fmla="*/ 90 w 96"/>
              <a:gd name="T9" fmla="*/ 38 h 994"/>
              <a:gd name="T10" fmla="*/ 94 w 96"/>
              <a:gd name="T11" fmla="*/ 46 h 994"/>
              <a:gd name="T12" fmla="*/ 96 w 96"/>
              <a:gd name="T13" fmla="*/ 58 h 994"/>
              <a:gd name="T14" fmla="*/ 94 w 96"/>
              <a:gd name="T15" fmla="*/ 77 h 994"/>
              <a:gd name="T16" fmla="*/ 92 w 96"/>
              <a:gd name="T17" fmla="*/ 100 h 994"/>
              <a:gd name="T18" fmla="*/ 90 w 96"/>
              <a:gd name="T19" fmla="*/ 129 h 994"/>
              <a:gd name="T20" fmla="*/ 88 w 96"/>
              <a:gd name="T21" fmla="*/ 160 h 994"/>
              <a:gd name="T22" fmla="*/ 86 w 96"/>
              <a:gd name="T23" fmla="*/ 182 h 994"/>
              <a:gd name="T24" fmla="*/ 86 w 96"/>
              <a:gd name="T25" fmla="*/ 207 h 994"/>
              <a:gd name="T26" fmla="*/ 84 w 96"/>
              <a:gd name="T27" fmla="*/ 238 h 994"/>
              <a:gd name="T28" fmla="*/ 82 w 96"/>
              <a:gd name="T29" fmla="*/ 272 h 994"/>
              <a:gd name="T30" fmla="*/ 82 w 96"/>
              <a:gd name="T31" fmla="*/ 309 h 994"/>
              <a:gd name="T32" fmla="*/ 80 w 96"/>
              <a:gd name="T33" fmla="*/ 352 h 994"/>
              <a:gd name="T34" fmla="*/ 80 w 96"/>
              <a:gd name="T35" fmla="*/ 398 h 994"/>
              <a:gd name="T36" fmla="*/ 80 w 96"/>
              <a:gd name="T37" fmla="*/ 449 h 994"/>
              <a:gd name="T38" fmla="*/ 78 w 96"/>
              <a:gd name="T39" fmla="*/ 503 h 994"/>
              <a:gd name="T40" fmla="*/ 78 w 96"/>
              <a:gd name="T41" fmla="*/ 561 h 994"/>
              <a:gd name="T42" fmla="*/ 78 w 96"/>
              <a:gd name="T43" fmla="*/ 622 h 994"/>
              <a:gd name="T44" fmla="*/ 76 w 96"/>
              <a:gd name="T45" fmla="*/ 678 h 994"/>
              <a:gd name="T46" fmla="*/ 76 w 96"/>
              <a:gd name="T47" fmla="*/ 729 h 994"/>
              <a:gd name="T48" fmla="*/ 76 w 96"/>
              <a:gd name="T49" fmla="*/ 775 h 994"/>
              <a:gd name="T50" fmla="*/ 74 w 96"/>
              <a:gd name="T51" fmla="*/ 815 h 994"/>
              <a:gd name="T52" fmla="*/ 74 w 96"/>
              <a:gd name="T53" fmla="*/ 851 h 994"/>
              <a:gd name="T54" fmla="*/ 74 w 96"/>
              <a:gd name="T55" fmla="*/ 881 h 994"/>
              <a:gd name="T56" fmla="*/ 72 w 96"/>
              <a:gd name="T57" fmla="*/ 907 h 994"/>
              <a:gd name="T58" fmla="*/ 72 w 96"/>
              <a:gd name="T59" fmla="*/ 927 h 994"/>
              <a:gd name="T60" fmla="*/ 70 w 96"/>
              <a:gd name="T61" fmla="*/ 943 h 994"/>
              <a:gd name="T62" fmla="*/ 70 w 96"/>
              <a:gd name="T63" fmla="*/ 953 h 994"/>
              <a:gd name="T64" fmla="*/ 62 w 96"/>
              <a:gd name="T65" fmla="*/ 977 h 994"/>
              <a:gd name="T66" fmla="*/ 54 w 96"/>
              <a:gd name="T67" fmla="*/ 992 h 994"/>
              <a:gd name="T68" fmla="*/ 49 w 96"/>
              <a:gd name="T69" fmla="*/ 994 h 994"/>
              <a:gd name="T70" fmla="*/ 41 w 96"/>
              <a:gd name="T71" fmla="*/ 987 h 994"/>
              <a:gd name="T72" fmla="*/ 35 w 96"/>
              <a:gd name="T73" fmla="*/ 973 h 994"/>
              <a:gd name="T74" fmla="*/ 19 w 96"/>
              <a:gd name="T75" fmla="*/ 937 h 994"/>
              <a:gd name="T76" fmla="*/ 9 w 96"/>
              <a:gd name="T77" fmla="*/ 912 h 994"/>
              <a:gd name="T78" fmla="*/ 2 w 96"/>
              <a:gd name="T79" fmla="*/ 878 h 994"/>
              <a:gd name="T80" fmla="*/ 2 w 96"/>
              <a:gd name="T81" fmla="*/ 853 h 994"/>
              <a:gd name="T82" fmla="*/ 4 w 96"/>
              <a:gd name="T83" fmla="*/ 825 h 994"/>
              <a:gd name="T84" fmla="*/ 9 w 96"/>
              <a:gd name="T85" fmla="*/ 790 h 994"/>
              <a:gd name="T86" fmla="*/ 11 w 96"/>
              <a:gd name="T87" fmla="*/ 764 h 994"/>
              <a:gd name="T88" fmla="*/ 15 w 96"/>
              <a:gd name="T89" fmla="*/ 730 h 994"/>
              <a:gd name="T90" fmla="*/ 17 w 96"/>
              <a:gd name="T91" fmla="*/ 686 h 994"/>
              <a:gd name="T92" fmla="*/ 19 w 96"/>
              <a:gd name="T93" fmla="*/ 634 h 994"/>
              <a:gd name="T94" fmla="*/ 23 w 96"/>
              <a:gd name="T95" fmla="*/ 572 h 994"/>
              <a:gd name="T96" fmla="*/ 25 w 96"/>
              <a:gd name="T97" fmla="*/ 506 h 994"/>
              <a:gd name="T98" fmla="*/ 27 w 96"/>
              <a:gd name="T99" fmla="*/ 449 h 994"/>
              <a:gd name="T100" fmla="*/ 27 w 96"/>
              <a:gd name="T101" fmla="*/ 398 h 994"/>
              <a:gd name="T102" fmla="*/ 27 w 96"/>
              <a:gd name="T103" fmla="*/ 357 h 994"/>
              <a:gd name="T104" fmla="*/ 27 w 96"/>
              <a:gd name="T105" fmla="*/ 326 h 994"/>
              <a:gd name="T106" fmla="*/ 27 w 96"/>
              <a:gd name="T107" fmla="*/ 304 h 994"/>
              <a:gd name="T108" fmla="*/ 27 w 96"/>
              <a:gd name="T109" fmla="*/ 272 h 994"/>
              <a:gd name="T110" fmla="*/ 25 w 96"/>
              <a:gd name="T111" fmla="*/ 226 h 994"/>
              <a:gd name="T112" fmla="*/ 23 w 96"/>
              <a:gd name="T113" fmla="*/ 165 h 994"/>
              <a:gd name="T114" fmla="*/ 19 w 96"/>
              <a:gd name="T115" fmla="*/ 90 h 994"/>
              <a:gd name="T116" fmla="*/ 13 w 96"/>
              <a:gd name="T117" fmla="*/ 0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" h="994">
                <a:moveTo>
                  <a:pt x="13" y="0"/>
                </a:moveTo>
                <a:lnTo>
                  <a:pt x="23" y="4"/>
                </a:lnTo>
                <a:lnTo>
                  <a:pt x="31" y="7"/>
                </a:lnTo>
                <a:lnTo>
                  <a:pt x="39" y="10"/>
                </a:lnTo>
                <a:lnTo>
                  <a:pt x="47" y="14"/>
                </a:lnTo>
                <a:lnTo>
                  <a:pt x="54" y="17"/>
                </a:lnTo>
                <a:lnTo>
                  <a:pt x="60" y="21"/>
                </a:lnTo>
                <a:lnTo>
                  <a:pt x="66" y="24"/>
                </a:lnTo>
                <a:lnTo>
                  <a:pt x="70" y="26"/>
                </a:lnTo>
                <a:lnTo>
                  <a:pt x="76" y="29"/>
                </a:lnTo>
                <a:lnTo>
                  <a:pt x="80" y="31"/>
                </a:lnTo>
                <a:lnTo>
                  <a:pt x="82" y="33"/>
                </a:lnTo>
                <a:lnTo>
                  <a:pt x="86" y="36"/>
                </a:lnTo>
                <a:lnTo>
                  <a:pt x="88" y="38"/>
                </a:lnTo>
                <a:lnTo>
                  <a:pt x="90" y="38"/>
                </a:lnTo>
                <a:lnTo>
                  <a:pt x="94" y="41"/>
                </a:lnTo>
                <a:lnTo>
                  <a:pt x="94" y="43"/>
                </a:lnTo>
                <a:lnTo>
                  <a:pt x="94" y="46"/>
                </a:lnTo>
                <a:lnTo>
                  <a:pt x="94" y="50"/>
                </a:lnTo>
                <a:lnTo>
                  <a:pt x="94" y="53"/>
                </a:lnTo>
                <a:lnTo>
                  <a:pt x="96" y="58"/>
                </a:lnTo>
                <a:lnTo>
                  <a:pt x="94" y="63"/>
                </a:lnTo>
                <a:lnTo>
                  <a:pt x="94" y="70"/>
                </a:lnTo>
                <a:lnTo>
                  <a:pt x="94" y="77"/>
                </a:lnTo>
                <a:lnTo>
                  <a:pt x="94" y="83"/>
                </a:lnTo>
                <a:lnTo>
                  <a:pt x="94" y="90"/>
                </a:lnTo>
                <a:lnTo>
                  <a:pt x="92" y="100"/>
                </a:lnTo>
                <a:lnTo>
                  <a:pt x="92" y="109"/>
                </a:lnTo>
                <a:lnTo>
                  <a:pt x="92" y="119"/>
                </a:lnTo>
                <a:lnTo>
                  <a:pt x="90" y="129"/>
                </a:lnTo>
                <a:lnTo>
                  <a:pt x="90" y="141"/>
                </a:lnTo>
                <a:lnTo>
                  <a:pt x="88" y="153"/>
                </a:lnTo>
                <a:lnTo>
                  <a:pt x="88" y="160"/>
                </a:lnTo>
                <a:lnTo>
                  <a:pt x="88" y="167"/>
                </a:lnTo>
                <a:lnTo>
                  <a:pt x="88" y="173"/>
                </a:lnTo>
                <a:lnTo>
                  <a:pt x="86" y="182"/>
                </a:lnTo>
                <a:lnTo>
                  <a:pt x="86" y="189"/>
                </a:lnTo>
                <a:lnTo>
                  <a:pt x="86" y="199"/>
                </a:lnTo>
                <a:lnTo>
                  <a:pt x="86" y="207"/>
                </a:lnTo>
                <a:lnTo>
                  <a:pt x="86" y="218"/>
                </a:lnTo>
                <a:lnTo>
                  <a:pt x="84" y="226"/>
                </a:lnTo>
                <a:lnTo>
                  <a:pt x="84" y="238"/>
                </a:lnTo>
                <a:lnTo>
                  <a:pt x="84" y="248"/>
                </a:lnTo>
                <a:lnTo>
                  <a:pt x="84" y="260"/>
                </a:lnTo>
                <a:lnTo>
                  <a:pt x="82" y="272"/>
                </a:lnTo>
                <a:lnTo>
                  <a:pt x="82" y="284"/>
                </a:lnTo>
                <a:lnTo>
                  <a:pt x="82" y="296"/>
                </a:lnTo>
                <a:lnTo>
                  <a:pt x="82" y="309"/>
                </a:lnTo>
                <a:lnTo>
                  <a:pt x="82" y="323"/>
                </a:lnTo>
                <a:lnTo>
                  <a:pt x="82" y="336"/>
                </a:lnTo>
                <a:lnTo>
                  <a:pt x="80" y="352"/>
                </a:lnTo>
                <a:lnTo>
                  <a:pt x="80" y="367"/>
                </a:lnTo>
                <a:lnTo>
                  <a:pt x="80" y="382"/>
                </a:lnTo>
                <a:lnTo>
                  <a:pt x="80" y="398"/>
                </a:lnTo>
                <a:lnTo>
                  <a:pt x="80" y="415"/>
                </a:lnTo>
                <a:lnTo>
                  <a:pt x="80" y="432"/>
                </a:lnTo>
                <a:lnTo>
                  <a:pt x="80" y="449"/>
                </a:lnTo>
                <a:lnTo>
                  <a:pt x="80" y="465"/>
                </a:lnTo>
                <a:lnTo>
                  <a:pt x="80" y="484"/>
                </a:lnTo>
                <a:lnTo>
                  <a:pt x="78" y="503"/>
                </a:lnTo>
                <a:lnTo>
                  <a:pt x="78" y="522"/>
                </a:lnTo>
                <a:lnTo>
                  <a:pt x="78" y="540"/>
                </a:lnTo>
                <a:lnTo>
                  <a:pt x="78" y="561"/>
                </a:lnTo>
                <a:lnTo>
                  <a:pt x="78" y="581"/>
                </a:lnTo>
                <a:lnTo>
                  <a:pt x="78" y="601"/>
                </a:lnTo>
                <a:lnTo>
                  <a:pt x="78" y="622"/>
                </a:lnTo>
                <a:lnTo>
                  <a:pt x="78" y="640"/>
                </a:lnTo>
                <a:lnTo>
                  <a:pt x="78" y="659"/>
                </a:lnTo>
                <a:lnTo>
                  <a:pt x="76" y="678"/>
                </a:lnTo>
                <a:lnTo>
                  <a:pt x="76" y="695"/>
                </a:lnTo>
                <a:lnTo>
                  <a:pt x="76" y="712"/>
                </a:lnTo>
                <a:lnTo>
                  <a:pt x="76" y="729"/>
                </a:lnTo>
                <a:lnTo>
                  <a:pt x="76" y="744"/>
                </a:lnTo>
                <a:lnTo>
                  <a:pt x="76" y="759"/>
                </a:lnTo>
                <a:lnTo>
                  <a:pt x="76" y="775"/>
                </a:lnTo>
                <a:lnTo>
                  <a:pt x="76" y="788"/>
                </a:lnTo>
                <a:lnTo>
                  <a:pt x="74" y="802"/>
                </a:lnTo>
                <a:lnTo>
                  <a:pt x="74" y="815"/>
                </a:lnTo>
                <a:lnTo>
                  <a:pt x="74" y="827"/>
                </a:lnTo>
                <a:lnTo>
                  <a:pt x="74" y="839"/>
                </a:lnTo>
                <a:lnTo>
                  <a:pt x="74" y="851"/>
                </a:lnTo>
                <a:lnTo>
                  <a:pt x="74" y="861"/>
                </a:lnTo>
                <a:lnTo>
                  <a:pt x="74" y="871"/>
                </a:lnTo>
                <a:lnTo>
                  <a:pt x="74" y="881"/>
                </a:lnTo>
                <a:lnTo>
                  <a:pt x="74" y="892"/>
                </a:lnTo>
                <a:lnTo>
                  <a:pt x="72" y="900"/>
                </a:lnTo>
                <a:lnTo>
                  <a:pt x="72" y="907"/>
                </a:lnTo>
                <a:lnTo>
                  <a:pt x="72" y="915"/>
                </a:lnTo>
                <a:lnTo>
                  <a:pt x="72" y="922"/>
                </a:lnTo>
                <a:lnTo>
                  <a:pt x="72" y="927"/>
                </a:lnTo>
                <a:lnTo>
                  <a:pt x="72" y="934"/>
                </a:lnTo>
                <a:lnTo>
                  <a:pt x="72" y="939"/>
                </a:lnTo>
                <a:lnTo>
                  <a:pt x="70" y="943"/>
                </a:lnTo>
                <a:lnTo>
                  <a:pt x="70" y="948"/>
                </a:lnTo>
                <a:lnTo>
                  <a:pt x="70" y="951"/>
                </a:lnTo>
                <a:lnTo>
                  <a:pt x="70" y="953"/>
                </a:lnTo>
                <a:lnTo>
                  <a:pt x="68" y="961"/>
                </a:lnTo>
                <a:lnTo>
                  <a:pt x="66" y="970"/>
                </a:lnTo>
                <a:lnTo>
                  <a:pt x="62" y="977"/>
                </a:lnTo>
                <a:lnTo>
                  <a:pt x="60" y="983"/>
                </a:lnTo>
                <a:lnTo>
                  <a:pt x="58" y="988"/>
                </a:lnTo>
                <a:lnTo>
                  <a:pt x="54" y="992"/>
                </a:lnTo>
                <a:lnTo>
                  <a:pt x="52" y="994"/>
                </a:lnTo>
                <a:lnTo>
                  <a:pt x="51" y="994"/>
                </a:lnTo>
                <a:lnTo>
                  <a:pt x="49" y="994"/>
                </a:lnTo>
                <a:lnTo>
                  <a:pt x="47" y="992"/>
                </a:lnTo>
                <a:lnTo>
                  <a:pt x="45" y="990"/>
                </a:lnTo>
                <a:lnTo>
                  <a:pt x="41" y="987"/>
                </a:lnTo>
                <a:lnTo>
                  <a:pt x="39" y="983"/>
                </a:lnTo>
                <a:lnTo>
                  <a:pt x="37" y="978"/>
                </a:lnTo>
                <a:lnTo>
                  <a:pt x="35" y="973"/>
                </a:lnTo>
                <a:lnTo>
                  <a:pt x="33" y="968"/>
                </a:lnTo>
                <a:lnTo>
                  <a:pt x="25" y="953"/>
                </a:lnTo>
                <a:lnTo>
                  <a:pt x="19" y="937"/>
                </a:lnTo>
                <a:lnTo>
                  <a:pt x="13" y="924"/>
                </a:lnTo>
                <a:lnTo>
                  <a:pt x="11" y="919"/>
                </a:lnTo>
                <a:lnTo>
                  <a:pt x="9" y="912"/>
                </a:lnTo>
                <a:lnTo>
                  <a:pt x="6" y="900"/>
                </a:lnTo>
                <a:lnTo>
                  <a:pt x="4" y="890"/>
                </a:lnTo>
                <a:lnTo>
                  <a:pt x="2" y="878"/>
                </a:lnTo>
                <a:lnTo>
                  <a:pt x="0" y="866"/>
                </a:lnTo>
                <a:lnTo>
                  <a:pt x="0" y="859"/>
                </a:lnTo>
                <a:lnTo>
                  <a:pt x="2" y="853"/>
                </a:lnTo>
                <a:lnTo>
                  <a:pt x="2" y="844"/>
                </a:lnTo>
                <a:lnTo>
                  <a:pt x="4" y="836"/>
                </a:lnTo>
                <a:lnTo>
                  <a:pt x="4" y="825"/>
                </a:lnTo>
                <a:lnTo>
                  <a:pt x="6" y="815"/>
                </a:lnTo>
                <a:lnTo>
                  <a:pt x="7" y="803"/>
                </a:lnTo>
                <a:lnTo>
                  <a:pt x="9" y="790"/>
                </a:lnTo>
                <a:lnTo>
                  <a:pt x="9" y="783"/>
                </a:lnTo>
                <a:lnTo>
                  <a:pt x="11" y="775"/>
                </a:lnTo>
                <a:lnTo>
                  <a:pt x="11" y="764"/>
                </a:lnTo>
                <a:lnTo>
                  <a:pt x="13" y="754"/>
                </a:lnTo>
                <a:lnTo>
                  <a:pt x="13" y="744"/>
                </a:lnTo>
                <a:lnTo>
                  <a:pt x="15" y="730"/>
                </a:lnTo>
                <a:lnTo>
                  <a:pt x="15" y="717"/>
                </a:lnTo>
                <a:lnTo>
                  <a:pt x="15" y="703"/>
                </a:lnTo>
                <a:lnTo>
                  <a:pt x="17" y="686"/>
                </a:lnTo>
                <a:lnTo>
                  <a:pt x="17" y="671"/>
                </a:lnTo>
                <a:lnTo>
                  <a:pt x="19" y="652"/>
                </a:lnTo>
                <a:lnTo>
                  <a:pt x="19" y="634"/>
                </a:lnTo>
                <a:lnTo>
                  <a:pt x="21" y="615"/>
                </a:lnTo>
                <a:lnTo>
                  <a:pt x="21" y="595"/>
                </a:lnTo>
                <a:lnTo>
                  <a:pt x="23" y="572"/>
                </a:lnTo>
                <a:lnTo>
                  <a:pt x="23" y="550"/>
                </a:lnTo>
                <a:lnTo>
                  <a:pt x="23" y="528"/>
                </a:lnTo>
                <a:lnTo>
                  <a:pt x="25" y="506"/>
                </a:lnTo>
                <a:lnTo>
                  <a:pt x="25" y="486"/>
                </a:lnTo>
                <a:lnTo>
                  <a:pt x="25" y="465"/>
                </a:lnTo>
                <a:lnTo>
                  <a:pt x="27" y="449"/>
                </a:lnTo>
                <a:lnTo>
                  <a:pt x="27" y="430"/>
                </a:lnTo>
                <a:lnTo>
                  <a:pt x="27" y="413"/>
                </a:lnTo>
                <a:lnTo>
                  <a:pt x="27" y="398"/>
                </a:lnTo>
                <a:lnTo>
                  <a:pt x="27" y="384"/>
                </a:lnTo>
                <a:lnTo>
                  <a:pt x="27" y="370"/>
                </a:lnTo>
                <a:lnTo>
                  <a:pt x="27" y="357"/>
                </a:lnTo>
                <a:lnTo>
                  <a:pt x="27" y="347"/>
                </a:lnTo>
                <a:lnTo>
                  <a:pt x="27" y="336"/>
                </a:lnTo>
                <a:lnTo>
                  <a:pt x="27" y="326"/>
                </a:lnTo>
                <a:lnTo>
                  <a:pt x="27" y="318"/>
                </a:lnTo>
                <a:lnTo>
                  <a:pt x="27" y="311"/>
                </a:lnTo>
                <a:lnTo>
                  <a:pt x="27" y="304"/>
                </a:lnTo>
                <a:lnTo>
                  <a:pt x="27" y="294"/>
                </a:lnTo>
                <a:lnTo>
                  <a:pt x="27" y="284"/>
                </a:lnTo>
                <a:lnTo>
                  <a:pt x="27" y="272"/>
                </a:lnTo>
                <a:lnTo>
                  <a:pt x="27" y="258"/>
                </a:lnTo>
                <a:lnTo>
                  <a:pt x="25" y="243"/>
                </a:lnTo>
                <a:lnTo>
                  <a:pt x="25" y="226"/>
                </a:lnTo>
                <a:lnTo>
                  <a:pt x="25" y="207"/>
                </a:lnTo>
                <a:lnTo>
                  <a:pt x="23" y="187"/>
                </a:lnTo>
                <a:lnTo>
                  <a:pt x="23" y="165"/>
                </a:lnTo>
                <a:lnTo>
                  <a:pt x="21" y="141"/>
                </a:lnTo>
                <a:lnTo>
                  <a:pt x="19" y="117"/>
                </a:lnTo>
                <a:lnTo>
                  <a:pt x="19" y="90"/>
                </a:lnTo>
                <a:lnTo>
                  <a:pt x="17" y="61"/>
                </a:lnTo>
                <a:lnTo>
                  <a:pt x="15" y="33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42"/>
          <p:cNvSpPr/>
          <p:nvPr/>
        </p:nvSpPr>
        <p:spPr bwMode="auto">
          <a:xfrm>
            <a:off x="1297589" y="2243259"/>
            <a:ext cx="552696" cy="738897"/>
          </a:xfrm>
          <a:custGeom>
            <a:avLst/>
            <a:gdLst>
              <a:gd name="T0" fmla="*/ 364 w 373"/>
              <a:gd name="T1" fmla="*/ 98 h 499"/>
              <a:gd name="T2" fmla="*/ 338 w 373"/>
              <a:gd name="T3" fmla="*/ 143 h 499"/>
              <a:gd name="T4" fmla="*/ 309 w 373"/>
              <a:gd name="T5" fmla="*/ 190 h 499"/>
              <a:gd name="T6" fmla="*/ 276 w 373"/>
              <a:gd name="T7" fmla="*/ 239 h 499"/>
              <a:gd name="T8" fmla="*/ 236 w 373"/>
              <a:gd name="T9" fmla="*/ 289 h 499"/>
              <a:gd name="T10" fmla="*/ 193 w 373"/>
              <a:gd name="T11" fmla="*/ 334 h 499"/>
              <a:gd name="T12" fmla="*/ 152 w 373"/>
              <a:gd name="T13" fmla="*/ 377 h 499"/>
              <a:gd name="T14" fmla="*/ 113 w 373"/>
              <a:gd name="T15" fmla="*/ 416 h 499"/>
              <a:gd name="T16" fmla="*/ 84 w 373"/>
              <a:gd name="T17" fmla="*/ 441 h 499"/>
              <a:gd name="T18" fmla="*/ 66 w 373"/>
              <a:gd name="T19" fmla="*/ 457 h 499"/>
              <a:gd name="T20" fmla="*/ 49 w 373"/>
              <a:gd name="T21" fmla="*/ 470 h 499"/>
              <a:gd name="T22" fmla="*/ 35 w 373"/>
              <a:gd name="T23" fmla="*/ 480 h 499"/>
              <a:gd name="T24" fmla="*/ 23 w 373"/>
              <a:gd name="T25" fmla="*/ 489 h 499"/>
              <a:gd name="T26" fmla="*/ 13 w 373"/>
              <a:gd name="T27" fmla="*/ 496 h 499"/>
              <a:gd name="T28" fmla="*/ 7 w 373"/>
              <a:gd name="T29" fmla="*/ 499 h 499"/>
              <a:gd name="T30" fmla="*/ 2 w 373"/>
              <a:gd name="T31" fmla="*/ 499 h 499"/>
              <a:gd name="T32" fmla="*/ 0 w 373"/>
              <a:gd name="T33" fmla="*/ 497 h 499"/>
              <a:gd name="T34" fmla="*/ 0 w 373"/>
              <a:gd name="T35" fmla="*/ 492 h 499"/>
              <a:gd name="T36" fmla="*/ 4 w 373"/>
              <a:gd name="T37" fmla="*/ 486 h 499"/>
              <a:gd name="T38" fmla="*/ 9 w 373"/>
              <a:gd name="T39" fmla="*/ 475 h 499"/>
              <a:gd name="T40" fmla="*/ 21 w 373"/>
              <a:gd name="T41" fmla="*/ 460 h 499"/>
              <a:gd name="T42" fmla="*/ 33 w 373"/>
              <a:gd name="T43" fmla="*/ 443 h 499"/>
              <a:gd name="T44" fmla="*/ 51 w 373"/>
              <a:gd name="T45" fmla="*/ 424 h 499"/>
              <a:gd name="T46" fmla="*/ 70 w 373"/>
              <a:gd name="T47" fmla="*/ 401 h 499"/>
              <a:gd name="T48" fmla="*/ 92 w 373"/>
              <a:gd name="T49" fmla="*/ 373 h 499"/>
              <a:gd name="T50" fmla="*/ 117 w 373"/>
              <a:gd name="T51" fmla="*/ 343 h 499"/>
              <a:gd name="T52" fmla="*/ 144 w 373"/>
              <a:gd name="T53" fmla="*/ 306 h 499"/>
              <a:gd name="T54" fmla="*/ 176 w 373"/>
              <a:gd name="T55" fmla="*/ 263 h 499"/>
              <a:gd name="T56" fmla="*/ 209 w 373"/>
              <a:gd name="T57" fmla="*/ 214 h 499"/>
              <a:gd name="T58" fmla="*/ 244 w 373"/>
              <a:gd name="T59" fmla="*/ 160 h 499"/>
              <a:gd name="T60" fmla="*/ 283 w 373"/>
              <a:gd name="T61" fmla="*/ 100 h 499"/>
              <a:gd name="T62" fmla="*/ 324 w 373"/>
              <a:gd name="T63" fmla="*/ 34 h 499"/>
              <a:gd name="T64" fmla="*/ 358 w 373"/>
              <a:gd name="T65" fmla="*/ 37 h 499"/>
              <a:gd name="T66" fmla="*/ 373 w 373"/>
              <a:gd name="T67" fmla="*/ 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3" h="499">
                <a:moveTo>
                  <a:pt x="373" y="76"/>
                </a:moveTo>
                <a:lnTo>
                  <a:pt x="364" y="98"/>
                </a:lnTo>
                <a:lnTo>
                  <a:pt x="352" y="121"/>
                </a:lnTo>
                <a:lnTo>
                  <a:pt x="338" y="143"/>
                </a:lnTo>
                <a:lnTo>
                  <a:pt x="324" y="166"/>
                </a:lnTo>
                <a:lnTo>
                  <a:pt x="309" y="190"/>
                </a:lnTo>
                <a:lnTo>
                  <a:pt x="293" y="216"/>
                </a:lnTo>
                <a:lnTo>
                  <a:pt x="276" y="239"/>
                </a:lnTo>
                <a:lnTo>
                  <a:pt x="256" y="265"/>
                </a:lnTo>
                <a:lnTo>
                  <a:pt x="236" y="289"/>
                </a:lnTo>
                <a:lnTo>
                  <a:pt x="215" y="312"/>
                </a:lnTo>
                <a:lnTo>
                  <a:pt x="193" y="334"/>
                </a:lnTo>
                <a:lnTo>
                  <a:pt x="174" y="357"/>
                </a:lnTo>
                <a:lnTo>
                  <a:pt x="152" y="377"/>
                </a:lnTo>
                <a:lnTo>
                  <a:pt x="133" y="397"/>
                </a:lnTo>
                <a:lnTo>
                  <a:pt x="113" y="416"/>
                </a:lnTo>
                <a:lnTo>
                  <a:pt x="94" y="433"/>
                </a:lnTo>
                <a:lnTo>
                  <a:pt x="84" y="441"/>
                </a:lnTo>
                <a:lnTo>
                  <a:pt x="74" y="450"/>
                </a:lnTo>
                <a:lnTo>
                  <a:pt x="66" y="457"/>
                </a:lnTo>
                <a:lnTo>
                  <a:pt x="56" y="463"/>
                </a:lnTo>
                <a:lnTo>
                  <a:pt x="49" y="470"/>
                </a:lnTo>
                <a:lnTo>
                  <a:pt x="41" y="475"/>
                </a:lnTo>
                <a:lnTo>
                  <a:pt x="35" y="480"/>
                </a:lnTo>
                <a:lnTo>
                  <a:pt x="29" y="486"/>
                </a:lnTo>
                <a:lnTo>
                  <a:pt x="23" y="489"/>
                </a:lnTo>
                <a:lnTo>
                  <a:pt x="17" y="492"/>
                </a:lnTo>
                <a:lnTo>
                  <a:pt x="13" y="496"/>
                </a:lnTo>
                <a:lnTo>
                  <a:pt x="9" y="497"/>
                </a:lnTo>
                <a:lnTo>
                  <a:pt x="7" y="499"/>
                </a:lnTo>
                <a:lnTo>
                  <a:pt x="4" y="499"/>
                </a:lnTo>
                <a:lnTo>
                  <a:pt x="2" y="499"/>
                </a:lnTo>
                <a:lnTo>
                  <a:pt x="2" y="499"/>
                </a:lnTo>
                <a:lnTo>
                  <a:pt x="0" y="497"/>
                </a:lnTo>
                <a:lnTo>
                  <a:pt x="0" y="496"/>
                </a:lnTo>
                <a:lnTo>
                  <a:pt x="0" y="492"/>
                </a:lnTo>
                <a:lnTo>
                  <a:pt x="2" y="489"/>
                </a:lnTo>
                <a:lnTo>
                  <a:pt x="4" y="486"/>
                </a:lnTo>
                <a:lnTo>
                  <a:pt x="6" y="480"/>
                </a:lnTo>
                <a:lnTo>
                  <a:pt x="9" y="475"/>
                </a:lnTo>
                <a:lnTo>
                  <a:pt x="15" y="469"/>
                </a:lnTo>
                <a:lnTo>
                  <a:pt x="21" y="460"/>
                </a:lnTo>
                <a:lnTo>
                  <a:pt x="27" y="453"/>
                </a:lnTo>
                <a:lnTo>
                  <a:pt x="33" y="443"/>
                </a:lnTo>
                <a:lnTo>
                  <a:pt x="41" y="435"/>
                </a:lnTo>
                <a:lnTo>
                  <a:pt x="51" y="424"/>
                </a:lnTo>
                <a:lnTo>
                  <a:pt x="58" y="413"/>
                </a:lnTo>
                <a:lnTo>
                  <a:pt x="70" y="401"/>
                </a:lnTo>
                <a:lnTo>
                  <a:pt x="80" y="387"/>
                </a:lnTo>
                <a:lnTo>
                  <a:pt x="92" y="373"/>
                </a:lnTo>
                <a:lnTo>
                  <a:pt x="103" y="358"/>
                </a:lnTo>
                <a:lnTo>
                  <a:pt x="117" y="343"/>
                </a:lnTo>
                <a:lnTo>
                  <a:pt x="131" y="324"/>
                </a:lnTo>
                <a:lnTo>
                  <a:pt x="144" y="306"/>
                </a:lnTo>
                <a:lnTo>
                  <a:pt x="160" y="285"/>
                </a:lnTo>
                <a:lnTo>
                  <a:pt x="176" y="263"/>
                </a:lnTo>
                <a:lnTo>
                  <a:pt x="191" y="239"/>
                </a:lnTo>
                <a:lnTo>
                  <a:pt x="209" y="214"/>
                </a:lnTo>
                <a:lnTo>
                  <a:pt x="227" y="188"/>
                </a:lnTo>
                <a:lnTo>
                  <a:pt x="244" y="160"/>
                </a:lnTo>
                <a:lnTo>
                  <a:pt x="264" y="131"/>
                </a:lnTo>
                <a:lnTo>
                  <a:pt x="283" y="100"/>
                </a:lnTo>
                <a:lnTo>
                  <a:pt x="303" y="68"/>
                </a:lnTo>
                <a:lnTo>
                  <a:pt x="324" y="34"/>
                </a:lnTo>
                <a:lnTo>
                  <a:pt x="344" y="0"/>
                </a:lnTo>
                <a:lnTo>
                  <a:pt x="358" y="37"/>
                </a:lnTo>
                <a:lnTo>
                  <a:pt x="373" y="76"/>
                </a:lnTo>
                <a:lnTo>
                  <a:pt x="373" y="7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43"/>
          <p:cNvSpPr/>
          <p:nvPr/>
        </p:nvSpPr>
        <p:spPr bwMode="auto">
          <a:xfrm>
            <a:off x="1841417" y="2509262"/>
            <a:ext cx="239403" cy="180290"/>
          </a:xfrm>
          <a:custGeom>
            <a:avLst/>
            <a:gdLst>
              <a:gd name="T0" fmla="*/ 0 w 162"/>
              <a:gd name="T1" fmla="*/ 0 h 122"/>
              <a:gd name="T2" fmla="*/ 13 w 162"/>
              <a:gd name="T3" fmla="*/ 0 h 122"/>
              <a:gd name="T4" fmla="*/ 27 w 162"/>
              <a:gd name="T5" fmla="*/ 0 h 122"/>
              <a:gd name="T6" fmla="*/ 39 w 162"/>
              <a:gd name="T7" fmla="*/ 0 h 122"/>
              <a:gd name="T8" fmla="*/ 50 w 162"/>
              <a:gd name="T9" fmla="*/ 2 h 122"/>
              <a:gd name="T10" fmla="*/ 62 w 162"/>
              <a:gd name="T11" fmla="*/ 2 h 122"/>
              <a:gd name="T12" fmla="*/ 72 w 162"/>
              <a:gd name="T13" fmla="*/ 2 h 122"/>
              <a:gd name="T14" fmla="*/ 82 w 162"/>
              <a:gd name="T15" fmla="*/ 4 h 122"/>
              <a:gd name="T16" fmla="*/ 92 w 162"/>
              <a:gd name="T17" fmla="*/ 5 h 122"/>
              <a:gd name="T18" fmla="*/ 99 w 162"/>
              <a:gd name="T19" fmla="*/ 5 h 122"/>
              <a:gd name="T20" fmla="*/ 107 w 162"/>
              <a:gd name="T21" fmla="*/ 7 h 122"/>
              <a:gd name="T22" fmla="*/ 113 w 162"/>
              <a:gd name="T23" fmla="*/ 9 h 122"/>
              <a:gd name="T24" fmla="*/ 121 w 162"/>
              <a:gd name="T25" fmla="*/ 10 h 122"/>
              <a:gd name="T26" fmla="*/ 127 w 162"/>
              <a:gd name="T27" fmla="*/ 14 h 122"/>
              <a:gd name="T28" fmla="*/ 131 w 162"/>
              <a:gd name="T29" fmla="*/ 16 h 122"/>
              <a:gd name="T30" fmla="*/ 135 w 162"/>
              <a:gd name="T31" fmla="*/ 17 h 122"/>
              <a:gd name="T32" fmla="*/ 138 w 162"/>
              <a:gd name="T33" fmla="*/ 21 h 122"/>
              <a:gd name="T34" fmla="*/ 144 w 162"/>
              <a:gd name="T35" fmla="*/ 27 h 122"/>
              <a:gd name="T36" fmla="*/ 148 w 162"/>
              <a:gd name="T37" fmla="*/ 32 h 122"/>
              <a:gd name="T38" fmla="*/ 152 w 162"/>
              <a:gd name="T39" fmla="*/ 39 h 122"/>
              <a:gd name="T40" fmla="*/ 156 w 162"/>
              <a:gd name="T41" fmla="*/ 48 h 122"/>
              <a:gd name="T42" fmla="*/ 158 w 162"/>
              <a:gd name="T43" fmla="*/ 55 h 122"/>
              <a:gd name="T44" fmla="*/ 160 w 162"/>
              <a:gd name="T45" fmla="*/ 63 h 122"/>
              <a:gd name="T46" fmla="*/ 162 w 162"/>
              <a:gd name="T47" fmla="*/ 73 h 122"/>
              <a:gd name="T48" fmla="*/ 162 w 162"/>
              <a:gd name="T49" fmla="*/ 82 h 122"/>
              <a:gd name="T50" fmla="*/ 162 w 162"/>
              <a:gd name="T51" fmla="*/ 90 h 122"/>
              <a:gd name="T52" fmla="*/ 162 w 162"/>
              <a:gd name="T53" fmla="*/ 99 h 122"/>
              <a:gd name="T54" fmla="*/ 160 w 162"/>
              <a:gd name="T55" fmla="*/ 105 h 122"/>
              <a:gd name="T56" fmla="*/ 158 w 162"/>
              <a:gd name="T57" fmla="*/ 112 h 122"/>
              <a:gd name="T58" fmla="*/ 156 w 162"/>
              <a:gd name="T59" fmla="*/ 116 h 122"/>
              <a:gd name="T60" fmla="*/ 154 w 162"/>
              <a:gd name="T61" fmla="*/ 119 h 122"/>
              <a:gd name="T62" fmla="*/ 152 w 162"/>
              <a:gd name="T63" fmla="*/ 122 h 122"/>
              <a:gd name="T64" fmla="*/ 148 w 162"/>
              <a:gd name="T65" fmla="*/ 122 h 122"/>
              <a:gd name="T66" fmla="*/ 144 w 162"/>
              <a:gd name="T67" fmla="*/ 122 h 122"/>
              <a:gd name="T68" fmla="*/ 138 w 162"/>
              <a:gd name="T69" fmla="*/ 119 h 122"/>
              <a:gd name="T70" fmla="*/ 131 w 162"/>
              <a:gd name="T71" fmla="*/ 116 h 122"/>
              <a:gd name="T72" fmla="*/ 121 w 162"/>
              <a:gd name="T73" fmla="*/ 111 h 122"/>
              <a:gd name="T74" fmla="*/ 115 w 162"/>
              <a:gd name="T75" fmla="*/ 107 h 122"/>
              <a:gd name="T76" fmla="*/ 111 w 162"/>
              <a:gd name="T77" fmla="*/ 104 h 122"/>
              <a:gd name="T78" fmla="*/ 105 w 162"/>
              <a:gd name="T79" fmla="*/ 99 h 122"/>
              <a:gd name="T80" fmla="*/ 97 w 162"/>
              <a:gd name="T81" fmla="*/ 95 h 122"/>
              <a:gd name="T82" fmla="*/ 92 w 162"/>
              <a:gd name="T83" fmla="*/ 90 h 122"/>
              <a:gd name="T84" fmla="*/ 84 w 162"/>
              <a:gd name="T85" fmla="*/ 83 h 122"/>
              <a:gd name="T86" fmla="*/ 78 w 162"/>
              <a:gd name="T87" fmla="*/ 78 h 122"/>
              <a:gd name="T88" fmla="*/ 70 w 162"/>
              <a:gd name="T89" fmla="*/ 72 h 122"/>
              <a:gd name="T90" fmla="*/ 54 w 162"/>
              <a:gd name="T91" fmla="*/ 58 h 122"/>
              <a:gd name="T92" fmla="*/ 43 w 162"/>
              <a:gd name="T93" fmla="*/ 48 h 122"/>
              <a:gd name="T94" fmla="*/ 31 w 162"/>
              <a:gd name="T95" fmla="*/ 38 h 122"/>
              <a:gd name="T96" fmla="*/ 21 w 162"/>
              <a:gd name="T97" fmla="*/ 27 h 122"/>
              <a:gd name="T98" fmla="*/ 13 w 162"/>
              <a:gd name="T99" fmla="*/ 21 h 122"/>
              <a:gd name="T100" fmla="*/ 7 w 162"/>
              <a:gd name="T101" fmla="*/ 12 h 122"/>
              <a:gd name="T102" fmla="*/ 1 w 162"/>
              <a:gd name="T103" fmla="*/ 5 h 122"/>
              <a:gd name="T104" fmla="*/ 0 w 162"/>
              <a:gd name="T105" fmla="*/ 0 h 122"/>
              <a:gd name="T106" fmla="*/ 0 w 162"/>
              <a:gd name="T10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2" h="122">
                <a:moveTo>
                  <a:pt x="0" y="0"/>
                </a:moveTo>
                <a:lnTo>
                  <a:pt x="13" y="0"/>
                </a:lnTo>
                <a:lnTo>
                  <a:pt x="27" y="0"/>
                </a:lnTo>
                <a:lnTo>
                  <a:pt x="39" y="0"/>
                </a:lnTo>
                <a:lnTo>
                  <a:pt x="50" y="2"/>
                </a:lnTo>
                <a:lnTo>
                  <a:pt x="62" y="2"/>
                </a:lnTo>
                <a:lnTo>
                  <a:pt x="72" y="2"/>
                </a:lnTo>
                <a:lnTo>
                  <a:pt x="82" y="4"/>
                </a:lnTo>
                <a:lnTo>
                  <a:pt x="92" y="5"/>
                </a:lnTo>
                <a:lnTo>
                  <a:pt x="99" y="5"/>
                </a:lnTo>
                <a:lnTo>
                  <a:pt x="107" y="7"/>
                </a:lnTo>
                <a:lnTo>
                  <a:pt x="113" y="9"/>
                </a:lnTo>
                <a:lnTo>
                  <a:pt x="121" y="10"/>
                </a:lnTo>
                <a:lnTo>
                  <a:pt x="127" y="14"/>
                </a:lnTo>
                <a:lnTo>
                  <a:pt x="131" y="16"/>
                </a:lnTo>
                <a:lnTo>
                  <a:pt x="135" y="17"/>
                </a:lnTo>
                <a:lnTo>
                  <a:pt x="138" y="21"/>
                </a:lnTo>
                <a:lnTo>
                  <a:pt x="144" y="27"/>
                </a:lnTo>
                <a:lnTo>
                  <a:pt x="148" y="32"/>
                </a:lnTo>
                <a:lnTo>
                  <a:pt x="152" y="39"/>
                </a:lnTo>
                <a:lnTo>
                  <a:pt x="156" y="48"/>
                </a:lnTo>
                <a:lnTo>
                  <a:pt x="158" y="55"/>
                </a:lnTo>
                <a:lnTo>
                  <a:pt x="160" y="63"/>
                </a:lnTo>
                <a:lnTo>
                  <a:pt x="162" y="73"/>
                </a:lnTo>
                <a:lnTo>
                  <a:pt x="162" y="82"/>
                </a:lnTo>
                <a:lnTo>
                  <a:pt x="162" y="90"/>
                </a:lnTo>
                <a:lnTo>
                  <a:pt x="162" y="99"/>
                </a:lnTo>
                <a:lnTo>
                  <a:pt x="160" y="105"/>
                </a:lnTo>
                <a:lnTo>
                  <a:pt x="158" y="112"/>
                </a:lnTo>
                <a:lnTo>
                  <a:pt x="156" y="116"/>
                </a:lnTo>
                <a:lnTo>
                  <a:pt x="154" y="119"/>
                </a:lnTo>
                <a:lnTo>
                  <a:pt x="152" y="122"/>
                </a:lnTo>
                <a:lnTo>
                  <a:pt x="148" y="122"/>
                </a:lnTo>
                <a:lnTo>
                  <a:pt x="144" y="122"/>
                </a:lnTo>
                <a:lnTo>
                  <a:pt x="138" y="119"/>
                </a:lnTo>
                <a:lnTo>
                  <a:pt x="131" y="116"/>
                </a:lnTo>
                <a:lnTo>
                  <a:pt x="121" y="111"/>
                </a:lnTo>
                <a:lnTo>
                  <a:pt x="115" y="107"/>
                </a:lnTo>
                <a:lnTo>
                  <a:pt x="111" y="104"/>
                </a:lnTo>
                <a:lnTo>
                  <a:pt x="105" y="99"/>
                </a:lnTo>
                <a:lnTo>
                  <a:pt x="97" y="95"/>
                </a:lnTo>
                <a:lnTo>
                  <a:pt x="92" y="90"/>
                </a:lnTo>
                <a:lnTo>
                  <a:pt x="84" y="83"/>
                </a:lnTo>
                <a:lnTo>
                  <a:pt x="78" y="78"/>
                </a:lnTo>
                <a:lnTo>
                  <a:pt x="70" y="72"/>
                </a:lnTo>
                <a:lnTo>
                  <a:pt x="54" y="58"/>
                </a:lnTo>
                <a:lnTo>
                  <a:pt x="43" y="48"/>
                </a:lnTo>
                <a:lnTo>
                  <a:pt x="31" y="38"/>
                </a:lnTo>
                <a:lnTo>
                  <a:pt x="21" y="27"/>
                </a:lnTo>
                <a:lnTo>
                  <a:pt x="13" y="21"/>
                </a:lnTo>
                <a:lnTo>
                  <a:pt x="7" y="12"/>
                </a:lnTo>
                <a:lnTo>
                  <a:pt x="1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44"/>
          <p:cNvSpPr/>
          <p:nvPr/>
        </p:nvSpPr>
        <p:spPr bwMode="auto">
          <a:xfrm>
            <a:off x="2267021" y="2671818"/>
            <a:ext cx="508361" cy="115267"/>
          </a:xfrm>
          <a:custGeom>
            <a:avLst/>
            <a:gdLst>
              <a:gd name="T0" fmla="*/ 337 w 345"/>
              <a:gd name="T1" fmla="*/ 13 h 78"/>
              <a:gd name="T2" fmla="*/ 345 w 345"/>
              <a:gd name="T3" fmla="*/ 27 h 78"/>
              <a:gd name="T4" fmla="*/ 345 w 345"/>
              <a:gd name="T5" fmla="*/ 32 h 78"/>
              <a:gd name="T6" fmla="*/ 343 w 345"/>
              <a:gd name="T7" fmla="*/ 39 h 78"/>
              <a:gd name="T8" fmla="*/ 339 w 345"/>
              <a:gd name="T9" fmla="*/ 44 h 78"/>
              <a:gd name="T10" fmla="*/ 331 w 345"/>
              <a:gd name="T11" fmla="*/ 45 h 78"/>
              <a:gd name="T12" fmla="*/ 321 w 345"/>
              <a:gd name="T13" fmla="*/ 47 h 78"/>
              <a:gd name="T14" fmla="*/ 317 w 345"/>
              <a:gd name="T15" fmla="*/ 49 h 78"/>
              <a:gd name="T16" fmla="*/ 309 w 345"/>
              <a:gd name="T17" fmla="*/ 49 h 78"/>
              <a:gd name="T18" fmla="*/ 302 w 345"/>
              <a:gd name="T19" fmla="*/ 51 h 78"/>
              <a:gd name="T20" fmla="*/ 292 w 345"/>
              <a:gd name="T21" fmla="*/ 52 h 78"/>
              <a:gd name="T22" fmla="*/ 278 w 345"/>
              <a:gd name="T23" fmla="*/ 54 h 78"/>
              <a:gd name="T24" fmla="*/ 262 w 345"/>
              <a:gd name="T25" fmla="*/ 56 h 78"/>
              <a:gd name="T26" fmla="*/ 247 w 345"/>
              <a:gd name="T27" fmla="*/ 57 h 78"/>
              <a:gd name="T28" fmla="*/ 227 w 345"/>
              <a:gd name="T29" fmla="*/ 59 h 78"/>
              <a:gd name="T30" fmla="*/ 206 w 345"/>
              <a:gd name="T31" fmla="*/ 61 h 78"/>
              <a:gd name="T32" fmla="*/ 182 w 345"/>
              <a:gd name="T33" fmla="*/ 62 h 78"/>
              <a:gd name="T34" fmla="*/ 159 w 345"/>
              <a:gd name="T35" fmla="*/ 64 h 78"/>
              <a:gd name="T36" fmla="*/ 131 w 345"/>
              <a:gd name="T37" fmla="*/ 68 h 78"/>
              <a:gd name="T38" fmla="*/ 102 w 345"/>
              <a:gd name="T39" fmla="*/ 69 h 78"/>
              <a:gd name="T40" fmla="*/ 71 w 345"/>
              <a:gd name="T41" fmla="*/ 73 h 78"/>
              <a:gd name="T42" fmla="*/ 37 w 345"/>
              <a:gd name="T43" fmla="*/ 74 h 78"/>
              <a:gd name="T44" fmla="*/ 0 w 345"/>
              <a:gd name="T45" fmla="*/ 78 h 78"/>
              <a:gd name="T46" fmla="*/ 20 w 345"/>
              <a:gd name="T47" fmla="*/ 28 h 78"/>
              <a:gd name="T48" fmla="*/ 57 w 345"/>
              <a:gd name="T49" fmla="*/ 23 h 78"/>
              <a:gd name="T50" fmla="*/ 92 w 345"/>
              <a:gd name="T51" fmla="*/ 18 h 78"/>
              <a:gd name="T52" fmla="*/ 123 w 345"/>
              <a:gd name="T53" fmla="*/ 15 h 78"/>
              <a:gd name="T54" fmla="*/ 155 w 345"/>
              <a:gd name="T55" fmla="*/ 11 h 78"/>
              <a:gd name="T56" fmla="*/ 182 w 345"/>
              <a:gd name="T57" fmla="*/ 8 h 78"/>
              <a:gd name="T58" fmla="*/ 208 w 345"/>
              <a:gd name="T59" fmla="*/ 5 h 78"/>
              <a:gd name="T60" fmla="*/ 231 w 345"/>
              <a:gd name="T61" fmla="*/ 3 h 78"/>
              <a:gd name="T62" fmla="*/ 251 w 345"/>
              <a:gd name="T63" fmla="*/ 1 h 78"/>
              <a:gd name="T64" fmla="*/ 268 w 345"/>
              <a:gd name="T65" fmla="*/ 0 h 78"/>
              <a:gd name="T66" fmla="*/ 286 w 345"/>
              <a:gd name="T67" fmla="*/ 0 h 78"/>
              <a:gd name="T68" fmla="*/ 300 w 345"/>
              <a:gd name="T69" fmla="*/ 0 h 78"/>
              <a:gd name="T70" fmla="*/ 309 w 345"/>
              <a:gd name="T71" fmla="*/ 0 h 78"/>
              <a:gd name="T72" fmla="*/ 319 w 345"/>
              <a:gd name="T73" fmla="*/ 1 h 78"/>
              <a:gd name="T74" fmla="*/ 325 w 345"/>
              <a:gd name="T75" fmla="*/ 3 h 78"/>
              <a:gd name="T76" fmla="*/ 329 w 345"/>
              <a:gd name="T77" fmla="*/ 5 h 78"/>
              <a:gd name="T78" fmla="*/ 331 w 345"/>
              <a:gd name="T79" fmla="*/ 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5" h="78">
                <a:moveTo>
                  <a:pt x="331" y="6"/>
                </a:moveTo>
                <a:lnTo>
                  <a:pt x="337" y="13"/>
                </a:lnTo>
                <a:lnTo>
                  <a:pt x="341" y="22"/>
                </a:lnTo>
                <a:lnTo>
                  <a:pt x="345" y="27"/>
                </a:lnTo>
                <a:lnTo>
                  <a:pt x="345" y="30"/>
                </a:lnTo>
                <a:lnTo>
                  <a:pt x="345" y="32"/>
                </a:lnTo>
                <a:lnTo>
                  <a:pt x="345" y="35"/>
                </a:lnTo>
                <a:lnTo>
                  <a:pt x="343" y="39"/>
                </a:lnTo>
                <a:lnTo>
                  <a:pt x="341" y="42"/>
                </a:lnTo>
                <a:lnTo>
                  <a:pt x="339" y="44"/>
                </a:lnTo>
                <a:lnTo>
                  <a:pt x="335" y="45"/>
                </a:lnTo>
                <a:lnTo>
                  <a:pt x="331" y="45"/>
                </a:lnTo>
                <a:lnTo>
                  <a:pt x="327" y="47"/>
                </a:lnTo>
                <a:lnTo>
                  <a:pt x="321" y="47"/>
                </a:lnTo>
                <a:lnTo>
                  <a:pt x="319" y="47"/>
                </a:lnTo>
                <a:lnTo>
                  <a:pt x="317" y="49"/>
                </a:lnTo>
                <a:lnTo>
                  <a:pt x="313" y="49"/>
                </a:lnTo>
                <a:lnTo>
                  <a:pt x="309" y="49"/>
                </a:lnTo>
                <a:lnTo>
                  <a:pt x="305" y="51"/>
                </a:lnTo>
                <a:lnTo>
                  <a:pt x="302" y="51"/>
                </a:lnTo>
                <a:lnTo>
                  <a:pt x="296" y="51"/>
                </a:lnTo>
                <a:lnTo>
                  <a:pt x="292" y="52"/>
                </a:lnTo>
                <a:lnTo>
                  <a:pt x="284" y="52"/>
                </a:lnTo>
                <a:lnTo>
                  <a:pt x="278" y="54"/>
                </a:lnTo>
                <a:lnTo>
                  <a:pt x="270" y="54"/>
                </a:lnTo>
                <a:lnTo>
                  <a:pt x="262" y="56"/>
                </a:lnTo>
                <a:lnTo>
                  <a:pt x="255" y="56"/>
                </a:lnTo>
                <a:lnTo>
                  <a:pt x="247" y="57"/>
                </a:lnTo>
                <a:lnTo>
                  <a:pt x="237" y="57"/>
                </a:lnTo>
                <a:lnTo>
                  <a:pt x="227" y="59"/>
                </a:lnTo>
                <a:lnTo>
                  <a:pt x="217" y="59"/>
                </a:lnTo>
                <a:lnTo>
                  <a:pt x="206" y="61"/>
                </a:lnTo>
                <a:lnTo>
                  <a:pt x="196" y="61"/>
                </a:lnTo>
                <a:lnTo>
                  <a:pt x="182" y="62"/>
                </a:lnTo>
                <a:lnTo>
                  <a:pt x="170" y="64"/>
                </a:lnTo>
                <a:lnTo>
                  <a:pt x="159" y="64"/>
                </a:lnTo>
                <a:lnTo>
                  <a:pt x="145" y="66"/>
                </a:lnTo>
                <a:lnTo>
                  <a:pt x="131" y="68"/>
                </a:lnTo>
                <a:lnTo>
                  <a:pt x="116" y="68"/>
                </a:lnTo>
                <a:lnTo>
                  <a:pt x="102" y="69"/>
                </a:lnTo>
                <a:lnTo>
                  <a:pt x="86" y="71"/>
                </a:lnTo>
                <a:lnTo>
                  <a:pt x="71" y="73"/>
                </a:lnTo>
                <a:lnTo>
                  <a:pt x="53" y="74"/>
                </a:lnTo>
                <a:lnTo>
                  <a:pt x="37" y="74"/>
                </a:lnTo>
                <a:lnTo>
                  <a:pt x="20" y="76"/>
                </a:lnTo>
                <a:lnTo>
                  <a:pt x="0" y="78"/>
                </a:lnTo>
                <a:lnTo>
                  <a:pt x="0" y="32"/>
                </a:lnTo>
                <a:lnTo>
                  <a:pt x="20" y="28"/>
                </a:lnTo>
                <a:lnTo>
                  <a:pt x="39" y="27"/>
                </a:lnTo>
                <a:lnTo>
                  <a:pt x="57" y="23"/>
                </a:lnTo>
                <a:lnTo>
                  <a:pt x="75" y="22"/>
                </a:lnTo>
                <a:lnTo>
                  <a:pt x="92" y="18"/>
                </a:lnTo>
                <a:lnTo>
                  <a:pt x="108" y="17"/>
                </a:lnTo>
                <a:lnTo>
                  <a:pt x="123" y="15"/>
                </a:lnTo>
                <a:lnTo>
                  <a:pt x="139" y="13"/>
                </a:lnTo>
                <a:lnTo>
                  <a:pt x="155" y="11"/>
                </a:lnTo>
                <a:lnTo>
                  <a:pt x="168" y="10"/>
                </a:lnTo>
                <a:lnTo>
                  <a:pt x="182" y="8"/>
                </a:lnTo>
                <a:lnTo>
                  <a:pt x="194" y="6"/>
                </a:lnTo>
                <a:lnTo>
                  <a:pt x="208" y="5"/>
                </a:lnTo>
                <a:lnTo>
                  <a:pt x="219" y="3"/>
                </a:lnTo>
                <a:lnTo>
                  <a:pt x="231" y="3"/>
                </a:lnTo>
                <a:lnTo>
                  <a:pt x="241" y="1"/>
                </a:lnTo>
                <a:lnTo>
                  <a:pt x="251" y="1"/>
                </a:lnTo>
                <a:lnTo>
                  <a:pt x="260" y="0"/>
                </a:lnTo>
                <a:lnTo>
                  <a:pt x="268" y="0"/>
                </a:lnTo>
                <a:lnTo>
                  <a:pt x="278" y="0"/>
                </a:lnTo>
                <a:lnTo>
                  <a:pt x="286" y="0"/>
                </a:lnTo>
                <a:lnTo>
                  <a:pt x="292" y="0"/>
                </a:lnTo>
                <a:lnTo>
                  <a:pt x="300" y="0"/>
                </a:lnTo>
                <a:lnTo>
                  <a:pt x="305" y="0"/>
                </a:lnTo>
                <a:lnTo>
                  <a:pt x="309" y="0"/>
                </a:lnTo>
                <a:lnTo>
                  <a:pt x="315" y="0"/>
                </a:lnTo>
                <a:lnTo>
                  <a:pt x="319" y="1"/>
                </a:lnTo>
                <a:lnTo>
                  <a:pt x="323" y="1"/>
                </a:lnTo>
                <a:lnTo>
                  <a:pt x="325" y="3"/>
                </a:lnTo>
                <a:lnTo>
                  <a:pt x="327" y="3"/>
                </a:lnTo>
                <a:lnTo>
                  <a:pt x="329" y="5"/>
                </a:lnTo>
                <a:lnTo>
                  <a:pt x="331" y="6"/>
                </a:lnTo>
                <a:lnTo>
                  <a:pt x="331" y="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45"/>
          <p:cNvSpPr/>
          <p:nvPr/>
        </p:nvSpPr>
        <p:spPr bwMode="auto">
          <a:xfrm>
            <a:off x="2110376" y="2266904"/>
            <a:ext cx="200980" cy="662051"/>
          </a:xfrm>
          <a:custGeom>
            <a:avLst/>
            <a:gdLst>
              <a:gd name="T0" fmla="*/ 1 w 135"/>
              <a:gd name="T1" fmla="*/ 21 h 448"/>
              <a:gd name="T2" fmla="*/ 5 w 135"/>
              <a:gd name="T3" fmla="*/ 10 h 448"/>
              <a:gd name="T4" fmla="*/ 9 w 135"/>
              <a:gd name="T5" fmla="*/ 4 h 448"/>
              <a:gd name="T6" fmla="*/ 17 w 135"/>
              <a:gd name="T7" fmla="*/ 0 h 448"/>
              <a:gd name="T8" fmla="*/ 29 w 135"/>
              <a:gd name="T9" fmla="*/ 2 h 448"/>
              <a:gd name="T10" fmla="*/ 43 w 135"/>
              <a:gd name="T11" fmla="*/ 5 h 448"/>
              <a:gd name="T12" fmla="*/ 60 w 135"/>
              <a:gd name="T13" fmla="*/ 10 h 448"/>
              <a:gd name="T14" fmla="*/ 84 w 135"/>
              <a:gd name="T15" fmla="*/ 14 h 448"/>
              <a:gd name="T16" fmla="*/ 99 w 135"/>
              <a:gd name="T17" fmla="*/ 36 h 448"/>
              <a:gd name="T18" fmla="*/ 103 w 135"/>
              <a:gd name="T19" fmla="*/ 77 h 448"/>
              <a:gd name="T20" fmla="*/ 107 w 135"/>
              <a:gd name="T21" fmla="*/ 114 h 448"/>
              <a:gd name="T22" fmla="*/ 111 w 135"/>
              <a:gd name="T23" fmla="*/ 148 h 448"/>
              <a:gd name="T24" fmla="*/ 113 w 135"/>
              <a:gd name="T25" fmla="*/ 182 h 448"/>
              <a:gd name="T26" fmla="*/ 117 w 135"/>
              <a:gd name="T27" fmla="*/ 212 h 448"/>
              <a:gd name="T28" fmla="*/ 119 w 135"/>
              <a:gd name="T29" fmla="*/ 241 h 448"/>
              <a:gd name="T30" fmla="*/ 123 w 135"/>
              <a:gd name="T31" fmla="*/ 267 h 448"/>
              <a:gd name="T32" fmla="*/ 125 w 135"/>
              <a:gd name="T33" fmla="*/ 291 h 448"/>
              <a:gd name="T34" fmla="*/ 127 w 135"/>
              <a:gd name="T35" fmla="*/ 313 h 448"/>
              <a:gd name="T36" fmla="*/ 129 w 135"/>
              <a:gd name="T37" fmla="*/ 331 h 448"/>
              <a:gd name="T38" fmla="*/ 131 w 135"/>
              <a:gd name="T39" fmla="*/ 348 h 448"/>
              <a:gd name="T40" fmla="*/ 133 w 135"/>
              <a:gd name="T41" fmla="*/ 364 h 448"/>
              <a:gd name="T42" fmla="*/ 133 w 135"/>
              <a:gd name="T43" fmla="*/ 375 h 448"/>
              <a:gd name="T44" fmla="*/ 133 w 135"/>
              <a:gd name="T45" fmla="*/ 386 h 448"/>
              <a:gd name="T46" fmla="*/ 135 w 135"/>
              <a:gd name="T47" fmla="*/ 394 h 448"/>
              <a:gd name="T48" fmla="*/ 135 w 135"/>
              <a:gd name="T49" fmla="*/ 404 h 448"/>
              <a:gd name="T50" fmla="*/ 135 w 135"/>
              <a:gd name="T51" fmla="*/ 416 h 448"/>
              <a:gd name="T52" fmla="*/ 135 w 135"/>
              <a:gd name="T53" fmla="*/ 425 h 448"/>
              <a:gd name="T54" fmla="*/ 133 w 135"/>
              <a:gd name="T55" fmla="*/ 433 h 448"/>
              <a:gd name="T56" fmla="*/ 133 w 135"/>
              <a:gd name="T57" fmla="*/ 442 h 448"/>
              <a:gd name="T58" fmla="*/ 131 w 135"/>
              <a:gd name="T59" fmla="*/ 448 h 448"/>
              <a:gd name="T60" fmla="*/ 127 w 135"/>
              <a:gd name="T61" fmla="*/ 448 h 448"/>
              <a:gd name="T62" fmla="*/ 123 w 135"/>
              <a:gd name="T63" fmla="*/ 447 h 448"/>
              <a:gd name="T64" fmla="*/ 117 w 135"/>
              <a:gd name="T65" fmla="*/ 442 h 448"/>
              <a:gd name="T66" fmla="*/ 109 w 135"/>
              <a:gd name="T67" fmla="*/ 433 h 448"/>
              <a:gd name="T68" fmla="*/ 103 w 135"/>
              <a:gd name="T69" fmla="*/ 425 h 448"/>
              <a:gd name="T70" fmla="*/ 101 w 135"/>
              <a:gd name="T71" fmla="*/ 415 h 448"/>
              <a:gd name="T72" fmla="*/ 95 w 135"/>
              <a:gd name="T73" fmla="*/ 401 h 448"/>
              <a:gd name="T74" fmla="*/ 91 w 135"/>
              <a:gd name="T75" fmla="*/ 382 h 448"/>
              <a:gd name="T76" fmla="*/ 88 w 135"/>
              <a:gd name="T77" fmla="*/ 358 h 448"/>
              <a:gd name="T78" fmla="*/ 82 w 135"/>
              <a:gd name="T79" fmla="*/ 331 h 448"/>
              <a:gd name="T80" fmla="*/ 76 w 135"/>
              <a:gd name="T81" fmla="*/ 301 h 448"/>
              <a:gd name="T82" fmla="*/ 72 w 135"/>
              <a:gd name="T83" fmla="*/ 265 h 448"/>
              <a:gd name="T84" fmla="*/ 66 w 135"/>
              <a:gd name="T85" fmla="*/ 226 h 448"/>
              <a:gd name="T86" fmla="*/ 58 w 135"/>
              <a:gd name="T87" fmla="*/ 190 h 448"/>
              <a:gd name="T88" fmla="*/ 52 w 135"/>
              <a:gd name="T89" fmla="*/ 160 h 448"/>
              <a:gd name="T90" fmla="*/ 46 w 135"/>
              <a:gd name="T91" fmla="*/ 133 h 448"/>
              <a:gd name="T92" fmla="*/ 41 w 135"/>
              <a:gd name="T93" fmla="*/ 111 h 448"/>
              <a:gd name="T94" fmla="*/ 35 w 135"/>
              <a:gd name="T95" fmla="*/ 94 h 448"/>
              <a:gd name="T96" fmla="*/ 31 w 135"/>
              <a:gd name="T97" fmla="*/ 80 h 448"/>
              <a:gd name="T98" fmla="*/ 25 w 135"/>
              <a:gd name="T99" fmla="*/ 70 h 448"/>
              <a:gd name="T100" fmla="*/ 17 w 135"/>
              <a:gd name="T101" fmla="*/ 61 h 448"/>
              <a:gd name="T102" fmla="*/ 9 w 135"/>
              <a:gd name="T103" fmla="*/ 51 h 448"/>
              <a:gd name="T104" fmla="*/ 3 w 135"/>
              <a:gd name="T105" fmla="*/ 41 h 448"/>
              <a:gd name="T106" fmla="*/ 0 w 135"/>
              <a:gd name="T107" fmla="*/ 31 h 448"/>
              <a:gd name="T108" fmla="*/ 0 w 135"/>
              <a:gd name="T109" fmla="*/ 26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5" h="448">
                <a:moveTo>
                  <a:pt x="0" y="26"/>
                </a:moveTo>
                <a:lnTo>
                  <a:pt x="1" y="21"/>
                </a:lnTo>
                <a:lnTo>
                  <a:pt x="3" y="16"/>
                </a:lnTo>
                <a:lnTo>
                  <a:pt x="5" y="10"/>
                </a:lnTo>
                <a:lnTo>
                  <a:pt x="7" y="7"/>
                </a:lnTo>
                <a:lnTo>
                  <a:pt x="9" y="4"/>
                </a:lnTo>
                <a:lnTo>
                  <a:pt x="13" y="2"/>
                </a:lnTo>
                <a:lnTo>
                  <a:pt x="17" y="0"/>
                </a:lnTo>
                <a:lnTo>
                  <a:pt x="23" y="0"/>
                </a:lnTo>
                <a:lnTo>
                  <a:pt x="29" y="2"/>
                </a:lnTo>
                <a:lnTo>
                  <a:pt x="35" y="4"/>
                </a:lnTo>
                <a:lnTo>
                  <a:pt x="43" y="5"/>
                </a:lnTo>
                <a:lnTo>
                  <a:pt x="50" y="7"/>
                </a:lnTo>
                <a:lnTo>
                  <a:pt x="60" y="10"/>
                </a:lnTo>
                <a:lnTo>
                  <a:pt x="72" y="12"/>
                </a:lnTo>
                <a:lnTo>
                  <a:pt x="84" y="14"/>
                </a:lnTo>
                <a:lnTo>
                  <a:pt x="97" y="16"/>
                </a:lnTo>
                <a:lnTo>
                  <a:pt x="99" y="36"/>
                </a:lnTo>
                <a:lnTo>
                  <a:pt x="101" y="56"/>
                </a:lnTo>
                <a:lnTo>
                  <a:pt x="103" y="77"/>
                </a:lnTo>
                <a:lnTo>
                  <a:pt x="105" y="95"/>
                </a:lnTo>
                <a:lnTo>
                  <a:pt x="107" y="114"/>
                </a:lnTo>
                <a:lnTo>
                  <a:pt x="109" y="131"/>
                </a:lnTo>
                <a:lnTo>
                  <a:pt x="111" y="148"/>
                </a:lnTo>
                <a:lnTo>
                  <a:pt x="113" y="165"/>
                </a:lnTo>
                <a:lnTo>
                  <a:pt x="113" y="182"/>
                </a:lnTo>
                <a:lnTo>
                  <a:pt x="115" y="197"/>
                </a:lnTo>
                <a:lnTo>
                  <a:pt x="117" y="212"/>
                </a:lnTo>
                <a:lnTo>
                  <a:pt x="119" y="226"/>
                </a:lnTo>
                <a:lnTo>
                  <a:pt x="119" y="241"/>
                </a:lnTo>
                <a:lnTo>
                  <a:pt x="121" y="255"/>
                </a:lnTo>
                <a:lnTo>
                  <a:pt x="123" y="267"/>
                </a:lnTo>
                <a:lnTo>
                  <a:pt x="125" y="279"/>
                </a:lnTo>
                <a:lnTo>
                  <a:pt x="125" y="291"/>
                </a:lnTo>
                <a:lnTo>
                  <a:pt x="127" y="302"/>
                </a:lnTo>
                <a:lnTo>
                  <a:pt x="127" y="313"/>
                </a:lnTo>
                <a:lnTo>
                  <a:pt x="129" y="323"/>
                </a:lnTo>
                <a:lnTo>
                  <a:pt x="129" y="331"/>
                </a:lnTo>
                <a:lnTo>
                  <a:pt x="131" y="340"/>
                </a:lnTo>
                <a:lnTo>
                  <a:pt x="131" y="348"/>
                </a:lnTo>
                <a:lnTo>
                  <a:pt x="131" y="357"/>
                </a:lnTo>
                <a:lnTo>
                  <a:pt x="133" y="364"/>
                </a:lnTo>
                <a:lnTo>
                  <a:pt x="133" y="370"/>
                </a:lnTo>
                <a:lnTo>
                  <a:pt x="133" y="375"/>
                </a:lnTo>
                <a:lnTo>
                  <a:pt x="133" y="382"/>
                </a:lnTo>
                <a:lnTo>
                  <a:pt x="133" y="386"/>
                </a:lnTo>
                <a:lnTo>
                  <a:pt x="135" y="391"/>
                </a:lnTo>
                <a:lnTo>
                  <a:pt x="135" y="394"/>
                </a:lnTo>
                <a:lnTo>
                  <a:pt x="135" y="398"/>
                </a:lnTo>
                <a:lnTo>
                  <a:pt x="135" y="404"/>
                </a:lnTo>
                <a:lnTo>
                  <a:pt x="135" y="409"/>
                </a:lnTo>
                <a:lnTo>
                  <a:pt x="135" y="416"/>
                </a:lnTo>
                <a:lnTo>
                  <a:pt x="135" y="421"/>
                </a:lnTo>
                <a:lnTo>
                  <a:pt x="135" y="425"/>
                </a:lnTo>
                <a:lnTo>
                  <a:pt x="135" y="430"/>
                </a:lnTo>
                <a:lnTo>
                  <a:pt x="133" y="433"/>
                </a:lnTo>
                <a:lnTo>
                  <a:pt x="133" y="437"/>
                </a:lnTo>
                <a:lnTo>
                  <a:pt x="133" y="442"/>
                </a:lnTo>
                <a:lnTo>
                  <a:pt x="133" y="445"/>
                </a:lnTo>
                <a:lnTo>
                  <a:pt x="131" y="448"/>
                </a:lnTo>
                <a:lnTo>
                  <a:pt x="129" y="448"/>
                </a:lnTo>
                <a:lnTo>
                  <a:pt x="127" y="448"/>
                </a:lnTo>
                <a:lnTo>
                  <a:pt x="125" y="447"/>
                </a:lnTo>
                <a:lnTo>
                  <a:pt x="123" y="447"/>
                </a:lnTo>
                <a:lnTo>
                  <a:pt x="119" y="443"/>
                </a:lnTo>
                <a:lnTo>
                  <a:pt x="117" y="442"/>
                </a:lnTo>
                <a:lnTo>
                  <a:pt x="113" y="438"/>
                </a:lnTo>
                <a:lnTo>
                  <a:pt x="109" y="433"/>
                </a:lnTo>
                <a:lnTo>
                  <a:pt x="105" y="428"/>
                </a:lnTo>
                <a:lnTo>
                  <a:pt x="103" y="425"/>
                </a:lnTo>
                <a:lnTo>
                  <a:pt x="103" y="420"/>
                </a:lnTo>
                <a:lnTo>
                  <a:pt x="101" y="415"/>
                </a:lnTo>
                <a:lnTo>
                  <a:pt x="97" y="408"/>
                </a:lnTo>
                <a:lnTo>
                  <a:pt x="95" y="401"/>
                </a:lnTo>
                <a:lnTo>
                  <a:pt x="93" y="392"/>
                </a:lnTo>
                <a:lnTo>
                  <a:pt x="91" y="382"/>
                </a:lnTo>
                <a:lnTo>
                  <a:pt x="90" y="370"/>
                </a:lnTo>
                <a:lnTo>
                  <a:pt x="88" y="358"/>
                </a:lnTo>
                <a:lnTo>
                  <a:pt x="84" y="347"/>
                </a:lnTo>
                <a:lnTo>
                  <a:pt x="82" y="331"/>
                </a:lnTo>
                <a:lnTo>
                  <a:pt x="80" y="316"/>
                </a:lnTo>
                <a:lnTo>
                  <a:pt x="76" y="301"/>
                </a:lnTo>
                <a:lnTo>
                  <a:pt x="74" y="282"/>
                </a:lnTo>
                <a:lnTo>
                  <a:pt x="72" y="265"/>
                </a:lnTo>
                <a:lnTo>
                  <a:pt x="68" y="245"/>
                </a:lnTo>
                <a:lnTo>
                  <a:pt x="66" y="226"/>
                </a:lnTo>
                <a:lnTo>
                  <a:pt x="62" y="207"/>
                </a:lnTo>
                <a:lnTo>
                  <a:pt x="58" y="190"/>
                </a:lnTo>
                <a:lnTo>
                  <a:pt x="56" y="173"/>
                </a:lnTo>
                <a:lnTo>
                  <a:pt x="52" y="160"/>
                </a:lnTo>
                <a:lnTo>
                  <a:pt x="50" y="145"/>
                </a:lnTo>
                <a:lnTo>
                  <a:pt x="46" y="133"/>
                </a:lnTo>
                <a:lnTo>
                  <a:pt x="45" y="121"/>
                </a:lnTo>
                <a:lnTo>
                  <a:pt x="41" y="111"/>
                </a:lnTo>
                <a:lnTo>
                  <a:pt x="39" y="102"/>
                </a:lnTo>
                <a:lnTo>
                  <a:pt x="35" y="94"/>
                </a:lnTo>
                <a:lnTo>
                  <a:pt x="33" y="85"/>
                </a:lnTo>
                <a:lnTo>
                  <a:pt x="31" y="80"/>
                </a:lnTo>
                <a:lnTo>
                  <a:pt x="27" y="73"/>
                </a:lnTo>
                <a:lnTo>
                  <a:pt x="25" y="70"/>
                </a:lnTo>
                <a:lnTo>
                  <a:pt x="23" y="66"/>
                </a:lnTo>
                <a:lnTo>
                  <a:pt x="17" y="61"/>
                </a:lnTo>
                <a:lnTo>
                  <a:pt x="13" y="56"/>
                </a:lnTo>
                <a:lnTo>
                  <a:pt x="9" y="51"/>
                </a:lnTo>
                <a:lnTo>
                  <a:pt x="5" y="46"/>
                </a:lnTo>
                <a:lnTo>
                  <a:pt x="3" y="41"/>
                </a:lnTo>
                <a:lnTo>
                  <a:pt x="1" y="36"/>
                </a:lnTo>
                <a:lnTo>
                  <a:pt x="0" y="31"/>
                </a:lnTo>
                <a:lnTo>
                  <a:pt x="0" y="26"/>
                </a:lnTo>
                <a:lnTo>
                  <a:pt x="0" y="2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508287" y="3944553"/>
            <a:ext cx="5714945" cy="715429"/>
            <a:chOff x="2662358" y="4029957"/>
            <a:chExt cx="4073191" cy="509905"/>
          </a:xfrm>
        </p:grpSpPr>
        <p:grpSp>
          <p:nvGrpSpPr>
            <p:cNvPr id="83" name="组合 82"/>
            <p:cNvGrpSpPr/>
            <p:nvPr/>
          </p:nvGrpSpPr>
          <p:grpSpPr>
            <a:xfrm>
              <a:off x="6228184" y="4029957"/>
              <a:ext cx="507365" cy="509905"/>
              <a:chOff x="2348216" y="3945646"/>
              <a:chExt cx="507365" cy="509905"/>
            </a:xfrm>
          </p:grpSpPr>
          <p:pic>
            <p:nvPicPr>
              <p:cNvPr id="188" name="图片 187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89" name="组合 188"/>
              <p:cNvGrpSpPr/>
              <p:nvPr/>
            </p:nvGrpSpPr>
            <p:grpSpPr>
              <a:xfrm>
                <a:off x="2431836" y="4019709"/>
                <a:ext cx="340124" cy="361779"/>
                <a:chOff x="4900613" y="512763"/>
                <a:chExt cx="847725" cy="901699"/>
              </a:xfrm>
              <a:solidFill>
                <a:srgbClr val="FF0000"/>
              </a:solidFill>
            </p:grpSpPr>
            <p:sp>
              <p:nvSpPr>
                <p:cNvPr id="190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1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2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3" name="Freeform 42"/>
                <p:cNvSpPr/>
                <p:nvPr/>
              </p:nvSpPr>
              <p:spPr bwMode="auto">
                <a:xfrm>
                  <a:off x="4908550" y="827088"/>
                  <a:ext cx="296863" cy="396875"/>
                </a:xfrm>
                <a:custGeom>
                  <a:avLst/>
                  <a:gdLst>
                    <a:gd name="T0" fmla="*/ 364 w 373"/>
                    <a:gd name="T1" fmla="*/ 98 h 499"/>
                    <a:gd name="T2" fmla="*/ 338 w 373"/>
                    <a:gd name="T3" fmla="*/ 143 h 499"/>
                    <a:gd name="T4" fmla="*/ 309 w 373"/>
                    <a:gd name="T5" fmla="*/ 190 h 499"/>
                    <a:gd name="T6" fmla="*/ 276 w 373"/>
                    <a:gd name="T7" fmla="*/ 239 h 499"/>
                    <a:gd name="T8" fmla="*/ 236 w 373"/>
                    <a:gd name="T9" fmla="*/ 289 h 499"/>
                    <a:gd name="T10" fmla="*/ 193 w 373"/>
                    <a:gd name="T11" fmla="*/ 334 h 499"/>
                    <a:gd name="T12" fmla="*/ 152 w 373"/>
                    <a:gd name="T13" fmla="*/ 377 h 499"/>
                    <a:gd name="T14" fmla="*/ 113 w 373"/>
                    <a:gd name="T15" fmla="*/ 416 h 499"/>
                    <a:gd name="T16" fmla="*/ 84 w 373"/>
                    <a:gd name="T17" fmla="*/ 441 h 499"/>
                    <a:gd name="T18" fmla="*/ 66 w 373"/>
                    <a:gd name="T19" fmla="*/ 457 h 499"/>
                    <a:gd name="T20" fmla="*/ 49 w 373"/>
                    <a:gd name="T21" fmla="*/ 470 h 499"/>
                    <a:gd name="T22" fmla="*/ 35 w 373"/>
                    <a:gd name="T23" fmla="*/ 480 h 499"/>
                    <a:gd name="T24" fmla="*/ 23 w 373"/>
                    <a:gd name="T25" fmla="*/ 489 h 499"/>
                    <a:gd name="T26" fmla="*/ 13 w 373"/>
                    <a:gd name="T27" fmla="*/ 496 h 499"/>
                    <a:gd name="T28" fmla="*/ 7 w 373"/>
                    <a:gd name="T29" fmla="*/ 499 h 499"/>
                    <a:gd name="T30" fmla="*/ 2 w 373"/>
                    <a:gd name="T31" fmla="*/ 499 h 499"/>
                    <a:gd name="T32" fmla="*/ 0 w 373"/>
                    <a:gd name="T33" fmla="*/ 497 h 499"/>
                    <a:gd name="T34" fmla="*/ 0 w 373"/>
                    <a:gd name="T35" fmla="*/ 492 h 499"/>
                    <a:gd name="T36" fmla="*/ 4 w 373"/>
                    <a:gd name="T37" fmla="*/ 486 h 499"/>
                    <a:gd name="T38" fmla="*/ 9 w 373"/>
                    <a:gd name="T39" fmla="*/ 475 h 499"/>
                    <a:gd name="T40" fmla="*/ 21 w 373"/>
                    <a:gd name="T41" fmla="*/ 460 h 499"/>
                    <a:gd name="T42" fmla="*/ 33 w 373"/>
                    <a:gd name="T43" fmla="*/ 443 h 499"/>
                    <a:gd name="T44" fmla="*/ 51 w 373"/>
                    <a:gd name="T45" fmla="*/ 424 h 499"/>
                    <a:gd name="T46" fmla="*/ 70 w 373"/>
                    <a:gd name="T47" fmla="*/ 401 h 499"/>
                    <a:gd name="T48" fmla="*/ 92 w 373"/>
                    <a:gd name="T49" fmla="*/ 373 h 499"/>
                    <a:gd name="T50" fmla="*/ 117 w 373"/>
                    <a:gd name="T51" fmla="*/ 343 h 499"/>
                    <a:gd name="T52" fmla="*/ 144 w 373"/>
                    <a:gd name="T53" fmla="*/ 306 h 499"/>
                    <a:gd name="T54" fmla="*/ 176 w 373"/>
                    <a:gd name="T55" fmla="*/ 263 h 499"/>
                    <a:gd name="T56" fmla="*/ 209 w 373"/>
                    <a:gd name="T57" fmla="*/ 214 h 499"/>
                    <a:gd name="T58" fmla="*/ 244 w 373"/>
                    <a:gd name="T59" fmla="*/ 160 h 499"/>
                    <a:gd name="T60" fmla="*/ 283 w 373"/>
                    <a:gd name="T61" fmla="*/ 100 h 499"/>
                    <a:gd name="T62" fmla="*/ 324 w 373"/>
                    <a:gd name="T63" fmla="*/ 34 h 499"/>
                    <a:gd name="T64" fmla="*/ 358 w 373"/>
                    <a:gd name="T65" fmla="*/ 37 h 499"/>
                    <a:gd name="T66" fmla="*/ 373 w 373"/>
                    <a:gd name="T67" fmla="*/ 76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73" h="499">
                      <a:moveTo>
                        <a:pt x="373" y="76"/>
                      </a:moveTo>
                      <a:lnTo>
                        <a:pt x="364" y="98"/>
                      </a:lnTo>
                      <a:lnTo>
                        <a:pt x="352" y="121"/>
                      </a:lnTo>
                      <a:lnTo>
                        <a:pt x="338" y="143"/>
                      </a:lnTo>
                      <a:lnTo>
                        <a:pt x="324" y="166"/>
                      </a:lnTo>
                      <a:lnTo>
                        <a:pt x="309" y="190"/>
                      </a:lnTo>
                      <a:lnTo>
                        <a:pt x="293" y="216"/>
                      </a:lnTo>
                      <a:lnTo>
                        <a:pt x="276" y="239"/>
                      </a:lnTo>
                      <a:lnTo>
                        <a:pt x="256" y="265"/>
                      </a:lnTo>
                      <a:lnTo>
                        <a:pt x="236" y="289"/>
                      </a:lnTo>
                      <a:lnTo>
                        <a:pt x="215" y="312"/>
                      </a:lnTo>
                      <a:lnTo>
                        <a:pt x="193" y="334"/>
                      </a:lnTo>
                      <a:lnTo>
                        <a:pt x="174" y="357"/>
                      </a:lnTo>
                      <a:lnTo>
                        <a:pt x="152" y="377"/>
                      </a:lnTo>
                      <a:lnTo>
                        <a:pt x="133" y="397"/>
                      </a:lnTo>
                      <a:lnTo>
                        <a:pt x="113" y="416"/>
                      </a:lnTo>
                      <a:lnTo>
                        <a:pt x="94" y="433"/>
                      </a:lnTo>
                      <a:lnTo>
                        <a:pt x="84" y="441"/>
                      </a:lnTo>
                      <a:lnTo>
                        <a:pt x="74" y="450"/>
                      </a:lnTo>
                      <a:lnTo>
                        <a:pt x="66" y="457"/>
                      </a:lnTo>
                      <a:lnTo>
                        <a:pt x="56" y="463"/>
                      </a:lnTo>
                      <a:lnTo>
                        <a:pt x="49" y="470"/>
                      </a:lnTo>
                      <a:lnTo>
                        <a:pt x="41" y="475"/>
                      </a:lnTo>
                      <a:lnTo>
                        <a:pt x="35" y="480"/>
                      </a:lnTo>
                      <a:lnTo>
                        <a:pt x="29" y="486"/>
                      </a:lnTo>
                      <a:lnTo>
                        <a:pt x="23" y="489"/>
                      </a:lnTo>
                      <a:lnTo>
                        <a:pt x="17" y="492"/>
                      </a:lnTo>
                      <a:lnTo>
                        <a:pt x="13" y="496"/>
                      </a:lnTo>
                      <a:lnTo>
                        <a:pt x="9" y="497"/>
                      </a:lnTo>
                      <a:lnTo>
                        <a:pt x="7" y="499"/>
                      </a:lnTo>
                      <a:lnTo>
                        <a:pt x="4" y="499"/>
                      </a:lnTo>
                      <a:lnTo>
                        <a:pt x="2" y="499"/>
                      </a:lnTo>
                      <a:lnTo>
                        <a:pt x="2" y="499"/>
                      </a:lnTo>
                      <a:lnTo>
                        <a:pt x="0" y="497"/>
                      </a:lnTo>
                      <a:lnTo>
                        <a:pt x="0" y="496"/>
                      </a:lnTo>
                      <a:lnTo>
                        <a:pt x="0" y="492"/>
                      </a:lnTo>
                      <a:lnTo>
                        <a:pt x="2" y="489"/>
                      </a:lnTo>
                      <a:lnTo>
                        <a:pt x="4" y="486"/>
                      </a:lnTo>
                      <a:lnTo>
                        <a:pt x="6" y="480"/>
                      </a:lnTo>
                      <a:lnTo>
                        <a:pt x="9" y="475"/>
                      </a:lnTo>
                      <a:lnTo>
                        <a:pt x="15" y="469"/>
                      </a:lnTo>
                      <a:lnTo>
                        <a:pt x="21" y="460"/>
                      </a:lnTo>
                      <a:lnTo>
                        <a:pt x="27" y="453"/>
                      </a:lnTo>
                      <a:lnTo>
                        <a:pt x="33" y="443"/>
                      </a:lnTo>
                      <a:lnTo>
                        <a:pt x="41" y="435"/>
                      </a:lnTo>
                      <a:lnTo>
                        <a:pt x="51" y="424"/>
                      </a:lnTo>
                      <a:lnTo>
                        <a:pt x="58" y="413"/>
                      </a:lnTo>
                      <a:lnTo>
                        <a:pt x="70" y="401"/>
                      </a:lnTo>
                      <a:lnTo>
                        <a:pt x="80" y="387"/>
                      </a:lnTo>
                      <a:lnTo>
                        <a:pt x="92" y="373"/>
                      </a:lnTo>
                      <a:lnTo>
                        <a:pt x="103" y="358"/>
                      </a:lnTo>
                      <a:lnTo>
                        <a:pt x="117" y="343"/>
                      </a:lnTo>
                      <a:lnTo>
                        <a:pt x="131" y="324"/>
                      </a:lnTo>
                      <a:lnTo>
                        <a:pt x="144" y="306"/>
                      </a:lnTo>
                      <a:lnTo>
                        <a:pt x="160" y="285"/>
                      </a:lnTo>
                      <a:lnTo>
                        <a:pt x="176" y="263"/>
                      </a:lnTo>
                      <a:lnTo>
                        <a:pt x="191" y="239"/>
                      </a:lnTo>
                      <a:lnTo>
                        <a:pt x="209" y="214"/>
                      </a:lnTo>
                      <a:lnTo>
                        <a:pt x="227" y="188"/>
                      </a:lnTo>
                      <a:lnTo>
                        <a:pt x="244" y="160"/>
                      </a:lnTo>
                      <a:lnTo>
                        <a:pt x="264" y="131"/>
                      </a:lnTo>
                      <a:lnTo>
                        <a:pt x="283" y="100"/>
                      </a:lnTo>
                      <a:lnTo>
                        <a:pt x="303" y="68"/>
                      </a:lnTo>
                      <a:lnTo>
                        <a:pt x="324" y="34"/>
                      </a:lnTo>
                      <a:lnTo>
                        <a:pt x="344" y="0"/>
                      </a:lnTo>
                      <a:lnTo>
                        <a:pt x="358" y="37"/>
                      </a:lnTo>
                      <a:lnTo>
                        <a:pt x="373" y="76"/>
                      </a:lnTo>
                      <a:lnTo>
                        <a:pt x="37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4" name="Freeform 43"/>
                <p:cNvSpPr/>
                <p:nvPr/>
              </p:nvSpPr>
              <p:spPr bwMode="auto">
                <a:xfrm>
                  <a:off x="5200650" y="969963"/>
                  <a:ext cx="128588" cy="96837"/>
                </a:xfrm>
                <a:custGeom>
                  <a:avLst/>
                  <a:gdLst>
                    <a:gd name="T0" fmla="*/ 0 w 162"/>
                    <a:gd name="T1" fmla="*/ 0 h 122"/>
                    <a:gd name="T2" fmla="*/ 13 w 162"/>
                    <a:gd name="T3" fmla="*/ 0 h 122"/>
                    <a:gd name="T4" fmla="*/ 27 w 162"/>
                    <a:gd name="T5" fmla="*/ 0 h 122"/>
                    <a:gd name="T6" fmla="*/ 39 w 162"/>
                    <a:gd name="T7" fmla="*/ 0 h 122"/>
                    <a:gd name="T8" fmla="*/ 50 w 162"/>
                    <a:gd name="T9" fmla="*/ 2 h 122"/>
                    <a:gd name="T10" fmla="*/ 62 w 162"/>
                    <a:gd name="T11" fmla="*/ 2 h 122"/>
                    <a:gd name="T12" fmla="*/ 72 w 162"/>
                    <a:gd name="T13" fmla="*/ 2 h 122"/>
                    <a:gd name="T14" fmla="*/ 82 w 162"/>
                    <a:gd name="T15" fmla="*/ 4 h 122"/>
                    <a:gd name="T16" fmla="*/ 92 w 162"/>
                    <a:gd name="T17" fmla="*/ 5 h 122"/>
                    <a:gd name="T18" fmla="*/ 99 w 162"/>
                    <a:gd name="T19" fmla="*/ 5 h 122"/>
                    <a:gd name="T20" fmla="*/ 107 w 162"/>
                    <a:gd name="T21" fmla="*/ 7 h 122"/>
                    <a:gd name="T22" fmla="*/ 113 w 162"/>
                    <a:gd name="T23" fmla="*/ 9 h 122"/>
                    <a:gd name="T24" fmla="*/ 121 w 162"/>
                    <a:gd name="T25" fmla="*/ 10 h 122"/>
                    <a:gd name="T26" fmla="*/ 127 w 162"/>
                    <a:gd name="T27" fmla="*/ 14 h 122"/>
                    <a:gd name="T28" fmla="*/ 131 w 162"/>
                    <a:gd name="T29" fmla="*/ 16 h 122"/>
                    <a:gd name="T30" fmla="*/ 135 w 162"/>
                    <a:gd name="T31" fmla="*/ 17 h 122"/>
                    <a:gd name="T32" fmla="*/ 138 w 162"/>
                    <a:gd name="T33" fmla="*/ 21 h 122"/>
                    <a:gd name="T34" fmla="*/ 144 w 162"/>
                    <a:gd name="T35" fmla="*/ 27 h 122"/>
                    <a:gd name="T36" fmla="*/ 148 w 162"/>
                    <a:gd name="T37" fmla="*/ 32 h 122"/>
                    <a:gd name="T38" fmla="*/ 152 w 162"/>
                    <a:gd name="T39" fmla="*/ 39 h 122"/>
                    <a:gd name="T40" fmla="*/ 156 w 162"/>
                    <a:gd name="T41" fmla="*/ 48 h 122"/>
                    <a:gd name="T42" fmla="*/ 158 w 162"/>
                    <a:gd name="T43" fmla="*/ 55 h 122"/>
                    <a:gd name="T44" fmla="*/ 160 w 162"/>
                    <a:gd name="T45" fmla="*/ 63 h 122"/>
                    <a:gd name="T46" fmla="*/ 162 w 162"/>
                    <a:gd name="T47" fmla="*/ 73 h 122"/>
                    <a:gd name="T48" fmla="*/ 162 w 162"/>
                    <a:gd name="T49" fmla="*/ 82 h 122"/>
                    <a:gd name="T50" fmla="*/ 162 w 162"/>
                    <a:gd name="T51" fmla="*/ 90 h 122"/>
                    <a:gd name="T52" fmla="*/ 162 w 162"/>
                    <a:gd name="T53" fmla="*/ 99 h 122"/>
                    <a:gd name="T54" fmla="*/ 160 w 162"/>
                    <a:gd name="T55" fmla="*/ 105 h 122"/>
                    <a:gd name="T56" fmla="*/ 158 w 162"/>
                    <a:gd name="T57" fmla="*/ 112 h 122"/>
                    <a:gd name="T58" fmla="*/ 156 w 162"/>
                    <a:gd name="T59" fmla="*/ 116 h 122"/>
                    <a:gd name="T60" fmla="*/ 154 w 162"/>
                    <a:gd name="T61" fmla="*/ 119 h 122"/>
                    <a:gd name="T62" fmla="*/ 152 w 162"/>
                    <a:gd name="T63" fmla="*/ 122 h 122"/>
                    <a:gd name="T64" fmla="*/ 148 w 162"/>
                    <a:gd name="T65" fmla="*/ 122 h 122"/>
                    <a:gd name="T66" fmla="*/ 144 w 162"/>
                    <a:gd name="T67" fmla="*/ 122 h 122"/>
                    <a:gd name="T68" fmla="*/ 138 w 162"/>
                    <a:gd name="T69" fmla="*/ 119 h 122"/>
                    <a:gd name="T70" fmla="*/ 131 w 162"/>
                    <a:gd name="T71" fmla="*/ 116 h 122"/>
                    <a:gd name="T72" fmla="*/ 121 w 162"/>
                    <a:gd name="T73" fmla="*/ 111 h 122"/>
                    <a:gd name="T74" fmla="*/ 115 w 162"/>
                    <a:gd name="T75" fmla="*/ 107 h 122"/>
                    <a:gd name="T76" fmla="*/ 111 w 162"/>
                    <a:gd name="T77" fmla="*/ 104 h 122"/>
                    <a:gd name="T78" fmla="*/ 105 w 162"/>
                    <a:gd name="T79" fmla="*/ 99 h 122"/>
                    <a:gd name="T80" fmla="*/ 97 w 162"/>
                    <a:gd name="T81" fmla="*/ 95 h 122"/>
                    <a:gd name="T82" fmla="*/ 92 w 162"/>
                    <a:gd name="T83" fmla="*/ 90 h 122"/>
                    <a:gd name="T84" fmla="*/ 84 w 162"/>
                    <a:gd name="T85" fmla="*/ 83 h 122"/>
                    <a:gd name="T86" fmla="*/ 78 w 162"/>
                    <a:gd name="T87" fmla="*/ 78 h 122"/>
                    <a:gd name="T88" fmla="*/ 70 w 162"/>
                    <a:gd name="T89" fmla="*/ 72 h 122"/>
                    <a:gd name="T90" fmla="*/ 54 w 162"/>
                    <a:gd name="T91" fmla="*/ 58 h 122"/>
                    <a:gd name="T92" fmla="*/ 43 w 162"/>
                    <a:gd name="T93" fmla="*/ 48 h 122"/>
                    <a:gd name="T94" fmla="*/ 31 w 162"/>
                    <a:gd name="T95" fmla="*/ 38 h 122"/>
                    <a:gd name="T96" fmla="*/ 21 w 162"/>
                    <a:gd name="T97" fmla="*/ 27 h 122"/>
                    <a:gd name="T98" fmla="*/ 13 w 162"/>
                    <a:gd name="T99" fmla="*/ 21 h 122"/>
                    <a:gd name="T100" fmla="*/ 7 w 162"/>
                    <a:gd name="T101" fmla="*/ 12 h 122"/>
                    <a:gd name="T102" fmla="*/ 1 w 162"/>
                    <a:gd name="T103" fmla="*/ 5 h 122"/>
                    <a:gd name="T104" fmla="*/ 0 w 162"/>
                    <a:gd name="T105" fmla="*/ 0 h 122"/>
                    <a:gd name="T106" fmla="*/ 0 w 162"/>
                    <a:gd name="T10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2" h="122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0" y="2"/>
                      </a:lnTo>
                      <a:lnTo>
                        <a:pt x="62" y="2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2" y="5"/>
                      </a:lnTo>
                      <a:lnTo>
                        <a:pt x="99" y="5"/>
                      </a:lnTo>
                      <a:lnTo>
                        <a:pt x="107" y="7"/>
                      </a:lnTo>
                      <a:lnTo>
                        <a:pt x="113" y="9"/>
                      </a:lnTo>
                      <a:lnTo>
                        <a:pt x="121" y="10"/>
                      </a:lnTo>
                      <a:lnTo>
                        <a:pt x="127" y="14"/>
                      </a:lnTo>
                      <a:lnTo>
                        <a:pt x="131" y="16"/>
                      </a:lnTo>
                      <a:lnTo>
                        <a:pt x="135" y="17"/>
                      </a:lnTo>
                      <a:lnTo>
                        <a:pt x="138" y="21"/>
                      </a:lnTo>
                      <a:lnTo>
                        <a:pt x="144" y="27"/>
                      </a:lnTo>
                      <a:lnTo>
                        <a:pt x="148" y="32"/>
                      </a:lnTo>
                      <a:lnTo>
                        <a:pt x="152" y="39"/>
                      </a:lnTo>
                      <a:lnTo>
                        <a:pt x="156" y="48"/>
                      </a:lnTo>
                      <a:lnTo>
                        <a:pt x="158" y="55"/>
                      </a:lnTo>
                      <a:lnTo>
                        <a:pt x="160" y="63"/>
                      </a:lnTo>
                      <a:lnTo>
                        <a:pt x="162" y="73"/>
                      </a:lnTo>
                      <a:lnTo>
                        <a:pt x="162" y="82"/>
                      </a:lnTo>
                      <a:lnTo>
                        <a:pt x="162" y="90"/>
                      </a:lnTo>
                      <a:lnTo>
                        <a:pt x="162" y="99"/>
                      </a:lnTo>
                      <a:lnTo>
                        <a:pt x="160" y="105"/>
                      </a:lnTo>
                      <a:lnTo>
                        <a:pt x="158" y="112"/>
                      </a:lnTo>
                      <a:lnTo>
                        <a:pt x="156" y="116"/>
                      </a:lnTo>
                      <a:lnTo>
                        <a:pt x="154" y="119"/>
                      </a:lnTo>
                      <a:lnTo>
                        <a:pt x="152" y="122"/>
                      </a:lnTo>
                      <a:lnTo>
                        <a:pt x="148" y="122"/>
                      </a:lnTo>
                      <a:lnTo>
                        <a:pt x="144" y="122"/>
                      </a:lnTo>
                      <a:lnTo>
                        <a:pt x="138" y="119"/>
                      </a:lnTo>
                      <a:lnTo>
                        <a:pt x="131" y="116"/>
                      </a:lnTo>
                      <a:lnTo>
                        <a:pt x="121" y="111"/>
                      </a:lnTo>
                      <a:lnTo>
                        <a:pt x="115" y="107"/>
                      </a:lnTo>
                      <a:lnTo>
                        <a:pt x="111" y="104"/>
                      </a:lnTo>
                      <a:lnTo>
                        <a:pt x="105" y="99"/>
                      </a:lnTo>
                      <a:lnTo>
                        <a:pt x="97" y="95"/>
                      </a:lnTo>
                      <a:lnTo>
                        <a:pt x="92" y="90"/>
                      </a:lnTo>
                      <a:lnTo>
                        <a:pt x="84" y="83"/>
                      </a:lnTo>
                      <a:lnTo>
                        <a:pt x="78" y="78"/>
                      </a:lnTo>
                      <a:lnTo>
                        <a:pt x="70" y="72"/>
                      </a:lnTo>
                      <a:lnTo>
                        <a:pt x="54" y="58"/>
                      </a:lnTo>
                      <a:lnTo>
                        <a:pt x="43" y="48"/>
                      </a:lnTo>
                      <a:lnTo>
                        <a:pt x="31" y="38"/>
                      </a:lnTo>
                      <a:lnTo>
                        <a:pt x="21" y="27"/>
                      </a:lnTo>
                      <a:lnTo>
                        <a:pt x="13" y="21"/>
                      </a:lnTo>
                      <a:lnTo>
                        <a:pt x="7" y="12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5" name="Freeform 44"/>
                <p:cNvSpPr/>
                <p:nvPr/>
              </p:nvSpPr>
              <p:spPr bwMode="auto">
                <a:xfrm>
                  <a:off x="5429250" y="1057275"/>
                  <a:ext cx="273050" cy="61912"/>
                </a:xfrm>
                <a:custGeom>
                  <a:avLst/>
                  <a:gdLst>
                    <a:gd name="T0" fmla="*/ 337 w 345"/>
                    <a:gd name="T1" fmla="*/ 13 h 78"/>
                    <a:gd name="T2" fmla="*/ 345 w 345"/>
                    <a:gd name="T3" fmla="*/ 27 h 78"/>
                    <a:gd name="T4" fmla="*/ 345 w 345"/>
                    <a:gd name="T5" fmla="*/ 32 h 78"/>
                    <a:gd name="T6" fmla="*/ 343 w 345"/>
                    <a:gd name="T7" fmla="*/ 39 h 78"/>
                    <a:gd name="T8" fmla="*/ 339 w 345"/>
                    <a:gd name="T9" fmla="*/ 44 h 78"/>
                    <a:gd name="T10" fmla="*/ 331 w 345"/>
                    <a:gd name="T11" fmla="*/ 45 h 78"/>
                    <a:gd name="T12" fmla="*/ 321 w 345"/>
                    <a:gd name="T13" fmla="*/ 47 h 78"/>
                    <a:gd name="T14" fmla="*/ 317 w 345"/>
                    <a:gd name="T15" fmla="*/ 49 h 78"/>
                    <a:gd name="T16" fmla="*/ 309 w 345"/>
                    <a:gd name="T17" fmla="*/ 49 h 78"/>
                    <a:gd name="T18" fmla="*/ 302 w 345"/>
                    <a:gd name="T19" fmla="*/ 51 h 78"/>
                    <a:gd name="T20" fmla="*/ 292 w 345"/>
                    <a:gd name="T21" fmla="*/ 52 h 78"/>
                    <a:gd name="T22" fmla="*/ 278 w 345"/>
                    <a:gd name="T23" fmla="*/ 54 h 78"/>
                    <a:gd name="T24" fmla="*/ 262 w 345"/>
                    <a:gd name="T25" fmla="*/ 56 h 78"/>
                    <a:gd name="T26" fmla="*/ 247 w 345"/>
                    <a:gd name="T27" fmla="*/ 57 h 78"/>
                    <a:gd name="T28" fmla="*/ 227 w 345"/>
                    <a:gd name="T29" fmla="*/ 59 h 78"/>
                    <a:gd name="T30" fmla="*/ 206 w 345"/>
                    <a:gd name="T31" fmla="*/ 61 h 78"/>
                    <a:gd name="T32" fmla="*/ 182 w 345"/>
                    <a:gd name="T33" fmla="*/ 62 h 78"/>
                    <a:gd name="T34" fmla="*/ 159 w 345"/>
                    <a:gd name="T35" fmla="*/ 64 h 78"/>
                    <a:gd name="T36" fmla="*/ 131 w 345"/>
                    <a:gd name="T37" fmla="*/ 68 h 78"/>
                    <a:gd name="T38" fmla="*/ 102 w 345"/>
                    <a:gd name="T39" fmla="*/ 69 h 78"/>
                    <a:gd name="T40" fmla="*/ 71 w 345"/>
                    <a:gd name="T41" fmla="*/ 73 h 78"/>
                    <a:gd name="T42" fmla="*/ 37 w 345"/>
                    <a:gd name="T43" fmla="*/ 74 h 78"/>
                    <a:gd name="T44" fmla="*/ 0 w 345"/>
                    <a:gd name="T45" fmla="*/ 78 h 78"/>
                    <a:gd name="T46" fmla="*/ 20 w 345"/>
                    <a:gd name="T47" fmla="*/ 28 h 78"/>
                    <a:gd name="T48" fmla="*/ 57 w 345"/>
                    <a:gd name="T49" fmla="*/ 23 h 78"/>
                    <a:gd name="T50" fmla="*/ 92 w 345"/>
                    <a:gd name="T51" fmla="*/ 18 h 78"/>
                    <a:gd name="T52" fmla="*/ 123 w 345"/>
                    <a:gd name="T53" fmla="*/ 15 h 78"/>
                    <a:gd name="T54" fmla="*/ 155 w 345"/>
                    <a:gd name="T55" fmla="*/ 11 h 78"/>
                    <a:gd name="T56" fmla="*/ 182 w 345"/>
                    <a:gd name="T57" fmla="*/ 8 h 78"/>
                    <a:gd name="T58" fmla="*/ 208 w 345"/>
                    <a:gd name="T59" fmla="*/ 5 h 78"/>
                    <a:gd name="T60" fmla="*/ 231 w 345"/>
                    <a:gd name="T61" fmla="*/ 3 h 78"/>
                    <a:gd name="T62" fmla="*/ 251 w 345"/>
                    <a:gd name="T63" fmla="*/ 1 h 78"/>
                    <a:gd name="T64" fmla="*/ 268 w 345"/>
                    <a:gd name="T65" fmla="*/ 0 h 78"/>
                    <a:gd name="T66" fmla="*/ 286 w 345"/>
                    <a:gd name="T67" fmla="*/ 0 h 78"/>
                    <a:gd name="T68" fmla="*/ 300 w 345"/>
                    <a:gd name="T69" fmla="*/ 0 h 78"/>
                    <a:gd name="T70" fmla="*/ 309 w 345"/>
                    <a:gd name="T71" fmla="*/ 0 h 78"/>
                    <a:gd name="T72" fmla="*/ 319 w 345"/>
                    <a:gd name="T73" fmla="*/ 1 h 78"/>
                    <a:gd name="T74" fmla="*/ 325 w 345"/>
                    <a:gd name="T75" fmla="*/ 3 h 78"/>
                    <a:gd name="T76" fmla="*/ 329 w 345"/>
                    <a:gd name="T77" fmla="*/ 5 h 78"/>
                    <a:gd name="T78" fmla="*/ 331 w 345"/>
                    <a:gd name="T79" fmla="*/ 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45" h="78">
                      <a:moveTo>
                        <a:pt x="331" y="6"/>
                      </a:moveTo>
                      <a:lnTo>
                        <a:pt x="337" y="13"/>
                      </a:lnTo>
                      <a:lnTo>
                        <a:pt x="341" y="22"/>
                      </a:lnTo>
                      <a:lnTo>
                        <a:pt x="345" y="27"/>
                      </a:lnTo>
                      <a:lnTo>
                        <a:pt x="345" y="30"/>
                      </a:lnTo>
                      <a:lnTo>
                        <a:pt x="345" y="32"/>
                      </a:lnTo>
                      <a:lnTo>
                        <a:pt x="345" y="35"/>
                      </a:lnTo>
                      <a:lnTo>
                        <a:pt x="343" y="39"/>
                      </a:lnTo>
                      <a:lnTo>
                        <a:pt x="341" y="42"/>
                      </a:lnTo>
                      <a:lnTo>
                        <a:pt x="339" y="44"/>
                      </a:lnTo>
                      <a:lnTo>
                        <a:pt x="335" y="45"/>
                      </a:lnTo>
                      <a:lnTo>
                        <a:pt x="331" y="45"/>
                      </a:lnTo>
                      <a:lnTo>
                        <a:pt x="327" y="47"/>
                      </a:lnTo>
                      <a:lnTo>
                        <a:pt x="321" y="47"/>
                      </a:lnTo>
                      <a:lnTo>
                        <a:pt x="319" y="47"/>
                      </a:lnTo>
                      <a:lnTo>
                        <a:pt x="317" y="49"/>
                      </a:lnTo>
                      <a:lnTo>
                        <a:pt x="313" y="49"/>
                      </a:lnTo>
                      <a:lnTo>
                        <a:pt x="309" y="49"/>
                      </a:lnTo>
                      <a:lnTo>
                        <a:pt x="305" y="51"/>
                      </a:lnTo>
                      <a:lnTo>
                        <a:pt x="302" y="51"/>
                      </a:lnTo>
                      <a:lnTo>
                        <a:pt x="296" y="51"/>
                      </a:lnTo>
                      <a:lnTo>
                        <a:pt x="292" y="52"/>
                      </a:lnTo>
                      <a:lnTo>
                        <a:pt x="284" y="52"/>
                      </a:lnTo>
                      <a:lnTo>
                        <a:pt x="278" y="54"/>
                      </a:lnTo>
                      <a:lnTo>
                        <a:pt x="270" y="54"/>
                      </a:lnTo>
                      <a:lnTo>
                        <a:pt x="262" y="56"/>
                      </a:lnTo>
                      <a:lnTo>
                        <a:pt x="255" y="56"/>
                      </a:lnTo>
                      <a:lnTo>
                        <a:pt x="247" y="57"/>
                      </a:lnTo>
                      <a:lnTo>
                        <a:pt x="237" y="57"/>
                      </a:lnTo>
                      <a:lnTo>
                        <a:pt x="227" y="59"/>
                      </a:lnTo>
                      <a:lnTo>
                        <a:pt x="217" y="59"/>
                      </a:lnTo>
                      <a:lnTo>
                        <a:pt x="206" y="61"/>
                      </a:lnTo>
                      <a:lnTo>
                        <a:pt x="196" y="61"/>
                      </a:lnTo>
                      <a:lnTo>
                        <a:pt x="182" y="62"/>
                      </a:lnTo>
                      <a:lnTo>
                        <a:pt x="170" y="64"/>
                      </a:lnTo>
                      <a:lnTo>
                        <a:pt x="159" y="64"/>
                      </a:lnTo>
                      <a:lnTo>
                        <a:pt x="145" y="66"/>
                      </a:lnTo>
                      <a:lnTo>
                        <a:pt x="131" y="68"/>
                      </a:lnTo>
                      <a:lnTo>
                        <a:pt x="116" y="68"/>
                      </a:lnTo>
                      <a:lnTo>
                        <a:pt x="102" y="69"/>
                      </a:lnTo>
                      <a:lnTo>
                        <a:pt x="86" y="71"/>
                      </a:lnTo>
                      <a:lnTo>
                        <a:pt x="71" y="73"/>
                      </a:lnTo>
                      <a:lnTo>
                        <a:pt x="53" y="74"/>
                      </a:lnTo>
                      <a:lnTo>
                        <a:pt x="37" y="74"/>
                      </a:lnTo>
                      <a:lnTo>
                        <a:pt x="20" y="76"/>
                      </a:lnTo>
                      <a:lnTo>
                        <a:pt x="0" y="78"/>
                      </a:lnTo>
                      <a:lnTo>
                        <a:pt x="0" y="32"/>
                      </a:lnTo>
                      <a:lnTo>
                        <a:pt x="20" y="28"/>
                      </a:lnTo>
                      <a:lnTo>
                        <a:pt x="39" y="27"/>
                      </a:lnTo>
                      <a:lnTo>
                        <a:pt x="57" y="23"/>
                      </a:lnTo>
                      <a:lnTo>
                        <a:pt x="75" y="22"/>
                      </a:lnTo>
                      <a:lnTo>
                        <a:pt x="92" y="18"/>
                      </a:lnTo>
                      <a:lnTo>
                        <a:pt x="108" y="17"/>
                      </a:lnTo>
                      <a:lnTo>
                        <a:pt x="123" y="15"/>
                      </a:lnTo>
                      <a:lnTo>
                        <a:pt x="139" y="13"/>
                      </a:lnTo>
                      <a:lnTo>
                        <a:pt x="155" y="11"/>
                      </a:lnTo>
                      <a:lnTo>
                        <a:pt x="168" y="10"/>
                      </a:lnTo>
                      <a:lnTo>
                        <a:pt x="182" y="8"/>
                      </a:lnTo>
                      <a:lnTo>
                        <a:pt x="194" y="6"/>
                      </a:lnTo>
                      <a:lnTo>
                        <a:pt x="208" y="5"/>
                      </a:lnTo>
                      <a:lnTo>
                        <a:pt x="219" y="3"/>
                      </a:lnTo>
                      <a:lnTo>
                        <a:pt x="231" y="3"/>
                      </a:lnTo>
                      <a:lnTo>
                        <a:pt x="241" y="1"/>
                      </a:lnTo>
                      <a:lnTo>
                        <a:pt x="251" y="1"/>
                      </a:lnTo>
                      <a:lnTo>
                        <a:pt x="260" y="0"/>
                      </a:lnTo>
                      <a:lnTo>
                        <a:pt x="268" y="0"/>
                      </a:lnTo>
                      <a:lnTo>
                        <a:pt x="278" y="0"/>
                      </a:lnTo>
                      <a:lnTo>
                        <a:pt x="286" y="0"/>
                      </a:lnTo>
                      <a:lnTo>
                        <a:pt x="292" y="0"/>
                      </a:lnTo>
                      <a:lnTo>
                        <a:pt x="300" y="0"/>
                      </a:lnTo>
                      <a:lnTo>
                        <a:pt x="305" y="0"/>
                      </a:lnTo>
                      <a:lnTo>
                        <a:pt x="309" y="0"/>
                      </a:lnTo>
                      <a:lnTo>
                        <a:pt x="315" y="0"/>
                      </a:lnTo>
                      <a:lnTo>
                        <a:pt x="319" y="1"/>
                      </a:lnTo>
                      <a:lnTo>
                        <a:pt x="323" y="1"/>
                      </a:lnTo>
                      <a:lnTo>
                        <a:pt x="325" y="3"/>
                      </a:lnTo>
                      <a:lnTo>
                        <a:pt x="327" y="3"/>
                      </a:lnTo>
                      <a:lnTo>
                        <a:pt x="329" y="5"/>
                      </a:lnTo>
                      <a:lnTo>
                        <a:pt x="331" y="6"/>
                      </a:lnTo>
                      <a:lnTo>
                        <a:pt x="331" y="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6" name="Freeform 45"/>
                <p:cNvSpPr/>
                <p:nvPr/>
              </p:nvSpPr>
              <p:spPr bwMode="auto">
                <a:xfrm>
                  <a:off x="5345113" y="839788"/>
                  <a:ext cx="107950" cy="355600"/>
                </a:xfrm>
                <a:custGeom>
                  <a:avLst/>
                  <a:gdLst>
                    <a:gd name="T0" fmla="*/ 1 w 135"/>
                    <a:gd name="T1" fmla="*/ 21 h 448"/>
                    <a:gd name="T2" fmla="*/ 5 w 135"/>
                    <a:gd name="T3" fmla="*/ 10 h 448"/>
                    <a:gd name="T4" fmla="*/ 9 w 135"/>
                    <a:gd name="T5" fmla="*/ 4 h 448"/>
                    <a:gd name="T6" fmla="*/ 17 w 135"/>
                    <a:gd name="T7" fmla="*/ 0 h 448"/>
                    <a:gd name="T8" fmla="*/ 29 w 135"/>
                    <a:gd name="T9" fmla="*/ 2 h 448"/>
                    <a:gd name="T10" fmla="*/ 43 w 135"/>
                    <a:gd name="T11" fmla="*/ 5 h 448"/>
                    <a:gd name="T12" fmla="*/ 60 w 135"/>
                    <a:gd name="T13" fmla="*/ 10 h 448"/>
                    <a:gd name="T14" fmla="*/ 84 w 135"/>
                    <a:gd name="T15" fmla="*/ 14 h 448"/>
                    <a:gd name="T16" fmla="*/ 99 w 135"/>
                    <a:gd name="T17" fmla="*/ 36 h 448"/>
                    <a:gd name="T18" fmla="*/ 103 w 135"/>
                    <a:gd name="T19" fmla="*/ 77 h 448"/>
                    <a:gd name="T20" fmla="*/ 107 w 135"/>
                    <a:gd name="T21" fmla="*/ 114 h 448"/>
                    <a:gd name="T22" fmla="*/ 111 w 135"/>
                    <a:gd name="T23" fmla="*/ 148 h 448"/>
                    <a:gd name="T24" fmla="*/ 113 w 135"/>
                    <a:gd name="T25" fmla="*/ 182 h 448"/>
                    <a:gd name="T26" fmla="*/ 117 w 135"/>
                    <a:gd name="T27" fmla="*/ 212 h 448"/>
                    <a:gd name="T28" fmla="*/ 119 w 135"/>
                    <a:gd name="T29" fmla="*/ 241 h 448"/>
                    <a:gd name="T30" fmla="*/ 123 w 135"/>
                    <a:gd name="T31" fmla="*/ 267 h 448"/>
                    <a:gd name="T32" fmla="*/ 125 w 135"/>
                    <a:gd name="T33" fmla="*/ 291 h 448"/>
                    <a:gd name="T34" fmla="*/ 127 w 135"/>
                    <a:gd name="T35" fmla="*/ 313 h 448"/>
                    <a:gd name="T36" fmla="*/ 129 w 135"/>
                    <a:gd name="T37" fmla="*/ 331 h 448"/>
                    <a:gd name="T38" fmla="*/ 131 w 135"/>
                    <a:gd name="T39" fmla="*/ 348 h 448"/>
                    <a:gd name="T40" fmla="*/ 133 w 135"/>
                    <a:gd name="T41" fmla="*/ 364 h 448"/>
                    <a:gd name="T42" fmla="*/ 133 w 135"/>
                    <a:gd name="T43" fmla="*/ 375 h 448"/>
                    <a:gd name="T44" fmla="*/ 133 w 135"/>
                    <a:gd name="T45" fmla="*/ 386 h 448"/>
                    <a:gd name="T46" fmla="*/ 135 w 135"/>
                    <a:gd name="T47" fmla="*/ 394 h 448"/>
                    <a:gd name="T48" fmla="*/ 135 w 135"/>
                    <a:gd name="T49" fmla="*/ 404 h 448"/>
                    <a:gd name="T50" fmla="*/ 135 w 135"/>
                    <a:gd name="T51" fmla="*/ 416 h 448"/>
                    <a:gd name="T52" fmla="*/ 135 w 135"/>
                    <a:gd name="T53" fmla="*/ 425 h 448"/>
                    <a:gd name="T54" fmla="*/ 133 w 135"/>
                    <a:gd name="T55" fmla="*/ 433 h 448"/>
                    <a:gd name="T56" fmla="*/ 133 w 135"/>
                    <a:gd name="T57" fmla="*/ 442 h 448"/>
                    <a:gd name="T58" fmla="*/ 131 w 135"/>
                    <a:gd name="T59" fmla="*/ 448 h 448"/>
                    <a:gd name="T60" fmla="*/ 127 w 135"/>
                    <a:gd name="T61" fmla="*/ 448 h 448"/>
                    <a:gd name="T62" fmla="*/ 123 w 135"/>
                    <a:gd name="T63" fmla="*/ 447 h 448"/>
                    <a:gd name="T64" fmla="*/ 117 w 135"/>
                    <a:gd name="T65" fmla="*/ 442 h 448"/>
                    <a:gd name="T66" fmla="*/ 109 w 135"/>
                    <a:gd name="T67" fmla="*/ 433 h 448"/>
                    <a:gd name="T68" fmla="*/ 103 w 135"/>
                    <a:gd name="T69" fmla="*/ 425 h 448"/>
                    <a:gd name="T70" fmla="*/ 101 w 135"/>
                    <a:gd name="T71" fmla="*/ 415 h 448"/>
                    <a:gd name="T72" fmla="*/ 95 w 135"/>
                    <a:gd name="T73" fmla="*/ 401 h 448"/>
                    <a:gd name="T74" fmla="*/ 91 w 135"/>
                    <a:gd name="T75" fmla="*/ 382 h 448"/>
                    <a:gd name="T76" fmla="*/ 88 w 135"/>
                    <a:gd name="T77" fmla="*/ 358 h 448"/>
                    <a:gd name="T78" fmla="*/ 82 w 135"/>
                    <a:gd name="T79" fmla="*/ 331 h 448"/>
                    <a:gd name="T80" fmla="*/ 76 w 135"/>
                    <a:gd name="T81" fmla="*/ 301 h 448"/>
                    <a:gd name="T82" fmla="*/ 72 w 135"/>
                    <a:gd name="T83" fmla="*/ 265 h 448"/>
                    <a:gd name="T84" fmla="*/ 66 w 135"/>
                    <a:gd name="T85" fmla="*/ 226 h 448"/>
                    <a:gd name="T86" fmla="*/ 58 w 135"/>
                    <a:gd name="T87" fmla="*/ 190 h 448"/>
                    <a:gd name="T88" fmla="*/ 52 w 135"/>
                    <a:gd name="T89" fmla="*/ 160 h 448"/>
                    <a:gd name="T90" fmla="*/ 46 w 135"/>
                    <a:gd name="T91" fmla="*/ 133 h 448"/>
                    <a:gd name="T92" fmla="*/ 41 w 135"/>
                    <a:gd name="T93" fmla="*/ 111 h 448"/>
                    <a:gd name="T94" fmla="*/ 35 w 135"/>
                    <a:gd name="T95" fmla="*/ 94 h 448"/>
                    <a:gd name="T96" fmla="*/ 31 w 135"/>
                    <a:gd name="T97" fmla="*/ 80 h 448"/>
                    <a:gd name="T98" fmla="*/ 25 w 135"/>
                    <a:gd name="T99" fmla="*/ 70 h 448"/>
                    <a:gd name="T100" fmla="*/ 17 w 135"/>
                    <a:gd name="T101" fmla="*/ 61 h 448"/>
                    <a:gd name="T102" fmla="*/ 9 w 135"/>
                    <a:gd name="T103" fmla="*/ 51 h 448"/>
                    <a:gd name="T104" fmla="*/ 3 w 135"/>
                    <a:gd name="T105" fmla="*/ 41 h 448"/>
                    <a:gd name="T106" fmla="*/ 0 w 135"/>
                    <a:gd name="T107" fmla="*/ 31 h 448"/>
                    <a:gd name="T108" fmla="*/ 0 w 135"/>
                    <a:gd name="T109" fmla="*/ 26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5" h="448">
                      <a:moveTo>
                        <a:pt x="0" y="26"/>
                      </a:moveTo>
                      <a:lnTo>
                        <a:pt x="1" y="21"/>
                      </a:lnTo>
                      <a:lnTo>
                        <a:pt x="3" y="16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9" y="4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5" y="4"/>
                      </a:lnTo>
                      <a:lnTo>
                        <a:pt x="43" y="5"/>
                      </a:lnTo>
                      <a:lnTo>
                        <a:pt x="50" y="7"/>
                      </a:lnTo>
                      <a:lnTo>
                        <a:pt x="60" y="10"/>
                      </a:lnTo>
                      <a:lnTo>
                        <a:pt x="72" y="12"/>
                      </a:lnTo>
                      <a:lnTo>
                        <a:pt x="84" y="14"/>
                      </a:lnTo>
                      <a:lnTo>
                        <a:pt x="97" y="16"/>
                      </a:lnTo>
                      <a:lnTo>
                        <a:pt x="99" y="36"/>
                      </a:lnTo>
                      <a:lnTo>
                        <a:pt x="101" y="56"/>
                      </a:lnTo>
                      <a:lnTo>
                        <a:pt x="103" y="77"/>
                      </a:lnTo>
                      <a:lnTo>
                        <a:pt x="105" y="95"/>
                      </a:lnTo>
                      <a:lnTo>
                        <a:pt x="107" y="114"/>
                      </a:lnTo>
                      <a:lnTo>
                        <a:pt x="109" y="131"/>
                      </a:lnTo>
                      <a:lnTo>
                        <a:pt x="111" y="148"/>
                      </a:lnTo>
                      <a:lnTo>
                        <a:pt x="113" y="165"/>
                      </a:lnTo>
                      <a:lnTo>
                        <a:pt x="113" y="182"/>
                      </a:lnTo>
                      <a:lnTo>
                        <a:pt x="115" y="197"/>
                      </a:lnTo>
                      <a:lnTo>
                        <a:pt x="117" y="212"/>
                      </a:lnTo>
                      <a:lnTo>
                        <a:pt x="119" y="226"/>
                      </a:lnTo>
                      <a:lnTo>
                        <a:pt x="119" y="241"/>
                      </a:lnTo>
                      <a:lnTo>
                        <a:pt x="121" y="255"/>
                      </a:lnTo>
                      <a:lnTo>
                        <a:pt x="123" y="267"/>
                      </a:lnTo>
                      <a:lnTo>
                        <a:pt x="125" y="279"/>
                      </a:lnTo>
                      <a:lnTo>
                        <a:pt x="125" y="291"/>
                      </a:lnTo>
                      <a:lnTo>
                        <a:pt x="127" y="302"/>
                      </a:lnTo>
                      <a:lnTo>
                        <a:pt x="127" y="313"/>
                      </a:lnTo>
                      <a:lnTo>
                        <a:pt x="129" y="323"/>
                      </a:lnTo>
                      <a:lnTo>
                        <a:pt x="129" y="331"/>
                      </a:lnTo>
                      <a:lnTo>
                        <a:pt x="131" y="340"/>
                      </a:lnTo>
                      <a:lnTo>
                        <a:pt x="131" y="348"/>
                      </a:lnTo>
                      <a:lnTo>
                        <a:pt x="131" y="357"/>
                      </a:lnTo>
                      <a:lnTo>
                        <a:pt x="133" y="364"/>
                      </a:lnTo>
                      <a:lnTo>
                        <a:pt x="133" y="370"/>
                      </a:lnTo>
                      <a:lnTo>
                        <a:pt x="133" y="375"/>
                      </a:lnTo>
                      <a:lnTo>
                        <a:pt x="133" y="382"/>
                      </a:lnTo>
                      <a:lnTo>
                        <a:pt x="133" y="386"/>
                      </a:lnTo>
                      <a:lnTo>
                        <a:pt x="135" y="391"/>
                      </a:lnTo>
                      <a:lnTo>
                        <a:pt x="135" y="394"/>
                      </a:lnTo>
                      <a:lnTo>
                        <a:pt x="135" y="398"/>
                      </a:lnTo>
                      <a:lnTo>
                        <a:pt x="135" y="404"/>
                      </a:lnTo>
                      <a:lnTo>
                        <a:pt x="135" y="409"/>
                      </a:lnTo>
                      <a:lnTo>
                        <a:pt x="135" y="416"/>
                      </a:lnTo>
                      <a:lnTo>
                        <a:pt x="135" y="421"/>
                      </a:lnTo>
                      <a:lnTo>
                        <a:pt x="135" y="425"/>
                      </a:lnTo>
                      <a:lnTo>
                        <a:pt x="135" y="430"/>
                      </a:lnTo>
                      <a:lnTo>
                        <a:pt x="133" y="433"/>
                      </a:lnTo>
                      <a:lnTo>
                        <a:pt x="133" y="437"/>
                      </a:lnTo>
                      <a:lnTo>
                        <a:pt x="133" y="442"/>
                      </a:lnTo>
                      <a:lnTo>
                        <a:pt x="133" y="445"/>
                      </a:lnTo>
                      <a:lnTo>
                        <a:pt x="131" y="448"/>
                      </a:lnTo>
                      <a:lnTo>
                        <a:pt x="129" y="448"/>
                      </a:lnTo>
                      <a:lnTo>
                        <a:pt x="127" y="448"/>
                      </a:lnTo>
                      <a:lnTo>
                        <a:pt x="125" y="447"/>
                      </a:lnTo>
                      <a:lnTo>
                        <a:pt x="123" y="447"/>
                      </a:lnTo>
                      <a:lnTo>
                        <a:pt x="119" y="443"/>
                      </a:lnTo>
                      <a:lnTo>
                        <a:pt x="117" y="442"/>
                      </a:lnTo>
                      <a:lnTo>
                        <a:pt x="113" y="438"/>
                      </a:lnTo>
                      <a:lnTo>
                        <a:pt x="109" y="433"/>
                      </a:lnTo>
                      <a:lnTo>
                        <a:pt x="105" y="428"/>
                      </a:lnTo>
                      <a:lnTo>
                        <a:pt x="103" y="425"/>
                      </a:lnTo>
                      <a:lnTo>
                        <a:pt x="103" y="420"/>
                      </a:lnTo>
                      <a:lnTo>
                        <a:pt x="101" y="415"/>
                      </a:lnTo>
                      <a:lnTo>
                        <a:pt x="97" y="408"/>
                      </a:lnTo>
                      <a:lnTo>
                        <a:pt x="95" y="401"/>
                      </a:lnTo>
                      <a:lnTo>
                        <a:pt x="93" y="392"/>
                      </a:lnTo>
                      <a:lnTo>
                        <a:pt x="91" y="382"/>
                      </a:lnTo>
                      <a:lnTo>
                        <a:pt x="90" y="370"/>
                      </a:lnTo>
                      <a:lnTo>
                        <a:pt x="88" y="358"/>
                      </a:lnTo>
                      <a:lnTo>
                        <a:pt x="84" y="347"/>
                      </a:lnTo>
                      <a:lnTo>
                        <a:pt x="82" y="331"/>
                      </a:lnTo>
                      <a:lnTo>
                        <a:pt x="80" y="316"/>
                      </a:lnTo>
                      <a:lnTo>
                        <a:pt x="76" y="301"/>
                      </a:lnTo>
                      <a:lnTo>
                        <a:pt x="74" y="282"/>
                      </a:lnTo>
                      <a:lnTo>
                        <a:pt x="72" y="265"/>
                      </a:lnTo>
                      <a:lnTo>
                        <a:pt x="68" y="245"/>
                      </a:lnTo>
                      <a:lnTo>
                        <a:pt x="66" y="226"/>
                      </a:lnTo>
                      <a:lnTo>
                        <a:pt x="62" y="207"/>
                      </a:lnTo>
                      <a:lnTo>
                        <a:pt x="58" y="190"/>
                      </a:lnTo>
                      <a:lnTo>
                        <a:pt x="56" y="173"/>
                      </a:lnTo>
                      <a:lnTo>
                        <a:pt x="52" y="160"/>
                      </a:lnTo>
                      <a:lnTo>
                        <a:pt x="50" y="145"/>
                      </a:lnTo>
                      <a:lnTo>
                        <a:pt x="46" y="133"/>
                      </a:lnTo>
                      <a:lnTo>
                        <a:pt x="45" y="121"/>
                      </a:lnTo>
                      <a:lnTo>
                        <a:pt x="41" y="111"/>
                      </a:lnTo>
                      <a:lnTo>
                        <a:pt x="39" y="102"/>
                      </a:lnTo>
                      <a:lnTo>
                        <a:pt x="35" y="94"/>
                      </a:lnTo>
                      <a:lnTo>
                        <a:pt x="33" y="85"/>
                      </a:lnTo>
                      <a:lnTo>
                        <a:pt x="31" y="80"/>
                      </a:lnTo>
                      <a:lnTo>
                        <a:pt x="27" y="73"/>
                      </a:lnTo>
                      <a:lnTo>
                        <a:pt x="25" y="70"/>
                      </a:lnTo>
                      <a:lnTo>
                        <a:pt x="23" y="66"/>
                      </a:lnTo>
                      <a:lnTo>
                        <a:pt x="17" y="61"/>
                      </a:lnTo>
                      <a:lnTo>
                        <a:pt x="13" y="56"/>
                      </a:lnTo>
                      <a:lnTo>
                        <a:pt x="9" y="51"/>
                      </a:lnTo>
                      <a:lnTo>
                        <a:pt x="5" y="46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0" y="2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7" name="Freeform 46"/>
                <p:cNvSpPr/>
                <p:nvPr/>
              </p:nvSpPr>
              <p:spPr bwMode="auto">
                <a:xfrm>
                  <a:off x="5389563" y="795338"/>
                  <a:ext cx="358775" cy="290512"/>
                </a:xfrm>
                <a:custGeom>
                  <a:avLst/>
                  <a:gdLst>
                    <a:gd name="T0" fmla="*/ 421 w 452"/>
                    <a:gd name="T1" fmla="*/ 48 h 367"/>
                    <a:gd name="T2" fmla="*/ 445 w 452"/>
                    <a:gd name="T3" fmla="*/ 63 h 367"/>
                    <a:gd name="T4" fmla="*/ 452 w 452"/>
                    <a:gd name="T5" fmla="*/ 77 h 367"/>
                    <a:gd name="T6" fmla="*/ 448 w 452"/>
                    <a:gd name="T7" fmla="*/ 87 h 367"/>
                    <a:gd name="T8" fmla="*/ 439 w 452"/>
                    <a:gd name="T9" fmla="*/ 97 h 367"/>
                    <a:gd name="T10" fmla="*/ 427 w 452"/>
                    <a:gd name="T11" fmla="*/ 104 h 367"/>
                    <a:gd name="T12" fmla="*/ 423 w 452"/>
                    <a:gd name="T13" fmla="*/ 109 h 367"/>
                    <a:gd name="T14" fmla="*/ 417 w 452"/>
                    <a:gd name="T15" fmla="*/ 119 h 367"/>
                    <a:gd name="T16" fmla="*/ 409 w 452"/>
                    <a:gd name="T17" fmla="*/ 134 h 367"/>
                    <a:gd name="T18" fmla="*/ 401 w 452"/>
                    <a:gd name="T19" fmla="*/ 153 h 367"/>
                    <a:gd name="T20" fmla="*/ 394 w 452"/>
                    <a:gd name="T21" fmla="*/ 175 h 367"/>
                    <a:gd name="T22" fmla="*/ 384 w 452"/>
                    <a:gd name="T23" fmla="*/ 202 h 367"/>
                    <a:gd name="T24" fmla="*/ 374 w 452"/>
                    <a:gd name="T25" fmla="*/ 233 h 367"/>
                    <a:gd name="T26" fmla="*/ 362 w 452"/>
                    <a:gd name="T27" fmla="*/ 268 h 367"/>
                    <a:gd name="T28" fmla="*/ 353 w 452"/>
                    <a:gd name="T29" fmla="*/ 308 h 367"/>
                    <a:gd name="T30" fmla="*/ 339 w 452"/>
                    <a:gd name="T31" fmla="*/ 352 h 367"/>
                    <a:gd name="T32" fmla="*/ 284 w 452"/>
                    <a:gd name="T33" fmla="*/ 340 h 367"/>
                    <a:gd name="T34" fmla="*/ 298 w 452"/>
                    <a:gd name="T35" fmla="*/ 268 h 367"/>
                    <a:gd name="T36" fmla="*/ 308 w 452"/>
                    <a:gd name="T37" fmla="*/ 212 h 367"/>
                    <a:gd name="T38" fmla="*/ 315 w 452"/>
                    <a:gd name="T39" fmla="*/ 172 h 367"/>
                    <a:gd name="T40" fmla="*/ 319 w 452"/>
                    <a:gd name="T41" fmla="*/ 143 h 367"/>
                    <a:gd name="T42" fmla="*/ 321 w 452"/>
                    <a:gd name="T43" fmla="*/ 128 h 367"/>
                    <a:gd name="T44" fmla="*/ 319 w 452"/>
                    <a:gd name="T45" fmla="*/ 107 h 367"/>
                    <a:gd name="T46" fmla="*/ 310 w 452"/>
                    <a:gd name="T47" fmla="*/ 90 h 367"/>
                    <a:gd name="T48" fmla="*/ 300 w 452"/>
                    <a:gd name="T49" fmla="*/ 88 h 367"/>
                    <a:gd name="T50" fmla="*/ 286 w 452"/>
                    <a:gd name="T51" fmla="*/ 88 h 367"/>
                    <a:gd name="T52" fmla="*/ 266 w 452"/>
                    <a:gd name="T53" fmla="*/ 88 h 367"/>
                    <a:gd name="T54" fmla="*/ 241 w 452"/>
                    <a:gd name="T55" fmla="*/ 90 h 367"/>
                    <a:gd name="T56" fmla="*/ 210 w 452"/>
                    <a:gd name="T57" fmla="*/ 92 h 367"/>
                    <a:gd name="T58" fmla="*/ 137 w 452"/>
                    <a:gd name="T59" fmla="*/ 102 h 367"/>
                    <a:gd name="T60" fmla="*/ 59 w 452"/>
                    <a:gd name="T61" fmla="*/ 109 h 367"/>
                    <a:gd name="T62" fmla="*/ 0 w 452"/>
                    <a:gd name="T63" fmla="*/ 66 h 367"/>
                    <a:gd name="T64" fmla="*/ 75 w 452"/>
                    <a:gd name="T65" fmla="*/ 65 h 367"/>
                    <a:gd name="T66" fmla="*/ 145 w 452"/>
                    <a:gd name="T67" fmla="*/ 56 h 367"/>
                    <a:gd name="T68" fmla="*/ 202 w 452"/>
                    <a:gd name="T69" fmla="*/ 44 h 367"/>
                    <a:gd name="T70" fmla="*/ 231 w 452"/>
                    <a:gd name="T71" fmla="*/ 38 h 367"/>
                    <a:gd name="T72" fmla="*/ 257 w 452"/>
                    <a:gd name="T73" fmla="*/ 32 h 367"/>
                    <a:gd name="T74" fmla="*/ 278 w 452"/>
                    <a:gd name="T75" fmla="*/ 27 h 367"/>
                    <a:gd name="T76" fmla="*/ 292 w 452"/>
                    <a:gd name="T77" fmla="*/ 21 h 367"/>
                    <a:gd name="T78" fmla="*/ 304 w 452"/>
                    <a:gd name="T79" fmla="*/ 15 h 367"/>
                    <a:gd name="T80" fmla="*/ 317 w 452"/>
                    <a:gd name="T81" fmla="*/ 5 h 367"/>
                    <a:gd name="T82" fmla="*/ 331 w 452"/>
                    <a:gd name="T83" fmla="*/ 0 h 367"/>
                    <a:gd name="T84" fmla="*/ 345 w 452"/>
                    <a:gd name="T85" fmla="*/ 2 h 367"/>
                    <a:gd name="T86" fmla="*/ 362 w 452"/>
                    <a:gd name="T87" fmla="*/ 12 h 367"/>
                    <a:gd name="T88" fmla="*/ 390 w 452"/>
                    <a:gd name="T89" fmla="*/ 29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52" h="367">
                      <a:moveTo>
                        <a:pt x="400" y="36"/>
                      </a:moveTo>
                      <a:lnTo>
                        <a:pt x="411" y="41"/>
                      </a:lnTo>
                      <a:lnTo>
                        <a:pt x="421" y="48"/>
                      </a:lnTo>
                      <a:lnTo>
                        <a:pt x="431" y="53"/>
                      </a:lnTo>
                      <a:lnTo>
                        <a:pt x="439" y="58"/>
                      </a:lnTo>
                      <a:lnTo>
                        <a:pt x="445" y="63"/>
                      </a:lnTo>
                      <a:lnTo>
                        <a:pt x="448" y="68"/>
                      </a:lnTo>
                      <a:lnTo>
                        <a:pt x="450" y="73"/>
                      </a:lnTo>
                      <a:lnTo>
                        <a:pt x="452" y="77"/>
                      </a:lnTo>
                      <a:lnTo>
                        <a:pt x="450" y="80"/>
                      </a:lnTo>
                      <a:lnTo>
                        <a:pt x="450" y="83"/>
                      </a:lnTo>
                      <a:lnTo>
                        <a:pt x="448" y="87"/>
                      </a:lnTo>
                      <a:lnTo>
                        <a:pt x="445" y="92"/>
                      </a:lnTo>
                      <a:lnTo>
                        <a:pt x="443" y="94"/>
                      </a:lnTo>
                      <a:lnTo>
                        <a:pt x="439" y="97"/>
                      </a:lnTo>
                      <a:lnTo>
                        <a:pt x="433" y="100"/>
                      </a:lnTo>
                      <a:lnTo>
                        <a:pt x="429" y="102"/>
                      </a:lnTo>
                      <a:lnTo>
                        <a:pt x="427" y="104"/>
                      </a:lnTo>
                      <a:lnTo>
                        <a:pt x="425" y="105"/>
                      </a:lnTo>
                      <a:lnTo>
                        <a:pt x="423" y="107"/>
                      </a:lnTo>
                      <a:lnTo>
                        <a:pt x="423" y="109"/>
                      </a:lnTo>
                      <a:lnTo>
                        <a:pt x="421" y="112"/>
                      </a:lnTo>
                      <a:lnTo>
                        <a:pt x="419" y="116"/>
                      </a:lnTo>
                      <a:lnTo>
                        <a:pt x="417" y="119"/>
                      </a:lnTo>
                      <a:lnTo>
                        <a:pt x="415" y="124"/>
                      </a:lnTo>
                      <a:lnTo>
                        <a:pt x="411" y="129"/>
                      </a:lnTo>
                      <a:lnTo>
                        <a:pt x="409" y="134"/>
                      </a:lnTo>
                      <a:lnTo>
                        <a:pt x="407" y="139"/>
                      </a:lnTo>
                      <a:lnTo>
                        <a:pt x="405" y="146"/>
                      </a:lnTo>
                      <a:lnTo>
                        <a:pt x="401" y="153"/>
                      </a:lnTo>
                      <a:lnTo>
                        <a:pt x="400" y="160"/>
                      </a:lnTo>
                      <a:lnTo>
                        <a:pt x="396" y="167"/>
                      </a:lnTo>
                      <a:lnTo>
                        <a:pt x="394" y="175"/>
                      </a:lnTo>
                      <a:lnTo>
                        <a:pt x="390" y="184"/>
                      </a:lnTo>
                      <a:lnTo>
                        <a:pt x="388" y="192"/>
                      </a:lnTo>
                      <a:lnTo>
                        <a:pt x="384" y="202"/>
                      </a:lnTo>
                      <a:lnTo>
                        <a:pt x="382" y="212"/>
                      </a:lnTo>
                      <a:lnTo>
                        <a:pt x="378" y="223"/>
                      </a:lnTo>
                      <a:lnTo>
                        <a:pt x="374" y="233"/>
                      </a:lnTo>
                      <a:lnTo>
                        <a:pt x="370" y="245"/>
                      </a:lnTo>
                      <a:lnTo>
                        <a:pt x="366" y="257"/>
                      </a:lnTo>
                      <a:lnTo>
                        <a:pt x="362" y="268"/>
                      </a:lnTo>
                      <a:lnTo>
                        <a:pt x="360" y="280"/>
                      </a:lnTo>
                      <a:lnTo>
                        <a:pt x="356" y="294"/>
                      </a:lnTo>
                      <a:lnTo>
                        <a:pt x="353" y="308"/>
                      </a:lnTo>
                      <a:lnTo>
                        <a:pt x="349" y="321"/>
                      </a:lnTo>
                      <a:lnTo>
                        <a:pt x="343" y="336"/>
                      </a:lnTo>
                      <a:lnTo>
                        <a:pt x="339" y="352"/>
                      </a:lnTo>
                      <a:lnTo>
                        <a:pt x="335" y="367"/>
                      </a:lnTo>
                      <a:lnTo>
                        <a:pt x="280" y="367"/>
                      </a:lnTo>
                      <a:lnTo>
                        <a:pt x="284" y="340"/>
                      </a:lnTo>
                      <a:lnTo>
                        <a:pt x="290" y="314"/>
                      </a:lnTo>
                      <a:lnTo>
                        <a:pt x="294" y="291"/>
                      </a:lnTo>
                      <a:lnTo>
                        <a:pt x="298" y="268"/>
                      </a:lnTo>
                      <a:lnTo>
                        <a:pt x="302" y="248"/>
                      </a:lnTo>
                      <a:lnTo>
                        <a:pt x="306" y="229"/>
                      </a:lnTo>
                      <a:lnTo>
                        <a:pt x="308" y="212"/>
                      </a:lnTo>
                      <a:lnTo>
                        <a:pt x="311" y="197"/>
                      </a:lnTo>
                      <a:lnTo>
                        <a:pt x="313" y="184"/>
                      </a:lnTo>
                      <a:lnTo>
                        <a:pt x="315" y="172"/>
                      </a:lnTo>
                      <a:lnTo>
                        <a:pt x="317" y="160"/>
                      </a:lnTo>
                      <a:lnTo>
                        <a:pt x="319" y="150"/>
                      </a:lnTo>
                      <a:lnTo>
                        <a:pt x="319" y="143"/>
                      </a:lnTo>
                      <a:lnTo>
                        <a:pt x="321" y="136"/>
                      </a:lnTo>
                      <a:lnTo>
                        <a:pt x="321" y="131"/>
                      </a:lnTo>
                      <a:lnTo>
                        <a:pt x="321" y="128"/>
                      </a:lnTo>
                      <a:lnTo>
                        <a:pt x="321" y="122"/>
                      </a:lnTo>
                      <a:lnTo>
                        <a:pt x="321" y="117"/>
                      </a:lnTo>
                      <a:lnTo>
                        <a:pt x="319" y="107"/>
                      </a:lnTo>
                      <a:lnTo>
                        <a:pt x="315" y="99"/>
                      </a:lnTo>
                      <a:lnTo>
                        <a:pt x="311" y="92"/>
                      </a:lnTo>
                      <a:lnTo>
                        <a:pt x="310" y="90"/>
                      </a:lnTo>
                      <a:lnTo>
                        <a:pt x="308" y="90"/>
                      </a:lnTo>
                      <a:lnTo>
                        <a:pt x="304" y="90"/>
                      </a:lnTo>
                      <a:lnTo>
                        <a:pt x="300" y="88"/>
                      </a:lnTo>
                      <a:lnTo>
                        <a:pt x="296" y="88"/>
                      </a:lnTo>
                      <a:lnTo>
                        <a:pt x="292" y="88"/>
                      </a:lnTo>
                      <a:lnTo>
                        <a:pt x="286" y="88"/>
                      </a:lnTo>
                      <a:lnTo>
                        <a:pt x="280" y="88"/>
                      </a:lnTo>
                      <a:lnTo>
                        <a:pt x="274" y="88"/>
                      </a:lnTo>
                      <a:lnTo>
                        <a:pt x="266" y="88"/>
                      </a:lnTo>
                      <a:lnTo>
                        <a:pt x="259" y="88"/>
                      </a:lnTo>
                      <a:lnTo>
                        <a:pt x="251" y="88"/>
                      </a:lnTo>
                      <a:lnTo>
                        <a:pt x="241" y="90"/>
                      </a:lnTo>
                      <a:lnTo>
                        <a:pt x="231" y="90"/>
                      </a:lnTo>
                      <a:lnTo>
                        <a:pt x="221" y="90"/>
                      </a:lnTo>
                      <a:lnTo>
                        <a:pt x="210" y="92"/>
                      </a:lnTo>
                      <a:lnTo>
                        <a:pt x="186" y="95"/>
                      </a:lnTo>
                      <a:lnTo>
                        <a:pt x="163" y="99"/>
                      </a:lnTo>
                      <a:lnTo>
                        <a:pt x="137" y="102"/>
                      </a:lnTo>
                      <a:lnTo>
                        <a:pt x="112" y="104"/>
                      </a:lnTo>
                      <a:lnTo>
                        <a:pt x="86" y="105"/>
                      </a:lnTo>
                      <a:lnTo>
                        <a:pt x="59" y="109"/>
                      </a:lnTo>
                      <a:lnTo>
                        <a:pt x="30" y="111"/>
                      </a:lnTo>
                      <a:lnTo>
                        <a:pt x="0" y="112"/>
                      </a:lnTo>
                      <a:lnTo>
                        <a:pt x="0" y="66"/>
                      </a:lnTo>
                      <a:lnTo>
                        <a:pt x="26" y="66"/>
                      </a:lnTo>
                      <a:lnTo>
                        <a:pt x="49" y="65"/>
                      </a:lnTo>
                      <a:lnTo>
                        <a:pt x="75" y="65"/>
                      </a:lnTo>
                      <a:lnTo>
                        <a:pt x="98" y="61"/>
                      </a:lnTo>
                      <a:lnTo>
                        <a:pt x="122" y="60"/>
                      </a:lnTo>
                      <a:lnTo>
                        <a:pt x="145" y="56"/>
                      </a:lnTo>
                      <a:lnTo>
                        <a:pt x="169" y="51"/>
                      </a:lnTo>
                      <a:lnTo>
                        <a:pt x="192" y="46"/>
                      </a:lnTo>
                      <a:lnTo>
                        <a:pt x="202" y="44"/>
                      </a:lnTo>
                      <a:lnTo>
                        <a:pt x="214" y="43"/>
                      </a:lnTo>
                      <a:lnTo>
                        <a:pt x="223" y="39"/>
                      </a:lnTo>
                      <a:lnTo>
                        <a:pt x="231" y="38"/>
                      </a:lnTo>
                      <a:lnTo>
                        <a:pt x="241" y="36"/>
                      </a:lnTo>
                      <a:lnTo>
                        <a:pt x="249" y="34"/>
                      </a:lnTo>
                      <a:lnTo>
                        <a:pt x="257" y="32"/>
                      </a:lnTo>
                      <a:lnTo>
                        <a:pt x="264" y="31"/>
                      </a:lnTo>
                      <a:lnTo>
                        <a:pt x="270" y="29"/>
                      </a:lnTo>
                      <a:lnTo>
                        <a:pt x="278" y="27"/>
                      </a:lnTo>
                      <a:lnTo>
                        <a:pt x="282" y="26"/>
                      </a:lnTo>
                      <a:lnTo>
                        <a:pt x="288" y="22"/>
                      </a:lnTo>
                      <a:lnTo>
                        <a:pt x="292" y="21"/>
                      </a:lnTo>
                      <a:lnTo>
                        <a:pt x="296" y="19"/>
                      </a:lnTo>
                      <a:lnTo>
                        <a:pt x="300" y="17"/>
                      </a:lnTo>
                      <a:lnTo>
                        <a:pt x="304" y="15"/>
                      </a:lnTo>
                      <a:lnTo>
                        <a:pt x="308" y="12"/>
                      </a:lnTo>
                      <a:lnTo>
                        <a:pt x="311" y="9"/>
                      </a:lnTo>
                      <a:lnTo>
                        <a:pt x="317" y="5"/>
                      </a:lnTo>
                      <a:lnTo>
                        <a:pt x="321" y="4"/>
                      </a:lnTo>
                      <a:lnTo>
                        <a:pt x="325" y="2"/>
                      </a:lnTo>
                      <a:lnTo>
                        <a:pt x="331" y="0"/>
                      </a:lnTo>
                      <a:lnTo>
                        <a:pt x="335" y="0"/>
                      </a:lnTo>
                      <a:lnTo>
                        <a:pt x="341" y="0"/>
                      </a:lnTo>
                      <a:lnTo>
                        <a:pt x="345" y="2"/>
                      </a:lnTo>
                      <a:lnTo>
                        <a:pt x="349" y="5"/>
                      </a:lnTo>
                      <a:lnTo>
                        <a:pt x="355" y="9"/>
                      </a:lnTo>
                      <a:lnTo>
                        <a:pt x="362" y="12"/>
                      </a:lnTo>
                      <a:lnTo>
                        <a:pt x="370" y="17"/>
                      </a:lnTo>
                      <a:lnTo>
                        <a:pt x="378" y="22"/>
                      </a:lnTo>
                      <a:lnTo>
                        <a:pt x="390" y="29"/>
                      </a:lnTo>
                      <a:lnTo>
                        <a:pt x="400" y="36"/>
                      </a:lnTo>
                      <a:lnTo>
                        <a:pt x="400" y="3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4" name="组合 83"/>
            <p:cNvGrpSpPr/>
            <p:nvPr/>
          </p:nvGrpSpPr>
          <p:grpSpPr>
            <a:xfrm>
              <a:off x="5718782" y="4029957"/>
              <a:ext cx="507365" cy="509905"/>
              <a:chOff x="2348216" y="3945646"/>
              <a:chExt cx="507365" cy="509905"/>
            </a:xfrm>
          </p:grpSpPr>
          <p:pic>
            <p:nvPicPr>
              <p:cNvPr id="179" name="图片 178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80" name="组合 179"/>
              <p:cNvGrpSpPr/>
              <p:nvPr/>
            </p:nvGrpSpPr>
            <p:grpSpPr>
              <a:xfrm>
                <a:off x="2431836" y="4019709"/>
                <a:ext cx="340124" cy="361779"/>
                <a:chOff x="4900613" y="512763"/>
                <a:chExt cx="847725" cy="901699"/>
              </a:xfrm>
              <a:solidFill>
                <a:srgbClr val="FF0000"/>
              </a:solidFill>
            </p:grpSpPr>
            <p:sp>
              <p:nvSpPr>
                <p:cNvPr id="181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2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3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4" name="Freeform 42"/>
                <p:cNvSpPr/>
                <p:nvPr/>
              </p:nvSpPr>
              <p:spPr bwMode="auto">
                <a:xfrm>
                  <a:off x="4908550" y="827088"/>
                  <a:ext cx="296863" cy="396875"/>
                </a:xfrm>
                <a:custGeom>
                  <a:avLst/>
                  <a:gdLst>
                    <a:gd name="T0" fmla="*/ 364 w 373"/>
                    <a:gd name="T1" fmla="*/ 98 h 499"/>
                    <a:gd name="T2" fmla="*/ 338 w 373"/>
                    <a:gd name="T3" fmla="*/ 143 h 499"/>
                    <a:gd name="T4" fmla="*/ 309 w 373"/>
                    <a:gd name="T5" fmla="*/ 190 h 499"/>
                    <a:gd name="T6" fmla="*/ 276 w 373"/>
                    <a:gd name="T7" fmla="*/ 239 h 499"/>
                    <a:gd name="T8" fmla="*/ 236 w 373"/>
                    <a:gd name="T9" fmla="*/ 289 h 499"/>
                    <a:gd name="T10" fmla="*/ 193 w 373"/>
                    <a:gd name="T11" fmla="*/ 334 h 499"/>
                    <a:gd name="T12" fmla="*/ 152 w 373"/>
                    <a:gd name="T13" fmla="*/ 377 h 499"/>
                    <a:gd name="T14" fmla="*/ 113 w 373"/>
                    <a:gd name="T15" fmla="*/ 416 h 499"/>
                    <a:gd name="T16" fmla="*/ 84 w 373"/>
                    <a:gd name="T17" fmla="*/ 441 h 499"/>
                    <a:gd name="T18" fmla="*/ 66 w 373"/>
                    <a:gd name="T19" fmla="*/ 457 h 499"/>
                    <a:gd name="T20" fmla="*/ 49 w 373"/>
                    <a:gd name="T21" fmla="*/ 470 h 499"/>
                    <a:gd name="T22" fmla="*/ 35 w 373"/>
                    <a:gd name="T23" fmla="*/ 480 h 499"/>
                    <a:gd name="T24" fmla="*/ 23 w 373"/>
                    <a:gd name="T25" fmla="*/ 489 h 499"/>
                    <a:gd name="T26" fmla="*/ 13 w 373"/>
                    <a:gd name="T27" fmla="*/ 496 h 499"/>
                    <a:gd name="T28" fmla="*/ 7 w 373"/>
                    <a:gd name="T29" fmla="*/ 499 h 499"/>
                    <a:gd name="T30" fmla="*/ 2 w 373"/>
                    <a:gd name="T31" fmla="*/ 499 h 499"/>
                    <a:gd name="T32" fmla="*/ 0 w 373"/>
                    <a:gd name="T33" fmla="*/ 497 h 499"/>
                    <a:gd name="T34" fmla="*/ 0 w 373"/>
                    <a:gd name="T35" fmla="*/ 492 h 499"/>
                    <a:gd name="T36" fmla="*/ 4 w 373"/>
                    <a:gd name="T37" fmla="*/ 486 h 499"/>
                    <a:gd name="T38" fmla="*/ 9 w 373"/>
                    <a:gd name="T39" fmla="*/ 475 h 499"/>
                    <a:gd name="T40" fmla="*/ 21 w 373"/>
                    <a:gd name="T41" fmla="*/ 460 h 499"/>
                    <a:gd name="T42" fmla="*/ 33 w 373"/>
                    <a:gd name="T43" fmla="*/ 443 h 499"/>
                    <a:gd name="T44" fmla="*/ 51 w 373"/>
                    <a:gd name="T45" fmla="*/ 424 h 499"/>
                    <a:gd name="T46" fmla="*/ 70 w 373"/>
                    <a:gd name="T47" fmla="*/ 401 h 499"/>
                    <a:gd name="T48" fmla="*/ 92 w 373"/>
                    <a:gd name="T49" fmla="*/ 373 h 499"/>
                    <a:gd name="T50" fmla="*/ 117 w 373"/>
                    <a:gd name="T51" fmla="*/ 343 h 499"/>
                    <a:gd name="T52" fmla="*/ 144 w 373"/>
                    <a:gd name="T53" fmla="*/ 306 h 499"/>
                    <a:gd name="T54" fmla="*/ 176 w 373"/>
                    <a:gd name="T55" fmla="*/ 263 h 499"/>
                    <a:gd name="T56" fmla="*/ 209 w 373"/>
                    <a:gd name="T57" fmla="*/ 214 h 499"/>
                    <a:gd name="T58" fmla="*/ 244 w 373"/>
                    <a:gd name="T59" fmla="*/ 160 h 499"/>
                    <a:gd name="T60" fmla="*/ 283 w 373"/>
                    <a:gd name="T61" fmla="*/ 100 h 499"/>
                    <a:gd name="T62" fmla="*/ 324 w 373"/>
                    <a:gd name="T63" fmla="*/ 34 h 499"/>
                    <a:gd name="T64" fmla="*/ 358 w 373"/>
                    <a:gd name="T65" fmla="*/ 37 h 499"/>
                    <a:gd name="T66" fmla="*/ 373 w 373"/>
                    <a:gd name="T67" fmla="*/ 76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73" h="499">
                      <a:moveTo>
                        <a:pt x="373" y="76"/>
                      </a:moveTo>
                      <a:lnTo>
                        <a:pt x="364" y="98"/>
                      </a:lnTo>
                      <a:lnTo>
                        <a:pt x="352" y="121"/>
                      </a:lnTo>
                      <a:lnTo>
                        <a:pt x="338" y="143"/>
                      </a:lnTo>
                      <a:lnTo>
                        <a:pt x="324" y="166"/>
                      </a:lnTo>
                      <a:lnTo>
                        <a:pt x="309" y="190"/>
                      </a:lnTo>
                      <a:lnTo>
                        <a:pt x="293" y="216"/>
                      </a:lnTo>
                      <a:lnTo>
                        <a:pt x="276" y="239"/>
                      </a:lnTo>
                      <a:lnTo>
                        <a:pt x="256" y="265"/>
                      </a:lnTo>
                      <a:lnTo>
                        <a:pt x="236" y="289"/>
                      </a:lnTo>
                      <a:lnTo>
                        <a:pt x="215" y="312"/>
                      </a:lnTo>
                      <a:lnTo>
                        <a:pt x="193" y="334"/>
                      </a:lnTo>
                      <a:lnTo>
                        <a:pt x="174" y="357"/>
                      </a:lnTo>
                      <a:lnTo>
                        <a:pt x="152" y="377"/>
                      </a:lnTo>
                      <a:lnTo>
                        <a:pt x="133" y="397"/>
                      </a:lnTo>
                      <a:lnTo>
                        <a:pt x="113" y="416"/>
                      </a:lnTo>
                      <a:lnTo>
                        <a:pt x="94" y="433"/>
                      </a:lnTo>
                      <a:lnTo>
                        <a:pt x="84" y="441"/>
                      </a:lnTo>
                      <a:lnTo>
                        <a:pt x="74" y="450"/>
                      </a:lnTo>
                      <a:lnTo>
                        <a:pt x="66" y="457"/>
                      </a:lnTo>
                      <a:lnTo>
                        <a:pt x="56" y="463"/>
                      </a:lnTo>
                      <a:lnTo>
                        <a:pt x="49" y="470"/>
                      </a:lnTo>
                      <a:lnTo>
                        <a:pt x="41" y="475"/>
                      </a:lnTo>
                      <a:lnTo>
                        <a:pt x="35" y="480"/>
                      </a:lnTo>
                      <a:lnTo>
                        <a:pt x="29" y="486"/>
                      </a:lnTo>
                      <a:lnTo>
                        <a:pt x="23" y="489"/>
                      </a:lnTo>
                      <a:lnTo>
                        <a:pt x="17" y="492"/>
                      </a:lnTo>
                      <a:lnTo>
                        <a:pt x="13" y="496"/>
                      </a:lnTo>
                      <a:lnTo>
                        <a:pt x="9" y="497"/>
                      </a:lnTo>
                      <a:lnTo>
                        <a:pt x="7" y="499"/>
                      </a:lnTo>
                      <a:lnTo>
                        <a:pt x="4" y="499"/>
                      </a:lnTo>
                      <a:lnTo>
                        <a:pt x="2" y="499"/>
                      </a:lnTo>
                      <a:lnTo>
                        <a:pt x="2" y="499"/>
                      </a:lnTo>
                      <a:lnTo>
                        <a:pt x="0" y="497"/>
                      </a:lnTo>
                      <a:lnTo>
                        <a:pt x="0" y="496"/>
                      </a:lnTo>
                      <a:lnTo>
                        <a:pt x="0" y="492"/>
                      </a:lnTo>
                      <a:lnTo>
                        <a:pt x="2" y="489"/>
                      </a:lnTo>
                      <a:lnTo>
                        <a:pt x="4" y="486"/>
                      </a:lnTo>
                      <a:lnTo>
                        <a:pt x="6" y="480"/>
                      </a:lnTo>
                      <a:lnTo>
                        <a:pt x="9" y="475"/>
                      </a:lnTo>
                      <a:lnTo>
                        <a:pt x="15" y="469"/>
                      </a:lnTo>
                      <a:lnTo>
                        <a:pt x="21" y="460"/>
                      </a:lnTo>
                      <a:lnTo>
                        <a:pt x="27" y="453"/>
                      </a:lnTo>
                      <a:lnTo>
                        <a:pt x="33" y="443"/>
                      </a:lnTo>
                      <a:lnTo>
                        <a:pt x="41" y="435"/>
                      </a:lnTo>
                      <a:lnTo>
                        <a:pt x="51" y="424"/>
                      </a:lnTo>
                      <a:lnTo>
                        <a:pt x="58" y="413"/>
                      </a:lnTo>
                      <a:lnTo>
                        <a:pt x="70" y="401"/>
                      </a:lnTo>
                      <a:lnTo>
                        <a:pt x="80" y="387"/>
                      </a:lnTo>
                      <a:lnTo>
                        <a:pt x="92" y="373"/>
                      </a:lnTo>
                      <a:lnTo>
                        <a:pt x="103" y="358"/>
                      </a:lnTo>
                      <a:lnTo>
                        <a:pt x="117" y="343"/>
                      </a:lnTo>
                      <a:lnTo>
                        <a:pt x="131" y="324"/>
                      </a:lnTo>
                      <a:lnTo>
                        <a:pt x="144" y="306"/>
                      </a:lnTo>
                      <a:lnTo>
                        <a:pt x="160" y="285"/>
                      </a:lnTo>
                      <a:lnTo>
                        <a:pt x="176" y="263"/>
                      </a:lnTo>
                      <a:lnTo>
                        <a:pt x="191" y="239"/>
                      </a:lnTo>
                      <a:lnTo>
                        <a:pt x="209" y="214"/>
                      </a:lnTo>
                      <a:lnTo>
                        <a:pt x="227" y="188"/>
                      </a:lnTo>
                      <a:lnTo>
                        <a:pt x="244" y="160"/>
                      </a:lnTo>
                      <a:lnTo>
                        <a:pt x="264" y="131"/>
                      </a:lnTo>
                      <a:lnTo>
                        <a:pt x="283" y="100"/>
                      </a:lnTo>
                      <a:lnTo>
                        <a:pt x="303" y="68"/>
                      </a:lnTo>
                      <a:lnTo>
                        <a:pt x="324" y="34"/>
                      </a:lnTo>
                      <a:lnTo>
                        <a:pt x="344" y="0"/>
                      </a:lnTo>
                      <a:lnTo>
                        <a:pt x="358" y="37"/>
                      </a:lnTo>
                      <a:lnTo>
                        <a:pt x="373" y="76"/>
                      </a:lnTo>
                      <a:lnTo>
                        <a:pt x="37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5" name="Freeform 43"/>
                <p:cNvSpPr/>
                <p:nvPr/>
              </p:nvSpPr>
              <p:spPr bwMode="auto">
                <a:xfrm>
                  <a:off x="5200650" y="969963"/>
                  <a:ext cx="128588" cy="96837"/>
                </a:xfrm>
                <a:custGeom>
                  <a:avLst/>
                  <a:gdLst>
                    <a:gd name="T0" fmla="*/ 0 w 162"/>
                    <a:gd name="T1" fmla="*/ 0 h 122"/>
                    <a:gd name="T2" fmla="*/ 13 w 162"/>
                    <a:gd name="T3" fmla="*/ 0 h 122"/>
                    <a:gd name="T4" fmla="*/ 27 w 162"/>
                    <a:gd name="T5" fmla="*/ 0 h 122"/>
                    <a:gd name="T6" fmla="*/ 39 w 162"/>
                    <a:gd name="T7" fmla="*/ 0 h 122"/>
                    <a:gd name="T8" fmla="*/ 50 w 162"/>
                    <a:gd name="T9" fmla="*/ 2 h 122"/>
                    <a:gd name="T10" fmla="*/ 62 w 162"/>
                    <a:gd name="T11" fmla="*/ 2 h 122"/>
                    <a:gd name="T12" fmla="*/ 72 w 162"/>
                    <a:gd name="T13" fmla="*/ 2 h 122"/>
                    <a:gd name="T14" fmla="*/ 82 w 162"/>
                    <a:gd name="T15" fmla="*/ 4 h 122"/>
                    <a:gd name="T16" fmla="*/ 92 w 162"/>
                    <a:gd name="T17" fmla="*/ 5 h 122"/>
                    <a:gd name="T18" fmla="*/ 99 w 162"/>
                    <a:gd name="T19" fmla="*/ 5 h 122"/>
                    <a:gd name="T20" fmla="*/ 107 w 162"/>
                    <a:gd name="T21" fmla="*/ 7 h 122"/>
                    <a:gd name="T22" fmla="*/ 113 w 162"/>
                    <a:gd name="T23" fmla="*/ 9 h 122"/>
                    <a:gd name="T24" fmla="*/ 121 w 162"/>
                    <a:gd name="T25" fmla="*/ 10 h 122"/>
                    <a:gd name="T26" fmla="*/ 127 w 162"/>
                    <a:gd name="T27" fmla="*/ 14 h 122"/>
                    <a:gd name="T28" fmla="*/ 131 w 162"/>
                    <a:gd name="T29" fmla="*/ 16 h 122"/>
                    <a:gd name="T30" fmla="*/ 135 w 162"/>
                    <a:gd name="T31" fmla="*/ 17 h 122"/>
                    <a:gd name="T32" fmla="*/ 138 w 162"/>
                    <a:gd name="T33" fmla="*/ 21 h 122"/>
                    <a:gd name="T34" fmla="*/ 144 w 162"/>
                    <a:gd name="T35" fmla="*/ 27 h 122"/>
                    <a:gd name="T36" fmla="*/ 148 w 162"/>
                    <a:gd name="T37" fmla="*/ 32 h 122"/>
                    <a:gd name="T38" fmla="*/ 152 w 162"/>
                    <a:gd name="T39" fmla="*/ 39 h 122"/>
                    <a:gd name="T40" fmla="*/ 156 w 162"/>
                    <a:gd name="T41" fmla="*/ 48 h 122"/>
                    <a:gd name="T42" fmla="*/ 158 w 162"/>
                    <a:gd name="T43" fmla="*/ 55 h 122"/>
                    <a:gd name="T44" fmla="*/ 160 w 162"/>
                    <a:gd name="T45" fmla="*/ 63 h 122"/>
                    <a:gd name="T46" fmla="*/ 162 w 162"/>
                    <a:gd name="T47" fmla="*/ 73 h 122"/>
                    <a:gd name="T48" fmla="*/ 162 w 162"/>
                    <a:gd name="T49" fmla="*/ 82 h 122"/>
                    <a:gd name="T50" fmla="*/ 162 w 162"/>
                    <a:gd name="T51" fmla="*/ 90 h 122"/>
                    <a:gd name="T52" fmla="*/ 162 w 162"/>
                    <a:gd name="T53" fmla="*/ 99 h 122"/>
                    <a:gd name="T54" fmla="*/ 160 w 162"/>
                    <a:gd name="T55" fmla="*/ 105 h 122"/>
                    <a:gd name="T56" fmla="*/ 158 w 162"/>
                    <a:gd name="T57" fmla="*/ 112 h 122"/>
                    <a:gd name="T58" fmla="*/ 156 w 162"/>
                    <a:gd name="T59" fmla="*/ 116 h 122"/>
                    <a:gd name="T60" fmla="*/ 154 w 162"/>
                    <a:gd name="T61" fmla="*/ 119 h 122"/>
                    <a:gd name="T62" fmla="*/ 152 w 162"/>
                    <a:gd name="T63" fmla="*/ 122 h 122"/>
                    <a:gd name="T64" fmla="*/ 148 w 162"/>
                    <a:gd name="T65" fmla="*/ 122 h 122"/>
                    <a:gd name="T66" fmla="*/ 144 w 162"/>
                    <a:gd name="T67" fmla="*/ 122 h 122"/>
                    <a:gd name="T68" fmla="*/ 138 w 162"/>
                    <a:gd name="T69" fmla="*/ 119 h 122"/>
                    <a:gd name="T70" fmla="*/ 131 w 162"/>
                    <a:gd name="T71" fmla="*/ 116 h 122"/>
                    <a:gd name="T72" fmla="*/ 121 w 162"/>
                    <a:gd name="T73" fmla="*/ 111 h 122"/>
                    <a:gd name="T74" fmla="*/ 115 w 162"/>
                    <a:gd name="T75" fmla="*/ 107 h 122"/>
                    <a:gd name="T76" fmla="*/ 111 w 162"/>
                    <a:gd name="T77" fmla="*/ 104 h 122"/>
                    <a:gd name="T78" fmla="*/ 105 w 162"/>
                    <a:gd name="T79" fmla="*/ 99 h 122"/>
                    <a:gd name="T80" fmla="*/ 97 w 162"/>
                    <a:gd name="T81" fmla="*/ 95 h 122"/>
                    <a:gd name="T82" fmla="*/ 92 w 162"/>
                    <a:gd name="T83" fmla="*/ 90 h 122"/>
                    <a:gd name="T84" fmla="*/ 84 w 162"/>
                    <a:gd name="T85" fmla="*/ 83 h 122"/>
                    <a:gd name="T86" fmla="*/ 78 w 162"/>
                    <a:gd name="T87" fmla="*/ 78 h 122"/>
                    <a:gd name="T88" fmla="*/ 70 w 162"/>
                    <a:gd name="T89" fmla="*/ 72 h 122"/>
                    <a:gd name="T90" fmla="*/ 54 w 162"/>
                    <a:gd name="T91" fmla="*/ 58 h 122"/>
                    <a:gd name="T92" fmla="*/ 43 w 162"/>
                    <a:gd name="T93" fmla="*/ 48 h 122"/>
                    <a:gd name="T94" fmla="*/ 31 w 162"/>
                    <a:gd name="T95" fmla="*/ 38 h 122"/>
                    <a:gd name="T96" fmla="*/ 21 w 162"/>
                    <a:gd name="T97" fmla="*/ 27 h 122"/>
                    <a:gd name="T98" fmla="*/ 13 w 162"/>
                    <a:gd name="T99" fmla="*/ 21 h 122"/>
                    <a:gd name="T100" fmla="*/ 7 w 162"/>
                    <a:gd name="T101" fmla="*/ 12 h 122"/>
                    <a:gd name="T102" fmla="*/ 1 w 162"/>
                    <a:gd name="T103" fmla="*/ 5 h 122"/>
                    <a:gd name="T104" fmla="*/ 0 w 162"/>
                    <a:gd name="T105" fmla="*/ 0 h 122"/>
                    <a:gd name="T106" fmla="*/ 0 w 162"/>
                    <a:gd name="T10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2" h="122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0" y="2"/>
                      </a:lnTo>
                      <a:lnTo>
                        <a:pt x="62" y="2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2" y="5"/>
                      </a:lnTo>
                      <a:lnTo>
                        <a:pt x="99" y="5"/>
                      </a:lnTo>
                      <a:lnTo>
                        <a:pt x="107" y="7"/>
                      </a:lnTo>
                      <a:lnTo>
                        <a:pt x="113" y="9"/>
                      </a:lnTo>
                      <a:lnTo>
                        <a:pt x="121" y="10"/>
                      </a:lnTo>
                      <a:lnTo>
                        <a:pt x="127" y="14"/>
                      </a:lnTo>
                      <a:lnTo>
                        <a:pt x="131" y="16"/>
                      </a:lnTo>
                      <a:lnTo>
                        <a:pt x="135" y="17"/>
                      </a:lnTo>
                      <a:lnTo>
                        <a:pt x="138" y="21"/>
                      </a:lnTo>
                      <a:lnTo>
                        <a:pt x="144" y="27"/>
                      </a:lnTo>
                      <a:lnTo>
                        <a:pt x="148" y="32"/>
                      </a:lnTo>
                      <a:lnTo>
                        <a:pt x="152" y="39"/>
                      </a:lnTo>
                      <a:lnTo>
                        <a:pt x="156" y="48"/>
                      </a:lnTo>
                      <a:lnTo>
                        <a:pt x="158" y="55"/>
                      </a:lnTo>
                      <a:lnTo>
                        <a:pt x="160" y="63"/>
                      </a:lnTo>
                      <a:lnTo>
                        <a:pt x="162" y="73"/>
                      </a:lnTo>
                      <a:lnTo>
                        <a:pt x="162" y="82"/>
                      </a:lnTo>
                      <a:lnTo>
                        <a:pt x="162" y="90"/>
                      </a:lnTo>
                      <a:lnTo>
                        <a:pt x="162" y="99"/>
                      </a:lnTo>
                      <a:lnTo>
                        <a:pt x="160" y="105"/>
                      </a:lnTo>
                      <a:lnTo>
                        <a:pt x="158" y="112"/>
                      </a:lnTo>
                      <a:lnTo>
                        <a:pt x="156" y="116"/>
                      </a:lnTo>
                      <a:lnTo>
                        <a:pt x="154" y="119"/>
                      </a:lnTo>
                      <a:lnTo>
                        <a:pt x="152" y="122"/>
                      </a:lnTo>
                      <a:lnTo>
                        <a:pt x="148" y="122"/>
                      </a:lnTo>
                      <a:lnTo>
                        <a:pt x="144" y="122"/>
                      </a:lnTo>
                      <a:lnTo>
                        <a:pt x="138" y="119"/>
                      </a:lnTo>
                      <a:lnTo>
                        <a:pt x="131" y="116"/>
                      </a:lnTo>
                      <a:lnTo>
                        <a:pt x="121" y="111"/>
                      </a:lnTo>
                      <a:lnTo>
                        <a:pt x="115" y="107"/>
                      </a:lnTo>
                      <a:lnTo>
                        <a:pt x="111" y="104"/>
                      </a:lnTo>
                      <a:lnTo>
                        <a:pt x="105" y="99"/>
                      </a:lnTo>
                      <a:lnTo>
                        <a:pt x="97" y="95"/>
                      </a:lnTo>
                      <a:lnTo>
                        <a:pt x="92" y="90"/>
                      </a:lnTo>
                      <a:lnTo>
                        <a:pt x="84" y="83"/>
                      </a:lnTo>
                      <a:lnTo>
                        <a:pt x="78" y="78"/>
                      </a:lnTo>
                      <a:lnTo>
                        <a:pt x="70" y="72"/>
                      </a:lnTo>
                      <a:lnTo>
                        <a:pt x="54" y="58"/>
                      </a:lnTo>
                      <a:lnTo>
                        <a:pt x="43" y="48"/>
                      </a:lnTo>
                      <a:lnTo>
                        <a:pt x="31" y="38"/>
                      </a:lnTo>
                      <a:lnTo>
                        <a:pt x="21" y="27"/>
                      </a:lnTo>
                      <a:lnTo>
                        <a:pt x="13" y="21"/>
                      </a:lnTo>
                      <a:lnTo>
                        <a:pt x="7" y="12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6" name="Freeform 45"/>
                <p:cNvSpPr/>
                <p:nvPr/>
              </p:nvSpPr>
              <p:spPr bwMode="auto">
                <a:xfrm>
                  <a:off x="5345113" y="839788"/>
                  <a:ext cx="107950" cy="355600"/>
                </a:xfrm>
                <a:custGeom>
                  <a:avLst/>
                  <a:gdLst>
                    <a:gd name="T0" fmla="*/ 1 w 135"/>
                    <a:gd name="T1" fmla="*/ 21 h 448"/>
                    <a:gd name="T2" fmla="*/ 5 w 135"/>
                    <a:gd name="T3" fmla="*/ 10 h 448"/>
                    <a:gd name="T4" fmla="*/ 9 w 135"/>
                    <a:gd name="T5" fmla="*/ 4 h 448"/>
                    <a:gd name="T6" fmla="*/ 17 w 135"/>
                    <a:gd name="T7" fmla="*/ 0 h 448"/>
                    <a:gd name="T8" fmla="*/ 29 w 135"/>
                    <a:gd name="T9" fmla="*/ 2 h 448"/>
                    <a:gd name="T10" fmla="*/ 43 w 135"/>
                    <a:gd name="T11" fmla="*/ 5 h 448"/>
                    <a:gd name="T12" fmla="*/ 60 w 135"/>
                    <a:gd name="T13" fmla="*/ 10 h 448"/>
                    <a:gd name="T14" fmla="*/ 84 w 135"/>
                    <a:gd name="T15" fmla="*/ 14 h 448"/>
                    <a:gd name="T16" fmla="*/ 99 w 135"/>
                    <a:gd name="T17" fmla="*/ 36 h 448"/>
                    <a:gd name="T18" fmla="*/ 103 w 135"/>
                    <a:gd name="T19" fmla="*/ 77 h 448"/>
                    <a:gd name="T20" fmla="*/ 107 w 135"/>
                    <a:gd name="T21" fmla="*/ 114 h 448"/>
                    <a:gd name="T22" fmla="*/ 111 w 135"/>
                    <a:gd name="T23" fmla="*/ 148 h 448"/>
                    <a:gd name="T24" fmla="*/ 113 w 135"/>
                    <a:gd name="T25" fmla="*/ 182 h 448"/>
                    <a:gd name="T26" fmla="*/ 117 w 135"/>
                    <a:gd name="T27" fmla="*/ 212 h 448"/>
                    <a:gd name="T28" fmla="*/ 119 w 135"/>
                    <a:gd name="T29" fmla="*/ 241 h 448"/>
                    <a:gd name="T30" fmla="*/ 123 w 135"/>
                    <a:gd name="T31" fmla="*/ 267 h 448"/>
                    <a:gd name="T32" fmla="*/ 125 w 135"/>
                    <a:gd name="T33" fmla="*/ 291 h 448"/>
                    <a:gd name="T34" fmla="*/ 127 w 135"/>
                    <a:gd name="T35" fmla="*/ 313 h 448"/>
                    <a:gd name="T36" fmla="*/ 129 w 135"/>
                    <a:gd name="T37" fmla="*/ 331 h 448"/>
                    <a:gd name="T38" fmla="*/ 131 w 135"/>
                    <a:gd name="T39" fmla="*/ 348 h 448"/>
                    <a:gd name="T40" fmla="*/ 133 w 135"/>
                    <a:gd name="T41" fmla="*/ 364 h 448"/>
                    <a:gd name="T42" fmla="*/ 133 w 135"/>
                    <a:gd name="T43" fmla="*/ 375 h 448"/>
                    <a:gd name="T44" fmla="*/ 133 w 135"/>
                    <a:gd name="T45" fmla="*/ 386 h 448"/>
                    <a:gd name="T46" fmla="*/ 135 w 135"/>
                    <a:gd name="T47" fmla="*/ 394 h 448"/>
                    <a:gd name="T48" fmla="*/ 135 w 135"/>
                    <a:gd name="T49" fmla="*/ 404 h 448"/>
                    <a:gd name="T50" fmla="*/ 135 w 135"/>
                    <a:gd name="T51" fmla="*/ 416 h 448"/>
                    <a:gd name="T52" fmla="*/ 135 w 135"/>
                    <a:gd name="T53" fmla="*/ 425 h 448"/>
                    <a:gd name="T54" fmla="*/ 133 w 135"/>
                    <a:gd name="T55" fmla="*/ 433 h 448"/>
                    <a:gd name="T56" fmla="*/ 133 w 135"/>
                    <a:gd name="T57" fmla="*/ 442 h 448"/>
                    <a:gd name="T58" fmla="*/ 131 w 135"/>
                    <a:gd name="T59" fmla="*/ 448 h 448"/>
                    <a:gd name="T60" fmla="*/ 127 w 135"/>
                    <a:gd name="T61" fmla="*/ 448 h 448"/>
                    <a:gd name="T62" fmla="*/ 123 w 135"/>
                    <a:gd name="T63" fmla="*/ 447 h 448"/>
                    <a:gd name="T64" fmla="*/ 117 w 135"/>
                    <a:gd name="T65" fmla="*/ 442 h 448"/>
                    <a:gd name="T66" fmla="*/ 109 w 135"/>
                    <a:gd name="T67" fmla="*/ 433 h 448"/>
                    <a:gd name="T68" fmla="*/ 103 w 135"/>
                    <a:gd name="T69" fmla="*/ 425 h 448"/>
                    <a:gd name="T70" fmla="*/ 101 w 135"/>
                    <a:gd name="T71" fmla="*/ 415 h 448"/>
                    <a:gd name="T72" fmla="*/ 95 w 135"/>
                    <a:gd name="T73" fmla="*/ 401 h 448"/>
                    <a:gd name="T74" fmla="*/ 91 w 135"/>
                    <a:gd name="T75" fmla="*/ 382 h 448"/>
                    <a:gd name="T76" fmla="*/ 88 w 135"/>
                    <a:gd name="T77" fmla="*/ 358 h 448"/>
                    <a:gd name="T78" fmla="*/ 82 w 135"/>
                    <a:gd name="T79" fmla="*/ 331 h 448"/>
                    <a:gd name="T80" fmla="*/ 76 w 135"/>
                    <a:gd name="T81" fmla="*/ 301 h 448"/>
                    <a:gd name="T82" fmla="*/ 72 w 135"/>
                    <a:gd name="T83" fmla="*/ 265 h 448"/>
                    <a:gd name="T84" fmla="*/ 66 w 135"/>
                    <a:gd name="T85" fmla="*/ 226 h 448"/>
                    <a:gd name="T86" fmla="*/ 58 w 135"/>
                    <a:gd name="T87" fmla="*/ 190 h 448"/>
                    <a:gd name="T88" fmla="*/ 52 w 135"/>
                    <a:gd name="T89" fmla="*/ 160 h 448"/>
                    <a:gd name="T90" fmla="*/ 46 w 135"/>
                    <a:gd name="T91" fmla="*/ 133 h 448"/>
                    <a:gd name="T92" fmla="*/ 41 w 135"/>
                    <a:gd name="T93" fmla="*/ 111 h 448"/>
                    <a:gd name="T94" fmla="*/ 35 w 135"/>
                    <a:gd name="T95" fmla="*/ 94 h 448"/>
                    <a:gd name="T96" fmla="*/ 31 w 135"/>
                    <a:gd name="T97" fmla="*/ 80 h 448"/>
                    <a:gd name="T98" fmla="*/ 25 w 135"/>
                    <a:gd name="T99" fmla="*/ 70 h 448"/>
                    <a:gd name="T100" fmla="*/ 17 w 135"/>
                    <a:gd name="T101" fmla="*/ 61 h 448"/>
                    <a:gd name="T102" fmla="*/ 9 w 135"/>
                    <a:gd name="T103" fmla="*/ 51 h 448"/>
                    <a:gd name="T104" fmla="*/ 3 w 135"/>
                    <a:gd name="T105" fmla="*/ 41 h 448"/>
                    <a:gd name="T106" fmla="*/ 0 w 135"/>
                    <a:gd name="T107" fmla="*/ 31 h 448"/>
                    <a:gd name="T108" fmla="*/ 0 w 135"/>
                    <a:gd name="T109" fmla="*/ 26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5" h="448">
                      <a:moveTo>
                        <a:pt x="0" y="26"/>
                      </a:moveTo>
                      <a:lnTo>
                        <a:pt x="1" y="21"/>
                      </a:lnTo>
                      <a:lnTo>
                        <a:pt x="3" y="16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9" y="4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5" y="4"/>
                      </a:lnTo>
                      <a:lnTo>
                        <a:pt x="43" y="5"/>
                      </a:lnTo>
                      <a:lnTo>
                        <a:pt x="50" y="7"/>
                      </a:lnTo>
                      <a:lnTo>
                        <a:pt x="60" y="10"/>
                      </a:lnTo>
                      <a:lnTo>
                        <a:pt x="72" y="12"/>
                      </a:lnTo>
                      <a:lnTo>
                        <a:pt x="84" y="14"/>
                      </a:lnTo>
                      <a:lnTo>
                        <a:pt x="97" y="16"/>
                      </a:lnTo>
                      <a:lnTo>
                        <a:pt x="99" y="36"/>
                      </a:lnTo>
                      <a:lnTo>
                        <a:pt x="101" y="56"/>
                      </a:lnTo>
                      <a:lnTo>
                        <a:pt x="103" y="77"/>
                      </a:lnTo>
                      <a:lnTo>
                        <a:pt x="105" y="95"/>
                      </a:lnTo>
                      <a:lnTo>
                        <a:pt x="107" y="114"/>
                      </a:lnTo>
                      <a:lnTo>
                        <a:pt x="109" y="131"/>
                      </a:lnTo>
                      <a:lnTo>
                        <a:pt x="111" y="148"/>
                      </a:lnTo>
                      <a:lnTo>
                        <a:pt x="113" y="165"/>
                      </a:lnTo>
                      <a:lnTo>
                        <a:pt x="113" y="182"/>
                      </a:lnTo>
                      <a:lnTo>
                        <a:pt x="115" y="197"/>
                      </a:lnTo>
                      <a:lnTo>
                        <a:pt x="117" y="212"/>
                      </a:lnTo>
                      <a:lnTo>
                        <a:pt x="119" y="226"/>
                      </a:lnTo>
                      <a:lnTo>
                        <a:pt x="119" y="241"/>
                      </a:lnTo>
                      <a:lnTo>
                        <a:pt x="121" y="255"/>
                      </a:lnTo>
                      <a:lnTo>
                        <a:pt x="123" y="267"/>
                      </a:lnTo>
                      <a:lnTo>
                        <a:pt x="125" y="279"/>
                      </a:lnTo>
                      <a:lnTo>
                        <a:pt x="125" y="291"/>
                      </a:lnTo>
                      <a:lnTo>
                        <a:pt x="127" y="302"/>
                      </a:lnTo>
                      <a:lnTo>
                        <a:pt x="127" y="313"/>
                      </a:lnTo>
                      <a:lnTo>
                        <a:pt x="129" y="323"/>
                      </a:lnTo>
                      <a:lnTo>
                        <a:pt x="129" y="331"/>
                      </a:lnTo>
                      <a:lnTo>
                        <a:pt x="131" y="340"/>
                      </a:lnTo>
                      <a:lnTo>
                        <a:pt x="131" y="348"/>
                      </a:lnTo>
                      <a:lnTo>
                        <a:pt x="131" y="357"/>
                      </a:lnTo>
                      <a:lnTo>
                        <a:pt x="133" y="364"/>
                      </a:lnTo>
                      <a:lnTo>
                        <a:pt x="133" y="370"/>
                      </a:lnTo>
                      <a:lnTo>
                        <a:pt x="133" y="375"/>
                      </a:lnTo>
                      <a:lnTo>
                        <a:pt x="133" y="382"/>
                      </a:lnTo>
                      <a:lnTo>
                        <a:pt x="133" y="386"/>
                      </a:lnTo>
                      <a:lnTo>
                        <a:pt x="135" y="391"/>
                      </a:lnTo>
                      <a:lnTo>
                        <a:pt x="135" y="394"/>
                      </a:lnTo>
                      <a:lnTo>
                        <a:pt x="135" y="398"/>
                      </a:lnTo>
                      <a:lnTo>
                        <a:pt x="135" y="404"/>
                      </a:lnTo>
                      <a:lnTo>
                        <a:pt x="135" y="409"/>
                      </a:lnTo>
                      <a:lnTo>
                        <a:pt x="135" y="416"/>
                      </a:lnTo>
                      <a:lnTo>
                        <a:pt x="135" y="421"/>
                      </a:lnTo>
                      <a:lnTo>
                        <a:pt x="135" y="425"/>
                      </a:lnTo>
                      <a:lnTo>
                        <a:pt x="135" y="430"/>
                      </a:lnTo>
                      <a:lnTo>
                        <a:pt x="133" y="433"/>
                      </a:lnTo>
                      <a:lnTo>
                        <a:pt x="133" y="437"/>
                      </a:lnTo>
                      <a:lnTo>
                        <a:pt x="133" y="442"/>
                      </a:lnTo>
                      <a:lnTo>
                        <a:pt x="133" y="445"/>
                      </a:lnTo>
                      <a:lnTo>
                        <a:pt x="131" y="448"/>
                      </a:lnTo>
                      <a:lnTo>
                        <a:pt x="129" y="448"/>
                      </a:lnTo>
                      <a:lnTo>
                        <a:pt x="127" y="448"/>
                      </a:lnTo>
                      <a:lnTo>
                        <a:pt x="125" y="447"/>
                      </a:lnTo>
                      <a:lnTo>
                        <a:pt x="123" y="447"/>
                      </a:lnTo>
                      <a:lnTo>
                        <a:pt x="119" y="443"/>
                      </a:lnTo>
                      <a:lnTo>
                        <a:pt x="117" y="442"/>
                      </a:lnTo>
                      <a:lnTo>
                        <a:pt x="113" y="438"/>
                      </a:lnTo>
                      <a:lnTo>
                        <a:pt x="109" y="433"/>
                      </a:lnTo>
                      <a:lnTo>
                        <a:pt x="105" y="428"/>
                      </a:lnTo>
                      <a:lnTo>
                        <a:pt x="103" y="425"/>
                      </a:lnTo>
                      <a:lnTo>
                        <a:pt x="103" y="420"/>
                      </a:lnTo>
                      <a:lnTo>
                        <a:pt x="101" y="415"/>
                      </a:lnTo>
                      <a:lnTo>
                        <a:pt x="97" y="408"/>
                      </a:lnTo>
                      <a:lnTo>
                        <a:pt x="95" y="401"/>
                      </a:lnTo>
                      <a:lnTo>
                        <a:pt x="93" y="392"/>
                      </a:lnTo>
                      <a:lnTo>
                        <a:pt x="91" y="382"/>
                      </a:lnTo>
                      <a:lnTo>
                        <a:pt x="90" y="370"/>
                      </a:lnTo>
                      <a:lnTo>
                        <a:pt x="88" y="358"/>
                      </a:lnTo>
                      <a:lnTo>
                        <a:pt x="84" y="347"/>
                      </a:lnTo>
                      <a:lnTo>
                        <a:pt x="82" y="331"/>
                      </a:lnTo>
                      <a:lnTo>
                        <a:pt x="80" y="316"/>
                      </a:lnTo>
                      <a:lnTo>
                        <a:pt x="76" y="301"/>
                      </a:lnTo>
                      <a:lnTo>
                        <a:pt x="74" y="282"/>
                      </a:lnTo>
                      <a:lnTo>
                        <a:pt x="72" y="265"/>
                      </a:lnTo>
                      <a:lnTo>
                        <a:pt x="68" y="245"/>
                      </a:lnTo>
                      <a:lnTo>
                        <a:pt x="66" y="226"/>
                      </a:lnTo>
                      <a:lnTo>
                        <a:pt x="62" y="207"/>
                      </a:lnTo>
                      <a:lnTo>
                        <a:pt x="58" y="190"/>
                      </a:lnTo>
                      <a:lnTo>
                        <a:pt x="56" y="173"/>
                      </a:lnTo>
                      <a:lnTo>
                        <a:pt x="52" y="160"/>
                      </a:lnTo>
                      <a:lnTo>
                        <a:pt x="50" y="145"/>
                      </a:lnTo>
                      <a:lnTo>
                        <a:pt x="46" y="133"/>
                      </a:lnTo>
                      <a:lnTo>
                        <a:pt x="45" y="121"/>
                      </a:lnTo>
                      <a:lnTo>
                        <a:pt x="41" y="111"/>
                      </a:lnTo>
                      <a:lnTo>
                        <a:pt x="39" y="102"/>
                      </a:lnTo>
                      <a:lnTo>
                        <a:pt x="35" y="94"/>
                      </a:lnTo>
                      <a:lnTo>
                        <a:pt x="33" y="85"/>
                      </a:lnTo>
                      <a:lnTo>
                        <a:pt x="31" y="80"/>
                      </a:lnTo>
                      <a:lnTo>
                        <a:pt x="27" y="73"/>
                      </a:lnTo>
                      <a:lnTo>
                        <a:pt x="25" y="70"/>
                      </a:lnTo>
                      <a:lnTo>
                        <a:pt x="23" y="66"/>
                      </a:lnTo>
                      <a:lnTo>
                        <a:pt x="17" y="61"/>
                      </a:lnTo>
                      <a:lnTo>
                        <a:pt x="13" y="56"/>
                      </a:lnTo>
                      <a:lnTo>
                        <a:pt x="9" y="51"/>
                      </a:lnTo>
                      <a:lnTo>
                        <a:pt x="5" y="46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0" y="2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7" name="Freeform 46"/>
                <p:cNvSpPr/>
                <p:nvPr/>
              </p:nvSpPr>
              <p:spPr bwMode="auto">
                <a:xfrm>
                  <a:off x="5389563" y="795338"/>
                  <a:ext cx="358775" cy="290512"/>
                </a:xfrm>
                <a:custGeom>
                  <a:avLst/>
                  <a:gdLst>
                    <a:gd name="T0" fmla="*/ 421 w 452"/>
                    <a:gd name="T1" fmla="*/ 48 h 367"/>
                    <a:gd name="T2" fmla="*/ 445 w 452"/>
                    <a:gd name="T3" fmla="*/ 63 h 367"/>
                    <a:gd name="T4" fmla="*/ 452 w 452"/>
                    <a:gd name="T5" fmla="*/ 77 h 367"/>
                    <a:gd name="T6" fmla="*/ 448 w 452"/>
                    <a:gd name="T7" fmla="*/ 87 h 367"/>
                    <a:gd name="T8" fmla="*/ 439 w 452"/>
                    <a:gd name="T9" fmla="*/ 97 h 367"/>
                    <a:gd name="T10" fmla="*/ 427 w 452"/>
                    <a:gd name="T11" fmla="*/ 104 h 367"/>
                    <a:gd name="T12" fmla="*/ 423 w 452"/>
                    <a:gd name="T13" fmla="*/ 109 h 367"/>
                    <a:gd name="T14" fmla="*/ 417 w 452"/>
                    <a:gd name="T15" fmla="*/ 119 h 367"/>
                    <a:gd name="T16" fmla="*/ 409 w 452"/>
                    <a:gd name="T17" fmla="*/ 134 h 367"/>
                    <a:gd name="T18" fmla="*/ 401 w 452"/>
                    <a:gd name="T19" fmla="*/ 153 h 367"/>
                    <a:gd name="T20" fmla="*/ 394 w 452"/>
                    <a:gd name="T21" fmla="*/ 175 h 367"/>
                    <a:gd name="T22" fmla="*/ 384 w 452"/>
                    <a:gd name="T23" fmla="*/ 202 h 367"/>
                    <a:gd name="T24" fmla="*/ 374 w 452"/>
                    <a:gd name="T25" fmla="*/ 233 h 367"/>
                    <a:gd name="T26" fmla="*/ 362 w 452"/>
                    <a:gd name="T27" fmla="*/ 268 h 367"/>
                    <a:gd name="T28" fmla="*/ 353 w 452"/>
                    <a:gd name="T29" fmla="*/ 308 h 367"/>
                    <a:gd name="T30" fmla="*/ 339 w 452"/>
                    <a:gd name="T31" fmla="*/ 352 h 367"/>
                    <a:gd name="T32" fmla="*/ 284 w 452"/>
                    <a:gd name="T33" fmla="*/ 340 h 367"/>
                    <a:gd name="T34" fmla="*/ 298 w 452"/>
                    <a:gd name="T35" fmla="*/ 268 h 367"/>
                    <a:gd name="T36" fmla="*/ 308 w 452"/>
                    <a:gd name="T37" fmla="*/ 212 h 367"/>
                    <a:gd name="T38" fmla="*/ 315 w 452"/>
                    <a:gd name="T39" fmla="*/ 172 h 367"/>
                    <a:gd name="T40" fmla="*/ 319 w 452"/>
                    <a:gd name="T41" fmla="*/ 143 h 367"/>
                    <a:gd name="T42" fmla="*/ 321 w 452"/>
                    <a:gd name="T43" fmla="*/ 128 h 367"/>
                    <a:gd name="T44" fmla="*/ 319 w 452"/>
                    <a:gd name="T45" fmla="*/ 107 h 367"/>
                    <a:gd name="T46" fmla="*/ 310 w 452"/>
                    <a:gd name="T47" fmla="*/ 90 h 367"/>
                    <a:gd name="T48" fmla="*/ 300 w 452"/>
                    <a:gd name="T49" fmla="*/ 88 h 367"/>
                    <a:gd name="T50" fmla="*/ 286 w 452"/>
                    <a:gd name="T51" fmla="*/ 88 h 367"/>
                    <a:gd name="T52" fmla="*/ 266 w 452"/>
                    <a:gd name="T53" fmla="*/ 88 h 367"/>
                    <a:gd name="T54" fmla="*/ 241 w 452"/>
                    <a:gd name="T55" fmla="*/ 90 h 367"/>
                    <a:gd name="T56" fmla="*/ 210 w 452"/>
                    <a:gd name="T57" fmla="*/ 92 h 367"/>
                    <a:gd name="T58" fmla="*/ 137 w 452"/>
                    <a:gd name="T59" fmla="*/ 102 h 367"/>
                    <a:gd name="T60" fmla="*/ 59 w 452"/>
                    <a:gd name="T61" fmla="*/ 109 h 367"/>
                    <a:gd name="T62" fmla="*/ 0 w 452"/>
                    <a:gd name="T63" fmla="*/ 66 h 367"/>
                    <a:gd name="T64" fmla="*/ 75 w 452"/>
                    <a:gd name="T65" fmla="*/ 65 h 367"/>
                    <a:gd name="T66" fmla="*/ 145 w 452"/>
                    <a:gd name="T67" fmla="*/ 56 h 367"/>
                    <a:gd name="T68" fmla="*/ 202 w 452"/>
                    <a:gd name="T69" fmla="*/ 44 h 367"/>
                    <a:gd name="T70" fmla="*/ 231 w 452"/>
                    <a:gd name="T71" fmla="*/ 38 h 367"/>
                    <a:gd name="T72" fmla="*/ 257 w 452"/>
                    <a:gd name="T73" fmla="*/ 32 h 367"/>
                    <a:gd name="T74" fmla="*/ 278 w 452"/>
                    <a:gd name="T75" fmla="*/ 27 h 367"/>
                    <a:gd name="T76" fmla="*/ 292 w 452"/>
                    <a:gd name="T77" fmla="*/ 21 h 367"/>
                    <a:gd name="T78" fmla="*/ 304 w 452"/>
                    <a:gd name="T79" fmla="*/ 15 h 367"/>
                    <a:gd name="T80" fmla="*/ 317 w 452"/>
                    <a:gd name="T81" fmla="*/ 5 h 367"/>
                    <a:gd name="T82" fmla="*/ 331 w 452"/>
                    <a:gd name="T83" fmla="*/ 0 h 367"/>
                    <a:gd name="T84" fmla="*/ 345 w 452"/>
                    <a:gd name="T85" fmla="*/ 2 h 367"/>
                    <a:gd name="T86" fmla="*/ 362 w 452"/>
                    <a:gd name="T87" fmla="*/ 12 h 367"/>
                    <a:gd name="T88" fmla="*/ 390 w 452"/>
                    <a:gd name="T89" fmla="*/ 29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52" h="367">
                      <a:moveTo>
                        <a:pt x="400" y="36"/>
                      </a:moveTo>
                      <a:lnTo>
                        <a:pt x="411" y="41"/>
                      </a:lnTo>
                      <a:lnTo>
                        <a:pt x="421" y="48"/>
                      </a:lnTo>
                      <a:lnTo>
                        <a:pt x="431" y="53"/>
                      </a:lnTo>
                      <a:lnTo>
                        <a:pt x="439" y="58"/>
                      </a:lnTo>
                      <a:lnTo>
                        <a:pt x="445" y="63"/>
                      </a:lnTo>
                      <a:lnTo>
                        <a:pt x="448" y="68"/>
                      </a:lnTo>
                      <a:lnTo>
                        <a:pt x="450" y="73"/>
                      </a:lnTo>
                      <a:lnTo>
                        <a:pt x="452" y="77"/>
                      </a:lnTo>
                      <a:lnTo>
                        <a:pt x="450" y="80"/>
                      </a:lnTo>
                      <a:lnTo>
                        <a:pt x="450" y="83"/>
                      </a:lnTo>
                      <a:lnTo>
                        <a:pt x="448" y="87"/>
                      </a:lnTo>
                      <a:lnTo>
                        <a:pt x="445" y="92"/>
                      </a:lnTo>
                      <a:lnTo>
                        <a:pt x="443" y="94"/>
                      </a:lnTo>
                      <a:lnTo>
                        <a:pt x="439" y="97"/>
                      </a:lnTo>
                      <a:lnTo>
                        <a:pt x="433" y="100"/>
                      </a:lnTo>
                      <a:lnTo>
                        <a:pt x="429" y="102"/>
                      </a:lnTo>
                      <a:lnTo>
                        <a:pt x="427" y="104"/>
                      </a:lnTo>
                      <a:lnTo>
                        <a:pt x="425" y="105"/>
                      </a:lnTo>
                      <a:lnTo>
                        <a:pt x="423" y="107"/>
                      </a:lnTo>
                      <a:lnTo>
                        <a:pt x="423" y="109"/>
                      </a:lnTo>
                      <a:lnTo>
                        <a:pt x="421" y="112"/>
                      </a:lnTo>
                      <a:lnTo>
                        <a:pt x="419" y="116"/>
                      </a:lnTo>
                      <a:lnTo>
                        <a:pt x="417" y="119"/>
                      </a:lnTo>
                      <a:lnTo>
                        <a:pt x="415" y="124"/>
                      </a:lnTo>
                      <a:lnTo>
                        <a:pt x="411" y="129"/>
                      </a:lnTo>
                      <a:lnTo>
                        <a:pt x="409" y="134"/>
                      </a:lnTo>
                      <a:lnTo>
                        <a:pt x="407" y="139"/>
                      </a:lnTo>
                      <a:lnTo>
                        <a:pt x="405" y="146"/>
                      </a:lnTo>
                      <a:lnTo>
                        <a:pt x="401" y="153"/>
                      </a:lnTo>
                      <a:lnTo>
                        <a:pt x="400" y="160"/>
                      </a:lnTo>
                      <a:lnTo>
                        <a:pt x="396" y="167"/>
                      </a:lnTo>
                      <a:lnTo>
                        <a:pt x="394" y="175"/>
                      </a:lnTo>
                      <a:lnTo>
                        <a:pt x="390" y="184"/>
                      </a:lnTo>
                      <a:lnTo>
                        <a:pt x="388" y="192"/>
                      </a:lnTo>
                      <a:lnTo>
                        <a:pt x="384" y="202"/>
                      </a:lnTo>
                      <a:lnTo>
                        <a:pt x="382" y="212"/>
                      </a:lnTo>
                      <a:lnTo>
                        <a:pt x="378" y="223"/>
                      </a:lnTo>
                      <a:lnTo>
                        <a:pt x="374" y="233"/>
                      </a:lnTo>
                      <a:lnTo>
                        <a:pt x="370" y="245"/>
                      </a:lnTo>
                      <a:lnTo>
                        <a:pt x="366" y="257"/>
                      </a:lnTo>
                      <a:lnTo>
                        <a:pt x="362" y="268"/>
                      </a:lnTo>
                      <a:lnTo>
                        <a:pt x="360" y="280"/>
                      </a:lnTo>
                      <a:lnTo>
                        <a:pt x="356" y="294"/>
                      </a:lnTo>
                      <a:lnTo>
                        <a:pt x="353" y="308"/>
                      </a:lnTo>
                      <a:lnTo>
                        <a:pt x="349" y="321"/>
                      </a:lnTo>
                      <a:lnTo>
                        <a:pt x="343" y="336"/>
                      </a:lnTo>
                      <a:lnTo>
                        <a:pt x="339" y="352"/>
                      </a:lnTo>
                      <a:lnTo>
                        <a:pt x="335" y="367"/>
                      </a:lnTo>
                      <a:lnTo>
                        <a:pt x="280" y="367"/>
                      </a:lnTo>
                      <a:lnTo>
                        <a:pt x="284" y="340"/>
                      </a:lnTo>
                      <a:lnTo>
                        <a:pt x="290" y="314"/>
                      </a:lnTo>
                      <a:lnTo>
                        <a:pt x="294" y="291"/>
                      </a:lnTo>
                      <a:lnTo>
                        <a:pt x="298" y="268"/>
                      </a:lnTo>
                      <a:lnTo>
                        <a:pt x="302" y="248"/>
                      </a:lnTo>
                      <a:lnTo>
                        <a:pt x="306" y="229"/>
                      </a:lnTo>
                      <a:lnTo>
                        <a:pt x="308" y="212"/>
                      </a:lnTo>
                      <a:lnTo>
                        <a:pt x="311" y="197"/>
                      </a:lnTo>
                      <a:lnTo>
                        <a:pt x="313" y="184"/>
                      </a:lnTo>
                      <a:lnTo>
                        <a:pt x="315" y="172"/>
                      </a:lnTo>
                      <a:lnTo>
                        <a:pt x="317" y="160"/>
                      </a:lnTo>
                      <a:lnTo>
                        <a:pt x="319" y="150"/>
                      </a:lnTo>
                      <a:lnTo>
                        <a:pt x="319" y="143"/>
                      </a:lnTo>
                      <a:lnTo>
                        <a:pt x="321" y="136"/>
                      </a:lnTo>
                      <a:lnTo>
                        <a:pt x="321" y="131"/>
                      </a:lnTo>
                      <a:lnTo>
                        <a:pt x="321" y="128"/>
                      </a:lnTo>
                      <a:lnTo>
                        <a:pt x="321" y="122"/>
                      </a:lnTo>
                      <a:lnTo>
                        <a:pt x="321" y="117"/>
                      </a:lnTo>
                      <a:lnTo>
                        <a:pt x="319" y="107"/>
                      </a:lnTo>
                      <a:lnTo>
                        <a:pt x="315" y="99"/>
                      </a:lnTo>
                      <a:lnTo>
                        <a:pt x="311" y="92"/>
                      </a:lnTo>
                      <a:lnTo>
                        <a:pt x="310" y="90"/>
                      </a:lnTo>
                      <a:lnTo>
                        <a:pt x="308" y="90"/>
                      </a:lnTo>
                      <a:lnTo>
                        <a:pt x="304" y="90"/>
                      </a:lnTo>
                      <a:lnTo>
                        <a:pt x="300" y="88"/>
                      </a:lnTo>
                      <a:lnTo>
                        <a:pt x="296" y="88"/>
                      </a:lnTo>
                      <a:lnTo>
                        <a:pt x="292" y="88"/>
                      </a:lnTo>
                      <a:lnTo>
                        <a:pt x="286" y="88"/>
                      </a:lnTo>
                      <a:lnTo>
                        <a:pt x="280" y="88"/>
                      </a:lnTo>
                      <a:lnTo>
                        <a:pt x="274" y="88"/>
                      </a:lnTo>
                      <a:lnTo>
                        <a:pt x="266" y="88"/>
                      </a:lnTo>
                      <a:lnTo>
                        <a:pt x="259" y="88"/>
                      </a:lnTo>
                      <a:lnTo>
                        <a:pt x="251" y="88"/>
                      </a:lnTo>
                      <a:lnTo>
                        <a:pt x="241" y="90"/>
                      </a:lnTo>
                      <a:lnTo>
                        <a:pt x="231" y="90"/>
                      </a:lnTo>
                      <a:lnTo>
                        <a:pt x="221" y="90"/>
                      </a:lnTo>
                      <a:lnTo>
                        <a:pt x="210" y="92"/>
                      </a:lnTo>
                      <a:lnTo>
                        <a:pt x="186" y="95"/>
                      </a:lnTo>
                      <a:lnTo>
                        <a:pt x="163" y="99"/>
                      </a:lnTo>
                      <a:lnTo>
                        <a:pt x="137" y="102"/>
                      </a:lnTo>
                      <a:lnTo>
                        <a:pt x="112" y="104"/>
                      </a:lnTo>
                      <a:lnTo>
                        <a:pt x="86" y="105"/>
                      </a:lnTo>
                      <a:lnTo>
                        <a:pt x="59" y="109"/>
                      </a:lnTo>
                      <a:lnTo>
                        <a:pt x="30" y="111"/>
                      </a:lnTo>
                      <a:lnTo>
                        <a:pt x="0" y="112"/>
                      </a:lnTo>
                      <a:lnTo>
                        <a:pt x="0" y="66"/>
                      </a:lnTo>
                      <a:lnTo>
                        <a:pt x="26" y="66"/>
                      </a:lnTo>
                      <a:lnTo>
                        <a:pt x="49" y="65"/>
                      </a:lnTo>
                      <a:lnTo>
                        <a:pt x="75" y="65"/>
                      </a:lnTo>
                      <a:lnTo>
                        <a:pt x="98" y="61"/>
                      </a:lnTo>
                      <a:lnTo>
                        <a:pt x="122" y="60"/>
                      </a:lnTo>
                      <a:lnTo>
                        <a:pt x="145" y="56"/>
                      </a:lnTo>
                      <a:lnTo>
                        <a:pt x="169" y="51"/>
                      </a:lnTo>
                      <a:lnTo>
                        <a:pt x="192" y="46"/>
                      </a:lnTo>
                      <a:lnTo>
                        <a:pt x="202" y="44"/>
                      </a:lnTo>
                      <a:lnTo>
                        <a:pt x="214" y="43"/>
                      </a:lnTo>
                      <a:lnTo>
                        <a:pt x="223" y="39"/>
                      </a:lnTo>
                      <a:lnTo>
                        <a:pt x="231" y="38"/>
                      </a:lnTo>
                      <a:lnTo>
                        <a:pt x="241" y="36"/>
                      </a:lnTo>
                      <a:lnTo>
                        <a:pt x="249" y="34"/>
                      </a:lnTo>
                      <a:lnTo>
                        <a:pt x="257" y="32"/>
                      </a:lnTo>
                      <a:lnTo>
                        <a:pt x="264" y="31"/>
                      </a:lnTo>
                      <a:lnTo>
                        <a:pt x="270" y="29"/>
                      </a:lnTo>
                      <a:lnTo>
                        <a:pt x="278" y="27"/>
                      </a:lnTo>
                      <a:lnTo>
                        <a:pt x="282" y="26"/>
                      </a:lnTo>
                      <a:lnTo>
                        <a:pt x="288" y="22"/>
                      </a:lnTo>
                      <a:lnTo>
                        <a:pt x="292" y="21"/>
                      </a:lnTo>
                      <a:lnTo>
                        <a:pt x="296" y="19"/>
                      </a:lnTo>
                      <a:lnTo>
                        <a:pt x="300" y="17"/>
                      </a:lnTo>
                      <a:lnTo>
                        <a:pt x="304" y="15"/>
                      </a:lnTo>
                      <a:lnTo>
                        <a:pt x="308" y="12"/>
                      </a:lnTo>
                      <a:lnTo>
                        <a:pt x="311" y="9"/>
                      </a:lnTo>
                      <a:lnTo>
                        <a:pt x="317" y="5"/>
                      </a:lnTo>
                      <a:lnTo>
                        <a:pt x="321" y="4"/>
                      </a:lnTo>
                      <a:lnTo>
                        <a:pt x="325" y="2"/>
                      </a:lnTo>
                      <a:lnTo>
                        <a:pt x="331" y="0"/>
                      </a:lnTo>
                      <a:lnTo>
                        <a:pt x="335" y="0"/>
                      </a:lnTo>
                      <a:lnTo>
                        <a:pt x="341" y="0"/>
                      </a:lnTo>
                      <a:lnTo>
                        <a:pt x="345" y="2"/>
                      </a:lnTo>
                      <a:lnTo>
                        <a:pt x="349" y="5"/>
                      </a:lnTo>
                      <a:lnTo>
                        <a:pt x="355" y="9"/>
                      </a:lnTo>
                      <a:lnTo>
                        <a:pt x="362" y="12"/>
                      </a:lnTo>
                      <a:lnTo>
                        <a:pt x="370" y="17"/>
                      </a:lnTo>
                      <a:lnTo>
                        <a:pt x="378" y="22"/>
                      </a:lnTo>
                      <a:lnTo>
                        <a:pt x="390" y="29"/>
                      </a:lnTo>
                      <a:lnTo>
                        <a:pt x="400" y="36"/>
                      </a:lnTo>
                      <a:lnTo>
                        <a:pt x="400" y="3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5" name="组合 84"/>
            <p:cNvGrpSpPr/>
            <p:nvPr/>
          </p:nvGrpSpPr>
          <p:grpSpPr>
            <a:xfrm>
              <a:off x="5209378" y="4029957"/>
              <a:ext cx="507365" cy="509905"/>
              <a:chOff x="2348216" y="3945646"/>
              <a:chExt cx="507365" cy="509905"/>
            </a:xfrm>
          </p:grpSpPr>
          <p:pic>
            <p:nvPicPr>
              <p:cNvPr id="171" name="图片 170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72" name="组合 171"/>
              <p:cNvGrpSpPr/>
              <p:nvPr/>
            </p:nvGrpSpPr>
            <p:grpSpPr>
              <a:xfrm>
                <a:off x="2431837" y="4019709"/>
                <a:ext cx="221654" cy="361779"/>
                <a:chOff x="4900613" y="512763"/>
                <a:chExt cx="552450" cy="901699"/>
              </a:xfrm>
              <a:solidFill>
                <a:srgbClr val="FF0000"/>
              </a:solidFill>
            </p:grpSpPr>
            <p:sp>
              <p:nvSpPr>
                <p:cNvPr id="173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4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5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6" name="Freeform 42"/>
                <p:cNvSpPr/>
                <p:nvPr/>
              </p:nvSpPr>
              <p:spPr bwMode="auto">
                <a:xfrm>
                  <a:off x="4908550" y="827088"/>
                  <a:ext cx="296863" cy="396875"/>
                </a:xfrm>
                <a:custGeom>
                  <a:avLst/>
                  <a:gdLst>
                    <a:gd name="T0" fmla="*/ 364 w 373"/>
                    <a:gd name="T1" fmla="*/ 98 h 499"/>
                    <a:gd name="T2" fmla="*/ 338 w 373"/>
                    <a:gd name="T3" fmla="*/ 143 h 499"/>
                    <a:gd name="T4" fmla="*/ 309 w 373"/>
                    <a:gd name="T5" fmla="*/ 190 h 499"/>
                    <a:gd name="T6" fmla="*/ 276 w 373"/>
                    <a:gd name="T7" fmla="*/ 239 h 499"/>
                    <a:gd name="T8" fmla="*/ 236 w 373"/>
                    <a:gd name="T9" fmla="*/ 289 h 499"/>
                    <a:gd name="T10" fmla="*/ 193 w 373"/>
                    <a:gd name="T11" fmla="*/ 334 h 499"/>
                    <a:gd name="T12" fmla="*/ 152 w 373"/>
                    <a:gd name="T13" fmla="*/ 377 h 499"/>
                    <a:gd name="T14" fmla="*/ 113 w 373"/>
                    <a:gd name="T15" fmla="*/ 416 h 499"/>
                    <a:gd name="T16" fmla="*/ 84 w 373"/>
                    <a:gd name="T17" fmla="*/ 441 h 499"/>
                    <a:gd name="T18" fmla="*/ 66 w 373"/>
                    <a:gd name="T19" fmla="*/ 457 h 499"/>
                    <a:gd name="T20" fmla="*/ 49 w 373"/>
                    <a:gd name="T21" fmla="*/ 470 h 499"/>
                    <a:gd name="T22" fmla="*/ 35 w 373"/>
                    <a:gd name="T23" fmla="*/ 480 h 499"/>
                    <a:gd name="T24" fmla="*/ 23 w 373"/>
                    <a:gd name="T25" fmla="*/ 489 h 499"/>
                    <a:gd name="T26" fmla="*/ 13 w 373"/>
                    <a:gd name="T27" fmla="*/ 496 h 499"/>
                    <a:gd name="T28" fmla="*/ 7 w 373"/>
                    <a:gd name="T29" fmla="*/ 499 h 499"/>
                    <a:gd name="T30" fmla="*/ 2 w 373"/>
                    <a:gd name="T31" fmla="*/ 499 h 499"/>
                    <a:gd name="T32" fmla="*/ 0 w 373"/>
                    <a:gd name="T33" fmla="*/ 497 h 499"/>
                    <a:gd name="T34" fmla="*/ 0 w 373"/>
                    <a:gd name="T35" fmla="*/ 492 h 499"/>
                    <a:gd name="T36" fmla="*/ 4 w 373"/>
                    <a:gd name="T37" fmla="*/ 486 h 499"/>
                    <a:gd name="T38" fmla="*/ 9 w 373"/>
                    <a:gd name="T39" fmla="*/ 475 h 499"/>
                    <a:gd name="T40" fmla="*/ 21 w 373"/>
                    <a:gd name="T41" fmla="*/ 460 h 499"/>
                    <a:gd name="T42" fmla="*/ 33 w 373"/>
                    <a:gd name="T43" fmla="*/ 443 h 499"/>
                    <a:gd name="T44" fmla="*/ 51 w 373"/>
                    <a:gd name="T45" fmla="*/ 424 h 499"/>
                    <a:gd name="T46" fmla="*/ 70 w 373"/>
                    <a:gd name="T47" fmla="*/ 401 h 499"/>
                    <a:gd name="T48" fmla="*/ 92 w 373"/>
                    <a:gd name="T49" fmla="*/ 373 h 499"/>
                    <a:gd name="T50" fmla="*/ 117 w 373"/>
                    <a:gd name="T51" fmla="*/ 343 h 499"/>
                    <a:gd name="T52" fmla="*/ 144 w 373"/>
                    <a:gd name="T53" fmla="*/ 306 h 499"/>
                    <a:gd name="T54" fmla="*/ 176 w 373"/>
                    <a:gd name="T55" fmla="*/ 263 h 499"/>
                    <a:gd name="T56" fmla="*/ 209 w 373"/>
                    <a:gd name="T57" fmla="*/ 214 h 499"/>
                    <a:gd name="T58" fmla="*/ 244 w 373"/>
                    <a:gd name="T59" fmla="*/ 160 h 499"/>
                    <a:gd name="T60" fmla="*/ 283 w 373"/>
                    <a:gd name="T61" fmla="*/ 100 h 499"/>
                    <a:gd name="T62" fmla="*/ 324 w 373"/>
                    <a:gd name="T63" fmla="*/ 34 h 499"/>
                    <a:gd name="T64" fmla="*/ 358 w 373"/>
                    <a:gd name="T65" fmla="*/ 37 h 499"/>
                    <a:gd name="T66" fmla="*/ 373 w 373"/>
                    <a:gd name="T67" fmla="*/ 76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73" h="499">
                      <a:moveTo>
                        <a:pt x="373" y="76"/>
                      </a:moveTo>
                      <a:lnTo>
                        <a:pt x="364" y="98"/>
                      </a:lnTo>
                      <a:lnTo>
                        <a:pt x="352" y="121"/>
                      </a:lnTo>
                      <a:lnTo>
                        <a:pt x="338" y="143"/>
                      </a:lnTo>
                      <a:lnTo>
                        <a:pt x="324" y="166"/>
                      </a:lnTo>
                      <a:lnTo>
                        <a:pt x="309" y="190"/>
                      </a:lnTo>
                      <a:lnTo>
                        <a:pt x="293" y="216"/>
                      </a:lnTo>
                      <a:lnTo>
                        <a:pt x="276" y="239"/>
                      </a:lnTo>
                      <a:lnTo>
                        <a:pt x="256" y="265"/>
                      </a:lnTo>
                      <a:lnTo>
                        <a:pt x="236" y="289"/>
                      </a:lnTo>
                      <a:lnTo>
                        <a:pt x="215" y="312"/>
                      </a:lnTo>
                      <a:lnTo>
                        <a:pt x="193" y="334"/>
                      </a:lnTo>
                      <a:lnTo>
                        <a:pt x="174" y="357"/>
                      </a:lnTo>
                      <a:lnTo>
                        <a:pt x="152" y="377"/>
                      </a:lnTo>
                      <a:lnTo>
                        <a:pt x="133" y="397"/>
                      </a:lnTo>
                      <a:lnTo>
                        <a:pt x="113" y="416"/>
                      </a:lnTo>
                      <a:lnTo>
                        <a:pt x="94" y="433"/>
                      </a:lnTo>
                      <a:lnTo>
                        <a:pt x="84" y="441"/>
                      </a:lnTo>
                      <a:lnTo>
                        <a:pt x="74" y="450"/>
                      </a:lnTo>
                      <a:lnTo>
                        <a:pt x="66" y="457"/>
                      </a:lnTo>
                      <a:lnTo>
                        <a:pt x="56" y="463"/>
                      </a:lnTo>
                      <a:lnTo>
                        <a:pt x="49" y="470"/>
                      </a:lnTo>
                      <a:lnTo>
                        <a:pt x="41" y="475"/>
                      </a:lnTo>
                      <a:lnTo>
                        <a:pt x="35" y="480"/>
                      </a:lnTo>
                      <a:lnTo>
                        <a:pt x="29" y="486"/>
                      </a:lnTo>
                      <a:lnTo>
                        <a:pt x="23" y="489"/>
                      </a:lnTo>
                      <a:lnTo>
                        <a:pt x="17" y="492"/>
                      </a:lnTo>
                      <a:lnTo>
                        <a:pt x="13" y="496"/>
                      </a:lnTo>
                      <a:lnTo>
                        <a:pt x="9" y="497"/>
                      </a:lnTo>
                      <a:lnTo>
                        <a:pt x="7" y="499"/>
                      </a:lnTo>
                      <a:lnTo>
                        <a:pt x="4" y="499"/>
                      </a:lnTo>
                      <a:lnTo>
                        <a:pt x="2" y="499"/>
                      </a:lnTo>
                      <a:lnTo>
                        <a:pt x="2" y="499"/>
                      </a:lnTo>
                      <a:lnTo>
                        <a:pt x="0" y="497"/>
                      </a:lnTo>
                      <a:lnTo>
                        <a:pt x="0" y="496"/>
                      </a:lnTo>
                      <a:lnTo>
                        <a:pt x="0" y="492"/>
                      </a:lnTo>
                      <a:lnTo>
                        <a:pt x="2" y="489"/>
                      </a:lnTo>
                      <a:lnTo>
                        <a:pt x="4" y="486"/>
                      </a:lnTo>
                      <a:lnTo>
                        <a:pt x="6" y="480"/>
                      </a:lnTo>
                      <a:lnTo>
                        <a:pt x="9" y="475"/>
                      </a:lnTo>
                      <a:lnTo>
                        <a:pt x="15" y="469"/>
                      </a:lnTo>
                      <a:lnTo>
                        <a:pt x="21" y="460"/>
                      </a:lnTo>
                      <a:lnTo>
                        <a:pt x="27" y="453"/>
                      </a:lnTo>
                      <a:lnTo>
                        <a:pt x="33" y="443"/>
                      </a:lnTo>
                      <a:lnTo>
                        <a:pt x="41" y="435"/>
                      </a:lnTo>
                      <a:lnTo>
                        <a:pt x="51" y="424"/>
                      </a:lnTo>
                      <a:lnTo>
                        <a:pt x="58" y="413"/>
                      </a:lnTo>
                      <a:lnTo>
                        <a:pt x="70" y="401"/>
                      </a:lnTo>
                      <a:lnTo>
                        <a:pt x="80" y="387"/>
                      </a:lnTo>
                      <a:lnTo>
                        <a:pt x="92" y="373"/>
                      </a:lnTo>
                      <a:lnTo>
                        <a:pt x="103" y="358"/>
                      </a:lnTo>
                      <a:lnTo>
                        <a:pt x="117" y="343"/>
                      </a:lnTo>
                      <a:lnTo>
                        <a:pt x="131" y="324"/>
                      </a:lnTo>
                      <a:lnTo>
                        <a:pt x="144" y="306"/>
                      </a:lnTo>
                      <a:lnTo>
                        <a:pt x="160" y="285"/>
                      </a:lnTo>
                      <a:lnTo>
                        <a:pt x="176" y="263"/>
                      </a:lnTo>
                      <a:lnTo>
                        <a:pt x="191" y="239"/>
                      </a:lnTo>
                      <a:lnTo>
                        <a:pt x="209" y="214"/>
                      </a:lnTo>
                      <a:lnTo>
                        <a:pt x="227" y="188"/>
                      </a:lnTo>
                      <a:lnTo>
                        <a:pt x="244" y="160"/>
                      </a:lnTo>
                      <a:lnTo>
                        <a:pt x="264" y="131"/>
                      </a:lnTo>
                      <a:lnTo>
                        <a:pt x="283" y="100"/>
                      </a:lnTo>
                      <a:lnTo>
                        <a:pt x="303" y="68"/>
                      </a:lnTo>
                      <a:lnTo>
                        <a:pt x="324" y="34"/>
                      </a:lnTo>
                      <a:lnTo>
                        <a:pt x="344" y="0"/>
                      </a:lnTo>
                      <a:lnTo>
                        <a:pt x="358" y="37"/>
                      </a:lnTo>
                      <a:lnTo>
                        <a:pt x="373" y="76"/>
                      </a:lnTo>
                      <a:lnTo>
                        <a:pt x="37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7" name="Freeform 43"/>
                <p:cNvSpPr/>
                <p:nvPr/>
              </p:nvSpPr>
              <p:spPr bwMode="auto">
                <a:xfrm>
                  <a:off x="5200650" y="969963"/>
                  <a:ext cx="128588" cy="96837"/>
                </a:xfrm>
                <a:custGeom>
                  <a:avLst/>
                  <a:gdLst>
                    <a:gd name="T0" fmla="*/ 0 w 162"/>
                    <a:gd name="T1" fmla="*/ 0 h 122"/>
                    <a:gd name="T2" fmla="*/ 13 w 162"/>
                    <a:gd name="T3" fmla="*/ 0 h 122"/>
                    <a:gd name="T4" fmla="*/ 27 w 162"/>
                    <a:gd name="T5" fmla="*/ 0 h 122"/>
                    <a:gd name="T6" fmla="*/ 39 w 162"/>
                    <a:gd name="T7" fmla="*/ 0 h 122"/>
                    <a:gd name="T8" fmla="*/ 50 w 162"/>
                    <a:gd name="T9" fmla="*/ 2 h 122"/>
                    <a:gd name="T10" fmla="*/ 62 w 162"/>
                    <a:gd name="T11" fmla="*/ 2 h 122"/>
                    <a:gd name="T12" fmla="*/ 72 w 162"/>
                    <a:gd name="T13" fmla="*/ 2 h 122"/>
                    <a:gd name="T14" fmla="*/ 82 w 162"/>
                    <a:gd name="T15" fmla="*/ 4 h 122"/>
                    <a:gd name="T16" fmla="*/ 92 w 162"/>
                    <a:gd name="T17" fmla="*/ 5 h 122"/>
                    <a:gd name="T18" fmla="*/ 99 w 162"/>
                    <a:gd name="T19" fmla="*/ 5 h 122"/>
                    <a:gd name="T20" fmla="*/ 107 w 162"/>
                    <a:gd name="T21" fmla="*/ 7 h 122"/>
                    <a:gd name="T22" fmla="*/ 113 w 162"/>
                    <a:gd name="T23" fmla="*/ 9 h 122"/>
                    <a:gd name="T24" fmla="*/ 121 w 162"/>
                    <a:gd name="T25" fmla="*/ 10 h 122"/>
                    <a:gd name="T26" fmla="*/ 127 w 162"/>
                    <a:gd name="T27" fmla="*/ 14 h 122"/>
                    <a:gd name="T28" fmla="*/ 131 w 162"/>
                    <a:gd name="T29" fmla="*/ 16 h 122"/>
                    <a:gd name="T30" fmla="*/ 135 w 162"/>
                    <a:gd name="T31" fmla="*/ 17 h 122"/>
                    <a:gd name="T32" fmla="*/ 138 w 162"/>
                    <a:gd name="T33" fmla="*/ 21 h 122"/>
                    <a:gd name="T34" fmla="*/ 144 w 162"/>
                    <a:gd name="T35" fmla="*/ 27 h 122"/>
                    <a:gd name="T36" fmla="*/ 148 w 162"/>
                    <a:gd name="T37" fmla="*/ 32 h 122"/>
                    <a:gd name="T38" fmla="*/ 152 w 162"/>
                    <a:gd name="T39" fmla="*/ 39 h 122"/>
                    <a:gd name="T40" fmla="*/ 156 w 162"/>
                    <a:gd name="T41" fmla="*/ 48 h 122"/>
                    <a:gd name="T42" fmla="*/ 158 w 162"/>
                    <a:gd name="T43" fmla="*/ 55 h 122"/>
                    <a:gd name="T44" fmla="*/ 160 w 162"/>
                    <a:gd name="T45" fmla="*/ 63 h 122"/>
                    <a:gd name="T46" fmla="*/ 162 w 162"/>
                    <a:gd name="T47" fmla="*/ 73 h 122"/>
                    <a:gd name="T48" fmla="*/ 162 w 162"/>
                    <a:gd name="T49" fmla="*/ 82 h 122"/>
                    <a:gd name="T50" fmla="*/ 162 w 162"/>
                    <a:gd name="T51" fmla="*/ 90 h 122"/>
                    <a:gd name="T52" fmla="*/ 162 w 162"/>
                    <a:gd name="T53" fmla="*/ 99 h 122"/>
                    <a:gd name="T54" fmla="*/ 160 w 162"/>
                    <a:gd name="T55" fmla="*/ 105 h 122"/>
                    <a:gd name="T56" fmla="*/ 158 w 162"/>
                    <a:gd name="T57" fmla="*/ 112 h 122"/>
                    <a:gd name="T58" fmla="*/ 156 w 162"/>
                    <a:gd name="T59" fmla="*/ 116 h 122"/>
                    <a:gd name="T60" fmla="*/ 154 w 162"/>
                    <a:gd name="T61" fmla="*/ 119 h 122"/>
                    <a:gd name="T62" fmla="*/ 152 w 162"/>
                    <a:gd name="T63" fmla="*/ 122 h 122"/>
                    <a:gd name="T64" fmla="*/ 148 w 162"/>
                    <a:gd name="T65" fmla="*/ 122 h 122"/>
                    <a:gd name="T66" fmla="*/ 144 w 162"/>
                    <a:gd name="T67" fmla="*/ 122 h 122"/>
                    <a:gd name="T68" fmla="*/ 138 w 162"/>
                    <a:gd name="T69" fmla="*/ 119 h 122"/>
                    <a:gd name="T70" fmla="*/ 131 w 162"/>
                    <a:gd name="T71" fmla="*/ 116 h 122"/>
                    <a:gd name="T72" fmla="*/ 121 w 162"/>
                    <a:gd name="T73" fmla="*/ 111 h 122"/>
                    <a:gd name="T74" fmla="*/ 115 w 162"/>
                    <a:gd name="T75" fmla="*/ 107 h 122"/>
                    <a:gd name="T76" fmla="*/ 111 w 162"/>
                    <a:gd name="T77" fmla="*/ 104 h 122"/>
                    <a:gd name="T78" fmla="*/ 105 w 162"/>
                    <a:gd name="T79" fmla="*/ 99 h 122"/>
                    <a:gd name="T80" fmla="*/ 97 w 162"/>
                    <a:gd name="T81" fmla="*/ 95 h 122"/>
                    <a:gd name="T82" fmla="*/ 92 w 162"/>
                    <a:gd name="T83" fmla="*/ 90 h 122"/>
                    <a:gd name="T84" fmla="*/ 84 w 162"/>
                    <a:gd name="T85" fmla="*/ 83 h 122"/>
                    <a:gd name="T86" fmla="*/ 78 w 162"/>
                    <a:gd name="T87" fmla="*/ 78 h 122"/>
                    <a:gd name="T88" fmla="*/ 70 w 162"/>
                    <a:gd name="T89" fmla="*/ 72 h 122"/>
                    <a:gd name="T90" fmla="*/ 54 w 162"/>
                    <a:gd name="T91" fmla="*/ 58 h 122"/>
                    <a:gd name="T92" fmla="*/ 43 w 162"/>
                    <a:gd name="T93" fmla="*/ 48 h 122"/>
                    <a:gd name="T94" fmla="*/ 31 w 162"/>
                    <a:gd name="T95" fmla="*/ 38 h 122"/>
                    <a:gd name="T96" fmla="*/ 21 w 162"/>
                    <a:gd name="T97" fmla="*/ 27 h 122"/>
                    <a:gd name="T98" fmla="*/ 13 w 162"/>
                    <a:gd name="T99" fmla="*/ 21 h 122"/>
                    <a:gd name="T100" fmla="*/ 7 w 162"/>
                    <a:gd name="T101" fmla="*/ 12 h 122"/>
                    <a:gd name="T102" fmla="*/ 1 w 162"/>
                    <a:gd name="T103" fmla="*/ 5 h 122"/>
                    <a:gd name="T104" fmla="*/ 0 w 162"/>
                    <a:gd name="T105" fmla="*/ 0 h 122"/>
                    <a:gd name="T106" fmla="*/ 0 w 162"/>
                    <a:gd name="T10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2" h="122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0" y="2"/>
                      </a:lnTo>
                      <a:lnTo>
                        <a:pt x="62" y="2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2" y="5"/>
                      </a:lnTo>
                      <a:lnTo>
                        <a:pt x="99" y="5"/>
                      </a:lnTo>
                      <a:lnTo>
                        <a:pt x="107" y="7"/>
                      </a:lnTo>
                      <a:lnTo>
                        <a:pt x="113" y="9"/>
                      </a:lnTo>
                      <a:lnTo>
                        <a:pt x="121" y="10"/>
                      </a:lnTo>
                      <a:lnTo>
                        <a:pt x="127" y="14"/>
                      </a:lnTo>
                      <a:lnTo>
                        <a:pt x="131" y="16"/>
                      </a:lnTo>
                      <a:lnTo>
                        <a:pt x="135" y="17"/>
                      </a:lnTo>
                      <a:lnTo>
                        <a:pt x="138" y="21"/>
                      </a:lnTo>
                      <a:lnTo>
                        <a:pt x="144" y="27"/>
                      </a:lnTo>
                      <a:lnTo>
                        <a:pt x="148" y="32"/>
                      </a:lnTo>
                      <a:lnTo>
                        <a:pt x="152" y="39"/>
                      </a:lnTo>
                      <a:lnTo>
                        <a:pt x="156" y="48"/>
                      </a:lnTo>
                      <a:lnTo>
                        <a:pt x="158" y="55"/>
                      </a:lnTo>
                      <a:lnTo>
                        <a:pt x="160" y="63"/>
                      </a:lnTo>
                      <a:lnTo>
                        <a:pt x="162" y="73"/>
                      </a:lnTo>
                      <a:lnTo>
                        <a:pt x="162" y="82"/>
                      </a:lnTo>
                      <a:lnTo>
                        <a:pt x="162" y="90"/>
                      </a:lnTo>
                      <a:lnTo>
                        <a:pt x="162" y="99"/>
                      </a:lnTo>
                      <a:lnTo>
                        <a:pt x="160" y="105"/>
                      </a:lnTo>
                      <a:lnTo>
                        <a:pt x="158" y="112"/>
                      </a:lnTo>
                      <a:lnTo>
                        <a:pt x="156" y="116"/>
                      </a:lnTo>
                      <a:lnTo>
                        <a:pt x="154" y="119"/>
                      </a:lnTo>
                      <a:lnTo>
                        <a:pt x="152" y="122"/>
                      </a:lnTo>
                      <a:lnTo>
                        <a:pt x="148" y="122"/>
                      </a:lnTo>
                      <a:lnTo>
                        <a:pt x="144" y="122"/>
                      </a:lnTo>
                      <a:lnTo>
                        <a:pt x="138" y="119"/>
                      </a:lnTo>
                      <a:lnTo>
                        <a:pt x="131" y="116"/>
                      </a:lnTo>
                      <a:lnTo>
                        <a:pt x="121" y="111"/>
                      </a:lnTo>
                      <a:lnTo>
                        <a:pt x="115" y="107"/>
                      </a:lnTo>
                      <a:lnTo>
                        <a:pt x="111" y="104"/>
                      </a:lnTo>
                      <a:lnTo>
                        <a:pt x="105" y="99"/>
                      </a:lnTo>
                      <a:lnTo>
                        <a:pt x="97" y="95"/>
                      </a:lnTo>
                      <a:lnTo>
                        <a:pt x="92" y="90"/>
                      </a:lnTo>
                      <a:lnTo>
                        <a:pt x="84" y="83"/>
                      </a:lnTo>
                      <a:lnTo>
                        <a:pt x="78" y="78"/>
                      </a:lnTo>
                      <a:lnTo>
                        <a:pt x="70" y="72"/>
                      </a:lnTo>
                      <a:lnTo>
                        <a:pt x="54" y="58"/>
                      </a:lnTo>
                      <a:lnTo>
                        <a:pt x="43" y="48"/>
                      </a:lnTo>
                      <a:lnTo>
                        <a:pt x="31" y="38"/>
                      </a:lnTo>
                      <a:lnTo>
                        <a:pt x="21" y="27"/>
                      </a:lnTo>
                      <a:lnTo>
                        <a:pt x="13" y="21"/>
                      </a:lnTo>
                      <a:lnTo>
                        <a:pt x="7" y="12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8" name="Freeform 45"/>
                <p:cNvSpPr/>
                <p:nvPr/>
              </p:nvSpPr>
              <p:spPr bwMode="auto">
                <a:xfrm>
                  <a:off x="5345113" y="839788"/>
                  <a:ext cx="107950" cy="355600"/>
                </a:xfrm>
                <a:custGeom>
                  <a:avLst/>
                  <a:gdLst>
                    <a:gd name="T0" fmla="*/ 1 w 135"/>
                    <a:gd name="T1" fmla="*/ 21 h 448"/>
                    <a:gd name="T2" fmla="*/ 5 w 135"/>
                    <a:gd name="T3" fmla="*/ 10 h 448"/>
                    <a:gd name="T4" fmla="*/ 9 w 135"/>
                    <a:gd name="T5" fmla="*/ 4 h 448"/>
                    <a:gd name="T6" fmla="*/ 17 w 135"/>
                    <a:gd name="T7" fmla="*/ 0 h 448"/>
                    <a:gd name="T8" fmla="*/ 29 w 135"/>
                    <a:gd name="T9" fmla="*/ 2 h 448"/>
                    <a:gd name="T10" fmla="*/ 43 w 135"/>
                    <a:gd name="T11" fmla="*/ 5 h 448"/>
                    <a:gd name="T12" fmla="*/ 60 w 135"/>
                    <a:gd name="T13" fmla="*/ 10 h 448"/>
                    <a:gd name="T14" fmla="*/ 84 w 135"/>
                    <a:gd name="T15" fmla="*/ 14 h 448"/>
                    <a:gd name="T16" fmla="*/ 99 w 135"/>
                    <a:gd name="T17" fmla="*/ 36 h 448"/>
                    <a:gd name="T18" fmla="*/ 103 w 135"/>
                    <a:gd name="T19" fmla="*/ 77 h 448"/>
                    <a:gd name="T20" fmla="*/ 107 w 135"/>
                    <a:gd name="T21" fmla="*/ 114 h 448"/>
                    <a:gd name="T22" fmla="*/ 111 w 135"/>
                    <a:gd name="T23" fmla="*/ 148 h 448"/>
                    <a:gd name="T24" fmla="*/ 113 w 135"/>
                    <a:gd name="T25" fmla="*/ 182 h 448"/>
                    <a:gd name="T26" fmla="*/ 117 w 135"/>
                    <a:gd name="T27" fmla="*/ 212 h 448"/>
                    <a:gd name="T28" fmla="*/ 119 w 135"/>
                    <a:gd name="T29" fmla="*/ 241 h 448"/>
                    <a:gd name="T30" fmla="*/ 123 w 135"/>
                    <a:gd name="T31" fmla="*/ 267 h 448"/>
                    <a:gd name="T32" fmla="*/ 125 w 135"/>
                    <a:gd name="T33" fmla="*/ 291 h 448"/>
                    <a:gd name="T34" fmla="*/ 127 w 135"/>
                    <a:gd name="T35" fmla="*/ 313 h 448"/>
                    <a:gd name="T36" fmla="*/ 129 w 135"/>
                    <a:gd name="T37" fmla="*/ 331 h 448"/>
                    <a:gd name="T38" fmla="*/ 131 w 135"/>
                    <a:gd name="T39" fmla="*/ 348 h 448"/>
                    <a:gd name="T40" fmla="*/ 133 w 135"/>
                    <a:gd name="T41" fmla="*/ 364 h 448"/>
                    <a:gd name="T42" fmla="*/ 133 w 135"/>
                    <a:gd name="T43" fmla="*/ 375 h 448"/>
                    <a:gd name="T44" fmla="*/ 133 w 135"/>
                    <a:gd name="T45" fmla="*/ 386 h 448"/>
                    <a:gd name="T46" fmla="*/ 135 w 135"/>
                    <a:gd name="T47" fmla="*/ 394 h 448"/>
                    <a:gd name="T48" fmla="*/ 135 w 135"/>
                    <a:gd name="T49" fmla="*/ 404 h 448"/>
                    <a:gd name="T50" fmla="*/ 135 w 135"/>
                    <a:gd name="T51" fmla="*/ 416 h 448"/>
                    <a:gd name="T52" fmla="*/ 135 w 135"/>
                    <a:gd name="T53" fmla="*/ 425 h 448"/>
                    <a:gd name="T54" fmla="*/ 133 w 135"/>
                    <a:gd name="T55" fmla="*/ 433 h 448"/>
                    <a:gd name="T56" fmla="*/ 133 w 135"/>
                    <a:gd name="T57" fmla="*/ 442 h 448"/>
                    <a:gd name="T58" fmla="*/ 131 w 135"/>
                    <a:gd name="T59" fmla="*/ 448 h 448"/>
                    <a:gd name="T60" fmla="*/ 127 w 135"/>
                    <a:gd name="T61" fmla="*/ 448 h 448"/>
                    <a:gd name="T62" fmla="*/ 123 w 135"/>
                    <a:gd name="T63" fmla="*/ 447 h 448"/>
                    <a:gd name="T64" fmla="*/ 117 w 135"/>
                    <a:gd name="T65" fmla="*/ 442 h 448"/>
                    <a:gd name="T66" fmla="*/ 109 w 135"/>
                    <a:gd name="T67" fmla="*/ 433 h 448"/>
                    <a:gd name="T68" fmla="*/ 103 w 135"/>
                    <a:gd name="T69" fmla="*/ 425 h 448"/>
                    <a:gd name="T70" fmla="*/ 101 w 135"/>
                    <a:gd name="T71" fmla="*/ 415 h 448"/>
                    <a:gd name="T72" fmla="*/ 95 w 135"/>
                    <a:gd name="T73" fmla="*/ 401 h 448"/>
                    <a:gd name="T74" fmla="*/ 91 w 135"/>
                    <a:gd name="T75" fmla="*/ 382 h 448"/>
                    <a:gd name="T76" fmla="*/ 88 w 135"/>
                    <a:gd name="T77" fmla="*/ 358 h 448"/>
                    <a:gd name="T78" fmla="*/ 82 w 135"/>
                    <a:gd name="T79" fmla="*/ 331 h 448"/>
                    <a:gd name="T80" fmla="*/ 76 w 135"/>
                    <a:gd name="T81" fmla="*/ 301 h 448"/>
                    <a:gd name="T82" fmla="*/ 72 w 135"/>
                    <a:gd name="T83" fmla="*/ 265 h 448"/>
                    <a:gd name="T84" fmla="*/ 66 w 135"/>
                    <a:gd name="T85" fmla="*/ 226 h 448"/>
                    <a:gd name="T86" fmla="*/ 58 w 135"/>
                    <a:gd name="T87" fmla="*/ 190 h 448"/>
                    <a:gd name="T88" fmla="*/ 52 w 135"/>
                    <a:gd name="T89" fmla="*/ 160 h 448"/>
                    <a:gd name="T90" fmla="*/ 46 w 135"/>
                    <a:gd name="T91" fmla="*/ 133 h 448"/>
                    <a:gd name="T92" fmla="*/ 41 w 135"/>
                    <a:gd name="T93" fmla="*/ 111 h 448"/>
                    <a:gd name="T94" fmla="*/ 35 w 135"/>
                    <a:gd name="T95" fmla="*/ 94 h 448"/>
                    <a:gd name="T96" fmla="*/ 31 w 135"/>
                    <a:gd name="T97" fmla="*/ 80 h 448"/>
                    <a:gd name="T98" fmla="*/ 25 w 135"/>
                    <a:gd name="T99" fmla="*/ 70 h 448"/>
                    <a:gd name="T100" fmla="*/ 17 w 135"/>
                    <a:gd name="T101" fmla="*/ 61 h 448"/>
                    <a:gd name="T102" fmla="*/ 9 w 135"/>
                    <a:gd name="T103" fmla="*/ 51 h 448"/>
                    <a:gd name="T104" fmla="*/ 3 w 135"/>
                    <a:gd name="T105" fmla="*/ 41 h 448"/>
                    <a:gd name="T106" fmla="*/ 0 w 135"/>
                    <a:gd name="T107" fmla="*/ 31 h 448"/>
                    <a:gd name="T108" fmla="*/ 0 w 135"/>
                    <a:gd name="T109" fmla="*/ 26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5" h="448">
                      <a:moveTo>
                        <a:pt x="0" y="26"/>
                      </a:moveTo>
                      <a:lnTo>
                        <a:pt x="1" y="21"/>
                      </a:lnTo>
                      <a:lnTo>
                        <a:pt x="3" y="16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9" y="4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9" y="2"/>
                      </a:lnTo>
                      <a:lnTo>
                        <a:pt x="35" y="4"/>
                      </a:lnTo>
                      <a:lnTo>
                        <a:pt x="43" y="5"/>
                      </a:lnTo>
                      <a:lnTo>
                        <a:pt x="50" y="7"/>
                      </a:lnTo>
                      <a:lnTo>
                        <a:pt x="60" y="10"/>
                      </a:lnTo>
                      <a:lnTo>
                        <a:pt x="72" y="12"/>
                      </a:lnTo>
                      <a:lnTo>
                        <a:pt x="84" y="14"/>
                      </a:lnTo>
                      <a:lnTo>
                        <a:pt x="97" y="16"/>
                      </a:lnTo>
                      <a:lnTo>
                        <a:pt x="99" y="36"/>
                      </a:lnTo>
                      <a:lnTo>
                        <a:pt x="101" y="56"/>
                      </a:lnTo>
                      <a:lnTo>
                        <a:pt x="103" y="77"/>
                      </a:lnTo>
                      <a:lnTo>
                        <a:pt x="105" y="95"/>
                      </a:lnTo>
                      <a:lnTo>
                        <a:pt x="107" y="114"/>
                      </a:lnTo>
                      <a:lnTo>
                        <a:pt x="109" y="131"/>
                      </a:lnTo>
                      <a:lnTo>
                        <a:pt x="111" y="148"/>
                      </a:lnTo>
                      <a:lnTo>
                        <a:pt x="113" y="165"/>
                      </a:lnTo>
                      <a:lnTo>
                        <a:pt x="113" y="182"/>
                      </a:lnTo>
                      <a:lnTo>
                        <a:pt x="115" y="197"/>
                      </a:lnTo>
                      <a:lnTo>
                        <a:pt x="117" y="212"/>
                      </a:lnTo>
                      <a:lnTo>
                        <a:pt x="119" y="226"/>
                      </a:lnTo>
                      <a:lnTo>
                        <a:pt x="119" y="241"/>
                      </a:lnTo>
                      <a:lnTo>
                        <a:pt x="121" y="255"/>
                      </a:lnTo>
                      <a:lnTo>
                        <a:pt x="123" y="267"/>
                      </a:lnTo>
                      <a:lnTo>
                        <a:pt x="125" y="279"/>
                      </a:lnTo>
                      <a:lnTo>
                        <a:pt x="125" y="291"/>
                      </a:lnTo>
                      <a:lnTo>
                        <a:pt x="127" y="302"/>
                      </a:lnTo>
                      <a:lnTo>
                        <a:pt x="127" y="313"/>
                      </a:lnTo>
                      <a:lnTo>
                        <a:pt x="129" y="323"/>
                      </a:lnTo>
                      <a:lnTo>
                        <a:pt x="129" y="331"/>
                      </a:lnTo>
                      <a:lnTo>
                        <a:pt x="131" y="340"/>
                      </a:lnTo>
                      <a:lnTo>
                        <a:pt x="131" y="348"/>
                      </a:lnTo>
                      <a:lnTo>
                        <a:pt x="131" y="357"/>
                      </a:lnTo>
                      <a:lnTo>
                        <a:pt x="133" y="364"/>
                      </a:lnTo>
                      <a:lnTo>
                        <a:pt x="133" y="370"/>
                      </a:lnTo>
                      <a:lnTo>
                        <a:pt x="133" y="375"/>
                      </a:lnTo>
                      <a:lnTo>
                        <a:pt x="133" y="382"/>
                      </a:lnTo>
                      <a:lnTo>
                        <a:pt x="133" y="386"/>
                      </a:lnTo>
                      <a:lnTo>
                        <a:pt x="135" y="391"/>
                      </a:lnTo>
                      <a:lnTo>
                        <a:pt x="135" y="394"/>
                      </a:lnTo>
                      <a:lnTo>
                        <a:pt x="135" y="398"/>
                      </a:lnTo>
                      <a:lnTo>
                        <a:pt x="135" y="404"/>
                      </a:lnTo>
                      <a:lnTo>
                        <a:pt x="135" y="409"/>
                      </a:lnTo>
                      <a:lnTo>
                        <a:pt x="135" y="416"/>
                      </a:lnTo>
                      <a:lnTo>
                        <a:pt x="135" y="421"/>
                      </a:lnTo>
                      <a:lnTo>
                        <a:pt x="135" y="425"/>
                      </a:lnTo>
                      <a:lnTo>
                        <a:pt x="135" y="430"/>
                      </a:lnTo>
                      <a:lnTo>
                        <a:pt x="133" y="433"/>
                      </a:lnTo>
                      <a:lnTo>
                        <a:pt x="133" y="437"/>
                      </a:lnTo>
                      <a:lnTo>
                        <a:pt x="133" y="442"/>
                      </a:lnTo>
                      <a:lnTo>
                        <a:pt x="133" y="445"/>
                      </a:lnTo>
                      <a:lnTo>
                        <a:pt x="131" y="448"/>
                      </a:lnTo>
                      <a:lnTo>
                        <a:pt x="129" y="448"/>
                      </a:lnTo>
                      <a:lnTo>
                        <a:pt x="127" y="448"/>
                      </a:lnTo>
                      <a:lnTo>
                        <a:pt x="125" y="447"/>
                      </a:lnTo>
                      <a:lnTo>
                        <a:pt x="123" y="447"/>
                      </a:lnTo>
                      <a:lnTo>
                        <a:pt x="119" y="443"/>
                      </a:lnTo>
                      <a:lnTo>
                        <a:pt x="117" y="442"/>
                      </a:lnTo>
                      <a:lnTo>
                        <a:pt x="113" y="438"/>
                      </a:lnTo>
                      <a:lnTo>
                        <a:pt x="109" y="433"/>
                      </a:lnTo>
                      <a:lnTo>
                        <a:pt x="105" y="428"/>
                      </a:lnTo>
                      <a:lnTo>
                        <a:pt x="103" y="425"/>
                      </a:lnTo>
                      <a:lnTo>
                        <a:pt x="103" y="420"/>
                      </a:lnTo>
                      <a:lnTo>
                        <a:pt x="101" y="415"/>
                      </a:lnTo>
                      <a:lnTo>
                        <a:pt x="97" y="408"/>
                      </a:lnTo>
                      <a:lnTo>
                        <a:pt x="95" y="401"/>
                      </a:lnTo>
                      <a:lnTo>
                        <a:pt x="93" y="392"/>
                      </a:lnTo>
                      <a:lnTo>
                        <a:pt x="91" y="382"/>
                      </a:lnTo>
                      <a:lnTo>
                        <a:pt x="90" y="370"/>
                      </a:lnTo>
                      <a:lnTo>
                        <a:pt x="88" y="358"/>
                      </a:lnTo>
                      <a:lnTo>
                        <a:pt x="84" y="347"/>
                      </a:lnTo>
                      <a:lnTo>
                        <a:pt x="82" y="331"/>
                      </a:lnTo>
                      <a:lnTo>
                        <a:pt x="80" y="316"/>
                      </a:lnTo>
                      <a:lnTo>
                        <a:pt x="76" y="301"/>
                      </a:lnTo>
                      <a:lnTo>
                        <a:pt x="74" y="282"/>
                      </a:lnTo>
                      <a:lnTo>
                        <a:pt x="72" y="265"/>
                      </a:lnTo>
                      <a:lnTo>
                        <a:pt x="68" y="245"/>
                      </a:lnTo>
                      <a:lnTo>
                        <a:pt x="66" y="226"/>
                      </a:lnTo>
                      <a:lnTo>
                        <a:pt x="62" y="207"/>
                      </a:lnTo>
                      <a:lnTo>
                        <a:pt x="58" y="190"/>
                      </a:lnTo>
                      <a:lnTo>
                        <a:pt x="56" y="173"/>
                      </a:lnTo>
                      <a:lnTo>
                        <a:pt x="52" y="160"/>
                      </a:lnTo>
                      <a:lnTo>
                        <a:pt x="50" y="145"/>
                      </a:lnTo>
                      <a:lnTo>
                        <a:pt x="46" y="133"/>
                      </a:lnTo>
                      <a:lnTo>
                        <a:pt x="45" y="121"/>
                      </a:lnTo>
                      <a:lnTo>
                        <a:pt x="41" y="111"/>
                      </a:lnTo>
                      <a:lnTo>
                        <a:pt x="39" y="102"/>
                      </a:lnTo>
                      <a:lnTo>
                        <a:pt x="35" y="94"/>
                      </a:lnTo>
                      <a:lnTo>
                        <a:pt x="33" y="85"/>
                      </a:lnTo>
                      <a:lnTo>
                        <a:pt x="31" y="80"/>
                      </a:lnTo>
                      <a:lnTo>
                        <a:pt x="27" y="73"/>
                      </a:lnTo>
                      <a:lnTo>
                        <a:pt x="25" y="70"/>
                      </a:lnTo>
                      <a:lnTo>
                        <a:pt x="23" y="66"/>
                      </a:lnTo>
                      <a:lnTo>
                        <a:pt x="17" y="61"/>
                      </a:lnTo>
                      <a:lnTo>
                        <a:pt x="13" y="56"/>
                      </a:lnTo>
                      <a:lnTo>
                        <a:pt x="9" y="51"/>
                      </a:lnTo>
                      <a:lnTo>
                        <a:pt x="5" y="46"/>
                      </a:lnTo>
                      <a:lnTo>
                        <a:pt x="3" y="41"/>
                      </a:lnTo>
                      <a:lnTo>
                        <a:pt x="1" y="36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0" y="2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6" name="组合 85"/>
            <p:cNvGrpSpPr/>
            <p:nvPr/>
          </p:nvGrpSpPr>
          <p:grpSpPr>
            <a:xfrm>
              <a:off x="4699974" y="4029957"/>
              <a:ext cx="507365" cy="509905"/>
              <a:chOff x="2348216" y="3945646"/>
              <a:chExt cx="507365" cy="509905"/>
            </a:xfrm>
          </p:grpSpPr>
          <p:pic>
            <p:nvPicPr>
              <p:cNvPr id="164" name="图片 163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65" name="组合 164"/>
              <p:cNvGrpSpPr/>
              <p:nvPr/>
            </p:nvGrpSpPr>
            <p:grpSpPr>
              <a:xfrm>
                <a:off x="2431834" y="4019709"/>
                <a:ext cx="190444" cy="361779"/>
                <a:chOff x="4900613" y="512763"/>
                <a:chExt cx="474663" cy="901699"/>
              </a:xfrm>
              <a:solidFill>
                <a:srgbClr val="FF0000"/>
              </a:solidFill>
            </p:grpSpPr>
            <p:sp>
              <p:nvSpPr>
                <p:cNvPr id="166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Freeform 42"/>
                <p:cNvSpPr/>
                <p:nvPr/>
              </p:nvSpPr>
              <p:spPr bwMode="auto">
                <a:xfrm>
                  <a:off x="4908550" y="827088"/>
                  <a:ext cx="296863" cy="396875"/>
                </a:xfrm>
                <a:custGeom>
                  <a:avLst/>
                  <a:gdLst>
                    <a:gd name="T0" fmla="*/ 364 w 373"/>
                    <a:gd name="T1" fmla="*/ 98 h 499"/>
                    <a:gd name="T2" fmla="*/ 338 w 373"/>
                    <a:gd name="T3" fmla="*/ 143 h 499"/>
                    <a:gd name="T4" fmla="*/ 309 w 373"/>
                    <a:gd name="T5" fmla="*/ 190 h 499"/>
                    <a:gd name="T6" fmla="*/ 276 w 373"/>
                    <a:gd name="T7" fmla="*/ 239 h 499"/>
                    <a:gd name="T8" fmla="*/ 236 w 373"/>
                    <a:gd name="T9" fmla="*/ 289 h 499"/>
                    <a:gd name="T10" fmla="*/ 193 w 373"/>
                    <a:gd name="T11" fmla="*/ 334 h 499"/>
                    <a:gd name="T12" fmla="*/ 152 w 373"/>
                    <a:gd name="T13" fmla="*/ 377 h 499"/>
                    <a:gd name="T14" fmla="*/ 113 w 373"/>
                    <a:gd name="T15" fmla="*/ 416 h 499"/>
                    <a:gd name="T16" fmla="*/ 84 w 373"/>
                    <a:gd name="T17" fmla="*/ 441 h 499"/>
                    <a:gd name="T18" fmla="*/ 66 w 373"/>
                    <a:gd name="T19" fmla="*/ 457 h 499"/>
                    <a:gd name="T20" fmla="*/ 49 w 373"/>
                    <a:gd name="T21" fmla="*/ 470 h 499"/>
                    <a:gd name="T22" fmla="*/ 35 w 373"/>
                    <a:gd name="T23" fmla="*/ 480 h 499"/>
                    <a:gd name="T24" fmla="*/ 23 w 373"/>
                    <a:gd name="T25" fmla="*/ 489 h 499"/>
                    <a:gd name="T26" fmla="*/ 13 w 373"/>
                    <a:gd name="T27" fmla="*/ 496 h 499"/>
                    <a:gd name="T28" fmla="*/ 7 w 373"/>
                    <a:gd name="T29" fmla="*/ 499 h 499"/>
                    <a:gd name="T30" fmla="*/ 2 w 373"/>
                    <a:gd name="T31" fmla="*/ 499 h 499"/>
                    <a:gd name="T32" fmla="*/ 0 w 373"/>
                    <a:gd name="T33" fmla="*/ 497 h 499"/>
                    <a:gd name="T34" fmla="*/ 0 w 373"/>
                    <a:gd name="T35" fmla="*/ 492 h 499"/>
                    <a:gd name="T36" fmla="*/ 4 w 373"/>
                    <a:gd name="T37" fmla="*/ 486 h 499"/>
                    <a:gd name="T38" fmla="*/ 9 w 373"/>
                    <a:gd name="T39" fmla="*/ 475 h 499"/>
                    <a:gd name="T40" fmla="*/ 21 w 373"/>
                    <a:gd name="T41" fmla="*/ 460 h 499"/>
                    <a:gd name="T42" fmla="*/ 33 w 373"/>
                    <a:gd name="T43" fmla="*/ 443 h 499"/>
                    <a:gd name="T44" fmla="*/ 51 w 373"/>
                    <a:gd name="T45" fmla="*/ 424 h 499"/>
                    <a:gd name="T46" fmla="*/ 70 w 373"/>
                    <a:gd name="T47" fmla="*/ 401 h 499"/>
                    <a:gd name="T48" fmla="*/ 92 w 373"/>
                    <a:gd name="T49" fmla="*/ 373 h 499"/>
                    <a:gd name="T50" fmla="*/ 117 w 373"/>
                    <a:gd name="T51" fmla="*/ 343 h 499"/>
                    <a:gd name="T52" fmla="*/ 144 w 373"/>
                    <a:gd name="T53" fmla="*/ 306 h 499"/>
                    <a:gd name="T54" fmla="*/ 176 w 373"/>
                    <a:gd name="T55" fmla="*/ 263 h 499"/>
                    <a:gd name="T56" fmla="*/ 209 w 373"/>
                    <a:gd name="T57" fmla="*/ 214 h 499"/>
                    <a:gd name="T58" fmla="*/ 244 w 373"/>
                    <a:gd name="T59" fmla="*/ 160 h 499"/>
                    <a:gd name="T60" fmla="*/ 283 w 373"/>
                    <a:gd name="T61" fmla="*/ 100 h 499"/>
                    <a:gd name="T62" fmla="*/ 324 w 373"/>
                    <a:gd name="T63" fmla="*/ 34 h 499"/>
                    <a:gd name="T64" fmla="*/ 358 w 373"/>
                    <a:gd name="T65" fmla="*/ 37 h 499"/>
                    <a:gd name="T66" fmla="*/ 373 w 373"/>
                    <a:gd name="T67" fmla="*/ 76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73" h="499">
                      <a:moveTo>
                        <a:pt x="373" y="76"/>
                      </a:moveTo>
                      <a:lnTo>
                        <a:pt x="364" y="98"/>
                      </a:lnTo>
                      <a:lnTo>
                        <a:pt x="352" y="121"/>
                      </a:lnTo>
                      <a:lnTo>
                        <a:pt x="338" y="143"/>
                      </a:lnTo>
                      <a:lnTo>
                        <a:pt x="324" y="166"/>
                      </a:lnTo>
                      <a:lnTo>
                        <a:pt x="309" y="190"/>
                      </a:lnTo>
                      <a:lnTo>
                        <a:pt x="293" y="216"/>
                      </a:lnTo>
                      <a:lnTo>
                        <a:pt x="276" y="239"/>
                      </a:lnTo>
                      <a:lnTo>
                        <a:pt x="256" y="265"/>
                      </a:lnTo>
                      <a:lnTo>
                        <a:pt x="236" y="289"/>
                      </a:lnTo>
                      <a:lnTo>
                        <a:pt x="215" y="312"/>
                      </a:lnTo>
                      <a:lnTo>
                        <a:pt x="193" y="334"/>
                      </a:lnTo>
                      <a:lnTo>
                        <a:pt x="174" y="357"/>
                      </a:lnTo>
                      <a:lnTo>
                        <a:pt x="152" y="377"/>
                      </a:lnTo>
                      <a:lnTo>
                        <a:pt x="133" y="397"/>
                      </a:lnTo>
                      <a:lnTo>
                        <a:pt x="113" y="416"/>
                      </a:lnTo>
                      <a:lnTo>
                        <a:pt x="94" y="433"/>
                      </a:lnTo>
                      <a:lnTo>
                        <a:pt x="84" y="441"/>
                      </a:lnTo>
                      <a:lnTo>
                        <a:pt x="74" y="450"/>
                      </a:lnTo>
                      <a:lnTo>
                        <a:pt x="66" y="457"/>
                      </a:lnTo>
                      <a:lnTo>
                        <a:pt x="56" y="463"/>
                      </a:lnTo>
                      <a:lnTo>
                        <a:pt x="49" y="470"/>
                      </a:lnTo>
                      <a:lnTo>
                        <a:pt x="41" y="475"/>
                      </a:lnTo>
                      <a:lnTo>
                        <a:pt x="35" y="480"/>
                      </a:lnTo>
                      <a:lnTo>
                        <a:pt x="29" y="486"/>
                      </a:lnTo>
                      <a:lnTo>
                        <a:pt x="23" y="489"/>
                      </a:lnTo>
                      <a:lnTo>
                        <a:pt x="17" y="492"/>
                      </a:lnTo>
                      <a:lnTo>
                        <a:pt x="13" y="496"/>
                      </a:lnTo>
                      <a:lnTo>
                        <a:pt x="9" y="497"/>
                      </a:lnTo>
                      <a:lnTo>
                        <a:pt x="7" y="499"/>
                      </a:lnTo>
                      <a:lnTo>
                        <a:pt x="4" y="499"/>
                      </a:lnTo>
                      <a:lnTo>
                        <a:pt x="2" y="499"/>
                      </a:lnTo>
                      <a:lnTo>
                        <a:pt x="2" y="499"/>
                      </a:lnTo>
                      <a:lnTo>
                        <a:pt x="0" y="497"/>
                      </a:lnTo>
                      <a:lnTo>
                        <a:pt x="0" y="496"/>
                      </a:lnTo>
                      <a:lnTo>
                        <a:pt x="0" y="492"/>
                      </a:lnTo>
                      <a:lnTo>
                        <a:pt x="2" y="489"/>
                      </a:lnTo>
                      <a:lnTo>
                        <a:pt x="4" y="486"/>
                      </a:lnTo>
                      <a:lnTo>
                        <a:pt x="6" y="480"/>
                      </a:lnTo>
                      <a:lnTo>
                        <a:pt x="9" y="475"/>
                      </a:lnTo>
                      <a:lnTo>
                        <a:pt x="15" y="469"/>
                      </a:lnTo>
                      <a:lnTo>
                        <a:pt x="21" y="460"/>
                      </a:lnTo>
                      <a:lnTo>
                        <a:pt x="27" y="453"/>
                      </a:lnTo>
                      <a:lnTo>
                        <a:pt x="33" y="443"/>
                      </a:lnTo>
                      <a:lnTo>
                        <a:pt x="41" y="435"/>
                      </a:lnTo>
                      <a:lnTo>
                        <a:pt x="51" y="424"/>
                      </a:lnTo>
                      <a:lnTo>
                        <a:pt x="58" y="413"/>
                      </a:lnTo>
                      <a:lnTo>
                        <a:pt x="70" y="401"/>
                      </a:lnTo>
                      <a:lnTo>
                        <a:pt x="80" y="387"/>
                      </a:lnTo>
                      <a:lnTo>
                        <a:pt x="92" y="373"/>
                      </a:lnTo>
                      <a:lnTo>
                        <a:pt x="103" y="358"/>
                      </a:lnTo>
                      <a:lnTo>
                        <a:pt x="117" y="343"/>
                      </a:lnTo>
                      <a:lnTo>
                        <a:pt x="131" y="324"/>
                      </a:lnTo>
                      <a:lnTo>
                        <a:pt x="144" y="306"/>
                      </a:lnTo>
                      <a:lnTo>
                        <a:pt x="160" y="285"/>
                      </a:lnTo>
                      <a:lnTo>
                        <a:pt x="176" y="263"/>
                      </a:lnTo>
                      <a:lnTo>
                        <a:pt x="191" y="239"/>
                      </a:lnTo>
                      <a:lnTo>
                        <a:pt x="209" y="214"/>
                      </a:lnTo>
                      <a:lnTo>
                        <a:pt x="227" y="188"/>
                      </a:lnTo>
                      <a:lnTo>
                        <a:pt x="244" y="160"/>
                      </a:lnTo>
                      <a:lnTo>
                        <a:pt x="264" y="131"/>
                      </a:lnTo>
                      <a:lnTo>
                        <a:pt x="283" y="100"/>
                      </a:lnTo>
                      <a:lnTo>
                        <a:pt x="303" y="68"/>
                      </a:lnTo>
                      <a:lnTo>
                        <a:pt x="324" y="34"/>
                      </a:lnTo>
                      <a:lnTo>
                        <a:pt x="344" y="0"/>
                      </a:lnTo>
                      <a:lnTo>
                        <a:pt x="358" y="37"/>
                      </a:lnTo>
                      <a:lnTo>
                        <a:pt x="373" y="76"/>
                      </a:lnTo>
                      <a:lnTo>
                        <a:pt x="37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43"/>
                <p:cNvSpPr/>
                <p:nvPr/>
              </p:nvSpPr>
              <p:spPr bwMode="auto">
                <a:xfrm>
                  <a:off x="5200650" y="969963"/>
                  <a:ext cx="128588" cy="96837"/>
                </a:xfrm>
                <a:custGeom>
                  <a:avLst/>
                  <a:gdLst>
                    <a:gd name="T0" fmla="*/ 0 w 162"/>
                    <a:gd name="T1" fmla="*/ 0 h 122"/>
                    <a:gd name="T2" fmla="*/ 13 w 162"/>
                    <a:gd name="T3" fmla="*/ 0 h 122"/>
                    <a:gd name="T4" fmla="*/ 27 w 162"/>
                    <a:gd name="T5" fmla="*/ 0 h 122"/>
                    <a:gd name="T6" fmla="*/ 39 w 162"/>
                    <a:gd name="T7" fmla="*/ 0 h 122"/>
                    <a:gd name="T8" fmla="*/ 50 w 162"/>
                    <a:gd name="T9" fmla="*/ 2 h 122"/>
                    <a:gd name="T10" fmla="*/ 62 w 162"/>
                    <a:gd name="T11" fmla="*/ 2 h 122"/>
                    <a:gd name="T12" fmla="*/ 72 w 162"/>
                    <a:gd name="T13" fmla="*/ 2 h 122"/>
                    <a:gd name="T14" fmla="*/ 82 w 162"/>
                    <a:gd name="T15" fmla="*/ 4 h 122"/>
                    <a:gd name="T16" fmla="*/ 92 w 162"/>
                    <a:gd name="T17" fmla="*/ 5 h 122"/>
                    <a:gd name="T18" fmla="*/ 99 w 162"/>
                    <a:gd name="T19" fmla="*/ 5 h 122"/>
                    <a:gd name="T20" fmla="*/ 107 w 162"/>
                    <a:gd name="T21" fmla="*/ 7 h 122"/>
                    <a:gd name="T22" fmla="*/ 113 w 162"/>
                    <a:gd name="T23" fmla="*/ 9 h 122"/>
                    <a:gd name="T24" fmla="*/ 121 w 162"/>
                    <a:gd name="T25" fmla="*/ 10 h 122"/>
                    <a:gd name="T26" fmla="*/ 127 w 162"/>
                    <a:gd name="T27" fmla="*/ 14 h 122"/>
                    <a:gd name="T28" fmla="*/ 131 w 162"/>
                    <a:gd name="T29" fmla="*/ 16 h 122"/>
                    <a:gd name="T30" fmla="*/ 135 w 162"/>
                    <a:gd name="T31" fmla="*/ 17 h 122"/>
                    <a:gd name="T32" fmla="*/ 138 w 162"/>
                    <a:gd name="T33" fmla="*/ 21 h 122"/>
                    <a:gd name="T34" fmla="*/ 144 w 162"/>
                    <a:gd name="T35" fmla="*/ 27 h 122"/>
                    <a:gd name="T36" fmla="*/ 148 w 162"/>
                    <a:gd name="T37" fmla="*/ 32 h 122"/>
                    <a:gd name="T38" fmla="*/ 152 w 162"/>
                    <a:gd name="T39" fmla="*/ 39 h 122"/>
                    <a:gd name="T40" fmla="*/ 156 w 162"/>
                    <a:gd name="T41" fmla="*/ 48 h 122"/>
                    <a:gd name="T42" fmla="*/ 158 w 162"/>
                    <a:gd name="T43" fmla="*/ 55 h 122"/>
                    <a:gd name="T44" fmla="*/ 160 w 162"/>
                    <a:gd name="T45" fmla="*/ 63 h 122"/>
                    <a:gd name="T46" fmla="*/ 162 w 162"/>
                    <a:gd name="T47" fmla="*/ 73 h 122"/>
                    <a:gd name="T48" fmla="*/ 162 w 162"/>
                    <a:gd name="T49" fmla="*/ 82 h 122"/>
                    <a:gd name="T50" fmla="*/ 162 w 162"/>
                    <a:gd name="T51" fmla="*/ 90 h 122"/>
                    <a:gd name="T52" fmla="*/ 162 w 162"/>
                    <a:gd name="T53" fmla="*/ 99 h 122"/>
                    <a:gd name="T54" fmla="*/ 160 w 162"/>
                    <a:gd name="T55" fmla="*/ 105 h 122"/>
                    <a:gd name="T56" fmla="*/ 158 w 162"/>
                    <a:gd name="T57" fmla="*/ 112 h 122"/>
                    <a:gd name="T58" fmla="*/ 156 w 162"/>
                    <a:gd name="T59" fmla="*/ 116 h 122"/>
                    <a:gd name="T60" fmla="*/ 154 w 162"/>
                    <a:gd name="T61" fmla="*/ 119 h 122"/>
                    <a:gd name="T62" fmla="*/ 152 w 162"/>
                    <a:gd name="T63" fmla="*/ 122 h 122"/>
                    <a:gd name="T64" fmla="*/ 148 w 162"/>
                    <a:gd name="T65" fmla="*/ 122 h 122"/>
                    <a:gd name="T66" fmla="*/ 144 w 162"/>
                    <a:gd name="T67" fmla="*/ 122 h 122"/>
                    <a:gd name="T68" fmla="*/ 138 w 162"/>
                    <a:gd name="T69" fmla="*/ 119 h 122"/>
                    <a:gd name="T70" fmla="*/ 131 w 162"/>
                    <a:gd name="T71" fmla="*/ 116 h 122"/>
                    <a:gd name="T72" fmla="*/ 121 w 162"/>
                    <a:gd name="T73" fmla="*/ 111 h 122"/>
                    <a:gd name="T74" fmla="*/ 115 w 162"/>
                    <a:gd name="T75" fmla="*/ 107 h 122"/>
                    <a:gd name="T76" fmla="*/ 111 w 162"/>
                    <a:gd name="T77" fmla="*/ 104 h 122"/>
                    <a:gd name="T78" fmla="*/ 105 w 162"/>
                    <a:gd name="T79" fmla="*/ 99 h 122"/>
                    <a:gd name="T80" fmla="*/ 97 w 162"/>
                    <a:gd name="T81" fmla="*/ 95 h 122"/>
                    <a:gd name="T82" fmla="*/ 92 w 162"/>
                    <a:gd name="T83" fmla="*/ 90 h 122"/>
                    <a:gd name="T84" fmla="*/ 84 w 162"/>
                    <a:gd name="T85" fmla="*/ 83 h 122"/>
                    <a:gd name="T86" fmla="*/ 78 w 162"/>
                    <a:gd name="T87" fmla="*/ 78 h 122"/>
                    <a:gd name="T88" fmla="*/ 70 w 162"/>
                    <a:gd name="T89" fmla="*/ 72 h 122"/>
                    <a:gd name="T90" fmla="*/ 54 w 162"/>
                    <a:gd name="T91" fmla="*/ 58 h 122"/>
                    <a:gd name="T92" fmla="*/ 43 w 162"/>
                    <a:gd name="T93" fmla="*/ 48 h 122"/>
                    <a:gd name="T94" fmla="*/ 31 w 162"/>
                    <a:gd name="T95" fmla="*/ 38 h 122"/>
                    <a:gd name="T96" fmla="*/ 21 w 162"/>
                    <a:gd name="T97" fmla="*/ 27 h 122"/>
                    <a:gd name="T98" fmla="*/ 13 w 162"/>
                    <a:gd name="T99" fmla="*/ 21 h 122"/>
                    <a:gd name="T100" fmla="*/ 7 w 162"/>
                    <a:gd name="T101" fmla="*/ 12 h 122"/>
                    <a:gd name="T102" fmla="*/ 1 w 162"/>
                    <a:gd name="T103" fmla="*/ 5 h 122"/>
                    <a:gd name="T104" fmla="*/ 0 w 162"/>
                    <a:gd name="T105" fmla="*/ 0 h 122"/>
                    <a:gd name="T106" fmla="*/ 0 w 162"/>
                    <a:gd name="T10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2" h="122">
                      <a:moveTo>
                        <a:pt x="0" y="0"/>
                      </a:moveTo>
                      <a:lnTo>
                        <a:pt x="13" y="0"/>
                      </a:lnTo>
                      <a:lnTo>
                        <a:pt x="27" y="0"/>
                      </a:lnTo>
                      <a:lnTo>
                        <a:pt x="39" y="0"/>
                      </a:lnTo>
                      <a:lnTo>
                        <a:pt x="50" y="2"/>
                      </a:lnTo>
                      <a:lnTo>
                        <a:pt x="62" y="2"/>
                      </a:lnTo>
                      <a:lnTo>
                        <a:pt x="72" y="2"/>
                      </a:lnTo>
                      <a:lnTo>
                        <a:pt x="82" y="4"/>
                      </a:lnTo>
                      <a:lnTo>
                        <a:pt x="92" y="5"/>
                      </a:lnTo>
                      <a:lnTo>
                        <a:pt x="99" y="5"/>
                      </a:lnTo>
                      <a:lnTo>
                        <a:pt x="107" y="7"/>
                      </a:lnTo>
                      <a:lnTo>
                        <a:pt x="113" y="9"/>
                      </a:lnTo>
                      <a:lnTo>
                        <a:pt x="121" y="10"/>
                      </a:lnTo>
                      <a:lnTo>
                        <a:pt x="127" y="14"/>
                      </a:lnTo>
                      <a:lnTo>
                        <a:pt x="131" y="16"/>
                      </a:lnTo>
                      <a:lnTo>
                        <a:pt x="135" y="17"/>
                      </a:lnTo>
                      <a:lnTo>
                        <a:pt x="138" y="21"/>
                      </a:lnTo>
                      <a:lnTo>
                        <a:pt x="144" y="27"/>
                      </a:lnTo>
                      <a:lnTo>
                        <a:pt x="148" y="32"/>
                      </a:lnTo>
                      <a:lnTo>
                        <a:pt x="152" y="39"/>
                      </a:lnTo>
                      <a:lnTo>
                        <a:pt x="156" y="48"/>
                      </a:lnTo>
                      <a:lnTo>
                        <a:pt x="158" y="55"/>
                      </a:lnTo>
                      <a:lnTo>
                        <a:pt x="160" y="63"/>
                      </a:lnTo>
                      <a:lnTo>
                        <a:pt x="162" y="73"/>
                      </a:lnTo>
                      <a:lnTo>
                        <a:pt x="162" y="82"/>
                      </a:lnTo>
                      <a:lnTo>
                        <a:pt x="162" y="90"/>
                      </a:lnTo>
                      <a:lnTo>
                        <a:pt x="162" y="99"/>
                      </a:lnTo>
                      <a:lnTo>
                        <a:pt x="160" y="105"/>
                      </a:lnTo>
                      <a:lnTo>
                        <a:pt x="158" y="112"/>
                      </a:lnTo>
                      <a:lnTo>
                        <a:pt x="156" y="116"/>
                      </a:lnTo>
                      <a:lnTo>
                        <a:pt x="154" y="119"/>
                      </a:lnTo>
                      <a:lnTo>
                        <a:pt x="152" y="122"/>
                      </a:lnTo>
                      <a:lnTo>
                        <a:pt x="148" y="122"/>
                      </a:lnTo>
                      <a:lnTo>
                        <a:pt x="144" y="122"/>
                      </a:lnTo>
                      <a:lnTo>
                        <a:pt x="138" y="119"/>
                      </a:lnTo>
                      <a:lnTo>
                        <a:pt x="131" y="116"/>
                      </a:lnTo>
                      <a:lnTo>
                        <a:pt x="121" y="111"/>
                      </a:lnTo>
                      <a:lnTo>
                        <a:pt x="115" y="107"/>
                      </a:lnTo>
                      <a:lnTo>
                        <a:pt x="111" y="104"/>
                      </a:lnTo>
                      <a:lnTo>
                        <a:pt x="105" y="99"/>
                      </a:lnTo>
                      <a:lnTo>
                        <a:pt x="97" y="95"/>
                      </a:lnTo>
                      <a:lnTo>
                        <a:pt x="92" y="90"/>
                      </a:lnTo>
                      <a:lnTo>
                        <a:pt x="84" y="83"/>
                      </a:lnTo>
                      <a:lnTo>
                        <a:pt x="78" y="78"/>
                      </a:lnTo>
                      <a:lnTo>
                        <a:pt x="70" y="72"/>
                      </a:lnTo>
                      <a:lnTo>
                        <a:pt x="54" y="58"/>
                      </a:lnTo>
                      <a:lnTo>
                        <a:pt x="43" y="48"/>
                      </a:lnTo>
                      <a:lnTo>
                        <a:pt x="31" y="38"/>
                      </a:lnTo>
                      <a:lnTo>
                        <a:pt x="21" y="27"/>
                      </a:lnTo>
                      <a:lnTo>
                        <a:pt x="13" y="21"/>
                      </a:lnTo>
                      <a:lnTo>
                        <a:pt x="7" y="12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7" name="组合 86"/>
            <p:cNvGrpSpPr/>
            <p:nvPr/>
          </p:nvGrpSpPr>
          <p:grpSpPr>
            <a:xfrm>
              <a:off x="4190570" y="4029957"/>
              <a:ext cx="507365" cy="509905"/>
              <a:chOff x="2348216" y="3945646"/>
              <a:chExt cx="507365" cy="509905"/>
            </a:xfrm>
          </p:grpSpPr>
          <p:pic>
            <p:nvPicPr>
              <p:cNvPr id="158" name="图片 157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9" name="组合 158"/>
              <p:cNvGrpSpPr/>
              <p:nvPr/>
            </p:nvGrpSpPr>
            <p:grpSpPr>
              <a:xfrm>
                <a:off x="2431834" y="4019709"/>
                <a:ext cx="190444" cy="361779"/>
                <a:chOff x="4900613" y="512763"/>
                <a:chExt cx="474663" cy="901699"/>
              </a:xfrm>
              <a:solidFill>
                <a:srgbClr val="FF0000"/>
              </a:solidFill>
            </p:grpSpPr>
            <p:sp>
              <p:nvSpPr>
                <p:cNvPr id="160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2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42"/>
                <p:cNvSpPr/>
                <p:nvPr/>
              </p:nvSpPr>
              <p:spPr bwMode="auto">
                <a:xfrm>
                  <a:off x="4908550" y="827088"/>
                  <a:ext cx="296863" cy="396875"/>
                </a:xfrm>
                <a:custGeom>
                  <a:avLst/>
                  <a:gdLst>
                    <a:gd name="T0" fmla="*/ 364 w 373"/>
                    <a:gd name="T1" fmla="*/ 98 h 499"/>
                    <a:gd name="T2" fmla="*/ 338 w 373"/>
                    <a:gd name="T3" fmla="*/ 143 h 499"/>
                    <a:gd name="T4" fmla="*/ 309 w 373"/>
                    <a:gd name="T5" fmla="*/ 190 h 499"/>
                    <a:gd name="T6" fmla="*/ 276 w 373"/>
                    <a:gd name="T7" fmla="*/ 239 h 499"/>
                    <a:gd name="T8" fmla="*/ 236 w 373"/>
                    <a:gd name="T9" fmla="*/ 289 h 499"/>
                    <a:gd name="T10" fmla="*/ 193 w 373"/>
                    <a:gd name="T11" fmla="*/ 334 h 499"/>
                    <a:gd name="T12" fmla="*/ 152 w 373"/>
                    <a:gd name="T13" fmla="*/ 377 h 499"/>
                    <a:gd name="T14" fmla="*/ 113 w 373"/>
                    <a:gd name="T15" fmla="*/ 416 h 499"/>
                    <a:gd name="T16" fmla="*/ 84 w 373"/>
                    <a:gd name="T17" fmla="*/ 441 h 499"/>
                    <a:gd name="T18" fmla="*/ 66 w 373"/>
                    <a:gd name="T19" fmla="*/ 457 h 499"/>
                    <a:gd name="T20" fmla="*/ 49 w 373"/>
                    <a:gd name="T21" fmla="*/ 470 h 499"/>
                    <a:gd name="T22" fmla="*/ 35 w 373"/>
                    <a:gd name="T23" fmla="*/ 480 h 499"/>
                    <a:gd name="T24" fmla="*/ 23 w 373"/>
                    <a:gd name="T25" fmla="*/ 489 h 499"/>
                    <a:gd name="T26" fmla="*/ 13 w 373"/>
                    <a:gd name="T27" fmla="*/ 496 h 499"/>
                    <a:gd name="T28" fmla="*/ 7 w 373"/>
                    <a:gd name="T29" fmla="*/ 499 h 499"/>
                    <a:gd name="T30" fmla="*/ 2 w 373"/>
                    <a:gd name="T31" fmla="*/ 499 h 499"/>
                    <a:gd name="T32" fmla="*/ 0 w 373"/>
                    <a:gd name="T33" fmla="*/ 497 h 499"/>
                    <a:gd name="T34" fmla="*/ 0 w 373"/>
                    <a:gd name="T35" fmla="*/ 492 h 499"/>
                    <a:gd name="T36" fmla="*/ 4 w 373"/>
                    <a:gd name="T37" fmla="*/ 486 h 499"/>
                    <a:gd name="T38" fmla="*/ 9 w 373"/>
                    <a:gd name="T39" fmla="*/ 475 h 499"/>
                    <a:gd name="T40" fmla="*/ 21 w 373"/>
                    <a:gd name="T41" fmla="*/ 460 h 499"/>
                    <a:gd name="T42" fmla="*/ 33 w 373"/>
                    <a:gd name="T43" fmla="*/ 443 h 499"/>
                    <a:gd name="T44" fmla="*/ 51 w 373"/>
                    <a:gd name="T45" fmla="*/ 424 h 499"/>
                    <a:gd name="T46" fmla="*/ 70 w 373"/>
                    <a:gd name="T47" fmla="*/ 401 h 499"/>
                    <a:gd name="T48" fmla="*/ 92 w 373"/>
                    <a:gd name="T49" fmla="*/ 373 h 499"/>
                    <a:gd name="T50" fmla="*/ 117 w 373"/>
                    <a:gd name="T51" fmla="*/ 343 h 499"/>
                    <a:gd name="T52" fmla="*/ 144 w 373"/>
                    <a:gd name="T53" fmla="*/ 306 h 499"/>
                    <a:gd name="T54" fmla="*/ 176 w 373"/>
                    <a:gd name="T55" fmla="*/ 263 h 499"/>
                    <a:gd name="T56" fmla="*/ 209 w 373"/>
                    <a:gd name="T57" fmla="*/ 214 h 499"/>
                    <a:gd name="T58" fmla="*/ 244 w 373"/>
                    <a:gd name="T59" fmla="*/ 160 h 499"/>
                    <a:gd name="T60" fmla="*/ 283 w 373"/>
                    <a:gd name="T61" fmla="*/ 100 h 499"/>
                    <a:gd name="T62" fmla="*/ 324 w 373"/>
                    <a:gd name="T63" fmla="*/ 34 h 499"/>
                    <a:gd name="T64" fmla="*/ 358 w 373"/>
                    <a:gd name="T65" fmla="*/ 37 h 499"/>
                    <a:gd name="T66" fmla="*/ 373 w 373"/>
                    <a:gd name="T67" fmla="*/ 76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73" h="499">
                      <a:moveTo>
                        <a:pt x="373" y="76"/>
                      </a:moveTo>
                      <a:lnTo>
                        <a:pt x="364" y="98"/>
                      </a:lnTo>
                      <a:lnTo>
                        <a:pt x="352" y="121"/>
                      </a:lnTo>
                      <a:lnTo>
                        <a:pt x="338" y="143"/>
                      </a:lnTo>
                      <a:lnTo>
                        <a:pt x="324" y="166"/>
                      </a:lnTo>
                      <a:lnTo>
                        <a:pt x="309" y="190"/>
                      </a:lnTo>
                      <a:lnTo>
                        <a:pt x="293" y="216"/>
                      </a:lnTo>
                      <a:lnTo>
                        <a:pt x="276" y="239"/>
                      </a:lnTo>
                      <a:lnTo>
                        <a:pt x="256" y="265"/>
                      </a:lnTo>
                      <a:lnTo>
                        <a:pt x="236" y="289"/>
                      </a:lnTo>
                      <a:lnTo>
                        <a:pt x="215" y="312"/>
                      </a:lnTo>
                      <a:lnTo>
                        <a:pt x="193" y="334"/>
                      </a:lnTo>
                      <a:lnTo>
                        <a:pt x="174" y="357"/>
                      </a:lnTo>
                      <a:lnTo>
                        <a:pt x="152" y="377"/>
                      </a:lnTo>
                      <a:lnTo>
                        <a:pt x="133" y="397"/>
                      </a:lnTo>
                      <a:lnTo>
                        <a:pt x="113" y="416"/>
                      </a:lnTo>
                      <a:lnTo>
                        <a:pt x="94" y="433"/>
                      </a:lnTo>
                      <a:lnTo>
                        <a:pt x="84" y="441"/>
                      </a:lnTo>
                      <a:lnTo>
                        <a:pt x="74" y="450"/>
                      </a:lnTo>
                      <a:lnTo>
                        <a:pt x="66" y="457"/>
                      </a:lnTo>
                      <a:lnTo>
                        <a:pt x="56" y="463"/>
                      </a:lnTo>
                      <a:lnTo>
                        <a:pt x="49" y="470"/>
                      </a:lnTo>
                      <a:lnTo>
                        <a:pt x="41" y="475"/>
                      </a:lnTo>
                      <a:lnTo>
                        <a:pt x="35" y="480"/>
                      </a:lnTo>
                      <a:lnTo>
                        <a:pt x="29" y="486"/>
                      </a:lnTo>
                      <a:lnTo>
                        <a:pt x="23" y="489"/>
                      </a:lnTo>
                      <a:lnTo>
                        <a:pt x="17" y="492"/>
                      </a:lnTo>
                      <a:lnTo>
                        <a:pt x="13" y="496"/>
                      </a:lnTo>
                      <a:lnTo>
                        <a:pt x="9" y="497"/>
                      </a:lnTo>
                      <a:lnTo>
                        <a:pt x="7" y="499"/>
                      </a:lnTo>
                      <a:lnTo>
                        <a:pt x="4" y="499"/>
                      </a:lnTo>
                      <a:lnTo>
                        <a:pt x="2" y="499"/>
                      </a:lnTo>
                      <a:lnTo>
                        <a:pt x="2" y="499"/>
                      </a:lnTo>
                      <a:lnTo>
                        <a:pt x="0" y="497"/>
                      </a:lnTo>
                      <a:lnTo>
                        <a:pt x="0" y="496"/>
                      </a:lnTo>
                      <a:lnTo>
                        <a:pt x="0" y="492"/>
                      </a:lnTo>
                      <a:lnTo>
                        <a:pt x="2" y="489"/>
                      </a:lnTo>
                      <a:lnTo>
                        <a:pt x="4" y="486"/>
                      </a:lnTo>
                      <a:lnTo>
                        <a:pt x="6" y="480"/>
                      </a:lnTo>
                      <a:lnTo>
                        <a:pt x="9" y="475"/>
                      </a:lnTo>
                      <a:lnTo>
                        <a:pt x="15" y="469"/>
                      </a:lnTo>
                      <a:lnTo>
                        <a:pt x="21" y="460"/>
                      </a:lnTo>
                      <a:lnTo>
                        <a:pt x="27" y="453"/>
                      </a:lnTo>
                      <a:lnTo>
                        <a:pt x="33" y="443"/>
                      </a:lnTo>
                      <a:lnTo>
                        <a:pt x="41" y="435"/>
                      </a:lnTo>
                      <a:lnTo>
                        <a:pt x="51" y="424"/>
                      </a:lnTo>
                      <a:lnTo>
                        <a:pt x="58" y="413"/>
                      </a:lnTo>
                      <a:lnTo>
                        <a:pt x="70" y="401"/>
                      </a:lnTo>
                      <a:lnTo>
                        <a:pt x="80" y="387"/>
                      </a:lnTo>
                      <a:lnTo>
                        <a:pt x="92" y="373"/>
                      </a:lnTo>
                      <a:lnTo>
                        <a:pt x="103" y="358"/>
                      </a:lnTo>
                      <a:lnTo>
                        <a:pt x="117" y="343"/>
                      </a:lnTo>
                      <a:lnTo>
                        <a:pt x="131" y="324"/>
                      </a:lnTo>
                      <a:lnTo>
                        <a:pt x="144" y="306"/>
                      </a:lnTo>
                      <a:lnTo>
                        <a:pt x="160" y="285"/>
                      </a:lnTo>
                      <a:lnTo>
                        <a:pt x="176" y="263"/>
                      </a:lnTo>
                      <a:lnTo>
                        <a:pt x="191" y="239"/>
                      </a:lnTo>
                      <a:lnTo>
                        <a:pt x="209" y="214"/>
                      </a:lnTo>
                      <a:lnTo>
                        <a:pt x="227" y="188"/>
                      </a:lnTo>
                      <a:lnTo>
                        <a:pt x="244" y="160"/>
                      </a:lnTo>
                      <a:lnTo>
                        <a:pt x="264" y="131"/>
                      </a:lnTo>
                      <a:lnTo>
                        <a:pt x="283" y="100"/>
                      </a:lnTo>
                      <a:lnTo>
                        <a:pt x="303" y="68"/>
                      </a:lnTo>
                      <a:lnTo>
                        <a:pt x="324" y="34"/>
                      </a:lnTo>
                      <a:lnTo>
                        <a:pt x="344" y="0"/>
                      </a:lnTo>
                      <a:lnTo>
                        <a:pt x="358" y="37"/>
                      </a:lnTo>
                      <a:lnTo>
                        <a:pt x="373" y="76"/>
                      </a:lnTo>
                      <a:lnTo>
                        <a:pt x="373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8" name="组合 87"/>
            <p:cNvGrpSpPr/>
            <p:nvPr/>
          </p:nvGrpSpPr>
          <p:grpSpPr>
            <a:xfrm>
              <a:off x="3681166" y="4029957"/>
              <a:ext cx="507365" cy="509905"/>
              <a:chOff x="2348216" y="3945646"/>
              <a:chExt cx="507365" cy="509905"/>
            </a:xfrm>
          </p:grpSpPr>
          <p:pic>
            <p:nvPicPr>
              <p:cNvPr id="153" name="图片 152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4" name="组合 153"/>
              <p:cNvGrpSpPr/>
              <p:nvPr/>
            </p:nvGrpSpPr>
            <p:grpSpPr>
              <a:xfrm>
                <a:off x="2431834" y="4019709"/>
                <a:ext cx="190444" cy="361779"/>
                <a:chOff x="4900613" y="512763"/>
                <a:chExt cx="474663" cy="901699"/>
              </a:xfrm>
              <a:solidFill>
                <a:srgbClr val="FF0000"/>
              </a:solidFill>
            </p:grpSpPr>
            <p:sp>
              <p:nvSpPr>
                <p:cNvPr id="155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" name="Freeform 41"/>
                <p:cNvSpPr/>
                <p:nvPr/>
              </p:nvSpPr>
              <p:spPr bwMode="auto">
                <a:xfrm>
                  <a:off x="5160963" y="625475"/>
                  <a:ext cx="76200" cy="788987"/>
                </a:xfrm>
                <a:custGeom>
                  <a:avLst/>
                  <a:gdLst>
                    <a:gd name="T0" fmla="*/ 31 w 96"/>
                    <a:gd name="T1" fmla="*/ 7 h 994"/>
                    <a:gd name="T2" fmla="*/ 54 w 96"/>
                    <a:gd name="T3" fmla="*/ 17 h 994"/>
                    <a:gd name="T4" fmla="*/ 70 w 96"/>
                    <a:gd name="T5" fmla="*/ 26 h 994"/>
                    <a:gd name="T6" fmla="*/ 82 w 96"/>
                    <a:gd name="T7" fmla="*/ 33 h 994"/>
                    <a:gd name="T8" fmla="*/ 90 w 96"/>
                    <a:gd name="T9" fmla="*/ 38 h 994"/>
                    <a:gd name="T10" fmla="*/ 94 w 96"/>
                    <a:gd name="T11" fmla="*/ 46 h 994"/>
                    <a:gd name="T12" fmla="*/ 96 w 96"/>
                    <a:gd name="T13" fmla="*/ 58 h 994"/>
                    <a:gd name="T14" fmla="*/ 94 w 96"/>
                    <a:gd name="T15" fmla="*/ 77 h 994"/>
                    <a:gd name="T16" fmla="*/ 92 w 96"/>
                    <a:gd name="T17" fmla="*/ 100 h 994"/>
                    <a:gd name="T18" fmla="*/ 90 w 96"/>
                    <a:gd name="T19" fmla="*/ 129 h 994"/>
                    <a:gd name="T20" fmla="*/ 88 w 96"/>
                    <a:gd name="T21" fmla="*/ 160 h 994"/>
                    <a:gd name="T22" fmla="*/ 86 w 96"/>
                    <a:gd name="T23" fmla="*/ 182 h 994"/>
                    <a:gd name="T24" fmla="*/ 86 w 96"/>
                    <a:gd name="T25" fmla="*/ 207 h 994"/>
                    <a:gd name="T26" fmla="*/ 84 w 96"/>
                    <a:gd name="T27" fmla="*/ 238 h 994"/>
                    <a:gd name="T28" fmla="*/ 82 w 96"/>
                    <a:gd name="T29" fmla="*/ 272 h 994"/>
                    <a:gd name="T30" fmla="*/ 82 w 96"/>
                    <a:gd name="T31" fmla="*/ 309 h 994"/>
                    <a:gd name="T32" fmla="*/ 80 w 96"/>
                    <a:gd name="T33" fmla="*/ 352 h 994"/>
                    <a:gd name="T34" fmla="*/ 80 w 96"/>
                    <a:gd name="T35" fmla="*/ 398 h 994"/>
                    <a:gd name="T36" fmla="*/ 80 w 96"/>
                    <a:gd name="T37" fmla="*/ 449 h 994"/>
                    <a:gd name="T38" fmla="*/ 78 w 96"/>
                    <a:gd name="T39" fmla="*/ 503 h 994"/>
                    <a:gd name="T40" fmla="*/ 78 w 96"/>
                    <a:gd name="T41" fmla="*/ 561 h 994"/>
                    <a:gd name="T42" fmla="*/ 78 w 96"/>
                    <a:gd name="T43" fmla="*/ 622 h 994"/>
                    <a:gd name="T44" fmla="*/ 76 w 96"/>
                    <a:gd name="T45" fmla="*/ 678 h 994"/>
                    <a:gd name="T46" fmla="*/ 76 w 96"/>
                    <a:gd name="T47" fmla="*/ 729 h 994"/>
                    <a:gd name="T48" fmla="*/ 76 w 96"/>
                    <a:gd name="T49" fmla="*/ 775 h 994"/>
                    <a:gd name="T50" fmla="*/ 74 w 96"/>
                    <a:gd name="T51" fmla="*/ 815 h 994"/>
                    <a:gd name="T52" fmla="*/ 74 w 96"/>
                    <a:gd name="T53" fmla="*/ 851 h 994"/>
                    <a:gd name="T54" fmla="*/ 74 w 96"/>
                    <a:gd name="T55" fmla="*/ 881 h 994"/>
                    <a:gd name="T56" fmla="*/ 72 w 96"/>
                    <a:gd name="T57" fmla="*/ 907 h 994"/>
                    <a:gd name="T58" fmla="*/ 72 w 96"/>
                    <a:gd name="T59" fmla="*/ 927 h 994"/>
                    <a:gd name="T60" fmla="*/ 70 w 96"/>
                    <a:gd name="T61" fmla="*/ 943 h 994"/>
                    <a:gd name="T62" fmla="*/ 70 w 96"/>
                    <a:gd name="T63" fmla="*/ 953 h 994"/>
                    <a:gd name="T64" fmla="*/ 62 w 96"/>
                    <a:gd name="T65" fmla="*/ 977 h 994"/>
                    <a:gd name="T66" fmla="*/ 54 w 96"/>
                    <a:gd name="T67" fmla="*/ 992 h 994"/>
                    <a:gd name="T68" fmla="*/ 49 w 96"/>
                    <a:gd name="T69" fmla="*/ 994 h 994"/>
                    <a:gd name="T70" fmla="*/ 41 w 96"/>
                    <a:gd name="T71" fmla="*/ 987 h 994"/>
                    <a:gd name="T72" fmla="*/ 35 w 96"/>
                    <a:gd name="T73" fmla="*/ 973 h 994"/>
                    <a:gd name="T74" fmla="*/ 19 w 96"/>
                    <a:gd name="T75" fmla="*/ 937 h 994"/>
                    <a:gd name="T76" fmla="*/ 9 w 96"/>
                    <a:gd name="T77" fmla="*/ 912 h 994"/>
                    <a:gd name="T78" fmla="*/ 2 w 96"/>
                    <a:gd name="T79" fmla="*/ 878 h 994"/>
                    <a:gd name="T80" fmla="*/ 2 w 96"/>
                    <a:gd name="T81" fmla="*/ 853 h 994"/>
                    <a:gd name="T82" fmla="*/ 4 w 96"/>
                    <a:gd name="T83" fmla="*/ 825 h 994"/>
                    <a:gd name="T84" fmla="*/ 9 w 96"/>
                    <a:gd name="T85" fmla="*/ 790 h 994"/>
                    <a:gd name="T86" fmla="*/ 11 w 96"/>
                    <a:gd name="T87" fmla="*/ 764 h 994"/>
                    <a:gd name="T88" fmla="*/ 15 w 96"/>
                    <a:gd name="T89" fmla="*/ 730 h 994"/>
                    <a:gd name="T90" fmla="*/ 17 w 96"/>
                    <a:gd name="T91" fmla="*/ 686 h 994"/>
                    <a:gd name="T92" fmla="*/ 19 w 96"/>
                    <a:gd name="T93" fmla="*/ 634 h 994"/>
                    <a:gd name="T94" fmla="*/ 23 w 96"/>
                    <a:gd name="T95" fmla="*/ 572 h 994"/>
                    <a:gd name="T96" fmla="*/ 25 w 96"/>
                    <a:gd name="T97" fmla="*/ 506 h 994"/>
                    <a:gd name="T98" fmla="*/ 27 w 96"/>
                    <a:gd name="T99" fmla="*/ 449 h 994"/>
                    <a:gd name="T100" fmla="*/ 27 w 96"/>
                    <a:gd name="T101" fmla="*/ 398 h 994"/>
                    <a:gd name="T102" fmla="*/ 27 w 96"/>
                    <a:gd name="T103" fmla="*/ 357 h 994"/>
                    <a:gd name="T104" fmla="*/ 27 w 96"/>
                    <a:gd name="T105" fmla="*/ 326 h 994"/>
                    <a:gd name="T106" fmla="*/ 27 w 96"/>
                    <a:gd name="T107" fmla="*/ 304 h 994"/>
                    <a:gd name="T108" fmla="*/ 27 w 96"/>
                    <a:gd name="T109" fmla="*/ 272 h 994"/>
                    <a:gd name="T110" fmla="*/ 25 w 96"/>
                    <a:gd name="T111" fmla="*/ 226 h 994"/>
                    <a:gd name="T112" fmla="*/ 23 w 96"/>
                    <a:gd name="T113" fmla="*/ 165 h 994"/>
                    <a:gd name="T114" fmla="*/ 19 w 96"/>
                    <a:gd name="T115" fmla="*/ 90 h 994"/>
                    <a:gd name="T116" fmla="*/ 13 w 96"/>
                    <a:gd name="T117" fmla="*/ 0 h 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994">
                      <a:moveTo>
                        <a:pt x="13" y="0"/>
                      </a:moveTo>
                      <a:lnTo>
                        <a:pt x="23" y="4"/>
                      </a:lnTo>
                      <a:lnTo>
                        <a:pt x="31" y="7"/>
                      </a:lnTo>
                      <a:lnTo>
                        <a:pt x="39" y="10"/>
                      </a:lnTo>
                      <a:lnTo>
                        <a:pt x="47" y="14"/>
                      </a:lnTo>
                      <a:lnTo>
                        <a:pt x="54" y="17"/>
                      </a:lnTo>
                      <a:lnTo>
                        <a:pt x="60" y="21"/>
                      </a:lnTo>
                      <a:lnTo>
                        <a:pt x="66" y="24"/>
                      </a:lnTo>
                      <a:lnTo>
                        <a:pt x="70" y="26"/>
                      </a:lnTo>
                      <a:lnTo>
                        <a:pt x="76" y="29"/>
                      </a:lnTo>
                      <a:lnTo>
                        <a:pt x="80" y="31"/>
                      </a:lnTo>
                      <a:lnTo>
                        <a:pt x="82" y="33"/>
                      </a:lnTo>
                      <a:lnTo>
                        <a:pt x="86" y="36"/>
                      </a:lnTo>
                      <a:lnTo>
                        <a:pt x="88" y="38"/>
                      </a:lnTo>
                      <a:lnTo>
                        <a:pt x="90" y="38"/>
                      </a:lnTo>
                      <a:lnTo>
                        <a:pt x="94" y="41"/>
                      </a:lnTo>
                      <a:lnTo>
                        <a:pt x="94" y="43"/>
                      </a:lnTo>
                      <a:lnTo>
                        <a:pt x="94" y="46"/>
                      </a:lnTo>
                      <a:lnTo>
                        <a:pt x="94" y="50"/>
                      </a:lnTo>
                      <a:lnTo>
                        <a:pt x="94" y="53"/>
                      </a:lnTo>
                      <a:lnTo>
                        <a:pt x="96" y="58"/>
                      </a:lnTo>
                      <a:lnTo>
                        <a:pt x="94" y="63"/>
                      </a:lnTo>
                      <a:lnTo>
                        <a:pt x="94" y="70"/>
                      </a:lnTo>
                      <a:lnTo>
                        <a:pt x="94" y="77"/>
                      </a:lnTo>
                      <a:lnTo>
                        <a:pt x="94" y="83"/>
                      </a:lnTo>
                      <a:lnTo>
                        <a:pt x="94" y="90"/>
                      </a:lnTo>
                      <a:lnTo>
                        <a:pt x="92" y="100"/>
                      </a:lnTo>
                      <a:lnTo>
                        <a:pt x="92" y="109"/>
                      </a:lnTo>
                      <a:lnTo>
                        <a:pt x="92" y="119"/>
                      </a:lnTo>
                      <a:lnTo>
                        <a:pt x="90" y="129"/>
                      </a:lnTo>
                      <a:lnTo>
                        <a:pt x="90" y="141"/>
                      </a:lnTo>
                      <a:lnTo>
                        <a:pt x="88" y="153"/>
                      </a:lnTo>
                      <a:lnTo>
                        <a:pt x="88" y="160"/>
                      </a:lnTo>
                      <a:lnTo>
                        <a:pt x="88" y="167"/>
                      </a:lnTo>
                      <a:lnTo>
                        <a:pt x="88" y="173"/>
                      </a:lnTo>
                      <a:lnTo>
                        <a:pt x="86" y="182"/>
                      </a:lnTo>
                      <a:lnTo>
                        <a:pt x="86" y="189"/>
                      </a:lnTo>
                      <a:lnTo>
                        <a:pt x="86" y="199"/>
                      </a:lnTo>
                      <a:lnTo>
                        <a:pt x="86" y="207"/>
                      </a:lnTo>
                      <a:lnTo>
                        <a:pt x="86" y="218"/>
                      </a:lnTo>
                      <a:lnTo>
                        <a:pt x="84" y="226"/>
                      </a:lnTo>
                      <a:lnTo>
                        <a:pt x="84" y="238"/>
                      </a:lnTo>
                      <a:lnTo>
                        <a:pt x="84" y="248"/>
                      </a:lnTo>
                      <a:lnTo>
                        <a:pt x="84" y="260"/>
                      </a:lnTo>
                      <a:lnTo>
                        <a:pt x="82" y="272"/>
                      </a:lnTo>
                      <a:lnTo>
                        <a:pt x="82" y="284"/>
                      </a:lnTo>
                      <a:lnTo>
                        <a:pt x="82" y="296"/>
                      </a:lnTo>
                      <a:lnTo>
                        <a:pt x="82" y="309"/>
                      </a:lnTo>
                      <a:lnTo>
                        <a:pt x="82" y="323"/>
                      </a:lnTo>
                      <a:lnTo>
                        <a:pt x="82" y="336"/>
                      </a:lnTo>
                      <a:lnTo>
                        <a:pt x="80" y="352"/>
                      </a:lnTo>
                      <a:lnTo>
                        <a:pt x="80" y="367"/>
                      </a:lnTo>
                      <a:lnTo>
                        <a:pt x="80" y="382"/>
                      </a:lnTo>
                      <a:lnTo>
                        <a:pt x="80" y="398"/>
                      </a:lnTo>
                      <a:lnTo>
                        <a:pt x="80" y="415"/>
                      </a:lnTo>
                      <a:lnTo>
                        <a:pt x="80" y="432"/>
                      </a:lnTo>
                      <a:lnTo>
                        <a:pt x="80" y="449"/>
                      </a:lnTo>
                      <a:lnTo>
                        <a:pt x="80" y="465"/>
                      </a:lnTo>
                      <a:lnTo>
                        <a:pt x="80" y="484"/>
                      </a:lnTo>
                      <a:lnTo>
                        <a:pt x="78" y="503"/>
                      </a:lnTo>
                      <a:lnTo>
                        <a:pt x="78" y="522"/>
                      </a:lnTo>
                      <a:lnTo>
                        <a:pt x="78" y="540"/>
                      </a:lnTo>
                      <a:lnTo>
                        <a:pt x="78" y="561"/>
                      </a:lnTo>
                      <a:lnTo>
                        <a:pt x="78" y="581"/>
                      </a:lnTo>
                      <a:lnTo>
                        <a:pt x="78" y="601"/>
                      </a:lnTo>
                      <a:lnTo>
                        <a:pt x="78" y="622"/>
                      </a:lnTo>
                      <a:lnTo>
                        <a:pt x="78" y="640"/>
                      </a:lnTo>
                      <a:lnTo>
                        <a:pt x="78" y="659"/>
                      </a:lnTo>
                      <a:lnTo>
                        <a:pt x="76" y="678"/>
                      </a:lnTo>
                      <a:lnTo>
                        <a:pt x="76" y="695"/>
                      </a:lnTo>
                      <a:lnTo>
                        <a:pt x="76" y="712"/>
                      </a:lnTo>
                      <a:lnTo>
                        <a:pt x="76" y="729"/>
                      </a:lnTo>
                      <a:lnTo>
                        <a:pt x="76" y="744"/>
                      </a:lnTo>
                      <a:lnTo>
                        <a:pt x="76" y="759"/>
                      </a:lnTo>
                      <a:lnTo>
                        <a:pt x="76" y="775"/>
                      </a:lnTo>
                      <a:lnTo>
                        <a:pt x="76" y="788"/>
                      </a:lnTo>
                      <a:lnTo>
                        <a:pt x="74" y="802"/>
                      </a:lnTo>
                      <a:lnTo>
                        <a:pt x="74" y="815"/>
                      </a:lnTo>
                      <a:lnTo>
                        <a:pt x="74" y="827"/>
                      </a:lnTo>
                      <a:lnTo>
                        <a:pt x="74" y="839"/>
                      </a:lnTo>
                      <a:lnTo>
                        <a:pt x="74" y="851"/>
                      </a:lnTo>
                      <a:lnTo>
                        <a:pt x="74" y="861"/>
                      </a:lnTo>
                      <a:lnTo>
                        <a:pt x="74" y="871"/>
                      </a:lnTo>
                      <a:lnTo>
                        <a:pt x="74" y="881"/>
                      </a:lnTo>
                      <a:lnTo>
                        <a:pt x="74" y="892"/>
                      </a:lnTo>
                      <a:lnTo>
                        <a:pt x="72" y="900"/>
                      </a:lnTo>
                      <a:lnTo>
                        <a:pt x="72" y="907"/>
                      </a:lnTo>
                      <a:lnTo>
                        <a:pt x="72" y="915"/>
                      </a:lnTo>
                      <a:lnTo>
                        <a:pt x="72" y="922"/>
                      </a:lnTo>
                      <a:lnTo>
                        <a:pt x="72" y="927"/>
                      </a:lnTo>
                      <a:lnTo>
                        <a:pt x="72" y="934"/>
                      </a:lnTo>
                      <a:lnTo>
                        <a:pt x="72" y="939"/>
                      </a:lnTo>
                      <a:lnTo>
                        <a:pt x="70" y="943"/>
                      </a:lnTo>
                      <a:lnTo>
                        <a:pt x="70" y="948"/>
                      </a:lnTo>
                      <a:lnTo>
                        <a:pt x="70" y="951"/>
                      </a:lnTo>
                      <a:lnTo>
                        <a:pt x="70" y="953"/>
                      </a:lnTo>
                      <a:lnTo>
                        <a:pt x="68" y="961"/>
                      </a:lnTo>
                      <a:lnTo>
                        <a:pt x="66" y="970"/>
                      </a:lnTo>
                      <a:lnTo>
                        <a:pt x="62" y="977"/>
                      </a:lnTo>
                      <a:lnTo>
                        <a:pt x="60" y="983"/>
                      </a:lnTo>
                      <a:lnTo>
                        <a:pt x="58" y="988"/>
                      </a:lnTo>
                      <a:lnTo>
                        <a:pt x="54" y="992"/>
                      </a:lnTo>
                      <a:lnTo>
                        <a:pt x="52" y="994"/>
                      </a:lnTo>
                      <a:lnTo>
                        <a:pt x="51" y="994"/>
                      </a:lnTo>
                      <a:lnTo>
                        <a:pt x="49" y="994"/>
                      </a:lnTo>
                      <a:lnTo>
                        <a:pt x="47" y="992"/>
                      </a:lnTo>
                      <a:lnTo>
                        <a:pt x="45" y="990"/>
                      </a:lnTo>
                      <a:lnTo>
                        <a:pt x="41" y="987"/>
                      </a:lnTo>
                      <a:lnTo>
                        <a:pt x="39" y="983"/>
                      </a:lnTo>
                      <a:lnTo>
                        <a:pt x="37" y="978"/>
                      </a:lnTo>
                      <a:lnTo>
                        <a:pt x="35" y="973"/>
                      </a:lnTo>
                      <a:lnTo>
                        <a:pt x="33" y="968"/>
                      </a:lnTo>
                      <a:lnTo>
                        <a:pt x="25" y="953"/>
                      </a:lnTo>
                      <a:lnTo>
                        <a:pt x="19" y="937"/>
                      </a:lnTo>
                      <a:lnTo>
                        <a:pt x="13" y="924"/>
                      </a:lnTo>
                      <a:lnTo>
                        <a:pt x="11" y="919"/>
                      </a:lnTo>
                      <a:lnTo>
                        <a:pt x="9" y="912"/>
                      </a:lnTo>
                      <a:lnTo>
                        <a:pt x="6" y="900"/>
                      </a:lnTo>
                      <a:lnTo>
                        <a:pt x="4" y="890"/>
                      </a:lnTo>
                      <a:lnTo>
                        <a:pt x="2" y="878"/>
                      </a:lnTo>
                      <a:lnTo>
                        <a:pt x="0" y="866"/>
                      </a:lnTo>
                      <a:lnTo>
                        <a:pt x="0" y="859"/>
                      </a:lnTo>
                      <a:lnTo>
                        <a:pt x="2" y="853"/>
                      </a:lnTo>
                      <a:lnTo>
                        <a:pt x="2" y="844"/>
                      </a:lnTo>
                      <a:lnTo>
                        <a:pt x="4" y="836"/>
                      </a:lnTo>
                      <a:lnTo>
                        <a:pt x="4" y="825"/>
                      </a:lnTo>
                      <a:lnTo>
                        <a:pt x="6" y="815"/>
                      </a:lnTo>
                      <a:lnTo>
                        <a:pt x="7" y="803"/>
                      </a:lnTo>
                      <a:lnTo>
                        <a:pt x="9" y="790"/>
                      </a:lnTo>
                      <a:lnTo>
                        <a:pt x="9" y="783"/>
                      </a:lnTo>
                      <a:lnTo>
                        <a:pt x="11" y="775"/>
                      </a:lnTo>
                      <a:lnTo>
                        <a:pt x="11" y="764"/>
                      </a:lnTo>
                      <a:lnTo>
                        <a:pt x="13" y="754"/>
                      </a:lnTo>
                      <a:lnTo>
                        <a:pt x="13" y="744"/>
                      </a:lnTo>
                      <a:lnTo>
                        <a:pt x="15" y="730"/>
                      </a:lnTo>
                      <a:lnTo>
                        <a:pt x="15" y="717"/>
                      </a:lnTo>
                      <a:lnTo>
                        <a:pt x="15" y="703"/>
                      </a:lnTo>
                      <a:lnTo>
                        <a:pt x="17" y="686"/>
                      </a:lnTo>
                      <a:lnTo>
                        <a:pt x="17" y="671"/>
                      </a:lnTo>
                      <a:lnTo>
                        <a:pt x="19" y="652"/>
                      </a:lnTo>
                      <a:lnTo>
                        <a:pt x="19" y="634"/>
                      </a:lnTo>
                      <a:lnTo>
                        <a:pt x="21" y="615"/>
                      </a:lnTo>
                      <a:lnTo>
                        <a:pt x="21" y="595"/>
                      </a:lnTo>
                      <a:lnTo>
                        <a:pt x="23" y="572"/>
                      </a:lnTo>
                      <a:lnTo>
                        <a:pt x="23" y="550"/>
                      </a:lnTo>
                      <a:lnTo>
                        <a:pt x="23" y="528"/>
                      </a:lnTo>
                      <a:lnTo>
                        <a:pt x="25" y="506"/>
                      </a:lnTo>
                      <a:lnTo>
                        <a:pt x="25" y="486"/>
                      </a:lnTo>
                      <a:lnTo>
                        <a:pt x="25" y="465"/>
                      </a:lnTo>
                      <a:lnTo>
                        <a:pt x="27" y="449"/>
                      </a:lnTo>
                      <a:lnTo>
                        <a:pt x="27" y="430"/>
                      </a:lnTo>
                      <a:lnTo>
                        <a:pt x="27" y="413"/>
                      </a:lnTo>
                      <a:lnTo>
                        <a:pt x="27" y="398"/>
                      </a:lnTo>
                      <a:lnTo>
                        <a:pt x="27" y="384"/>
                      </a:lnTo>
                      <a:lnTo>
                        <a:pt x="27" y="370"/>
                      </a:lnTo>
                      <a:lnTo>
                        <a:pt x="27" y="357"/>
                      </a:lnTo>
                      <a:lnTo>
                        <a:pt x="27" y="347"/>
                      </a:lnTo>
                      <a:lnTo>
                        <a:pt x="27" y="336"/>
                      </a:lnTo>
                      <a:lnTo>
                        <a:pt x="27" y="326"/>
                      </a:lnTo>
                      <a:lnTo>
                        <a:pt x="27" y="318"/>
                      </a:lnTo>
                      <a:lnTo>
                        <a:pt x="27" y="311"/>
                      </a:lnTo>
                      <a:lnTo>
                        <a:pt x="27" y="304"/>
                      </a:lnTo>
                      <a:lnTo>
                        <a:pt x="27" y="294"/>
                      </a:lnTo>
                      <a:lnTo>
                        <a:pt x="27" y="284"/>
                      </a:lnTo>
                      <a:lnTo>
                        <a:pt x="27" y="272"/>
                      </a:lnTo>
                      <a:lnTo>
                        <a:pt x="27" y="258"/>
                      </a:lnTo>
                      <a:lnTo>
                        <a:pt x="25" y="243"/>
                      </a:lnTo>
                      <a:lnTo>
                        <a:pt x="25" y="226"/>
                      </a:lnTo>
                      <a:lnTo>
                        <a:pt x="25" y="207"/>
                      </a:lnTo>
                      <a:lnTo>
                        <a:pt x="23" y="187"/>
                      </a:lnTo>
                      <a:lnTo>
                        <a:pt x="23" y="165"/>
                      </a:lnTo>
                      <a:lnTo>
                        <a:pt x="21" y="141"/>
                      </a:lnTo>
                      <a:lnTo>
                        <a:pt x="19" y="117"/>
                      </a:lnTo>
                      <a:lnTo>
                        <a:pt x="19" y="90"/>
                      </a:lnTo>
                      <a:lnTo>
                        <a:pt x="17" y="61"/>
                      </a:lnTo>
                      <a:lnTo>
                        <a:pt x="15" y="33"/>
                      </a:lnTo>
                      <a:lnTo>
                        <a:pt x="13" y="0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9" name="组合 88"/>
            <p:cNvGrpSpPr/>
            <p:nvPr/>
          </p:nvGrpSpPr>
          <p:grpSpPr>
            <a:xfrm>
              <a:off x="3171762" y="4029957"/>
              <a:ext cx="507365" cy="509905"/>
              <a:chOff x="2348216" y="3945646"/>
              <a:chExt cx="507365" cy="509905"/>
            </a:xfrm>
          </p:grpSpPr>
          <p:pic>
            <p:nvPicPr>
              <p:cNvPr id="93" name="图片 92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0" name="组合 149"/>
              <p:cNvGrpSpPr/>
              <p:nvPr/>
            </p:nvGrpSpPr>
            <p:grpSpPr>
              <a:xfrm>
                <a:off x="2431834" y="4019709"/>
                <a:ext cx="190444" cy="163692"/>
                <a:chOff x="4900613" y="512763"/>
                <a:chExt cx="474663" cy="407987"/>
              </a:xfrm>
              <a:solidFill>
                <a:srgbClr val="FF0000"/>
              </a:solidFill>
            </p:grpSpPr>
            <p:sp>
              <p:nvSpPr>
                <p:cNvPr id="151" name="Freeform 39"/>
                <p:cNvSpPr/>
                <p:nvPr/>
              </p:nvSpPr>
              <p:spPr bwMode="auto">
                <a:xfrm>
                  <a:off x="5016500" y="512763"/>
                  <a:ext cx="342900" cy="174625"/>
                </a:xfrm>
                <a:custGeom>
                  <a:avLst/>
                  <a:gdLst>
                    <a:gd name="T0" fmla="*/ 29 w 432"/>
                    <a:gd name="T1" fmla="*/ 220 h 220"/>
                    <a:gd name="T2" fmla="*/ 15 w 432"/>
                    <a:gd name="T3" fmla="*/ 220 h 220"/>
                    <a:gd name="T4" fmla="*/ 6 w 432"/>
                    <a:gd name="T5" fmla="*/ 217 h 220"/>
                    <a:gd name="T6" fmla="*/ 2 w 432"/>
                    <a:gd name="T7" fmla="*/ 212 h 220"/>
                    <a:gd name="T8" fmla="*/ 0 w 432"/>
                    <a:gd name="T9" fmla="*/ 207 h 220"/>
                    <a:gd name="T10" fmla="*/ 4 w 432"/>
                    <a:gd name="T11" fmla="*/ 202 h 220"/>
                    <a:gd name="T12" fmla="*/ 11 w 432"/>
                    <a:gd name="T13" fmla="*/ 195 h 220"/>
                    <a:gd name="T14" fmla="*/ 25 w 432"/>
                    <a:gd name="T15" fmla="*/ 190 h 220"/>
                    <a:gd name="T16" fmla="*/ 43 w 432"/>
                    <a:gd name="T17" fmla="*/ 185 h 220"/>
                    <a:gd name="T18" fmla="*/ 66 w 432"/>
                    <a:gd name="T19" fmla="*/ 178 h 220"/>
                    <a:gd name="T20" fmla="*/ 98 w 432"/>
                    <a:gd name="T21" fmla="*/ 166 h 220"/>
                    <a:gd name="T22" fmla="*/ 135 w 432"/>
                    <a:gd name="T23" fmla="*/ 151 h 220"/>
                    <a:gd name="T24" fmla="*/ 172 w 432"/>
                    <a:gd name="T25" fmla="*/ 134 h 220"/>
                    <a:gd name="T26" fmla="*/ 207 w 432"/>
                    <a:gd name="T27" fmla="*/ 119 h 220"/>
                    <a:gd name="T28" fmla="*/ 238 w 432"/>
                    <a:gd name="T29" fmla="*/ 103 h 220"/>
                    <a:gd name="T30" fmla="*/ 268 w 432"/>
                    <a:gd name="T31" fmla="*/ 85 h 220"/>
                    <a:gd name="T32" fmla="*/ 289 w 432"/>
                    <a:gd name="T33" fmla="*/ 66 h 220"/>
                    <a:gd name="T34" fmla="*/ 305 w 432"/>
                    <a:gd name="T35" fmla="*/ 51 h 220"/>
                    <a:gd name="T36" fmla="*/ 315 w 432"/>
                    <a:gd name="T37" fmla="*/ 37 h 220"/>
                    <a:gd name="T38" fmla="*/ 317 w 432"/>
                    <a:gd name="T39" fmla="*/ 25 h 220"/>
                    <a:gd name="T40" fmla="*/ 315 w 432"/>
                    <a:gd name="T41" fmla="*/ 17 h 220"/>
                    <a:gd name="T42" fmla="*/ 315 w 432"/>
                    <a:gd name="T43" fmla="*/ 10 h 220"/>
                    <a:gd name="T44" fmla="*/ 319 w 432"/>
                    <a:gd name="T45" fmla="*/ 5 h 220"/>
                    <a:gd name="T46" fmla="*/ 326 w 432"/>
                    <a:gd name="T47" fmla="*/ 1 h 220"/>
                    <a:gd name="T48" fmla="*/ 334 w 432"/>
                    <a:gd name="T49" fmla="*/ 0 h 220"/>
                    <a:gd name="T50" fmla="*/ 346 w 432"/>
                    <a:gd name="T51" fmla="*/ 1 h 220"/>
                    <a:gd name="T52" fmla="*/ 360 w 432"/>
                    <a:gd name="T53" fmla="*/ 6 h 220"/>
                    <a:gd name="T54" fmla="*/ 379 w 432"/>
                    <a:gd name="T55" fmla="*/ 15 h 220"/>
                    <a:gd name="T56" fmla="*/ 401 w 432"/>
                    <a:gd name="T57" fmla="*/ 25 h 220"/>
                    <a:gd name="T58" fmla="*/ 416 w 432"/>
                    <a:gd name="T59" fmla="*/ 37 h 220"/>
                    <a:gd name="T60" fmla="*/ 426 w 432"/>
                    <a:gd name="T61" fmla="*/ 49 h 220"/>
                    <a:gd name="T62" fmla="*/ 432 w 432"/>
                    <a:gd name="T63" fmla="*/ 59 h 220"/>
                    <a:gd name="T64" fmla="*/ 432 w 432"/>
                    <a:gd name="T65" fmla="*/ 68 h 220"/>
                    <a:gd name="T66" fmla="*/ 430 w 432"/>
                    <a:gd name="T67" fmla="*/ 74 h 220"/>
                    <a:gd name="T68" fmla="*/ 422 w 432"/>
                    <a:gd name="T69" fmla="*/ 81 h 220"/>
                    <a:gd name="T70" fmla="*/ 415 w 432"/>
                    <a:gd name="T71" fmla="*/ 88 h 220"/>
                    <a:gd name="T72" fmla="*/ 401 w 432"/>
                    <a:gd name="T73" fmla="*/ 96 h 220"/>
                    <a:gd name="T74" fmla="*/ 387 w 432"/>
                    <a:gd name="T75" fmla="*/ 105 h 220"/>
                    <a:gd name="T76" fmla="*/ 368 w 432"/>
                    <a:gd name="T77" fmla="*/ 113 h 220"/>
                    <a:gd name="T78" fmla="*/ 346 w 432"/>
                    <a:gd name="T79" fmla="*/ 122 h 220"/>
                    <a:gd name="T80" fmla="*/ 309 w 432"/>
                    <a:gd name="T81" fmla="*/ 135 h 220"/>
                    <a:gd name="T82" fmla="*/ 260 w 432"/>
                    <a:gd name="T83" fmla="*/ 154 h 220"/>
                    <a:gd name="T84" fmla="*/ 215 w 432"/>
                    <a:gd name="T85" fmla="*/ 168 h 220"/>
                    <a:gd name="T86" fmla="*/ 174 w 432"/>
                    <a:gd name="T87" fmla="*/ 181 h 220"/>
                    <a:gd name="T88" fmla="*/ 135 w 432"/>
                    <a:gd name="T89" fmla="*/ 193 h 220"/>
                    <a:gd name="T90" fmla="*/ 101 w 432"/>
                    <a:gd name="T91" fmla="*/ 203 h 220"/>
                    <a:gd name="T92" fmla="*/ 72 w 432"/>
                    <a:gd name="T93" fmla="*/ 210 h 220"/>
                    <a:gd name="T94" fmla="*/ 47 w 432"/>
                    <a:gd name="T95" fmla="*/ 217 h 220"/>
                    <a:gd name="T96" fmla="*/ 39 w 432"/>
                    <a:gd name="T97" fmla="*/ 219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2" h="220">
                      <a:moveTo>
                        <a:pt x="39" y="219"/>
                      </a:moveTo>
                      <a:lnTo>
                        <a:pt x="29" y="220"/>
                      </a:lnTo>
                      <a:lnTo>
                        <a:pt x="23" y="220"/>
                      </a:lnTo>
                      <a:lnTo>
                        <a:pt x="15" y="220"/>
                      </a:lnTo>
                      <a:lnTo>
                        <a:pt x="11" y="219"/>
                      </a:lnTo>
                      <a:lnTo>
                        <a:pt x="6" y="217"/>
                      </a:lnTo>
                      <a:lnTo>
                        <a:pt x="4" y="215"/>
                      </a:lnTo>
                      <a:lnTo>
                        <a:pt x="2" y="212"/>
                      </a:lnTo>
                      <a:lnTo>
                        <a:pt x="2" y="208"/>
                      </a:lnTo>
                      <a:lnTo>
                        <a:pt x="0" y="207"/>
                      </a:lnTo>
                      <a:lnTo>
                        <a:pt x="0" y="203"/>
                      </a:lnTo>
                      <a:lnTo>
                        <a:pt x="4" y="202"/>
                      </a:lnTo>
                      <a:lnTo>
                        <a:pt x="6" y="198"/>
                      </a:lnTo>
                      <a:lnTo>
                        <a:pt x="11" y="195"/>
                      </a:lnTo>
                      <a:lnTo>
                        <a:pt x="17" y="193"/>
                      </a:lnTo>
                      <a:lnTo>
                        <a:pt x="25" y="190"/>
                      </a:lnTo>
                      <a:lnTo>
                        <a:pt x="33" y="188"/>
                      </a:lnTo>
                      <a:lnTo>
                        <a:pt x="43" y="185"/>
                      </a:lnTo>
                      <a:lnTo>
                        <a:pt x="54" y="181"/>
                      </a:lnTo>
                      <a:lnTo>
                        <a:pt x="66" y="178"/>
                      </a:lnTo>
                      <a:lnTo>
                        <a:pt x="82" y="173"/>
                      </a:lnTo>
                      <a:lnTo>
                        <a:pt x="98" y="166"/>
                      </a:lnTo>
                      <a:lnTo>
                        <a:pt x="115" y="159"/>
                      </a:lnTo>
                      <a:lnTo>
                        <a:pt x="135" y="151"/>
                      </a:lnTo>
                      <a:lnTo>
                        <a:pt x="154" y="142"/>
                      </a:lnTo>
                      <a:lnTo>
                        <a:pt x="172" y="134"/>
                      </a:lnTo>
                      <a:lnTo>
                        <a:pt x="191" y="127"/>
                      </a:lnTo>
                      <a:lnTo>
                        <a:pt x="207" y="119"/>
                      </a:lnTo>
                      <a:lnTo>
                        <a:pt x="225" y="110"/>
                      </a:lnTo>
                      <a:lnTo>
                        <a:pt x="238" y="103"/>
                      </a:lnTo>
                      <a:lnTo>
                        <a:pt x="254" y="95"/>
                      </a:lnTo>
                      <a:lnTo>
                        <a:pt x="268" y="85"/>
                      </a:lnTo>
                      <a:lnTo>
                        <a:pt x="280" y="76"/>
                      </a:lnTo>
                      <a:lnTo>
                        <a:pt x="289" y="66"/>
                      </a:lnTo>
                      <a:lnTo>
                        <a:pt x="297" y="57"/>
                      </a:lnTo>
                      <a:lnTo>
                        <a:pt x="305" y="51"/>
                      </a:lnTo>
                      <a:lnTo>
                        <a:pt x="311" y="44"/>
                      </a:lnTo>
                      <a:lnTo>
                        <a:pt x="315" y="37"/>
                      </a:lnTo>
                      <a:lnTo>
                        <a:pt x="317" y="32"/>
                      </a:lnTo>
                      <a:lnTo>
                        <a:pt x="317" y="25"/>
                      </a:lnTo>
                      <a:lnTo>
                        <a:pt x="317" y="20"/>
                      </a:lnTo>
                      <a:lnTo>
                        <a:pt x="315" y="17"/>
                      </a:lnTo>
                      <a:lnTo>
                        <a:pt x="315" y="13"/>
                      </a:lnTo>
                      <a:lnTo>
                        <a:pt x="315" y="10"/>
                      </a:lnTo>
                      <a:lnTo>
                        <a:pt x="317" y="8"/>
                      </a:lnTo>
                      <a:lnTo>
                        <a:pt x="319" y="5"/>
                      </a:lnTo>
                      <a:lnTo>
                        <a:pt x="323" y="3"/>
                      </a:lnTo>
                      <a:lnTo>
                        <a:pt x="326" y="1"/>
                      </a:lnTo>
                      <a:lnTo>
                        <a:pt x="330" y="0"/>
                      </a:lnTo>
                      <a:lnTo>
                        <a:pt x="334" y="0"/>
                      </a:lnTo>
                      <a:lnTo>
                        <a:pt x="340" y="0"/>
                      </a:lnTo>
                      <a:lnTo>
                        <a:pt x="346" y="1"/>
                      </a:lnTo>
                      <a:lnTo>
                        <a:pt x="352" y="3"/>
                      </a:lnTo>
                      <a:lnTo>
                        <a:pt x="360" y="6"/>
                      </a:lnTo>
                      <a:lnTo>
                        <a:pt x="370" y="10"/>
                      </a:lnTo>
                      <a:lnTo>
                        <a:pt x="379" y="15"/>
                      </a:lnTo>
                      <a:lnTo>
                        <a:pt x="391" y="20"/>
                      </a:lnTo>
                      <a:lnTo>
                        <a:pt x="401" y="25"/>
                      </a:lnTo>
                      <a:lnTo>
                        <a:pt x="409" y="32"/>
                      </a:lnTo>
                      <a:lnTo>
                        <a:pt x="416" y="37"/>
                      </a:lnTo>
                      <a:lnTo>
                        <a:pt x="422" y="42"/>
                      </a:lnTo>
                      <a:lnTo>
                        <a:pt x="426" y="49"/>
                      </a:lnTo>
                      <a:lnTo>
                        <a:pt x="430" y="54"/>
                      </a:lnTo>
                      <a:lnTo>
                        <a:pt x="432" y="59"/>
                      </a:lnTo>
                      <a:lnTo>
                        <a:pt x="432" y="66"/>
                      </a:lnTo>
                      <a:lnTo>
                        <a:pt x="432" y="68"/>
                      </a:lnTo>
                      <a:lnTo>
                        <a:pt x="430" y="71"/>
                      </a:lnTo>
                      <a:lnTo>
                        <a:pt x="430" y="74"/>
                      </a:lnTo>
                      <a:lnTo>
                        <a:pt x="426" y="78"/>
                      </a:lnTo>
                      <a:lnTo>
                        <a:pt x="422" y="81"/>
                      </a:lnTo>
                      <a:lnTo>
                        <a:pt x="418" y="85"/>
                      </a:lnTo>
                      <a:lnTo>
                        <a:pt x="415" y="88"/>
                      </a:lnTo>
                      <a:lnTo>
                        <a:pt x="409" y="91"/>
                      </a:lnTo>
                      <a:lnTo>
                        <a:pt x="401" y="96"/>
                      </a:lnTo>
                      <a:lnTo>
                        <a:pt x="395" y="100"/>
                      </a:lnTo>
                      <a:lnTo>
                        <a:pt x="387" y="105"/>
                      </a:lnTo>
                      <a:lnTo>
                        <a:pt x="377" y="108"/>
                      </a:lnTo>
                      <a:lnTo>
                        <a:pt x="368" y="113"/>
                      </a:lnTo>
                      <a:lnTo>
                        <a:pt x="358" y="117"/>
                      </a:lnTo>
                      <a:lnTo>
                        <a:pt x="346" y="122"/>
                      </a:lnTo>
                      <a:lnTo>
                        <a:pt x="334" y="127"/>
                      </a:lnTo>
                      <a:lnTo>
                        <a:pt x="309" y="135"/>
                      </a:lnTo>
                      <a:lnTo>
                        <a:pt x="285" y="146"/>
                      </a:lnTo>
                      <a:lnTo>
                        <a:pt x="260" y="154"/>
                      </a:lnTo>
                      <a:lnTo>
                        <a:pt x="238" y="161"/>
                      </a:lnTo>
                      <a:lnTo>
                        <a:pt x="215" y="168"/>
                      </a:lnTo>
                      <a:lnTo>
                        <a:pt x="193" y="176"/>
                      </a:lnTo>
                      <a:lnTo>
                        <a:pt x="174" y="181"/>
                      </a:lnTo>
                      <a:lnTo>
                        <a:pt x="154" y="188"/>
                      </a:lnTo>
                      <a:lnTo>
                        <a:pt x="135" y="193"/>
                      </a:lnTo>
                      <a:lnTo>
                        <a:pt x="117" y="198"/>
                      </a:lnTo>
                      <a:lnTo>
                        <a:pt x="101" y="203"/>
                      </a:lnTo>
                      <a:lnTo>
                        <a:pt x="86" y="207"/>
                      </a:lnTo>
                      <a:lnTo>
                        <a:pt x="72" y="210"/>
                      </a:lnTo>
                      <a:lnTo>
                        <a:pt x="58" y="214"/>
                      </a:lnTo>
                      <a:lnTo>
                        <a:pt x="47" y="217"/>
                      </a:lnTo>
                      <a:lnTo>
                        <a:pt x="39" y="219"/>
                      </a:lnTo>
                      <a:lnTo>
                        <a:pt x="39" y="2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40"/>
                <p:cNvSpPr/>
                <p:nvPr/>
              </p:nvSpPr>
              <p:spPr bwMode="auto">
                <a:xfrm>
                  <a:off x="4900613" y="774700"/>
                  <a:ext cx="474663" cy="146050"/>
                </a:xfrm>
                <a:custGeom>
                  <a:avLst/>
                  <a:gdLst>
                    <a:gd name="T0" fmla="*/ 121 w 597"/>
                    <a:gd name="T1" fmla="*/ 100 h 183"/>
                    <a:gd name="T2" fmla="*/ 133 w 597"/>
                    <a:gd name="T3" fmla="*/ 98 h 183"/>
                    <a:gd name="T4" fmla="*/ 151 w 597"/>
                    <a:gd name="T5" fmla="*/ 93 h 183"/>
                    <a:gd name="T6" fmla="*/ 172 w 597"/>
                    <a:gd name="T7" fmla="*/ 88 h 183"/>
                    <a:gd name="T8" fmla="*/ 199 w 597"/>
                    <a:gd name="T9" fmla="*/ 81 h 183"/>
                    <a:gd name="T10" fmla="*/ 231 w 597"/>
                    <a:gd name="T11" fmla="*/ 73 h 183"/>
                    <a:gd name="T12" fmla="*/ 266 w 597"/>
                    <a:gd name="T13" fmla="*/ 64 h 183"/>
                    <a:gd name="T14" fmla="*/ 309 w 597"/>
                    <a:gd name="T15" fmla="*/ 52 h 183"/>
                    <a:gd name="T16" fmla="*/ 354 w 597"/>
                    <a:gd name="T17" fmla="*/ 40 h 183"/>
                    <a:gd name="T18" fmla="*/ 395 w 597"/>
                    <a:gd name="T19" fmla="*/ 30 h 183"/>
                    <a:gd name="T20" fmla="*/ 432 w 597"/>
                    <a:gd name="T21" fmla="*/ 20 h 183"/>
                    <a:gd name="T22" fmla="*/ 462 w 597"/>
                    <a:gd name="T23" fmla="*/ 13 h 183"/>
                    <a:gd name="T24" fmla="*/ 487 w 597"/>
                    <a:gd name="T25" fmla="*/ 8 h 183"/>
                    <a:gd name="T26" fmla="*/ 507 w 597"/>
                    <a:gd name="T27" fmla="*/ 3 h 183"/>
                    <a:gd name="T28" fmla="*/ 522 w 597"/>
                    <a:gd name="T29" fmla="*/ 1 h 183"/>
                    <a:gd name="T30" fmla="*/ 532 w 597"/>
                    <a:gd name="T31" fmla="*/ 0 h 183"/>
                    <a:gd name="T32" fmla="*/ 542 w 597"/>
                    <a:gd name="T33" fmla="*/ 0 h 183"/>
                    <a:gd name="T34" fmla="*/ 558 w 597"/>
                    <a:gd name="T35" fmla="*/ 3 h 183"/>
                    <a:gd name="T36" fmla="*/ 583 w 597"/>
                    <a:gd name="T37" fmla="*/ 10 h 183"/>
                    <a:gd name="T38" fmla="*/ 591 w 597"/>
                    <a:gd name="T39" fmla="*/ 17 h 183"/>
                    <a:gd name="T40" fmla="*/ 595 w 597"/>
                    <a:gd name="T41" fmla="*/ 25 h 183"/>
                    <a:gd name="T42" fmla="*/ 597 w 597"/>
                    <a:gd name="T43" fmla="*/ 32 h 183"/>
                    <a:gd name="T44" fmla="*/ 591 w 597"/>
                    <a:gd name="T45" fmla="*/ 40 h 183"/>
                    <a:gd name="T46" fmla="*/ 587 w 597"/>
                    <a:gd name="T47" fmla="*/ 44 h 183"/>
                    <a:gd name="T48" fmla="*/ 577 w 597"/>
                    <a:gd name="T49" fmla="*/ 47 h 183"/>
                    <a:gd name="T50" fmla="*/ 565 w 597"/>
                    <a:gd name="T51" fmla="*/ 52 h 183"/>
                    <a:gd name="T52" fmla="*/ 550 w 597"/>
                    <a:gd name="T53" fmla="*/ 56 h 183"/>
                    <a:gd name="T54" fmla="*/ 532 w 597"/>
                    <a:gd name="T55" fmla="*/ 61 h 183"/>
                    <a:gd name="T56" fmla="*/ 511 w 597"/>
                    <a:gd name="T57" fmla="*/ 66 h 183"/>
                    <a:gd name="T58" fmla="*/ 485 w 597"/>
                    <a:gd name="T59" fmla="*/ 71 h 183"/>
                    <a:gd name="T60" fmla="*/ 458 w 597"/>
                    <a:gd name="T61" fmla="*/ 76 h 183"/>
                    <a:gd name="T62" fmla="*/ 397 w 597"/>
                    <a:gd name="T63" fmla="*/ 88 h 183"/>
                    <a:gd name="T64" fmla="*/ 336 w 597"/>
                    <a:gd name="T65" fmla="*/ 103 h 183"/>
                    <a:gd name="T66" fmla="*/ 274 w 597"/>
                    <a:gd name="T67" fmla="*/ 119 h 183"/>
                    <a:gd name="T68" fmla="*/ 211 w 597"/>
                    <a:gd name="T69" fmla="*/ 137 h 183"/>
                    <a:gd name="T70" fmla="*/ 182 w 597"/>
                    <a:gd name="T71" fmla="*/ 147 h 183"/>
                    <a:gd name="T72" fmla="*/ 154 w 597"/>
                    <a:gd name="T73" fmla="*/ 158 h 183"/>
                    <a:gd name="T74" fmla="*/ 133 w 597"/>
                    <a:gd name="T75" fmla="*/ 166 h 183"/>
                    <a:gd name="T76" fmla="*/ 113 w 597"/>
                    <a:gd name="T77" fmla="*/ 171 h 183"/>
                    <a:gd name="T78" fmla="*/ 98 w 597"/>
                    <a:gd name="T79" fmla="*/ 176 h 183"/>
                    <a:gd name="T80" fmla="*/ 86 w 597"/>
                    <a:gd name="T81" fmla="*/ 180 h 183"/>
                    <a:gd name="T82" fmla="*/ 76 w 597"/>
                    <a:gd name="T83" fmla="*/ 181 h 183"/>
                    <a:gd name="T84" fmla="*/ 72 w 597"/>
                    <a:gd name="T85" fmla="*/ 183 h 183"/>
                    <a:gd name="T86" fmla="*/ 64 w 597"/>
                    <a:gd name="T87" fmla="*/ 181 h 183"/>
                    <a:gd name="T88" fmla="*/ 55 w 597"/>
                    <a:gd name="T89" fmla="*/ 176 h 183"/>
                    <a:gd name="T90" fmla="*/ 43 w 597"/>
                    <a:gd name="T91" fmla="*/ 168 h 183"/>
                    <a:gd name="T92" fmla="*/ 29 w 597"/>
                    <a:gd name="T93" fmla="*/ 158 h 183"/>
                    <a:gd name="T94" fmla="*/ 16 w 597"/>
                    <a:gd name="T95" fmla="*/ 147 h 183"/>
                    <a:gd name="T96" fmla="*/ 6 w 597"/>
                    <a:gd name="T97" fmla="*/ 139 h 183"/>
                    <a:gd name="T98" fmla="*/ 2 w 597"/>
                    <a:gd name="T99" fmla="*/ 132 h 183"/>
                    <a:gd name="T100" fmla="*/ 2 w 597"/>
                    <a:gd name="T101" fmla="*/ 127 h 183"/>
                    <a:gd name="T102" fmla="*/ 4 w 597"/>
                    <a:gd name="T103" fmla="*/ 124 h 183"/>
                    <a:gd name="T104" fmla="*/ 14 w 597"/>
                    <a:gd name="T105" fmla="*/ 119 h 183"/>
                    <a:gd name="T106" fmla="*/ 27 w 597"/>
                    <a:gd name="T107" fmla="*/ 115 h 183"/>
                    <a:gd name="T108" fmla="*/ 49 w 597"/>
                    <a:gd name="T109" fmla="*/ 112 h 183"/>
                    <a:gd name="T110" fmla="*/ 70 w 597"/>
                    <a:gd name="T111" fmla="*/ 108 h 183"/>
                    <a:gd name="T112" fmla="*/ 90 w 597"/>
                    <a:gd name="T113" fmla="*/ 107 h 183"/>
                    <a:gd name="T114" fmla="*/ 106 w 597"/>
                    <a:gd name="T115" fmla="*/ 105 h 183"/>
                    <a:gd name="T116" fmla="*/ 117 w 597"/>
                    <a:gd name="T117" fmla="*/ 10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97" h="183">
                      <a:moveTo>
                        <a:pt x="117" y="102"/>
                      </a:moveTo>
                      <a:lnTo>
                        <a:pt x="121" y="100"/>
                      </a:lnTo>
                      <a:lnTo>
                        <a:pt x="127" y="98"/>
                      </a:lnTo>
                      <a:lnTo>
                        <a:pt x="133" y="98"/>
                      </a:lnTo>
                      <a:lnTo>
                        <a:pt x="141" y="95"/>
                      </a:lnTo>
                      <a:lnTo>
                        <a:pt x="151" y="93"/>
                      </a:lnTo>
                      <a:lnTo>
                        <a:pt x="160" y="91"/>
                      </a:lnTo>
                      <a:lnTo>
                        <a:pt x="172" y="88"/>
                      </a:lnTo>
                      <a:lnTo>
                        <a:pt x="184" y="85"/>
                      </a:lnTo>
                      <a:lnTo>
                        <a:pt x="199" y="81"/>
                      </a:lnTo>
                      <a:lnTo>
                        <a:pt x="213" y="78"/>
                      </a:lnTo>
                      <a:lnTo>
                        <a:pt x="231" y="73"/>
                      </a:lnTo>
                      <a:lnTo>
                        <a:pt x="248" y="69"/>
                      </a:lnTo>
                      <a:lnTo>
                        <a:pt x="266" y="64"/>
                      </a:lnTo>
                      <a:lnTo>
                        <a:pt x="288" y="57"/>
                      </a:lnTo>
                      <a:lnTo>
                        <a:pt x="309" y="52"/>
                      </a:lnTo>
                      <a:lnTo>
                        <a:pt x="333" y="46"/>
                      </a:lnTo>
                      <a:lnTo>
                        <a:pt x="354" y="40"/>
                      </a:lnTo>
                      <a:lnTo>
                        <a:pt x="376" y="34"/>
                      </a:lnTo>
                      <a:lnTo>
                        <a:pt x="395" y="30"/>
                      </a:lnTo>
                      <a:lnTo>
                        <a:pt x="415" y="25"/>
                      </a:lnTo>
                      <a:lnTo>
                        <a:pt x="432" y="20"/>
                      </a:lnTo>
                      <a:lnTo>
                        <a:pt x="448" y="17"/>
                      </a:lnTo>
                      <a:lnTo>
                        <a:pt x="462" y="13"/>
                      </a:lnTo>
                      <a:lnTo>
                        <a:pt x="475" y="12"/>
                      </a:lnTo>
                      <a:lnTo>
                        <a:pt x="487" y="8"/>
                      </a:lnTo>
                      <a:lnTo>
                        <a:pt x="499" y="7"/>
                      </a:lnTo>
                      <a:lnTo>
                        <a:pt x="507" y="3"/>
                      </a:lnTo>
                      <a:lnTo>
                        <a:pt x="516" y="3"/>
                      </a:lnTo>
                      <a:lnTo>
                        <a:pt x="522" y="1"/>
                      </a:lnTo>
                      <a:lnTo>
                        <a:pt x="528" y="0"/>
                      </a:lnTo>
                      <a:lnTo>
                        <a:pt x="532" y="0"/>
                      </a:lnTo>
                      <a:lnTo>
                        <a:pt x="536" y="0"/>
                      </a:lnTo>
                      <a:lnTo>
                        <a:pt x="542" y="0"/>
                      </a:lnTo>
                      <a:lnTo>
                        <a:pt x="546" y="0"/>
                      </a:lnTo>
                      <a:lnTo>
                        <a:pt x="558" y="3"/>
                      </a:lnTo>
                      <a:lnTo>
                        <a:pt x="569" y="7"/>
                      </a:lnTo>
                      <a:lnTo>
                        <a:pt x="583" y="10"/>
                      </a:lnTo>
                      <a:lnTo>
                        <a:pt x="587" y="13"/>
                      </a:lnTo>
                      <a:lnTo>
                        <a:pt x="591" y="17"/>
                      </a:lnTo>
                      <a:lnTo>
                        <a:pt x="593" y="22"/>
                      </a:lnTo>
                      <a:lnTo>
                        <a:pt x="595" y="25"/>
                      </a:lnTo>
                      <a:lnTo>
                        <a:pt x="597" y="29"/>
                      </a:lnTo>
                      <a:lnTo>
                        <a:pt x="597" y="32"/>
                      </a:lnTo>
                      <a:lnTo>
                        <a:pt x="595" y="37"/>
                      </a:lnTo>
                      <a:lnTo>
                        <a:pt x="591" y="40"/>
                      </a:lnTo>
                      <a:lnTo>
                        <a:pt x="589" y="42"/>
                      </a:lnTo>
                      <a:lnTo>
                        <a:pt x="587" y="44"/>
                      </a:lnTo>
                      <a:lnTo>
                        <a:pt x="583" y="46"/>
                      </a:lnTo>
                      <a:lnTo>
                        <a:pt x="577" y="47"/>
                      </a:lnTo>
                      <a:lnTo>
                        <a:pt x="571" y="51"/>
                      </a:lnTo>
                      <a:lnTo>
                        <a:pt x="565" y="52"/>
                      </a:lnTo>
                      <a:lnTo>
                        <a:pt x="558" y="54"/>
                      </a:lnTo>
                      <a:lnTo>
                        <a:pt x="550" y="56"/>
                      </a:lnTo>
                      <a:lnTo>
                        <a:pt x="542" y="59"/>
                      </a:lnTo>
                      <a:lnTo>
                        <a:pt x="532" y="61"/>
                      </a:lnTo>
                      <a:lnTo>
                        <a:pt x="520" y="63"/>
                      </a:lnTo>
                      <a:lnTo>
                        <a:pt x="511" y="66"/>
                      </a:lnTo>
                      <a:lnTo>
                        <a:pt x="499" y="68"/>
                      </a:lnTo>
                      <a:lnTo>
                        <a:pt x="485" y="71"/>
                      </a:lnTo>
                      <a:lnTo>
                        <a:pt x="471" y="73"/>
                      </a:lnTo>
                      <a:lnTo>
                        <a:pt x="458" y="76"/>
                      </a:lnTo>
                      <a:lnTo>
                        <a:pt x="426" y="81"/>
                      </a:lnTo>
                      <a:lnTo>
                        <a:pt x="397" y="88"/>
                      </a:lnTo>
                      <a:lnTo>
                        <a:pt x="366" y="95"/>
                      </a:lnTo>
                      <a:lnTo>
                        <a:pt x="336" y="103"/>
                      </a:lnTo>
                      <a:lnTo>
                        <a:pt x="305" y="110"/>
                      </a:lnTo>
                      <a:lnTo>
                        <a:pt x="274" y="119"/>
                      </a:lnTo>
                      <a:lnTo>
                        <a:pt x="243" y="127"/>
                      </a:lnTo>
                      <a:lnTo>
                        <a:pt x="211" y="137"/>
                      </a:lnTo>
                      <a:lnTo>
                        <a:pt x="196" y="142"/>
                      </a:lnTo>
                      <a:lnTo>
                        <a:pt x="182" y="147"/>
                      </a:lnTo>
                      <a:lnTo>
                        <a:pt x="168" y="153"/>
                      </a:lnTo>
                      <a:lnTo>
                        <a:pt x="154" y="158"/>
                      </a:lnTo>
                      <a:lnTo>
                        <a:pt x="143" y="161"/>
                      </a:lnTo>
                      <a:lnTo>
                        <a:pt x="133" y="166"/>
                      </a:lnTo>
                      <a:lnTo>
                        <a:pt x="123" y="170"/>
                      </a:lnTo>
                      <a:lnTo>
                        <a:pt x="113" y="171"/>
                      </a:lnTo>
                      <a:lnTo>
                        <a:pt x="106" y="175"/>
                      </a:lnTo>
                      <a:lnTo>
                        <a:pt x="98" y="176"/>
                      </a:lnTo>
                      <a:lnTo>
                        <a:pt x="92" y="178"/>
                      </a:lnTo>
                      <a:lnTo>
                        <a:pt x="86" y="180"/>
                      </a:lnTo>
                      <a:lnTo>
                        <a:pt x="80" y="181"/>
                      </a:lnTo>
                      <a:lnTo>
                        <a:pt x="76" y="181"/>
                      </a:lnTo>
                      <a:lnTo>
                        <a:pt x="74" y="183"/>
                      </a:lnTo>
                      <a:lnTo>
                        <a:pt x="72" y="183"/>
                      </a:lnTo>
                      <a:lnTo>
                        <a:pt x="68" y="183"/>
                      </a:lnTo>
                      <a:lnTo>
                        <a:pt x="64" y="181"/>
                      </a:lnTo>
                      <a:lnTo>
                        <a:pt x="59" y="180"/>
                      </a:lnTo>
                      <a:lnTo>
                        <a:pt x="55" y="176"/>
                      </a:lnTo>
                      <a:lnTo>
                        <a:pt x="49" y="173"/>
                      </a:lnTo>
                      <a:lnTo>
                        <a:pt x="43" y="168"/>
                      </a:lnTo>
                      <a:lnTo>
                        <a:pt x="37" y="163"/>
                      </a:lnTo>
                      <a:lnTo>
                        <a:pt x="29" y="158"/>
                      </a:lnTo>
                      <a:lnTo>
                        <a:pt x="21" y="153"/>
                      </a:lnTo>
                      <a:lnTo>
                        <a:pt x="16" y="147"/>
                      </a:lnTo>
                      <a:lnTo>
                        <a:pt x="10" y="142"/>
                      </a:lnTo>
                      <a:lnTo>
                        <a:pt x="6" y="139"/>
                      </a:lnTo>
                      <a:lnTo>
                        <a:pt x="2" y="136"/>
                      </a:lnTo>
                      <a:lnTo>
                        <a:pt x="2" y="132"/>
                      </a:lnTo>
                      <a:lnTo>
                        <a:pt x="0" y="129"/>
                      </a:lnTo>
                      <a:lnTo>
                        <a:pt x="2" y="127"/>
                      </a:lnTo>
                      <a:lnTo>
                        <a:pt x="2" y="125"/>
                      </a:lnTo>
                      <a:lnTo>
                        <a:pt x="4" y="124"/>
                      </a:lnTo>
                      <a:lnTo>
                        <a:pt x="8" y="122"/>
                      </a:lnTo>
                      <a:lnTo>
                        <a:pt x="14" y="119"/>
                      </a:lnTo>
                      <a:lnTo>
                        <a:pt x="19" y="117"/>
                      </a:lnTo>
                      <a:lnTo>
                        <a:pt x="27" y="115"/>
                      </a:lnTo>
                      <a:lnTo>
                        <a:pt x="37" y="113"/>
                      </a:lnTo>
                      <a:lnTo>
                        <a:pt x="49" y="112"/>
                      </a:lnTo>
                      <a:lnTo>
                        <a:pt x="61" y="110"/>
                      </a:lnTo>
                      <a:lnTo>
                        <a:pt x="70" y="108"/>
                      </a:lnTo>
                      <a:lnTo>
                        <a:pt x="80" y="108"/>
                      </a:lnTo>
                      <a:lnTo>
                        <a:pt x="90" y="107"/>
                      </a:lnTo>
                      <a:lnTo>
                        <a:pt x="98" y="105"/>
                      </a:lnTo>
                      <a:lnTo>
                        <a:pt x="106" y="105"/>
                      </a:lnTo>
                      <a:lnTo>
                        <a:pt x="111" y="103"/>
                      </a:lnTo>
                      <a:lnTo>
                        <a:pt x="117" y="102"/>
                      </a:lnTo>
                      <a:lnTo>
                        <a:pt x="117" y="10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0" name="组合 89"/>
            <p:cNvGrpSpPr/>
            <p:nvPr/>
          </p:nvGrpSpPr>
          <p:grpSpPr>
            <a:xfrm>
              <a:off x="2662358" y="4029957"/>
              <a:ext cx="507365" cy="509905"/>
              <a:chOff x="2348216" y="3945646"/>
              <a:chExt cx="507365" cy="509905"/>
            </a:xfrm>
          </p:grpSpPr>
          <p:pic>
            <p:nvPicPr>
              <p:cNvPr id="91" name="图片 90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8216" y="3945646"/>
                <a:ext cx="507365" cy="509905"/>
              </a:xfrm>
              <a:prstGeom prst="rect">
                <a:avLst/>
              </a:prstGeom>
            </p:spPr>
          </p:pic>
          <p:sp>
            <p:nvSpPr>
              <p:cNvPr id="92" name="Freeform 39"/>
              <p:cNvSpPr/>
              <p:nvPr/>
            </p:nvSpPr>
            <p:spPr bwMode="auto">
              <a:xfrm>
                <a:off x="2478328" y="4019710"/>
                <a:ext cx="137578" cy="70063"/>
              </a:xfrm>
              <a:custGeom>
                <a:avLst/>
                <a:gdLst>
                  <a:gd name="T0" fmla="*/ 29 w 432"/>
                  <a:gd name="T1" fmla="*/ 220 h 220"/>
                  <a:gd name="T2" fmla="*/ 15 w 432"/>
                  <a:gd name="T3" fmla="*/ 220 h 220"/>
                  <a:gd name="T4" fmla="*/ 6 w 432"/>
                  <a:gd name="T5" fmla="*/ 217 h 220"/>
                  <a:gd name="T6" fmla="*/ 2 w 432"/>
                  <a:gd name="T7" fmla="*/ 212 h 220"/>
                  <a:gd name="T8" fmla="*/ 0 w 432"/>
                  <a:gd name="T9" fmla="*/ 207 h 220"/>
                  <a:gd name="T10" fmla="*/ 4 w 432"/>
                  <a:gd name="T11" fmla="*/ 202 h 220"/>
                  <a:gd name="T12" fmla="*/ 11 w 432"/>
                  <a:gd name="T13" fmla="*/ 195 h 220"/>
                  <a:gd name="T14" fmla="*/ 25 w 432"/>
                  <a:gd name="T15" fmla="*/ 190 h 220"/>
                  <a:gd name="T16" fmla="*/ 43 w 432"/>
                  <a:gd name="T17" fmla="*/ 185 h 220"/>
                  <a:gd name="T18" fmla="*/ 66 w 432"/>
                  <a:gd name="T19" fmla="*/ 178 h 220"/>
                  <a:gd name="T20" fmla="*/ 98 w 432"/>
                  <a:gd name="T21" fmla="*/ 166 h 220"/>
                  <a:gd name="T22" fmla="*/ 135 w 432"/>
                  <a:gd name="T23" fmla="*/ 151 h 220"/>
                  <a:gd name="T24" fmla="*/ 172 w 432"/>
                  <a:gd name="T25" fmla="*/ 134 h 220"/>
                  <a:gd name="T26" fmla="*/ 207 w 432"/>
                  <a:gd name="T27" fmla="*/ 119 h 220"/>
                  <a:gd name="T28" fmla="*/ 238 w 432"/>
                  <a:gd name="T29" fmla="*/ 103 h 220"/>
                  <a:gd name="T30" fmla="*/ 268 w 432"/>
                  <a:gd name="T31" fmla="*/ 85 h 220"/>
                  <a:gd name="T32" fmla="*/ 289 w 432"/>
                  <a:gd name="T33" fmla="*/ 66 h 220"/>
                  <a:gd name="T34" fmla="*/ 305 w 432"/>
                  <a:gd name="T35" fmla="*/ 51 h 220"/>
                  <a:gd name="T36" fmla="*/ 315 w 432"/>
                  <a:gd name="T37" fmla="*/ 37 h 220"/>
                  <a:gd name="T38" fmla="*/ 317 w 432"/>
                  <a:gd name="T39" fmla="*/ 25 h 220"/>
                  <a:gd name="T40" fmla="*/ 315 w 432"/>
                  <a:gd name="T41" fmla="*/ 17 h 220"/>
                  <a:gd name="T42" fmla="*/ 315 w 432"/>
                  <a:gd name="T43" fmla="*/ 10 h 220"/>
                  <a:gd name="T44" fmla="*/ 319 w 432"/>
                  <a:gd name="T45" fmla="*/ 5 h 220"/>
                  <a:gd name="T46" fmla="*/ 326 w 432"/>
                  <a:gd name="T47" fmla="*/ 1 h 220"/>
                  <a:gd name="T48" fmla="*/ 334 w 432"/>
                  <a:gd name="T49" fmla="*/ 0 h 220"/>
                  <a:gd name="T50" fmla="*/ 346 w 432"/>
                  <a:gd name="T51" fmla="*/ 1 h 220"/>
                  <a:gd name="T52" fmla="*/ 360 w 432"/>
                  <a:gd name="T53" fmla="*/ 6 h 220"/>
                  <a:gd name="T54" fmla="*/ 379 w 432"/>
                  <a:gd name="T55" fmla="*/ 15 h 220"/>
                  <a:gd name="T56" fmla="*/ 401 w 432"/>
                  <a:gd name="T57" fmla="*/ 25 h 220"/>
                  <a:gd name="T58" fmla="*/ 416 w 432"/>
                  <a:gd name="T59" fmla="*/ 37 h 220"/>
                  <a:gd name="T60" fmla="*/ 426 w 432"/>
                  <a:gd name="T61" fmla="*/ 49 h 220"/>
                  <a:gd name="T62" fmla="*/ 432 w 432"/>
                  <a:gd name="T63" fmla="*/ 59 h 220"/>
                  <a:gd name="T64" fmla="*/ 432 w 432"/>
                  <a:gd name="T65" fmla="*/ 68 h 220"/>
                  <a:gd name="T66" fmla="*/ 430 w 432"/>
                  <a:gd name="T67" fmla="*/ 74 h 220"/>
                  <a:gd name="T68" fmla="*/ 422 w 432"/>
                  <a:gd name="T69" fmla="*/ 81 h 220"/>
                  <a:gd name="T70" fmla="*/ 415 w 432"/>
                  <a:gd name="T71" fmla="*/ 88 h 220"/>
                  <a:gd name="T72" fmla="*/ 401 w 432"/>
                  <a:gd name="T73" fmla="*/ 96 h 220"/>
                  <a:gd name="T74" fmla="*/ 387 w 432"/>
                  <a:gd name="T75" fmla="*/ 105 h 220"/>
                  <a:gd name="T76" fmla="*/ 368 w 432"/>
                  <a:gd name="T77" fmla="*/ 113 h 220"/>
                  <a:gd name="T78" fmla="*/ 346 w 432"/>
                  <a:gd name="T79" fmla="*/ 122 h 220"/>
                  <a:gd name="T80" fmla="*/ 309 w 432"/>
                  <a:gd name="T81" fmla="*/ 135 h 220"/>
                  <a:gd name="T82" fmla="*/ 260 w 432"/>
                  <a:gd name="T83" fmla="*/ 154 h 220"/>
                  <a:gd name="T84" fmla="*/ 215 w 432"/>
                  <a:gd name="T85" fmla="*/ 168 h 220"/>
                  <a:gd name="T86" fmla="*/ 174 w 432"/>
                  <a:gd name="T87" fmla="*/ 181 h 220"/>
                  <a:gd name="T88" fmla="*/ 135 w 432"/>
                  <a:gd name="T89" fmla="*/ 193 h 220"/>
                  <a:gd name="T90" fmla="*/ 101 w 432"/>
                  <a:gd name="T91" fmla="*/ 203 h 220"/>
                  <a:gd name="T92" fmla="*/ 72 w 432"/>
                  <a:gd name="T93" fmla="*/ 210 h 220"/>
                  <a:gd name="T94" fmla="*/ 47 w 432"/>
                  <a:gd name="T95" fmla="*/ 217 h 220"/>
                  <a:gd name="T96" fmla="*/ 39 w 432"/>
                  <a:gd name="T97" fmla="*/ 219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2" h="220">
                    <a:moveTo>
                      <a:pt x="39" y="219"/>
                    </a:moveTo>
                    <a:lnTo>
                      <a:pt x="29" y="220"/>
                    </a:lnTo>
                    <a:lnTo>
                      <a:pt x="23" y="220"/>
                    </a:lnTo>
                    <a:lnTo>
                      <a:pt x="15" y="220"/>
                    </a:lnTo>
                    <a:lnTo>
                      <a:pt x="11" y="219"/>
                    </a:lnTo>
                    <a:lnTo>
                      <a:pt x="6" y="217"/>
                    </a:lnTo>
                    <a:lnTo>
                      <a:pt x="4" y="215"/>
                    </a:lnTo>
                    <a:lnTo>
                      <a:pt x="2" y="212"/>
                    </a:lnTo>
                    <a:lnTo>
                      <a:pt x="2" y="208"/>
                    </a:lnTo>
                    <a:lnTo>
                      <a:pt x="0" y="207"/>
                    </a:lnTo>
                    <a:lnTo>
                      <a:pt x="0" y="203"/>
                    </a:lnTo>
                    <a:lnTo>
                      <a:pt x="4" y="202"/>
                    </a:lnTo>
                    <a:lnTo>
                      <a:pt x="6" y="198"/>
                    </a:lnTo>
                    <a:lnTo>
                      <a:pt x="11" y="195"/>
                    </a:lnTo>
                    <a:lnTo>
                      <a:pt x="17" y="193"/>
                    </a:lnTo>
                    <a:lnTo>
                      <a:pt x="25" y="190"/>
                    </a:lnTo>
                    <a:lnTo>
                      <a:pt x="33" y="188"/>
                    </a:lnTo>
                    <a:lnTo>
                      <a:pt x="43" y="185"/>
                    </a:lnTo>
                    <a:lnTo>
                      <a:pt x="54" y="181"/>
                    </a:lnTo>
                    <a:lnTo>
                      <a:pt x="66" y="178"/>
                    </a:lnTo>
                    <a:lnTo>
                      <a:pt x="82" y="173"/>
                    </a:lnTo>
                    <a:lnTo>
                      <a:pt x="98" y="166"/>
                    </a:lnTo>
                    <a:lnTo>
                      <a:pt x="115" y="159"/>
                    </a:lnTo>
                    <a:lnTo>
                      <a:pt x="135" y="151"/>
                    </a:lnTo>
                    <a:lnTo>
                      <a:pt x="154" y="142"/>
                    </a:lnTo>
                    <a:lnTo>
                      <a:pt x="172" y="134"/>
                    </a:lnTo>
                    <a:lnTo>
                      <a:pt x="191" y="127"/>
                    </a:lnTo>
                    <a:lnTo>
                      <a:pt x="207" y="119"/>
                    </a:lnTo>
                    <a:lnTo>
                      <a:pt x="225" y="110"/>
                    </a:lnTo>
                    <a:lnTo>
                      <a:pt x="238" y="103"/>
                    </a:lnTo>
                    <a:lnTo>
                      <a:pt x="254" y="95"/>
                    </a:lnTo>
                    <a:lnTo>
                      <a:pt x="268" y="85"/>
                    </a:lnTo>
                    <a:lnTo>
                      <a:pt x="280" y="76"/>
                    </a:lnTo>
                    <a:lnTo>
                      <a:pt x="289" y="66"/>
                    </a:lnTo>
                    <a:lnTo>
                      <a:pt x="297" y="57"/>
                    </a:lnTo>
                    <a:lnTo>
                      <a:pt x="305" y="51"/>
                    </a:lnTo>
                    <a:lnTo>
                      <a:pt x="311" y="44"/>
                    </a:lnTo>
                    <a:lnTo>
                      <a:pt x="315" y="37"/>
                    </a:lnTo>
                    <a:lnTo>
                      <a:pt x="317" y="32"/>
                    </a:lnTo>
                    <a:lnTo>
                      <a:pt x="317" y="25"/>
                    </a:lnTo>
                    <a:lnTo>
                      <a:pt x="317" y="20"/>
                    </a:lnTo>
                    <a:lnTo>
                      <a:pt x="315" y="17"/>
                    </a:lnTo>
                    <a:lnTo>
                      <a:pt x="315" y="13"/>
                    </a:lnTo>
                    <a:lnTo>
                      <a:pt x="315" y="10"/>
                    </a:lnTo>
                    <a:lnTo>
                      <a:pt x="317" y="8"/>
                    </a:lnTo>
                    <a:lnTo>
                      <a:pt x="319" y="5"/>
                    </a:lnTo>
                    <a:lnTo>
                      <a:pt x="323" y="3"/>
                    </a:lnTo>
                    <a:lnTo>
                      <a:pt x="326" y="1"/>
                    </a:lnTo>
                    <a:lnTo>
                      <a:pt x="330" y="0"/>
                    </a:lnTo>
                    <a:lnTo>
                      <a:pt x="334" y="0"/>
                    </a:lnTo>
                    <a:lnTo>
                      <a:pt x="340" y="0"/>
                    </a:lnTo>
                    <a:lnTo>
                      <a:pt x="346" y="1"/>
                    </a:lnTo>
                    <a:lnTo>
                      <a:pt x="352" y="3"/>
                    </a:lnTo>
                    <a:lnTo>
                      <a:pt x="360" y="6"/>
                    </a:lnTo>
                    <a:lnTo>
                      <a:pt x="370" y="10"/>
                    </a:lnTo>
                    <a:lnTo>
                      <a:pt x="379" y="15"/>
                    </a:lnTo>
                    <a:lnTo>
                      <a:pt x="391" y="20"/>
                    </a:lnTo>
                    <a:lnTo>
                      <a:pt x="401" y="25"/>
                    </a:lnTo>
                    <a:lnTo>
                      <a:pt x="409" y="32"/>
                    </a:lnTo>
                    <a:lnTo>
                      <a:pt x="416" y="37"/>
                    </a:lnTo>
                    <a:lnTo>
                      <a:pt x="422" y="42"/>
                    </a:lnTo>
                    <a:lnTo>
                      <a:pt x="426" y="49"/>
                    </a:lnTo>
                    <a:lnTo>
                      <a:pt x="430" y="54"/>
                    </a:lnTo>
                    <a:lnTo>
                      <a:pt x="432" y="59"/>
                    </a:lnTo>
                    <a:lnTo>
                      <a:pt x="432" y="66"/>
                    </a:lnTo>
                    <a:lnTo>
                      <a:pt x="432" y="68"/>
                    </a:lnTo>
                    <a:lnTo>
                      <a:pt x="430" y="71"/>
                    </a:lnTo>
                    <a:lnTo>
                      <a:pt x="430" y="74"/>
                    </a:lnTo>
                    <a:lnTo>
                      <a:pt x="426" y="78"/>
                    </a:lnTo>
                    <a:lnTo>
                      <a:pt x="422" y="81"/>
                    </a:lnTo>
                    <a:lnTo>
                      <a:pt x="418" y="85"/>
                    </a:lnTo>
                    <a:lnTo>
                      <a:pt x="415" y="88"/>
                    </a:lnTo>
                    <a:lnTo>
                      <a:pt x="409" y="91"/>
                    </a:lnTo>
                    <a:lnTo>
                      <a:pt x="401" y="96"/>
                    </a:lnTo>
                    <a:lnTo>
                      <a:pt x="395" y="100"/>
                    </a:lnTo>
                    <a:lnTo>
                      <a:pt x="387" y="105"/>
                    </a:lnTo>
                    <a:lnTo>
                      <a:pt x="377" y="108"/>
                    </a:lnTo>
                    <a:lnTo>
                      <a:pt x="368" y="113"/>
                    </a:lnTo>
                    <a:lnTo>
                      <a:pt x="358" y="117"/>
                    </a:lnTo>
                    <a:lnTo>
                      <a:pt x="346" y="122"/>
                    </a:lnTo>
                    <a:lnTo>
                      <a:pt x="334" y="127"/>
                    </a:lnTo>
                    <a:lnTo>
                      <a:pt x="309" y="135"/>
                    </a:lnTo>
                    <a:lnTo>
                      <a:pt x="285" y="146"/>
                    </a:lnTo>
                    <a:lnTo>
                      <a:pt x="260" y="154"/>
                    </a:lnTo>
                    <a:lnTo>
                      <a:pt x="238" y="161"/>
                    </a:lnTo>
                    <a:lnTo>
                      <a:pt x="215" y="168"/>
                    </a:lnTo>
                    <a:lnTo>
                      <a:pt x="193" y="176"/>
                    </a:lnTo>
                    <a:lnTo>
                      <a:pt x="174" y="181"/>
                    </a:lnTo>
                    <a:lnTo>
                      <a:pt x="154" y="188"/>
                    </a:lnTo>
                    <a:lnTo>
                      <a:pt x="135" y="193"/>
                    </a:lnTo>
                    <a:lnTo>
                      <a:pt x="117" y="198"/>
                    </a:lnTo>
                    <a:lnTo>
                      <a:pt x="101" y="203"/>
                    </a:lnTo>
                    <a:lnTo>
                      <a:pt x="86" y="207"/>
                    </a:lnTo>
                    <a:lnTo>
                      <a:pt x="72" y="210"/>
                    </a:lnTo>
                    <a:lnTo>
                      <a:pt x="58" y="214"/>
                    </a:lnTo>
                    <a:lnTo>
                      <a:pt x="47" y="217"/>
                    </a:lnTo>
                    <a:lnTo>
                      <a:pt x="39" y="219"/>
                    </a:lnTo>
                    <a:lnTo>
                      <a:pt x="39" y="219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8" name="任意多边形 197"/>
          <p:cNvSpPr/>
          <p:nvPr/>
        </p:nvSpPr>
        <p:spPr>
          <a:xfrm>
            <a:off x="2606915" y="2341190"/>
            <a:ext cx="211976" cy="383828"/>
          </a:xfrm>
          <a:custGeom>
            <a:avLst/>
            <a:gdLst>
              <a:gd name="connsiteX0" fmla="*/ 211976 w 211976"/>
              <a:gd name="connsiteY0" fmla="*/ 0 h 383828"/>
              <a:gd name="connsiteX1" fmla="*/ 211324 w 211976"/>
              <a:gd name="connsiteY1" fmla="*/ 650 h 383828"/>
              <a:gd name="connsiteX2" fmla="*/ 211324 w 211976"/>
              <a:gd name="connsiteY2" fmla="*/ 3597 h 383828"/>
              <a:gd name="connsiteX3" fmla="*/ 208369 w 211976"/>
              <a:gd name="connsiteY3" fmla="*/ 8019 h 383828"/>
              <a:gd name="connsiteX4" fmla="*/ 205413 w 211976"/>
              <a:gd name="connsiteY4" fmla="*/ 13914 h 383828"/>
              <a:gd name="connsiteX5" fmla="*/ 202457 w 211976"/>
              <a:gd name="connsiteY5" fmla="*/ 18335 h 383828"/>
              <a:gd name="connsiteX6" fmla="*/ 199502 w 211976"/>
              <a:gd name="connsiteY6" fmla="*/ 25704 h 383828"/>
              <a:gd name="connsiteX7" fmla="*/ 193591 w 211976"/>
              <a:gd name="connsiteY7" fmla="*/ 33073 h 383828"/>
              <a:gd name="connsiteX8" fmla="*/ 190635 w 211976"/>
              <a:gd name="connsiteY8" fmla="*/ 40441 h 383828"/>
              <a:gd name="connsiteX9" fmla="*/ 187680 w 211976"/>
              <a:gd name="connsiteY9" fmla="*/ 47810 h 383828"/>
              <a:gd name="connsiteX10" fmla="*/ 184724 w 211976"/>
              <a:gd name="connsiteY10" fmla="*/ 58127 h 383828"/>
              <a:gd name="connsiteX11" fmla="*/ 178813 w 211976"/>
              <a:gd name="connsiteY11" fmla="*/ 68443 h 383828"/>
              <a:gd name="connsiteX12" fmla="*/ 177335 w 211976"/>
              <a:gd name="connsiteY12" fmla="*/ 78759 h 383828"/>
              <a:gd name="connsiteX13" fmla="*/ 171424 w 211976"/>
              <a:gd name="connsiteY13" fmla="*/ 89076 h 383828"/>
              <a:gd name="connsiteX14" fmla="*/ 168468 w 211976"/>
              <a:gd name="connsiteY14" fmla="*/ 100866 h 383828"/>
              <a:gd name="connsiteX15" fmla="*/ 162557 w 211976"/>
              <a:gd name="connsiteY15" fmla="*/ 114130 h 383828"/>
              <a:gd name="connsiteX16" fmla="*/ 159601 w 211976"/>
              <a:gd name="connsiteY16" fmla="*/ 125920 h 383828"/>
              <a:gd name="connsiteX17" fmla="*/ 153690 w 211976"/>
              <a:gd name="connsiteY17" fmla="*/ 140657 h 383828"/>
              <a:gd name="connsiteX18" fmla="*/ 150735 w 211976"/>
              <a:gd name="connsiteY18" fmla="*/ 155395 h 383828"/>
              <a:gd name="connsiteX19" fmla="*/ 144824 w 211976"/>
              <a:gd name="connsiteY19" fmla="*/ 171606 h 383828"/>
              <a:gd name="connsiteX20" fmla="*/ 138912 w 211976"/>
              <a:gd name="connsiteY20" fmla="*/ 186344 h 383828"/>
              <a:gd name="connsiteX21" fmla="*/ 133001 w 211976"/>
              <a:gd name="connsiteY21" fmla="*/ 204029 h 383828"/>
              <a:gd name="connsiteX22" fmla="*/ 127090 w 211976"/>
              <a:gd name="connsiteY22" fmla="*/ 221714 h 383828"/>
              <a:gd name="connsiteX23" fmla="*/ 121179 w 211976"/>
              <a:gd name="connsiteY23" fmla="*/ 237926 h 383828"/>
              <a:gd name="connsiteX24" fmla="*/ 118223 w 211976"/>
              <a:gd name="connsiteY24" fmla="*/ 255611 h 383828"/>
              <a:gd name="connsiteX25" fmla="*/ 112312 w 211976"/>
              <a:gd name="connsiteY25" fmla="*/ 276243 h 383828"/>
              <a:gd name="connsiteX26" fmla="*/ 107879 w 211976"/>
              <a:gd name="connsiteY26" fmla="*/ 296876 h 383828"/>
              <a:gd name="connsiteX27" fmla="*/ 101968 w 211976"/>
              <a:gd name="connsiteY27" fmla="*/ 316035 h 383828"/>
              <a:gd name="connsiteX28" fmla="*/ 93101 w 211976"/>
              <a:gd name="connsiteY28" fmla="*/ 338141 h 383828"/>
              <a:gd name="connsiteX29" fmla="*/ 87190 w 211976"/>
              <a:gd name="connsiteY29" fmla="*/ 361722 h 383828"/>
              <a:gd name="connsiteX30" fmla="*/ 81278 w 211976"/>
              <a:gd name="connsiteY30" fmla="*/ 383828 h 383828"/>
              <a:gd name="connsiteX31" fmla="*/ 0 w 211976"/>
              <a:gd name="connsiteY31" fmla="*/ 383828 h 383828"/>
              <a:gd name="connsiteX32" fmla="*/ 5911 w 211976"/>
              <a:gd name="connsiteY32" fmla="*/ 344037 h 383828"/>
              <a:gd name="connsiteX33" fmla="*/ 14778 w 211976"/>
              <a:gd name="connsiteY33" fmla="*/ 305719 h 383828"/>
              <a:gd name="connsiteX34" fmla="*/ 20689 w 211976"/>
              <a:gd name="connsiteY34" fmla="*/ 271822 h 383828"/>
              <a:gd name="connsiteX35" fmla="*/ 26600 w 211976"/>
              <a:gd name="connsiteY35" fmla="*/ 237926 h 383828"/>
              <a:gd name="connsiteX36" fmla="*/ 32511 w 211976"/>
              <a:gd name="connsiteY36" fmla="*/ 208450 h 383828"/>
              <a:gd name="connsiteX37" fmla="*/ 38423 w 211976"/>
              <a:gd name="connsiteY37" fmla="*/ 180449 h 383828"/>
              <a:gd name="connsiteX38" fmla="*/ 41378 w 211976"/>
              <a:gd name="connsiteY38" fmla="*/ 155395 h 383828"/>
              <a:gd name="connsiteX39" fmla="*/ 45811 w 211976"/>
              <a:gd name="connsiteY39" fmla="*/ 133288 h 383828"/>
              <a:gd name="connsiteX40" fmla="*/ 48767 w 211976"/>
              <a:gd name="connsiteY40" fmla="*/ 114130 h 383828"/>
              <a:gd name="connsiteX41" fmla="*/ 51723 w 211976"/>
              <a:gd name="connsiteY41" fmla="*/ 96444 h 383828"/>
              <a:gd name="connsiteX42" fmla="*/ 54678 w 211976"/>
              <a:gd name="connsiteY42" fmla="*/ 78759 h 383828"/>
              <a:gd name="connsiteX43" fmla="*/ 57634 w 211976"/>
              <a:gd name="connsiteY43" fmla="*/ 64022 h 383828"/>
              <a:gd name="connsiteX44" fmla="*/ 57634 w 211976"/>
              <a:gd name="connsiteY44" fmla="*/ 53705 h 383828"/>
              <a:gd name="connsiteX45" fmla="*/ 60589 w 211976"/>
              <a:gd name="connsiteY45" fmla="*/ 43389 h 383828"/>
              <a:gd name="connsiteX46" fmla="*/ 60589 w 211976"/>
              <a:gd name="connsiteY46" fmla="*/ 36020 h 383828"/>
              <a:gd name="connsiteX47" fmla="*/ 60589 w 211976"/>
              <a:gd name="connsiteY47" fmla="*/ 31599 h 383828"/>
              <a:gd name="connsiteX48" fmla="*/ 60589 w 211976"/>
              <a:gd name="connsiteY48" fmla="*/ 22756 h 383828"/>
              <a:gd name="connsiteX49" fmla="*/ 60589 w 211976"/>
              <a:gd name="connsiteY49" fmla="*/ 15387 h 383828"/>
              <a:gd name="connsiteX50" fmla="*/ 58967 w 211976"/>
              <a:gd name="connsiteY50" fmla="*/ 7295 h 383828"/>
              <a:gd name="connsiteX51" fmla="*/ 61064 w 211976"/>
              <a:gd name="connsiteY51" fmla="*/ 6596 h 383828"/>
              <a:gd name="connsiteX52" fmla="*/ 156222 w 211976"/>
              <a:gd name="connsiteY52" fmla="*/ 1443 h 383828"/>
              <a:gd name="connsiteX53" fmla="*/ 211976 w 211976"/>
              <a:gd name="connsiteY53" fmla="*/ 0 h 38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1976" h="383828">
                <a:moveTo>
                  <a:pt x="211976" y="0"/>
                </a:moveTo>
                <a:lnTo>
                  <a:pt x="211324" y="650"/>
                </a:lnTo>
                <a:lnTo>
                  <a:pt x="211324" y="3597"/>
                </a:lnTo>
                <a:lnTo>
                  <a:pt x="208369" y="8019"/>
                </a:lnTo>
                <a:lnTo>
                  <a:pt x="205413" y="13914"/>
                </a:lnTo>
                <a:lnTo>
                  <a:pt x="202457" y="18335"/>
                </a:lnTo>
                <a:lnTo>
                  <a:pt x="199502" y="25704"/>
                </a:lnTo>
                <a:lnTo>
                  <a:pt x="193591" y="33073"/>
                </a:lnTo>
                <a:lnTo>
                  <a:pt x="190635" y="40441"/>
                </a:lnTo>
                <a:lnTo>
                  <a:pt x="187680" y="47810"/>
                </a:lnTo>
                <a:lnTo>
                  <a:pt x="184724" y="58127"/>
                </a:lnTo>
                <a:lnTo>
                  <a:pt x="178813" y="68443"/>
                </a:lnTo>
                <a:lnTo>
                  <a:pt x="177335" y="78759"/>
                </a:lnTo>
                <a:lnTo>
                  <a:pt x="171424" y="89076"/>
                </a:lnTo>
                <a:lnTo>
                  <a:pt x="168468" y="100866"/>
                </a:lnTo>
                <a:lnTo>
                  <a:pt x="162557" y="114130"/>
                </a:lnTo>
                <a:lnTo>
                  <a:pt x="159601" y="125920"/>
                </a:lnTo>
                <a:lnTo>
                  <a:pt x="153690" y="140657"/>
                </a:lnTo>
                <a:lnTo>
                  <a:pt x="150735" y="155395"/>
                </a:lnTo>
                <a:lnTo>
                  <a:pt x="144824" y="171606"/>
                </a:lnTo>
                <a:lnTo>
                  <a:pt x="138912" y="186344"/>
                </a:lnTo>
                <a:lnTo>
                  <a:pt x="133001" y="204029"/>
                </a:lnTo>
                <a:lnTo>
                  <a:pt x="127090" y="221714"/>
                </a:lnTo>
                <a:lnTo>
                  <a:pt x="121179" y="237926"/>
                </a:lnTo>
                <a:lnTo>
                  <a:pt x="118223" y="255611"/>
                </a:lnTo>
                <a:lnTo>
                  <a:pt x="112312" y="276243"/>
                </a:lnTo>
                <a:lnTo>
                  <a:pt x="107879" y="296876"/>
                </a:lnTo>
                <a:lnTo>
                  <a:pt x="101968" y="316035"/>
                </a:lnTo>
                <a:lnTo>
                  <a:pt x="93101" y="338141"/>
                </a:lnTo>
                <a:lnTo>
                  <a:pt x="87190" y="361722"/>
                </a:lnTo>
                <a:lnTo>
                  <a:pt x="81278" y="383828"/>
                </a:lnTo>
                <a:lnTo>
                  <a:pt x="0" y="383828"/>
                </a:lnTo>
                <a:lnTo>
                  <a:pt x="5911" y="344037"/>
                </a:lnTo>
                <a:lnTo>
                  <a:pt x="14778" y="305719"/>
                </a:lnTo>
                <a:lnTo>
                  <a:pt x="20689" y="271822"/>
                </a:lnTo>
                <a:lnTo>
                  <a:pt x="26600" y="237926"/>
                </a:lnTo>
                <a:lnTo>
                  <a:pt x="32511" y="208450"/>
                </a:lnTo>
                <a:lnTo>
                  <a:pt x="38423" y="180449"/>
                </a:lnTo>
                <a:lnTo>
                  <a:pt x="41378" y="155395"/>
                </a:lnTo>
                <a:lnTo>
                  <a:pt x="45811" y="133288"/>
                </a:lnTo>
                <a:lnTo>
                  <a:pt x="48767" y="114130"/>
                </a:lnTo>
                <a:lnTo>
                  <a:pt x="51723" y="96444"/>
                </a:lnTo>
                <a:lnTo>
                  <a:pt x="54678" y="78759"/>
                </a:lnTo>
                <a:lnTo>
                  <a:pt x="57634" y="64022"/>
                </a:lnTo>
                <a:lnTo>
                  <a:pt x="57634" y="53705"/>
                </a:lnTo>
                <a:lnTo>
                  <a:pt x="60589" y="43389"/>
                </a:lnTo>
                <a:lnTo>
                  <a:pt x="60589" y="36020"/>
                </a:lnTo>
                <a:lnTo>
                  <a:pt x="60589" y="31599"/>
                </a:lnTo>
                <a:lnTo>
                  <a:pt x="60589" y="22756"/>
                </a:lnTo>
                <a:lnTo>
                  <a:pt x="60589" y="15387"/>
                </a:lnTo>
                <a:lnTo>
                  <a:pt x="58967" y="7295"/>
                </a:lnTo>
                <a:lnTo>
                  <a:pt x="61064" y="6596"/>
                </a:lnTo>
                <a:cubicBezTo>
                  <a:pt x="92692" y="3536"/>
                  <a:pt x="124442" y="2266"/>
                  <a:pt x="156222" y="1443"/>
                </a:cubicBezTo>
                <a:lnTo>
                  <a:pt x="21197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任意多边形 198"/>
          <p:cNvSpPr/>
          <p:nvPr/>
        </p:nvSpPr>
        <p:spPr>
          <a:xfrm>
            <a:off x="2193133" y="2184147"/>
            <a:ext cx="667962" cy="165062"/>
          </a:xfrm>
          <a:custGeom>
            <a:avLst/>
            <a:gdLst>
              <a:gd name="connsiteX0" fmla="*/ 489149 w 667962"/>
              <a:gd name="connsiteY0" fmla="*/ 0 h 165062"/>
              <a:gd name="connsiteX1" fmla="*/ 495060 w 667962"/>
              <a:gd name="connsiteY1" fmla="*/ 0 h 165062"/>
              <a:gd name="connsiteX2" fmla="*/ 503927 w 667962"/>
              <a:gd name="connsiteY2" fmla="*/ 0 h 165062"/>
              <a:gd name="connsiteX3" fmla="*/ 509838 w 667962"/>
              <a:gd name="connsiteY3" fmla="*/ 2948 h 165062"/>
              <a:gd name="connsiteX4" fmla="*/ 515750 w 667962"/>
              <a:gd name="connsiteY4" fmla="*/ 7369 h 165062"/>
              <a:gd name="connsiteX5" fmla="*/ 524616 w 667962"/>
              <a:gd name="connsiteY5" fmla="*/ 13264 h 165062"/>
              <a:gd name="connsiteX6" fmla="*/ 534961 w 667962"/>
              <a:gd name="connsiteY6" fmla="*/ 17685 h 165062"/>
              <a:gd name="connsiteX7" fmla="*/ 546783 w 667962"/>
              <a:gd name="connsiteY7" fmla="*/ 25054 h 165062"/>
              <a:gd name="connsiteX8" fmla="*/ 558606 w 667962"/>
              <a:gd name="connsiteY8" fmla="*/ 32423 h 165062"/>
              <a:gd name="connsiteX9" fmla="*/ 576339 w 667962"/>
              <a:gd name="connsiteY9" fmla="*/ 42739 h 165062"/>
              <a:gd name="connsiteX10" fmla="*/ 591117 w 667962"/>
              <a:gd name="connsiteY10" fmla="*/ 53056 h 165062"/>
              <a:gd name="connsiteX11" fmla="*/ 607373 w 667962"/>
              <a:gd name="connsiteY11" fmla="*/ 60424 h 165062"/>
              <a:gd name="connsiteX12" fmla="*/ 622151 w 667962"/>
              <a:gd name="connsiteY12" fmla="*/ 70741 h 165062"/>
              <a:gd name="connsiteX13" fmla="*/ 636929 w 667962"/>
              <a:gd name="connsiteY13" fmla="*/ 78110 h 165062"/>
              <a:gd name="connsiteX14" fmla="*/ 648751 w 667962"/>
              <a:gd name="connsiteY14" fmla="*/ 85478 h 165062"/>
              <a:gd name="connsiteX15" fmla="*/ 657618 w 667962"/>
              <a:gd name="connsiteY15" fmla="*/ 92847 h 165062"/>
              <a:gd name="connsiteX16" fmla="*/ 662051 w 667962"/>
              <a:gd name="connsiteY16" fmla="*/ 100216 h 165062"/>
              <a:gd name="connsiteX17" fmla="*/ 665007 w 667962"/>
              <a:gd name="connsiteY17" fmla="*/ 107585 h 165062"/>
              <a:gd name="connsiteX18" fmla="*/ 667962 w 667962"/>
              <a:gd name="connsiteY18" fmla="*/ 113480 h 165062"/>
              <a:gd name="connsiteX19" fmla="*/ 665007 w 667962"/>
              <a:gd name="connsiteY19" fmla="*/ 117901 h 165062"/>
              <a:gd name="connsiteX20" fmla="*/ 665007 w 667962"/>
              <a:gd name="connsiteY20" fmla="*/ 122322 h 165062"/>
              <a:gd name="connsiteX21" fmla="*/ 662051 w 667962"/>
              <a:gd name="connsiteY21" fmla="*/ 128218 h 165062"/>
              <a:gd name="connsiteX22" fmla="*/ 657618 w 667962"/>
              <a:gd name="connsiteY22" fmla="*/ 135586 h 165062"/>
              <a:gd name="connsiteX23" fmla="*/ 654662 w 667962"/>
              <a:gd name="connsiteY23" fmla="*/ 138534 h 165062"/>
              <a:gd name="connsiteX24" fmla="*/ 648751 w 667962"/>
              <a:gd name="connsiteY24" fmla="*/ 142955 h 165062"/>
              <a:gd name="connsiteX25" fmla="*/ 639884 w 667962"/>
              <a:gd name="connsiteY25" fmla="*/ 147376 h 165062"/>
              <a:gd name="connsiteX26" fmla="*/ 633973 w 667962"/>
              <a:gd name="connsiteY26" fmla="*/ 150324 h 165062"/>
              <a:gd name="connsiteX27" fmla="*/ 631017 w 667962"/>
              <a:gd name="connsiteY27" fmla="*/ 153271 h 165062"/>
              <a:gd name="connsiteX28" fmla="*/ 628062 w 667962"/>
              <a:gd name="connsiteY28" fmla="*/ 154745 h 165062"/>
              <a:gd name="connsiteX29" fmla="*/ 625758 w 667962"/>
              <a:gd name="connsiteY29" fmla="*/ 157043 h 165062"/>
              <a:gd name="connsiteX30" fmla="*/ 570004 w 667962"/>
              <a:gd name="connsiteY30" fmla="*/ 158486 h 165062"/>
              <a:gd name="connsiteX31" fmla="*/ 474846 w 667962"/>
              <a:gd name="connsiteY31" fmla="*/ 163639 h 165062"/>
              <a:gd name="connsiteX32" fmla="*/ 472749 w 667962"/>
              <a:gd name="connsiteY32" fmla="*/ 164338 h 165062"/>
              <a:gd name="connsiteX33" fmla="*/ 471416 w 667962"/>
              <a:gd name="connsiteY33" fmla="*/ 157693 h 165062"/>
              <a:gd name="connsiteX34" fmla="*/ 465505 w 667962"/>
              <a:gd name="connsiteY34" fmla="*/ 145903 h 165062"/>
              <a:gd name="connsiteX35" fmla="*/ 459593 w 667962"/>
              <a:gd name="connsiteY35" fmla="*/ 135586 h 165062"/>
              <a:gd name="connsiteX36" fmla="*/ 458116 w 667962"/>
              <a:gd name="connsiteY36" fmla="*/ 132639 h 165062"/>
              <a:gd name="connsiteX37" fmla="*/ 455160 w 667962"/>
              <a:gd name="connsiteY37" fmla="*/ 132639 h 165062"/>
              <a:gd name="connsiteX38" fmla="*/ 449249 w 667962"/>
              <a:gd name="connsiteY38" fmla="*/ 132639 h 165062"/>
              <a:gd name="connsiteX39" fmla="*/ 443338 w 667962"/>
              <a:gd name="connsiteY39" fmla="*/ 129691 h 165062"/>
              <a:gd name="connsiteX40" fmla="*/ 437427 w 667962"/>
              <a:gd name="connsiteY40" fmla="*/ 129691 h 165062"/>
              <a:gd name="connsiteX41" fmla="*/ 431515 w 667962"/>
              <a:gd name="connsiteY41" fmla="*/ 129691 h 165062"/>
              <a:gd name="connsiteX42" fmla="*/ 422649 w 667962"/>
              <a:gd name="connsiteY42" fmla="*/ 129691 h 165062"/>
              <a:gd name="connsiteX43" fmla="*/ 413782 w 667962"/>
              <a:gd name="connsiteY43" fmla="*/ 129691 h 165062"/>
              <a:gd name="connsiteX44" fmla="*/ 404915 w 667962"/>
              <a:gd name="connsiteY44" fmla="*/ 129691 h 165062"/>
              <a:gd name="connsiteX45" fmla="*/ 393093 w 667962"/>
              <a:gd name="connsiteY45" fmla="*/ 129691 h 165062"/>
              <a:gd name="connsiteX46" fmla="*/ 382748 w 667962"/>
              <a:gd name="connsiteY46" fmla="*/ 129691 h 165062"/>
              <a:gd name="connsiteX47" fmla="*/ 370926 w 667962"/>
              <a:gd name="connsiteY47" fmla="*/ 129691 h 165062"/>
              <a:gd name="connsiteX48" fmla="*/ 356148 w 667962"/>
              <a:gd name="connsiteY48" fmla="*/ 132639 h 165062"/>
              <a:gd name="connsiteX49" fmla="*/ 341370 w 667962"/>
              <a:gd name="connsiteY49" fmla="*/ 132639 h 165062"/>
              <a:gd name="connsiteX50" fmla="*/ 326592 w 667962"/>
              <a:gd name="connsiteY50" fmla="*/ 132639 h 165062"/>
              <a:gd name="connsiteX51" fmla="*/ 310336 w 667962"/>
              <a:gd name="connsiteY51" fmla="*/ 135586 h 165062"/>
              <a:gd name="connsiteX52" fmla="*/ 274869 w 667962"/>
              <a:gd name="connsiteY52" fmla="*/ 140008 h 165062"/>
              <a:gd name="connsiteX53" fmla="*/ 240880 w 667962"/>
              <a:gd name="connsiteY53" fmla="*/ 145903 h 165062"/>
              <a:gd name="connsiteX54" fmla="*/ 202458 w 667962"/>
              <a:gd name="connsiteY54" fmla="*/ 150324 h 165062"/>
              <a:gd name="connsiteX55" fmla="*/ 165513 w 667962"/>
              <a:gd name="connsiteY55" fmla="*/ 153271 h 165062"/>
              <a:gd name="connsiteX56" fmla="*/ 127090 w 667962"/>
              <a:gd name="connsiteY56" fmla="*/ 154745 h 165062"/>
              <a:gd name="connsiteX57" fmla="*/ 87190 w 667962"/>
              <a:gd name="connsiteY57" fmla="*/ 160640 h 165062"/>
              <a:gd name="connsiteX58" fmla="*/ 44334 w 667962"/>
              <a:gd name="connsiteY58" fmla="*/ 163588 h 165062"/>
              <a:gd name="connsiteX59" fmla="*/ 0 w 667962"/>
              <a:gd name="connsiteY59" fmla="*/ 165062 h 165062"/>
              <a:gd name="connsiteX60" fmla="*/ 0 w 667962"/>
              <a:gd name="connsiteY60" fmla="*/ 97268 h 165062"/>
              <a:gd name="connsiteX61" fmla="*/ 38423 w 667962"/>
              <a:gd name="connsiteY61" fmla="*/ 97268 h 165062"/>
              <a:gd name="connsiteX62" fmla="*/ 72412 w 667962"/>
              <a:gd name="connsiteY62" fmla="*/ 95795 h 165062"/>
              <a:gd name="connsiteX63" fmla="*/ 110835 w 667962"/>
              <a:gd name="connsiteY63" fmla="*/ 95795 h 165062"/>
              <a:gd name="connsiteX64" fmla="*/ 144824 w 667962"/>
              <a:gd name="connsiteY64" fmla="*/ 89900 h 165062"/>
              <a:gd name="connsiteX65" fmla="*/ 180291 w 667962"/>
              <a:gd name="connsiteY65" fmla="*/ 88426 h 165062"/>
              <a:gd name="connsiteX66" fmla="*/ 214280 w 667962"/>
              <a:gd name="connsiteY66" fmla="*/ 82531 h 165062"/>
              <a:gd name="connsiteX67" fmla="*/ 249747 w 667962"/>
              <a:gd name="connsiteY67" fmla="*/ 75162 h 165062"/>
              <a:gd name="connsiteX68" fmla="*/ 283736 w 667962"/>
              <a:gd name="connsiteY68" fmla="*/ 67793 h 165062"/>
              <a:gd name="connsiteX69" fmla="*/ 298514 w 667962"/>
              <a:gd name="connsiteY69" fmla="*/ 64846 h 165062"/>
              <a:gd name="connsiteX70" fmla="*/ 316248 w 667962"/>
              <a:gd name="connsiteY70" fmla="*/ 63372 h 165062"/>
              <a:gd name="connsiteX71" fmla="*/ 329548 w 667962"/>
              <a:gd name="connsiteY71" fmla="*/ 57477 h 165062"/>
              <a:gd name="connsiteX72" fmla="*/ 341370 w 667962"/>
              <a:gd name="connsiteY72" fmla="*/ 56003 h 165062"/>
              <a:gd name="connsiteX73" fmla="*/ 356148 w 667962"/>
              <a:gd name="connsiteY73" fmla="*/ 53056 h 165062"/>
              <a:gd name="connsiteX74" fmla="*/ 367970 w 667962"/>
              <a:gd name="connsiteY74" fmla="*/ 50108 h 165062"/>
              <a:gd name="connsiteX75" fmla="*/ 379793 w 667962"/>
              <a:gd name="connsiteY75" fmla="*/ 47161 h 165062"/>
              <a:gd name="connsiteX76" fmla="*/ 390137 w 667962"/>
              <a:gd name="connsiteY76" fmla="*/ 45687 h 165062"/>
              <a:gd name="connsiteX77" fmla="*/ 399004 w 667962"/>
              <a:gd name="connsiteY77" fmla="*/ 42739 h 165062"/>
              <a:gd name="connsiteX78" fmla="*/ 410826 w 667962"/>
              <a:gd name="connsiteY78" fmla="*/ 39792 h 165062"/>
              <a:gd name="connsiteX79" fmla="*/ 416737 w 667962"/>
              <a:gd name="connsiteY79" fmla="*/ 38318 h 165062"/>
              <a:gd name="connsiteX80" fmla="*/ 425604 w 667962"/>
              <a:gd name="connsiteY80" fmla="*/ 32423 h 165062"/>
              <a:gd name="connsiteX81" fmla="*/ 431515 w 667962"/>
              <a:gd name="connsiteY81" fmla="*/ 30949 h 165062"/>
              <a:gd name="connsiteX82" fmla="*/ 437427 w 667962"/>
              <a:gd name="connsiteY82" fmla="*/ 28002 h 165062"/>
              <a:gd name="connsiteX83" fmla="*/ 443338 w 667962"/>
              <a:gd name="connsiteY83" fmla="*/ 25054 h 165062"/>
              <a:gd name="connsiteX84" fmla="*/ 449249 w 667962"/>
              <a:gd name="connsiteY84" fmla="*/ 22107 h 165062"/>
              <a:gd name="connsiteX85" fmla="*/ 455160 w 667962"/>
              <a:gd name="connsiteY85" fmla="*/ 17685 h 165062"/>
              <a:gd name="connsiteX86" fmla="*/ 459593 w 667962"/>
              <a:gd name="connsiteY86" fmla="*/ 13264 h 165062"/>
              <a:gd name="connsiteX87" fmla="*/ 468460 w 667962"/>
              <a:gd name="connsiteY87" fmla="*/ 7369 h 165062"/>
              <a:gd name="connsiteX88" fmla="*/ 474371 w 667962"/>
              <a:gd name="connsiteY88" fmla="*/ 5895 h 165062"/>
              <a:gd name="connsiteX89" fmla="*/ 480283 w 667962"/>
              <a:gd name="connsiteY89" fmla="*/ 2948 h 165062"/>
              <a:gd name="connsiteX90" fmla="*/ 489149 w 667962"/>
              <a:gd name="connsiteY90" fmla="*/ 0 h 165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667962" h="165062">
                <a:moveTo>
                  <a:pt x="489149" y="0"/>
                </a:moveTo>
                <a:lnTo>
                  <a:pt x="495060" y="0"/>
                </a:lnTo>
                <a:lnTo>
                  <a:pt x="503927" y="0"/>
                </a:lnTo>
                <a:lnTo>
                  <a:pt x="509838" y="2948"/>
                </a:lnTo>
                <a:lnTo>
                  <a:pt x="515750" y="7369"/>
                </a:lnTo>
                <a:lnTo>
                  <a:pt x="524616" y="13264"/>
                </a:lnTo>
                <a:lnTo>
                  <a:pt x="534961" y="17685"/>
                </a:lnTo>
                <a:lnTo>
                  <a:pt x="546783" y="25054"/>
                </a:lnTo>
                <a:lnTo>
                  <a:pt x="558606" y="32423"/>
                </a:lnTo>
                <a:lnTo>
                  <a:pt x="576339" y="42739"/>
                </a:lnTo>
                <a:lnTo>
                  <a:pt x="591117" y="53056"/>
                </a:lnTo>
                <a:lnTo>
                  <a:pt x="607373" y="60424"/>
                </a:lnTo>
                <a:lnTo>
                  <a:pt x="622151" y="70741"/>
                </a:lnTo>
                <a:lnTo>
                  <a:pt x="636929" y="78110"/>
                </a:lnTo>
                <a:lnTo>
                  <a:pt x="648751" y="85478"/>
                </a:lnTo>
                <a:lnTo>
                  <a:pt x="657618" y="92847"/>
                </a:lnTo>
                <a:lnTo>
                  <a:pt x="662051" y="100216"/>
                </a:lnTo>
                <a:lnTo>
                  <a:pt x="665007" y="107585"/>
                </a:lnTo>
                <a:lnTo>
                  <a:pt x="667962" y="113480"/>
                </a:lnTo>
                <a:lnTo>
                  <a:pt x="665007" y="117901"/>
                </a:lnTo>
                <a:lnTo>
                  <a:pt x="665007" y="122322"/>
                </a:lnTo>
                <a:lnTo>
                  <a:pt x="662051" y="128218"/>
                </a:lnTo>
                <a:lnTo>
                  <a:pt x="657618" y="135586"/>
                </a:lnTo>
                <a:lnTo>
                  <a:pt x="654662" y="138534"/>
                </a:lnTo>
                <a:lnTo>
                  <a:pt x="648751" y="142955"/>
                </a:lnTo>
                <a:lnTo>
                  <a:pt x="639884" y="147376"/>
                </a:lnTo>
                <a:lnTo>
                  <a:pt x="633973" y="150324"/>
                </a:lnTo>
                <a:lnTo>
                  <a:pt x="631017" y="153271"/>
                </a:lnTo>
                <a:lnTo>
                  <a:pt x="628062" y="154745"/>
                </a:lnTo>
                <a:lnTo>
                  <a:pt x="625758" y="157043"/>
                </a:lnTo>
                <a:lnTo>
                  <a:pt x="570004" y="158486"/>
                </a:lnTo>
                <a:cubicBezTo>
                  <a:pt x="538224" y="159309"/>
                  <a:pt x="506474" y="160579"/>
                  <a:pt x="474846" y="163639"/>
                </a:cubicBezTo>
                <a:lnTo>
                  <a:pt x="472749" y="164338"/>
                </a:lnTo>
                <a:lnTo>
                  <a:pt x="471416" y="157693"/>
                </a:lnTo>
                <a:lnTo>
                  <a:pt x="465505" y="145903"/>
                </a:lnTo>
                <a:lnTo>
                  <a:pt x="459593" y="135586"/>
                </a:lnTo>
                <a:lnTo>
                  <a:pt x="458116" y="132639"/>
                </a:lnTo>
                <a:lnTo>
                  <a:pt x="455160" y="132639"/>
                </a:lnTo>
                <a:lnTo>
                  <a:pt x="449249" y="132639"/>
                </a:lnTo>
                <a:lnTo>
                  <a:pt x="443338" y="129691"/>
                </a:lnTo>
                <a:lnTo>
                  <a:pt x="437427" y="129691"/>
                </a:lnTo>
                <a:lnTo>
                  <a:pt x="431515" y="129691"/>
                </a:lnTo>
                <a:lnTo>
                  <a:pt x="422649" y="129691"/>
                </a:lnTo>
                <a:lnTo>
                  <a:pt x="413782" y="129691"/>
                </a:lnTo>
                <a:lnTo>
                  <a:pt x="404915" y="129691"/>
                </a:lnTo>
                <a:lnTo>
                  <a:pt x="393093" y="129691"/>
                </a:lnTo>
                <a:lnTo>
                  <a:pt x="382748" y="129691"/>
                </a:lnTo>
                <a:lnTo>
                  <a:pt x="370926" y="129691"/>
                </a:lnTo>
                <a:lnTo>
                  <a:pt x="356148" y="132639"/>
                </a:lnTo>
                <a:lnTo>
                  <a:pt x="341370" y="132639"/>
                </a:lnTo>
                <a:lnTo>
                  <a:pt x="326592" y="132639"/>
                </a:lnTo>
                <a:lnTo>
                  <a:pt x="310336" y="135586"/>
                </a:lnTo>
                <a:lnTo>
                  <a:pt x="274869" y="140008"/>
                </a:lnTo>
                <a:lnTo>
                  <a:pt x="240880" y="145903"/>
                </a:lnTo>
                <a:lnTo>
                  <a:pt x="202458" y="150324"/>
                </a:lnTo>
                <a:lnTo>
                  <a:pt x="165513" y="153271"/>
                </a:lnTo>
                <a:lnTo>
                  <a:pt x="127090" y="154745"/>
                </a:lnTo>
                <a:lnTo>
                  <a:pt x="87190" y="160640"/>
                </a:lnTo>
                <a:lnTo>
                  <a:pt x="44334" y="163588"/>
                </a:lnTo>
                <a:lnTo>
                  <a:pt x="0" y="165062"/>
                </a:lnTo>
                <a:lnTo>
                  <a:pt x="0" y="97268"/>
                </a:lnTo>
                <a:lnTo>
                  <a:pt x="38423" y="97268"/>
                </a:lnTo>
                <a:lnTo>
                  <a:pt x="72412" y="95795"/>
                </a:lnTo>
                <a:lnTo>
                  <a:pt x="110835" y="95795"/>
                </a:lnTo>
                <a:lnTo>
                  <a:pt x="144824" y="89900"/>
                </a:lnTo>
                <a:lnTo>
                  <a:pt x="180291" y="88426"/>
                </a:lnTo>
                <a:lnTo>
                  <a:pt x="214280" y="82531"/>
                </a:lnTo>
                <a:lnTo>
                  <a:pt x="249747" y="75162"/>
                </a:lnTo>
                <a:lnTo>
                  <a:pt x="283736" y="67793"/>
                </a:lnTo>
                <a:lnTo>
                  <a:pt x="298514" y="64846"/>
                </a:lnTo>
                <a:lnTo>
                  <a:pt x="316248" y="63372"/>
                </a:lnTo>
                <a:lnTo>
                  <a:pt x="329548" y="57477"/>
                </a:lnTo>
                <a:lnTo>
                  <a:pt x="341370" y="56003"/>
                </a:lnTo>
                <a:lnTo>
                  <a:pt x="356148" y="53056"/>
                </a:lnTo>
                <a:lnTo>
                  <a:pt x="367970" y="50108"/>
                </a:lnTo>
                <a:lnTo>
                  <a:pt x="379793" y="47161"/>
                </a:lnTo>
                <a:lnTo>
                  <a:pt x="390137" y="45687"/>
                </a:lnTo>
                <a:lnTo>
                  <a:pt x="399004" y="42739"/>
                </a:lnTo>
                <a:lnTo>
                  <a:pt x="410826" y="39792"/>
                </a:lnTo>
                <a:lnTo>
                  <a:pt x="416737" y="38318"/>
                </a:lnTo>
                <a:lnTo>
                  <a:pt x="425604" y="32423"/>
                </a:lnTo>
                <a:lnTo>
                  <a:pt x="431515" y="30949"/>
                </a:lnTo>
                <a:lnTo>
                  <a:pt x="437427" y="28002"/>
                </a:lnTo>
                <a:lnTo>
                  <a:pt x="443338" y="25054"/>
                </a:lnTo>
                <a:lnTo>
                  <a:pt x="449249" y="22107"/>
                </a:lnTo>
                <a:lnTo>
                  <a:pt x="455160" y="17685"/>
                </a:lnTo>
                <a:lnTo>
                  <a:pt x="459593" y="13264"/>
                </a:lnTo>
                <a:lnTo>
                  <a:pt x="468460" y="7369"/>
                </a:lnTo>
                <a:lnTo>
                  <a:pt x="474371" y="5895"/>
                </a:lnTo>
                <a:lnTo>
                  <a:pt x="480283" y="2948"/>
                </a:lnTo>
                <a:lnTo>
                  <a:pt x="48914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0" name="Picture 2" descr="C:\Users\zhangye\Desktop\点击.png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591" y="2198936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1" grpId="0" animBg="1"/>
      <p:bldP spid="198" grpId="0" animBg="1"/>
      <p:bldP spid="19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819" y="925963"/>
            <a:ext cx="2646878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填一填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2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5537" y="1656402"/>
            <a:ext cx="8208912" cy="2931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“白、和、又”三个字中笔画数最多的是</a:t>
            </a:r>
            <a:r>
              <a:rPr lang="zh-CN" altLang="en-US" sz="3200" b="1" u="sng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，笔画数最少的是</a:t>
            </a:r>
            <a:r>
              <a:rPr lang="zh-CN" altLang="en-US" sz="3200" b="1" u="sng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，我可以给“白”组词：</a:t>
            </a:r>
            <a:r>
              <a:rPr lang="zh-CN" altLang="en-US" sz="3200" b="1" u="sng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3200" b="1" u="sng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。“和”的偏旁是</a:t>
            </a:r>
            <a:r>
              <a:rPr lang="zh-CN" altLang="en-US" sz="3200" b="1" u="sng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，我能给“和”组词：</a:t>
            </a:r>
            <a:r>
              <a:rPr lang="zh-CN" altLang="en-US" sz="3200" b="1" u="sng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38748" y="2290667"/>
            <a:ext cx="8425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69607" y="2343383"/>
            <a:ext cx="84255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又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131840" y="3058964"/>
            <a:ext cx="1080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白色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617879" y="3058964"/>
            <a:ext cx="84255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禾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211960" y="3744634"/>
            <a:ext cx="11628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和平</a:t>
            </a:r>
            <a:endParaRPr lang="zh-CN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14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41151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二、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连一连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6271" y="1059582"/>
            <a:ext cx="15744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小小的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6271" y="1927936"/>
            <a:ext cx="15744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雪白的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6271" y="2796290"/>
            <a:ext cx="15744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金黄的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6271" y="3664644"/>
            <a:ext cx="15744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蓝蓝的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24894" y="1059582"/>
            <a:ext cx="11112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大海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24894" y="1927936"/>
            <a:ext cx="11112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沙滩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24894" y="2796290"/>
            <a:ext cx="11112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浪花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24894" y="3664644"/>
            <a:ext cx="11112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贝壳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141298" y="1699442"/>
            <a:ext cx="2361397" cy="252849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150410" y="1660600"/>
            <a:ext cx="2318500" cy="256733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2141298" y="2499022"/>
            <a:ext cx="2327612" cy="81681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endCxn id="23" idx="1"/>
          </p:cNvCxnSpPr>
          <p:nvPr/>
        </p:nvCxnSpPr>
        <p:spPr>
          <a:xfrm>
            <a:off x="2150410" y="2499022"/>
            <a:ext cx="2174484" cy="758933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99587"/>
            <a:ext cx="3287293" cy="1815687"/>
          </a:xfrm>
          <a:prstGeom prst="round2DiagRect">
            <a:avLst>
              <a:gd name="adj1" fmla="val 0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extBox 14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6266007" y="4152994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202429"/>
            <a:ext cx="351070" cy="38016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911818" y="4410436"/>
            <a:ext cx="694000" cy="69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987824" y="1347614"/>
            <a:ext cx="5118973" cy="2455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自由读课文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借助拼音朋友读准字音，读通句子。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512" y="195487"/>
            <a:ext cx="2612710" cy="724589"/>
            <a:chOff x="337765" y="364326"/>
            <a:chExt cx="2612710" cy="72458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7816" y="396338"/>
              <a:ext cx="2268000" cy="692577"/>
            </a:xfrm>
            <a:prstGeom prst="rect">
              <a:avLst/>
            </a:prstGeom>
          </p:spPr>
        </p:pic>
        <p:sp>
          <p:nvSpPr>
            <p:cNvPr id="12" name="文本框 14"/>
            <p:cNvSpPr txBox="1"/>
            <p:nvPr/>
          </p:nvSpPr>
          <p:spPr>
            <a:xfrm>
              <a:off x="827584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自读课文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65" y="396338"/>
              <a:ext cx="450000" cy="559756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573" y="1563638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68319" y="1059582"/>
            <a:ext cx="878420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pc="-210" smtClean="0">
                <a:latin typeface="楷体" panose="02010609060101010101" pitchFamily="49" charset="-122"/>
                <a:ea typeface="楷体" panose="02010609060101010101" pitchFamily="49" charset="-122"/>
              </a:rPr>
              <a:t>  蓝  又  笑  着  向</a:t>
            </a:r>
            <a:endParaRPr lang="en-US" altLang="zh-CN" sz="6000" b="1" spc="-21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pc="-210" smtClean="0">
                <a:latin typeface="楷体" panose="02010609060101010101" pitchFamily="49" charset="-122"/>
                <a:ea typeface="楷体" panose="02010609060101010101" pitchFamily="49" charset="-122"/>
              </a:rPr>
              <a:t>和  贝  娃  挂  活  金</a:t>
            </a:r>
            <a:endParaRPr lang="zh-CN" altLang="en-US" sz="6000" b="1" spc="-21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023715" y="1263175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lán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247851" y="1263175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yòu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976043" y="1263175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xiào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416203" y="1263175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zhe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6732240" y="1263175"/>
            <a:ext cx="167607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xiàng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23528" y="31718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hé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619672" y="3141317"/>
            <a:ext cx="156428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bèi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3183954" y="3171870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wá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624115" y="31718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guà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5868143" y="3141317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huó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7308303" y="3141317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jīn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30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7" grpId="0"/>
      <p:bldP spid="27" grpId="1"/>
      <p:bldP spid="26" grpId="0"/>
      <p:bldP spid="2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259632" y="1275606"/>
            <a:ext cx="741682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 蓝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笑  着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涌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海螺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 贝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壳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娃 娃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          金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色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899592" y="843558"/>
            <a:ext cx="2016224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lán  </a:t>
            </a: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lán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3367758" y="843558"/>
            <a:ext cx="2016224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yòu  </a:t>
            </a: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yòu</a:t>
            </a: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6404421" y="843558"/>
            <a:ext cx="1316037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xiào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7288410" y="843558"/>
            <a:ext cx="1316038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zhe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239739" y="2158819"/>
            <a:ext cx="1676077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xiàng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4159846" y="2158819"/>
            <a:ext cx="1316037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hé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4735910" y="2158819"/>
            <a:ext cx="1564282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bèi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6913984" y="2158819"/>
            <a:ext cx="1906488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wá </a:t>
            </a: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wa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899592" y="3488473"/>
            <a:ext cx="1316037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guà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3511772" y="3488473"/>
            <a:ext cx="1800201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huó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6193160" y="3488473"/>
            <a:ext cx="1800201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jīn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3692565" y="12347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读词语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3707904" y="123478"/>
            <a:ext cx="1872208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易混音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2123729" y="1535182"/>
            <a:ext cx="7200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1835696" y="108673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lán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2843808" y="108673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nán</a:t>
            </a:r>
            <a:endParaRPr lang="zh-CN" altLang="en-US" sz="36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6" name="TextBox 7"/>
          <p:cNvSpPr txBox="1">
            <a:spLocks noChangeArrowheads="1"/>
          </p:cNvSpPr>
          <p:nvPr/>
        </p:nvSpPr>
        <p:spPr bwMode="auto">
          <a:xfrm>
            <a:off x="899592" y="3507854"/>
            <a:ext cx="2592288" cy="75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哗哗地笑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2411760" y="3084126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</a:t>
            </a: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he</a:t>
            </a:r>
            <a:endParaRPr lang="en-US" altLang="zh-CN" sz="3600" b="1" smtClean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0" name="TextBox 7"/>
          <p:cNvSpPr txBox="1">
            <a:spLocks noChangeArrowheads="1"/>
          </p:cNvSpPr>
          <p:nvPr/>
        </p:nvSpPr>
        <p:spPr bwMode="auto">
          <a:xfrm>
            <a:off x="3131840" y="1528446"/>
            <a:ext cx="7200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4984156" y="1508027"/>
            <a:ext cx="720080" cy="7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4696123" y="105958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jīn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5704235" y="105958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jīng</a:t>
            </a:r>
            <a:endParaRPr lang="zh-CN" altLang="en-US" sz="3600" b="1" dirty="0"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>
            <a:off x="5992267" y="1501291"/>
            <a:ext cx="720080" cy="7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惊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7"/>
          <p:cNvSpPr txBox="1">
            <a:spLocks noChangeArrowheads="1"/>
          </p:cNvSpPr>
          <p:nvPr/>
        </p:nvSpPr>
        <p:spPr bwMode="auto">
          <a:xfrm>
            <a:off x="4884546" y="3507854"/>
            <a:ext cx="2751738" cy="75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嘻嘻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地笑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3" name="TextBox 6"/>
          <p:cNvSpPr txBox="1">
            <a:spLocks noChangeArrowheads="1"/>
          </p:cNvSpPr>
          <p:nvPr/>
        </p:nvSpPr>
        <p:spPr bwMode="auto">
          <a:xfrm>
            <a:off x="6352307" y="3075806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</a:t>
            </a: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he</a:t>
            </a:r>
            <a:endParaRPr lang="en-US" altLang="zh-CN" sz="3600" b="1" smtClean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5536" y="2499742"/>
            <a:ext cx="8311003" cy="334248"/>
            <a:chOff x="395536" y="2499742"/>
            <a:chExt cx="8311003" cy="334248"/>
          </a:xfrm>
        </p:grpSpPr>
        <p:grpSp>
          <p:nvGrpSpPr>
            <p:cNvPr id="6" name="组合 5"/>
            <p:cNvGrpSpPr/>
            <p:nvPr/>
          </p:nvGrpSpPr>
          <p:grpSpPr>
            <a:xfrm>
              <a:off x="395536" y="2499742"/>
              <a:ext cx="2126916" cy="334248"/>
              <a:chOff x="716892" y="2499742"/>
              <a:chExt cx="2126916" cy="334248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716892" y="2499742"/>
                <a:ext cx="800005" cy="334248"/>
                <a:chOff x="993396" y="2499742"/>
                <a:chExt cx="800005" cy="334248"/>
              </a:xfrm>
            </p:grpSpPr>
            <p:pic>
              <p:nvPicPr>
                <p:cNvPr id="45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7" name="图片 4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  <p:grpSp>
            <p:nvGrpSpPr>
              <p:cNvPr id="104" name="组合 103"/>
              <p:cNvGrpSpPr/>
              <p:nvPr/>
            </p:nvGrpSpPr>
            <p:grpSpPr>
              <a:xfrm>
                <a:off x="1609197" y="2499742"/>
                <a:ext cx="1234611" cy="334248"/>
                <a:chOff x="558790" y="2499742"/>
                <a:chExt cx="1234611" cy="334248"/>
              </a:xfrm>
            </p:grpSpPr>
            <p:pic>
              <p:nvPicPr>
                <p:cNvPr id="105" name="图片 10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380"/>
                <a:stretch>
                  <a:fillRect/>
                </a:stretch>
              </p:blipFill>
              <p:spPr>
                <a:xfrm rot="977736">
                  <a:off x="558790" y="2572798"/>
                  <a:ext cx="353999" cy="258576"/>
                </a:xfrm>
                <a:prstGeom prst="rect">
                  <a:avLst/>
                </a:prstGeom>
              </p:spPr>
            </p:pic>
            <p:pic>
              <p:nvPicPr>
                <p:cNvPr id="106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" name="图片 10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8" name="组合 107"/>
            <p:cNvGrpSpPr/>
            <p:nvPr/>
          </p:nvGrpSpPr>
          <p:grpSpPr>
            <a:xfrm>
              <a:off x="2594460" y="2499742"/>
              <a:ext cx="2561522" cy="334248"/>
              <a:chOff x="282286" y="2499742"/>
              <a:chExt cx="2561522" cy="334248"/>
            </a:xfrm>
          </p:grpSpPr>
          <p:grpSp>
            <p:nvGrpSpPr>
              <p:cNvPr id="109" name="组合 108"/>
              <p:cNvGrpSpPr/>
              <p:nvPr/>
            </p:nvGrpSpPr>
            <p:grpSpPr>
              <a:xfrm>
                <a:off x="282286" y="2499742"/>
                <a:ext cx="1234611" cy="334248"/>
                <a:chOff x="558790" y="2499742"/>
                <a:chExt cx="1234611" cy="334248"/>
              </a:xfrm>
            </p:grpSpPr>
            <p:pic>
              <p:nvPicPr>
                <p:cNvPr id="114" name="图片 11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380"/>
                <a:stretch>
                  <a:fillRect/>
                </a:stretch>
              </p:blipFill>
              <p:spPr>
                <a:xfrm rot="977736">
                  <a:off x="558790" y="2572798"/>
                  <a:ext cx="353999" cy="258576"/>
                </a:xfrm>
                <a:prstGeom prst="rect">
                  <a:avLst/>
                </a:prstGeom>
              </p:spPr>
            </p:pic>
            <p:pic>
              <p:nvPicPr>
                <p:cNvPr id="115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6" name="图片 11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  <p:grpSp>
            <p:nvGrpSpPr>
              <p:cNvPr id="110" name="组合 109"/>
              <p:cNvGrpSpPr/>
              <p:nvPr/>
            </p:nvGrpSpPr>
            <p:grpSpPr>
              <a:xfrm>
                <a:off x="1609197" y="2499742"/>
                <a:ext cx="1234611" cy="334248"/>
                <a:chOff x="558790" y="2499742"/>
                <a:chExt cx="1234611" cy="334248"/>
              </a:xfrm>
            </p:grpSpPr>
            <p:pic>
              <p:nvPicPr>
                <p:cNvPr id="111" name="图片 11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380"/>
                <a:stretch>
                  <a:fillRect/>
                </a:stretch>
              </p:blipFill>
              <p:spPr>
                <a:xfrm rot="977736">
                  <a:off x="558790" y="2572798"/>
                  <a:ext cx="353999" cy="258576"/>
                </a:xfrm>
                <a:prstGeom prst="rect">
                  <a:avLst/>
                </a:prstGeom>
              </p:spPr>
            </p:pic>
            <p:pic>
              <p:nvPicPr>
                <p:cNvPr id="112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3" name="图片 11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组合 116"/>
            <p:cNvGrpSpPr/>
            <p:nvPr/>
          </p:nvGrpSpPr>
          <p:grpSpPr>
            <a:xfrm>
              <a:off x="5330764" y="2499742"/>
              <a:ext cx="2561522" cy="334248"/>
              <a:chOff x="282286" y="2499742"/>
              <a:chExt cx="2561522" cy="334248"/>
            </a:xfrm>
          </p:grpSpPr>
          <p:grpSp>
            <p:nvGrpSpPr>
              <p:cNvPr id="118" name="组合 117"/>
              <p:cNvGrpSpPr/>
              <p:nvPr/>
            </p:nvGrpSpPr>
            <p:grpSpPr>
              <a:xfrm>
                <a:off x="282286" y="2499742"/>
                <a:ext cx="1234611" cy="334248"/>
                <a:chOff x="558790" y="2499742"/>
                <a:chExt cx="1234611" cy="334248"/>
              </a:xfrm>
            </p:grpSpPr>
            <p:pic>
              <p:nvPicPr>
                <p:cNvPr id="123" name="图片 122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380"/>
                <a:stretch>
                  <a:fillRect/>
                </a:stretch>
              </p:blipFill>
              <p:spPr>
                <a:xfrm rot="977736">
                  <a:off x="558790" y="2572798"/>
                  <a:ext cx="353999" cy="258576"/>
                </a:xfrm>
                <a:prstGeom prst="rect">
                  <a:avLst/>
                </a:prstGeom>
              </p:spPr>
            </p:pic>
            <p:pic>
              <p:nvPicPr>
                <p:cNvPr id="124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5" name="图片 12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  <p:grpSp>
            <p:nvGrpSpPr>
              <p:cNvPr id="119" name="组合 118"/>
              <p:cNvGrpSpPr/>
              <p:nvPr/>
            </p:nvGrpSpPr>
            <p:grpSpPr>
              <a:xfrm>
                <a:off x="1609197" y="2499742"/>
                <a:ext cx="1234611" cy="334248"/>
                <a:chOff x="558790" y="2499742"/>
                <a:chExt cx="1234611" cy="334248"/>
              </a:xfrm>
            </p:grpSpPr>
            <p:pic>
              <p:nvPicPr>
                <p:cNvPr id="120" name="图片 11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380"/>
                <a:stretch>
                  <a:fillRect/>
                </a:stretch>
              </p:blipFill>
              <p:spPr>
                <a:xfrm rot="977736">
                  <a:off x="558790" y="2572798"/>
                  <a:ext cx="353999" cy="258576"/>
                </a:xfrm>
                <a:prstGeom prst="rect">
                  <a:avLst/>
                </a:prstGeom>
              </p:spPr>
            </p:pic>
            <p:pic>
              <p:nvPicPr>
                <p:cNvPr id="121" name="Picture 3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4206" b="92991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16801" flipH="1">
                  <a:off x="993396" y="2621167"/>
                  <a:ext cx="300205" cy="2007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2" name="图片 1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03648" y="2499742"/>
                  <a:ext cx="389753" cy="334248"/>
                </a:xfrm>
                <a:prstGeom prst="rect">
                  <a:avLst/>
                </a:prstGeom>
              </p:spPr>
            </p:pic>
          </p:grpSp>
        </p:grpSp>
        <p:pic>
          <p:nvPicPr>
            <p:cNvPr id="126" name="图片 1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380"/>
            <a:stretch>
              <a:fillRect/>
            </a:stretch>
          </p:blipFill>
          <p:spPr>
            <a:xfrm rot="977736">
              <a:off x="7971728" y="2544213"/>
              <a:ext cx="353999" cy="258576"/>
            </a:xfrm>
            <a:prstGeom prst="rect">
              <a:avLst/>
            </a:prstGeom>
          </p:spPr>
        </p:pic>
        <p:pic>
          <p:nvPicPr>
            <p:cNvPr id="127" name="Picture 3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4206" b="9299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16801" flipH="1">
              <a:off x="8406334" y="2592582"/>
              <a:ext cx="300205" cy="200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6" grpId="0"/>
      <p:bldP spid="40" grpId="0"/>
      <p:bldP spid="32" grpId="0"/>
      <p:bldP spid="34" grpId="0"/>
      <p:bldP spid="39" grpId="0"/>
      <p:bldP spid="41" grpId="0"/>
      <p:bldP spid="42" grpId="0"/>
      <p:bldP spid="1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圆角矩形 63"/>
          <p:cNvSpPr/>
          <p:nvPr/>
        </p:nvSpPr>
        <p:spPr>
          <a:xfrm>
            <a:off x="2747523" y="1034924"/>
            <a:ext cx="1752469" cy="88875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70000"/>
              </a:lnSpc>
            </a:pPr>
            <a:r>
              <a:rPr lang="zh-CN" altLang="en-US" sz="6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6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: 圆角 3"/>
          <p:cNvSpPr/>
          <p:nvPr/>
        </p:nvSpPr>
        <p:spPr>
          <a:xfrm>
            <a:off x="2927543" y="2058983"/>
            <a:ext cx="1800200" cy="747313"/>
          </a:xfrm>
          <a:prstGeom prst="roundRect">
            <a:avLst/>
          </a:prstGeom>
          <a:solidFill>
            <a:srgbClr val="98D26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禾木旁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46972" y="915566"/>
            <a:ext cx="3240360" cy="87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禾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3311" b="89404" l="8491" r="896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072" y="957949"/>
            <a:ext cx="676030" cy="96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矩形 21"/>
          <p:cNvSpPr/>
          <p:nvPr/>
        </p:nvSpPr>
        <p:spPr>
          <a:xfrm>
            <a:off x="4283968" y="4363239"/>
            <a:ext cx="4320480" cy="646331"/>
          </a:xfrm>
          <a:prstGeom prst="rect">
            <a:avLst/>
          </a:prstGeom>
          <a:solidFill>
            <a:srgbClr val="CCECFF"/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沙滩上有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3600" b="1" u="sng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74723" y="2046481"/>
            <a:ext cx="3069685" cy="2221656"/>
            <a:chOff x="810800" y="1759795"/>
            <a:chExt cx="3069685" cy="2221656"/>
          </a:xfrm>
          <a:effectLst/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15" b="6766"/>
            <a:stretch>
              <a:fillRect/>
            </a:stretch>
          </p:blipFill>
          <p:spPr bwMode="auto">
            <a:xfrm>
              <a:off x="810800" y="1759795"/>
              <a:ext cx="3069685" cy="2221656"/>
            </a:xfrm>
            <a:prstGeom prst="round2DiagRect">
              <a:avLst>
                <a:gd name="adj1" fmla="val 0"/>
                <a:gd name="adj2" fmla="val 0"/>
              </a:avLst>
            </a:prstGeom>
            <a:ln w="34925" cap="sq">
              <a:solidFill>
                <a:schemeClr val="bg1">
                  <a:alpha val="5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139" b="89840" l="0" r="9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8067" y="3196679"/>
              <a:ext cx="770324" cy="720253"/>
            </a:xfrm>
            <a:prstGeom prst="rect">
              <a:avLst/>
            </a:prstGeom>
            <a:noFill/>
            <a:ln w="349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3" b="15588"/>
          <a:stretch>
            <a:fillRect/>
          </a:stretch>
        </p:blipFill>
        <p:spPr bwMode="auto">
          <a:xfrm>
            <a:off x="2868085" y="3121366"/>
            <a:ext cx="1971675" cy="73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683568" y="1122879"/>
            <a:ext cx="1629434" cy="1683417"/>
            <a:chOff x="683568" y="1122879"/>
            <a:chExt cx="1629434" cy="1683417"/>
          </a:xfrm>
        </p:grpSpPr>
        <p:grpSp>
          <p:nvGrpSpPr>
            <p:cNvPr id="3" name="组合 2"/>
            <p:cNvGrpSpPr/>
            <p:nvPr/>
          </p:nvGrpSpPr>
          <p:grpSpPr>
            <a:xfrm>
              <a:off x="783776" y="1122879"/>
              <a:ext cx="1529226" cy="802380"/>
              <a:chOff x="3450885" y="1175256"/>
              <a:chExt cx="1752469" cy="919516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3450885" y="1211126"/>
                <a:ext cx="1752469" cy="883646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algn="ctr" defTabSz="914400">
                  <a:lnSpc>
                    <a:spcPct val="85000"/>
                  </a:lnSpc>
                </a:pPr>
                <a:r>
                  <a:rPr lang="zh-CN" altLang="en-US" sz="5400" b="1" smtClean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树</a:t>
                </a:r>
                <a:endParaRPr lang="zh-CN" altLang="en-US" sz="5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pic>
            <p:nvPicPr>
              <p:cNvPr id="19" name="Picture 4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0000" b="100000" l="9455" r="50182">
                            <a14:backgroundMark x1="45818" y1="36667" x2="45818" y2="36667"/>
                            <a14:backgroundMark x1="48364" y1="34167" x2="48364" y2="34167"/>
                            <a14:backgroundMark x1="43273" y1="36667" x2="43273" y2="36667"/>
                            <a14:backgroundMark x1="41455" y1="33333" x2="41455" y2="33333"/>
                            <a14:backgroundMark x1="41818" y1="35833" x2="41818" y2="3583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/>
              <a:stretch>
                <a:fillRect/>
              </a:stretch>
            </p:blipFill>
            <p:spPr bwMode="auto">
              <a:xfrm>
                <a:off x="3822881" y="1175256"/>
                <a:ext cx="504239" cy="880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" name="矩形: 圆角 3"/>
            <p:cNvSpPr/>
            <p:nvPr/>
          </p:nvSpPr>
          <p:spPr>
            <a:xfrm>
              <a:off x="683568" y="2180199"/>
              <a:ext cx="1584176" cy="626097"/>
            </a:xfrm>
            <a:prstGeom prst="roundRect">
              <a:avLst/>
            </a:prstGeom>
            <a:solidFill>
              <a:srgbClr val="98D267"/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木字旁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3707904" y="123478"/>
            <a:ext cx="1872208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学偏旁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323528" y="713914"/>
            <a:ext cx="2016224" cy="561692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6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0"/>
              </a:spcBef>
            </a:pP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比较字形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1259632" y="2752988"/>
            <a:ext cx="3033392" cy="64698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圭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娃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594308" y="2752988"/>
            <a:ext cx="2808536" cy="64698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扌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圭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59632" y="1441726"/>
            <a:ext cx="1752469" cy="120203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altLang="zh-CN" sz="28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wá</a:t>
            </a:r>
            <a:endParaRPr lang="en-US" altLang="zh-CN" sz="28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85000"/>
              </a:lnSpc>
            </a:pPr>
            <a:r>
              <a:rPr lang="zh-CN" altLang="en-US" sz="4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娃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923928" y="1441726"/>
            <a:ext cx="1752469" cy="120203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altLang="zh-CN" sz="28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guà</a:t>
            </a:r>
            <a:endParaRPr lang="en-US" altLang="zh-CN" sz="28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85000"/>
              </a:lnSpc>
            </a:pPr>
            <a:r>
              <a:rPr lang="zh-CN" altLang="en-US" sz="4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00192" y="1441727"/>
            <a:ext cx="1752469" cy="120203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altLang="zh-CN" sz="28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wā</a:t>
            </a:r>
            <a:endParaRPr lang="en-US" altLang="zh-CN" sz="28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algn="ctr" defTabSz="914400">
              <a:lnSpc>
                <a:spcPct val="85000"/>
              </a:lnSpc>
            </a:pPr>
            <a:r>
              <a:rPr lang="zh-CN" altLang="en-US" sz="4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71600" y="3507854"/>
            <a:ext cx="4041504" cy="64698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娃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355976" y="3508940"/>
            <a:ext cx="3735360" cy="64698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扌</a:t>
            </a:r>
            <a:r>
              <a:rPr lang="en-US" altLang="zh-CN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4229675"/>
            <a:ext cx="852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有女就是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娃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，有手</a:t>
            </a:r>
            <a:r>
              <a:rPr lang="zh-CN" altLang="en-US" sz="3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挂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3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挂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，有虫是青</a:t>
            </a:r>
            <a:r>
              <a:rPr lang="zh-CN" altLang="en-US" sz="3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蛙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483770" y="123478"/>
            <a:ext cx="3771295" cy="646331"/>
            <a:chOff x="55663" y="2715766"/>
            <a:chExt cx="3771295" cy="646331"/>
          </a:xfrm>
        </p:grpSpPr>
        <p:sp>
          <p:nvSpPr>
            <p:cNvPr id="18" name="文本框 15"/>
            <p:cNvSpPr txBox="1"/>
            <p:nvPr/>
          </p:nvSpPr>
          <p:spPr>
            <a:xfrm>
              <a:off x="903136" y="2715766"/>
              <a:ext cx="2076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识字方法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55663" y="2787774"/>
              <a:ext cx="3771295" cy="546100"/>
              <a:chOff x="2270085" y="409406"/>
              <a:chExt cx="3771295" cy="546100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270085" y="409406"/>
                <a:ext cx="749300" cy="546100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flipH="1">
                <a:off x="5292080" y="409406"/>
                <a:ext cx="749300" cy="54610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64" grpId="0"/>
      <p:bldP spid="20" grpId="0"/>
      <p:bldP spid="7" grpId="0"/>
      <p:bldP spid="8" grpId="0"/>
      <p:bldP spid="9" grpId="0"/>
      <p:bldP spid="10" grpId="0"/>
      <p:bldP spid="11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059832" y="1470511"/>
            <a:ext cx="489654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读一读第</a:t>
            </a:r>
            <a:r>
              <a:rPr lang="en-US" altLang="zh-CN" sz="36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自然段，数一数这一自然段有几句话，标上序号。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0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14" y="1485402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REFSHAPE" val="179223076"/>
</p:tagLst>
</file>

<file path=ppt/tags/tag11.xml><?xml version="1.0" encoding="utf-8"?>
<p:tagLst xmlns:p="http://schemas.openxmlformats.org/presentationml/2006/main">
  <p:tag name="REFSHAPE" val="179223076"/>
</p:tagLst>
</file>

<file path=ppt/tags/tag12.xml><?xml version="1.0" encoding="utf-8"?>
<p:tagLst xmlns:p="http://schemas.openxmlformats.org/presentationml/2006/main">
  <p:tag name="REFSHAPE" val="179223076"/>
</p:tagLst>
</file>

<file path=ppt/tags/tag13.xml><?xml version="1.0" encoding="utf-8"?>
<p:tagLst xmlns:p="http://schemas.openxmlformats.org/presentationml/2006/main">
  <p:tag name="REFSHAPE" val="179223076"/>
</p:tagLst>
</file>

<file path=ppt/tags/tag14.xml><?xml version="1.0" encoding="utf-8"?>
<p:tagLst xmlns:p="http://schemas.openxmlformats.org/presentationml/2006/main">
  <p:tag name="REFSHAPE" val="179223076"/>
</p:tagLst>
</file>

<file path=ppt/tags/tag15.xml><?xml version="1.0" encoding="utf-8"?>
<p:tagLst xmlns:p="http://schemas.openxmlformats.org/presentationml/2006/main">
  <p:tag name="REFSHAPE" val="333339292"/>
</p:tagLst>
</file>

<file path=ppt/tags/tag16.xml><?xml version="1.0" encoding="utf-8"?>
<p:tagLst xmlns:p="http://schemas.openxmlformats.org/presentationml/2006/main">
  <p:tag name="REFSHAPE" val="333339428"/>
</p:tagLst>
</file>

<file path=ppt/tags/tag17.xml><?xml version="1.0" encoding="utf-8"?>
<p:tagLst xmlns:p="http://schemas.openxmlformats.org/presentationml/2006/main">
  <p:tag name="REFSHAPE" val="333339564"/>
</p:tagLst>
</file>

<file path=ppt/tags/tag18.xml><?xml version="1.0" encoding="utf-8"?>
<p:tagLst xmlns:p="http://schemas.openxmlformats.org/presentationml/2006/main">
  <p:tag name="REFSHAPE" val="179223076"/>
</p:tagLst>
</file>

<file path=ppt/tags/tag19.xml><?xml version="1.0" encoding="utf-8"?>
<p:tagLst xmlns:p="http://schemas.openxmlformats.org/presentationml/2006/main">
  <p:tag name="REFSHAPE" val="179223076"/>
</p:tagLst>
</file>

<file path=ppt/tags/tag2.xml><?xml version="1.0" encoding="utf-8"?>
<p:tagLst xmlns:p="http://schemas.openxmlformats.org/presentationml/2006/main">
  <p:tag name="REFSHAPE" val="333339428"/>
</p:tagLst>
</file>

<file path=ppt/tags/tag20.xml><?xml version="1.0" encoding="utf-8"?>
<p:tagLst xmlns:p="http://schemas.openxmlformats.org/presentationml/2006/main">
  <p:tag name="REFSHAPE" val="179223076"/>
</p:tagLst>
</file>

<file path=ppt/tags/tag21.xml><?xml version="1.0" encoding="utf-8"?>
<p:tagLst xmlns:p="http://schemas.openxmlformats.org/presentationml/2006/main">
  <p:tag name="REFSHAPE" val="179223076"/>
</p:tagLst>
</file>

<file path=ppt/tags/tag22.xml><?xml version="1.0" encoding="utf-8"?>
<p:tagLst xmlns:p="http://schemas.openxmlformats.org/presentationml/2006/main">
  <p:tag name="REFSHAPE" val="179223076"/>
</p:tagLst>
</file>

<file path=ppt/tags/tag23.xml><?xml version="1.0" encoding="utf-8"?>
<p:tagLst xmlns:p="http://schemas.openxmlformats.org/presentationml/2006/main">
  <p:tag name="REFSHAPE" val="179223076"/>
</p:tagLst>
</file>

<file path=ppt/tags/tag24.xml><?xml version="1.0" encoding="utf-8"?>
<p:tagLst xmlns:p="http://schemas.openxmlformats.org/presentationml/2006/main">
  <p:tag name="REFSHAPE" val="179223076"/>
</p:tagLst>
</file>

<file path=ppt/tags/tag25.xml><?xml version="1.0" encoding="utf-8"?>
<p:tagLst xmlns:p="http://schemas.openxmlformats.org/presentationml/2006/main">
  <p:tag name="REFSHAPE" val="179223076"/>
</p:tagLst>
</file>

<file path=ppt/tags/tag26.xml><?xml version="1.0" encoding="utf-8"?>
<p:tagLst xmlns:p="http://schemas.openxmlformats.org/presentationml/2006/main">
  <p:tag name="KSO_WM_DOC_GUID" val="{11027686-c5f2-4b4b-8e00-3b802dcd43a6}"/>
  <p:tag name="KSO_WPP_MARK_KEY" val="95c47f7a-5d28-4a8d-82d6-360f9e922c0c"/>
  <p:tag name="COMMONDATA" val="eyJoZGlkIjoiMDUzMmRhYzhkNzM3Y2ZlODExZjhhYzliMDJjYzA0ZGIifQ==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333339292"/>
</p:tagLst>
</file>

<file path=ppt/tags/tag5.xml><?xml version="1.0" encoding="utf-8"?>
<p:tagLst xmlns:p="http://schemas.openxmlformats.org/presentationml/2006/main">
  <p:tag name="REFSHAPE" val="333339428"/>
</p:tagLst>
</file>

<file path=ppt/tags/tag6.xml><?xml version="1.0" encoding="utf-8"?>
<p:tagLst xmlns:p="http://schemas.openxmlformats.org/presentationml/2006/main">
  <p:tag name="REFSHAPE" val="333339564"/>
</p:tagLst>
</file>

<file path=ppt/tags/tag7.xml><?xml version="1.0" encoding="utf-8"?>
<p:tagLst xmlns:p="http://schemas.openxmlformats.org/presentationml/2006/main">
  <p:tag name="REFSHAPE" val="179223076"/>
</p:tagLst>
</file>

<file path=ppt/tags/tag8.xml><?xml version="1.0" encoding="utf-8"?>
<p:tagLst xmlns:p="http://schemas.openxmlformats.org/presentationml/2006/main">
  <p:tag name="REFSHAPE" val="179223076"/>
</p:tagLst>
</file>

<file path=ppt/tags/tag9.xml><?xml version="1.0" encoding="utf-8"?>
<p:tagLst xmlns:p="http://schemas.openxmlformats.org/presentationml/2006/main">
  <p:tag name="REFSHAPE" val="179223076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9525"/>
      </a:spPr>
      <a:bodyPr rtlCol="0" anchor="ctr"/>
      <a:lstStyle>
        <a:defPPr algn="ctr">
          <a:defRPr sz="21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WPS 演示</Application>
  <PresentationFormat>全屏显示(16:9)</PresentationFormat>
  <Paragraphs>336</Paragraphs>
  <Slides>28</Slides>
  <Notes>11</Notes>
  <HiddenSlides>0</HiddenSlides>
  <MMClips>4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楷体</vt:lpstr>
      <vt:lpstr>汉语拼音</vt:lpstr>
      <vt:lpstr>微软雅黑</vt:lpstr>
      <vt:lpstr>黑体</vt:lpstr>
      <vt:lpstr>Kaiti SC</vt:lpstr>
      <vt:lpstr>Calibri</vt:lpstr>
      <vt:lpstr>Arial Unicode MS</vt:lpstr>
      <vt:lpstr>GB Pinyinok-B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398</cp:revision>
  <dcterms:created xsi:type="dcterms:W3CDTF">2017-03-17T02:28:00Z</dcterms:created>
  <dcterms:modified xsi:type="dcterms:W3CDTF">2022-11-28T16:31:38Z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0FAC5A4282F942B0B03B971410348E6F</vt:lpwstr>
  </property>
</Properties>
</file>