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wdp" ContentType="image/vnd.ms-photo"/>
  <Default Extension="emf" ContentType="image/x-emf"/>
  <Default Extension="png" ContentType="image/png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7"/>
  </p:notesMasterIdLst>
  <p:handoutMasterIdLst>
    <p:handoutMasterId r:id="rId34"/>
  </p:handoutMasterIdLst>
  <p:sldIdLst>
    <p:sldId id="1103" r:id="rId3"/>
    <p:sldId id="1316" r:id="rId4"/>
    <p:sldId id="1317" r:id="rId5"/>
    <p:sldId id="1318" r:id="rId6"/>
    <p:sldId id="1307" r:id="rId8"/>
    <p:sldId id="1327" r:id="rId9"/>
    <p:sldId id="1319" r:id="rId10"/>
    <p:sldId id="1320" r:id="rId11"/>
    <p:sldId id="1351" r:id="rId12"/>
    <p:sldId id="1349" r:id="rId13"/>
    <p:sldId id="1331" r:id="rId14"/>
    <p:sldId id="1271" r:id="rId15"/>
    <p:sldId id="1111" r:id="rId16"/>
    <p:sldId id="1333" r:id="rId17"/>
    <p:sldId id="1276" r:id="rId18"/>
    <p:sldId id="1322" r:id="rId19"/>
    <p:sldId id="1323" r:id="rId20"/>
    <p:sldId id="1326" r:id="rId21"/>
    <p:sldId id="1335" r:id="rId22"/>
    <p:sldId id="1336" r:id="rId23"/>
    <p:sldId id="1338" r:id="rId24"/>
    <p:sldId id="1282" r:id="rId25"/>
    <p:sldId id="1339" r:id="rId26"/>
    <p:sldId id="1297" r:id="rId27"/>
    <p:sldId id="1285" r:id="rId28"/>
    <p:sldId id="1343" r:id="rId29"/>
    <p:sldId id="1342" r:id="rId30"/>
    <p:sldId id="1325" r:id="rId31"/>
    <p:sldId id="1345" r:id="rId32"/>
    <p:sldId id="1347" r:id="rId33"/>
  </p:sldIdLst>
  <p:sldSz cx="9144000" cy="5143500" type="screen16x9"/>
  <p:notesSz cx="6858000" cy="9144000"/>
  <p:embeddedFontLst>
    <p:embeddedFont>
      <p:font typeface="微软雅黑" panose="020B0503020204020204" charset="-122"/>
      <p:regular r:id="rId39"/>
    </p:embeddedFont>
    <p:embeddedFont>
      <p:font typeface="楷体" panose="02010609060101010101" pitchFamily="49" charset="-122"/>
      <p:regular r:id="rId40"/>
    </p:embeddedFont>
    <p:embeddedFont>
      <p:font typeface="汉语拼音" panose="020B0604020202020204" pitchFamily="34" charset="0"/>
      <p:regular r:id="rId41"/>
    </p:embeddedFont>
    <p:embeddedFont>
      <p:font typeface="黑体" panose="02010609060101010101" pitchFamily="49" charset="-122"/>
      <p:regular r:id="rId42"/>
    </p:embeddedFont>
    <p:embeddedFont>
      <p:font typeface="Calibri" panose="020F0502020204030204" pitchFamily="34" charset="0"/>
      <p:regular r:id="rId43"/>
      <p:bold r:id="rId44"/>
      <p:italic r:id="rId45"/>
      <p:boldItalic r:id="rId46"/>
    </p:embeddedFont>
    <p:embeddedFont>
      <p:font typeface="方正粗黑宋简体" panose="02000000000000000000" pitchFamily="2" charset="-122"/>
      <p:regular r:id="rId47"/>
    </p:embeddedFont>
  </p:embeddedFontLst>
  <p:custDataLst>
    <p:tags r:id="rId4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66"/>
    <a:srgbClr val="0000FF"/>
    <a:srgbClr val="00CC99"/>
    <a:srgbClr val="003300"/>
    <a:srgbClr val="006600"/>
    <a:srgbClr val="FF0000"/>
    <a:srgbClr val="FF00FF"/>
    <a:srgbClr val="D60093"/>
    <a:srgbClr val="0066FF"/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339" autoAdjust="0"/>
    <p:restoredTop sz="94705" autoAdjust="0"/>
  </p:normalViewPr>
  <p:slideViewPr>
    <p:cSldViewPr>
      <p:cViewPr>
        <p:scale>
          <a:sx n="100" d="100"/>
          <a:sy n="100" d="100"/>
        </p:scale>
        <p:origin x="-582" y="-402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64"/>
        <p:guide pos="228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8" Type="http://schemas.openxmlformats.org/officeDocument/2006/relationships/tags" Target="tags/tag9.xml"/><Relationship Id="rId47" Type="http://schemas.openxmlformats.org/officeDocument/2006/relationships/font" Target="fonts/font9.fntdata"/><Relationship Id="rId46" Type="http://schemas.openxmlformats.org/officeDocument/2006/relationships/font" Target="fonts/font8.fntdata"/><Relationship Id="rId45" Type="http://schemas.openxmlformats.org/officeDocument/2006/relationships/font" Target="fonts/font7.fntdata"/><Relationship Id="rId44" Type="http://schemas.openxmlformats.org/officeDocument/2006/relationships/font" Target="fonts/font6.fntdata"/><Relationship Id="rId43" Type="http://schemas.openxmlformats.org/officeDocument/2006/relationships/font" Target="fonts/font5.fntdata"/><Relationship Id="rId42" Type="http://schemas.openxmlformats.org/officeDocument/2006/relationships/font" Target="fonts/font4.fntdata"/><Relationship Id="rId41" Type="http://schemas.openxmlformats.org/officeDocument/2006/relationships/font" Target="fonts/font3.fntdata"/><Relationship Id="rId40" Type="http://schemas.openxmlformats.org/officeDocument/2006/relationships/font" Target="fonts/font2.fntdata"/><Relationship Id="rId4" Type="http://schemas.openxmlformats.org/officeDocument/2006/relationships/slide" Target="slides/slide2.xml"/><Relationship Id="rId39" Type="http://schemas.openxmlformats.org/officeDocument/2006/relationships/font" Target="fonts/font1.fntdata"/><Relationship Id="rId38" Type="http://schemas.openxmlformats.org/officeDocument/2006/relationships/commentAuthors" Target="commentAuthors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2.png"/><Relationship Id="rId7" Type="http://schemas.openxmlformats.org/officeDocument/2006/relationships/image" Target="../media/image1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5d0e04624c941.jp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190" y="0"/>
            <a:ext cx="9175189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20.xml"/><Relationship Id="rId4" Type="http://schemas.openxmlformats.org/officeDocument/2006/relationships/slide" Target="slide1.xml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46.png"/><Relationship Id="rId8" Type="http://schemas.microsoft.com/office/2007/relationships/hdphoto" Target="../media/image45.wdp"/><Relationship Id="rId7" Type="http://schemas.openxmlformats.org/officeDocument/2006/relationships/image" Target="../media/image44.png"/><Relationship Id="rId6" Type="http://schemas.openxmlformats.org/officeDocument/2006/relationships/image" Target="../media/image43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microsoft.com/office/2007/relationships/hdphoto" Target="../media/image42.wdp"/><Relationship Id="rId2" Type="http://schemas.openxmlformats.org/officeDocument/2006/relationships/image" Target="../media/image41.png"/><Relationship Id="rId12" Type="http://schemas.openxmlformats.org/officeDocument/2006/relationships/notesSlide" Target="../notesSlides/notesSlide6.xml"/><Relationship Id="rId11" Type="http://schemas.openxmlformats.org/officeDocument/2006/relationships/slideLayout" Target="../slideLayouts/slideLayout2.xml"/><Relationship Id="rId10" Type="http://schemas.microsoft.com/office/2007/relationships/hdphoto" Target="../media/image47.wdp"/><Relationship Id="rId1" Type="http://schemas.openxmlformats.org/officeDocument/2006/relationships/image" Target="../media/image33.emf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55.png"/><Relationship Id="rId7" Type="http://schemas.openxmlformats.org/officeDocument/2006/relationships/image" Target="../media/image54.emf"/><Relationship Id="rId6" Type="http://schemas.microsoft.com/office/2007/relationships/hdphoto" Target="../media/image53.wdp"/><Relationship Id="rId5" Type="http://schemas.openxmlformats.org/officeDocument/2006/relationships/image" Target="../media/image52.png"/><Relationship Id="rId4" Type="http://schemas.microsoft.com/office/2007/relationships/hdphoto" Target="../media/image51.wdp"/><Relationship Id="rId3" Type="http://schemas.openxmlformats.org/officeDocument/2006/relationships/image" Target="../media/image50.png"/><Relationship Id="rId2" Type="http://schemas.microsoft.com/office/2007/relationships/hdphoto" Target="../media/image49.wdp"/><Relationship Id="rId10" Type="http://schemas.openxmlformats.org/officeDocument/2006/relationships/notesSlide" Target="../notesSlides/notesSlide7.xml"/><Relationship Id="rId1" Type="http://schemas.openxmlformats.org/officeDocument/2006/relationships/image" Target="../media/image48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4" Type="http://schemas.microsoft.com/office/2007/relationships/hdphoto" Target="../media/image53.wdp"/><Relationship Id="rId3" Type="http://schemas.openxmlformats.org/officeDocument/2006/relationships/image" Target="../media/image52.png"/><Relationship Id="rId2" Type="http://schemas.microsoft.com/office/2007/relationships/hdphoto" Target="../media/image25.wdp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8.png"/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image" Target="../media/image23.emf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0.GIF"/><Relationship Id="rId3" Type="http://schemas.openxmlformats.org/officeDocument/2006/relationships/image" Target="../media/image59.GIF"/><Relationship Id="rId2" Type="http://schemas.microsoft.com/office/2007/relationships/hdphoto" Target="../media/image25.wdp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microsoft.com/office/2007/relationships/hdphoto" Target="../media/image67.wdp"/><Relationship Id="rId6" Type="http://schemas.openxmlformats.org/officeDocument/2006/relationships/image" Target="../media/image66.png"/><Relationship Id="rId5" Type="http://schemas.microsoft.com/office/2007/relationships/hdphoto" Target="../media/image65.wdp"/><Relationship Id="rId4" Type="http://schemas.openxmlformats.org/officeDocument/2006/relationships/image" Target="../media/image64.png"/><Relationship Id="rId3" Type="http://schemas.microsoft.com/office/2007/relationships/hdphoto" Target="../media/image63.wdp"/><Relationship Id="rId2" Type="http://schemas.openxmlformats.org/officeDocument/2006/relationships/image" Target="../media/image62.png"/><Relationship Id="rId1" Type="http://schemas.openxmlformats.org/officeDocument/2006/relationships/image" Target="../media/image61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image" Target="../media/image69.png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68.png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70.png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hyperlink" Target="&#36164;&#26009;&#38142;&#25509;/&#35270;&#39057;/&#21482;.mp4" TargetMode="Externa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hyperlink" Target="&#36164;&#26009;&#38142;&#25509;/&#35270;&#39057;/&#30707;.mp4" TargetMode="Externa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hyperlink" Target="&#36164;&#26009;&#38142;&#25509;/&#35270;&#39057;/&#35265;.mp4" TargetMode="Externa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audio" Target="../media/audio2.wav"/><Relationship Id="rId8" Type="http://schemas.openxmlformats.org/officeDocument/2006/relationships/audio" Target="../media/audio1.wav"/><Relationship Id="rId7" Type="http://schemas.openxmlformats.org/officeDocument/2006/relationships/image" Target="../media/image77.png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71.emf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microsoft.com/office/2007/relationships/hdphoto" Target="../media/image10.wdp"/><Relationship Id="rId5" Type="http://schemas.openxmlformats.org/officeDocument/2006/relationships/image" Target="../media/image9.png"/><Relationship Id="rId4" Type="http://schemas.openxmlformats.org/officeDocument/2006/relationships/image" Target="../media/image8.GIF"/><Relationship Id="rId3" Type="http://schemas.openxmlformats.org/officeDocument/2006/relationships/image" Target="../media/image7.png"/><Relationship Id="rId2" Type="http://schemas.openxmlformats.org/officeDocument/2006/relationships/hyperlink" Target="&#36164;&#26009;&#38142;&#25509;/&#35270;&#39057;/&#35838;&#25991;&#26391;&#35835;13&#20044;&#40486;&#21917;&#27700;.mp4" TargetMode="External"/><Relationship Id="rId1" Type="http://schemas.openxmlformats.org/officeDocument/2006/relationships/image" Target="../media/image6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.wav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2.xml"/><Relationship Id="rId6" Type="http://schemas.microsoft.com/office/2007/relationships/hdphoto" Target="../media/image53.wdp"/><Relationship Id="rId5" Type="http://schemas.openxmlformats.org/officeDocument/2006/relationships/image" Target="../media/image52.png"/><Relationship Id="rId4" Type="http://schemas.microsoft.com/office/2007/relationships/hdphoto" Target="../media/image51.wdp"/><Relationship Id="rId3" Type="http://schemas.openxmlformats.org/officeDocument/2006/relationships/image" Target="../media/image50.png"/><Relationship Id="rId2" Type="http://schemas.microsoft.com/office/2007/relationships/hdphoto" Target="../media/image49.wdp"/><Relationship Id="rId1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5.png"/><Relationship Id="rId3" Type="http://schemas.openxmlformats.org/officeDocument/2006/relationships/image" Target="../media/image54.emf"/><Relationship Id="rId2" Type="http://schemas.microsoft.com/office/2007/relationships/hdphoto" Target="../media/image79.wdp"/><Relationship Id="rId1" Type="http://schemas.openxmlformats.org/officeDocument/2006/relationships/image" Target="../media/image7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81.wdp"/><Relationship Id="rId1" Type="http://schemas.openxmlformats.org/officeDocument/2006/relationships/image" Target="../media/image80.png"/></Relationships>
</file>

<file path=ppt/slides/_rels/slide24.xml.rels><?xml version="1.0" encoding="UTF-8" standalone="yes"?>
<Relationships xmlns="http://schemas.openxmlformats.org/package/2006/relationships"><Relationship Id="rId9" Type="http://schemas.microsoft.com/office/2007/relationships/hdphoto" Target="../media/image87.wdp"/><Relationship Id="rId8" Type="http://schemas.openxmlformats.org/officeDocument/2006/relationships/image" Target="../media/image86.png"/><Relationship Id="rId7" Type="http://schemas.microsoft.com/office/2007/relationships/hdphoto" Target="../media/image85.wdp"/><Relationship Id="rId6" Type="http://schemas.openxmlformats.org/officeDocument/2006/relationships/image" Target="../media/image84.png"/><Relationship Id="rId5" Type="http://schemas.openxmlformats.org/officeDocument/2006/relationships/image" Target="../media/image61.png"/><Relationship Id="rId4" Type="http://schemas.microsoft.com/office/2007/relationships/hdphoto" Target="../media/image65.wdp"/><Relationship Id="rId3" Type="http://schemas.openxmlformats.org/officeDocument/2006/relationships/image" Target="../media/image64.png"/><Relationship Id="rId2" Type="http://schemas.microsoft.com/office/2007/relationships/hdphoto" Target="../media/image83.wdp"/><Relationship Id="rId14" Type="http://schemas.openxmlformats.org/officeDocument/2006/relationships/slideLayout" Target="../slideLayouts/slideLayout1.xml"/><Relationship Id="rId13" Type="http://schemas.microsoft.com/office/2007/relationships/hdphoto" Target="../media/image91.wdp"/><Relationship Id="rId12" Type="http://schemas.openxmlformats.org/officeDocument/2006/relationships/image" Target="../media/image90.png"/><Relationship Id="rId11" Type="http://schemas.microsoft.com/office/2007/relationships/hdphoto" Target="../media/image89.wdp"/><Relationship Id="rId10" Type="http://schemas.openxmlformats.org/officeDocument/2006/relationships/image" Target="../media/image88.png"/><Relationship Id="rId1" Type="http://schemas.openxmlformats.org/officeDocument/2006/relationships/image" Target="../media/image8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96.png"/><Relationship Id="rId7" Type="http://schemas.openxmlformats.org/officeDocument/2006/relationships/image" Target="../media/image95.png"/><Relationship Id="rId6" Type="http://schemas.openxmlformats.org/officeDocument/2006/relationships/image" Target="../media/image94.png"/><Relationship Id="rId5" Type="http://schemas.microsoft.com/office/2007/relationships/hdphoto" Target="../media/image93.wdp"/><Relationship Id="rId4" Type="http://schemas.openxmlformats.org/officeDocument/2006/relationships/image" Target="../media/image92.png"/><Relationship Id="rId3" Type="http://schemas.microsoft.com/office/2007/relationships/hdphoto" Target="../media/image65.wdp"/><Relationship Id="rId2" Type="http://schemas.openxmlformats.org/officeDocument/2006/relationships/image" Target="../media/image64.png"/><Relationship Id="rId1" Type="http://schemas.openxmlformats.org/officeDocument/2006/relationships/image" Target="../media/image61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9.GIF"/><Relationship Id="rId2" Type="http://schemas.openxmlformats.org/officeDocument/2006/relationships/image" Target="../media/image98.GIF"/><Relationship Id="rId1" Type="http://schemas.openxmlformats.org/officeDocument/2006/relationships/image" Target="../media/image97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0.png"/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hyperlink" Target="&#36164;&#26009;&#38142;&#25509;/&#35270;&#39057;/&#20986;.mp4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1.png"/><Relationship Id="rId1" Type="http://schemas.openxmlformats.org/officeDocument/2006/relationships/image" Target="../media/image100.emf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png"/><Relationship Id="rId8" Type="http://schemas.microsoft.com/office/2007/relationships/hdphoto" Target="../media/image18.wdp"/><Relationship Id="rId7" Type="http://schemas.openxmlformats.org/officeDocument/2006/relationships/image" Target="../media/image17.png"/><Relationship Id="rId6" Type="http://schemas.openxmlformats.org/officeDocument/2006/relationships/image" Target="../media/image16.png"/><Relationship Id="rId5" Type="http://schemas.microsoft.com/office/2007/relationships/hdphoto" Target="../media/image15.wdp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microsoft.com/office/2007/relationships/hdphoto" Target="../media/image12.wdp"/><Relationship Id="rId13" Type="http://schemas.openxmlformats.org/officeDocument/2006/relationships/slideLayout" Target="../slideLayouts/slideLayout2.xml"/><Relationship Id="rId12" Type="http://schemas.microsoft.com/office/2007/relationships/hdphoto" Target="../media/image22.wdp"/><Relationship Id="rId11" Type="http://schemas.openxmlformats.org/officeDocument/2006/relationships/image" Target="../media/image21.png"/><Relationship Id="rId10" Type="http://schemas.microsoft.com/office/2007/relationships/hdphoto" Target="../media/image20.wdp"/><Relationship Id="rId1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GIF"/><Relationship Id="rId4" Type="http://schemas.openxmlformats.org/officeDocument/2006/relationships/image" Target="../media/image72.png"/><Relationship Id="rId3" Type="http://schemas.openxmlformats.org/officeDocument/2006/relationships/image" Target="../media/image71.emf"/><Relationship Id="rId2" Type="http://schemas.openxmlformats.org/officeDocument/2006/relationships/image" Target="../media/image102.png"/><Relationship Id="rId1" Type="http://schemas.openxmlformats.org/officeDocument/2006/relationships/hyperlink" Target="&#36164;&#26009;&#38142;&#25509;/&#35270;&#39057;/&#23383;&#35789;&#21548;&#20889;13&#20044;&#40486;&#21917;&#27700;.mp4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2.png"/><Relationship Id="rId8" Type="http://schemas.microsoft.com/office/2007/relationships/hdphoto" Target="../media/image31.wdp"/><Relationship Id="rId7" Type="http://schemas.openxmlformats.org/officeDocument/2006/relationships/image" Target="../media/image30.png"/><Relationship Id="rId6" Type="http://schemas.microsoft.com/office/2007/relationships/hdphoto" Target="../media/image29.wdp"/><Relationship Id="rId5" Type="http://schemas.openxmlformats.org/officeDocument/2006/relationships/image" Target="../media/image28.png"/><Relationship Id="rId4" Type="http://schemas.microsoft.com/office/2007/relationships/hdphoto" Target="../media/image27.wdp"/><Relationship Id="rId3" Type="http://schemas.openxmlformats.org/officeDocument/2006/relationships/image" Target="../media/image26.png"/><Relationship Id="rId2" Type="http://schemas.microsoft.com/office/2007/relationships/hdphoto" Target="../media/image25.wdp"/><Relationship Id="rId11" Type="http://schemas.openxmlformats.org/officeDocument/2006/relationships/notesSlide" Target="../notesSlides/notesSlide2.xml"/><Relationship Id="rId10" Type="http://schemas.openxmlformats.org/officeDocument/2006/relationships/slideLayout" Target="../slideLayouts/slideLayout4.xml"/><Relationship Id="rId1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emf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3.xml"/><Relationship Id="rId4" Type="http://schemas.microsoft.com/office/2007/relationships/hdphoto" Target="../media/image37.wdp"/><Relationship Id="rId3" Type="http://schemas.openxmlformats.org/officeDocument/2006/relationships/image" Target="../media/image36.png"/><Relationship Id="rId2" Type="http://schemas.microsoft.com/office/2007/relationships/hdphoto" Target="../media/image35.wdp"/><Relationship Id="rId1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069" y="-64649"/>
            <a:ext cx="9209122" cy="5228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2987824" y="3363838"/>
            <a:ext cx="3096344" cy="1512169"/>
          </a:xfrm>
          <a:prstGeom prst="rect">
            <a:avLst/>
          </a:prstGeom>
          <a:solidFill>
            <a:schemeClr val="bg1">
              <a:alpha val="87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1"/>
          <p:cNvSpPr txBox="1"/>
          <p:nvPr/>
        </p:nvSpPr>
        <p:spPr>
          <a:xfrm>
            <a:off x="3183283" y="411510"/>
            <a:ext cx="6357269" cy="108491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400" b="1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6600" b="1" smtClean="0">
                <a:ln w="9525">
                  <a:noFill/>
                  <a:prstDash val="solid"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乌鸦喝水</a:t>
            </a:r>
            <a:endParaRPr lang="zh-CN" altLang="en-US" sz="6600" b="1" dirty="0">
              <a:ln w="9525">
                <a:noFill/>
                <a:prstDash val="solid"/>
              </a:ln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07904" y="104314"/>
            <a:ext cx="34563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ln w="9525">
                  <a:noFill/>
                  <a:prstDash val="solid"/>
                </a:ln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wū    yā    hē   shuǐ</a:t>
            </a:r>
            <a:endParaRPr lang="zh-CN" altLang="en-US" sz="2800" b="1" dirty="0">
              <a:ln w="9525">
                <a:noFill/>
                <a:prstDash val="solid"/>
              </a:ln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779698" y="636245"/>
            <a:ext cx="807170" cy="807171"/>
            <a:chOff x="1683888" y="876657"/>
            <a:chExt cx="975013" cy="975013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83888" y="876657"/>
              <a:ext cx="975013" cy="975013"/>
            </a:xfrm>
            <a:prstGeom prst="rect">
              <a:avLst/>
            </a:prstGeom>
          </p:spPr>
        </p:pic>
        <p:sp>
          <p:nvSpPr>
            <p:cNvPr id="23" name="文本框 6"/>
            <p:cNvSpPr txBox="1"/>
            <p:nvPr/>
          </p:nvSpPr>
          <p:spPr>
            <a:xfrm>
              <a:off x="1719283" y="900678"/>
              <a:ext cx="824877" cy="8550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4000" b="1" kern="600" spc="-70" smtClean="0">
                  <a:solidFill>
                    <a:srgbClr val="FF6E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13</a:t>
              </a:r>
              <a:endParaRPr kumimoji="1" lang="zh-CN" altLang="en-US" sz="4800" b="1" kern="600" spc="-70" dirty="0">
                <a:solidFill>
                  <a:srgbClr val="FF6E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107504" y="51470"/>
            <a:ext cx="3071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 一年级 上册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131840" y="3467613"/>
            <a:ext cx="2816764" cy="646331"/>
            <a:chOff x="5499652" y="3435846"/>
            <a:chExt cx="2816764" cy="646330"/>
          </a:xfrm>
        </p:grpSpPr>
        <p:sp>
          <p:nvSpPr>
            <p:cNvPr id="27" name="文本框 15">
              <a:hlinkClick r:id="rId4" action="ppaction://hlinksldjump"/>
            </p:cNvPr>
            <p:cNvSpPr txBox="1"/>
            <p:nvPr/>
          </p:nvSpPr>
          <p:spPr>
            <a:xfrm>
              <a:off x="5634111" y="3435846"/>
              <a:ext cx="2547846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6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第一课时</a:t>
              </a:r>
              <a:endPara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8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  <p:sp>
          <p:nvSpPr>
            <p:cNvPr id="29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</p:grpSp>
      <p:grpSp>
        <p:nvGrpSpPr>
          <p:cNvPr id="30" name="组合 29"/>
          <p:cNvGrpSpPr/>
          <p:nvPr/>
        </p:nvGrpSpPr>
        <p:grpSpPr>
          <a:xfrm>
            <a:off x="3131840" y="4229676"/>
            <a:ext cx="2816764" cy="646331"/>
            <a:chOff x="5499652" y="4197909"/>
            <a:chExt cx="2816764" cy="646330"/>
          </a:xfrm>
        </p:grpSpPr>
        <p:sp>
          <p:nvSpPr>
            <p:cNvPr id="31" name="文本框 15">
              <a:hlinkClick r:id="rId5" action="ppaction://hlinksldjump"/>
            </p:cNvPr>
            <p:cNvSpPr txBox="1"/>
            <p:nvPr/>
          </p:nvSpPr>
          <p:spPr>
            <a:xfrm>
              <a:off x="5634111" y="4197909"/>
              <a:ext cx="2547846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6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第二课时</a:t>
              </a:r>
              <a:endPara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2" name="iconfont-1191-870150"/>
            <p:cNvSpPr>
              <a:spLocks noChangeAspect="1"/>
            </p:cNvSpPr>
            <p:nvPr/>
          </p:nvSpPr>
          <p:spPr bwMode="auto">
            <a:xfrm>
              <a:off x="8033446" y="4308847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  <p:sp>
          <p:nvSpPr>
            <p:cNvPr id="33" name="iconfont-1191-870150"/>
            <p:cNvSpPr>
              <a:spLocks noChangeAspect="1"/>
            </p:cNvSpPr>
            <p:nvPr/>
          </p:nvSpPr>
          <p:spPr bwMode="auto">
            <a:xfrm rot="10800000">
              <a:off x="5499652" y="4308848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矩形 84"/>
          <p:cNvSpPr/>
          <p:nvPr/>
        </p:nvSpPr>
        <p:spPr>
          <a:xfrm>
            <a:off x="6696272" y="406512"/>
            <a:ext cx="1148350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开始</a:t>
            </a:r>
            <a:endParaRPr lang="en-US" altLang="zh-CN" sz="28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2483770" y="51470"/>
            <a:ext cx="3771295" cy="690116"/>
            <a:chOff x="55663" y="2643758"/>
            <a:chExt cx="3771295" cy="690116"/>
          </a:xfrm>
        </p:grpSpPr>
        <p:sp>
          <p:nvSpPr>
            <p:cNvPr id="87" name="文本框 15"/>
            <p:cNvSpPr txBox="1"/>
            <p:nvPr/>
          </p:nvSpPr>
          <p:spPr>
            <a:xfrm>
              <a:off x="903136" y="2643758"/>
              <a:ext cx="20763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smtClean="0">
                  <a:latin typeface="宋体" panose="02010600030101010101" pitchFamily="2" charset="-122"/>
                  <a:ea typeface="宋体" panose="02010600030101010101" pitchFamily="2" charset="-122"/>
                </a:rPr>
                <a:t>识字</a:t>
              </a:r>
              <a:r>
                <a:rPr kumimoji="1" lang="zh-CN" altLang="en-US" sz="3600" b="1">
                  <a:latin typeface="宋体" panose="02010600030101010101" pitchFamily="2" charset="-122"/>
                  <a:ea typeface="宋体" panose="02010600030101010101" pitchFamily="2" charset="-122"/>
                </a:rPr>
                <a:t>游戏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55663" y="2787774"/>
              <a:ext cx="3771295" cy="546100"/>
              <a:chOff x="2270085" y="409406"/>
              <a:chExt cx="3771295" cy="546100"/>
            </a:xfrm>
          </p:grpSpPr>
          <p:pic>
            <p:nvPicPr>
              <p:cNvPr id="89" name="图片 88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270085" y="409406"/>
                <a:ext cx="749300" cy="546100"/>
              </a:xfrm>
              <a:prstGeom prst="rect">
                <a:avLst/>
              </a:prstGeom>
            </p:spPr>
          </p:pic>
          <p:pic>
            <p:nvPicPr>
              <p:cNvPr id="90" name="图片 89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flipH="1">
                <a:off x="5292080" y="409406"/>
                <a:ext cx="749300" cy="546100"/>
              </a:xfrm>
              <a:prstGeom prst="rect">
                <a:avLst/>
              </a:prstGeom>
            </p:spPr>
          </p:pic>
        </p:grpSp>
      </p:grpSp>
      <p:grpSp>
        <p:nvGrpSpPr>
          <p:cNvPr id="2" name="组合 1"/>
          <p:cNvGrpSpPr/>
          <p:nvPr/>
        </p:nvGrpSpPr>
        <p:grpSpPr>
          <a:xfrm flipH="1">
            <a:off x="3835540" y="1466143"/>
            <a:ext cx="620258" cy="817575"/>
            <a:chOff x="655044" y="1491630"/>
            <a:chExt cx="1204457" cy="1200329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3371" b="95131" l="1299" r="97403"/>
                      </a14:imgEffect>
                      <a14:imgEffect>
                        <a14:saturation sat="200000"/>
                      </a14:imgEffect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55044" y="1563637"/>
              <a:ext cx="1204457" cy="10441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0" name="矩形 59"/>
            <p:cNvSpPr/>
            <p:nvPr/>
          </p:nvSpPr>
          <p:spPr>
            <a:xfrm>
              <a:off x="683568" y="1491630"/>
              <a:ext cx="986870" cy="1200329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lvl="0" algn="ctr">
                <a:defRPr/>
              </a:pPr>
              <a:r>
                <a:rPr lang="zh-CN" altLang="en-US" sz="4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法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 flipH="1">
            <a:off x="5751942" y="1466143"/>
            <a:ext cx="620258" cy="817575"/>
            <a:chOff x="655044" y="1491630"/>
            <a:chExt cx="1204457" cy="1200329"/>
          </a:xfrm>
        </p:grpSpPr>
        <p:pic>
          <p:nvPicPr>
            <p:cNvPr id="92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3371" b="95131" l="1299" r="97403"/>
                      </a14:imgEffect>
                      <a14:imgEffect>
                        <a14:saturation sat="200000"/>
                      </a14:imgEffect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55044" y="1563637"/>
              <a:ext cx="1204457" cy="10441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3" name="矩形 92"/>
            <p:cNvSpPr/>
            <p:nvPr/>
          </p:nvSpPr>
          <p:spPr>
            <a:xfrm>
              <a:off x="683568" y="1491630"/>
              <a:ext cx="986870" cy="1200329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lvl="0" algn="ctr">
                <a:defRPr/>
              </a:pPr>
              <a:r>
                <a:rPr lang="zh-CN" altLang="en-US" sz="4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乌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 flipH="1">
            <a:off x="7840174" y="1466143"/>
            <a:ext cx="620258" cy="817575"/>
            <a:chOff x="655044" y="1491630"/>
            <a:chExt cx="1204457" cy="1200329"/>
          </a:xfrm>
        </p:grpSpPr>
        <p:pic>
          <p:nvPicPr>
            <p:cNvPr id="95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3371" b="95131" l="1299" r="97403"/>
                      </a14:imgEffect>
                      <a14:imgEffect>
                        <a14:saturation sat="200000"/>
                      </a14:imgEffect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55044" y="1563637"/>
              <a:ext cx="1204457" cy="10441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6" name="矩形 95"/>
            <p:cNvSpPr/>
            <p:nvPr/>
          </p:nvSpPr>
          <p:spPr>
            <a:xfrm>
              <a:off x="683568" y="1491630"/>
              <a:ext cx="986870" cy="1200329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lvl="0" algn="ctr">
                <a:defRPr/>
              </a:pPr>
              <a:r>
                <a:rPr lang="zh-CN" altLang="en-US" sz="4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找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 flipH="1">
            <a:off x="3835540" y="2594464"/>
            <a:ext cx="620258" cy="817575"/>
            <a:chOff x="655044" y="1491630"/>
            <a:chExt cx="1204457" cy="1200329"/>
          </a:xfrm>
        </p:grpSpPr>
        <p:pic>
          <p:nvPicPr>
            <p:cNvPr id="101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3371" b="95131" l="1299" r="97403"/>
                      </a14:imgEffect>
                      <a14:imgEffect>
                        <a14:saturation sat="200000"/>
                      </a14:imgEffect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55044" y="1563637"/>
              <a:ext cx="1204457" cy="10441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2" name="矩形 101"/>
            <p:cNvSpPr/>
            <p:nvPr/>
          </p:nvSpPr>
          <p:spPr>
            <a:xfrm>
              <a:off x="683568" y="1491630"/>
              <a:ext cx="986870" cy="1200329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lvl="0" algn="ctr">
                <a:defRPr/>
              </a:pPr>
              <a:r>
                <a:rPr lang="zh-CN" altLang="en-US" sz="4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办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 flipH="1">
            <a:off x="5751942" y="2594464"/>
            <a:ext cx="620258" cy="817575"/>
            <a:chOff x="655044" y="1491630"/>
            <a:chExt cx="1204457" cy="1200329"/>
          </a:xfrm>
        </p:grpSpPr>
        <p:pic>
          <p:nvPicPr>
            <p:cNvPr id="104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3371" b="95131" l="1299" r="97403"/>
                      </a14:imgEffect>
                      <a14:imgEffect>
                        <a14:saturation sat="200000"/>
                      </a14:imgEffect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55044" y="1563637"/>
              <a:ext cx="1204457" cy="10441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5" name="矩形 104"/>
            <p:cNvSpPr/>
            <p:nvPr/>
          </p:nvSpPr>
          <p:spPr>
            <a:xfrm>
              <a:off x="683568" y="1491630"/>
              <a:ext cx="986870" cy="1200329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lvl="0" algn="ctr">
                <a:defRPr/>
              </a:pPr>
              <a:r>
                <a:rPr lang="zh-CN" altLang="en-US" sz="4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许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 flipH="1">
            <a:off x="7840174" y="2594464"/>
            <a:ext cx="620258" cy="817575"/>
            <a:chOff x="655044" y="1491630"/>
            <a:chExt cx="1204457" cy="1200329"/>
          </a:xfrm>
        </p:grpSpPr>
        <p:pic>
          <p:nvPicPr>
            <p:cNvPr id="107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3371" b="95131" l="1299" r="97403"/>
                      </a14:imgEffect>
                      <a14:imgEffect>
                        <a14:saturation sat="200000"/>
                      </a14:imgEffect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55044" y="1563637"/>
              <a:ext cx="1204457" cy="10441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8" name="矩形 107"/>
            <p:cNvSpPr/>
            <p:nvPr/>
          </p:nvSpPr>
          <p:spPr>
            <a:xfrm>
              <a:off x="683568" y="1491630"/>
              <a:ext cx="986870" cy="1200329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lvl="0" algn="ctr">
                <a:defRPr/>
              </a:pPr>
              <a:r>
                <a:rPr lang="zh-CN" altLang="en-US" sz="4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放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 flipH="1">
            <a:off x="3835540" y="3842407"/>
            <a:ext cx="620258" cy="817575"/>
            <a:chOff x="655044" y="1491630"/>
            <a:chExt cx="1204457" cy="1200329"/>
          </a:xfrm>
        </p:grpSpPr>
        <p:pic>
          <p:nvPicPr>
            <p:cNvPr id="110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3371" b="95131" l="1299" r="97403"/>
                      </a14:imgEffect>
                      <a14:imgEffect>
                        <a14:saturation sat="200000"/>
                      </a14:imgEffect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55044" y="1563637"/>
              <a:ext cx="1204457" cy="10441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1" name="矩形 110"/>
            <p:cNvSpPr/>
            <p:nvPr/>
          </p:nvSpPr>
          <p:spPr>
            <a:xfrm>
              <a:off x="683568" y="1491630"/>
              <a:ext cx="986870" cy="1200329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lvl="0" algn="ctr">
                <a:defRPr/>
              </a:pPr>
              <a:r>
                <a:rPr lang="zh-CN" altLang="en-US" sz="4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进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 flipH="1">
            <a:off x="5751942" y="3842407"/>
            <a:ext cx="620258" cy="817575"/>
            <a:chOff x="655044" y="1491630"/>
            <a:chExt cx="1204457" cy="1200329"/>
          </a:xfrm>
        </p:grpSpPr>
        <p:pic>
          <p:nvPicPr>
            <p:cNvPr id="113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3371" b="95131" l="1299" r="97403"/>
                      </a14:imgEffect>
                      <a14:imgEffect>
                        <a14:saturation sat="200000"/>
                      </a14:imgEffect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55044" y="1563637"/>
              <a:ext cx="1204457" cy="10441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4" name="矩形 113"/>
            <p:cNvSpPr/>
            <p:nvPr/>
          </p:nvSpPr>
          <p:spPr>
            <a:xfrm>
              <a:off x="683568" y="1491630"/>
              <a:ext cx="986870" cy="1200329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lvl="0" algn="ctr">
                <a:defRPr/>
              </a:pPr>
              <a:r>
                <a:rPr lang="zh-CN" altLang="en-US" sz="4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高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 flipH="1">
            <a:off x="7840174" y="3842407"/>
            <a:ext cx="620258" cy="817575"/>
            <a:chOff x="655044" y="1491630"/>
            <a:chExt cx="1204457" cy="1200329"/>
          </a:xfrm>
        </p:grpSpPr>
        <p:pic>
          <p:nvPicPr>
            <p:cNvPr id="116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3371" b="95131" l="1299" r="97403"/>
                      </a14:imgEffect>
                      <a14:imgEffect>
                        <a14:saturation sat="200000"/>
                      </a14:imgEffect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55044" y="1563637"/>
              <a:ext cx="1204457" cy="10441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7" name="矩形 116"/>
            <p:cNvSpPr/>
            <p:nvPr/>
          </p:nvSpPr>
          <p:spPr>
            <a:xfrm>
              <a:off x="683568" y="1491630"/>
              <a:ext cx="986870" cy="1200329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lvl="0" algn="ctr">
                <a:defRPr/>
              </a:pPr>
              <a:r>
                <a:rPr lang="zh-CN" altLang="en-US" sz="4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旁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 flipH="1">
            <a:off x="2323372" y="2594464"/>
            <a:ext cx="620258" cy="817575"/>
            <a:chOff x="655044" y="1491630"/>
            <a:chExt cx="1204457" cy="1200329"/>
          </a:xfrm>
        </p:grpSpPr>
        <p:pic>
          <p:nvPicPr>
            <p:cNvPr id="125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3371" b="95131" l="1299" r="97403"/>
                      </a14:imgEffect>
                      <a14:imgEffect>
                        <a14:saturation sat="200000"/>
                      </a14:imgEffect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55044" y="1563637"/>
              <a:ext cx="1204457" cy="10441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6" name="矩形 125"/>
            <p:cNvSpPr/>
            <p:nvPr/>
          </p:nvSpPr>
          <p:spPr>
            <a:xfrm>
              <a:off x="683568" y="1491630"/>
              <a:ext cx="986870" cy="1200329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lvl="0" algn="ctr">
                <a:defRPr/>
              </a:pPr>
              <a:r>
                <a:rPr lang="zh-CN" altLang="en-US" sz="4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鸦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 flipH="1">
            <a:off x="2323372" y="1466143"/>
            <a:ext cx="620258" cy="817575"/>
            <a:chOff x="655044" y="1491630"/>
            <a:chExt cx="1204457" cy="1200329"/>
          </a:xfrm>
        </p:grpSpPr>
        <p:pic>
          <p:nvPicPr>
            <p:cNvPr id="128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3371" b="95131" l="1299" r="97403"/>
                      </a14:imgEffect>
                      <a14:imgEffect>
                        <a14:saturation sat="200000"/>
                      </a14:imgEffect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55044" y="1563637"/>
              <a:ext cx="1204457" cy="10441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9" name="矩形 128"/>
            <p:cNvSpPr/>
            <p:nvPr/>
          </p:nvSpPr>
          <p:spPr>
            <a:xfrm>
              <a:off x="683568" y="1491630"/>
              <a:ext cx="986870" cy="1200329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lvl="0" algn="ctr">
                <a:defRPr/>
              </a:pPr>
              <a:r>
                <a:rPr lang="zh-CN" altLang="en-US" sz="4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处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3" name="矩形 132"/>
          <p:cNvSpPr/>
          <p:nvPr/>
        </p:nvSpPr>
        <p:spPr>
          <a:xfrm>
            <a:off x="179512" y="546815"/>
            <a:ext cx="2406137" cy="584775"/>
          </a:xfrm>
          <a:prstGeom prst="rect">
            <a:avLst/>
          </a:prstGeom>
          <a:effectLst>
            <a:glow rad="63500">
              <a:srgbClr val="00CC99">
                <a:alpha val="40000"/>
              </a:srgbClr>
            </a:glo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mtClean="0">
                <a:ln w="12700">
                  <a:solidFill>
                    <a:srgbClr val="00B050"/>
                  </a:solidFill>
                  <a:prstDash val="solid"/>
                </a:ln>
                <a:latin typeface="+mn-ea"/>
                <a:cs typeface="汉语拼音" panose="020B0604020202020204" pitchFamily="34" charset="0"/>
              </a:rPr>
              <a:t>乌鸦吃玉米</a:t>
            </a:r>
            <a:endParaRPr lang="en-US" altLang="zh-CN" sz="3200" b="1">
              <a:ln w="12700">
                <a:solidFill>
                  <a:srgbClr val="00B050"/>
                </a:solidFill>
                <a:prstDash val="solid"/>
              </a:ln>
              <a:latin typeface="+mn-ea"/>
              <a:cs typeface="汉语拼音" panose="020B0604020202020204" pitchFamily="34" charset="0"/>
            </a:endParaRPr>
          </a:p>
        </p:txBody>
      </p:sp>
      <p:pic>
        <p:nvPicPr>
          <p:cNvPr id="3" name="乌鸦吃玉米游戏配乐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138864" y="449982"/>
            <a:ext cx="609600" cy="6096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462063">
            <a:off x="108365" y="1129120"/>
            <a:ext cx="1433372" cy="1280356"/>
            <a:chOff x="-2726788" y="1122480"/>
            <a:chExt cx="1524147" cy="1150887"/>
          </a:xfrm>
        </p:grpSpPr>
        <p:pic>
          <p:nvPicPr>
            <p:cNvPr id="134" name="Picture 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96429" l="0" r="93750">
                          <a14:backgroundMark x1="66250" y1="11607" x2="16250" y2="11607"/>
                          <a14:backgroundMark x1="8750" y1="41071" x2="12500" y2="5267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-1646668" y="1260880"/>
              <a:ext cx="381000" cy="7648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9653" b="98456" l="9913" r="9737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-2726788" y="1122480"/>
              <a:ext cx="1524147" cy="115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35" name="组合 134"/>
          <p:cNvGrpSpPr/>
          <p:nvPr/>
        </p:nvGrpSpPr>
        <p:grpSpPr>
          <a:xfrm rot="462063">
            <a:off x="70625" y="2301976"/>
            <a:ext cx="1433372" cy="1280356"/>
            <a:chOff x="-2726788" y="1122480"/>
            <a:chExt cx="1524147" cy="1150887"/>
          </a:xfrm>
        </p:grpSpPr>
        <p:pic>
          <p:nvPicPr>
            <p:cNvPr id="136" name="Picture 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96429" l="0" r="93750">
                          <a14:backgroundMark x1="66250" y1="11607" x2="16250" y2="11607"/>
                          <a14:backgroundMark x1="8750" y1="41071" x2="12500" y2="5267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-1646668" y="1260880"/>
              <a:ext cx="381000" cy="7648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7" name="Picture 6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9653" b="98456" l="9913" r="9737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-2726788" y="1122480"/>
              <a:ext cx="1524147" cy="115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38" name="组合 137"/>
          <p:cNvGrpSpPr/>
          <p:nvPr/>
        </p:nvGrpSpPr>
        <p:grpSpPr>
          <a:xfrm rot="462063">
            <a:off x="223025" y="3433376"/>
            <a:ext cx="1433372" cy="1280356"/>
            <a:chOff x="-2726788" y="1122480"/>
            <a:chExt cx="1524147" cy="1150887"/>
          </a:xfrm>
        </p:grpSpPr>
        <p:pic>
          <p:nvPicPr>
            <p:cNvPr id="139" name="Picture 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96429" l="0" r="93750">
                          <a14:backgroundMark x1="66250" y1="11607" x2="16250" y2="11607"/>
                          <a14:backgroundMark x1="8750" y1="41071" x2="12500" y2="5267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-1646668" y="1260880"/>
              <a:ext cx="381000" cy="7648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0" name="Picture 6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9653" b="98456" l="9913" r="9737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-2726788" y="1122480"/>
              <a:ext cx="1524147" cy="115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9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76096E-6 L 0.11302 0.00617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2" y="3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2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302 0.00616 L 0.27639 0.00832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60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639 0.00833 L 0.47587 0.00216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65" y="-3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3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7587 0.00216 L 0.71216 -0.01204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06" y="-7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76096E-6 L 0.11302 0.00617 " pathEditMode="relative" rAng="0" ptsTypes="AA">
                                      <p:cBhvr>
                                        <p:cTn id="57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2" y="3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0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302 0.00616 L 0.27639 0.00832 " pathEditMode="relative" rAng="0" ptsTypes="AA">
                                      <p:cBhvr>
                                        <p:cTn id="65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60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639 0.00834 L 0.48003 0.01204 " pathEditMode="relative" rAng="0" ptsTypes="AA">
                                      <p:cBhvr>
                                        <p:cTn id="73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74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8003 0.01204 L 0.72413 -0.00216 " pathEditMode="relative" rAng="0" ptsTypes="AA">
                                      <p:cBhvr>
                                        <p:cTn id="81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05" y="-7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4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500"/>
                            </p:stCondLst>
                            <p:childTnLst>
                              <p:par>
                                <p:cTn id="87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71 2.03578E-6 L 0.27639 0.01635 " pathEditMode="relative" rAng="0" ptsTypes="AA">
                                      <p:cBhvr>
                                        <p:cTn id="10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34" y="8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3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639 0.01636 L 0.46337 0.01636 " pathEditMode="relative" rAng="0" ptsTypes="AA">
                                      <p:cBhvr>
                                        <p:cTn id="108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4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6337 0.01636 L 0.70747 0.01636 " pathEditMode="relative" rAng="0" ptsTypes="AA">
                                      <p:cBhvr>
                                        <p:cTn id="116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0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2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3" dur="25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25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04055" y="934235"/>
            <a:ext cx="8748465" cy="5499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自由朗读课文，读完后，给下面这三幅画排排顺序。</a:t>
            </a:r>
            <a:endParaRPr lang="zh-CN" altLang="zh-CN" sz="2800" b="1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236296" y="4159917"/>
            <a:ext cx="720080" cy="10041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4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 </a:t>
            </a:r>
            <a:endParaRPr lang="zh-CN" altLang="zh-CN" sz="4800" b="1" kern="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44008" y="4159917"/>
            <a:ext cx="720080" cy="10041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4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</a:t>
            </a:r>
            <a:endParaRPr lang="zh-CN" altLang="zh-CN" sz="4800" b="1" kern="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75656" y="4159917"/>
            <a:ext cx="720080" cy="10041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4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</a:t>
            </a:r>
            <a:endParaRPr lang="zh-CN" altLang="zh-CN" sz="4800" b="1" kern="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89248" y="1635646"/>
            <a:ext cx="2903351" cy="2420689"/>
            <a:chOff x="107504" y="1618753"/>
            <a:chExt cx="3096344" cy="2581598"/>
          </a:xfrm>
        </p:grpSpPr>
        <p:pic>
          <p:nvPicPr>
            <p:cNvPr id="4099" name="Picture 3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contrast="18000"/>
                      </a14:imgEffect>
                      <a14:imgEffect>
                        <a14:saturation sat="200000"/>
                      </a14:imgEffect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51"/>
            <a:stretch>
              <a:fillRect/>
            </a:stretch>
          </p:blipFill>
          <p:spPr bwMode="auto">
            <a:xfrm>
              <a:off x="107504" y="1618753"/>
              <a:ext cx="2866779" cy="2537172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" name="矩形 16"/>
            <p:cNvSpPr/>
            <p:nvPr/>
          </p:nvSpPr>
          <p:spPr>
            <a:xfrm>
              <a:off x="2483768" y="3507854"/>
              <a:ext cx="720080" cy="69249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lIns="68580" tIns="34290" rIns="68580" bIns="3429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3200" b="1" smtClean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①</a:t>
              </a:r>
              <a:endParaRPr lang="zh-CN" altLang="zh-CN" sz="32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197513" y="1635646"/>
            <a:ext cx="3142500" cy="2420689"/>
            <a:chOff x="3092818" y="1618753"/>
            <a:chExt cx="3351390" cy="2581598"/>
          </a:xfrm>
        </p:grpSpPr>
        <p:pic>
          <p:nvPicPr>
            <p:cNvPr id="4100" name="Picture 4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19000"/>
                      </a14:imgEffect>
                      <a14:imgEffect>
                        <a14:saturation sat="200000"/>
                      </a14:imgEffect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86"/>
            <a:stretch>
              <a:fillRect/>
            </a:stretch>
          </p:blipFill>
          <p:spPr bwMode="auto">
            <a:xfrm>
              <a:off x="3092818" y="1618753"/>
              <a:ext cx="3140830" cy="2537172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" name="矩形 17"/>
            <p:cNvSpPr/>
            <p:nvPr/>
          </p:nvSpPr>
          <p:spPr>
            <a:xfrm>
              <a:off x="5724128" y="3507854"/>
              <a:ext cx="720080" cy="69249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lIns="68580" tIns="34290" rIns="68580" bIns="3429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3200" b="1" smtClean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②</a:t>
              </a:r>
              <a:endParaRPr lang="zh-CN" altLang="zh-CN" sz="32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244927" y="1635646"/>
            <a:ext cx="2719561" cy="2420689"/>
            <a:chOff x="6352183" y="1618753"/>
            <a:chExt cx="2900337" cy="2581598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contrast="17000"/>
                      </a14:imgEffect>
                      <a14:imgEffect>
                        <a14:saturation sat="200000"/>
                      </a14:imgEffect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856"/>
            <a:stretch>
              <a:fillRect/>
            </a:stretch>
          </p:blipFill>
          <p:spPr bwMode="auto">
            <a:xfrm>
              <a:off x="6352183" y="1618753"/>
              <a:ext cx="2684313" cy="2537172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9" name="矩形 18"/>
            <p:cNvSpPr/>
            <p:nvPr/>
          </p:nvSpPr>
          <p:spPr>
            <a:xfrm>
              <a:off x="8532440" y="3507854"/>
              <a:ext cx="720080" cy="69249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lIns="68580" tIns="34290" rIns="68580" bIns="3429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3200" b="1" smtClean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③</a:t>
              </a:r>
              <a:endParaRPr lang="zh-CN" altLang="zh-CN" sz="32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79512" y="123478"/>
            <a:ext cx="2610240" cy="720080"/>
            <a:chOff x="377584" y="2859782"/>
            <a:chExt cx="2610240" cy="720080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83568" y="2887285"/>
              <a:ext cx="2268000" cy="692577"/>
            </a:xfrm>
            <a:prstGeom prst="rect">
              <a:avLst/>
            </a:prstGeom>
          </p:spPr>
        </p:pic>
        <p:sp>
          <p:nvSpPr>
            <p:cNvPr id="24" name="文本框 14"/>
            <p:cNvSpPr txBox="1"/>
            <p:nvPr/>
          </p:nvSpPr>
          <p:spPr>
            <a:xfrm>
              <a:off x="864933" y="285978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互动课堂</a:t>
              </a:r>
              <a:endPara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584" y="2891528"/>
              <a:ext cx="450000" cy="559756"/>
            </a:xfrm>
            <a:prstGeom prst="rect">
              <a:avLst/>
            </a:prstGeom>
          </p:spPr>
        </p:pic>
      </p:grpSp>
      <p:sp>
        <p:nvSpPr>
          <p:cNvPr id="4" name="矩形 3"/>
          <p:cNvSpPr/>
          <p:nvPr/>
        </p:nvSpPr>
        <p:spPr>
          <a:xfrm>
            <a:off x="6660232" y="3982293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喝不着水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3982293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想</a:t>
            </a:r>
            <a:r>
              <a:rPr lang="zh-CN" altLang="en-US" sz="28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到</a:t>
            </a:r>
            <a:r>
              <a:rPr lang="zh-CN" altLang="zh-CN" sz="28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办法</a:t>
            </a:r>
            <a:r>
              <a:rPr lang="zh-CN" altLang="zh-CN" sz="28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喝水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88963" y="3982293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喝</a:t>
            </a:r>
            <a:r>
              <a:rPr lang="zh-CN" altLang="zh-CN" sz="28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着水</a:t>
            </a:r>
            <a:r>
              <a:rPr lang="zh-CN" altLang="en-US" sz="28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了</a:t>
            </a:r>
            <a:endParaRPr lang="zh-CN" altLang="en-US" sz="28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4" grpId="0"/>
      <p:bldP spid="5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7"/>
          <p:cNvSpPr txBox="1"/>
          <p:nvPr/>
        </p:nvSpPr>
        <p:spPr>
          <a:xfrm>
            <a:off x="755576" y="267494"/>
            <a:ext cx="7632848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朗读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第</a:t>
            </a:r>
            <a:r>
              <a:rPr lang="en-US" altLang="zh-CN" sz="280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句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话，结合你的日常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体会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说一说：乌鸦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口渴了，它当时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有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什么感觉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35" y="1385317"/>
            <a:ext cx="8466137" cy="1114425"/>
          </a:xfrm>
          <a:prstGeom prst="rect">
            <a:avLst/>
          </a:prstGeom>
          <a:noFill/>
          <a:ln>
            <a:noFill/>
          </a:ln>
          <a:effectLst>
            <a:glow rad="63500">
              <a:srgbClr val="92D050">
                <a:alpha val="40000"/>
              </a:srgb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17000"/>
                    </a14:imgEffect>
                    <a14:imgEffect>
                      <a14:saturation sat="2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856"/>
          <a:stretch>
            <a:fillRect/>
          </a:stretch>
        </p:blipFill>
        <p:spPr bwMode="auto">
          <a:xfrm>
            <a:off x="354335" y="2598949"/>
            <a:ext cx="2561481" cy="2421073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云形标注 1"/>
          <p:cNvSpPr/>
          <p:nvPr/>
        </p:nvSpPr>
        <p:spPr>
          <a:xfrm>
            <a:off x="4546729" y="2643758"/>
            <a:ext cx="4392488" cy="1745084"/>
          </a:xfrm>
          <a:prstGeom prst="cloudCallout">
            <a:avLst>
              <a:gd name="adj1" fmla="val -89633"/>
              <a:gd name="adj2" fmla="val -1368"/>
            </a:avLst>
          </a:prstGeom>
          <a:solidFill>
            <a:srgbClr val="98D267"/>
          </a:solidFill>
          <a:ln>
            <a:noFill/>
          </a:ln>
          <a:effectLst>
            <a:outerShdw dist="50800" dir="5400000" algn="ctr" rotWithShape="0">
              <a:schemeClr val="accent6">
                <a:lumMod val="7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好渴啊，真想赶紧喝口水！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421284" y="195486"/>
            <a:ext cx="2062484" cy="646331"/>
            <a:chOff x="421284" y="411510"/>
            <a:chExt cx="2062484" cy="646330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21284" y="499763"/>
              <a:ext cx="431626" cy="558077"/>
            </a:xfrm>
            <a:prstGeom prst="rect">
              <a:avLst/>
            </a:prstGeom>
          </p:spPr>
        </p:pic>
        <p:sp>
          <p:nvSpPr>
            <p:cNvPr id="25" name="文本框 15"/>
            <p:cNvSpPr txBox="1"/>
            <p:nvPr/>
          </p:nvSpPr>
          <p:spPr>
            <a:xfrm>
              <a:off x="827584" y="411510"/>
              <a:ext cx="1656184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学认字</a:t>
              </a:r>
              <a:endPara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7" name="圆角矩形 16"/>
          <p:cNvSpPr/>
          <p:nvPr/>
        </p:nvSpPr>
        <p:spPr>
          <a:xfrm>
            <a:off x="323528" y="1059582"/>
            <a:ext cx="1752469" cy="1607249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 defTabSz="914400">
              <a:lnSpc>
                <a:spcPct val="85000"/>
              </a:lnSpc>
            </a:pPr>
            <a:r>
              <a:rPr lang="en-US" altLang="zh-CN" sz="3200" b="1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chù</a:t>
            </a:r>
            <a:endParaRPr lang="en-US" altLang="zh-CN" sz="3200" b="1" smtClean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 algn="ctr" defTabSz="914400">
              <a:lnSpc>
                <a:spcPct val="85000"/>
              </a:lnSpc>
            </a:pPr>
            <a:r>
              <a:rPr lang="zh-CN" altLang="en-US" sz="7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处</a:t>
            </a:r>
            <a:endParaRPr lang="zh-CN" altLang="en-US" sz="6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041580"/>
            <a:ext cx="1888802" cy="150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5997" y="1059582"/>
            <a:ext cx="3406701" cy="1464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1034" y="3003798"/>
            <a:ext cx="3476625" cy="101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文本框 17"/>
          <p:cNvSpPr txBox="1"/>
          <p:nvPr/>
        </p:nvSpPr>
        <p:spPr>
          <a:xfrm>
            <a:off x="971600" y="4263273"/>
            <a:ext cx="7632848" cy="604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“处”表示地方，“到处”就是好多地方。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023869" y="3285009"/>
            <a:ext cx="1296144" cy="72008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327" y="521221"/>
            <a:ext cx="8466137" cy="1114425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6">
                <a:lumMod val="20000"/>
                <a:lumOff val="80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82327" y="1779662"/>
            <a:ext cx="8250113" cy="544381"/>
          </a:xfrm>
          <a:prstGeom prst="rect">
            <a:avLst/>
          </a:prstGeom>
          <a:noFill/>
          <a:ln>
            <a:noFill/>
          </a:ln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smtClean="0">
                <a:latin typeface="宋体" panose="02010600030101010101" pitchFamily="2" charset="-122"/>
              </a:rPr>
              <a:t>    想一想：乌鸦会飞到哪里去找水喝呢？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51520" y="3116131"/>
            <a:ext cx="4392488" cy="544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它会飞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lang="zh-CN" altLang="en-US" sz="3200" b="1" u="sng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找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水喝。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51520" y="3857442"/>
            <a:ext cx="4392488" cy="544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它会飞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lang="zh-CN" altLang="en-US" sz="3200" b="1" u="sng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找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水喝。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979712" y="3075806"/>
            <a:ext cx="1008112" cy="544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森林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979712" y="3836211"/>
            <a:ext cx="1008112" cy="544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田野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6" name="Picture 2" descr="https://gimg2.baidu.com/image_search/src=http%3A%2F%2F5b0988e595225.cdn.sohucs.com%2Fq_70%2Cc_zoom%2Cw_640%2Fimages%2F20180428%2F07f44de6d4974da2901587881e452c5a.gif&amp;refer=http%3A%2F%2F5b0988e595225.cdn.sohucs.com&amp;app=2002&amp;size=f9999,10000&amp;q=a80&amp;n=0&amp;g=0n&amp;fmt=jpeg?sec=1622874793&amp;t=7d4df933ded59be5cd9e53bc2d5881c6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697229"/>
            <a:ext cx="1986752" cy="2034761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gimg2.baidu.com/image_search/src=http%3A%2F%2F5b0988e595225.cdn.sohucs.com%2Fimages%2F20181105%2F2be697b0ac704c6b8346fe7ac79c76a2.gif&amp;refer=http%3A%2F%2F5b0988e595225.cdn.sohucs.com&amp;app=2002&amp;size=f9999,10000&amp;q=a80&amp;n=0&amp;g=0n&amp;fmt=jpeg?sec=1622874835&amp;t=315746d9c1fa8c86ca4e918e7b1257e0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8171" y="2706497"/>
            <a:ext cx="1953540" cy="2016224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259632" y="1811345"/>
            <a:ext cx="7488832" cy="544381"/>
          </a:xfrm>
          <a:prstGeom prst="rect">
            <a:avLst/>
          </a:prstGeom>
          <a:noFill/>
          <a:ln>
            <a:noFill/>
          </a:ln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</a:rPr>
              <a:t>说明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乌鸦飞过很多很多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的</a:t>
            </a:r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</a:rPr>
              <a:t>地方去找水喝。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20072" y="915566"/>
            <a:ext cx="1296144" cy="72008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10" grpId="0"/>
      <p:bldP spid="11" grpId="0"/>
      <p:bldP spid="12" grpId="0"/>
      <p:bldP spid="13" grpId="0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078385" y="267494"/>
            <a:ext cx="6949999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找一找：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乌鸦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找到的是哪个瓶子？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5496" y="1100321"/>
            <a:ext cx="2771800" cy="2942857"/>
            <a:chOff x="95025" y="1100321"/>
            <a:chExt cx="2771800" cy="294285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1100321"/>
              <a:ext cx="2285714" cy="2942857"/>
            </a:xfrm>
            <a:prstGeom prst="rect">
              <a:avLst/>
            </a:prstGeom>
          </p:spPr>
        </p:pic>
        <p:pic>
          <p:nvPicPr>
            <p:cNvPr id="10248" name="Picture 8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025" y="1760959"/>
              <a:ext cx="2771800" cy="22822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9" name="组合 8"/>
          <p:cNvGrpSpPr/>
          <p:nvPr/>
        </p:nvGrpSpPr>
        <p:grpSpPr>
          <a:xfrm>
            <a:off x="6380162" y="1059582"/>
            <a:ext cx="3088382" cy="3126020"/>
            <a:chOff x="8721901" y="1158127"/>
            <a:chExt cx="3088382" cy="3126020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25431" y="1158127"/>
              <a:ext cx="2351464" cy="2942857"/>
            </a:xfrm>
            <a:prstGeom prst="rect">
              <a:avLst/>
            </a:prstGeom>
          </p:spPr>
        </p:pic>
        <p:pic>
          <p:nvPicPr>
            <p:cNvPr id="10249" name="Picture 9"/>
            <p:cNvPicPr>
              <a:picLocks noChangeAspect="1" noChangeArrowheads="1"/>
            </p:cNvPicPr>
            <p:nvPr/>
          </p:nvPicPr>
          <p:blipFill rotWithShape="1">
            <a:blip r:embed="rId4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884"/>
            <a:stretch>
              <a:fillRect/>
            </a:stretch>
          </p:blipFill>
          <p:spPr bwMode="auto">
            <a:xfrm>
              <a:off x="8721901" y="2413532"/>
              <a:ext cx="3088382" cy="18706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8" name="组合 7"/>
          <p:cNvGrpSpPr/>
          <p:nvPr/>
        </p:nvGrpSpPr>
        <p:grpSpPr>
          <a:xfrm>
            <a:off x="2937545" y="1100321"/>
            <a:ext cx="3312368" cy="2919927"/>
            <a:chOff x="6084168" y="1275605"/>
            <a:chExt cx="3312368" cy="2919927"/>
          </a:xfrm>
        </p:grpSpPr>
        <p:pic>
          <p:nvPicPr>
            <p:cNvPr id="10250" name="Picture 10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0192" y="1275605"/>
              <a:ext cx="2421753" cy="28253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2" name="Picture 9"/>
            <p:cNvPicPr>
              <a:picLocks noChangeAspect="1" noChangeArrowheads="1"/>
            </p:cNvPicPr>
            <p:nvPr/>
          </p:nvPicPr>
          <p:blipFill rotWithShape="1">
            <a:blip r:embed="rId4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884"/>
            <a:stretch>
              <a:fillRect/>
            </a:stretch>
          </p:blipFill>
          <p:spPr bwMode="auto">
            <a:xfrm>
              <a:off x="6084168" y="2499742"/>
              <a:ext cx="3312368" cy="16957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3" name="文本框 5"/>
          <p:cNvSpPr txBox="1"/>
          <p:nvPr/>
        </p:nvSpPr>
        <p:spPr>
          <a:xfrm>
            <a:off x="683568" y="3879770"/>
            <a:ext cx="1539079" cy="7571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水多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4" name="文本框 5"/>
          <p:cNvSpPr txBox="1"/>
          <p:nvPr/>
        </p:nvSpPr>
        <p:spPr>
          <a:xfrm>
            <a:off x="6142768" y="3867894"/>
            <a:ext cx="2965736" cy="7571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水不多，口小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5" name="文本框 5"/>
          <p:cNvSpPr txBox="1"/>
          <p:nvPr/>
        </p:nvSpPr>
        <p:spPr>
          <a:xfrm>
            <a:off x="3766504" y="3884453"/>
            <a:ext cx="1346783" cy="7571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口大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7" name="文本框 5"/>
          <p:cNvSpPr txBox="1"/>
          <p:nvPr/>
        </p:nvSpPr>
        <p:spPr>
          <a:xfrm>
            <a:off x="7380312" y="3939902"/>
            <a:ext cx="1237129" cy="105317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√</a:t>
            </a:r>
            <a:endParaRPr lang="zh-CN" altLang="en-US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文本框 8"/>
          <p:cNvSpPr txBox="1"/>
          <p:nvPr/>
        </p:nvSpPr>
        <p:spPr>
          <a:xfrm>
            <a:off x="3923928" y="1829103"/>
            <a:ext cx="4536504" cy="2733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书写：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1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）上下结构。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）上下两部分以横中线为界，上窄下宽。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3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）“口”的大小适中。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）撇与点要对称。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6"/>
          <p:cNvSpPr txBox="1"/>
          <p:nvPr/>
        </p:nvSpPr>
        <p:spPr>
          <a:xfrm>
            <a:off x="4860032" y="987574"/>
            <a:ext cx="3995936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组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词：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一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只 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两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只</a:t>
            </a:r>
            <a:endParaRPr lang="zh-CN" altLang="en-US" sz="4000" b="1" dirty="0" smtClean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22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4308" y="2438894"/>
            <a:ext cx="584980" cy="585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" name="文本框 8"/>
          <p:cNvSpPr txBox="1">
            <a:spLocks noChangeArrowheads="1"/>
          </p:cNvSpPr>
          <p:nvPr/>
        </p:nvSpPr>
        <p:spPr bwMode="auto">
          <a:xfrm>
            <a:off x="755576" y="699542"/>
            <a:ext cx="328494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800" dirty="0" err="1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zhī</a:t>
            </a:r>
            <a:endParaRPr lang="zh-CN" altLang="en-US" sz="4800" dirty="0"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1272720" y="1592048"/>
            <a:ext cx="2318547" cy="2326669"/>
            <a:chOff x="5534807" y="1672548"/>
            <a:chExt cx="2318547" cy="2326669"/>
          </a:xfrm>
        </p:grpSpPr>
        <p:sp>
          <p:nvSpPr>
            <p:cNvPr id="96" name="矩形 95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7" name="直接连接符 96"/>
            <p:cNvCxnSpPr/>
            <p:nvPr>
              <p:custDataLst>
                <p:tags r:id="rId4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>
              <p:custDataLst>
                <p:tags r:id="rId5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9" name="组合 98"/>
          <p:cNvGrpSpPr/>
          <p:nvPr/>
        </p:nvGrpSpPr>
        <p:grpSpPr>
          <a:xfrm>
            <a:off x="1608948" y="1910726"/>
            <a:ext cx="1646090" cy="1689313"/>
            <a:chOff x="1639888" y="2681288"/>
            <a:chExt cx="725487" cy="744537"/>
          </a:xfrm>
        </p:grpSpPr>
        <p:sp>
          <p:nvSpPr>
            <p:cNvPr id="100" name="Freeform 67"/>
            <p:cNvSpPr/>
            <p:nvPr/>
          </p:nvSpPr>
          <p:spPr bwMode="auto">
            <a:xfrm>
              <a:off x="1804988" y="2733675"/>
              <a:ext cx="128588" cy="315912"/>
            </a:xfrm>
            <a:custGeom>
              <a:avLst/>
              <a:gdLst>
                <a:gd name="T0" fmla="*/ 113 w 160"/>
                <a:gd name="T1" fmla="*/ 29 h 397"/>
                <a:gd name="T2" fmla="*/ 115 w 160"/>
                <a:gd name="T3" fmla="*/ 47 h 397"/>
                <a:gd name="T4" fmla="*/ 119 w 160"/>
                <a:gd name="T5" fmla="*/ 69 h 397"/>
                <a:gd name="T6" fmla="*/ 123 w 160"/>
                <a:gd name="T7" fmla="*/ 95 h 397"/>
                <a:gd name="T8" fmla="*/ 127 w 160"/>
                <a:gd name="T9" fmla="*/ 120 h 397"/>
                <a:gd name="T10" fmla="*/ 131 w 160"/>
                <a:gd name="T11" fmla="*/ 149 h 397"/>
                <a:gd name="T12" fmla="*/ 137 w 160"/>
                <a:gd name="T13" fmla="*/ 181 h 397"/>
                <a:gd name="T14" fmla="*/ 143 w 160"/>
                <a:gd name="T15" fmla="*/ 215 h 397"/>
                <a:gd name="T16" fmla="*/ 147 w 160"/>
                <a:gd name="T17" fmla="*/ 251 h 397"/>
                <a:gd name="T18" fmla="*/ 151 w 160"/>
                <a:gd name="T19" fmla="*/ 285 h 397"/>
                <a:gd name="T20" fmla="*/ 154 w 160"/>
                <a:gd name="T21" fmla="*/ 314 h 397"/>
                <a:gd name="T22" fmla="*/ 156 w 160"/>
                <a:gd name="T23" fmla="*/ 338 h 397"/>
                <a:gd name="T24" fmla="*/ 158 w 160"/>
                <a:gd name="T25" fmla="*/ 358 h 397"/>
                <a:gd name="T26" fmla="*/ 160 w 160"/>
                <a:gd name="T27" fmla="*/ 373 h 397"/>
                <a:gd name="T28" fmla="*/ 160 w 160"/>
                <a:gd name="T29" fmla="*/ 383 h 397"/>
                <a:gd name="T30" fmla="*/ 158 w 160"/>
                <a:gd name="T31" fmla="*/ 390 h 397"/>
                <a:gd name="T32" fmla="*/ 156 w 160"/>
                <a:gd name="T33" fmla="*/ 394 h 397"/>
                <a:gd name="T34" fmla="*/ 149 w 160"/>
                <a:gd name="T35" fmla="*/ 395 h 397"/>
                <a:gd name="T36" fmla="*/ 141 w 160"/>
                <a:gd name="T37" fmla="*/ 397 h 397"/>
                <a:gd name="T38" fmla="*/ 137 w 160"/>
                <a:gd name="T39" fmla="*/ 395 h 397"/>
                <a:gd name="T40" fmla="*/ 133 w 160"/>
                <a:gd name="T41" fmla="*/ 392 h 397"/>
                <a:gd name="T42" fmla="*/ 129 w 160"/>
                <a:gd name="T43" fmla="*/ 389 h 397"/>
                <a:gd name="T44" fmla="*/ 125 w 160"/>
                <a:gd name="T45" fmla="*/ 382 h 397"/>
                <a:gd name="T46" fmla="*/ 123 w 160"/>
                <a:gd name="T47" fmla="*/ 373 h 397"/>
                <a:gd name="T48" fmla="*/ 119 w 160"/>
                <a:gd name="T49" fmla="*/ 361 h 397"/>
                <a:gd name="T50" fmla="*/ 115 w 160"/>
                <a:gd name="T51" fmla="*/ 349 h 397"/>
                <a:gd name="T52" fmla="*/ 111 w 160"/>
                <a:gd name="T53" fmla="*/ 336 h 397"/>
                <a:gd name="T54" fmla="*/ 102 w 160"/>
                <a:gd name="T55" fmla="*/ 302 h 397"/>
                <a:gd name="T56" fmla="*/ 92 w 160"/>
                <a:gd name="T57" fmla="*/ 266 h 397"/>
                <a:gd name="T58" fmla="*/ 80 w 160"/>
                <a:gd name="T59" fmla="*/ 224 h 397"/>
                <a:gd name="T60" fmla="*/ 70 w 160"/>
                <a:gd name="T61" fmla="*/ 178 h 397"/>
                <a:gd name="T62" fmla="*/ 64 w 160"/>
                <a:gd name="T63" fmla="*/ 154 h 397"/>
                <a:gd name="T64" fmla="*/ 59 w 160"/>
                <a:gd name="T65" fmla="*/ 132 h 397"/>
                <a:gd name="T66" fmla="*/ 53 w 160"/>
                <a:gd name="T67" fmla="*/ 113 h 397"/>
                <a:gd name="T68" fmla="*/ 47 w 160"/>
                <a:gd name="T69" fmla="*/ 97 h 397"/>
                <a:gd name="T70" fmla="*/ 41 w 160"/>
                <a:gd name="T71" fmla="*/ 83 h 397"/>
                <a:gd name="T72" fmla="*/ 35 w 160"/>
                <a:gd name="T73" fmla="*/ 71 h 397"/>
                <a:gd name="T74" fmla="*/ 29 w 160"/>
                <a:gd name="T75" fmla="*/ 63 h 397"/>
                <a:gd name="T76" fmla="*/ 23 w 160"/>
                <a:gd name="T77" fmla="*/ 56 h 397"/>
                <a:gd name="T78" fmla="*/ 14 w 160"/>
                <a:gd name="T79" fmla="*/ 44 h 397"/>
                <a:gd name="T80" fmla="*/ 8 w 160"/>
                <a:gd name="T81" fmla="*/ 32 h 397"/>
                <a:gd name="T82" fmla="*/ 2 w 160"/>
                <a:gd name="T83" fmla="*/ 24 h 397"/>
                <a:gd name="T84" fmla="*/ 0 w 160"/>
                <a:gd name="T85" fmla="*/ 15 h 397"/>
                <a:gd name="T86" fmla="*/ 2 w 160"/>
                <a:gd name="T87" fmla="*/ 10 h 397"/>
                <a:gd name="T88" fmla="*/ 4 w 160"/>
                <a:gd name="T89" fmla="*/ 7 h 397"/>
                <a:gd name="T90" fmla="*/ 10 w 160"/>
                <a:gd name="T91" fmla="*/ 3 h 397"/>
                <a:gd name="T92" fmla="*/ 19 w 160"/>
                <a:gd name="T93" fmla="*/ 0 h 397"/>
                <a:gd name="T94" fmla="*/ 23 w 160"/>
                <a:gd name="T95" fmla="*/ 0 h 397"/>
                <a:gd name="T96" fmla="*/ 31 w 160"/>
                <a:gd name="T97" fmla="*/ 0 h 397"/>
                <a:gd name="T98" fmla="*/ 39 w 160"/>
                <a:gd name="T99" fmla="*/ 1 h 397"/>
                <a:gd name="T100" fmla="*/ 51 w 160"/>
                <a:gd name="T101" fmla="*/ 3 h 397"/>
                <a:gd name="T102" fmla="*/ 78 w 160"/>
                <a:gd name="T103" fmla="*/ 10 h 397"/>
                <a:gd name="T104" fmla="*/ 111 w 160"/>
                <a:gd name="T105" fmla="*/ 2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0" h="397">
                  <a:moveTo>
                    <a:pt x="111" y="20"/>
                  </a:moveTo>
                  <a:lnTo>
                    <a:pt x="113" y="29"/>
                  </a:lnTo>
                  <a:lnTo>
                    <a:pt x="113" y="37"/>
                  </a:lnTo>
                  <a:lnTo>
                    <a:pt x="115" y="47"/>
                  </a:lnTo>
                  <a:lnTo>
                    <a:pt x="117" y="59"/>
                  </a:lnTo>
                  <a:lnTo>
                    <a:pt x="119" y="69"/>
                  </a:lnTo>
                  <a:lnTo>
                    <a:pt x="121" y="81"/>
                  </a:lnTo>
                  <a:lnTo>
                    <a:pt x="123" y="95"/>
                  </a:lnTo>
                  <a:lnTo>
                    <a:pt x="125" y="107"/>
                  </a:lnTo>
                  <a:lnTo>
                    <a:pt x="127" y="120"/>
                  </a:lnTo>
                  <a:lnTo>
                    <a:pt x="129" y="136"/>
                  </a:lnTo>
                  <a:lnTo>
                    <a:pt x="131" y="149"/>
                  </a:lnTo>
                  <a:lnTo>
                    <a:pt x="135" y="166"/>
                  </a:lnTo>
                  <a:lnTo>
                    <a:pt x="137" y="181"/>
                  </a:lnTo>
                  <a:lnTo>
                    <a:pt x="139" y="198"/>
                  </a:lnTo>
                  <a:lnTo>
                    <a:pt x="143" y="215"/>
                  </a:lnTo>
                  <a:lnTo>
                    <a:pt x="145" y="234"/>
                  </a:lnTo>
                  <a:lnTo>
                    <a:pt x="147" y="251"/>
                  </a:lnTo>
                  <a:lnTo>
                    <a:pt x="149" y="270"/>
                  </a:lnTo>
                  <a:lnTo>
                    <a:pt x="151" y="285"/>
                  </a:lnTo>
                  <a:lnTo>
                    <a:pt x="152" y="300"/>
                  </a:lnTo>
                  <a:lnTo>
                    <a:pt x="154" y="314"/>
                  </a:lnTo>
                  <a:lnTo>
                    <a:pt x="156" y="327"/>
                  </a:lnTo>
                  <a:lnTo>
                    <a:pt x="156" y="338"/>
                  </a:lnTo>
                  <a:lnTo>
                    <a:pt x="158" y="348"/>
                  </a:lnTo>
                  <a:lnTo>
                    <a:pt x="158" y="358"/>
                  </a:lnTo>
                  <a:lnTo>
                    <a:pt x="160" y="366"/>
                  </a:lnTo>
                  <a:lnTo>
                    <a:pt x="160" y="373"/>
                  </a:lnTo>
                  <a:lnTo>
                    <a:pt x="160" y="378"/>
                  </a:lnTo>
                  <a:lnTo>
                    <a:pt x="160" y="383"/>
                  </a:lnTo>
                  <a:lnTo>
                    <a:pt x="160" y="387"/>
                  </a:lnTo>
                  <a:lnTo>
                    <a:pt x="158" y="390"/>
                  </a:lnTo>
                  <a:lnTo>
                    <a:pt x="158" y="392"/>
                  </a:lnTo>
                  <a:lnTo>
                    <a:pt x="156" y="394"/>
                  </a:lnTo>
                  <a:lnTo>
                    <a:pt x="154" y="394"/>
                  </a:lnTo>
                  <a:lnTo>
                    <a:pt x="149" y="395"/>
                  </a:lnTo>
                  <a:lnTo>
                    <a:pt x="145" y="397"/>
                  </a:lnTo>
                  <a:lnTo>
                    <a:pt x="141" y="397"/>
                  </a:lnTo>
                  <a:lnTo>
                    <a:pt x="139" y="397"/>
                  </a:lnTo>
                  <a:lnTo>
                    <a:pt x="137" y="395"/>
                  </a:lnTo>
                  <a:lnTo>
                    <a:pt x="135" y="394"/>
                  </a:lnTo>
                  <a:lnTo>
                    <a:pt x="133" y="392"/>
                  </a:lnTo>
                  <a:lnTo>
                    <a:pt x="131" y="390"/>
                  </a:lnTo>
                  <a:lnTo>
                    <a:pt x="129" y="389"/>
                  </a:lnTo>
                  <a:lnTo>
                    <a:pt x="127" y="385"/>
                  </a:lnTo>
                  <a:lnTo>
                    <a:pt x="125" y="382"/>
                  </a:lnTo>
                  <a:lnTo>
                    <a:pt x="123" y="377"/>
                  </a:lnTo>
                  <a:lnTo>
                    <a:pt x="123" y="373"/>
                  </a:lnTo>
                  <a:lnTo>
                    <a:pt x="121" y="368"/>
                  </a:lnTo>
                  <a:lnTo>
                    <a:pt x="119" y="361"/>
                  </a:lnTo>
                  <a:lnTo>
                    <a:pt x="117" y="356"/>
                  </a:lnTo>
                  <a:lnTo>
                    <a:pt x="115" y="349"/>
                  </a:lnTo>
                  <a:lnTo>
                    <a:pt x="113" y="343"/>
                  </a:lnTo>
                  <a:lnTo>
                    <a:pt x="111" y="336"/>
                  </a:lnTo>
                  <a:lnTo>
                    <a:pt x="107" y="319"/>
                  </a:lnTo>
                  <a:lnTo>
                    <a:pt x="102" y="302"/>
                  </a:lnTo>
                  <a:lnTo>
                    <a:pt x="96" y="285"/>
                  </a:lnTo>
                  <a:lnTo>
                    <a:pt x="92" y="266"/>
                  </a:lnTo>
                  <a:lnTo>
                    <a:pt x="86" y="246"/>
                  </a:lnTo>
                  <a:lnTo>
                    <a:pt x="80" y="224"/>
                  </a:lnTo>
                  <a:lnTo>
                    <a:pt x="76" y="202"/>
                  </a:lnTo>
                  <a:lnTo>
                    <a:pt x="70" y="178"/>
                  </a:lnTo>
                  <a:lnTo>
                    <a:pt x="68" y="164"/>
                  </a:lnTo>
                  <a:lnTo>
                    <a:pt x="64" y="154"/>
                  </a:lnTo>
                  <a:lnTo>
                    <a:pt x="62" y="142"/>
                  </a:lnTo>
                  <a:lnTo>
                    <a:pt x="59" y="132"/>
                  </a:lnTo>
                  <a:lnTo>
                    <a:pt x="57" y="122"/>
                  </a:lnTo>
                  <a:lnTo>
                    <a:pt x="53" y="113"/>
                  </a:lnTo>
                  <a:lnTo>
                    <a:pt x="51" y="105"/>
                  </a:lnTo>
                  <a:lnTo>
                    <a:pt x="47" y="97"/>
                  </a:lnTo>
                  <a:lnTo>
                    <a:pt x="43" y="90"/>
                  </a:lnTo>
                  <a:lnTo>
                    <a:pt x="41" y="83"/>
                  </a:lnTo>
                  <a:lnTo>
                    <a:pt x="37" y="76"/>
                  </a:lnTo>
                  <a:lnTo>
                    <a:pt x="35" y="71"/>
                  </a:lnTo>
                  <a:lnTo>
                    <a:pt x="31" y="66"/>
                  </a:lnTo>
                  <a:lnTo>
                    <a:pt x="29" y="63"/>
                  </a:lnTo>
                  <a:lnTo>
                    <a:pt x="25" y="57"/>
                  </a:lnTo>
                  <a:lnTo>
                    <a:pt x="23" y="56"/>
                  </a:lnTo>
                  <a:lnTo>
                    <a:pt x="19" y="49"/>
                  </a:lnTo>
                  <a:lnTo>
                    <a:pt x="14" y="44"/>
                  </a:lnTo>
                  <a:lnTo>
                    <a:pt x="10" y="37"/>
                  </a:lnTo>
                  <a:lnTo>
                    <a:pt x="8" y="32"/>
                  </a:lnTo>
                  <a:lnTo>
                    <a:pt x="4" y="27"/>
                  </a:lnTo>
                  <a:lnTo>
                    <a:pt x="2" y="24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2" y="8"/>
                  </a:lnTo>
                  <a:lnTo>
                    <a:pt x="4" y="7"/>
                  </a:lnTo>
                  <a:lnTo>
                    <a:pt x="8" y="5"/>
                  </a:lnTo>
                  <a:lnTo>
                    <a:pt x="10" y="3"/>
                  </a:lnTo>
                  <a:lnTo>
                    <a:pt x="14" y="1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31" y="0"/>
                  </a:lnTo>
                  <a:lnTo>
                    <a:pt x="35" y="0"/>
                  </a:lnTo>
                  <a:lnTo>
                    <a:pt x="39" y="1"/>
                  </a:lnTo>
                  <a:lnTo>
                    <a:pt x="45" y="1"/>
                  </a:lnTo>
                  <a:lnTo>
                    <a:pt x="51" y="3"/>
                  </a:lnTo>
                  <a:lnTo>
                    <a:pt x="62" y="7"/>
                  </a:lnTo>
                  <a:lnTo>
                    <a:pt x="78" y="10"/>
                  </a:lnTo>
                  <a:lnTo>
                    <a:pt x="94" y="13"/>
                  </a:lnTo>
                  <a:lnTo>
                    <a:pt x="111" y="20"/>
                  </a:lnTo>
                  <a:lnTo>
                    <a:pt x="111" y="2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68"/>
            <p:cNvSpPr/>
            <p:nvPr/>
          </p:nvSpPr>
          <p:spPr bwMode="auto">
            <a:xfrm>
              <a:off x="1854200" y="2681288"/>
              <a:ext cx="434975" cy="290512"/>
            </a:xfrm>
            <a:custGeom>
              <a:avLst/>
              <a:gdLst>
                <a:gd name="T0" fmla="*/ 374 w 548"/>
                <a:gd name="T1" fmla="*/ 334 h 366"/>
                <a:gd name="T2" fmla="*/ 384 w 548"/>
                <a:gd name="T3" fmla="*/ 290 h 366"/>
                <a:gd name="T4" fmla="*/ 392 w 548"/>
                <a:gd name="T5" fmla="*/ 251 h 366"/>
                <a:gd name="T6" fmla="*/ 398 w 548"/>
                <a:gd name="T7" fmla="*/ 215 h 366"/>
                <a:gd name="T8" fmla="*/ 404 w 548"/>
                <a:gd name="T9" fmla="*/ 185 h 366"/>
                <a:gd name="T10" fmla="*/ 408 w 548"/>
                <a:gd name="T11" fmla="*/ 159 h 366"/>
                <a:gd name="T12" fmla="*/ 409 w 548"/>
                <a:gd name="T13" fmla="*/ 137 h 366"/>
                <a:gd name="T14" fmla="*/ 411 w 548"/>
                <a:gd name="T15" fmla="*/ 118 h 366"/>
                <a:gd name="T16" fmla="*/ 411 w 548"/>
                <a:gd name="T17" fmla="*/ 105 h 366"/>
                <a:gd name="T18" fmla="*/ 411 w 548"/>
                <a:gd name="T19" fmla="*/ 95 h 366"/>
                <a:gd name="T20" fmla="*/ 409 w 548"/>
                <a:gd name="T21" fmla="*/ 91 h 366"/>
                <a:gd name="T22" fmla="*/ 382 w 548"/>
                <a:gd name="T23" fmla="*/ 81 h 366"/>
                <a:gd name="T24" fmla="*/ 368 w 548"/>
                <a:gd name="T25" fmla="*/ 81 h 366"/>
                <a:gd name="T26" fmla="*/ 355 w 548"/>
                <a:gd name="T27" fmla="*/ 81 h 366"/>
                <a:gd name="T28" fmla="*/ 333 w 548"/>
                <a:gd name="T29" fmla="*/ 83 h 366"/>
                <a:gd name="T30" fmla="*/ 302 w 548"/>
                <a:gd name="T31" fmla="*/ 88 h 366"/>
                <a:gd name="T32" fmla="*/ 265 w 548"/>
                <a:gd name="T33" fmla="*/ 93 h 366"/>
                <a:gd name="T34" fmla="*/ 220 w 548"/>
                <a:gd name="T35" fmla="*/ 101 h 366"/>
                <a:gd name="T36" fmla="*/ 128 w 548"/>
                <a:gd name="T37" fmla="*/ 117 h 366"/>
                <a:gd name="T38" fmla="*/ 47 w 548"/>
                <a:gd name="T39" fmla="*/ 129 h 366"/>
                <a:gd name="T40" fmla="*/ 0 w 548"/>
                <a:gd name="T41" fmla="*/ 81 h 366"/>
                <a:gd name="T42" fmla="*/ 67 w 548"/>
                <a:gd name="T43" fmla="*/ 78 h 366"/>
                <a:gd name="T44" fmla="*/ 130 w 548"/>
                <a:gd name="T45" fmla="*/ 73 h 366"/>
                <a:gd name="T46" fmla="*/ 206 w 548"/>
                <a:gd name="T47" fmla="*/ 57 h 366"/>
                <a:gd name="T48" fmla="*/ 292 w 548"/>
                <a:gd name="T49" fmla="*/ 42 h 366"/>
                <a:gd name="T50" fmla="*/ 335 w 548"/>
                <a:gd name="T51" fmla="*/ 35 h 366"/>
                <a:gd name="T52" fmla="*/ 368 w 548"/>
                <a:gd name="T53" fmla="*/ 25 h 366"/>
                <a:gd name="T54" fmla="*/ 386 w 548"/>
                <a:gd name="T55" fmla="*/ 15 h 366"/>
                <a:gd name="T56" fmla="*/ 398 w 548"/>
                <a:gd name="T57" fmla="*/ 5 h 366"/>
                <a:gd name="T58" fmla="*/ 409 w 548"/>
                <a:gd name="T59" fmla="*/ 0 h 366"/>
                <a:gd name="T60" fmla="*/ 425 w 548"/>
                <a:gd name="T61" fmla="*/ 0 h 366"/>
                <a:gd name="T62" fmla="*/ 447 w 548"/>
                <a:gd name="T63" fmla="*/ 6 h 366"/>
                <a:gd name="T64" fmla="*/ 480 w 548"/>
                <a:gd name="T65" fmla="*/ 25 h 366"/>
                <a:gd name="T66" fmla="*/ 517 w 548"/>
                <a:gd name="T67" fmla="*/ 52 h 366"/>
                <a:gd name="T68" fmla="*/ 541 w 548"/>
                <a:gd name="T69" fmla="*/ 71 h 366"/>
                <a:gd name="T70" fmla="*/ 548 w 548"/>
                <a:gd name="T71" fmla="*/ 81 h 366"/>
                <a:gd name="T72" fmla="*/ 544 w 548"/>
                <a:gd name="T73" fmla="*/ 91 h 366"/>
                <a:gd name="T74" fmla="*/ 535 w 548"/>
                <a:gd name="T75" fmla="*/ 103 h 366"/>
                <a:gd name="T76" fmla="*/ 525 w 548"/>
                <a:gd name="T77" fmla="*/ 112 h 366"/>
                <a:gd name="T78" fmla="*/ 519 w 548"/>
                <a:gd name="T79" fmla="*/ 118 h 366"/>
                <a:gd name="T80" fmla="*/ 513 w 548"/>
                <a:gd name="T81" fmla="*/ 129 h 366"/>
                <a:gd name="T82" fmla="*/ 505 w 548"/>
                <a:gd name="T83" fmla="*/ 142 h 366"/>
                <a:gd name="T84" fmla="*/ 498 w 548"/>
                <a:gd name="T85" fmla="*/ 161 h 366"/>
                <a:gd name="T86" fmla="*/ 488 w 548"/>
                <a:gd name="T87" fmla="*/ 183 h 366"/>
                <a:gd name="T88" fmla="*/ 476 w 548"/>
                <a:gd name="T89" fmla="*/ 208 h 366"/>
                <a:gd name="T90" fmla="*/ 464 w 548"/>
                <a:gd name="T91" fmla="*/ 239 h 366"/>
                <a:gd name="T92" fmla="*/ 453 w 548"/>
                <a:gd name="T93" fmla="*/ 271 h 366"/>
                <a:gd name="T94" fmla="*/ 439 w 548"/>
                <a:gd name="T95" fmla="*/ 310 h 366"/>
                <a:gd name="T96" fmla="*/ 368 w 548"/>
                <a:gd name="T97" fmla="*/ 366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48" h="366">
                  <a:moveTo>
                    <a:pt x="368" y="366"/>
                  </a:moveTo>
                  <a:lnTo>
                    <a:pt x="370" y="349"/>
                  </a:lnTo>
                  <a:lnTo>
                    <a:pt x="374" y="334"/>
                  </a:lnTo>
                  <a:lnTo>
                    <a:pt x="378" y="319"/>
                  </a:lnTo>
                  <a:lnTo>
                    <a:pt x="380" y="305"/>
                  </a:lnTo>
                  <a:lnTo>
                    <a:pt x="384" y="290"/>
                  </a:lnTo>
                  <a:lnTo>
                    <a:pt x="386" y="276"/>
                  </a:lnTo>
                  <a:lnTo>
                    <a:pt x="388" y="263"/>
                  </a:lnTo>
                  <a:lnTo>
                    <a:pt x="392" y="251"/>
                  </a:lnTo>
                  <a:lnTo>
                    <a:pt x="394" y="239"/>
                  </a:lnTo>
                  <a:lnTo>
                    <a:pt x="396" y="227"/>
                  </a:lnTo>
                  <a:lnTo>
                    <a:pt x="398" y="215"/>
                  </a:lnTo>
                  <a:lnTo>
                    <a:pt x="400" y="205"/>
                  </a:lnTo>
                  <a:lnTo>
                    <a:pt x="402" y="195"/>
                  </a:lnTo>
                  <a:lnTo>
                    <a:pt x="404" y="185"/>
                  </a:lnTo>
                  <a:lnTo>
                    <a:pt x="404" y="176"/>
                  </a:lnTo>
                  <a:lnTo>
                    <a:pt x="406" y="168"/>
                  </a:lnTo>
                  <a:lnTo>
                    <a:pt x="408" y="159"/>
                  </a:lnTo>
                  <a:lnTo>
                    <a:pt x="408" y="151"/>
                  </a:lnTo>
                  <a:lnTo>
                    <a:pt x="409" y="144"/>
                  </a:lnTo>
                  <a:lnTo>
                    <a:pt x="409" y="137"/>
                  </a:lnTo>
                  <a:lnTo>
                    <a:pt x="411" y="130"/>
                  </a:lnTo>
                  <a:lnTo>
                    <a:pt x="411" y="123"/>
                  </a:lnTo>
                  <a:lnTo>
                    <a:pt x="411" y="118"/>
                  </a:lnTo>
                  <a:lnTo>
                    <a:pt x="411" y="113"/>
                  </a:lnTo>
                  <a:lnTo>
                    <a:pt x="411" y="108"/>
                  </a:lnTo>
                  <a:lnTo>
                    <a:pt x="411" y="105"/>
                  </a:lnTo>
                  <a:lnTo>
                    <a:pt x="411" y="101"/>
                  </a:lnTo>
                  <a:lnTo>
                    <a:pt x="411" y="98"/>
                  </a:lnTo>
                  <a:lnTo>
                    <a:pt x="411" y="95"/>
                  </a:lnTo>
                  <a:lnTo>
                    <a:pt x="411" y="93"/>
                  </a:lnTo>
                  <a:lnTo>
                    <a:pt x="409" y="91"/>
                  </a:lnTo>
                  <a:lnTo>
                    <a:pt x="409" y="91"/>
                  </a:lnTo>
                  <a:lnTo>
                    <a:pt x="402" y="86"/>
                  </a:lnTo>
                  <a:lnTo>
                    <a:pt x="392" y="83"/>
                  </a:lnTo>
                  <a:lnTo>
                    <a:pt x="382" y="81"/>
                  </a:lnTo>
                  <a:lnTo>
                    <a:pt x="378" y="81"/>
                  </a:lnTo>
                  <a:lnTo>
                    <a:pt x="372" y="81"/>
                  </a:lnTo>
                  <a:lnTo>
                    <a:pt x="368" y="81"/>
                  </a:lnTo>
                  <a:lnTo>
                    <a:pt x="364" y="81"/>
                  </a:lnTo>
                  <a:lnTo>
                    <a:pt x="361" y="81"/>
                  </a:lnTo>
                  <a:lnTo>
                    <a:pt x="355" y="81"/>
                  </a:lnTo>
                  <a:lnTo>
                    <a:pt x="349" y="81"/>
                  </a:lnTo>
                  <a:lnTo>
                    <a:pt x="341" y="83"/>
                  </a:lnTo>
                  <a:lnTo>
                    <a:pt x="333" y="83"/>
                  </a:lnTo>
                  <a:lnTo>
                    <a:pt x="323" y="84"/>
                  </a:lnTo>
                  <a:lnTo>
                    <a:pt x="314" y="86"/>
                  </a:lnTo>
                  <a:lnTo>
                    <a:pt x="302" y="88"/>
                  </a:lnTo>
                  <a:lnTo>
                    <a:pt x="290" y="90"/>
                  </a:lnTo>
                  <a:lnTo>
                    <a:pt x="278" y="91"/>
                  </a:lnTo>
                  <a:lnTo>
                    <a:pt x="265" y="93"/>
                  </a:lnTo>
                  <a:lnTo>
                    <a:pt x="251" y="95"/>
                  </a:lnTo>
                  <a:lnTo>
                    <a:pt x="235" y="98"/>
                  </a:lnTo>
                  <a:lnTo>
                    <a:pt x="220" y="101"/>
                  </a:lnTo>
                  <a:lnTo>
                    <a:pt x="186" y="106"/>
                  </a:lnTo>
                  <a:lnTo>
                    <a:pt x="157" y="112"/>
                  </a:lnTo>
                  <a:lnTo>
                    <a:pt x="128" y="117"/>
                  </a:lnTo>
                  <a:lnTo>
                    <a:pt x="100" y="120"/>
                  </a:lnTo>
                  <a:lnTo>
                    <a:pt x="73" y="125"/>
                  </a:lnTo>
                  <a:lnTo>
                    <a:pt x="47" y="129"/>
                  </a:lnTo>
                  <a:lnTo>
                    <a:pt x="24" y="132"/>
                  </a:lnTo>
                  <a:lnTo>
                    <a:pt x="0" y="137"/>
                  </a:lnTo>
                  <a:lnTo>
                    <a:pt x="0" y="81"/>
                  </a:lnTo>
                  <a:lnTo>
                    <a:pt x="24" y="79"/>
                  </a:lnTo>
                  <a:lnTo>
                    <a:pt x="45" y="79"/>
                  </a:lnTo>
                  <a:lnTo>
                    <a:pt x="67" y="78"/>
                  </a:lnTo>
                  <a:lnTo>
                    <a:pt x="89" y="76"/>
                  </a:lnTo>
                  <a:lnTo>
                    <a:pt x="108" y="74"/>
                  </a:lnTo>
                  <a:lnTo>
                    <a:pt x="130" y="73"/>
                  </a:lnTo>
                  <a:lnTo>
                    <a:pt x="149" y="69"/>
                  </a:lnTo>
                  <a:lnTo>
                    <a:pt x="169" y="66"/>
                  </a:lnTo>
                  <a:lnTo>
                    <a:pt x="206" y="57"/>
                  </a:lnTo>
                  <a:lnTo>
                    <a:pt x="241" y="50"/>
                  </a:lnTo>
                  <a:lnTo>
                    <a:pt x="274" y="44"/>
                  </a:lnTo>
                  <a:lnTo>
                    <a:pt x="292" y="42"/>
                  </a:lnTo>
                  <a:lnTo>
                    <a:pt x="308" y="40"/>
                  </a:lnTo>
                  <a:lnTo>
                    <a:pt x="321" y="37"/>
                  </a:lnTo>
                  <a:lnTo>
                    <a:pt x="335" y="35"/>
                  </a:lnTo>
                  <a:lnTo>
                    <a:pt x="349" y="32"/>
                  </a:lnTo>
                  <a:lnTo>
                    <a:pt x="359" y="28"/>
                  </a:lnTo>
                  <a:lnTo>
                    <a:pt x="368" y="25"/>
                  </a:lnTo>
                  <a:lnTo>
                    <a:pt x="376" y="22"/>
                  </a:lnTo>
                  <a:lnTo>
                    <a:pt x="382" y="18"/>
                  </a:lnTo>
                  <a:lnTo>
                    <a:pt x="386" y="15"/>
                  </a:lnTo>
                  <a:lnTo>
                    <a:pt x="390" y="10"/>
                  </a:lnTo>
                  <a:lnTo>
                    <a:pt x="394" y="8"/>
                  </a:lnTo>
                  <a:lnTo>
                    <a:pt x="398" y="5"/>
                  </a:lnTo>
                  <a:lnTo>
                    <a:pt x="402" y="3"/>
                  </a:lnTo>
                  <a:lnTo>
                    <a:pt x="406" y="1"/>
                  </a:lnTo>
                  <a:lnTo>
                    <a:pt x="409" y="0"/>
                  </a:lnTo>
                  <a:lnTo>
                    <a:pt x="413" y="0"/>
                  </a:lnTo>
                  <a:lnTo>
                    <a:pt x="419" y="0"/>
                  </a:lnTo>
                  <a:lnTo>
                    <a:pt x="425" y="0"/>
                  </a:lnTo>
                  <a:lnTo>
                    <a:pt x="431" y="1"/>
                  </a:lnTo>
                  <a:lnTo>
                    <a:pt x="439" y="3"/>
                  </a:lnTo>
                  <a:lnTo>
                    <a:pt x="447" y="6"/>
                  </a:lnTo>
                  <a:lnTo>
                    <a:pt x="456" y="11"/>
                  </a:lnTo>
                  <a:lnTo>
                    <a:pt x="468" y="18"/>
                  </a:lnTo>
                  <a:lnTo>
                    <a:pt x="480" y="25"/>
                  </a:lnTo>
                  <a:lnTo>
                    <a:pt x="494" y="35"/>
                  </a:lnTo>
                  <a:lnTo>
                    <a:pt x="505" y="44"/>
                  </a:lnTo>
                  <a:lnTo>
                    <a:pt x="517" y="52"/>
                  </a:lnTo>
                  <a:lnTo>
                    <a:pt x="527" y="59"/>
                  </a:lnTo>
                  <a:lnTo>
                    <a:pt x="535" y="66"/>
                  </a:lnTo>
                  <a:lnTo>
                    <a:pt x="541" y="71"/>
                  </a:lnTo>
                  <a:lnTo>
                    <a:pt x="544" y="74"/>
                  </a:lnTo>
                  <a:lnTo>
                    <a:pt x="548" y="78"/>
                  </a:lnTo>
                  <a:lnTo>
                    <a:pt x="548" y="81"/>
                  </a:lnTo>
                  <a:lnTo>
                    <a:pt x="548" y="84"/>
                  </a:lnTo>
                  <a:lnTo>
                    <a:pt x="546" y="88"/>
                  </a:lnTo>
                  <a:lnTo>
                    <a:pt x="544" y="91"/>
                  </a:lnTo>
                  <a:lnTo>
                    <a:pt x="543" y="95"/>
                  </a:lnTo>
                  <a:lnTo>
                    <a:pt x="539" y="100"/>
                  </a:lnTo>
                  <a:lnTo>
                    <a:pt x="535" y="103"/>
                  </a:lnTo>
                  <a:lnTo>
                    <a:pt x="531" y="106"/>
                  </a:lnTo>
                  <a:lnTo>
                    <a:pt x="525" y="112"/>
                  </a:lnTo>
                  <a:lnTo>
                    <a:pt x="525" y="112"/>
                  </a:lnTo>
                  <a:lnTo>
                    <a:pt x="523" y="113"/>
                  </a:lnTo>
                  <a:lnTo>
                    <a:pt x="521" y="115"/>
                  </a:lnTo>
                  <a:lnTo>
                    <a:pt x="519" y="118"/>
                  </a:lnTo>
                  <a:lnTo>
                    <a:pt x="517" y="122"/>
                  </a:lnTo>
                  <a:lnTo>
                    <a:pt x="515" y="125"/>
                  </a:lnTo>
                  <a:lnTo>
                    <a:pt x="513" y="129"/>
                  </a:lnTo>
                  <a:lnTo>
                    <a:pt x="511" y="132"/>
                  </a:lnTo>
                  <a:lnTo>
                    <a:pt x="509" y="137"/>
                  </a:lnTo>
                  <a:lnTo>
                    <a:pt x="505" y="142"/>
                  </a:lnTo>
                  <a:lnTo>
                    <a:pt x="503" y="149"/>
                  </a:lnTo>
                  <a:lnTo>
                    <a:pt x="499" y="154"/>
                  </a:lnTo>
                  <a:lnTo>
                    <a:pt x="498" y="161"/>
                  </a:lnTo>
                  <a:lnTo>
                    <a:pt x="494" y="168"/>
                  </a:lnTo>
                  <a:lnTo>
                    <a:pt x="492" y="174"/>
                  </a:lnTo>
                  <a:lnTo>
                    <a:pt x="488" y="183"/>
                  </a:lnTo>
                  <a:lnTo>
                    <a:pt x="484" y="191"/>
                  </a:lnTo>
                  <a:lnTo>
                    <a:pt x="480" y="200"/>
                  </a:lnTo>
                  <a:lnTo>
                    <a:pt x="476" y="208"/>
                  </a:lnTo>
                  <a:lnTo>
                    <a:pt x="472" y="219"/>
                  </a:lnTo>
                  <a:lnTo>
                    <a:pt x="468" y="229"/>
                  </a:lnTo>
                  <a:lnTo>
                    <a:pt x="464" y="239"/>
                  </a:lnTo>
                  <a:lnTo>
                    <a:pt x="460" y="249"/>
                  </a:lnTo>
                  <a:lnTo>
                    <a:pt x="456" y="261"/>
                  </a:lnTo>
                  <a:lnTo>
                    <a:pt x="453" y="271"/>
                  </a:lnTo>
                  <a:lnTo>
                    <a:pt x="449" y="285"/>
                  </a:lnTo>
                  <a:lnTo>
                    <a:pt x="443" y="297"/>
                  </a:lnTo>
                  <a:lnTo>
                    <a:pt x="439" y="310"/>
                  </a:lnTo>
                  <a:lnTo>
                    <a:pt x="429" y="337"/>
                  </a:lnTo>
                  <a:lnTo>
                    <a:pt x="419" y="366"/>
                  </a:lnTo>
                  <a:lnTo>
                    <a:pt x="368" y="366"/>
                  </a:lnTo>
                  <a:lnTo>
                    <a:pt x="368" y="366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69"/>
            <p:cNvSpPr/>
            <p:nvPr/>
          </p:nvSpPr>
          <p:spPr bwMode="auto">
            <a:xfrm>
              <a:off x="1901825" y="2940050"/>
              <a:ext cx="325438" cy="76200"/>
            </a:xfrm>
            <a:custGeom>
              <a:avLst/>
              <a:gdLst>
                <a:gd name="T0" fmla="*/ 219 w 409"/>
                <a:gd name="T1" fmla="*/ 22 h 96"/>
                <a:gd name="T2" fmla="*/ 247 w 409"/>
                <a:gd name="T3" fmla="*/ 16 h 96"/>
                <a:gd name="T4" fmla="*/ 270 w 409"/>
                <a:gd name="T5" fmla="*/ 11 h 96"/>
                <a:gd name="T6" fmla="*/ 294 w 409"/>
                <a:gd name="T7" fmla="*/ 8 h 96"/>
                <a:gd name="T8" fmla="*/ 313 w 409"/>
                <a:gd name="T9" fmla="*/ 5 h 96"/>
                <a:gd name="T10" fmla="*/ 331 w 409"/>
                <a:gd name="T11" fmla="*/ 1 h 96"/>
                <a:gd name="T12" fmla="*/ 347 w 409"/>
                <a:gd name="T13" fmla="*/ 0 h 96"/>
                <a:gd name="T14" fmla="*/ 368 w 409"/>
                <a:gd name="T15" fmla="*/ 0 h 96"/>
                <a:gd name="T16" fmla="*/ 386 w 409"/>
                <a:gd name="T17" fmla="*/ 0 h 96"/>
                <a:gd name="T18" fmla="*/ 399 w 409"/>
                <a:gd name="T19" fmla="*/ 3 h 96"/>
                <a:gd name="T20" fmla="*/ 407 w 409"/>
                <a:gd name="T21" fmla="*/ 10 h 96"/>
                <a:gd name="T22" fmla="*/ 409 w 409"/>
                <a:gd name="T23" fmla="*/ 20 h 96"/>
                <a:gd name="T24" fmla="*/ 407 w 409"/>
                <a:gd name="T25" fmla="*/ 28 h 96"/>
                <a:gd name="T26" fmla="*/ 405 w 409"/>
                <a:gd name="T27" fmla="*/ 35 h 96"/>
                <a:gd name="T28" fmla="*/ 403 w 409"/>
                <a:gd name="T29" fmla="*/ 40 h 96"/>
                <a:gd name="T30" fmla="*/ 397 w 409"/>
                <a:gd name="T31" fmla="*/ 45 h 96"/>
                <a:gd name="T32" fmla="*/ 390 w 409"/>
                <a:gd name="T33" fmla="*/ 49 h 96"/>
                <a:gd name="T34" fmla="*/ 378 w 409"/>
                <a:gd name="T35" fmla="*/ 50 h 96"/>
                <a:gd name="T36" fmla="*/ 360 w 409"/>
                <a:gd name="T37" fmla="*/ 54 h 96"/>
                <a:gd name="T38" fmla="*/ 341 w 409"/>
                <a:gd name="T39" fmla="*/ 57 h 96"/>
                <a:gd name="T40" fmla="*/ 315 w 409"/>
                <a:gd name="T41" fmla="*/ 62 h 96"/>
                <a:gd name="T42" fmla="*/ 288 w 409"/>
                <a:gd name="T43" fmla="*/ 67 h 96"/>
                <a:gd name="T44" fmla="*/ 255 w 409"/>
                <a:gd name="T45" fmla="*/ 73 h 96"/>
                <a:gd name="T46" fmla="*/ 219 w 409"/>
                <a:gd name="T47" fmla="*/ 78 h 96"/>
                <a:gd name="T48" fmla="*/ 184 w 409"/>
                <a:gd name="T49" fmla="*/ 83 h 96"/>
                <a:gd name="T50" fmla="*/ 153 w 409"/>
                <a:gd name="T51" fmla="*/ 86 h 96"/>
                <a:gd name="T52" fmla="*/ 121 w 409"/>
                <a:gd name="T53" fmla="*/ 89 h 96"/>
                <a:gd name="T54" fmla="*/ 94 w 409"/>
                <a:gd name="T55" fmla="*/ 93 h 96"/>
                <a:gd name="T56" fmla="*/ 69 w 409"/>
                <a:gd name="T57" fmla="*/ 95 h 96"/>
                <a:gd name="T58" fmla="*/ 45 w 409"/>
                <a:gd name="T59" fmla="*/ 95 h 96"/>
                <a:gd name="T60" fmla="*/ 24 w 409"/>
                <a:gd name="T61" fmla="*/ 95 h 96"/>
                <a:gd name="T62" fmla="*/ 8 w 409"/>
                <a:gd name="T63" fmla="*/ 76 h 96"/>
                <a:gd name="T64" fmla="*/ 24 w 409"/>
                <a:gd name="T65" fmla="*/ 52 h 96"/>
                <a:gd name="T66" fmla="*/ 71 w 409"/>
                <a:gd name="T67" fmla="*/ 47 h 96"/>
                <a:gd name="T68" fmla="*/ 121 w 409"/>
                <a:gd name="T69" fmla="*/ 40 h 96"/>
                <a:gd name="T70" fmla="*/ 176 w 409"/>
                <a:gd name="T71" fmla="*/ 30 h 96"/>
                <a:gd name="T72" fmla="*/ 204 w 409"/>
                <a:gd name="T73" fmla="*/ 2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9" h="96">
                  <a:moveTo>
                    <a:pt x="204" y="25"/>
                  </a:moveTo>
                  <a:lnTo>
                    <a:pt x="219" y="22"/>
                  </a:lnTo>
                  <a:lnTo>
                    <a:pt x="233" y="18"/>
                  </a:lnTo>
                  <a:lnTo>
                    <a:pt x="247" y="16"/>
                  </a:lnTo>
                  <a:lnTo>
                    <a:pt x="258" y="13"/>
                  </a:lnTo>
                  <a:lnTo>
                    <a:pt x="270" y="11"/>
                  </a:lnTo>
                  <a:lnTo>
                    <a:pt x="282" y="10"/>
                  </a:lnTo>
                  <a:lnTo>
                    <a:pt x="294" y="8"/>
                  </a:lnTo>
                  <a:lnTo>
                    <a:pt x="303" y="6"/>
                  </a:lnTo>
                  <a:lnTo>
                    <a:pt x="313" y="5"/>
                  </a:lnTo>
                  <a:lnTo>
                    <a:pt x="323" y="3"/>
                  </a:lnTo>
                  <a:lnTo>
                    <a:pt x="331" y="1"/>
                  </a:lnTo>
                  <a:lnTo>
                    <a:pt x="339" y="1"/>
                  </a:lnTo>
                  <a:lnTo>
                    <a:pt x="347" y="0"/>
                  </a:lnTo>
                  <a:lnTo>
                    <a:pt x="354" y="0"/>
                  </a:lnTo>
                  <a:lnTo>
                    <a:pt x="368" y="0"/>
                  </a:lnTo>
                  <a:lnTo>
                    <a:pt x="378" y="0"/>
                  </a:lnTo>
                  <a:lnTo>
                    <a:pt x="386" y="0"/>
                  </a:lnTo>
                  <a:lnTo>
                    <a:pt x="393" y="1"/>
                  </a:lnTo>
                  <a:lnTo>
                    <a:pt x="399" y="3"/>
                  </a:lnTo>
                  <a:lnTo>
                    <a:pt x="403" y="6"/>
                  </a:lnTo>
                  <a:lnTo>
                    <a:pt x="407" y="10"/>
                  </a:lnTo>
                  <a:lnTo>
                    <a:pt x="409" y="13"/>
                  </a:lnTo>
                  <a:lnTo>
                    <a:pt x="409" y="20"/>
                  </a:lnTo>
                  <a:lnTo>
                    <a:pt x="409" y="25"/>
                  </a:lnTo>
                  <a:lnTo>
                    <a:pt x="407" y="28"/>
                  </a:lnTo>
                  <a:lnTo>
                    <a:pt x="407" y="32"/>
                  </a:lnTo>
                  <a:lnTo>
                    <a:pt x="405" y="35"/>
                  </a:lnTo>
                  <a:lnTo>
                    <a:pt x="405" y="39"/>
                  </a:lnTo>
                  <a:lnTo>
                    <a:pt x="403" y="40"/>
                  </a:lnTo>
                  <a:lnTo>
                    <a:pt x="399" y="45"/>
                  </a:lnTo>
                  <a:lnTo>
                    <a:pt x="397" y="45"/>
                  </a:lnTo>
                  <a:lnTo>
                    <a:pt x="393" y="47"/>
                  </a:lnTo>
                  <a:lnTo>
                    <a:pt x="390" y="49"/>
                  </a:lnTo>
                  <a:lnTo>
                    <a:pt x="384" y="49"/>
                  </a:lnTo>
                  <a:lnTo>
                    <a:pt x="378" y="50"/>
                  </a:lnTo>
                  <a:lnTo>
                    <a:pt x="370" y="52"/>
                  </a:lnTo>
                  <a:lnTo>
                    <a:pt x="360" y="54"/>
                  </a:lnTo>
                  <a:lnTo>
                    <a:pt x="352" y="56"/>
                  </a:lnTo>
                  <a:lnTo>
                    <a:pt x="341" y="57"/>
                  </a:lnTo>
                  <a:lnTo>
                    <a:pt x="329" y="61"/>
                  </a:lnTo>
                  <a:lnTo>
                    <a:pt x="315" y="62"/>
                  </a:lnTo>
                  <a:lnTo>
                    <a:pt x="302" y="64"/>
                  </a:lnTo>
                  <a:lnTo>
                    <a:pt x="288" y="67"/>
                  </a:lnTo>
                  <a:lnTo>
                    <a:pt x="272" y="69"/>
                  </a:lnTo>
                  <a:lnTo>
                    <a:pt x="255" y="73"/>
                  </a:lnTo>
                  <a:lnTo>
                    <a:pt x="237" y="76"/>
                  </a:lnTo>
                  <a:lnTo>
                    <a:pt x="219" y="78"/>
                  </a:lnTo>
                  <a:lnTo>
                    <a:pt x="202" y="81"/>
                  </a:lnTo>
                  <a:lnTo>
                    <a:pt x="184" y="83"/>
                  </a:lnTo>
                  <a:lnTo>
                    <a:pt x="168" y="84"/>
                  </a:lnTo>
                  <a:lnTo>
                    <a:pt x="153" y="86"/>
                  </a:lnTo>
                  <a:lnTo>
                    <a:pt x="137" y="88"/>
                  </a:lnTo>
                  <a:lnTo>
                    <a:pt x="121" y="89"/>
                  </a:lnTo>
                  <a:lnTo>
                    <a:pt x="108" y="91"/>
                  </a:lnTo>
                  <a:lnTo>
                    <a:pt x="94" y="93"/>
                  </a:lnTo>
                  <a:lnTo>
                    <a:pt x="82" y="93"/>
                  </a:lnTo>
                  <a:lnTo>
                    <a:pt x="69" y="95"/>
                  </a:lnTo>
                  <a:lnTo>
                    <a:pt x="57" y="95"/>
                  </a:lnTo>
                  <a:lnTo>
                    <a:pt x="45" y="95"/>
                  </a:lnTo>
                  <a:lnTo>
                    <a:pt x="33" y="95"/>
                  </a:lnTo>
                  <a:lnTo>
                    <a:pt x="24" y="95"/>
                  </a:lnTo>
                  <a:lnTo>
                    <a:pt x="14" y="96"/>
                  </a:lnTo>
                  <a:lnTo>
                    <a:pt x="8" y="76"/>
                  </a:lnTo>
                  <a:lnTo>
                    <a:pt x="0" y="56"/>
                  </a:lnTo>
                  <a:lnTo>
                    <a:pt x="24" y="52"/>
                  </a:lnTo>
                  <a:lnTo>
                    <a:pt x="47" y="50"/>
                  </a:lnTo>
                  <a:lnTo>
                    <a:pt x="71" y="47"/>
                  </a:lnTo>
                  <a:lnTo>
                    <a:pt x="96" y="44"/>
                  </a:lnTo>
                  <a:lnTo>
                    <a:pt x="121" y="40"/>
                  </a:lnTo>
                  <a:lnTo>
                    <a:pt x="147" y="35"/>
                  </a:lnTo>
                  <a:lnTo>
                    <a:pt x="176" y="30"/>
                  </a:lnTo>
                  <a:lnTo>
                    <a:pt x="204" y="25"/>
                  </a:lnTo>
                  <a:lnTo>
                    <a:pt x="204" y="2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70"/>
            <p:cNvSpPr/>
            <p:nvPr/>
          </p:nvSpPr>
          <p:spPr bwMode="auto">
            <a:xfrm>
              <a:off x="1639888" y="3113088"/>
              <a:ext cx="331788" cy="312737"/>
            </a:xfrm>
            <a:custGeom>
              <a:avLst/>
              <a:gdLst>
                <a:gd name="T0" fmla="*/ 237 w 419"/>
                <a:gd name="T1" fmla="*/ 173 h 393"/>
                <a:gd name="T2" fmla="*/ 263 w 419"/>
                <a:gd name="T3" fmla="*/ 144 h 393"/>
                <a:gd name="T4" fmla="*/ 282 w 419"/>
                <a:gd name="T5" fmla="*/ 118 h 393"/>
                <a:gd name="T6" fmla="*/ 298 w 419"/>
                <a:gd name="T7" fmla="*/ 96 h 393"/>
                <a:gd name="T8" fmla="*/ 308 w 419"/>
                <a:gd name="T9" fmla="*/ 76 h 393"/>
                <a:gd name="T10" fmla="*/ 315 w 419"/>
                <a:gd name="T11" fmla="*/ 59 h 393"/>
                <a:gd name="T12" fmla="*/ 317 w 419"/>
                <a:gd name="T13" fmla="*/ 45 h 393"/>
                <a:gd name="T14" fmla="*/ 319 w 419"/>
                <a:gd name="T15" fmla="*/ 33 h 393"/>
                <a:gd name="T16" fmla="*/ 315 w 419"/>
                <a:gd name="T17" fmla="*/ 25 h 393"/>
                <a:gd name="T18" fmla="*/ 314 w 419"/>
                <a:gd name="T19" fmla="*/ 18 h 393"/>
                <a:gd name="T20" fmla="*/ 315 w 419"/>
                <a:gd name="T21" fmla="*/ 11 h 393"/>
                <a:gd name="T22" fmla="*/ 319 w 419"/>
                <a:gd name="T23" fmla="*/ 6 h 393"/>
                <a:gd name="T24" fmla="*/ 323 w 419"/>
                <a:gd name="T25" fmla="*/ 3 h 393"/>
                <a:gd name="T26" fmla="*/ 331 w 419"/>
                <a:gd name="T27" fmla="*/ 1 h 393"/>
                <a:gd name="T28" fmla="*/ 341 w 419"/>
                <a:gd name="T29" fmla="*/ 0 h 393"/>
                <a:gd name="T30" fmla="*/ 353 w 419"/>
                <a:gd name="T31" fmla="*/ 3 h 393"/>
                <a:gd name="T32" fmla="*/ 364 w 419"/>
                <a:gd name="T33" fmla="*/ 6 h 393"/>
                <a:gd name="T34" fmla="*/ 374 w 419"/>
                <a:gd name="T35" fmla="*/ 13 h 393"/>
                <a:gd name="T36" fmla="*/ 386 w 419"/>
                <a:gd name="T37" fmla="*/ 23 h 393"/>
                <a:gd name="T38" fmla="*/ 402 w 419"/>
                <a:gd name="T39" fmla="*/ 40 h 393"/>
                <a:gd name="T40" fmla="*/ 409 w 419"/>
                <a:gd name="T41" fmla="*/ 50 h 393"/>
                <a:gd name="T42" fmla="*/ 415 w 419"/>
                <a:gd name="T43" fmla="*/ 62 h 393"/>
                <a:gd name="T44" fmla="*/ 419 w 419"/>
                <a:gd name="T45" fmla="*/ 73 h 393"/>
                <a:gd name="T46" fmla="*/ 419 w 419"/>
                <a:gd name="T47" fmla="*/ 81 h 393"/>
                <a:gd name="T48" fmla="*/ 413 w 419"/>
                <a:gd name="T49" fmla="*/ 90 h 393"/>
                <a:gd name="T50" fmla="*/ 404 w 419"/>
                <a:gd name="T51" fmla="*/ 103 h 393"/>
                <a:gd name="T52" fmla="*/ 390 w 419"/>
                <a:gd name="T53" fmla="*/ 122 h 393"/>
                <a:gd name="T54" fmla="*/ 368 w 419"/>
                <a:gd name="T55" fmla="*/ 147 h 393"/>
                <a:gd name="T56" fmla="*/ 341 w 419"/>
                <a:gd name="T57" fmla="*/ 174 h 393"/>
                <a:gd name="T58" fmla="*/ 310 w 419"/>
                <a:gd name="T59" fmla="*/ 203 h 393"/>
                <a:gd name="T60" fmla="*/ 276 w 419"/>
                <a:gd name="T61" fmla="*/ 234 h 393"/>
                <a:gd name="T62" fmla="*/ 239 w 419"/>
                <a:gd name="T63" fmla="*/ 264 h 393"/>
                <a:gd name="T64" fmla="*/ 198 w 419"/>
                <a:gd name="T65" fmla="*/ 295 h 393"/>
                <a:gd name="T66" fmla="*/ 157 w 419"/>
                <a:gd name="T67" fmla="*/ 322 h 393"/>
                <a:gd name="T68" fmla="*/ 120 w 419"/>
                <a:gd name="T69" fmla="*/ 343 h 393"/>
                <a:gd name="T70" fmla="*/ 81 w 419"/>
                <a:gd name="T71" fmla="*/ 361 h 393"/>
                <a:gd name="T72" fmla="*/ 63 w 419"/>
                <a:gd name="T73" fmla="*/ 370 h 393"/>
                <a:gd name="T74" fmla="*/ 47 w 419"/>
                <a:gd name="T75" fmla="*/ 376 h 393"/>
                <a:gd name="T76" fmla="*/ 34 w 419"/>
                <a:gd name="T77" fmla="*/ 383 h 393"/>
                <a:gd name="T78" fmla="*/ 24 w 419"/>
                <a:gd name="T79" fmla="*/ 388 h 393"/>
                <a:gd name="T80" fmla="*/ 14 w 419"/>
                <a:gd name="T81" fmla="*/ 390 h 393"/>
                <a:gd name="T82" fmla="*/ 8 w 419"/>
                <a:gd name="T83" fmla="*/ 392 h 393"/>
                <a:gd name="T84" fmla="*/ 4 w 419"/>
                <a:gd name="T85" fmla="*/ 392 h 393"/>
                <a:gd name="T86" fmla="*/ 0 w 419"/>
                <a:gd name="T87" fmla="*/ 390 h 393"/>
                <a:gd name="T88" fmla="*/ 2 w 419"/>
                <a:gd name="T89" fmla="*/ 385 h 393"/>
                <a:gd name="T90" fmla="*/ 6 w 419"/>
                <a:gd name="T91" fmla="*/ 378 h 393"/>
                <a:gd name="T92" fmla="*/ 14 w 419"/>
                <a:gd name="T93" fmla="*/ 371 h 393"/>
                <a:gd name="T94" fmla="*/ 24 w 419"/>
                <a:gd name="T95" fmla="*/ 361 h 393"/>
                <a:gd name="T96" fmla="*/ 38 w 419"/>
                <a:gd name="T97" fmla="*/ 351 h 393"/>
                <a:gd name="T98" fmla="*/ 55 w 419"/>
                <a:gd name="T99" fmla="*/ 337 h 393"/>
                <a:gd name="T100" fmla="*/ 75 w 419"/>
                <a:gd name="T101" fmla="*/ 324 h 393"/>
                <a:gd name="T102" fmla="*/ 106 w 419"/>
                <a:gd name="T103" fmla="*/ 298 h 393"/>
                <a:gd name="T104" fmla="*/ 147 w 419"/>
                <a:gd name="T105" fmla="*/ 264 h 393"/>
                <a:gd name="T106" fmla="*/ 182 w 419"/>
                <a:gd name="T107" fmla="*/ 234 h 393"/>
                <a:gd name="T108" fmla="*/ 212 w 419"/>
                <a:gd name="T109" fmla="*/ 203 h 393"/>
                <a:gd name="T110" fmla="*/ 224 w 419"/>
                <a:gd name="T111" fmla="*/ 18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19" h="393">
                  <a:moveTo>
                    <a:pt x="224" y="188"/>
                  </a:moveTo>
                  <a:lnTo>
                    <a:pt x="237" y="173"/>
                  </a:lnTo>
                  <a:lnTo>
                    <a:pt x="251" y="157"/>
                  </a:lnTo>
                  <a:lnTo>
                    <a:pt x="263" y="144"/>
                  </a:lnTo>
                  <a:lnTo>
                    <a:pt x="272" y="130"/>
                  </a:lnTo>
                  <a:lnTo>
                    <a:pt x="282" y="118"/>
                  </a:lnTo>
                  <a:lnTo>
                    <a:pt x="290" y="107"/>
                  </a:lnTo>
                  <a:lnTo>
                    <a:pt x="298" y="96"/>
                  </a:lnTo>
                  <a:lnTo>
                    <a:pt x="304" y="86"/>
                  </a:lnTo>
                  <a:lnTo>
                    <a:pt x="308" y="76"/>
                  </a:lnTo>
                  <a:lnTo>
                    <a:pt x="312" y="67"/>
                  </a:lnTo>
                  <a:lnTo>
                    <a:pt x="315" y="59"/>
                  </a:lnTo>
                  <a:lnTo>
                    <a:pt x="317" y="52"/>
                  </a:lnTo>
                  <a:lnTo>
                    <a:pt x="317" y="45"/>
                  </a:lnTo>
                  <a:lnTo>
                    <a:pt x="319" y="39"/>
                  </a:lnTo>
                  <a:lnTo>
                    <a:pt x="319" y="33"/>
                  </a:lnTo>
                  <a:lnTo>
                    <a:pt x="317" y="30"/>
                  </a:lnTo>
                  <a:lnTo>
                    <a:pt x="315" y="25"/>
                  </a:lnTo>
                  <a:lnTo>
                    <a:pt x="315" y="22"/>
                  </a:lnTo>
                  <a:lnTo>
                    <a:pt x="314" y="18"/>
                  </a:lnTo>
                  <a:lnTo>
                    <a:pt x="314" y="15"/>
                  </a:lnTo>
                  <a:lnTo>
                    <a:pt x="315" y="11"/>
                  </a:lnTo>
                  <a:lnTo>
                    <a:pt x="317" y="8"/>
                  </a:lnTo>
                  <a:lnTo>
                    <a:pt x="319" y="6"/>
                  </a:lnTo>
                  <a:lnTo>
                    <a:pt x="321" y="5"/>
                  </a:lnTo>
                  <a:lnTo>
                    <a:pt x="323" y="3"/>
                  </a:lnTo>
                  <a:lnTo>
                    <a:pt x="327" y="1"/>
                  </a:lnTo>
                  <a:lnTo>
                    <a:pt x="331" y="1"/>
                  </a:lnTo>
                  <a:lnTo>
                    <a:pt x="335" y="0"/>
                  </a:lnTo>
                  <a:lnTo>
                    <a:pt x="341" y="0"/>
                  </a:lnTo>
                  <a:lnTo>
                    <a:pt x="347" y="1"/>
                  </a:lnTo>
                  <a:lnTo>
                    <a:pt x="353" y="3"/>
                  </a:lnTo>
                  <a:lnTo>
                    <a:pt x="359" y="5"/>
                  </a:lnTo>
                  <a:lnTo>
                    <a:pt x="364" y="6"/>
                  </a:lnTo>
                  <a:lnTo>
                    <a:pt x="370" y="10"/>
                  </a:lnTo>
                  <a:lnTo>
                    <a:pt x="374" y="13"/>
                  </a:lnTo>
                  <a:lnTo>
                    <a:pt x="380" y="18"/>
                  </a:lnTo>
                  <a:lnTo>
                    <a:pt x="386" y="23"/>
                  </a:lnTo>
                  <a:lnTo>
                    <a:pt x="390" y="28"/>
                  </a:lnTo>
                  <a:lnTo>
                    <a:pt x="402" y="40"/>
                  </a:lnTo>
                  <a:lnTo>
                    <a:pt x="406" y="45"/>
                  </a:lnTo>
                  <a:lnTo>
                    <a:pt x="409" y="50"/>
                  </a:lnTo>
                  <a:lnTo>
                    <a:pt x="413" y="57"/>
                  </a:lnTo>
                  <a:lnTo>
                    <a:pt x="415" y="62"/>
                  </a:lnTo>
                  <a:lnTo>
                    <a:pt x="417" y="67"/>
                  </a:lnTo>
                  <a:lnTo>
                    <a:pt x="419" y="73"/>
                  </a:lnTo>
                  <a:lnTo>
                    <a:pt x="419" y="76"/>
                  </a:lnTo>
                  <a:lnTo>
                    <a:pt x="419" y="81"/>
                  </a:lnTo>
                  <a:lnTo>
                    <a:pt x="417" y="84"/>
                  </a:lnTo>
                  <a:lnTo>
                    <a:pt x="413" y="90"/>
                  </a:lnTo>
                  <a:lnTo>
                    <a:pt x="409" y="96"/>
                  </a:lnTo>
                  <a:lnTo>
                    <a:pt x="404" y="103"/>
                  </a:lnTo>
                  <a:lnTo>
                    <a:pt x="398" y="113"/>
                  </a:lnTo>
                  <a:lnTo>
                    <a:pt x="390" y="122"/>
                  </a:lnTo>
                  <a:lnTo>
                    <a:pt x="380" y="134"/>
                  </a:lnTo>
                  <a:lnTo>
                    <a:pt x="368" y="147"/>
                  </a:lnTo>
                  <a:lnTo>
                    <a:pt x="355" y="161"/>
                  </a:lnTo>
                  <a:lnTo>
                    <a:pt x="341" y="174"/>
                  </a:lnTo>
                  <a:lnTo>
                    <a:pt x="327" y="188"/>
                  </a:lnTo>
                  <a:lnTo>
                    <a:pt x="310" y="203"/>
                  </a:lnTo>
                  <a:lnTo>
                    <a:pt x="294" y="219"/>
                  </a:lnTo>
                  <a:lnTo>
                    <a:pt x="276" y="234"/>
                  </a:lnTo>
                  <a:lnTo>
                    <a:pt x="257" y="249"/>
                  </a:lnTo>
                  <a:lnTo>
                    <a:pt x="239" y="264"/>
                  </a:lnTo>
                  <a:lnTo>
                    <a:pt x="218" y="280"/>
                  </a:lnTo>
                  <a:lnTo>
                    <a:pt x="198" y="295"/>
                  </a:lnTo>
                  <a:lnTo>
                    <a:pt x="179" y="310"/>
                  </a:lnTo>
                  <a:lnTo>
                    <a:pt x="157" y="322"/>
                  </a:lnTo>
                  <a:lnTo>
                    <a:pt x="137" y="334"/>
                  </a:lnTo>
                  <a:lnTo>
                    <a:pt x="120" y="343"/>
                  </a:lnTo>
                  <a:lnTo>
                    <a:pt x="100" y="353"/>
                  </a:lnTo>
                  <a:lnTo>
                    <a:pt x="81" y="361"/>
                  </a:lnTo>
                  <a:lnTo>
                    <a:pt x="71" y="365"/>
                  </a:lnTo>
                  <a:lnTo>
                    <a:pt x="63" y="370"/>
                  </a:lnTo>
                  <a:lnTo>
                    <a:pt x="55" y="373"/>
                  </a:lnTo>
                  <a:lnTo>
                    <a:pt x="47" y="376"/>
                  </a:lnTo>
                  <a:lnTo>
                    <a:pt x="40" y="380"/>
                  </a:lnTo>
                  <a:lnTo>
                    <a:pt x="34" y="383"/>
                  </a:lnTo>
                  <a:lnTo>
                    <a:pt x="28" y="385"/>
                  </a:lnTo>
                  <a:lnTo>
                    <a:pt x="24" y="388"/>
                  </a:lnTo>
                  <a:lnTo>
                    <a:pt x="18" y="390"/>
                  </a:lnTo>
                  <a:lnTo>
                    <a:pt x="14" y="390"/>
                  </a:lnTo>
                  <a:lnTo>
                    <a:pt x="12" y="392"/>
                  </a:lnTo>
                  <a:lnTo>
                    <a:pt x="8" y="392"/>
                  </a:lnTo>
                  <a:lnTo>
                    <a:pt x="6" y="393"/>
                  </a:lnTo>
                  <a:lnTo>
                    <a:pt x="4" y="392"/>
                  </a:lnTo>
                  <a:lnTo>
                    <a:pt x="2" y="392"/>
                  </a:lnTo>
                  <a:lnTo>
                    <a:pt x="0" y="390"/>
                  </a:lnTo>
                  <a:lnTo>
                    <a:pt x="0" y="387"/>
                  </a:lnTo>
                  <a:lnTo>
                    <a:pt x="2" y="385"/>
                  </a:lnTo>
                  <a:lnTo>
                    <a:pt x="4" y="382"/>
                  </a:lnTo>
                  <a:lnTo>
                    <a:pt x="6" y="378"/>
                  </a:lnTo>
                  <a:lnTo>
                    <a:pt x="10" y="375"/>
                  </a:lnTo>
                  <a:lnTo>
                    <a:pt x="14" y="371"/>
                  </a:lnTo>
                  <a:lnTo>
                    <a:pt x="20" y="366"/>
                  </a:lnTo>
                  <a:lnTo>
                    <a:pt x="24" y="361"/>
                  </a:lnTo>
                  <a:lnTo>
                    <a:pt x="32" y="356"/>
                  </a:lnTo>
                  <a:lnTo>
                    <a:pt x="38" y="351"/>
                  </a:lnTo>
                  <a:lnTo>
                    <a:pt x="45" y="344"/>
                  </a:lnTo>
                  <a:lnTo>
                    <a:pt x="55" y="337"/>
                  </a:lnTo>
                  <a:lnTo>
                    <a:pt x="63" y="331"/>
                  </a:lnTo>
                  <a:lnTo>
                    <a:pt x="75" y="324"/>
                  </a:lnTo>
                  <a:lnTo>
                    <a:pt x="85" y="315"/>
                  </a:lnTo>
                  <a:lnTo>
                    <a:pt x="106" y="298"/>
                  </a:lnTo>
                  <a:lnTo>
                    <a:pt x="128" y="281"/>
                  </a:lnTo>
                  <a:lnTo>
                    <a:pt x="147" y="264"/>
                  </a:lnTo>
                  <a:lnTo>
                    <a:pt x="165" y="249"/>
                  </a:lnTo>
                  <a:lnTo>
                    <a:pt x="182" y="234"/>
                  </a:lnTo>
                  <a:lnTo>
                    <a:pt x="198" y="219"/>
                  </a:lnTo>
                  <a:lnTo>
                    <a:pt x="212" y="203"/>
                  </a:lnTo>
                  <a:lnTo>
                    <a:pt x="224" y="188"/>
                  </a:lnTo>
                  <a:lnTo>
                    <a:pt x="224" y="18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71"/>
            <p:cNvSpPr/>
            <p:nvPr/>
          </p:nvSpPr>
          <p:spPr bwMode="auto">
            <a:xfrm>
              <a:off x="2111375" y="3094038"/>
              <a:ext cx="254000" cy="303212"/>
            </a:xfrm>
            <a:custGeom>
              <a:avLst/>
              <a:gdLst>
                <a:gd name="T0" fmla="*/ 151 w 319"/>
                <a:gd name="T1" fmla="*/ 83 h 380"/>
                <a:gd name="T2" fmla="*/ 216 w 319"/>
                <a:gd name="T3" fmla="*/ 134 h 380"/>
                <a:gd name="T4" fmla="*/ 263 w 319"/>
                <a:gd name="T5" fmla="*/ 175 h 380"/>
                <a:gd name="T6" fmla="*/ 286 w 319"/>
                <a:gd name="T7" fmla="*/ 200 h 380"/>
                <a:gd name="T8" fmla="*/ 304 w 319"/>
                <a:gd name="T9" fmla="*/ 226 h 380"/>
                <a:gd name="T10" fmla="*/ 313 w 319"/>
                <a:gd name="T11" fmla="*/ 251 h 380"/>
                <a:gd name="T12" fmla="*/ 317 w 319"/>
                <a:gd name="T13" fmla="*/ 273 h 380"/>
                <a:gd name="T14" fmla="*/ 319 w 319"/>
                <a:gd name="T15" fmla="*/ 305 h 380"/>
                <a:gd name="T16" fmla="*/ 317 w 319"/>
                <a:gd name="T17" fmla="*/ 344 h 380"/>
                <a:gd name="T18" fmla="*/ 313 w 319"/>
                <a:gd name="T19" fmla="*/ 360 h 380"/>
                <a:gd name="T20" fmla="*/ 308 w 319"/>
                <a:gd name="T21" fmla="*/ 372 h 380"/>
                <a:gd name="T22" fmla="*/ 302 w 319"/>
                <a:gd name="T23" fmla="*/ 377 h 380"/>
                <a:gd name="T24" fmla="*/ 298 w 319"/>
                <a:gd name="T25" fmla="*/ 380 h 380"/>
                <a:gd name="T26" fmla="*/ 294 w 319"/>
                <a:gd name="T27" fmla="*/ 378 h 380"/>
                <a:gd name="T28" fmla="*/ 286 w 319"/>
                <a:gd name="T29" fmla="*/ 373 h 380"/>
                <a:gd name="T30" fmla="*/ 276 w 319"/>
                <a:gd name="T31" fmla="*/ 365 h 380"/>
                <a:gd name="T32" fmla="*/ 266 w 319"/>
                <a:gd name="T33" fmla="*/ 355 h 380"/>
                <a:gd name="T34" fmla="*/ 253 w 319"/>
                <a:gd name="T35" fmla="*/ 339 h 380"/>
                <a:gd name="T36" fmla="*/ 233 w 319"/>
                <a:gd name="T37" fmla="*/ 319 h 380"/>
                <a:gd name="T38" fmla="*/ 223 w 319"/>
                <a:gd name="T39" fmla="*/ 307 h 380"/>
                <a:gd name="T40" fmla="*/ 210 w 319"/>
                <a:gd name="T41" fmla="*/ 292 h 380"/>
                <a:gd name="T42" fmla="*/ 196 w 319"/>
                <a:gd name="T43" fmla="*/ 275 h 380"/>
                <a:gd name="T44" fmla="*/ 182 w 319"/>
                <a:gd name="T45" fmla="*/ 258 h 380"/>
                <a:gd name="T46" fmla="*/ 122 w 319"/>
                <a:gd name="T47" fmla="*/ 181 h 380"/>
                <a:gd name="T48" fmla="*/ 61 w 319"/>
                <a:gd name="T49" fmla="*/ 105 h 380"/>
                <a:gd name="T50" fmla="*/ 47 w 319"/>
                <a:gd name="T51" fmla="*/ 88 h 380"/>
                <a:gd name="T52" fmla="*/ 34 w 319"/>
                <a:gd name="T53" fmla="*/ 73 h 380"/>
                <a:gd name="T54" fmla="*/ 24 w 319"/>
                <a:gd name="T55" fmla="*/ 59 h 380"/>
                <a:gd name="T56" fmla="*/ 16 w 319"/>
                <a:gd name="T57" fmla="*/ 47 h 380"/>
                <a:gd name="T58" fmla="*/ 4 w 319"/>
                <a:gd name="T59" fmla="*/ 27 h 380"/>
                <a:gd name="T60" fmla="*/ 0 w 319"/>
                <a:gd name="T61" fmla="*/ 13 h 380"/>
                <a:gd name="T62" fmla="*/ 0 w 319"/>
                <a:gd name="T63" fmla="*/ 7 h 380"/>
                <a:gd name="T64" fmla="*/ 4 w 319"/>
                <a:gd name="T65" fmla="*/ 1 h 380"/>
                <a:gd name="T66" fmla="*/ 12 w 319"/>
                <a:gd name="T67" fmla="*/ 0 h 380"/>
                <a:gd name="T68" fmla="*/ 24 w 319"/>
                <a:gd name="T69" fmla="*/ 3 h 380"/>
                <a:gd name="T70" fmla="*/ 41 w 319"/>
                <a:gd name="T71" fmla="*/ 10 h 380"/>
                <a:gd name="T72" fmla="*/ 61 w 319"/>
                <a:gd name="T73" fmla="*/ 20 h 380"/>
                <a:gd name="T74" fmla="*/ 88 w 319"/>
                <a:gd name="T75" fmla="*/ 37 h 380"/>
                <a:gd name="T76" fmla="*/ 118 w 319"/>
                <a:gd name="T77" fmla="*/ 59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19" h="380">
                  <a:moveTo>
                    <a:pt x="118" y="59"/>
                  </a:moveTo>
                  <a:lnTo>
                    <a:pt x="151" y="83"/>
                  </a:lnTo>
                  <a:lnTo>
                    <a:pt x="184" y="108"/>
                  </a:lnTo>
                  <a:lnTo>
                    <a:pt x="216" y="134"/>
                  </a:lnTo>
                  <a:lnTo>
                    <a:pt x="247" y="161"/>
                  </a:lnTo>
                  <a:lnTo>
                    <a:pt x="263" y="175"/>
                  </a:lnTo>
                  <a:lnTo>
                    <a:pt x="274" y="187"/>
                  </a:lnTo>
                  <a:lnTo>
                    <a:pt x="286" y="200"/>
                  </a:lnTo>
                  <a:lnTo>
                    <a:pt x="296" y="214"/>
                  </a:lnTo>
                  <a:lnTo>
                    <a:pt x="304" y="226"/>
                  </a:lnTo>
                  <a:lnTo>
                    <a:pt x="310" y="239"/>
                  </a:lnTo>
                  <a:lnTo>
                    <a:pt x="313" y="251"/>
                  </a:lnTo>
                  <a:lnTo>
                    <a:pt x="317" y="263"/>
                  </a:lnTo>
                  <a:lnTo>
                    <a:pt x="317" y="273"/>
                  </a:lnTo>
                  <a:lnTo>
                    <a:pt x="319" y="285"/>
                  </a:lnTo>
                  <a:lnTo>
                    <a:pt x="319" y="305"/>
                  </a:lnTo>
                  <a:lnTo>
                    <a:pt x="319" y="324"/>
                  </a:lnTo>
                  <a:lnTo>
                    <a:pt x="317" y="344"/>
                  </a:lnTo>
                  <a:lnTo>
                    <a:pt x="315" y="353"/>
                  </a:lnTo>
                  <a:lnTo>
                    <a:pt x="313" y="360"/>
                  </a:lnTo>
                  <a:lnTo>
                    <a:pt x="310" y="367"/>
                  </a:lnTo>
                  <a:lnTo>
                    <a:pt x="308" y="372"/>
                  </a:lnTo>
                  <a:lnTo>
                    <a:pt x="306" y="375"/>
                  </a:lnTo>
                  <a:lnTo>
                    <a:pt x="302" y="377"/>
                  </a:lnTo>
                  <a:lnTo>
                    <a:pt x="300" y="378"/>
                  </a:lnTo>
                  <a:lnTo>
                    <a:pt x="298" y="380"/>
                  </a:lnTo>
                  <a:lnTo>
                    <a:pt x="296" y="378"/>
                  </a:lnTo>
                  <a:lnTo>
                    <a:pt x="294" y="378"/>
                  </a:lnTo>
                  <a:lnTo>
                    <a:pt x="290" y="375"/>
                  </a:lnTo>
                  <a:lnTo>
                    <a:pt x="286" y="373"/>
                  </a:lnTo>
                  <a:lnTo>
                    <a:pt x="280" y="368"/>
                  </a:lnTo>
                  <a:lnTo>
                    <a:pt x="276" y="365"/>
                  </a:lnTo>
                  <a:lnTo>
                    <a:pt x="270" y="360"/>
                  </a:lnTo>
                  <a:lnTo>
                    <a:pt x="266" y="355"/>
                  </a:lnTo>
                  <a:lnTo>
                    <a:pt x="261" y="348"/>
                  </a:lnTo>
                  <a:lnTo>
                    <a:pt x="253" y="339"/>
                  </a:lnTo>
                  <a:lnTo>
                    <a:pt x="243" y="331"/>
                  </a:lnTo>
                  <a:lnTo>
                    <a:pt x="233" y="319"/>
                  </a:lnTo>
                  <a:lnTo>
                    <a:pt x="229" y="312"/>
                  </a:lnTo>
                  <a:lnTo>
                    <a:pt x="223" y="307"/>
                  </a:lnTo>
                  <a:lnTo>
                    <a:pt x="218" y="299"/>
                  </a:lnTo>
                  <a:lnTo>
                    <a:pt x="210" y="292"/>
                  </a:lnTo>
                  <a:lnTo>
                    <a:pt x="204" y="283"/>
                  </a:lnTo>
                  <a:lnTo>
                    <a:pt x="196" y="275"/>
                  </a:lnTo>
                  <a:lnTo>
                    <a:pt x="190" y="266"/>
                  </a:lnTo>
                  <a:lnTo>
                    <a:pt x="182" y="258"/>
                  </a:lnTo>
                  <a:lnTo>
                    <a:pt x="151" y="219"/>
                  </a:lnTo>
                  <a:lnTo>
                    <a:pt x="122" y="181"/>
                  </a:lnTo>
                  <a:lnTo>
                    <a:pt x="92" y="142"/>
                  </a:lnTo>
                  <a:lnTo>
                    <a:pt x="61" y="105"/>
                  </a:lnTo>
                  <a:lnTo>
                    <a:pt x="53" y="97"/>
                  </a:lnTo>
                  <a:lnTo>
                    <a:pt x="47" y="88"/>
                  </a:lnTo>
                  <a:lnTo>
                    <a:pt x="39" y="80"/>
                  </a:lnTo>
                  <a:lnTo>
                    <a:pt x="34" y="73"/>
                  </a:lnTo>
                  <a:lnTo>
                    <a:pt x="30" y="66"/>
                  </a:lnTo>
                  <a:lnTo>
                    <a:pt x="24" y="59"/>
                  </a:lnTo>
                  <a:lnTo>
                    <a:pt x="20" y="52"/>
                  </a:lnTo>
                  <a:lnTo>
                    <a:pt x="16" y="47"/>
                  </a:lnTo>
                  <a:lnTo>
                    <a:pt x="8" y="37"/>
                  </a:lnTo>
                  <a:lnTo>
                    <a:pt x="4" y="27"/>
                  </a:lnTo>
                  <a:lnTo>
                    <a:pt x="2" y="18"/>
                  </a:lnTo>
                  <a:lnTo>
                    <a:pt x="0" y="13"/>
                  </a:lnTo>
                  <a:lnTo>
                    <a:pt x="0" y="10"/>
                  </a:lnTo>
                  <a:lnTo>
                    <a:pt x="0" y="7"/>
                  </a:lnTo>
                  <a:lnTo>
                    <a:pt x="0" y="3"/>
                  </a:lnTo>
                  <a:lnTo>
                    <a:pt x="4" y="1"/>
                  </a:lnTo>
                  <a:lnTo>
                    <a:pt x="8" y="1"/>
                  </a:lnTo>
                  <a:lnTo>
                    <a:pt x="12" y="0"/>
                  </a:lnTo>
                  <a:lnTo>
                    <a:pt x="18" y="1"/>
                  </a:lnTo>
                  <a:lnTo>
                    <a:pt x="24" y="3"/>
                  </a:lnTo>
                  <a:lnTo>
                    <a:pt x="32" y="5"/>
                  </a:lnTo>
                  <a:lnTo>
                    <a:pt x="41" y="10"/>
                  </a:lnTo>
                  <a:lnTo>
                    <a:pt x="51" y="15"/>
                  </a:lnTo>
                  <a:lnTo>
                    <a:pt x="61" y="20"/>
                  </a:lnTo>
                  <a:lnTo>
                    <a:pt x="75" y="29"/>
                  </a:lnTo>
                  <a:lnTo>
                    <a:pt x="88" y="37"/>
                  </a:lnTo>
                  <a:lnTo>
                    <a:pt x="102" y="47"/>
                  </a:lnTo>
                  <a:lnTo>
                    <a:pt x="118" y="59"/>
                  </a:lnTo>
                  <a:lnTo>
                    <a:pt x="118" y="5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5" name="Freeform 67"/>
          <p:cNvSpPr/>
          <p:nvPr/>
        </p:nvSpPr>
        <p:spPr bwMode="auto">
          <a:xfrm>
            <a:off x="1983551" y="2029589"/>
            <a:ext cx="291759" cy="716787"/>
          </a:xfrm>
          <a:custGeom>
            <a:avLst/>
            <a:gdLst>
              <a:gd name="T0" fmla="*/ 113 w 160"/>
              <a:gd name="T1" fmla="*/ 29 h 397"/>
              <a:gd name="T2" fmla="*/ 115 w 160"/>
              <a:gd name="T3" fmla="*/ 47 h 397"/>
              <a:gd name="T4" fmla="*/ 119 w 160"/>
              <a:gd name="T5" fmla="*/ 69 h 397"/>
              <a:gd name="T6" fmla="*/ 123 w 160"/>
              <a:gd name="T7" fmla="*/ 95 h 397"/>
              <a:gd name="T8" fmla="*/ 127 w 160"/>
              <a:gd name="T9" fmla="*/ 120 h 397"/>
              <a:gd name="T10" fmla="*/ 131 w 160"/>
              <a:gd name="T11" fmla="*/ 149 h 397"/>
              <a:gd name="T12" fmla="*/ 137 w 160"/>
              <a:gd name="T13" fmla="*/ 181 h 397"/>
              <a:gd name="T14" fmla="*/ 143 w 160"/>
              <a:gd name="T15" fmla="*/ 215 h 397"/>
              <a:gd name="T16" fmla="*/ 147 w 160"/>
              <a:gd name="T17" fmla="*/ 251 h 397"/>
              <a:gd name="T18" fmla="*/ 151 w 160"/>
              <a:gd name="T19" fmla="*/ 285 h 397"/>
              <a:gd name="T20" fmla="*/ 154 w 160"/>
              <a:gd name="T21" fmla="*/ 314 h 397"/>
              <a:gd name="T22" fmla="*/ 156 w 160"/>
              <a:gd name="T23" fmla="*/ 338 h 397"/>
              <a:gd name="T24" fmla="*/ 158 w 160"/>
              <a:gd name="T25" fmla="*/ 358 h 397"/>
              <a:gd name="T26" fmla="*/ 160 w 160"/>
              <a:gd name="T27" fmla="*/ 373 h 397"/>
              <a:gd name="T28" fmla="*/ 160 w 160"/>
              <a:gd name="T29" fmla="*/ 383 h 397"/>
              <a:gd name="T30" fmla="*/ 158 w 160"/>
              <a:gd name="T31" fmla="*/ 390 h 397"/>
              <a:gd name="T32" fmla="*/ 156 w 160"/>
              <a:gd name="T33" fmla="*/ 394 h 397"/>
              <a:gd name="T34" fmla="*/ 149 w 160"/>
              <a:gd name="T35" fmla="*/ 395 h 397"/>
              <a:gd name="T36" fmla="*/ 141 w 160"/>
              <a:gd name="T37" fmla="*/ 397 h 397"/>
              <a:gd name="T38" fmla="*/ 137 w 160"/>
              <a:gd name="T39" fmla="*/ 395 h 397"/>
              <a:gd name="T40" fmla="*/ 133 w 160"/>
              <a:gd name="T41" fmla="*/ 392 h 397"/>
              <a:gd name="T42" fmla="*/ 129 w 160"/>
              <a:gd name="T43" fmla="*/ 389 h 397"/>
              <a:gd name="T44" fmla="*/ 125 w 160"/>
              <a:gd name="T45" fmla="*/ 382 h 397"/>
              <a:gd name="T46" fmla="*/ 123 w 160"/>
              <a:gd name="T47" fmla="*/ 373 h 397"/>
              <a:gd name="T48" fmla="*/ 119 w 160"/>
              <a:gd name="T49" fmla="*/ 361 h 397"/>
              <a:gd name="T50" fmla="*/ 115 w 160"/>
              <a:gd name="T51" fmla="*/ 349 h 397"/>
              <a:gd name="T52" fmla="*/ 111 w 160"/>
              <a:gd name="T53" fmla="*/ 336 h 397"/>
              <a:gd name="T54" fmla="*/ 102 w 160"/>
              <a:gd name="T55" fmla="*/ 302 h 397"/>
              <a:gd name="T56" fmla="*/ 92 w 160"/>
              <a:gd name="T57" fmla="*/ 266 h 397"/>
              <a:gd name="T58" fmla="*/ 80 w 160"/>
              <a:gd name="T59" fmla="*/ 224 h 397"/>
              <a:gd name="T60" fmla="*/ 70 w 160"/>
              <a:gd name="T61" fmla="*/ 178 h 397"/>
              <a:gd name="T62" fmla="*/ 64 w 160"/>
              <a:gd name="T63" fmla="*/ 154 h 397"/>
              <a:gd name="T64" fmla="*/ 59 w 160"/>
              <a:gd name="T65" fmla="*/ 132 h 397"/>
              <a:gd name="T66" fmla="*/ 53 w 160"/>
              <a:gd name="T67" fmla="*/ 113 h 397"/>
              <a:gd name="T68" fmla="*/ 47 w 160"/>
              <a:gd name="T69" fmla="*/ 97 h 397"/>
              <a:gd name="T70" fmla="*/ 41 w 160"/>
              <a:gd name="T71" fmla="*/ 83 h 397"/>
              <a:gd name="T72" fmla="*/ 35 w 160"/>
              <a:gd name="T73" fmla="*/ 71 h 397"/>
              <a:gd name="T74" fmla="*/ 29 w 160"/>
              <a:gd name="T75" fmla="*/ 63 h 397"/>
              <a:gd name="T76" fmla="*/ 23 w 160"/>
              <a:gd name="T77" fmla="*/ 56 h 397"/>
              <a:gd name="T78" fmla="*/ 14 w 160"/>
              <a:gd name="T79" fmla="*/ 44 h 397"/>
              <a:gd name="T80" fmla="*/ 8 w 160"/>
              <a:gd name="T81" fmla="*/ 32 h 397"/>
              <a:gd name="T82" fmla="*/ 2 w 160"/>
              <a:gd name="T83" fmla="*/ 24 h 397"/>
              <a:gd name="T84" fmla="*/ 0 w 160"/>
              <a:gd name="T85" fmla="*/ 15 h 397"/>
              <a:gd name="T86" fmla="*/ 2 w 160"/>
              <a:gd name="T87" fmla="*/ 10 h 397"/>
              <a:gd name="T88" fmla="*/ 4 w 160"/>
              <a:gd name="T89" fmla="*/ 7 h 397"/>
              <a:gd name="T90" fmla="*/ 10 w 160"/>
              <a:gd name="T91" fmla="*/ 3 h 397"/>
              <a:gd name="T92" fmla="*/ 19 w 160"/>
              <a:gd name="T93" fmla="*/ 0 h 397"/>
              <a:gd name="T94" fmla="*/ 23 w 160"/>
              <a:gd name="T95" fmla="*/ 0 h 397"/>
              <a:gd name="T96" fmla="*/ 31 w 160"/>
              <a:gd name="T97" fmla="*/ 0 h 397"/>
              <a:gd name="T98" fmla="*/ 39 w 160"/>
              <a:gd name="T99" fmla="*/ 1 h 397"/>
              <a:gd name="T100" fmla="*/ 51 w 160"/>
              <a:gd name="T101" fmla="*/ 3 h 397"/>
              <a:gd name="T102" fmla="*/ 78 w 160"/>
              <a:gd name="T103" fmla="*/ 10 h 397"/>
              <a:gd name="T104" fmla="*/ 111 w 160"/>
              <a:gd name="T105" fmla="*/ 20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60" h="397">
                <a:moveTo>
                  <a:pt x="111" y="20"/>
                </a:moveTo>
                <a:lnTo>
                  <a:pt x="113" y="29"/>
                </a:lnTo>
                <a:lnTo>
                  <a:pt x="113" y="37"/>
                </a:lnTo>
                <a:lnTo>
                  <a:pt x="115" y="47"/>
                </a:lnTo>
                <a:lnTo>
                  <a:pt x="117" y="59"/>
                </a:lnTo>
                <a:lnTo>
                  <a:pt x="119" y="69"/>
                </a:lnTo>
                <a:lnTo>
                  <a:pt x="121" y="81"/>
                </a:lnTo>
                <a:lnTo>
                  <a:pt x="123" y="95"/>
                </a:lnTo>
                <a:lnTo>
                  <a:pt x="125" y="107"/>
                </a:lnTo>
                <a:lnTo>
                  <a:pt x="127" y="120"/>
                </a:lnTo>
                <a:lnTo>
                  <a:pt x="129" y="136"/>
                </a:lnTo>
                <a:lnTo>
                  <a:pt x="131" y="149"/>
                </a:lnTo>
                <a:lnTo>
                  <a:pt x="135" y="166"/>
                </a:lnTo>
                <a:lnTo>
                  <a:pt x="137" y="181"/>
                </a:lnTo>
                <a:lnTo>
                  <a:pt x="139" y="198"/>
                </a:lnTo>
                <a:lnTo>
                  <a:pt x="143" y="215"/>
                </a:lnTo>
                <a:lnTo>
                  <a:pt x="145" y="234"/>
                </a:lnTo>
                <a:lnTo>
                  <a:pt x="147" y="251"/>
                </a:lnTo>
                <a:lnTo>
                  <a:pt x="149" y="270"/>
                </a:lnTo>
                <a:lnTo>
                  <a:pt x="151" y="285"/>
                </a:lnTo>
                <a:lnTo>
                  <a:pt x="152" y="300"/>
                </a:lnTo>
                <a:lnTo>
                  <a:pt x="154" y="314"/>
                </a:lnTo>
                <a:lnTo>
                  <a:pt x="156" y="327"/>
                </a:lnTo>
                <a:lnTo>
                  <a:pt x="156" y="338"/>
                </a:lnTo>
                <a:lnTo>
                  <a:pt x="158" y="348"/>
                </a:lnTo>
                <a:lnTo>
                  <a:pt x="158" y="358"/>
                </a:lnTo>
                <a:lnTo>
                  <a:pt x="160" y="366"/>
                </a:lnTo>
                <a:lnTo>
                  <a:pt x="160" y="373"/>
                </a:lnTo>
                <a:lnTo>
                  <a:pt x="160" y="378"/>
                </a:lnTo>
                <a:lnTo>
                  <a:pt x="160" y="383"/>
                </a:lnTo>
                <a:lnTo>
                  <a:pt x="160" y="387"/>
                </a:lnTo>
                <a:lnTo>
                  <a:pt x="158" y="390"/>
                </a:lnTo>
                <a:lnTo>
                  <a:pt x="158" y="392"/>
                </a:lnTo>
                <a:lnTo>
                  <a:pt x="156" y="394"/>
                </a:lnTo>
                <a:lnTo>
                  <a:pt x="154" y="394"/>
                </a:lnTo>
                <a:lnTo>
                  <a:pt x="149" y="395"/>
                </a:lnTo>
                <a:lnTo>
                  <a:pt x="145" y="397"/>
                </a:lnTo>
                <a:lnTo>
                  <a:pt x="141" y="397"/>
                </a:lnTo>
                <a:lnTo>
                  <a:pt x="139" y="397"/>
                </a:lnTo>
                <a:lnTo>
                  <a:pt x="137" y="395"/>
                </a:lnTo>
                <a:lnTo>
                  <a:pt x="135" y="394"/>
                </a:lnTo>
                <a:lnTo>
                  <a:pt x="133" y="392"/>
                </a:lnTo>
                <a:lnTo>
                  <a:pt x="131" y="390"/>
                </a:lnTo>
                <a:lnTo>
                  <a:pt x="129" y="389"/>
                </a:lnTo>
                <a:lnTo>
                  <a:pt x="127" y="385"/>
                </a:lnTo>
                <a:lnTo>
                  <a:pt x="125" y="382"/>
                </a:lnTo>
                <a:lnTo>
                  <a:pt x="123" y="377"/>
                </a:lnTo>
                <a:lnTo>
                  <a:pt x="123" y="373"/>
                </a:lnTo>
                <a:lnTo>
                  <a:pt x="121" y="368"/>
                </a:lnTo>
                <a:lnTo>
                  <a:pt x="119" y="361"/>
                </a:lnTo>
                <a:lnTo>
                  <a:pt x="117" y="356"/>
                </a:lnTo>
                <a:lnTo>
                  <a:pt x="115" y="349"/>
                </a:lnTo>
                <a:lnTo>
                  <a:pt x="113" y="343"/>
                </a:lnTo>
                <a:lnTo>
                  <a:pt x="111" y="336"/>
                </a:lnTo>
                <a:lnTo>
                  <a:pt x="107" y="319"/>
                </a:lnTo>
                <a:lnTo>
                  <a:pt x="102" y="302"/>
                </a:lnTo>
                <a:lnTo>
                  <a:pt x="96" y="285"/>
                </a:lnTo>
                <a:lnTo>
                  <a:pt x="92" y="266"/>
                </a:lnTo>
                <a:lnTo>
                  <a:pt x="86" y="246"/>
                </a:lnTo>
                <a:lnTo>
                  <a:pt x="80" y="224"/>
                </a:lnTo>
                <a:lnTo>
                  <a:pt x="76" y="202"/>
                </a:lnTo>
                <a:lnTo>
                  <a:pt x="70" y="178"/>
                </a:lnTo>
                <a:lnTo>
                  <a:pt x="68" y="164"/>
                </a:lnTo>
                <a:lnTo>
                  <a:pt x="64" y="154"/>
                </a:lnTo>
                <a:lnTo>
                  <a:pt x="62" y="142"/>
                </a:lnTo>
                <a:lnTo>
                  <a:pt x="59" y="132"/>
                </a:lnTo>
                <a:lnTo>
                  <a:pt x="57" y="122"/>
                </a:lnTo>
                <a:lnTo>
                  <a:pt x="53" y="113"/>
                </a:lnTo>
                <a:lnTo>
                  <a:pt x="51" y="105"/>
                </a:lnTo>
                <a:lnTo>
                  <a:pt x="47" y="97"/>
                </a:lnTo>
                <a:lnTo>
                  <a:pt x="43" y="90"/>
                </a:lnTo>
                <a:lnTo>
                  <a:pt x="41" y="83"/>
                </a:lnTo>
                <a:lnTo>
                  <a:pt x="37" y="76"/>
                </a:lnTo>
                <a:lnTo>
                  <a:pt x="35" y="71"/>
                </a:lnTo>
                <a:lnTo>
                  <a:pt x="31" y="66"/>
                </a:lnTo>
                <a:lnTo>
                  <a:pt x="29" y="63"/>
                </a:lnTo>
                <a:lnTo>
                  <a:pt x="25" y="57"/>
                </a:lnTo>
                <a:lnTo>
                  <a:pt x="23" y="56"/>
                </a:lnTo>
                <a:lnTo>
                  <a:pt x="19" y="49"/>
                </a:lnTo>
                <a:lnTo>
                  <a:pt x="14" y="44"/>
                </a:lnTo>
                <a:lnTo>
                  <a:pt x="10" y="37"/>
                </a:lnTo>
                <a:lnTo>
                  <a:pt x="8" y="32"/>
                </a:lnTo>
                <a:lnTo>
                  <a:pt x="4" y="27"/>
                </a:lnTo>
                <a:lnTo>
                  <a:pt x="2" y="24"/>
                </a:lnTo>
                <a:lnTo>
                  <a:pt x="0" y="18"/>
                </a:lnTo>
                <a:lnTo>
                  <a:pt x="0" y="15"/>
                </a:lnTo>
                <a:lnTo>
                  <a:pt x="0" y="12"/>
                </a:lnTo>
                <a:lnTo>
                  <a:pt x="2" y="10"/>
                </a:lnTo>
                <a:lnTo>
                  <a:pt x="2" y="8"/>
                </a:lnTo>
                <a:lnTo>
                  <a:pt x="4" y="7"/>
                </a:lnTo>
                <a:lnTo>
                  <a:pt x="8" y="5"/>
                </a:lnTo>
                <a:lnTo>
                  <a:pt x="10" y="3"/>
                </a:lnTo>
                <a:lnTo>
                  <a:pt x="14" y="1"/>
                </a:lnTo>
                <a:lnTo>
                  <a:pt x="19" y="0"/>
                </a:lnTo>
                <a:lnTo>
                  <a:pt x="21" y="0"/>
                </a:lnTo>
                <a:lnTo>
                  <a:pt x="23" y="0"/>
                </a:lnTo>
                <a:lnTo>
                  <a:pt x="27" y="0"/>
                </a:lnTo>
                <a:lnTo>
                  <a:pt x="31" y="0"/>
                </a:lnTo>
                <a:lnTo>
                  <a:pt x="35" y="0"/>
                </a:lnTo>
                <a:lnTo>
                  <a:pt x="39" y="1"/>
                </a:lnTo>
                <a:lnTo>
                  <a:pt x="45" y="1"/>
                </a:lnTo>
                <a:lnTo>
                  <a:pt x="51" y="3"/>
                </a:lnTo>
                <a:lnTo>
                  <a:pt x="62" y="7"/>
                </a:lnTo>
                <a:lnTo>
                  <a:pt x="78" y="10"/>
                </a:lnTo>
                <a:lnTo>
                  <a:pt x="94" y="13"/>
                </a:lnTo>
                <a:lnTo>
                  <a:pt x="111" y="20"/>
                </a:lnTo>
                <a:lnTo>
                  <a:pt x="111" y="2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6" name="Freeform 69"/>
          <p:cNvSpPr/>
          <p:nvPr/>
        </p:nvSpPr>
        <p:spPr bwMode="auto">
          <a:xfrm>
            <a:off x="2203269" y="2497843"/>
            <a:ext cx="738401" cy="172894"/>
          </a:xfrm>
          <a:custGeom>
            <a:avLst/>
            <a:gdLst>
              <a:gd name="T0" fmla="*/ 219 w 409"/>
              <a:gd name="T1" fmla="*/ 22 h 96"/>
              <a:gd name="T2" fmla="*/ 247 w 409"/>
              <a:gd name="T3" fmla="*/ 16 h 96"/>
              <a:gd name="T4" fmla="*/ 270 w 409"/>
              <a:gd name="T5" fmla="*/ 11 h 96"/>
              <a:gd name="T6" fmla="*/ 294 w 409"/>
              <a:gd name="T7" fmla="*/ 8 h 96"/>
              <a:gd name="T8" fmla="*/ 313 w 409"/>
              <a:gd name="T9" fmla="*/ 5 h 96"/>
              <a:gd name="T10" fmla="*/ 331 w 409"/>
              <a:gd name="T11" fmla="*/ 1 h 96"/>
              <a:gd name="T12" fmla="*/ 347 w 409"/>
              <a:gd name="T13" fmla="*/ 0 h 96"/>
              <a:gd name="T14" fmla="*/ 368 w 409"/>
              <a:gd name="T15" fmla="*/ 0 h 96"/>
              <a:gd name="T16" fmla="*/ 386 w 409"/>
              <a:gd name="T17" fmla="*/ 0 h 96"/>
              <a:gd name="T18" fmla="*/ 399 w 409"/>
              <a:gd name="T19" fmla="*/ 3 h 96"/>
              <a:gd name="T20" fmla="*/ 407 w 409"/>
              <a:gd name="T21" fmla="*/ 10 h 96"/>
              <a:gd name="T22" fmla="*/ 409 w 409"/>
              <a:gd name="T23" fmla="*/ 20 h 96"/>
              <a:gd name="T24" fmla="*/ 407 w 409"/>
              <a:gd name="T25" fmla="*/ 28 h 96"/>
              <a:gd name="T26" fmla="*/ 405 w 409"/>
              <a:gd name="T27" fmla="*/ 35 h 96"/>
              <a:gd name="T28" fmla="*/ 403 w 409"/>
              <a:gd name="T29" fmla="*/ 40 h 96"/>
              <a:gd name="T30" fmla="*/ 397 w 409"/>
              <a:gd name="T31" fmla="*/ 45 h 96"/>
              <a:gd name="T32" fmla="*/ 390 w 409"/>
              <a:gd name="T33" fmla="*/ 49 h 96"/>
              <a:gd name="T34" fmla="*/ 378 w 409"/>
              <a:gd name="T35" fmla="*/ 50 h 96"/>
              <a:gd name="T36" fmla="*/ 360 w 409"/>
              <a:gd name="T37" fmla="*/ 54 h 96"/>
              <a:gd name="T38" fmla="*/ 341 w 409"/>
              <a:gd name="T39" fmla="*/ 57 h 96"/>
              <a:gd name="T40" fmla="*/ 315 w 409"/>
              <a:gd name="T41" fmla="*/ 62 h 96"/>
              <a:gd name="T42" fmla="*/ 288 w 409"/>
              <a:gd name="T43" fmla="*/ 67 h 96"/>
              <a:gd name="T44" fmla="*/ 255 w 409"/>
              <a:gd name="T45" fmla="*/ 73 h 96"/>
              <a:gd name="T46" fmla="*/ 219 w 409"/>
              <a:gd name="T47" fmla="*/ 78 h 96"/>
              <a:gd name="T48" fmla="*/ 184 w 409"/>
              <a:gd name="T49" fmla="*/ 83 h 96"/>
              <a:gd name="T50" fmla="*/ 153 w 409"/>
              <a:gd name="T51" fmla="*/ 86 h 96"/>
              <a:gd name="T52" fmla="*/ 121 w 409"/>
              <a:gd name="T53" fmla="*/ 89 h 96"/>
              <a:gd name="T54" fmla="*/ 94 w 409"/>
              <a:gd name="T55" fmla="*/ 93 h 96"/>
              <a:gd name="T56" fmla="*/ 69 w 409"/>
              <a:gd name="T57" fmla="*/ 95 h 96"/>
              <a:gd name="T58" fmla="*/ 45 w 409"/>
              <a:gd name="T59" fmla="*/ 95 h 96"/>
              <a:gd name="T60" fmla="*/ 24 w 409"/>
              <a:gd name="T61" fmla="*/ 95 h 96"/>
              <a:gd name="T62" fmla="*/ 8 w 409"/>
              <a:gd name="T63" fmla="*/ 76 h 96"/>
              <a:gd name="T64" fmla="*/ 24 w 409"/>
              <a:gd name="T65" fmla="*/ 52 h 96"/>
              <a:gd name="T66" fmla="*/ 71 w 409"/>
              <a:gd name="T67" fmla="*/ 47 h 96"/>
              <a:gd name="T68" fmla="*/ 121 w 409"/>
              <a:gd name="T69" fmla="*/ 40 h 96"/>
              <a:gd name="T70" fmla="*/ 176 w 409"/>
              <a:gd name="T71" fmla="*/ 30 h 96"/>
              <a:gd name="T72" fmla="*/ 204 w 409"/>
              <a:gd name="T73" fmla="*/ 2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09" h="96">
                <a:moveTo>
                  <a:pt x="204" y="25"/>
                </a:moveTo>
                <a:lnTo>
                  <a:pt x="219" y="22"/>
                </a:lnTo>
                <a:lnTo>
                  <a:pt x="233" y="18"/>
                </a:lnTo>
                <a:lnTo>
                  <a:pt x="247" y="16"/>
                </a:lnTo>
                <a:lnTo>
                  <a:pt x="258" y="13"/>
                </a:lnTo>
                <a:lnTo>
                  <a:pt x="270" y="11"/>
                </a:lnTo>
                <a:lnTo>
                  <a:pt x="282" y="10"/>
                </a:lnTo>
                <a:lnTo>
                  <a:pt x="294" y="8"/>
                </a:lnTo>
                <a:lnTo>
                  <a:pt x="303" y="6"/>
                </a:lnTo>
                <a:lnTo>
                  <a:pt x="313" y="5"/>
                </a:lnTo>
                <a:lnTo>
                  <a:pt x="323" y="3"/>
                </a:lnTo>
                <a:lnTo>
                  <a:pt x="331" y="1"/>
                </a:lnTo>
                <a:lnTo>
                  <a:pt x="339" y="1"/>
                </a:lnTo>
                <a:lnTo>
                  <a:pt x="347" y="0"/>
                </a:lnTo>
                <a:lnTo>
                  <a:pt x="354" y="0"/>
                </a:lnTo>
                <a:lnTo>
                  <a:pt x="368" y="0"/>
                </a:lnTo>
                <a:lnTo>
                  <a:pt x="378" y="0"/>
                </a:lnTo>
                <a:lnTo>
                  <a:pt x="386" y="0"/>
                </a:lnTo>
                <a:lnTo>
                  <a:pt x="393" y="1"/>
                </a:lnTo>
                <a:lnTo>
                  <a:pt x="399" y="3"/>
                </a:lnTo>
                <a:lnTo>
                  <a:pt x="403" y="6"/>
                </a:lnTo>
                <a:lnTo>
                  <a:pt x="407" y="10"/>
                </a:lnTo>
                <a:lnTo>
                  <a:pt x="409" y="13"/>
                </a:lnTo>
                <a:lnTo>
                  <a:pt x="409" y="20"/>
                </a:lnTo>
                <a:lnTo>
                  <a:pt x="409" y="25"/>
                </a:lnTo>
                <a:lnTo>
                  <a:pt x="407" y="28"/>
                </a:lnTo>
                <a:lnTo>
                  <a:pt x="407" y="32"/>
                </a:lnTo>
                <a:lnTo>
                  <a:pt x="405" y="35"/>
                </a:lnTo>
                <a:lnTo>
                  <a:pt x="405" y="39"/>
                </a:lnTo>
                <a:lnTo>
                  <a:pt x="403" y="40"/>
                </a:lnTo>
                <a:lnTo>
                  <a:pt x="399" y="45"/>
                </a:lnTo>
                <a:lnTo>
                  <a:pt x="397" y="45"/>
                </a:lnTo>
                <a:lnTo>
                  <a:pt x="393" y="47"/>
                </a:lnTo>
                <a:lnTo>
                  <a:pt x="390" y="49"/>
                </a:lnTo>
                <a:lnTo>
                  <a:pt x="384" y="49"/>
                </a:lnTo>
                <a:lnTo>
                  <a:pt x="378" y="50"/>
                </a:lnTo>
                <a:lnTo>
                  <a:pt x="370" y="52"/>
                </a:lnTo>
                <a:lnTo>
                  <a:pt x="360" y="54"/>
                </a:lnTo>
                <a:lnTo>
                  <a:pt x="352" y="56"/>
                </a:lnTo>
                <a:lnTo>
                  <a:pt x="341" y="57"/>
                </a:lnTo>
                <a:lnTo>
                  <a:pt x="329" y="61"/>
                </a:lnTo>
                <a:lnTo>
                  <a:pt x="315" y="62"/>
                </a:lnTo>
                <a:lnTo>
                  <a:pt x="302" y="64"/>
                </a:lnTo>
                <a:lnTo>
                  <a:pt x="288" y="67"/>
                </a:lnTo>
                <a:lnTo>
                  <a:pt x="272" y="69"/>
                </a:lnTo>
                <a:lnTo>
                  <a:pt x="255" y="73"/>
                </a:lnTo>
                <a:lnTo>
                  <a:pt x="237" y="76"/>
                </a:lnTo>
                <a:lnTo>
                  <a:pt x="219" y="78"/>
                </a:lnTo>
                <a:lnTo>
                  <a:pt x="202" y="81"/>
                </a:lnTo>
                <a:lnTo>
                  <a:pt x="184" y="83"/>
                </a:lnTo>
                <a:lnTo>
                  <a:pt x="168" y="84"/>
                </a:lnTo>
                <a:lnTo>
                  <a:pt x="153" y="86"/>
                </a:lnTo>
                <a:lnTo>
                  <a:pt x="137" y="88"/>
                </a:lnTo>
                <a:lnTo>
                  <a:pt x="121" y="89"/>
                </a:lnTo>
                <a:lnTo>
                  <a:pt x="108" y="91"/>
                </a:lnTo>
                <a:lnTo>
                  <a:pt x="94" y="93"/>
                </a:lnTo>
                <a:lnTo>
                  <a:pt x="82" y="93"/>
                </a:lnTo>
                <a:lnTo>
                  <a:pt x="69" y="95"/>
                </a:lnTo>
                <a:lnTo>
                  <a:pt x="57" y="95"/>
                </a:lnTo>
                <a:lnTo>
                  <a:pt x="45" y="95"/>
                </a:lnTo>
                <a:lnTo>
                  <a:pt x="33" y="95"/>
                </a:lnTo>
                <a:lnTo>
                  <a:pt x="24" y="95"/>
                </a:lnTo>
                <a:lnTo>
                  <a:pt x="14" y="96"/>
                </a:lnTo>
                <a:lnTo>
                  <a:pt x="8" y="76"/>
                </a:lnTo>
                <a:lnTo>
                  <a:pt x="0" y="56"/>
                </a:lnTo>
                <a:lnTo>
                  <a:pt x="24" y="52"/>
                </a:lnTo>
                <a:lnTo>
                  <a:pt x="47" y="50"/>
                </a:lnTo>
                <a:lnTo>
                  <a:pt x="71" y="47"/>
                </a:lnTo>
                <a:lnTo>
                  <a:pt x="96" y="44"/>
                </a:lnTo>
                <a:lnTo>
                  <a:pt x="121" y="40"/>
                </a:lnTo>
                <a:lnTo>
                  <a:pt x="147" y="35"/>
                </a:lnTo>
                <a:lnTo>
                  <a:pt x="176" y="30"/>
                </a:lnTo>
                <a:lnTo>
                  <a:pt x="204" y="25"/>
                </a:lnTo>
                <a:lnTo>
                  <a:pt x="204" y="25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7" name="Freeform 70"/>
          <p:cNvSpPr/>
          <p:nvPr/>
        </p:nvSpPr>
        <p:spPr bwMode="auto">
          <a:xfrm>
            <a:off x="1608948" y="2890456"/>
            <a:ext cx="752809" cy="709583"/>
          </a:xfrm>
          <a:custGeom>
            <a:avLst/>
            <a:gdLst>
              <a:gd name="T0" fmla="*/ 237 w 419"/>
              <a:gd name="T1" fmla="*/ 173 h 393"/>
              <a:gd name="T2" fmla="*/ 263 w 419"/>
              <a:gd name="T3" fmla="*/ 144 h 393"/>
              <a:gd name="T4" fmla="*/ 282 w 419"/>
              <a:gd name="T5" fmla="*/ 118 h 393"/>
              <a:gd name="T6" fmla="*/ 298 w 419"/>
              <a:gd name="T7" fmla="*/ 96 h 393"/>
              <a:gd name="T8" fmla="*/ 308 w 419"/>
              <a:gd name="T9" fmla="*/ 76 h 393"/>
              <a:gd name="T10" fmla="*/ 315 w 419"/>
              <a:gd name="T11" fmla="*/ 59 h 393"/>
              <a:gd name="T12" fmla="*/ 317 w 419"/>
              <a:gd name="T13" fmla="*/ 45 h 393"/>
              <a:gd name="T14" fmla="*/ 319 w 419"/>
              <a:gd name="T15" fmla="*/ 33 h 393"/>
              <a:gd name="T16" fmla="*/ 315 w 419"/>
              <a:gd name="T17" fmla="*/ 25 h 393"/>
              <a:gd name="T18" fmla="*/ 314 w 419"/>
              <a:gd name="T19" fmla="*/ 18 h 393"/>
              <a:gd name="T20" fmla="*/ 315 w 419"/>
              <a:gd name="T21" fmla="*/ 11 h 393"/>
              <a:gd name="T22" fmla="*/ 319 w 419"/>
              <a:gd name="T23" fmla="*/ 6 h 393"/>
              <a:gd name="T24" fmla="*/ 323 w 419"/>
              <a:gd name="T25" fmla="*/ 3 h 393"/>
              <a:gd name="T26" fmla="*/ 331 w 419"/>
              <a:gd name="T27" fmla="*/ 1 h 393"/>
              <a:gd name="T28" fmla="*/ 341 w 419"/>
              <a:gd name="T29" fmla="*/ 0 h 393"/>
              <a:gd name="T30" fmla="*/ 353 w 419"/>
              <a:gd name="T31" fmla="*/ 3 h 393"/>
              <a:gd name="T32" fmla="*/ 364 w 419"/>
              <a:gd name="T33" fmla="*/ 6 h 393"/>
              <a:gd name="T34" fmla="*/ 374 w 419"/>
              <a:gd name="T35" fmla="*/ 13 h 393"/>
              <a:gd name="T36" fmla="*/ 386 w 419"/>
              <a:gd name="T37" fmla="*/ 23 h 393"/>
              <a:gd name="T38" fmla="*/ 402 w 419"/>
              <a:gd name="T39" fmla="*/ 40 h 393"/>
              <a:gd name="T40" fmla="*/ 409 w 419"/>
              <a:gd name="T41" fmla="*/ 50 h 393"/>
              <a:gd name="T42" fmla="*/ 415 w 419"/>
              <a:gd name="T43" fmla="*/ 62 h 393"/>
              <a:gd name="T44" fmla="*/ 419 w 419"/>
              <a:gd name="T45" fmla="*/ 73 h 393"/>
              <a:gd name="T46" fmla="*/ 419 w 419"/>
              <a:gd name="T47" fmla="*/ 81 h 393"/>
              <a:gd name="T48" fmla="*/ 413 w 419"/>
              <a:gd name="T49" fmla="*/ 90 h 393"/>
              <a:gd name="T50" fmla="*/ 404 w 419"/>
              <a:gd name="T51" fmla="*/ 103 h 393"/>
              <a:gd name="T52" fmla="*/ 390 w 419"/>
              <a:gd name="T53" fmla="*/ 122 h 393"/>
              <a:gd name="T54" fmla="*/ 368 w 419"/>
              <a:gd name="T55" fmla="*/ 147 h 393"/>
              <a:gd name="T56" fmla="*/ 341 w 419"/>
              <a:gd name="T57" fmla="*/ 174 h 393"/>
              <a:gd name="T58" fmla="*/ 310 w 419"/>
              <a:gd name="T59" fmla="*/ 203 h 393"/>
              <a:gd name="T60" fmla="*/ 276 w 419"/>
              <a:gd name="T61" fmla="*/ 234 h 393"/>
              <a:gd name="T62" fmla="*/ 239 w 419"/>
              <a:gd name="T63" fmla="*/ 264 h 393"/>
              <a:gd name="T64" fmla="*/ 198 w 419"/>
              <a:gd name="T65" fmla="*/ 295 h 393"/>
              <a:gd name="T66" fmla="*/ 157 w 419"/>
              <a:gd name="T67" fmla="*/ 322 h 393"/>
              <a:gd name="T68" fmla="*/ 120 w 419"/>
              <a:gd name="T69" fmla="*/ 343 h 393"/>
              <a:gd name="T70" fmla="*/ 81 w 419"/>
              <a:gd name="T71" fmla="*/ 361 h 393"/>
              <a:gd name="T72" fmla="*/ 63 w 419"/>
              <a:gd name="T73" fmla="*/ 370 h 393"/>
              <a:gd name="T74" fmla="*/ 47 w 419"/>
              <a:gd name="T75" fmla="*/ 376 h 393"/>
              <a:gd name="T76" fmla="*/ 34 w 419"/>
              <a:gd name="T77" fmla="*/ 383 h 393"/>
              <a:gd name="T78" fmla="*/ 24 w 419"/>
              <a:gd name="T79" fmla="*/ 388 h 393"/>
              <a:gd name="T80" fmla="*/ 14 w 419"/>
              <a:gd name="T81" fmla="*/ 390 h 393"/>
              <a:gd name="T82" fmla="*/ 8 w 419"/>
              <a:gd name="T83" fmla="*/ 392 h 393"/>
              <a:gd name="T84" fmla="*/ 4 w 419"/>
              <a:gd name="T85" fmla="*/ 392 h 393"/>
              <a:gd name="T86" fmla="*/ 0 w 419"/>
              <a:gd name="T87" fmla="*/ 390 h 393"/>
              <a:gd name="T88" fmla="*/ 2 w 419"/>
              <a:gd name="T89" fmla="*/ 385 h 393"/>
              <a:gd name="T90" fmla="*/ 6 w 419"/>
              <a:gd name="T91" fmla="*/ 378 h 393"/>
              <a:gd name="T92" fmla="*/ 14 w 419"/>
              <a:gd name="T93" fmla="*/ 371 h 393"/>
              <a:gd name="T94" fmla="*/ 24 w 419"/>
              <a:gd name="T95" fmla="*/ 361 h 393"/>
              <a:gd name="T96" fmla="*/ 38 w 419"/>
              <a:gd name="T97" fmla="*/ 351 h 393"/>
              <a:gd name="T98" fmla="*/ 55 w 419"/>
              <a:gd name="T99" fmla="*/ 337 h 393"/>
              <a:gd name="T100" fmla="*/ 75 w 419"/>
              <a:gd name="T101" fmla="*/ 324 h 393"/>
              <a:gd name="T102" fmla="*/ 106 w 419"/>
              <a:gd name="T103" fmla="*/ 298 h 393"/>
              <a:gd name="T104" fmla="*/ 147 w 419"/>
              <a:gd name="T105" fmla="*/ 264 h 393"/>
              <a:gd name="T106" fmla="*/ 182 w 419"/>
              <a:gd name="T107" fmla="*/ 234 h 393"/>
              <a:gd name="T108" fmla="*/ 212 w 419"/>
              <a:gd name="T109" fmla="*/ 203 h 393"/>
              <a:gd name="T110" fmla="*/ 224 w 419"/>
              <a:gd name="T111" fmla="*/ 188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19" h="393">
                <a:moveTo>
                  <a:pt x="224" y="188"/>
                </a:moveTo>
                <a:lnTo>
                  <a:pt x="237" y="173"/>
                </a:lnTo>
                <a:lnTo>
                  <a:pt x="251" y="157"/>
                </a:lnTo>
                <a:lnTo>
                  <a:pt x="263" y="144"/>
                </a:lnTo>
                <a:lnTo>
                  <a:pt x="272" y="130"/>
                </a:lnTo>
                <a:lnTo>
                  <a:pt x="282" y="118"/>
                </a:lnTo>
                <a:lnTo>
                  <a:pt x="290" y="107"/>
                </a:lnTo>
                <a:lnTo>
                  <a:pt x="298" y="96"/>
                </a:lnTo>
                <a:lnTo>
                  <a:pt x="304" y="86"/>
                </a:lnTo>
                <a:lnTo>
                  <a:pt x="308" y="76"/>
                </a:lnTo>
                <a:lnTo>
                  <a:pt x="312" y="67"/>
                </a:lnTo>
                <a:lnTo>
                  <a:pt x="315" y="59"/>
                </a:lnTo>
                <a:lnTo>
                  <a:pt x="317" y="52"/>
                </a:lnTo>
                <a:lnTo>
                  <a:pt x="317" y="45"/>
                </a:lnTo>
                <a:lnTo>
                  <a:pt x="319" y="39"/>
                </a:lnTo>
                <a:lnTo>
                  <a:pt x="319" y="33"/>
                </a:lnTo>
                <a:lnTo>
                  <a:pt x="317" y="30"/>
                </a:lnTo>
                <a:lnTo>
                  <a:pt x="315" y="25"/>
                </a:lnTo>
                <a:lnTo>
                  <a:pt x="315" y="22"/>
                </a:lnTo>
                <a:lnTo>
                  <a:pt x="314" y="18"/>
                </a:lnTo>
                <a:lnTo>
                  <a:pt x="314" y="15"/>
                </a:lnTo>
                <a:lnTo>
                  <a:pt x="315" y="11"/>
                </a:lnTo>
                <a:lnTo>
                  <a:pt x="317" y="8"/>
                </a:lnTo>
                <a:lnTo>
                  <a:pt x="319" y="6"/>
                </a:lnTo>
                <a:lnTo>
                  <a:pt x="321" y="5"/>
                </a:lnTo>
                <a:lnTo>
                  <a:pt x="323" y="3"/>
                </a:lnTo>
                <a:lnTo>
                  <a:pt x="327" y="1"/>
                </a:lnTo>
                <a:lnTo>
                  <a:pt x="331" y="1"/>
                </a:lnTo>
                <a:lnTo>
                  <a:pt x="335" y="0"/>
                </a:lnTo>
                <a:lnTo>
                  <a:pt x="341" y="0"/>
                </a:lnTo>
                <a:lnTo>
                  <a:pt x="347" y="1"/>
                </a:lnTo>
                <a:lnTo>
                  <a:pt x="353" y="3"/>
                </a:lnTo>
                <a:lnTo>
                  <a:pt x="359" y="5"/>
                </a:lnTo>
                <a:lnTo>
                  <a:pt x="364" y="6"/>
                </a:lnTo>
                <a:lnTo>
                  <a:pt x="370" y="10"/>
                </a:lnTo>
                <a:lnTo>
                  <a:pt x="374" y="13"/>
                </a:lnTo>
                <a:lnTo>
                  <a:pt x="380" y="18"/>
                </a:lnTo>
                <a:lnTo>
                  <a:pt x="386" y="23"/>
                </a:lnTo>
                <a:lnTo>
                  <a:pt x="390" y="28"/>
                </a:lnTo>
                <a:lnTo>
                  <a:pt x="402" y="40"/>
                </a:lnTo>
                <a:lnTo>
                  <a:pt x="406" y="45"/>
                </a:lnTo>
                <a:lnTo>
                  <a:pt x="409" y="50"/>
                </a:lnTo>
                <a:lnTo>
                  <a:pt x="413" y="57"/>
                </a:lnTo>
                <a:lnTo>
                  <a:pt x="415" y="62"/>
                </a:lnTo>
                <a:lnTo>
                  <a:pt x="417" y="67"/>
                </a:lnTo>
                <a:lnTo>
                  <a:pt x="419" y="73"/>
                </a:lnTo>
                <a:lnTo>
                  <a:pt x="419" y="76"/>
                </a:lnTo>
                <a:lnTo>
                  <a:pt x="419" y="81"/>
                </a:lnTo>
                <a:lnTo>
                  <a:pt x="417" y="84"/>
                </a:lnTo>
                <a:lnTo>
                  <a:pt x="413" y="90"/>
                </a:lnTo>
                <a:lnTo>
                  <a:pt x="409" y="96"/>
                </a:lnTo>
                <a:lnTo>
                  <a:pt x="404" y="103"/>
                </a:lnTo>
                <a:lnTo>
                  <a:pt x="398" y="113"/>
                </a:lnTo>
                <a:lnTo>
                  <a:pt x="390" y="122"/>
                </a:lnTo>
                <a:lnTo>
                  <a:pt x="380" y="134"/>
                </a:lnTo>
                <a:lnTo>
                  <a:pt x="368" y="147"/>
                </a:lnTo>
                <a:lnTo>
                  <a:pt x="355" y="161"/>
                </a:lnTo>
                <a:lnTo>
                  <a:pt x="341" y="174"/>
                </a:lnTo>
                <a:lnTo>
                  <a:pt x="327" y="188"/>
                </a:lnTo>
                <a:lnTo>
                  <a:pt x="310" y="203"/>
                </a:lnTo>
                <a:lnTo>
                  <a:pt x="294" y="219"/>
                </a:lnTo>
                <a:lnTo>
                  <a:pt x="276" y="234"/>
                </a:lnTo>
                <a:lnTo>
                  <a:pt x="257" y="249"/>
                </a:lnTo>
                <a:lnTo>
                  <a:pt x="239" y="264"/>
                </a:lnTo>
                <a:lnTo>
                  <a:pt x="218" y="280"/>
                </a:lnTo>
                <a:lnTo>
                  <a:pt x="198" y="295"/>
                </a:lnTo>
                <a:lnTo>
                  <a:pt x="179" y="310"/>
                </a:lnTo>
                <a:lnTo>
                  <a:pt x="157" y="322"/>
                </a:lnTo>
                <a:lnTo>
                  <a:pt x="137" y="334"/>
                </a:lnTo>
                <a:lnTo>
                  <a:pt x="120" y="343"/>
                </a:lnTo>
                <a:lnTo>
                  <a:pt x="100" y="353"/>
                </a:lnTo>
                <a:lnTo>
                  <a:pt x="81" y="361"/>
                </a:lnTo>
                <a:lnTo>
                  <a:pt x="71" y="365"/>
                </a:lnTo>
                <a:lnTo>
                  <a:pt x="63" y="370"/>
                </a:lnTo>
                <a:lnTo>
                  <a:pt x="55" y="373"/>
                </a:lnTo>
                <a:lnTo>
                  <a:pt x="47" y="376"/>
                </a:lnTo>
                <a:lnTo>
                  <a:pt x="40" y="380"/>
                </a:lnTo>
                <a:lnTo>
                  <a:pt x="34" y="383"/>
                </a:lnTo>
                <a:lnTo>
                  <a:pt x="28" y="385"/>
                </a:lnTo>
                <a:lnTo>
                  <a:pt x="24" y="388"/>
                </a:lnTo>
                <a:lnTo>
                  <a:pt x="18" y="390"/>
                </a:lnTo>
                <a:lnTo>
                  <a:pt x="14" y="390"/>
                </a:lnTo>
                <a:lnTo>
                  <a:pt x="12" y="392"/>
                </a:lnTo>
                <a:lnTo>
                  <a:pt x="8" y="392"/>
                </a:lnTo>
                <a:lnTo>
                  <a:pt x="6" y="393"/>
                </a:lnTo>
                <a:lnTo>
                  <a:pt x="4" y="392"/>
                </a:lnTo>
                <a:lnTo>
                  <a:pt x="2" y="392"/>
                </a:lnTo>
                <a:lnTo>
                  <a:pt x="0" y="390"/>
                </a:lnTo>
                <a:lnTo>
                  <a:pt x="0" y="387"/>
                </a:lnTo>
                <a:lnTo>
                  <a:pt x="2" y="385"/>
                </a:lnTo>
                <a:lnTo>
                  <a:pt x="4" y="382"/>
                </a:lnTo>
                <a:lnTo>
                  <a:pt x="6" y="378"/>
                </a:lnTo>
                <a:lnTo>
                  <a:pt x="10" y="375"/>
                </a:lnTo>
                <a:lnTo>
                  <a:pt x="14" y="371"/>
                </a:lnTo>
                <a:lnTo>
                  <a:pt x="20" y="366"/>
                </a:lnTo>
                <a:lnTo>
                  <a:pt x="24" y="361"/>
                </a:lnTo>
                <a:lnTo>
                  <a:pt x="32" y="356"/>
                </a:lnTo>
                <a:lnTo>
                  <a:pt x="38" y="351"/>
                </a:lnTo>
                <a:lnTo>
                  <a:pt x="45" y="344"/>
                </a:lnTo>
                <a:lnTo>
                  <a:pt x="55" y="337"/>
                </a:lnTo>
                <a:lnTo>
                  <a:pt x="63" y="331"/>
                </a:lnTo>
                <a:lnTo>
                  <a:pt x="75" y="324"/>
                </a:lnTo>
                <a:lnTo>
                  <a:pt x="85" y="315"/>
                </a:lnTo>
                <a:lnTo>
                  <a:pt x="106" y="298"/>
                </a:lnTo>
                <a:lnTo>
                  <a:pt x="128" y="281"/>
                </a:lnTo>
                <a:lnTo>
                  <a:pt x="147" y="264"/>
                </a:lnTo>
                <a:lnTo>
                  <a:pt x="165" y="249"/>
                </a:lnTo>
                <a:lnTo>
                  <a:pt x="182" y="234"/>
                </a:lnTo>
                <a:lnTo>
                  <a:pt x="198" y="219"/>
                </a:lnTo>
                <a:lnTo>
                  <a:pt x="212" y="203"/>
                </a:lnTo>
                <a:lnTo>
                  <a:pt x="224" y="188"/>
                </a:lnTo>
                <a:lnTo>
                  <a:pt x="224" y="188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Freeform 71"/>
          <p:cNvSpPr/>
          <p:nvPr/>
        </p:nvSpPr>
        <p:spPr bwMode="auto">
          <a:xfrm>
            <a:off x="2678726" y="2847233"/>
            <a:ext cx="576312" cy="687971"/>
          </a:xfrm>
          <a:custGeom>
            <a:avLst/>
            <a:gdLst>
              <a:gd name="T0" fmla="*/ 151 w 319"/>
              <a:gd name="T1" fmla="*/ 83 h 380"/>
              <a:gd name="T2" fmla="*/ 216 w 319"/>
              <a:gd name="T3" fmla="*/ 134 h 380"/>
              <a:gd name="T4" fmla="*/ 263 w 319"/>
              <a:gd name="T5" fmla="*/ 175 h 380"/>
              <a:gd name="T6" fmla="*/ 286 w 319"/>
              <a:gd name="T7" fmla="*/ 200 h 380"/>
              <a:gd name="T8" fmla="*/ 304 w 319"/>
              <a:gd name="T9" fmla="*/ 226 h 380"/>
              <a:gd name="T10" fmla="*/ 313 w 319"/>
              <a:gd name="T11" fmla="*/ 251 h 380"/>
              <a:gd name="T12" fmla="*/ 317 w 319"/>
              <a:gd name="T13" fmla="*/ 273 h 380"/>
              <a:gd name="T14" fmla="*/ 319 w 319"/>
              <a:gd name="T15" fmla="*/ 305 h 380"/>
              <a:gd name="T16" fmla="*/ 317 w 319"/>
              <a:gd name="T17" fmla="*/ 344 h 380"/>
              <a:gd name="T18" fmla="*/ 313 w 319"/>
              <a:gd name="T19" fmla="*/ 360 h 380"/>
              <a:gd name="T20" fmla="*/ 308 w 319"/>
              <a:gd name="T21" fmla="*/ 372 h 380"/>
              <a:gd name="T22" fmla="*/ 302 w 319"/>
              <a:gd name="T23" fmla="*/ 377 h 380"/>
              <a:gd name="T24" fmla="*/ 298 w 319"/>
              <a:gd name="T25" fmla="*/ 380 h 380"/>
              <a:gd name="T26" fmla="*/ 294 w 319"/>
              <a:gd name="T27" fmla="*/ 378 h 380"/>
              <a:gd name="T28" fmla="*/ 286 w 319"/>
              <a:gd name="T29" fmla="*/ 373 h 380"/>
              <a:gd name="T30" fmla="*/ 276 w 319"/>
              <a:gd name="T31" fmla="*/ 365 h 380"/>
              <a:gd name="T32" fmla="*/ 266 w 319"/>
              <a:gd name="T33" fmla="*/ 355 h 380"/>
              <a:gd name="T34" fmla="*/ 253 w 319"/>
              <a:gd name="T35" fmla="*/ 339 h 380"/>
              <a:gd name="T36" fmla="*/ 233 w 319"/>
              <a:gd name="T37" fmla="*/ 319 h 380"/>
              <a:gd name="T38" fmla="*/ 223 w 319"/>
              <a:gd name="T39" fmla="*/ 307 h 380"/>
              <a:gd name="T40" fmla="*/ 210 w 319"/>
              <a:gd name="T41" fmla="*/ 292 h 380"/>
              <a:gd name="T42" fmla="*/ 196 w 319"/>
              <a:gd name="T43" fmla="*/ 275 h 380"/>
              <a:gd name="T44" fmla="*/ 182 w 319"/>
              <a:gd name="T45" fmla="*/ 258 h 380"/>
              <a:gd name="T46" fmla="*/ 122 w 319"/>
              <a:gd name="T47" fmla="*/ 181 h 380"/>
              <a:gd name="T48" fmla="*/ 61 w 319"/>
              <a:gd name="T49" fmla="*/ 105 h 380"/>
              <a:gd name="T50" fmla="*/ 47 w 319"/>
              <a:gd name="T51" fmla="*/ 88 h 380"/>
              <a:gd name="T52" fmla="*/ 34 w 319"/>
              <a:gd name="T53" fmla="*/ 73 h 380"/>
              <a:gd name="T54" fmla="*/ 24 w 319"/>
              <a:gd name="T55" fmla="*/ 59 h 380"/>
              <a:gd name="T56" fmla="*/ 16 w 319"/>
              <a:gd name="T57" fmla="*/ 47 h 380"/>
              <a:gd name="T58" fmla="*/ 4 w 319"/>
              <a:gd name="T59" fmla="*/ 27 h 380"/>
              <a:gd name="T60" fmla="*/ 0 w 319"/>
              <a:gd name="T61" fmla="*/ 13 h 380"/>
              <a:gd name="T62" fmla="*/ 0 w 319"/>
              <a:gd name="T63" fmla="*/ 7 h 380"/>
              <a:gd name="T64" fmla="*/ 4 w 319"/>
              <a:gd name="T65" fmla="*/ 1 h 380"/>
              <a:gd name="T66" fmla="*/ 12 w 319"/>
              <a:gd name="T67" fmla="*/ 0 h 380"/>
              <a:gd name="T68" fmla="*/ 24 w 319"/>
              <a:gd name="T69" fmla="*/ 3 h 380"/>
              <a:gd name="T70" fmla="*/ 41 w 319"/>
              <a:gd name="T71" fmla="*/ 10 h 380"/>
              <a:gd name="T72" fmla="*/ 61 w 319"/>
              <a:gd name="T73" fmla="*/ 20 h 380"/>
              <a:gd name="T74" fmla="*/ 88 w 319"/>
              <a:gd name="T75" fmla="*/ 37 h 380"/>
              <a:gd name="T76" fmla="*/ 118 w 319"/>
              <a:gd name="T77" fmla="*/ 59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19" h="380">
                <a:moveTo>
                  <a:pt x="118" y="59"/>
                </a:moveTo>
                <a:lnTo>
                  <a:pt x="151" y="83"/>
                </a:lnTo>
                <a:lnTo>
                  <a:pt x="184" y="108"/>
                </a:lnTo>
                <a:lnTo>
                  <a:pt x="216" y="134"/>
                </a:lnTo>
                <a:lnTo>
                  <a:pt x="247" y="161"/>
                </a:lnTo>
                <a:lnTo>
                  <a:pt x="263" y="175"/>
                </a:lnTo>
                <a:lnTo>
                  <a:pt x="274" y="187"/>
                </a:lnTo>
                <a:lnTo>
                  <a:pt x="286" y="200"/>
                </a:lnTo>
                <a:lnTo>
                  <a:pt x="296" y="214"/>
                </a:lnTo>
                <a:lnTo>
                  <a:pt x="304" y="226"/>
                </a:lnTo>
                <a:lnTo>
                  <a:pt x="310" y="239"/>
                </a:lnTo>
                <a:lnTo>
                  <a:pt x="313" y="251"/>
                </a:lnTo>
                <a:lnTo>
                  <a:pt x="317" y="263"/>
                </a:lnTo>
                <a:lnTo>
                  <a:pt x="317" y="273"/>
                </a:lnTo>
                <a:lnTo>
                  <a:pt x="319" y="285"/>
                </a:lnTo>
                <a:lnTo>
                  <a:pt x="319" y="305"/>
                </a:lnTo>
                <a:lnTo>
                  <a:pt x="319" y="324"/>
                </a:lnTo>
                <a:lnTo>
                  <a:pt x="317" y="344"/>
                </a:lnTo>
                <a:lnTo>
                  <a:pt x="315" y="353"/>
                </a:lnTo>
                <a:lnTo>
                  <a:pt x="313" y="360"/>
                </a:lnTo>
                <a:lnTo>
                  <a:pt x="310" y="367"/>
                </a:lnTo>
                <a:lnTo>
                  <a:pt x="308" y="372"/>
                </a:lnTo>
                <a:lnTo>
                  <a:pt x="306" y="375"/>
                </a:lnTo>
                <a:lnTo>
                  <a:pt x="302" y="377"/>
                </a:lnTo>
                <a:lnTo>
                  <a:pt x="300" y="378"/>
                </a:lnTo>
                <a:lnTo>
                  <a:pt x="298" y="380"/>
                </a:lnTo>
                <a:lnTo>
                  <a:pt x="296" y="378"/>
                </a:lnTo>
                <a:lnTo>
                  <a:pt x="294" y="378"/>
                </a:lnTo>
                <a:lnTo>
                  <a:pt x="290" y="375"/>
                </a:lnTo>
                <a:lnTo>
                  <a:pt x="286" y="373"/>
                </a:lnTo>
                <a:lnTo>
                  <a:pt x="280" y="368"/>
                </a:lnTo>
                <a:lnTo>
                  <a:pt x="276" y="365"/>
                </a:lnTo>
                <a:lnTo>
                  <a:pt x="270" y="360"/>
                </a:lnTo>
                <a:lnTo>
                  <a:pt x="266" y="355"/>
                </a:lnTo>
                <a:lnTo>
                  <a:pt x="261" y="348"/>
                </a:lnTo>
                <a:lnTo>
                  <a:pt x="253" y="339"/>
                </a:lnTo>
                <a:lnTo>
                  <a:pt x="243" y="331"/>
                </a:lnTo>
                <a:lnTo>
                  <a:pt x="233" y="319"/>
                </a:lnTo>
                <a:lnTo>
                  <a:pt x="229" y="312"/>
                </a:lnTo>
                <a:lnTo>
                  <a:pt x="223" y="307"/>
                </a:lnTo>
                <a:lnTo>
                  <a:pt x="218" y="299"/>
                </a:lnTo>
                <a:lnTo>
                  <a:pt x="210" y="292"/>
                </a:lnTo>
                <a:lnTo>
                  <a:pt x="204" y="283"/>
                </a:lnTo>
                <a:lnTo>
                  <a:pt x="196" y="275"/>
                </a:lnTo>
                <a:lnTo>
                  <a:pt x="190" y="266"/>
                </a:lnTo>
                <a:lnTo>
                  <a:pt x="182" y="258"/>
                </a:lnTo>
                <a:lnTo>
                  <a:pt x="151" y="219"/>
                </a:lnTo>
                <a:lnTo>
                  <a:pt x="122" y="181"/>
                </a:lnTo>
                <a:lnTo>
                  <a:pt x="92" y="142"/>
                </a:lnTo>
                <a:lnTo>
                  <a:pt x="61" y="105"/>
                </a:lnTo>
                <a:lnTo>
                  <a:pt x="53" y="97"/>
                </a:lnTo>
                <a:lnTo>
                  <a:pt x="47" y="88"/>
                </a:lnTo>
                <a:lnTo>
                  <a:pt x="39" y="80"/>
                </a:lnTo>
                <a:lnTo>
                  <a:pt x="34" y="73"/>
                </a:lnTo>
                <a:lnTo>
                  <a:pt x="30" y="66"/>
                </a:lnTo>
                <a:lnTo>
                  <a:pt x="24" y="59"/>
                </a:lnTo>
                <a:lnTo>
                  <a:pt x="20" y="52"/>
                </a:lnTo>
                <a:lnTo>
                  <a:pt x="16" y="47"/>
                </a:lnTo>
                <a:lnTo>
                  <a:pt x="8" y="37"/>
                </a:lnTo>
                <a:lnTo>
                  <a:pt x="4" y="27"/>
                </a:lnTo>
                <a:lnTo>
                  <a:pt x="2" y="18"/>
                </a:lnTo>
                <a:lnTo>
                  <a:pt x="0" y="13"/>
                </a:lnTo>
                <a:lnTo>
                  <a:pt x="0" y="10"/>
                </a:lnTo>
                <a:lnTo>
                  <a:pt x="0" y="7"/>
                </a:lnTo>
                <a:lnTo>
                  <a:pt x="0" y="3"/>
                </a:lnTo>
                <a:lnTo>
                  <a:pt x="4" y="1"/>
                </a:lnTo>
                <a:lnTo>
                  <a:pt x="8" y="1"/>
                </a:lnTo>
                <a:lnTo>
                  <a:pt x="12" y="0"/>
                </a:lnTo>
                <a:lnTo>
                  <a:pt x="18" y="1"/>
                </a:lnTo>
                <a:lnTo>
                  <a:pt x="24" y="3"/>
                </a:lnTo>
                <a:lnTo>
                  <a:pt x="32" y="5"/>
                </a:lnTo>
                <a:lnTo>
                  <a:pt x="41" y="10"/>
                </a:lnTo>
                <a:lnTo>
                  <a:pt x="51" y="15"/>
                </a:lnTo>
                <a:lnTo>
                  <a:pt x="61" y="20"/>
                </a:lnTo>
                <a:lnTo>
                  <a:pt x="75" y="29"/>
                </a:lnTo>
                <a:lnTo>
                  <a:pt x="88" y="37"/>
                </a:lnTo>
                <a:lnTo>
                  <a:pt x="102" y="47"/>
                </a:lnTo>
                <a:lnTo>
                  <a:pt x="118" y="59"/>
                </a:lnTo>
                <a:lnTo>
                  <a:pt x="118" y="59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09" name="组合 108"/>
          <p:cNvGrpSpPr/>
          <p:nvPr/>
        </p:nvGrpSpPr>
        <p:grpSpPr>
          <a:xfrm>
            <a:off x="674651" y="4109864"/>
            <a:ext cx="3892773" cy="771991"/>
            <a:chOff x="2249675" y="4027318"/>
            <a:chExt cx="2571202" cy="509905"/>
          </a:xfrm>
        </p:grpSpPr>
        <p:grpSp>
          <p:nvGrpSpPr>
            <p:cNvPr id="110" name="组合 109"/>
            <p:cNvGrpSpPr/>
            <p:nvPr/>
          </p:nvGrpSpPr>
          <p:grpSpPr>
            <a:xfrm>
              <a:off x="4313512" y="4027318"/>
              <a:ext cx="507365" cy="509905"/>
              <a:chOff x="2082138" y="3511753"/>
              <a:chExt cx="507365" cy="509905"/>
            </a:xfrm>
          </p:grpSpPr>
          <p:pic>
            <p:nvPicPr>
              <p:cNvPr id="141" name="图片 140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82138" y="3511753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42" name="组合 141"/>
              <p:cNvGrpSpPr/>
              <p:nvPr/>
            </p:nvGrpSpPr>
            <p:grpSpPr>
              <a:xfrm>
                <a:off x="2193507" y="3620655"/>
                <a:ext cx="284627" cy="292101"/>
                <a:chOff x="1639888" y="2681288"/>
                <a:chExt cx="725487" cy="744537"/>
              </a:xfrm>
              <a:solidFill>
                <a:srgbClr val="FF0000"/>
              </a:solidFill>
            </p:grpSpPr>
            <p:sp>
              <p:nvSpPr>
                <p:cNvPr id="143" name="Freeform 67"/>
                <p:cNvSpPr/>
                <p:nvPr/>
              </p:nvSpPr>
              <p:spPr bwMode="auto">
                <a:xfrm>
                  <a:off x="1804988" y="2733675"/>
                  <a:ext cx="128588" cy="315912"/>
                </a:xfrm>
                <a:custGeom>
                  <a:avLst/>
                  <a:gdLst>
                    <a:gd name="T0" fmla="*/ 113 w 160"/>
                    <a:gd name="T1" fmla="*/ 29 h 397"/>
                    <a:gd name="T2" fmla="*/ 115 w 160"/>
                    <a:gd name="T3" fmla="*/ 47 h 397"/>
                    <a:gd name="T4" fmla="*/ 119 w 160"/>
                    <a:gd name="T5" fmla="*/ 69 h 397"/>
                    <a:gd name="T6" fmla="*/ 123 w 160"/>
                    <a:gd name="T7" fmla="*/ 95 h 397"/>
                    <a:gd name="T8" fmla="*/ 127 w 160"/>
                    <a:gd name="T9" fmla="*/ 120 h 397"/>
                    <a:gd name="T10" fmla="*/ 131 w 160"/>
                    <a:gd name="T11" fmla="*/ 149 h 397"/>
                    <a:gd name="T12" fmla="*/ 137 w 160"/>
                    <a:gd name="T13" fmla="*/ 181 h 397"/>
                    <a:gd name="T14" fmla="*/ 143 w 160"/>
                    <a:gd name="T15" fmla="*/ 215 h 397"/>
                    <a:gd name="T16" fmla="*/ 147 w 160"/>
                    <a:gd name="T17" fmla="*/ 251 h 397"/>
                    <a:gd name="T18" fmla="*/ 151 w 160"/>
                    <a:gd name="T19" fmla="*/ 285 h 397"/>
                    <a:gd name="T20" fmla="*/ 154 w 160"/>
                    <a:gd name="T21" fmla="*/ 314 h 397"/>
                    <a:gd name="T22" fmla="*/ 156 w 160"/>
                    <a:gd name="T23" fmla="*/ 338 h 397"/>
                    <a:gd name="T24" fmla="*/ 158 w 160"/>
                    <a:gd name="T25" fmla="*/ 358 h 397"/>
                    <a:gd name="T26" fmla="*/ 160 w 160"/>
                    <a:gd name="T27" fmla="*/ 373 h 397"/>
                    <a:gd name="T28" fmla="*/ 160 w 160"/>
                    <a:gd name="T29" fmla="*/ 383 h 397"/>
                    <a:gd name="T30" fmla="*/ 158 w 160"/>
                    <a:gd name="T31" fmla="*/ 390 h 397"/>
                    <a:gd name="T32" fmla="*/ 156 w 160"/>
                    <a:gd name="T33" fmla="*/ 394 h 397"/>
                    <a:gd name="T34" fmla="*/ 149 w 160"/>
                    <a:gd name="T35" fmla="*/ 395 h 397"/>
                    <a:gd name="T36" fmla="*/ 141 w 160"/>
                    <a:gd name="T37" fmla="*/ 397 h 397"/>
                    <a:gd name="T38" fmla="*/ 137 w 160"/>
                    <a:gd name="T39" fmla="*/ 395 h 397"/>
                    <a:gd name="T40" fmla="*/ 133 w 160"/>
                    <a:gd name="T41" fmla="*/ 392 h 397"/>
                    <a:gd name="T42" fmla="*/ 129 w 160"/>
                    <a:gd name="T43" fmla="*/ 389 h 397"/>
                    <a:gd name="T44" fmla="*/ 125 w 160"/>
                    <a:gd name="T45" fmla="*/ 382 h 397"/>
                    <a:gd name="T46" fmla="*/ 123 w 160"/>
                    <a:gd name="T47" fmla="*/ 373 h 397"/>
                    <a:gd name="T48" fmla="*/ 119 w 160"/>
                    <a:gd name="T49" fmla="*/ 361 h 397"/>
                    <a:gd name="T50" fmla="*/ 115 w 160"/>
                    <a:gd name="T51" fmla="*/ 349 h 397"/>
                    <a:gd name="T52" fmla="*/ 111 w 160"/>
                    <a:gd name="T53" fmla="*/ 336 h 397"/>
                    <a:gd name="T54" fmla="*/ 102 w 160"/>
                    <a:gd name="T55" fmla="*/ 302 h 397"/>
                    <a:gd name="T56" fmla="*/ 92 w 160"/>
                    <a:gd name="T57" fmla="*/ 266 h 397"/>
                    <a:gd name="T58" fmla="*/ 80 w 160"/>
                    <a:gd name="T59" fmla="*/ 224 h 397"/>
                    <a:gd name="T60" fmla="*/ 70 w 160"/>
                    <a:gd name="T61" fmla="*/ 178 h 397"/>
                    <a:gd name="T62" fmla="*/ 64 w 160"/>
                    <a:gd name="T63" fmla="*/ 154 h 397"/>
                    <a:gd name="T64" fmla="*/ 59 w 160"/>
                    <a:gd name="T65" fmla="*/ 132 h 397"/>
                    <a:gd name="T66" fmla="*/ 53 w 160"/>
                    <a:gd name="T67" fmla="*/ 113 h 397"/>
                    <a:gd name="T68" fmla="*/ 47 w 160"/>
                    <a:gd name="T69" fmla="*/ 97 h 397"/>
                    <a:gd name="T70" fmla="*/ 41 w 160"/>
                    <a:gd name="T71" fmla="*/ 83 h 397"/>
                    <a:gd name="T72" fmla="*/ 35 w 160"/>
                    <a:gd name="T73" fmla="*/ 71 h 397"/>
                    <a:gd name="T74" fmla="*/ 29 w 160"/>
                    <a:gd name="T75" fmla="*/ 63 h 397"/>
                    <a:gd name="T76" fmla="*/ 23 w 160"/>
                    <a:gd name="T77" fmla="*/ 56 h 397"/>
                    <a:gd name="T78" fmla="*/ 14 w 160"/>
                    <a:gd name="T79" fmla="*/ 44 h 397"/>
                    <a:gd name="T80" fmla="*/ 8 w 160"/>
                    <a:gd name="T81" fmla="*/ 32 h 397"/>
                    <a:gd name="T82" fmla="*/ 2 w 160"/>
                    <a:gd name="T83" fmla="*/ 24 h 397"/>
                    <a:gd name="T84" fmla="*/ 0 w 160"/>
                    <a:gd name="T85" fmla="*/ 15 h 397"/>
                    <a:gd name="T86" fmla="*/ 2 w 160"/>
                    <a:gd name="T87" fmla="*/ 10 h 397"/>
                    <a:gd name="T88" fmla="*/ 4 w 160"/>
                    <a:gd name="T89" fmla="*/ 7 h 397"/>
                    <a:gd name="T90" fmla="*/ 10 w 160"/>
                    <a:gd name="T91" fmla="*/ 3 h 397"/>
                    <a:gd name="T92" fmla="*/ 19 w 160"/>
                    <a:gd name="T93" fmla="*/ 0 h 397"/>
                    <a:gd name="T94" fmla="*/ 23 w 160"/>
                    <a:gd name="T95" fmla="*/ 0 h 397"/>
                    <a:gd name="T96" fmla="*/ 31 w 160"/>
                    <a:gd name="T97" fmla="*/ 0 h 397"/>
                    <a:gd name="T98" fmla="*/ 39 w 160"/>
                    <a:gd name="T99" fmla="*/ 1 h 397"/>
                    <a:gd name="T100" fmla="*/ 51 w 160"/>
                    <a:gd name="T101" fmla="*/ 3 h 397"/>
                    <a:gd name="T102" fmla="*/ 78 w 160"/>
                    <a:gd name="T103" fmla="*/ 10 h 397"/>
                    <a:gd name="T104" fmla="*/ 111 w 160"/>
                    <a:gd name="T105" fmla="*/ 20 h 3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60" h="397">
                      <a:moveTo>
                        <a:pt x="111" y="20"/>
                      </a:moveTo>
                      <a:lnTo>
                        <a:pt x="113" y="29"/>
                      </a:lnTo>
                      <a:lnTo>
                        <a:pt x="113" y="37"/>
                      </a:lnTo>
                      <a:lnTo>
                        <a:pt x="115" y="47"/>
                      </a:lnTo>
                      <a:lnTo>
                        <a:pt x="117" y="59"/>
                      </a:lnTo>
                      <a:lnTo>
                        <a:pt x="119" y="69"/>
                      </a:lnTo>
                      <a:lnTo>
                        <a:pt x="121" y="81"/>
                      </a:lnTo>
                      <a:lnTo>
                        <a:pt x="123" y="95"/>
                      </a:lnTo>
                      <a:lnTo>
                        <a:pt x="125" y="107"/>
                      </a:lnTo>
                      <a:lnTo>
                        <a:pt x="127" y="120"/>
                      </a:lnTo>
                      <a:lnTo>
                        <a:pt x="129" y="136"/>
                      </a:lnTo>
                      <a:lnTo>
                        <a:pt x="131" y="149"/>
                      </a:lnTo>
                      <a:lnTo>
                        <a:pt x="135" y="166"/>
                      </a:lnTo>
                      <a:lnTo>
                        <a:pt x="137" y="181"/>
                      </a:lnTo>
                      <a:lnTo>
                        <a:pt x="139" y="198"/>
                      </a:lnTo>
                      <a:lnTo>
                        <a:pt x="143" y="215"/>
                      </a:lnTo>
                      <a:lnTo>
                        <a:pt x="145" y="234"/>
                      </a:lnTo>
                      <a:lnTo>
                        <a:pt x="147" y="251"/>
                      </a:lnTo>
                      <a:lnTo>
                        <a:pt x="149" y="270"/>
                      </a:lnTo>
                      <a:lnTo>
                        <a:pt x="151" y="285"/>
                      </a:lnTo>
                      <a:lnTo>
                        <a:pt x="152" y="300"/>
                      </a:lnTo>
                      <a:lnTo>
                        <a:pt x="154" y="314"/>
                      </a:lnTo>
                      <a:lnTo>
                        <a:pt x="156" y="327"/>
                      </a:lnTo>
                      <a:lnTo>
                        <a:pt x="156" y="338"/>
                      </a:lnTo>
                      <a:lnTo>
                        <a:pt x="158" y="348"/>
                      </a:lnTo>
                      <a:lnTo>
                        <a:pt x="158" y="358"/>
                      </a:lnTo>
                      <a:lnTo>
                        <a:pt x="160" y="366"/>
                      </a:lnTo>
                      <a:lnTo>
                        <a:pt x="160" y="373"/>
                      </a:lnTo>
                      <a:lnTo>
                        <a:pt x="160" y="378"/>
                      </a:lnTo>
                      <a:lnTo>
                        <a:pt x="160" y="383"/>
                      </a:lnTo>
                      <a:lnTo>
                        <a:pt x="160" y="387"/>
                      </a:lnTo>
                      <a:lnTo>
                        <a:pt x="158" y="390"/>
                      </a:lnTo>
                      <a:lnTo>
                        <a:pt x="158" y="392"/>
                      </a:lnTo>
                      <a:lnTo>
                        <a:pt x="156" y="394"/>
                      </a:lnTo>
                      <a:lnTo>
                        <a:pt x="154" y="394"/>
                      </a:lnTo>
                      <a:lnTo>
                        <a:pt x="149" y="395"/>
                      </a:lnTo>
                      <a:lnTo>
                        <a:pt x="145" y="397"/>
                      </a:lnTo>
                      <a:lnTo>
                        <a:pt x="141" y="397"/>
                      </a:lnTo>
                      <a:lnTo>
                        <a:pt x="139" y="397"/>
                      </a:lnTo>
                      <a:lnTo>
                        <a:pt x="137" y="395"/>
                      </a:lnTo>
                      <a:lnTo>
                        <a:pt x="135" y="394"/>
                      </a:lnTo>
                      <a:lnTo>
                        <a:pt x="133" y="392"/>
                      </a:lnTo>
                      <a:lnTo>
                        <a:pt x="131" y="390"/>
                      </a:lnTo>
                      <a:lnTo>
                        <a:pt x="129" y="389"/>
                      </a:lnTo>
                      <a:lnTo>
                        <a:pt x="127" y="385"/>
                      </a:lnTo>
                      <a:lnTo>
                        <a:pt x="125" y="382"/>
                      </a:lnTo>
                      <a:lnTo>
                        <a:pt x="123" y="377"/>
                      </a:lnTo>
                      <a:lnTo>
                        <a:pt x="123" y="373"/>
                      </a:lnTo>
                      <a:lnTo>
                        <a:pt x="121" y="368"/>
                      </a:lnTo>
                      <a:lnTo>
                        <a:pt x="119" y="361"/>
                      </a:lnTo>
                      <a:lnTo>
                        <a:pt x="117" y="356"/>
                      </a:lnTo>
                      <a:lnTo>
                        <a:pt x="115" y="349"/>
                      </a:lnTo>
                      <a:lnTo>
                        <a:pt x="113" y="343"/>
                      </a:lnTo>
                      <a:lnTo>
                        <a:pt x="111" y="336"/>
                      </a:lnTo>
                      <a:lnTo>
                        <a:pt x="107" y="319"/>
                      </a:lnTo>
                      <a:lnTo>
                        <a:pt x="102" y="302"/>
                      </a:lnTo>
                      <a:lnTo>
                        <a:pt x="96" y="285"/>
                      </a:lnTo>
                      <a:lnTo>
                        <a:pt x="92" y="266"/>
                      </a:lnTo>
                      <a:lnTo>
                        <a:pt x="86" y="246"/>
                      </a:lnTo>
                      <a:lnTo>
                        <a:pt x="80" y="224"/>
                      </a:lnTo>
                      <a:lnTo>
                        <a:pt x="76" y="202"/>
                      </a:lnTo>
                      <a:lnTo>
                        <a:pt x="70" y="178"/>
                      </a:lnTo>
                      <a:lnTo>
                        <a:pt x="68" y="164"/>
                      </a:lnTo>
                      <a:lnTo>
                        <a:pt x="64" y="154"/>
                      </a:lnTo>
                      <a:lnTo>
                        <a:pt x="62" y="142"/>
                      </a:lnTo>
                      <a:lnTo>
                        <a:pt x="59" y="132"/>
                      </a:lnTo>
                      <a:lnTo>
                        <a:pt x="57" y="122"/>
                      </a:lnTo>
                      <a:lnTo>
                        <a:pt x="53" y="113"/>
                      </a:lnTo>
                      <a:lnTo>
                        <a:pt x="51" y="105"/>
                      </a:lnTo>
                      <a:lnTo>
                        <a:pt x="47" y="97"/>
                      </a:lnTo>
                      <a:lnTo>
                        <a:pt x="43" y="90"/>
                      </a:lnTo>
                      <a:lnTo>
                        <a:pt x="41" y="83"/>
                      </a:lnTo>
                      <a:lnTo>
                        <a:pt x="37" y="76"/>
                      </a:lnTo>
                      <a:lnTo>
                        <a:pt x="35" y="71"/>
                      </a:lnTo>
                      <a:lnTo>
                        <a:pt x="31" y="66"/>
                      </a:lnTo>
                      <a:lnTo>
                        <a:pt x="29" y="63"/>
                      </a:lnTo>
                      <a:lnTo>
                        <a:pt x="25" y="57"/>
                      </a:lnTo>
                      <a:lnTo>
                        <a:pt x="23" y="56"/>
                      </a:lnTo>
                      <a:lnTo>
                        <a:pt x="19" y="49"/>
                      </a:lnTo>
                      <a:lnTo>
                        <a:pt x="14" y="44"/>
                      </a:lnTo>
                      <a:lnTo>
                        <a:pt x="10" y="37"/>
                      </a:lnTo>
                      <a:lnTo>
                        <a:pt x="8" y="32"/>
                      </a:lnTo>
                      <a:lnTo>
                        <a:pt x="4" y="27"/>
                      </a:lnTo>
                      <a:lnTo>
                        <a:pt x="2" y="24"/>
                      </a:lnTo>
                      <a:lnTo>
                        <a:pt x="0" y="18"/>
                      </a:lnTo>
                      <a:lnTo>
                        <a:pt x="0" y="15"/>
                      </a:lnTo>
                      <a:lnTo>
                        <a:pt x="0" y="12"/>
                      </a:lnTo>
                      <a:lnTo>
                        <a:pt x="2" y="10"/>
                      </a:lnTo>
                      <a:lnTo>
                        <a:pt x="2" y="8"/>
                      </a:lnTo>
                      <a:lnTo>
                        <a:pt x="4" y="7"/>
                      </a:lnTo>
                      <a:lnTo>
                        <a:pt x="8" y="5"/>
                      </a:lnTo>
                      <a:lnTo>
                        <a:pt x="10" y="3"/>
                      </a:lnTo>
                      <a:lnTo>
                        <a:pt x="14" y="1"/>
                      </a:lnTo>
                      <a:lnTo>
                        <a:pt x="19" y="0"/>
                      </a:lnTo>
                      <a:lnTo>
                        <a:pt x="21" y="0"/>
                      </a:lnTo>
                      <a:lnTo>
                        <a:pt x="23" y="0"/>
                      </a:lnTo>
                      <a:lnTo>
                        <a:pt x="27" y="0"/>
                      </a:lnTo>
                      <a:lnTo>
                        <a:pt x="31" y="0"/>
                      </a:lnTo>
                      <a:lnTo>
                        <a:pt x="35" y="0"/>
                      </a:lnTo>
                      <a:lnTo>
                        <a:pt x="39" y="1"/>
                      </a:lnTo>
                      <a:lnTo>
                        <a:pt x="45" y="1"/>
                      </a:lnTo>
                      <a:lnTo>
                        <a:pt x="51" y="3"/>
                      </a:lnTo>
                      <a:lnTo>
                        <a:pt x="62" y="7"/>
                      </a:lnTo>
                      <a:lnTo>
                        <a:pt x="78" y="10"/>
                      </a:lnTo>
                      <a:lnTo>
                        <a:pt x="94" y="13"/>
                      </a:lnTo>
                      <a:lnTo>
                        <a:pt x="111" y="20"/>
                      </a:lnTo>
                      <a:lnTo>
                        <a:pt x="111" y="20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4" name="Freeform 68"/>
                <p:cNvSpPr/>
                <p:nvPr/>
              </p:nvSpPr>
              <p:spPr bwMode="auto">
                <a:xfrm>
                  <a:off x="1854200" y="2681288"/>
                  <a:ext cx="434975" cy="290512"/>
                </a:xfrm>
                <a:custGeom>
                  <a:avLst/>
                  <a:gdLst>
                    <a:gd name="T0" fmla="*/ 374 w 548"/>
                    <a:gd name="T1" fmla="*/ 334 h 366"/>
                    <a:gd name="T2" fmla="*/ 384 w 548"/>
                    <a:gd name="T3" fmla="*/ 290 h 366"/>
                    <a:gd name="T4" fmla="*/ 392 w 548"/>
                    <a:gd name="T5" fmla="*/ 251 h 366"/>
                    <a:gd name="T6" fmla="*/ 398 w 548"/>
                    <a:gd name="T7" fmla="*/ 215 h 366"/>
                    <a:gd name="T8" fmla="*/ 404 w 548"/>
                    <a:gd name="T9" fmla="*/ 185 h 366"/>
                    <a:gd name="T10" fmla="*/ 408 w 548"/>
                    <a:gd name="T11" fmla="*/ 159 h 366"/>
                    <a:gd name="T12" fmla="*/ 409 w 548"/>
                    <a:gd name="T13" fmla="*/ 137 h 366"/>
                    <a:gd name="T14" fmla="*/ 411 w 548"/>
                    <a:gd name="T15" fmla="*/ 118 h 366"/>
                    <a:gd name="T16" fmla="*/ 411 w 548"/>
                    <a:gd name="T17" fmla="*/ 105 h 366"/>
                    <a:gd name="T18" fmla="*/ 411 w 548"/>
                    <a:gd name="T19" fmla="*/ 95 h 366"/>
                    <a:gd name="T20" fmla="*/ 409 w 548"/>
                    <a:gd name="T21" fmla="*/ 91 h 366"/>
                    <a:gd name="T22" fmla="*/ 382 w 548"/>
                    <a:gd name="T23" fmla="*/ 81 h 366"/>
                    <a:gd name="T24" fmla="*/ 368 w 548"/>
                    <a:gd name="T25" fmla="*/ 81 h 366"/>
                    <a:gd name="T26" fmla="*/ 355 w 548"/>
                    <a:gd name="T27" fmla="*/ 81 h 366"/>
                    <a:gd name="T28" fmla="*/ 333 w 548"/>
                    <a:gd name="T29" fmla="*/ 83 h 366"/>
                    <a:gd name="T30" fmla="*/ 302 w 548"/>
                    <a:gd name="T31" fmla="*/ 88 h 366"/>
                    <a:gd name="T32" fmla="*/ 265 w 548"/>
                    <a:gd name="T33" fmla="*/ 93 h 366"/>
                    <a:gd name="T34" fmla="*/ 220 w 548"/>
                    <a:gd name="T35" fmla="*/ 101 h 366"/>
                    <a:gd name="T36" fmla="*/ 128 w 548"/>
                    <a:gd name="T37" fmla="*/ 117 h 366"/>
                    <a:gd name="T38" fmla="*/ 47 w 548"/>
                    <a:gd name="T39" fmla="*/ 129 h 366"/>
                    <a:gd name="T40" fmla="*/ 0 w 548"/>
                    <a:gd name="T41" fmla="*/ 81 h 366"/>
                    <a:gd name="T42" fmla="*/ 67 w 548"/>
                    <a:gd name="T43" fmla="*/ 78 h 366"/>
                    <a:gd name="T44" fmla="*/ 130 w 548"/>
                    <a:gd name="T45" fmla="*/ 73 h 366"/>
                    <a:gd name="T46" fmla="*/ 206 w 548"/>
                    <a:gd name="T47" fmla="*/ 57 h 366"/>
                    <a:gd name="T48" fmla="*/ 292 w 548"/>
                    <a:gd name="T49" fmla="*/ 42 h 366"/>
                    <a:gd name="T50" fmla="*/ 335 w 548"/>
                    <a:gd name="T51" fmla="*/ 35 h 366"/>
                    <a:gd name="T52" fmla="*/ 368 w 548"/>
                    <a:gd name="T53" fmla="*/ 25 h 366"/>
                    <a:gd name="T54" fmla="*/ 386 w 548"/>
                    <a:gd name="T55" fmla="*/ 15 h 366"/>
                    <a:gd name="T56" fmla="*/ 398 w 548"/>
                    <a:gd name="T57" fmla="*/ 5 h 366"/>
                    <a:gd name="T58" fmla="*/ 409 w 548"/>
                    <a:gd name="T59" fmla="*/ 0 h 366"/>
                    <a:gd name="T60" fmla="*/ 425 w 548"/>
                    <a:gd name="T61" fmla="*/ 0 h 366"/>
                    <a:gd name="T62" fmla="*/ 447 w 548"/>
                    <a:gd name="T63" fmla="*/ 6 h 366"/>
                    <a:gd name="T64" fmla="*/ 480 w 548"/>
                    <a:gd name="T65" fmla="*/ 25 h 366"/>
                    <a:gd name="T66" fmla="*/ 517 w 548"/>
                    <a:gd name="T67" fmla="*/ 52 h 366"/>
                    <a:gd name="T68" fmla="*/ 541 w 548"/>
                    <a:gd name="T69" fmla="*/ 71 h 366"/>
                    <a:gd name="T70" fmla="*/ 548 w 548"/>
                    <a:gd name="T71" fmla="*/ 81 h 366"/>
                    <a:gd name="T72" fmla="*/ 544 w 548"/>
                    <a:gd name="T73" fmla="*/ 91 h 366"/>
                    <a:gd name="T74" fmla="*/ 535 w 548"/>
                    <a:gd name="T75" fmla="*/ 103 h 366"/>
                    <a:gd name="T76" fmla="*/ 525 w 548"/>
                    <a:gd name="T77" fmla="*/ 112 h 366"/>
                    <a:gd name="T78" fmla="*/ 519 w 548"/>
                    <a:gd name="T79" fmla="*/ 118 h 366"/>
                    <a:gd name="T80" fmla="*/ 513 w 548"/>
                    <a:gd name="T81" fmla="*/ 129 h 366"/>
                    <a:gd name="T82" fmla="*/ 505 w 548"/>
                    <a:gd name="T83" fmla="*/ 142 h 366"/>
                    <a:gd name="T84" fmla="*/ 498 w 548"/>
                    <a:gd name="T85" fmla="*/ 161 h 366"/>
                    <a:gd name="T86" fmla="*/ 488 w 548"/>
                    <a:gd name="T87" fmla="*/ 183 h 366"/>
                    <a:gd name="T88" fmla="*/ 476 w 548"/>
                    <a:gd name="T89" fmla="*/ 208 h 366"/>
                    <a:gd name="T90" fmla="*/ 464 w 548"/>
                    <a:gd name="T91" fmla="*/ 239 h 366"/>
                    <a:gd name="T92" fmla="*/ 453 w 548"/>
                    <a:gd name="T93" fmla="*/ 271 h 366"/>
                    <a:gd name="T94" fmla="*/ 439 w 548"/>
                    <a:gd name="T95" fmla="*/ 310 h 366"/>
                    <a:gd name="T96" fmla="*/ 368 w 548"/>
                    <a:gd name="T97" fmla="*/ 366 h 3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548" h="366">
                      <a:moveTo>
                        <a:pt x="368" y="366"/>
                      </a:moveTo>
                      <a:lnTo>
                        <a:pt x="370" y="349"/>
                      </a:lnTo>
                      <a:lnTo>
                        <a:pt x="374" y="334"/>
                      </a:lnTo>
                      <a:lnTo>
                        <a:pt x="378" y="319"/>
                      </a:lnTo>
                      <a:lnTo>
                        <a:pt x="380" y="305"/>
                      </a:lnTo>
                      <a:lnTo>
                        <a:pt x="384" y="290"/>
                      </a:lnTo>
                      <a:lnTo>
                        <a:pt x="386" y="276"/>
                      </a:lnTo>
                      <a:lnTo>
                        <a:pt x="388" y="263"/>
                      </a:lnTo>
                      <a:lnTo>
                        <a:pt x="392" y="251"/>
                      </a:lnTo>
                      <a:lnTo>
                        <a:pt x="394" y="239"/>
                      </a:lnTo>
                      <a:lnTo>
                        <a:pt x="396" y="227"/>
                      </a:lnTo>
                      <a:lnTo>
                        <a:pt x="398" y="215"/>
                      </a:lnTo>
                      <a:lnTo>
                        <a:pt x="400" y="205"/>
                      </a:lnTo>
                      <a:lnTo>
                        <a:pt x="402" y="195"/>
                      </a:lnTo>
                      <a:lnTo>
                        <a:pt x="404" y="185"/>
                      </a:lnTo>
                      <a:lnTo>
                        <a:pt x="404" y="176"/>
                      </a:lnTo>
                      <a:lnTo>
                        <a:pt x="406" y="168"/>
                      </a:lnTo>
                      <a:lnTo>
                        <a:pt x="408" y="159"/>
                      </a:lnTo>
                      <a:lnTo>
                        <a:pt x="408" y="151"/>
                      </a:lnTo>
                      <a:lnTo>
                        <a:pt x="409" y="144"/>
                      </a:lnTo>
                      <a:lnTo>
                        <a:pt x="409" y="137"/>
                      </a:lnTo>
                      <a:lnTo>
                        <a:pt x="411" y="130"/>
                      </a:lnTo>
                      <a:lnTo>
                        <a:pt x="411" y="123"/>
                      </a:lnTo>
                      <a:lnTo>
                        <a:pt x="411" y="118"/>
                      </a:lnTo>
                      <a:lnTo>
                        <a:pt x="411" y="113"/>
                      </a:lnTo>
                      <a:lnTo>
                        <a:pt x="411" y="108"/>
                      </a:lnTo>
                      <a:lnTo>
                        <a:pt x="411" y="105"/>
                      </a:lnTo>
                      <a:lnTo>
                        <a:pt x="411" y="101"/>
                      </a:lnTo>
                      <a:lnTo>
                        <a:pt x="411" y="98"/>
                      </a:lnTo>
                      <a:lnTo>
                        <a:pt x="411" y="95"/>
                      </a:lnTo>
                      <a:lnTo>
                        <a:pt x="411" y="93"/>
                      </a:lnTo>
                      <a:lnTo>
                        <a:pt x="409" y="91"/>
                      </a:lnTo>
                      <a:lnTo>
                        <a:pt x="409" y="91"/>
                      </a:lnTo>
                      <a:lnTo>
                        <a:pt x="402" y="86"/>
                      </a:lnTo>
                      <a:lnTo>
                        <a:pt x="392" y="83"/>
                      </a:lnTo>
                      <a:lnTo>
                        <a:pt x="382" y="81"/>
                      </a:lnTo>
                      <a:lnTo>
                        <a:pt x="378" y="81"/>
                      </a:lnTo>
                      <a:lnTo>
                        <a:pt x="372" y="81"/>
                      </a:lnTo>
                      <a:lnTo>
                        <a:pt x="368" y="81"/>
                      </a:lnTo>
                      <a:lnTo>
                        <a:pt x="364" y="81"/>
                      </a:lnTo>
                      <a:lnTo>
                        <a:pt x="361" y="81"/>
                      </a:lnTo>
                      <a:lnTo>
                        <a:pt x="355" y="81"/>
                      </a:lnTo>
                      <a:lnTo>
                        <a:pt x="349" y="81"/>
                      </a:lnTo>
                      <a:lnTo>
                        <a:pt x="341" y="83"/>
                      </a:lnTo>
                      <a:lnTo>
                        <a:pt x="333" y="83"/>
                      </a:lnTo>
                      <a:lnTo>
                        <a:pt x="323" y="84"/>
                      </a:lnTo>
                      <a:lnTo>
                        <a:pt x="314" y="86"/>
                      </a:lnTo>
                      <a:lnTo>
                        <a:pt x="302" y="88"/>
                      </a:lnTo>
                      <a:lnTo>
                        <a:pt x="290" y="90"/>
                      </a:lnTo>
                      <a:lnTo>
                        <a:pt x="278" y="91"/>
                      </a:lnTo>
                      <a:lnTo>
                        <a:pt x="265" y="93"/>
                      </a:lnTo>
                      <a:lnTo>
                        <a:pt x="251" y="95"/>
                      </a:lnTo>
                      <a:lnTo>
                        <a:pt x="235" y="98"/>
                      </a:lnTo>
                      <a:lnTo>
                        <a:pt x="220" y="101"/>
                      </a:lnTo>
                      <a:lnTo>
                        <a:pt x="186" y="106"/>
                      </a:lnTo>
                      <a:lnTo>
                        <a:pt x="157" y="112"/>
                      </a:lnTo>
                      <a:lnTo>
                        <a:pt x="128" y="117"/>
                      </a:lnTo>
                      <a:lnTo>
                        <a:pt x="100" y="120"/>
                      </a:lnTo>
                      <a:lnTo>
                        <a:pt x="73" y="125"/>
                      </a:lnTo>
                      <a:lnTo>
                        <a:pt x="47" y="129"/>
                      </a:lnTo>
                      <a:lnTo>
                        <a:pt x="24" y="132"/>
                      </a:lnTo>
                      <a:lnTo>
                        <a:pt x="0" y="137"/>
                      </a:lnTo>
                      <a:lnTo>
                        <a:pt x="0" y="81"/>
                      </a:lnTo>
                      <a:lnTo>
                        <a:pt x="24" y="79"/>
                      </a:lnTo>
                      <a:lnTo>
                        <a:pt x="45" y="79"/>
                      </a:lnTo>
                      <a:lnTo>
                        <a:pt x="67" y="78"/>
                      </a:lnTo>
                      <a:lnTo>
                        <a:pt x="89" y="76"/>
                      </a:lnTo>
                      <a:lnTo>
                        <a:pt x="108" y="74"/>
                      </a:lnTo>
                      <a:lnTo>
                        <a:pt x="130" y="73"/>
                      </a:lnTo>
                      <a:lnTo>
                        <a:pt x="149" y="69"/>
                      </a:lnTo>
                      <a:lnTo>
                        <a:pt x="169" y="66"/>
                      </a:lnTo>
                      <a:lnTo>
                        <a:pt x="206" y="57"/>
                      </a:lnTo>
                      <a:lnTo>
                        <a:pt x="241" y="50"/>
                      </a:lnTo>
                      <a:lnTo>
                        <a:pt x="274" y="44"/>
                      </a:lnTo>
                      <a:lnTo>
                        <a:pt x="292" y="42"/>
                      </a:lnTo>
                      <a:lnTo>
                        <a:pt x="308" y="40"/>
                      </a:lnTo>
                      <a:lnTo>
                        <a:pt x="321" y="37"/>
                      </a:lnTo>
                      <a:lnTo>
                        <a:pt x="335" y="35"/>
                      </a:lnTo>
                      <a:lnTo>
                        <a:pt x="349" y="32"/>
                      </a:lnTo>
                      <a:lnTo>
                        <a:pt x="359" y="28"/>
                      </a:lnTo>
                      <a:lnTo>
                        <a:pt x="368" y="25"/>
                      </a:lnTo>
                      <a:lnTo>
                        <a:pt x="376" y="22"/>
                      </a:lnTo>
                      <a:lnTo>
                        <a:pt x="382" y="18"/>
                      </a:lnTo>
                      <a:lnTo>
                        <a:pt x="386" y="15"/>
                      </a:lnTo>
                      <a:lnTo>
                        <a:pt x="390" y="10"/>
                      </a:lnTo>
                      <a:lnTo>
                        <a:pt x="394" y="8"/>
                      </a:lnTo>
                      <a:lnTo>
                        <a:pt x="398" y="5"/>
                      </a:lnTo>
                      <a:lnTo>
                        <a:pt x="402" y="3"/>
                      </a:lnTo>
                      <a:lnTo>
                        <a:pt x="406" y="1"/>
                      </a:lnTo>
                      <a:lnTo>
                        <a:pt x="409" y="0"/>
                      </a:lnTo>
                      <a:lnTo>
                        <a:pt x="413" y="0"/>
                      </a:lnTo>
                      <a:lnTo>
                        <a:pt x="419" y="0"/>
                      </a:lnTo>
                      <a:lnTo>
                        <a:pt x="425" y="0"/>
                      </a:lnTo>
                      <a:lnTo>
                        <a:pt x="431" y="1"/>
                      </a:lnTo>
                      <a:lnTo>
                        <a:pt x="439" y="3"/>
                      </a:lnTo>
                      <a:lnTo>
                        <a:pt x="447" y="6"/>
                      </a:lnTo>
                      <a:lnTo>
                        <a:pt x="456" y="11"/>
                      </a:lnTo>
                      <a:lnTo>
                        <a:pt x="468" y="18"/>
                      </a:lnTo>
                      <a:lnTo>
                        <a:pt x="480" y="25"/>
                      </a:lnTo>
                      <a:lnTo>
                        <a:pt x="494" y="35"/>
                      </a:lnTo>
                      <a:lnTo>
                        <a:pt x="505" y="44"/>
                      </a:lnTo>
                      <a:lnTo>
                        <a:pt x="517" y="52"/>
                      </a:lnTo>
                      <a:lnTo>
                        <a:pt x="527" y="59"/>
                      </a:lnTo>
                      <a:lnTo>
                        <a:pt x="535" y="66"/>
                      </a:lnTo>
                      <a:lnTo>
                        <a:pt x="541" y="71"/>
                      </a:lnTo>
                      <a:lnTo>
                        <a:pt x="544" y="74"/>
                      </a:lnTo>
                      <a:lnTo>
                        <a:pt x="548" y="78"/>
                      </a:lnTo>
                      <a:lnTo>
                        <a:pt x="548" y="81"/>
                      </a:lnTo>
                      <a:lnTo>
                        <a:pt x="548" y="84"/>
                      </a:lnTo>
                      <a:lnTo>
                        <a:pt x="546" y="88"/>
                      </a:lnTo>
                      <a:lnTo>
                        <a:pt x="544" y="91"/>
                      </a:lnTo>
                      <a:lnTo>
                        <a:pt x="543" y="95"/>
                      </a:lnTo>
                      <a:lnTo>
                        <a:pt x="539" y="100"/>
                      </a:lnTo>
                      <a:lnTo>
                        <a:pt x="535" y="103"/>
                      </a:lnTo>
                      <a:lnTo>
                        <a:pt x="531" y="106"/>
                      </a:lnTo>
                      <a:lnTo>
                        <a:pt x="525" y="112"/>
                      </a:lnTo>
                      <a:lnTo>
                        <a:pt x="525" y="112"/>
                      </a:lnTo>
                      <a:lnTo>
                        <a:pt x="523" y="113"/>
                      </a:lnTo>
                      <a:lnTo>
                        <a:pt x="521" y="115"/>
                      </a:lnTo>
                      <a:lnTo>
                        <a:pt x="519" y="118"/>
                      </a:lnTo>
                      <a:lnTo>
                        <a:pt x="517" y="122"/>
                      </a:lnTo>
                      <a:lnTo>
                        <a:pt x="515" y="125"/>
                      </a:lnTo>
                      <a:lnTo>
                        <a:pt x="513" y="129"/>
                      </a:lnTo>
                      <a:lnTo>
                        <a:pt x="511" y="132"/>
                      </a:lnTo>
                      <a:lnTo>
                        <a:pt x="509" y="137"/>
                      </a:lnTo>
                      <a:lnTo>
                        <a:pt x="505" y="142"/>
                      </a:lnTo>
                      <a:lnTo>
                        <a:pt x="503" y="149"/>
                      </a:lnTo>
                      <a:lnTo>
                        <a:pt x="499" y="154"/>
                      </a:lnTo>
                      <a:lnTo>
                        <a:pt x="498" y="161"/>
                      </a:lnTo>
                      <a:lnTo>
                        <a:pt x="494" y="168"/>
                      </a:lnTo>
                      <a:lnTo>
                        <a:pt x="492" y="174"/>
                      </a:lnTo>
                      <a:lnTo>
                        <a:pt x="488" y="183"/>
                      </a:lnTo>
                      <a:lnTo>
                        <a:pt x="484" y="191"/>
                      </a:lnTo>
                      <a:lnTo>
                        <a:pt x="480" y="200"/>
                      </a:lnTo>
                      <a:lnTo>
                        <a:pt x="476" y="208"/>
                      </a:lnTo>
                      <a:lnTo>
                        <a:pt x="472" y="219"/>
                      </a:lnTo>
                      <a:lnTo>
                        <a:pt x="468" y="229"/>
                      </a:lnTo>
                      <a:lnTo>
                        <a:pt x="464" y="239"/>
                      </a:lnTo>
                      <a:lnTo>
                        <a:pt x="460" y="249"/>
                      </a:lnTo>
                      <a:lnTo>
                        <a:pt x="456" y="261"/>
                      </a:lnTo>
                      <a:lnTo>
                        <a:pt x="453" y="271"/>
                      </a:lnTo>
                      <a:lnTo>
                        <a:pt x="449" y="285"/>
                      </a:lnTo>
                      <a:lnTo>
                        <a:pt x="443" y="297"/>
                      </a:lnTo>
                      <a:lnTo>
                        <a:pt x="439" y="310"/>
                      </a:lnTo>
                      <a:lnTo>
                        <a:pt x="429" y="337"/>
                      </a:lnTo>
                      <a:lnTo>
                        <a:pt x="419" y="366"/>
                      </a:lnTo>
                      <a:lnTo>
                        <a:pt x="368" y="366"/>
                      </a:lnTo>
                      <a:lnTo>
                        <a:pt x="368" y="366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5" name="Freeform 69"/>
                <p:cNvSpPr/>
                <p:nvPr/>
              </p:nvSpPr>
              <p:spPr bwMode="auto">
                <a:xfrm>
                  <a:off x="1901825" y="2940050"/>
                  <a:ext cx="325438" cy="76200"/>
                </a:xfrm>
                <a:custGeom>
                  <a:avLst/>
                  <a:gdLst>
                    <a:gd name="T0" fmla="*/ 219 w 409"/>
                    <a:gd name="T1" fmla="*/ 22 h 96"/>
                    <a:gd name="T2" fmla="*/ 247 w 409"/>
                    <a:gd name="T3" fmla="*/ 16 h 96"/>
                    <a:gd name="T4" fmla="*/ 270 w 409"/>
                    <a:gd name="T5" fmla="*/ 11 h 96"/>
                    <a:gd name="T6" fmla="*/ 294 w 409"/>
                    <a:gd name="T7" fmla="*/ 8 h 96"/>
                    <a:gd name="T8" fmla="*/ 313 w 409"/>
                    <a:gd name="T9" fmla="*/ 5 h 96"/>
                    <a:gd name="T10" fmla="*/ 331 w 409"/>
                    <a:gd name="T11" fmla="*/ 1 h 96"/>
                    <a:gd name="T12" fmla="*/ 347 w 409"/>
                    <a:gd name="T13" fmla="*/ 0 h 96"/>
                    <a:gd name="T14" fmla="*/ 368 w 409"/>
                    <a:gd name="T15" fmla="*/ 0 h 96"/>
                    <a:gd name="T16" fmla="*/ 386 w 409"/>
                    <a:gd name="T17" fmla="*/ 0 h 96"/>
                    <a:gd name="T18" fmla="*/ 399 w 409"/>
                    <a:gd name="T19" fmla="*/ 3 h 96"/>
                    <a:gd name="T20" fmla="*/ 407 w 409"/>
                    <a:gd name="T21" fmla="*/ 10 h 96"/>
                    <a:gd name="T22" fmla="*/ 409 w 409"/>
                    <a:gd name="T23" fmla="*/ 20 h 96"/>
                    <a:gd name="T24" fmla="*/ 407 w 409"/>
                    <a:gd name="T25" fmla="*/ 28 h 96"/>
                    <a:gd name="T26" fmla="*/ 405 w 409"/>
                    <a:gd name="T27" fmla="*/ 35 h 96"/>
                    <a:gd name="T28" fmla="*/ 403 w 409"/>
                    <a:gd name="T29" fmla="*/ 40 h 96"/>
                    <a:gd name="T30" fmla="*/ 397 w 409"/>
                    <a:gd name="T31" fmla="*/ 45 h 96"/>
                    <a:gd name="T32" fmla="*/ 390 w 409"/>
                    <a:gd name="T33" fmla="*/ 49 h 96"/>
                    <a:gd name="T34" fmla="*/ 378 w 409"/>
                    <a:gd name="T35" fmla="*/ 50 h 96"/>
                    <a:gd name="T36" fmla="*/ 360 w 409"/>
                    <a:gd name="T37" fmla="*/ 54 h 96"/>
                    <a:gd name="T38" fmla="*/ 341 w 409"/>
                    <a:gd name="T39" fmla="*/ 57 h 96"/>
                    <a:gd name="T40" fmla="*/ 315 w 409"/>
                    <a:gd name="T41" fmla="*/ 62 h 96"/>
                    <a:gd name="T42" fmla="*/ 288 w 409"/>
                    <a:gd name="T43" fmla="*/ 67 h 96"/>
                    <a:gd name="T44" fmla="*/ 255 w 409"/>
                    <a:gd name="T45" fmla="*/ 73 h 96"/>
                    <a:gd name="T46" fmla="*/ 219 w 409"/>
                    <a:gd name="T47" fmla="*/ 78 h 96"/>
                    <a:gd name="T48" fmla="*/ 184 w 409"/>
                    <a:gd name="T49" fmla="*/ 83 h 96"/>
                    <a:gd name="T50" fmla="*/ 153 w 409"/>
                    <a:gd name="T51" fmla="*/ 86 h 96"/>
                    <a:gd name="T52" fmla="*/ 121 w 409"/>
                    <a:gd name="T53" fmla="*/ 89 h 96"/>
                    <a:gd name="T54" fmla="*/ 94 w 409"/>
                    <a:gd name="T55" fmla="*/ 93 h 96"/>
                    <a:gd name="T56" fmla="*/ 69 w 409"/>
                    <a:gd name="T57" fmla="*/ 95 h 96"/>
                    <a:gd name="T58" fmla="*/ 45 w 409"/>
                    <a:gd name="T59" fmla="*/ 95 h 96"/>
                    <a:gd name="T60" fmla="*/ 24 w 409"/>
                    <a:gd name="T61" fmla="*/ 95 h 96"/>
                    <a:gd name="T62" fmla="*/ 8 w 409"/>
                    <a:gd name="T63" fmla="*/ 76 h 96"/>
                    <a:gd name="T64" fmla="*/ 24 w 409"/>
                    <a:gd name="T65" fmla="*/ 52 h 96"/>
                    <a:gd name="T66" fmla="*/ 71 w 409"/>
                    <a:gd name="T67" fmla="*/ 47 h 96"/>
                    <a:gd name="T68" fmla="*/ 121 w 409"/>
                    <a:gd name="T69" fmla="*/ 40 h 96"/>
                    <a:gd name="T70" fmla="*/ 176 w 409"/>
                    <a:gd name="T71" fmla="*/ 30 h 96"/>
                    <a:gd name="T72" fmla="*/ 204 w 409"/>
                    <a:gd name="T73" fmla="*/ 25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09" h="96">
                      <a:moveTo>
                        <a:pt x="204" y="25"/>
                      </a:moveTo>
                      <a:lnTo>
                        <a:pt x="219" y="22"/>
                      </a:lnTo>
                      <a:lnTo>
                        <a:pt x="233" y="18"/>
                      </a:lnTo>
                      <a:lnTo>
                        <a:pt x="247" y="16"/>
                      </a:lnTo>
                      <a:lnTo>
                        <a:pt x="258" y="13"/>
                      </a:lnTo>
                      <a:lnTo>
                        <a:pt x="270" y="11"/>
                      </a:lnTo>
                      <a:lnTo>
                        <a:pt x="282" y="10"/>
                      </a:lnTo>
                      <a:lnTo>
                        <a:pt x="294" y="8"/>
                      </a:lnTo>
                      <a:lnTo>
                        <a:pt x="303" y="6"/>
                      </a:lnTo>
                      <a:lnTo>
                        <a:pt x="313" y="5"/>
                      </a:lnTo>
                      <a:lnTo>
                        <a:pt x="323" y="3"/>
                      </a:lnTo>
                      <a:lnTo>
                        <a:pt x="331" y="1"/>
                      </a:lnTo>
                      <a:lnTo>
                        <a:pt x="339" y="1"/>
                      </a:lnTo>
                      <a:lnTo>
                        <a:pt x="347" y="0"/>
                      </a:lnTo>
                      <a:lnTo>
                        <a:pt x="354" y="0"/>
                      </a:lnTo>
                      <a:lnTo>
                        <a:pt x="368" y="0"/>
                      </a:lnTo>
                      <a:lnTo>
                        <a:pt x="378" y="0"/>
                      </a:lnTo>
                      <a:lnTo>
                        <a:pt x="386" y="0"/>
                      </a:lnTo>
                      <a:lnTo>
                        <a:pt x="393" y="1"/>
                      </a:lnTo>
                      <a:lnTo>
                        <a:pt x="399" y="3"/>
                      </a:lnTo>
                      <a:lnTo>
                        <a:pt x="403" y="6"/>
                      </a:lnTo>
                      <a:lnTo>
                        <a:pt x="407" y="10"/>
                      </a:lnTo>
                      <a:lnTo>
                        <a:pt x="409" y="13"/>
                      </a:lnTo>
                      <a:lnTo>
                        <a:pt x="409" y="20"/>
                      </a:lnTo>
                      <a:lnTo>
                        <a:pt x="409" y="25"/>
                      </a:lnTo>
                      <a:lnTo>
                        <a:pt x="407" y="28"/>
                      </a:lnTo>
                      <a:lnTo>
                        <a:pt x="407" y="32"/>
                      </a:lnTo>
                      <a:lnTo>
                        <a:pt x="405" y="35"/>
                      </a:lnTo>
                      <a:lnTo>
                        <a:pt x="405" y="39"/>
                      </a:lnTo>
                      <a:lnTo>
                        <a:pt x="403" y="40"/>
                      </a:lnTo>
                      <a:lnTo>
                        <a:pt x="399" y="45"/>
                      </a:lnTo>
                      <a:lnTo>
                        <a:pt x="397" y="45"/>
                      </a:lnTo>
                      <a:lnTo>
                        <a:pt x="393" y="47"/>
                      </a:lnTo>
                      <a:lnTo>
                        <a:pt x="390" y="49"/>
                      </a:lnTo>
                      <a:lnTo>
                        <a:pt x="384" y="49"/>
                      </a:lnTo>
                      <a:lnTo>
                        <a:pt x="378" y="50"/>
                      </a:lnTo>
                      <a:lnTo>
                        <a:pt x="370" y="52"/>
                      </a:lnTo>
                      <a:lnTo>
                        <a:pt x="360" y="54"/>
                      </a:lnTo>
                      <a:lnTo>
                        <a:pt x="352" y="56"/>
                      </a:lnTo>
                      <a:lnTo>
                        <a:pt x="341" y="57"/>
                      </a:lnTo>
                      <a:lnTo>
                        <a:pt x="329" y="61"/>
                      </a:lnTo>
                      <a:lnTo>
                        <a:pt x="315" y="62"/>
                      </a:lnTo>
                      <a:lnTo>
                        <a:pt x="302" y="64"/>
                      </a:lnTo>
                      <a:lnTo>
                        <a:pt x="288" y="67"/>
                      </a:lnTo>
                      <a:lnTo>
                        <a:pt x="272" y="69"/>
                      </a:lnTo>
                      <a:lnTo>
                        <a:pt x="255" y="73"/>
                      </a:lnTo>
                      <a:lnTo>
                        <a:pt x="237" y="76"/>
                      </a:lnTo>
                      <a:lnTo>
                        <a:pt x="219" y="78"/>
                      </a:lnTo>
                      <a:lnTo>
                        <a:pt x="202" y="81"/>
                      </a:lnTo>
                      <a:lnTo>
                        <a:pt x="184" y="83"/>
                      </a:lnTo>
                      <a:lnTo>
                        <a:pt x="168" y="84"/>
                      </a:lnTo>
                      <a:lnTo>
                        <a:pt x="153" y="86"/>
                      </a:lnTo>
                      <a:lnTo>
                        <a:pt x="137" y="88"/>
                      </a:lnTo>
                      <a:lnTo>
                        <a:pt x="121" y="89"/>
                      </a:lnTo>
                      <a:lnTo>
                        <a:pt x="108" y="91"/>
                      </a:lnTo>
                      <a:lnTo>
                        <a:pt x="94" y="93"/>
                      </a:lnTo>
                      <a:lnTo>
                        <a:pt x="82" y="93"/>
                      </a:lnTo>
                      <a:lnTo>
                        <a:pt x="69" y="95"/>
                      </a:lnTo>
                      <a:lnTo>
                        <a:pt x="57" y="95"/>
                      </a:lnTo>
                      <a:lnTo>
                        <a:pt x="45" y="95"/>
                      </a:lnTo>
                      <a:lnTo>
                        <a:pt x="33" y="95"/>
                      </a:lnTo>
                      <a:lnTo>
                        <a:pt x="24" y="95"/>
                      </a:lnTo>
                      <a:lnTo>
                        <a:pt x="14" y="96"/>
                      </a:lnTo>
                      <a:lnTo>
                        <a:pt x="8" y="76"/>
                      </a:lnTo>
                      <a:lnTo>
                        <a:pt x="0" y="56"/>
                      </a:lnTo>
                      <a:lnTo>
                        <a:pt x="24" y="52"/>
                      </a:lnTo>
                      <a:lnTo>
                        <a:pt x="47" y="50"/>
                      </a:lnTo>
                      <a:lnTo>
                        <a:pt x="71" y="47"/>
                      </a:lnTo>
                      <a:lnTo>
                        <a:pt x="96" y="44"/>
                      </a:lnTo>
                      <a:lnTo>
                        <a:pt x="121" y="40"/>
                      </a:lnTo>
                      <a:lnTo>
                        <a:pt x="147" y="35"/>
                      </a:lnTo>
                      <a:lnTo>
                        <a:pt x="176" y="30"/>
                      </a:lnTo>
                      <a:lnTo>
                        <a:pt x="204" y="25"/>
                      </a:lnTo>
                      <a:lnTo>
                        <a:pt x="204" y="25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6" name="Freeform 70"/>
                <p:cNvSpPr/>
                <p:nvPr/>
              </p:nvSpPr>
              <p:spPr bwMode="auto">
                <a:xfrm>
                  <a:off x="1639888" y="3113088"/>
                  <a:ext cx="331788" cy="312737"/>
                </a:xfrm>
                <a:custGeom>
                  <a:avLst/>
                  <a:gdLst>
                    <a:gd name="T0" fmla="*/ 237 w 419"/>
                    <a:gd name="T1" fmla="*/ 173 h 393"/>
                    <a:gd name="T2" fmla="*/ 263 w 419"/>
                    <a:gd name="T3" fmla="*/ 144 h 393"/>
                    <a:gd name="T4" fmla="*/ 282 w 419"/>
                    <a:gd name="T5" fmla="*/ 118 h 393"/>
                    <a:gd name="T6" fmla="*/ 298 w 419"/>
                    <a:gd name="T7" fmla="*/ 96 h 393"/>
                    <a:gd name="T8" fmla="*/ 308 w 419"/>
                    <a:gd name="T9" fmla="*/ 76 h 393"/>
                    <a:gd name="T10" fmla="*/ 315 w 419"/>
                    <a:gd name="T11" fmla="*/ 59 h 393"/>
                    <a:gd name="T12" fmla="*/ 317 w 419"/>
                    <a:gd name="T13" fmla="*/ 45 h 393"/>
                    <a:gd name="T14" fmla="*/ 319 w 419"/>
                    <a:gd name="T15" fmla="*/ 33 h 393"/>
                    <a:gd name="T16" fmla="*/ 315 w 419"/>
                    <a:gd name="T17" fmla="*/ 25 h 393"/>
                    <a:gd name="T18" fmla="*/ 314 w 419"/>
                    <a:gd name="T19" fmla="*/ 18 h 393"/>
                    <a:gd name="T20" fmla="*/ 315 w 419"/>
                    <a:gd name="T21" fmla="*/ 11 h 393"/>
                    <a:gd name="T22" fmla="*/ 319 w 419"/>
                    <a:gd name="T23" fmla="*/ 6 h 393"/>
                    <a:gd name="T24" fmla="*/ 323 w 419"/>
                    <a:gd name="T25" fmla="*/ 3 h 393"/>
                    <a:gd name="T26" fmla="*/ 331 w 419"/>
                    <a:gd name="T27" fmla="*/ 1 h 393"/>
                    <a:gd name="T28" fmla="*/ 341 w 419"/>
                    <a:gd name="T29" fmla="*/ 0 h 393"/>
                    <a:gd name="T30" fmla="*/ 353 w 419"/>
                    <a:gd name="T31" fmla="*/ 3 h 393"/>
                    <a:gd name="T32" fmla="*/ 364 w 419"/>
                    <a:gd name="T33" fmla="*/ 6 h 393"/>
                    <a:gd name="T34" fmla="*/ 374 w 419"/>
                    <a:gd name="T35" fmla="*/ 13 h 393"/>
                    <a:gd name="T36" fmla="*/ 386 w 419"/>
                    <a:gd name="T37" fmla="*/ 23 h 393"/>
                    <a:gd name="T38" fmla="*/ 402 w 419"/>
                    <a:gd name="T39" fmla="*/ 40 h 393"/>
                    <a:gd name="T40" fmla="*/ 409 w 419"/>
                    <a:gd name="T41" fmla="*/ 50 h 393"/>
                    <a:gd name="T42" fmla="*/ 415 w 419"/>
                    <a:gd name="T43" fmla="*/ 62 h 393"/>
                    <a:gd name="T44" fmla="*/ 419 w 419"/>
                    <a:gd name="T45" fmla="*/ 73 h 393"/>
                    <a:gd name="T46" fmla="*/ 419 w 419"/>
                    <a:gd name="T47" fmla="*/ 81 h 393"/>
                    <a:gd name="T48" fmla="*/ 413 w 419"/>
                    <a:gd name="T49" fmla="*/ 90 h 393"/>
                    <a:gd name="T50" fmla="*/ 404 w 419"/>
                    <a:gd name="T51" fmla="*/ 103 h 393"/>
                    <a:gd name="T52" fmla="*/ 390 w 419"/>
                    <a:gd name="T53" fmla="*/ 122 h 393"/>
                    <a:gd name="T54" fmla="*/ 368 w 419"/>
                    <a:gd name="T55" fmla="*/ 147 h 393"/>
                    <a:gd name="T56" fmla="*/ 341 w 419"/>
                    <a:gd name="T57" fmla="*/ 174 h 393"/>
                    <a:gd name="T58" fmla="*/ 310 w 419"/>
                    <a:gd name="T59" fmla="*/ 203 h 393"/>
                    <a:gd name="T60" fmla="*/ 276 w 419"/>
                    <a:gd name="T61" fmla="*/ 234 h 393"/>
                    <a:gd name="T62" fmla="*/ 239 w 419"/>
                    <a:gd name="T63" fmla="*/ 264 h 393"/>
                    <a:gd name="T64" fmla="*/ 198 w 419"/>
                    <a:gd name="T65" fmla="*/ 295 h 393"/>
                    <a:gd name="T66" fmla="*/ 157 w 419"/>
                    <a:gd name="T67" fmla="*/ 322 h 393"/>
                    <a:gd name="T68" fmla="*/ 120 w 419"/>
                    <a:gd name="T69" fmla="*/ 343 h 393"/>
                    <a:gd name="T70" fmla="*/ 81 w 419"/>
                    <a:gd name="T71" fmla="*/ 361 h 393"/>
                    <a:gd name="T72" fmla="*/ 63 w 419"/>
                    <a:gd name="T73" fmla="*/ 370 h 393"/>
                    <a:gd name="T74" fmla="*/ 47 w 419"/>
                    <a:gd name="T75" fmla="*/ 376 h 393"/>
                    <a:gd name="T76" fmla="*/ 34 w 419"/>
                    <a:gd name="T77" fmla="*/ 383 h 393"/>
                    <a:gd name="T78" fmla="*/ 24 w 419"/>
                    <a:gd name="T79" fmla="*/ 388 h 393"/>
                    <a:gd name="T80" fmla="*/ 14 w 419"/>
                    <a:gd name="T81" fmla="*/ 390 h 393"/>
                    <a:gd name="T82" fmla="*/ 8 w 419"/>
                    <a:gd name="T83" fmla="*/ 392 h 393"/>
                    <a:gd name="T84" fmla="*/ 4 w 419"/>
                    <a:gd name="T85" fmla="*/ 392 h 393"/>
                    <a:gd name="T86" fmla="*/ 0 w 419"/>
                    <a:gd name="T87" fmla="*/ 390 h 393"/>
                    <a:gd name="T88" fmla="*/ 2 w 419"/>
                    <a:gd name="T89" fmla="*/ 385 h 393"/>
                    <a:gd name="T90" fmla="*/ 6 w 419"/>
                    <a:gd name="T91" fmla="*/ 378 h 393"/>
                    <a:gd name="T92" fmla="*/ 14 w 419"/>
                    <a:gd name="T93" fmla="*/ 371 h 393"/>
                    <a:gd name="T94" fmla="*/ 24 w 419"/>
                    <a:gd name="T95" fmla="*/ 361 h 393"/>
                    <a:gd name="T96" fmla="*/ 38 w 419"/>
                    <a:gd name="T97" fmla="*/ 351 h 393"/>
                    <a:gd name="T98" fmla="*/ 55 w 419"/>
                    <a:gd name="T99" fmla="*/ 337 h 393"/>
                    <a:gd name="T100" fmla="*/ 75 w 419"/>
                    <a:gd name="T101" fmla="*/ 324 h 393"/>
                    <a:gd name="T102" fmla="*/ 106 w 419"/>
                    <a:gd name="T103" fmla="*/ 298 h 393"/>
                    <a:gd name="T104" fmla="*/ 147 w 419"/>
                    <a:gd name="T105" fmla="*/ 264 h 393"/>
                    <a:gd name="T106" fmla="*/ 182 w 419"/>
                    <a:gd name="T107" fmla="*/ 234 h 393"/>
                    <a:gd name="T108" fmla="*/ 212 w 419"/>
                    <a:gd name="T109" fmla="*/ 203 h 393"/>
                    <a:gd name="T110" fmla="*/ 224 w 419"/>
                    <a:gd name="T111" fmla="*/ 188 h 3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419" h="393">
                      <a:moveTo>
                        <a:pt x="224" y="188"/>
                      </a:moveTo>
                      <a:lnTo>
                        <a:pt x="237" y="173"/>
                      </a:lnTo>
                      <a:lnTo>
                        <a:pt x="251" y="157"/>
                      </a:lnTo>
                      <a:lnTo>
                        <a:pt x="263" y="144"/>
                      </a:lnTo>
                      <a:lnTo>
                        <a:pt x="272" y="130"/>
                      </a:lnTo>
                      <a:lnTo>
                        <a:pt x="282" y="118"/>
                      </a:lnTo>
                      <a:lnTo>
                        <a:pt x="290" y="107"/>
                      </a:lnTo>
                      <a:lnTo>
                        <a:pt x="298" y="96"/>
                      </a:lnTo>
                      <a:lnTo>
                        <a:pt x="304" y="86"/>
                      </a:lnTo>
                      <a:lnTo>
                        <a:pt x="308" y="76"/>
                      </a:lnTo>
                      <a:lnTo>
                        <a:pt x="312" y="67"/>
                      </a:lnTo>
                      <a:lnTo>
                        <a:pt x="315" y="59"/>
                      </a:lnTo>
                      <a:lnTo>
                        <a:pt x="317" y="52"/>
                      </a:lnTo>
                      <a:lnTo>
                        <a:pt x="317" y="45"/>
                      </a:lnTo>
                      <a:lnTo>
                        <a:pt x="319" y="39"/>
                      </a:lnTo>
                      <a:lnTo>
                        <a:pt x="319" y="33"/>
                      </a:lnTo>
                      <a:lnTo>
                        <a:pt x="317" y="30"/>
                      </a:lnTo>
                      <a:lnTo>
                        <a:pt x="315" y="25"/>
                      </a:lnTo>
                      <a:lnTo>
                        <a:pt x="315" y="22"/>
                      </a:lnTo>
                      <a:lnTo>
                        <a:pt x="314" y="18"/>
                      </a:lnTo>
                      <a:lnTo>
                        <a:pt x="314" y="15"/>
                      </a:lnTo>
                      <a:lnTo>
                        <a:pt x="315" y="11"/>
                      </a:lnTo>
                      <a:lnTo>
                        <a:pt x="317" y="8"/>
                      </a:lnTo>
                      <a:lnTo>
                        <a:pt x="319" y="6"/>
                      </a:lnTo>
                      <a:lnTo>
                        <a:pt x="321" y="5"/>
                      </a:lnTo>
                      <a:lnTo>
                        <a:pt x="323" y="3"/>
                      </a:lnTo>
                      <a:lnTo>
                        <a:pt x="327" y="1"/>
                      </a:lnTo>
                      <a:lnTo>
                        <a:pt x="331" y="1"/>
                      </a:lnTo>
                      <a:lnTo>
                        <a:pt x="335" y="0"/>
                      </a:lnTo>
                      <a:lnTo>
                        <a:pt x="341" y="0"/>
                      </a:lnTo>
                      <a:lnTo>
                        <a:pt x="347" y="1"/>
                      </a:lnTo>
                      <a:lnTo>
                        <a:pt x="353" y="3"/>
                      </a:lnTo>
                      <a:lnTo>
                        <a:pt x="359" y="5"/>
                      </a:lnTo>
                      <a:lnTo>
                        <a:pt x="364" y="6"/>
                      </a:lnTo>
                      <a:lnTo>
                        <a:pt x="370" y="10"/>
                      </a:lnTo>
                      <a:lnTo>
                        <a:pt x="374" y="13"/>
                      </a:lnTo>
                      <a:lnTo>
                        <a:pt x="380" y="18"/>
                      </a:lnTo>
                      <a:lnTo>
                        <a:pt x="386" y="23"/>
                      </a:lnTo>
                      <a:lnTo>
                        <a:pt x="390" y="28"/>
                      </a:lnTo>
                      <a:lnTo>
                        <a:pt x="402" y="40"/>
                      </a:lnTo>
                      <a:lnTo>
                        <a:pt x="406" y="45"/>
                      </a:lnTo>
                      <a:lnTo>
                        <a:pt x="409" y="50"/>
                      </a:lnTo>
                      <a:lnTo>
                        <a:pt x="413" y="57"/>
                      </a:lnTo>
                      <a:lnTo>
                        <a:pt x="415" y="62"/>
                      </a:lnTo>
                      <a:lnTo>
                        <a:pt x="417" y="67"/>
                      </a:lnTo>
                      <a:lnTo>
                        <a:pt x="419" y="73"/>
                      </a:lnTo>
                      <a:lnTo>
                        <a:pt x="419" y="76"/>
                      </a:lnTo>
                      <a:lnTo>
                        <a:pt x="419" y="81"/>
                      </a:lnTo>
                      <a:lnTo>
                        <a:pt x="417" y="84"/>
                      </a:lnTo>
                      <a:lnTo>
                        <a:pt x="413" y="90"/>
                      </a:lnTo>
                      <a:lnTo>
                        <a:pt x="409" y="96"/>
                      </a:lnTo>
                      <a:lnTo>
                        <a:pt x="404" y="103"/>
                      </a:lnTo>
                      <a:lnTo>
                        <a:pt x="398" y="113"/>
                      </a:lnTo>
                      <a:lnTo>
                        <a:pt x="390" y="122"/>
                      </a:lnTo>
                      <a:lnTo>
                        <a:pt x="380" y="134"/>
                      </a:lnTo>
                      <a:lnTo>
                        <a:pt x="368" y="147"/>
                      </a:lnTo>
                      <a:lnTo>
                        <a:pt x="355" y="161"/>
                      </a:lnTo>
                      <a:lnTo>
                        <a:pt x="341" y="174"/>
                      </a:lnTo>
                      <a:lnTo>
                        <a:pt x="327" y="188"/>
                      </a:lnTo>
                      <a:lnTo>
                        <a:pt x="310" y="203"/>
                      </a:lnTo>
                      <a:lnTo>
                        <a:pt x="294" y="219"/>
                      </a:lnTo>
                      <a:lnTo>
                        <a:pt x="276" y="234"/>
                      </a:lnTo>
                      <a:lnTo>
                        <a:pt x="257" y="249"/>
                      </a:lnTo>
                      <a:lnTo>
                        <a:pt x="239" y="264"/>
                      </a:lnTo>
                      <a:lnTo>
                        <a:pt x="218" y="280"/>
                      </a:lnTo>
                      <a:lnTo>
                        <a:pt x="198" y="295"/>
                      </a:lnTo>
                      <a:lnTo>
                        <a:pt x="179" y="310"/>
                      </a:lnTo>
                      <a:lnTo>
                        <a:pt x="157" y="322"/>
                      </a:lnTo>
                      <a:lnTo>
                        <a:pt x="137" y="334"/>
                      </a:lnTo>
                      <a:lnTo>
                        <a:pt x="120" y="343"/>
                      </a:lnTo>
                      <a:lnTo>
                        <a:pt x="100" y="353"/>
                      </a:lnTo>
                      <a:lnTo>
                        <a:pt x="81" y="361"/>
                      </a:lnTo>
                      <a:lnTo>
                        <a:pt x="71" y="365"/>
                      </a:lnTo>
                      <a:lnTo>
                        <a:pt x="63" y="370"/>
                      </a:lnTo>
                      <a:lnTo>
                        <a:pt x="55" y="373"/>
                      </a:lnTo>
                      <a:lnTo>
                        <a:pt x="47" y="376"/>
                      </a:lnTo>
                      <a:lnTo>
                        <a:pt x="40" y="380"/>
                      </a:lnTo>
                      <a:lnTo>
                        <a:pt x="34" y="383"/>
                      </a:lnTo>
                      <a:lnTo>
                        <a:pt x="28" y="385"/>
                      </a:lnTo>
                      <a:lnTo>
                        <a:pt x="24" y="388"/>
                      </a:lnTo>
                      <a:lnTo>
                        <a:pt x="18" y="390"/>
                      </a:lnTo>
                      <a:lnTo>
                        <a:pt x="14" y="390"/>
                      </a:lnTo>
                      <a:lnTo>
                        <a:pt x="12" y="392"/>
                      </a:lnTo>
                      <a:lnTo>
                        <a:pt x="8" y="392"/>
                      </a:lnTo>
                      <a:lnTo>
                        <a:pt x="6" y="393"/>
                      </a:lnTo>
                      <a:lnTo>
                        <a:pt x="4" y="392"/>
                      </a:lnTo>
                      <a:lnTo>
                        <a:pt x="2" y="392"/>
                      </a:lnTo>
                      <a:lnTo>
                        <a:pt x="0" y="390"/>
                      </a:lnTo>
                      <a:lnTo>
                        <a:pt x="0" y="387"/>
                      </a:lnTo>
                      <a:lnTo>
                        <a:pt x="2" y="385"/>
                      </a:lnTo>
                      <a:lnTo>
                        <a:pt x="4" y="382"/>
                      </a:lnTo>
                      <a:lnTo>
                        <a:pt x="6" y="378"/>
                      </a:lnTo>
                      <a:lnTo>
                        <a:pt x="10" y="375"/>
                      </a:lnTo>
                      <a:lnTo>
                        <a:pt x="14" y="371"/>
                      </a:lnTo>
                      <a:lnTo>
                        <a:pt x="20" y="366"/>
                      </a:lnTo>
                      <a:lnTo>
                        <a:pt x="24" y="361"/>
                      </a:lnTo>
                      <a:lnTo>
                        <a:pt x="32" y="356"/>
                      </a:lnTo>
                      <a:lnTo>
                        <a:pt x="38" y="351"/>
                      </a:lnTo>
                      <a:lnTo>
                        <a:pt x="45" y="344"/>
                      </a:lnTo>
                      <a:lnTo>
                        <a:pt x="55" y="337"/>
                      </a:lnTo>
                      <a:lnTo>
                        <a:pt x="63" y="331"/>
                      </a:lnTo>
                      <a:lnTo>
                        <a:pt x="75" y="324"/>
                      </a:lnTo>
                      <a:lnTo>
                        <a:pt x="85" y="315"/>
                      </a:lnTo>
                      <a:lnTo>
                        <a:pt x="106" y="298"/>
                      </a:lnTo>
                      <a:lnTo>
                        <a:pt x="128" y="281"/>
                      </a:lnTo>
                      <a:lnTo>
                        <a:pt x="147" y="264"/>
                      </a:lnTo>
                      <a:lnTo>
                        <a:pt x="165" y="249"/>
                      </a:lnTo>
                      <a:lnTo>
                        <a:pt x="182" y="234"/>
                      </a:lnTo>
                      <a:lnTo>
                        <a:pt x="198" y="219"/>
                      </a:lnTo>
                      <a:lnTo>
                        <a:pt x="212" y="203"/>
                      </a:lnTo>
                      <a:lnTo>
                        <a:pt x="224" y="188"/>
                      </a:lnTo>
                      <a:lnTo>
                        <a:pt x="224" y="188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7" name="Freeform 71"/>
                <p:cNvSpPr/>
                <p:nvPr/>
              </p:nvSpPr>
              <p:spPr bwMode="auto">
                <a:xfrm>
                  <a:off x="2111375" y="3094038"/>
                  <a:ext cx="254000" cy="303212"/>
                </a:xfrm>
                <a:custGeom>
                  <a:avLst/>
                  <a:gdLst>
                    <a:gd name="T0" fmla="*/ 151 w 319"/>
                    <a:gd name="T1" fmla="*/ 83 h 380"/>
                    <a:gd name="T2" fmla="*/ 216 w 319"/>
                    <a:gd name="T3" fmla="*/ 134 h 380"/>
                    <a:gd name="T4" fmla="*/ 263 w 319"/>
                    <a:gd name="T5" fmla="*/ 175 h 380"/>
                    <a:gd name="T6" fmla="*/ 286 w 319"/>
                    <a:gd name="T7" fmla="*/ 200 h 380"/>
                    <a:gd name="T8" fmla="*/ 304 w 319"/>
                    <a:gd name="T9" fmla="*/ 226 h 380"/>
                    <a:gd name="T10" fmla="*/ 313 w 319"/>
                    <a:gd name="T11" fmla="*/ 251 h 380"/>
                    <a:gd name="T12" fmla="*/ 317 w 319"/>
                    <a:gd name="T13" fmla="*/ 273 h 380"/>
                    <a:gd name="T14" fmla="*/ 319 w 319"/>
                    <a:gd name="T15" fmla="*/ 305 h 380"/>
                    <a:gd name="T16" fmla="*/ 317 w 319"/>
                    <a:gd name="T17" fmla="*/ 344 h 380"/>
                    <a:gd name="T18" fmla="*/ 313 w 319"/>
                    <a:gd name="T19" fmla="*/ 360 h 380"/>
                    <a:gd name="T20" fmla="*/ 308 w 319"/>
                    <a:gd name="T21" fmla="*/ 372 h 380"/>
                    <a:gd name="T22" fmla="*/ 302 w 319"/>
                    <a:gd name="T23" fmla="*/ 377 h 380"/>
                    <a:gd name="T24" fmla="*/ 298 w 319"/>
                    <a:gd name="T25" fmla="*/ 380 h 380"/>
                    <a:gd name="T26" fmla="*/ 294 w 319"/>
                    <a:gd name="T27" fmla="*/ 378 h 380"/>
                    <a:gd name="T28" fmla="*/ 286 w 319"/>
                    <a:gd name="T29" fmla="*/ 373 h 380"/>
                    <a:gd name="T30" fmla="*/ 276 w 319"/>
                    <a:gd name="T31" fmla="*/ 365 h 380"/>
                    <a:gd name="T32" fmla="*/ 266 w 319"/>
                    <a:gd name="T33" fmla="*/ 355 h 380"/>
                    <a:gd name="T34" fmla="*/ 253 w 319"/>
                    <a:gd name="T35" fmla="*/ 339 h 380"/>
                    <a:gd name="T36" fmla="*/ 233 w 319"/>
                    <a:gd name="T37" fmla="*/ 319 h 380"/>
                    <a:gd name="T38" fmla="*/ 223 w 319"/>
                    <a:gd name="T39" fmla="*/ 307 h 380"/>
                    <a:gd name="T40" fmla="*/ 210 w 319"/>
                    <a:gd name="T41" fmla="*/ 292 h 380"/>
                    <a:gd name="T42" fmla="*/ 196 w 319"/>
                    <a:gd name="T43" fmla="*/ 275 h 380"/>
                    <a:gd name="T44" fmla="*/ 182 w 319"/>
                    <a:gd name="T45" fmla="*/ 258 h 380"/>
                    <a:gd name="T46" fmla="*/ 122 w 319"/>
                    <a:gd name="T47" fmla="*/ 181 h 380"/>
                    <a:gd name="T48" fmla="*/ 61 w 319"/>
                    <a:gd name="T49" fmla="*/ 105 h 380"/>
                    <a:gd name="T50" fmla="*/ 47 w 319"/>
                    <a:gd name="T51" fmla="*/ 88 h 380"/>
                    <a:gd name="T52" fmla="*/ 34 w 319"/>
                    <a:gd name="T53" fmla="*/ 73 h 380"/>
                    <a:gd name="T54" fmla="*/ 24 w 319"/>
                    <a:gd name="T55" fmla="*/ 59 h 380"/>
                    <a:gd name="T56" fmla="*/ 16 w 319"/>
                    <a:gd name="T57" fmla="*/ 47 h 380"/>
                    <a:gd name="T58" fmla="*/ 4 w 319"/>
                    <a:gd name="T59" fmla="*/ 27 h 380"/>
                    <a:gd name="T60" fmla="*/ 0 w 319"/>
                    <a:gd name="T61" fmla="*/ 13 h 380"/>
                    <a:gd name="T62" fmla="*/ 0 w 319"/>
                    <a:gd name="T63" fmla="*/ 7 h 380"/>
                    <a:gd name="T64" fmla="*/ 4 w 319"/>
                    <a:gd name="T65" fmla="*/ 1 h 380"/>
                    <a:gd name="T66" fmla="*/ 12 w 319"/>
                    <a:gd name="T67" fmla="*/ 0 h 380"/>
                    <a:gd name="T68" fmla="*/ 24 w 319"/>
                    <a:gd name="T69" fmla="*/ 3 h 380"/>
                    <a:gd name="T70" fmla="*/ 41 w 319"/>
                    <a:gd name="T71" fmla="*/ 10 h 380"/>
                    <a:gd name="T72" fmla="*/ 61 w 319"/>
                    <a:gd name="T73" fmla="*/ 20 h 380"/>
                    <a:gd name="T74" fmla="*/ 88 w 319"/>
                    <a:gd name="T75" fmla="*/ 37 h 380"/>
                    <a:gd name="T76" fmla="*/ 118 w 319"/>
                    <a:gd name="T77" fmla="*/ 59 h 3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19" h="380">
                      <a:moveTo>
                        <a:pt x="118" y="59"/>
                      </a:moveTo>
                      <a:lnTo>
                        <a:pt x="151" y="83"/>
                      </a:lnTo>
                      <a:lnTo>
                        <a:pt x="184" y="108"/>
                      </a:lnTo>
                      <a:lnTo>
                        <a:pt x="216" y="134"/>
                      </a:lnTo>
                      <a:lnTo>
                        <a:pt x="247" y="161"/>
                      </a:lnTo>
                      <a:lnTo>
                        <a:pt x="263" y="175"/>
                      </a:lnTo>
                      <a:lnTo>
                        <a:pt x="274" y="187"/>
                      </a:lnTo>
                      <a:lnTo>
                        <a:pt x="286" y="200"/>
                      </a:lnTo>
                      <a:lnTo>
                        <a:pt x="296" y="214"/>
                      </a:lnTo>
                      <a:lnTo>
                        <a:pt x="304" y="226"/>
                      </a:lnTo>
                      <a:lnTo>
                        <a:pt x="310" y="239"/>
                      </a:lnTo>
                      <a:lnTo>
                        <a:pt x="313" y="251"/>
                      </a:lnTo>
                      <a:lnTo>
                        <a:pt x="317" y="263"/>
                      </a:lnTo>
                      <a:lnTo>
                        <a:pt x="317" y="273"/>
                      </a:lnTo>
                      <a:lnTo>
                        <a:pt x="319" y="285"/>
                      </a:lnTo>
                      <a:lnTo>
                        <a:pt x="319" y="305"/>
                      </a:lnTo>
                      <a:lnTo>
                        <a:pt x="319" y="324"/>
                      </a:lnTo>
                      <a:lnTo>
                        <a:pt x="317" y="344"/>
                      </a:lnTo>
                      <a:lnTo>
                        <a:pt x="315" y="353"/>
                      </a:lnTo>
                      <a:lnTo>
                        <a:pt x="313" y="360"/>
                      </a:lnTo>
                      <a:lnTo>
                        <a:pt x="310" y="367"/>
                      </a:lnTo>
                      <a:lnTo>
                        <a:pt x="308" y="372"/>
                      </a:lnTo>
                      <a:lnTo>
                        <a:pt x="306" y="375"/>
                      </a:lnTo>
                      <a:lnTo>
                        <a:pt x="302" y="377"/>
                      </a:lnTo>
                      <a:lnTo>
                        <a:pt x="300" y="378"/>
                      </a:lnTo>
                      <a:lnTo>
                        <a:pt x="298" y="380"/>
                      </a:lnTo>
                      <a:lnTo>
                        <a:pt x="296" y="378"/>
                      </a:lnTo>
                      <a:lnTo>
                        <a:pt x="294" y="378"/>
                      </a:lnTo>
                      <a:lnTo>
                        <a:pt x="290" y="375"/>
                      </a:lnTo>
                      <a:lnTo>
                        <a:pt x="286" y="373"/>
                      </a:lnTo>
                      <a:lnTo>
                        <a:pt x="280" y="368"/>
                      </a:lnTo>
                      <a:lnTo>
                        <a:pt x="276" y="365"/>
                      </a:lnTo>
                      <a:lnTo>
                        <a:pt x="270" y="360"/>
                      </a:lnTo>
                      <a:lnTo>
                        <a:pt x="266" y="355"/>
                      </a:lnTo>
                      <a:lnTo>
                        <a:pt x="261" y="348"/>
                      </a:lnTo>
                      <a:lnTo>
                        <a:pt x="253" y="339"/>
                      </a:lnTo>
                      <a:lnTo>
                        <a:pt x="243" y="331"/>
                      </a:lnTo>
                      <a:lnTo>
                        <a:pt x="233" y="319"/>
                      </a:lnTo>
                      <a:lnTo>
                        <a:pt x="229" y="312"/>
                      </a:lnTo>
                      <a:lnTo>
                        <a:pt x="223" y="307"/>
                      </a:lnTo>
                      <a:lnTo>
                        <a:pt x="218" y="299"/>
                      </a:lnTo>
                      <a:lnTo>
                        <a:pt x="210" y="292"/>
                      </a:lnTo>
                      <a:lnTo>
                        <a:pt x="204" y="283"/>
                      </a:lnTo>
                      <a:lnTo>
                        <a:pt x="196" y="275"/>
                      </a:lnTo>
                      <a:lnTo>
                        <a:pt x="190" y="266"/>
                      </a:lnTo>
                      <a:lnTo>
                        <a:pt x="182" y="258"/>
                      </a:lnTo>
                      <a:lnTo>
                        <a:pt x="151" y="219"/>
                      </a:lnTo>
                      <a:lnTo>
                        <a:pt x="122" y="181"/>
                      </a:lnTo>
                      <a:lnTo>
                        <a:pt x="92" y="142"/>
                      </a:lnTo>
                      <a:lnTo>
                        <a:pt x="61" y="105"/>
                      </a:lnTo>
                      <a:lnTo>
                        <a:pt x="53" y="97"/>
                      </a:lnTo>
                      <a:lnTo>
                        <a:pt x="47" y="88"/>
                      </a:lnTo>
                      <a:lnTo>
                        <a:pt x="39" y="80"/>
                      </a:lnTo>
                      <a:lnTo>
                        <a:pt x="34" y="73"/>
                      </a:lnTo>
                      <a:lnTo>
                        <a:pt x="30" y="66"/>
                      </a:lnTo>
                      <a:lnTo>
                        <a:pt x="24" y="59"/>
                      </a:lnTo>
                      <a:lnTo>
                        <a:pt x="20" y="52"/>
                      </a:lnTo>
                      <a:lnTo>
                        <a:pt x="16" y="47"/>
                      </a:lnTo>
                      <a:lnTo>
                        <a:pt x="8" y="37"/>
                      </a:lnTo>
                      <a:lnTo>
                        <a:pt x="4" y="27"/>
                      </a:lnTo>
                      <a:lnTo>
                        <a:pt x="2" y="18"/>
                      </a:lnTo>
                      <a:lnTo>
                        <a:pt x="0" y="13"/>
                      </a:lnTo>
                      <a:lnTo>
                        <a:pt x="0" y="10"/>
                      </a:lnTo>
                      <a:lnTo>
                        <a:pt x="0" y="7"/>
                      </a:lnTo>
                      <a:lnTo>
                        <a:pt x="0" y="3"/>
                      </a:lnTo>
                      <a:lnTo>
                        <a:pt x="4" y="1"/>
                      </a:lnTo>
                      <a:lnTo>
                        <a:pt x="8" y="1"/>
                      </a:lnTo>
                      <a:lnTo>
                        <a:pt x="12" y="0"/>
                      </a:lnTo>
                      <a:lnTo>
                        <a:pt x="18" y="1"/>
                      </a:lnTo>
                      <a:lnTo>
                        <a:pt x="24" y="3"/>
                      </a:lnTo>
                      <a:lnTo>
                        <a:pt x="32" y="5"/>
                      </a:lnTo>
                      <a:lnTo>
                        <a:pt x="41" y="10"/>
                      </a:lnTo>
                      <a:lnTo>
                        <a:pt x="51" y="15"/>
                      </a:lnTo>
                      <a:lnTo>
                        <a:pt x="61" y="20"/>
                      </a:lnTo>
                      <a:lnTo>
                        <a:pt x="75" y="29"/>
                      </a:lnTo>
                      <a:lnTo>
                        <a:pt x="88" y="37"/>
                      </a:lnTo>
                      <a:lnTo>
                        <a:pt x="102" y="47"/>
                      </a:lnTo>
                      <a:lnTo>
                        <a:pt x="118" y="59"/>
                      </a:lnTo>
                      <a:lnTo>
                        <a:pt x="118" y="59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1" name="组合 110"/>
            <p:cNvGrpSpPr/>
            <p:nvPr/>
          </p:nvGrpSpPr>
          <p:grpSpPr>
            <a:xfrm>
              <a:off x="3797552" y="4027318"/>
              <a:ext cx="507365" cy="509905"/>
              <a:chOff x="2082138" y="3511753"/>
              <a:chExt cx="507365" cy="509905"/>
            </a:xfrm>
          </p:grpSpPr>
          <p:pic>
            <p:nvPicPr>
              <p:cNvPr id="135" name="图片 134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82138" y="3511753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36" name="组合 135"/>
              <p:cNvGrpSpPr/>
              <p:nvPr/>
            </p:nvGrpSpPr>
            <p:grpSpPr>
              <a:xfrm>
                <a:off x="2193507" y="3620655"/>
                <a:ext cx="254732" cy="292101"/>
                <a:chOff x="1639888" y="2681288"/>
                <a:chExt cx="649287" cy="744537"/>
              </a:xfrm>
              <a:solidFill>
                <a:srgbClr val="FF0000"/>
              </a:solidFill>
            </p:grpSpPr>
            <p:sp>
              <p:nvSpPr>
                <p:cNvPr id="137" name="Freeform 67"/>
                <p:cNvSpPr/>
                <p:nvPr/>
              </p:nvSpPr>
              <p:spPr bwMode="auto">
                <a:xfrm>
                  <a:off x="1804988" y="2733675"/>
                  <a:ext cx="128588" cy="315912"/>
                </a:xfrm>
                <a:custGeom>
                  <a:avLst/>
                  <a:gdLst>
                    <a:gd name="T0" fmla="*/ 113 w 160"/>
                    <a:gd name="T1" fmla="*/ 29 h 397"/>
                    <a:gd name="T2" fmla="*/ 115 w 160"/>
                    <a:gd name="T3" fmla="*/ 47 h 397"/>
                    <a:gd name="T4" fmla="*/ 119 w 160"/>
                    <a:gd name="T5" fmla="*/ 69 h 397"/>
                    <a:gd name="T6" fmla="*/ 123 w 160"/>
                    <a:gd name="T7" fmla="*/ 95 h 397"/>
                    <a:gd name="T8" fmla="*/ 127 w 160"/>
                    <a:gd name="T9" fmla="*/ 120 h 397"/>
                    <a:gd name="T10" fmla="*/ 131 w 160"/>
                    <a:gd name="T11" fmla="*/ 149 h 397"/>
                    <a:gd name="T12" fmla="*/ 137 w 160"/>
                    <a:gd name="T13" fmla="*/ 181 h 397"/>
                    <a:gd name="T14" fmla="*/ 143 w 160"/>
                    <a:gd name="T15" fmla="*/ 215 h 397"/>
                    <a:gd name="T16" fmla="*/ 147 w 160"/>
                    <a:gd name="T17" fmla="*/ 251 h 397"/>
                    <a:gd name="T18" fmla="*/ 151 w 160"/>
                    <a:gd name="T19" fmla="*/ 285 h 397"/>
                    <a:gd name="T20" fmla="*/ 154 w 160"/>
                    <a:gd name="T21" fmla="*/ 314 h 397"/>
                    <a:gd name="T22" fmla="*/ 156 w 160"/>
                    <a:gd name="T23" fmla="*/ 338 h 397"/>
                    <a:gd name="T24" fmla="*/ 158 w 160"/>
                    <a:gd name="T25" fmla="*/ 358 h 397"/>
                    <a:gd name="T26" fmla="*/ 160 w 160"/>
                    <a:gd name="T27" fmla="*/ 373 h 397"/>
                    <a:gd name="T28" fmla="*/ 160 w 160"/>
                    <a:gd name="T29" fmla="*/ 383 h 397"/>
                    <a:gd name="T30" fmla="*/ 158 w 160"/>
                    <a:gd name="T31" fmla="*/ 390 h 397"/>
                    <a:gd name="T32" fmla="*/ 156 w 160"/>
                    <a:gd name="T33" fmla="*/ 394 h 397"/>
                    <a:gd name="T34" fmla="*/ 149 w 160"/>
                    <a:gd name="T35" fmla="*/ 395 h 397"/>
                    <a:gd name="T36" fmla="*/ 141 w 160"/>
                    <a:gd name="T37" fmla="*/ 397 h 397"/>
                    <a:gd name="T38" fmla="*/ 137 w 160"/>
                    <a:gd name="T39" fmla="*/ 395 h 397"/>
                    <a:gd name="T40" fmla="*/ 133 w 160"/>
                    <a:gd name="T41" fmla="*/ 392 h 397"/>
                    <a:gd name="T42" fmla="*/ 129 w 160"/>
                    <a:gd name="T43" fmla="*/ 389 h 397"/>
                    <a:gd name="T44" fmla="*/ 125 w 160"/>
                    <a:gd name="T45" fmla="*/ 382 h 397"/>
                    <a:gd name="T46" fmla="*/ 123 w 160"/>
                    <a:gd name="T47" fmla="*/ 373 h 397"/>
                    <a:gd name="T48" fmla="*/ 119 w 160"/>
                    <a:gd name="T49" fmla="*/ 361 h 397"/>
                    <a:gd name="T50" fmla="*/ 115 w 160"/>
                    <a:gd name="T51" fmla="*/ 349 h 397"/>
                    <a:gd name="T52" fmla="*/ 111 w 160"/>
                    <a:gd name="T53" fmla="*/ 336 h 397"/>
                    <a:gd name="T54" fmla="*/ 102 w 160"/>
                    <a:gd name="T55" fmla="*/ 302 h 397"/>
                    <a:gd name="T56" fmla="*/ 92 w 160"/>
                    <a:gd name="T57" fmla="*/ 266 h 397"/>
                    <a:gd name="T58" fmla="*/ 80 w 160"/>
                    <a:gd name="T59" fmla="*/ 224 h 397"/>
                    <a:gd name="T60" fmla="*/ 70 w 160"/>
                    <a:gd name="T61" fmla="*/ 178 h 397"/>
                    <a:gd name="T62" fmla="*/ 64 w 160"/>
                    <a:gd name="T63" fmla="*/ 154 h 397"/>
                    <a:gd name="T64" fmla="*/ 59 w 160"/>
                    <a:gd name="T65" fmla="*/ 132 h 397"/>
                    <a:gd name="T66" fmla="*/ 53 w 160"/>
                    <a:gd name="T67" fmla="*/ 113 h 397"/>
                    <a:gd name="T68" fmla="*/ 47 w 160"/>
                    <a:gd name="T69" fmla="*/ 97 h 397"/>
                    <a:gd name="T70" fmla="*/ 41 w 160"/>
                    <a:gd name="T71" fmla="*/ 83 h 397"/>
                    <a:gd name="T72" fmla="*/ 35 w 160"/>
                    <a:gd name="T73" fmla="*/ 71 h 397"/>
                    <a:gd name="T74" fmla="*/ 29 w 160"/>
                    <a:gd name="T75" fmla="*/ 63 h 397"/>
                    <a:gd name="T76" fmla="*/ 23 w 160"/>
                    <a:gd name="T77" fmla="*/ 56 h 397"/>
                    <a:gd name="T78" fmla="*/ 14 w 160"/>
                    <a:gd name="T79" fmla="*/ 44 h 397"/>
                    <a:gd name="T80" fmla="*/ 8 w 160"/>
                    <a:gd name="T81" fmla="*/ 32 h 397"/>
                    <a:gd name="T82" fmla="*/ 2 w 160"/>
                    <a:gd name="T83" fmla="*/ 24 h 397"/>
                    <a:gd name="T84" fmla="*/ 0 w 160"/>
                    <a:gd name="T85" fmla="*/ 15 h 397"/>
                    <a:gd name="T86" fmla="*/ 2 w 160"/>
                    <a:gd name="T87" fmla="*/ 10 h 397"/>
                    <a:gd name="T88" fmla="*/ 4 w 160"/>
                    <a:gd name="T89" fmla="*/ 7 h 397"/>
                    <a:gd name="T90" fmla="*/ 10 w 160"/>
                    <a:gd name="T91" fmla="*/ 3 h 397"/>
                    <a:gd name="T92" fmla="*/ 19 w 160"/>
                    <a:gd name="T93" fmla="*/ 0 h 397"/>
                    <a:gd name="T94" fmla="*/ 23 w 160"/>
                    <a:gd name="T95" fmla="*/ 0 h 397"/>
                    <a:gd name="T96" fmla="*/ 31 w 160"/>
                    <a:gd name="T97" fmla="*/ 0 h 397"/>
                    <a:gd name="T98" fmla="*/ 39 w 160"/>
                    <a:gd name="T99" fmla="*/ 1 h 397"/>
                    <a:gd name="T100" fmla="*/ 51 w 160"/>
                    <a:gd name="T101" fmla="*/ 3 h 397"/>
                    <a:gd name="T102" fmla="*/ 78 w 160"/>
                    <a:gd name="T103" fmla="*/ 10 h 397"/>
                    <a:gd name="T104" fmla="*/ 111 w 160"/>
                    <a:gd name="T105" fmla="*/ 20 h 3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60" h="397">
                      <a:moveTo>
                        <a:pt x="111" y="20"/>
                      </a:moveTo>
                      <a:lnTo>
                        <a:pt x="113" y="29"/>
                      </a:lnTo>
                      <a:lnTo>
                        <a:pt x="113" y="37"/>
                      </a:lnTo>
                      <a:lnTo>
                        <a:pt x="115" y="47"/>
                      </a:lnTo>
                      <a:lnTo>
                        <a:pt x="117" y="59"/>
                      </a:lnTo>
                      <a:lnTo>
                        <a:pt x="119" y="69"/>
                      </a:lnTo>
                      <a:lnTo>
                        <a:pt x="121" y="81"/>
                      </a:lnTo>
                      <a:lnTo>
                        <a:pt x="123" y="95"/>
                      </a:lnTo>
                      <a:lnTo>
                        <a:pt x="125" y="107"/>
                      </a:lnTo>
                      <a:lnTo>
                        <a:pt x="127" y="120"/>
                      </a:lnTo>
                      <a:lnTo>
                        <a:pt x="129" y="136"/>
                      </a:lnTo>
                      <a:lnTo>
                        <a:pt x="131" y="149"/>
                      </a:lnTo>
                      <a:lnTo>
                        <a:pt x="135" y="166"/>
                      </a:lnTo>
                      <a:lnTo>
                        <a:pt x="137" y="181"/>
                      </a:lnTo>
                      <a:lnTo>
                        <a:pt x="139" y="198"/>
                      </a:lnTo>
                      <a:lnTo>
                        <a:pt x="143" y="215"/>
                      </a:lnTo>
                      <a:lnTo>
                        <a:pt x="145" y="234"/>
                      </a:lnTo>
                      <a:lnTo>
                        <a:pt x="147" y="251"/>
                      </a:lnTo>
                      <a:lnTo>
                        <a:pt x="149" y="270"/>
                      </a:lnTo>
                      <a:lnTo>
                        <a:pt x="151" y="285"/>
                      </a:lnTo>
                      <a:lnTo>
                        <a:pt x="152" y="300"/>
                      </a:lnTo>
                      <a:lnTo>
                        <a:pt x="154" y="314"/>
                      </a:lnTo>
                      <a:lnTo>
                        <a:pt x="156" y="327"/>
                      </a:lnTo>
                      <a:lnTo>
                        <a:pt x="156" y="338"/>
                      </a:lnTo>
                      <a:lnTo>
                        <a:pt x="158" y="348"/>
                      </a:lnTo>
                      <a:lnTo>
                        <a:pt x="158" y="358"/>
                      </a:lnTo>
                      <a:lnTo>
                        <a:pt x="160" y="366"/>
                      </a:lnTo>
                      <a:lnTo>
                        <a:pt x="160" y="373"/>
                      </a:lnTo>
                      <a:lnTo>
                        <a:pt x="160" y="378"/>
                      </a:lnTo>
                      <a:lnTo>
                        <a:pt x="160" y="383"/>
                      </a:lnTo>
                      <a:lnTo>
                        <a:pt x="160" y="387"/>
                      </a:lnTo>
                      <a:lnTo>
                        <a:pt x="158" y="390"/>
                      </a:lnTo>
                      <a:lnTo>
                        <a:pt x="158" y="392"/>
                      </a:lnTo>
                      <a:lnTo>
                        <a:pt x="156" y="394"/>
                      </a:lnTo>
                      <a:lnTo>
                        <a:pt x="154" y="394"/>
                      </a:lnTo>
                      <a:lnTo>
                        <a:pt x="149" y="395"/>
                      </a:lnTo>
                      <a:lnTo>
                        <a:pt x="145" y="397"/>
                      </a:lnTo>
                      <a:lnTo>
                        <a:pt x="141" y="397"/>
                      </a:lnTo>
                      <a:lnTo>
                        <a:pt x="139" y="397"/>
                      </a:lnTo>
                      <a:lnTo>
                        <a:pt x="137" y="395"/>
                      </a:lnTo>
                      <a:lnTo>
                        <a:pt x="135" y="394"/>
                      </a:lnTo>
                      <a:lnTo>
                        <a:pt x="133" y="392"/>
                      </a:lnTo>
                      <a:lnTo>
                        <a:pt x="131" y="390"/>
                      </a:lnTo>
                      <a:lnTo>
                        <a:pt x="129" y="389"/>
                      </a:lnTo>
                      <a:lnTo>
                        <a:pt x="127" y="385"/>
                      </a:lnTo>
                      <a:lnTo>
                        <a:pt x="125" y="382"/>
                      </a:lnTo>
                      <a:lnTo>
                        <a:pt x="123" y="377"/>
                      </a:lnTo>
                      <a:lnTo>
                        <a:pt x="123" y="373"/>
                      </a:lnTo>
                      <a:lnTo>
                        <a:pt x="121" y="368"/>
                      </a:lnTo>
                      <a:lnTo>
                        <a:pt x="119" y="361"/>
                      </a:lnTo>
                      <a:lnTo>
                        <a:pt x="117" y="356"/>
                      </a:lnTo>
                      <a:lnTo>
                        <a:pt x="115" y="349"/>
                      </a:lnTo>
                      <a:lnTo>
                        <a:pt x="113" y="343"/>
                      </a:lnTo>
                      <a:lnTo>
                        <a:pt x="111" y="336"/>
                      </a:lnTo>
                      <a:lnTo>
                        <a:pt x="107" y="319"/>
                      </a:lnTo>
                      <a:lnTo>
                        <a:pt x="102" y="302"/>
                      </a:lnTo>
                      <a:lnTo>
                        <a:pt x="96" y="285"/>
                      </a:lnTo>
                      <a:lnTo>
                        <a:pt x="92" y="266"/>
                      </a:lnTo>
                      <a:lnTo>
                        <a:pt x="86" y="246"/>
                      </a:lnTo>
                      <a:lnTo>
                        <a:pt x="80" y="224"/>
                      </a:lnTo>
                      <a:lnTo>
                        <a:pt x="76" y="202"/>
                      </a:lnTo>
                      <a:lnTo>
                        <a:pt x="70" y="178"/>
                      </a:lnTo>
                      <a:lnTo>
                        <a:pt x="68" y="164"/>
                      </a:lnTo>
                      <a:lnTo>
                        <a:pt x="64" y="154"/>
                      </a:lnTo>
                      <a:lnTo>
                        <a:pt x="62" y="142"/>
                      </a:lnTo>
                      <a:lnTo>
                        <a:pt x="59" y="132"/>
                      </a:lnTo>
                      <a:lnTo>
                        <a:pt x="57" y="122"/>
                      </a:lnTo>
                      <a:lnTo>
                        <a:pt x="53" y="113"/>
                      </a:lnTo>
                      <a:lnTo>
                        <a:pt x="51" y="105"/>
                      </a:lnTo>
                      <a:lnTo>
                        <a:pt x="47" y="97"/>
                      </a:lnTo>
                      <a:lnTo>
                        <a:pt x="43" y="90"/>
                      </a:lnTo>
                      <a:lnTo>
                        <a:pt x="41" y="83"/>
                      </a:lnTo>
                      <a:lnTo>
                        <a:pt x="37" y="76"/>
                      </a:lnTo>
                      <a:lnTo>
                        <a:pt x="35" y="71"/>
                      </a:lnTo>
                      <a:lnTo>
                        <a:pt x="31" y="66"/>
                      </a:lnTo>
                      <a:lnTo>
                        <a:pt x="29" y="63"/>
                      </a:lnTo>
                      <a:lnTo>
                        <a:pt x="25" y="57"/>
                      </a:lnTo>
                      <a:lnTo>
                        <a:pt x="23" y="56"/>
                      </a:lnTo>
                      <a:lnTo>
                        <a:pt x="19" y="49"/>
                      </a:lnTo>
                      <a:lnTo>
                        <a:pt x="14" y="44"/>
                      </a:lnTo>
                      <a:lnTo>
                        <a:pt x="10" y="37"/>
                      </a:lnTo>
                      <a:lnTo>
                        <a:pt x="8" y="32"/>
                      </a:lnTo>
                      <a:lnTo>
                        <a:pt x="4" y="27"/>
                      </a:lnTo>
                      <a:lnTo>
                        <a:pt x="2" y="24"/>
                      </a:lnTo>
                      <a:lnTo>
                        <a:pt x="0" y="18"/>
                      </a:lnTo>
                      <a:lnTo>
                        <a:pt x="0" y="15"/>
                      </a:lnTo>
                      <a:lnTo>
                        <a:pt x="0" y="12"/>
                      </a:lnTo>
                      <a:lnTo>
                        <a:pt x="2" y="10"/>
                      </a:lnTo>
                      <a:lnTo>
                        <a:pt x="2" y="8"/>
                      </a:lnTo>
                      <a:lnTo>
                        <a:pt x="4" y="7"/>
                      </a:lnTo>
                      <a:lnTo>
                        <a:pt x="8" y="5"/>
                      </a:lnTo>
                      <a:lnTo>
                        <a:pt x="10" y="3"/>
                      </a:lnTo>
                      <a:lnTo>
                        <a:pt x="14" y="1"/>
                      </a:lnTo>
                      <a:lnTo>
                        <a:pt x="19" y="0"/>
                      </a:lnTo>
                      <a:lnTo>
                        <a:pt x="21" y="0"/>
                      </a:lnTo>
                      <a:lnTo>
                        <a:pt x="23" y="0"/>
                      </a:lnTo>
                      <a:lnTo>
                        <a:pt x="27" y="0"/>
                      </a:lnTo>
                      <a:lnTo>
                        <a:pt x="31" y="0"/>
                      </a:lnTo>
                      <a:lnTo>
                        <a:pt x="35" y="0"/>
                      </a:lnTo>
                      <a:lnTo>
                        <a:pt x="39" y="1"/>
                      </a:lnTo>
                      <a:lnTo>
                        <a:pt x="45" y="1"/>
                      </a:lnTo>
                      <a:lnTo>
                        <a:pt x="51" y="3"/>
                      </a:lnTo>
                      <a:lnTo>
                        <a:pt x="62" y="7"/>
                      </a:lnTo>
                      <a:lnTo>
                        <a:pt x="78" y="10"/>
                      </a:lnTo>
                      <a:lnTo>
                        <a:pt x="94" y="13"/>
                      </a:lnTo>
                      <a:lnTo>
                        <a:pt x="111" y="20"/>
                      </a:lnTo>
                      <a:lnTo>
                        <a:pt x="111" y="20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8" name="Freeform 68"/>
                <p:cNvSpPr/>
                <p:nvPr/>
              </p:nvSpPr>
              <p:spPr bwMode="auto">
                <a:xfrm>
                  <a:off x="1854200" y="2681288"/>
                  <a:ext cx="434975" cy="290512"/>
                </a:xfrm>
                <a:custGeom>
                  <a:avLst/>
                  <a:gdLst>
                    <a:gd name="T0" fmla="*/ 374 w 548"/>
                    <a:gd name="T1" fmla="*/ 334 h 366"/>
                    <a:gd name="T2" fmla="*/ 384 w 548"/>
                    <a:gd name="T3" fmla="*/ 290 h 366"/>
                    <a:gd name="T4" fmla="*/ 392 w 548"/>
                    <a:gd name="T5" fmla="*/ 251 h 366"/>
                    <a:gd name="T6" fmla="*/ 398 w 548"/>
                    <a:gd name="T7" fmla="*/ 215 h 366"/>
                    <a:gd name="T8" fmla="*/ 404 w 548"/>
                    <a:gd name="T9" fmla="*/ 185 h 366"/>
                    <a:gd name="T10" fmla="*/ 408 w 548"/>
                    <a:gd name="T11" fmla="*/ 159 h 366"/>
                    <a:gd name="T12" fmla="*/ 409 w 548"/>
                    <a:gd name="T13" fmla="*/ 137 h 366"/>
                    <a:gd name="T14" fmla="*/ 411 w 548"/>
                    <a:gd name="T15" fmla="*/ 118 h 366"/>
                    <a:gd name="T16" fmla="*/ 411 w 548"/>
                    <a:gd name="T17" fmla="*/ 105 h 366"/>
                    <a:gd name="T18" fmla="*/ 411 w 548"/>
                    <a:gd name="T19" fmla="*/ 95 h 366"/>
                    <a:gd name="T20" fmla="*/ 409 w 548"/>
                    <a:gd name="T21" fmla="*/ 91 h 366"/>
                    <a:gd name="T22" fmla="*/ 382 w 548"/>
                    <a:gd name="T23" fmla="*/ 81 h 366"/>
                    <a:gd name="T24" fmla="*/ 368 w 548"/>
                    <a:gd name="T25" fmla="*/ 81 h 366"/>
                    <a:gd name="T26" fmla="*/ 355 w 548"/>
                    <a:gd name="T27" fmla="*/ 81 h 366"/>
                    <a:gd name="T28" fmla="*/ 333 w 548"/>
                    <a:gd name="T29" fmla="*/ 83 h 366"/>
                    <a:gd name="T30" fmla="*/ 302 w 548"/>
                    <a:gd name="T31" fmla="*/ 88 h 366"/>
                    <a:gd name="T32" fmla="*/ 265 w 548"/>
                    <a:gd name="T33" fmla="*/ 93 h 366"/>
                    <a:gd name="T34" fmla="*/ 220 w 548"/>
                    <a:gd name="T35" fmla="*/ 101 h 366"/>
                    <a:gd name="T36" fmla="*/ 128 w 548"/>
                    <a:gd name="T37" fmla="*/ 117 h 366"/>
                    <a:gd name="T38" fmla="*/ 47 w 548"/>
                    <a:gd name="T39" fmla="*/ 129 h 366"/>
                    <a:gd name="T40" fmla="*/ 0 w 548"/>
                    <a:gd name="T41" fmla="*/ 81 h 366"/>
                    <a:gd name="T42" fmla="*/ 67 w 548"/>
                    <a:gd name="T43" fmla="*/ 78 h 366"/>
                    <a:gd name="T44" fmla="*/ 130 w 548"/>
                    <a:gd name="T45" fmla="*/ 73 h 366"/>
                    <a:gd name="T46" fmla="*/ 206 w 548"/>
                    <a:gd name="T47" fmla="*/ 57 h 366"/>
                    <a:gd name="T48" fmla="*/ 292 w 548"/>
                    <a:gd name="T49" fmla="*/ 42 h 366"/>
                    <a:gd name="T50" fmla="*/ 335 w 548"/>
                    <a:gd name="T51" fmla="*/ 35 h 366"/>
                    <a:gd name="T52" fmla="*/ 368 w 548"/>
                    <a:gd name="T53" fmla="*/ 25 h 366"/>
                    <a:gd name="T54" fmla="*/ 386 w 548"/>
                    <a:gd name="T55" fmla="*/ 15 h 366"/>
                    <a:gd name="T56" fmla="*/ 398 w 548"/>
                    <a:gd name="T57" fmla="*/ 5 h 366"/>
                    <a:gd name="T58" fmla="*/ 409 w 548"/>
                    <a:gd name="T59" fmla="*/ 0 h 366"/>
                    <a:gd name="T60" fmla="*/ 425 w 548"/>
                    <a:gd name="T61" fmla="*/ 0 h 366"/>
                    <a:gd name="T62" fmla="*/ 447 w 548"/>
                    <a:gd name="T63" fmla="*/ 6 h 366"/>
                    <a:gd name="T64" fmla="*/ 480 w 548"/>
                    <a:gd name="T65" fmla="*/ 25 h 366"/>
                    <a:gd name="T66" fmla="*/ 517 w 548"/>
                    <a:gd name="T67" fmla="*/ 52 h 366"/>
                    <a:gd name="T68" fmla="*/ 541 w 548"/>
                    <a:gd name="T69" fmla="*/ 71 h 366"/>
                    <a:gd name="T70" fmla="*/ 548 w 548"/>
                    <a:gd name="T71" fmla="*/ 81 h 366"/>
                    <a:gd name="T72" fmla="*/ 544 w 548"/>
                    <a:gd name="T73" fmla="*/ 91 h 366"/>
                    <a:gd name="T74" fmla="*/ 535 w 548"/>
                    <a:gd name="T75" fmla="*/ 103 h 366"/>
                    <a:gd name="T76" fmla="*/ 525 w 548"/>
                    <a:gd name="T77" fmla="*/ 112 h 366"/>
                    <a:gd name="T78" fmla="*/ 519 w 548"/>
                    <a:gd name="T79" fmla="*/ 118 h 366"/>
                    <a:gd name="T80" fmla="*/ 513 w 548"/>
                    <a:gd name="T81" fmla="*/ 129 h 366"/>
                    <a:gd name="T82" fmla="*/ 505 w 548"/>
                    <a:gd name="T83" fmla="*/ 142 h 366"/>
                    <a:gd name="T84" fmla="*/ 498 w 548"/>
                    <a:gd name="T85" fmla="*/ 161 h 366"/>
                    <a:gd name="T86" fmla="*/ 488 w 548"/>
                    <a:gd name="T87" fmla="*/ 183 h 366"/>
                    <a:gd name="T88" fmla="*/ 476 w 548"/>
                    <a:gd name="T89" fmla="*/ 208 h 366"/>
                    <a:gd name="T90" fmla="*/ 464 w 548"/>
                    <a:gd name="T91" fmla="*/ 239 h 366"/>
                    <a:gd name="T92" fmla="*/ 453 w 548"/>
                    <a:gd name="T93" fmla="*/ 271 h 366"/>
                    <a:gd name="T94" fmla="*/ 439 w 548"/>
                    <a:gd name="T95" fmla="*/ 310 h 366"/>
                    <a:gd name="T96" fmla="*/ 368 w 548"/>
                    <a:gd name="T97" fmla="*/ 366 h 3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548" h="366">
                      <a:moveTo>
                        <a:pt x="368" y="366"/>
                      </a:moveTo>
                      <a:lnTo>
                        <a:pt x="370" y="349"/>
                      </a:lnTo>
                      <a:lnTo>
                        <a:pt x="374" y="334"/>
                      </a:lnTo>
                      <a:lnTo>
                        <a:pt x="378" y="319"/>
                      </a:lnTo>
                      <a:lnTo>
                        <a:pt x="380" y="305"/>
                      </a:lnTo>
                      <a:lnTo>
                        <a:pt x="384" y="290"/>
                      </a:lnTo>
                      <a:lnTo>
                        <a:pt x="386" y="276"/>
                      </a:lnTo>
                      <a:lnTo>
                        <a:pt x="388" y="263"/>
                      </a:lnTo>
                      <a:lnTo>
                        <a:pt x="392" y="251"/>
                      </a:lnTo>
                      <a:lnTo>
                        <a:pt x="394" y="239"/>
                      </a:lnTo>
                      <a:lnTo>
                        <a:pt x="396" y="227"/>
                      </a:lnTo>
                      <a:lnTo>
                        <a:pt x="398" y="215"/>
                      </a:lnTo>
                      <a:lnTo>
                        <a:pt x="400" y="205"/>
                      </a:lnTo>
                      <a:lnTo>
                        <a:pt x="402" y="195"/>
                      </a:lnTo>
                      <a:lnTo>
                        <a:pt x="404" y="185"/>
                      </a:lnTo>
                      <a:lnTo>
                        <a:pt x="404" y="176"/>
                      </a:lnTo>
                      <a:lnTo>
                        <a:pt x="406" y="168"/>
                      </a:lnTo>
                      <a:lnTo>
                        <a:pt x="408" y="159"/>
                      </a:lnTo>
                      <a:lnTo>
                        <a:pt x="408" y="151"/>
                      </a:lnTo>
                      <a:lnTo>
                        <a:pt x="409" y="144"/>
                      </a:lnTo>
                      <a:lnTo>
                        <a:pt x="409" y="137"/>
                      </a:lnTo>
                      <a:lnTo>
                        <a:pt x="411" y="130"/>
                      </a:lnTo>
                      <a:lnTo>
                        <a:pt x="411" y="123"/>
                      </a:lnTo>
                      <a:lnTo>
                        <a:pt x="411" y="118"/>
                      </a:lnTo>
                      <a:lnTo>
                        <a:pt x="411" y="113"/>
                      </a:lnTo>
                      <a:lnTo>
                        <a:pt x="411" y="108"/>
                      </a:lnTo>
                      <a:lnTo>
                        <a:pt x="411" y="105"/>
                      </a:lnTo>
                      <a:lnTo>
                        <a:pt x="411" y="101"/>
                      </a:lnTo>
                      <a:lnTo>
                        <a:pt x="411" y="98"/>
                      </a:lnTo>
                      <a:lnTo>
                        <a:pt x="411" y="95"/>
                      </a:lnTo>
                      <a:lnTo>
                        <a:pt x="411" y="93"/>
                      </a:lnTo>
                      <a:lnTo>
                        <a:pt x="409" y="91"/>
                      </a:lnTo>
                      <a:lnTo>
                        <a:pt x="409" y="91"/>
                      </a:lnTo>
                      <a:lnTo>
                        <a:pt x="402" y="86"/>
                      </a:lnTo>
                      <a:lnTo>
                        <a:pt x="392" y="83"/>
                      </a:lnTo>
                      <a:lnTo>
                        <a:pt x="382" y="81"/>
                      </a:lnTo>
                      <a:lnTo>
                        <a:pt x="378" y="81"/>
                      </a:lnTo>
                      <a:lnTo>
                        <a:pt x="372" y="81"/>
                      </a:lnTo>
                      <a:lnTo>
                        <a:pt x="368" y="81"/>
                      </a:lnTo>
                      <a:lnTo>
                        <a:pt x="364" y="81"/>
                      </a:lnTo>
                      <a:lnTo>
                        <a:pt x="361" y="81"/>
                      </a:lnTo>
                      <a:lnTo>
                        <a:pt x="355" y="81"/>
                      </a:lnTo>
                      <a:lnTo>
                        <a:pt x="349" y="81"/>
                      </a:lnTo>
                      <a:lnTo>
                        <a:pt x="341" y="83"/>
                      </a:lnTo>
                      <a:lnTo>
                        <a:pt x="333" y="83"/>
                      </a:lnTo>
                      <a:lnTo>
                        <a:pt x="323" y="84"/>
                      </a:lnTo>
                      <a:lnTo>
                        <a:pt x="314" y="86"/>
                      </a:lnTo>
                      <a:lnTo>
                        <a:pt x="302" y="88"/>
                      </a:lnTo>
                      <a:lnTo>
                        <a:pt x="290" y="90"/>
                      </a:lnTo>
                      <a:lnTo>
                        <a:pt x="278" y="91"/>
                      </a:lnTo>
                      <a:lnTo>
                        <a:pt x="265" y="93"/>
                      </a:lnTo>
                      <a:lnTo>
                        <a:pt x="251" y="95"/>
                      </a:lnTo>
                      <a:lnTo>
                        <a:pt x="235" y="98"/>
                      </a:lnTo>
                      <a:lnTo>
                        <a:pt x="220" y="101"/>
                      </a:lnTo>
                      <a:lnTo>
                        <a:pt x="186" y="106"/>
                      </a:lnTo>
                      <a:lnTo>
                        <a:pt x="157" y="112"/>
                      </a:lnTo>
                      <a:lnTo>
                        <a:pt x="128" y="117"/>
                      </a:lnTo>
                      <a:lnTo>
                        <a:pt x="100" y="120"/>
                      </a:lnTo>
                      <a:lnTo>
                        <a:pt x="73" y="125"/>
                      </a:lnTo>
                      <a:lnTo>
                        <a:pt x="47" y="129"/>
                      </a:lnTo>
                      <a:lnTo>
                        <a:pt x="24" y="132"/>
                      </a:lnTo>
                      <a:lnTo>
                        <a:pt x="0" y="137"/>
                      </a:lnTo>
                      <a:lnTo>
                        <a:pt x="0" y="81"/>
                      </a:lnTo>
                      <a:lnTo>
                        <a:pt x="24" y="79"/>
                      </a:lnTo>
                      <a:lnTo>
                        <a:pt x="45" y="79"/>
                      </a:lnTo>
                      <a:lnTo>
                        <a:pt x="67" y="78"/>
                      </a:lnTo>
                      <a:lnTo>
                        <a:pt x="89" y="76"/>
                      </a:lnTo>
                      <a:lnTo>
                        <a:pt x="108" y="74"/>
                      </a:lnTo>
                      <a:lnTo>
                        <a:pt x="130" y="73"/>
                      </a:lnTo>
                      <a:lnTo>
                        <a:pt x="149" y="69"/>
                      </a:lnTo>
                      <a:lnTo>
                        <a:pt x="169" y="66"/>
                      </a:lnTo>
                      <a:lnTo>
                        <a:pt x="206" y="57"/>
                      </a:lnTo>
                      <a:lnTo>
                        <a:pt x="241" y="50"/>
                      </a:lnTo>
                      <a:lnTo>
                        <a:pt x="274" y="44"/>
                      </a:lnTo>
                      <a:lnTo>
                        <a:pt x="292" y="42"/>
                      </a:lnTo>
                      <a:lnTo>
                        <a:pt x="308" y="40"/>
                      </a:lnTo>
                      <a:lnTo>
                        <a:pt x="321" y="37"/>
                      </a:lnTo>
                      <a:lnTo>
                        <a:pt x="335" y="35"/>
                      </a:lnTo>
                      <a:lnTo>
                        <a:pt x="349" y="32"/>
                      </a:lnTo>
                      <a:lnTo>
                        <a:pt x="359" y="28"/>
                      </a:lnTo>
                      <a:lnTo>
                        <a:pt x="368" y="25"/>
                      </a:lnTo>
                      <a:lnTo>
                        <a:pt x="376" y="22"/>
                      </a:lnTo>
                      <a:lnTo>
                        <a:pt x="382" y="18"/>
                      </a:lnTo>
                      <a:lnTo>
                        <a:pt x="386" y="15"/>
                      </a:lnTo>
                      <a:lnTo>
                        <a:pt x="390" y="10"/>
                      </a:lnTo>
                      <a:lnTo>
                        <a:pt x="394" y="8"/>
                      </a:lnTo>
                      <a:lnTo>
                        <a:pt x="398" y="5"/>
                      </a:lnTo>
                      <a:lnTo>
                        <a:pt x="402" y="3"/>
                      </a:lnTo>
                      <a:lnTo>
                        <a:pt x="406" y="1"/>
                      </a:lnTo>
                      <a:lnTo>
                        <a:pt x="409" y="0"/>
                      </a:lnTo>
                      <a:lnTo>
                        <a:pt x="413" y="0"/>
                      </a:lnTo>
                      <a:lnTo>
                        <a:pt x="419" y="0"/>
                      </a:lnTo>
                      <a:lnTo>
                        <a:pt x="425" y="0"/>
                      </a:lnTo>
                      <a:lnTo>
                        <a:pt x="431" y="1"/>
                      </a:lnTo>
                      <a:lnTo>
                        <a:pt x="439" y="3"/>
                      </a:lnTo>
                      <a:lnTo>
                        <a:pt x="447" y="6"/>
                      </a:lnTo>
                      <a:lnTo>
                        <a:pt x="456" y="11"/>
                      </a:lnTo>
                      <a:lnTo>
                        <a:pt x="468" y="18"/>
                      </a:lnTo>
                      <a:lnTo>
                        <a:pt x="480" y="25"/>
                      </a:lnTo>
                      <a:lnTo>
                        <a:pt x="494" y="35"/>
                      </a:lnTo>
                      <a:lnTo>
                        <a:pt x="505" y="44"/>
                      </a:lnTo>
                      <a:lnTo>
                        <a:pt x="517" y="52"/>
                      </a:lnTo>
                      <a:lnTo>
                        <a:pt x="527" y="59"/>
                      </a:lnTo>
                      <a:lnTo>
                        <a:pt x="535" y="66"/>
                      </a:lnTo>
                      <a:lnTo>
                        <a:pt x="541" y="71"/>
                      </a:lnTo>
                      <a:lnTo>
                        <a:pt x="544" y="74"/>
                      </a:lnTo>
                      <a:lnTo>
                        <a:pt x="548" y="78"/>
                      </a:lnTo>
                      <a:lnTo>
                        <a:pt x="548" y="81"/>
                      </a:lnTo>
                      <a:lnTo>
                        <a:pt x="548" y="84"/>
                      </a:lnTo>
                      <a:lnTo>
                        <a:pt x="546" y="88"/>
                      </a:lnTo>
                      <a:lnTo>
                        <a:pt x="544" y="91"/>
                      </a:lnTo>
                      <a:lnTo>
                        <a:pt x="543" y="95"/>
                      </a:lnTo>
                      <a:lnTo>
                        <a:pt x="539" y="100"/>
                      </a:lnTo>
                      <a:lnTo>
                        <a:pt x="535" y="103"/>
                      </a:lnTo>
                      <a:lnTo>
                        <a:pt x="531" y="106"/>
                      </a:lnTo>
                      <a:lnTo>
                        <a:pt x="525" y="112"/>
                      </a:lnTo>
                      <a:lnTo>
                        <a:pt x="525" y="112"/>
                      </a:lnTo>
                      <a:lnTo>
                        <a:pt x="523" y="113"/>
                      </a:lnTo>
                      <a:lnTo>
                        <a:pt x="521" y="115"/>
                      </a:lnTo>
                      <a:lnTo>
                        <a:pt x="519" y="118"/>
                      </a:lnTo>
                      <a:lnTo>
                        <a:pt x="517" y="122"/>
                      </a:lnTo>
                      <a:lnTo>
                        <a:pt x="515" y="125"/>
                      </a:lnTo>
                      <a:lnTo>
                        <a:pt x="513" y="129"/>
                      </a:lnTo>
                      <a:lnTo>
                        <a:pt x="511" y="132"/>
                      </a:lnTo>
                      <a:lnTo>
                        <a:pt x="509" y="137"/>
                      </a:lnTo>
                      <a:lnTo>
                        <a:pt x="505" y="142"/>
                      </a:lnTo>
                      <a:lnTo>
                        <a:pt x="503" y="149"/>
                      </a:lnTo>
                      <a:lnTo>
                        <a:pt x="499" y="154"/>
                      </a:lnTo>
                      <a:lnTo>
                        <a:pt x="498" y="161"/>
                      </a:lnTo>
                      <a:lnTo>
                        <a:pt x="494" y="168"/>
                      </a:lnTo>
                      <a:lnTo>
                        <a:pt x="492" y="174"/>
                      </a:lnTo>
                      <a:lnTo>
                        <a:pt x="488" y="183"/>
                      </a:lnTo>
                      <a:lnTo>
                        <a:pt x="484" y="191"/>
                      </a:lnTo>
                      <a:lnTo>
                        <a:pt x="480" y="200"/>
                      </a:lnTo>
                      <a:lnTo>
                        <a:pt x="476" y="208"/>
                      </a:lnTo>
                      <a:lnTo>
                        <a:pt x="472" y="219"/>
                      </a:lnTo>
                      <a:lnTo>
                        <a:pt x="468" y="229"/>
                      </a:lnTo>
                      <a:lnTo>
                        <a:pt x="464" y="239"/>
                      </a:lnTo>
                      <a:lnTo>
                        <a:pt x="460" y="249"/>
                      </a:lnTo>
                      <a:lnTo>
                        <a:pt x="456" y="261"/>
                      </a:lnTo>
                      <a:lnTo>
                        <a:pt x="453" y="271"/>
                      </a:lnTo>
                      <a:lnTo>
                        <a:pt x="449" y="285"/>
                      </a:lnTo>
                      <a:lnTo>
                        <a:pt x="443" y="297"/>
                      </a:lnTo>
                      <a:lnTo>
                        <a:pt x="439" y="310"/>
                      </a:lnTo>
                      <a:lnTo>
                        <a:pt x="429" y="337"/>
                      </a:lnTo>
                      <a:lnTo>
                        <a:pt x="419" y="366"/>
                      </a:lnTo>
                      <a:lnTo>
                        <a:pt x="368" y="366"/>
                      </a:lnTo>
                      <a:lnTo>
                        <a:pt x="368" y="366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9" name="Freeform 69"/>
                <p:cNvSpPr/>
                <p:nvPr/>
              </p:nvSpPr>
              <p:spPr bwMode="auto">
                <a:xfrm>
                  <a:off x="1901825" y="2940050"/>
                  <a:ext cx="325438" cy="76200"/>
                </a:xfrm>
                <a:custGeom>
                  <a:avLst/>
                  <a:gdLst>
                    <a:gd name="T0" fmla="*/ 219 w 409"/>
                    <a:gd name="T1" fmla="*/ 22 h 96"/>
                    <a:gd name="T2" fmla="*/ 247 w 409"/>
                    <a:gd name="T3" fmla="*/ 16 h 96"/>
                    <a:gd name="T4" fmla="*/ 270 w 409"/>
                    <a:gd name="T5" fmla="*/ 11 h 96"/>
                    <a:gd name="T6" fmla="*/ 294 w 409"/>
                    <a:gd name="T7" fmla="*/ 8 h 96"/>
                    <a:gd name="T8" fmla="*/ 313 w 409"/>
                    <a:gd name="T9" fmla="*/ 5 h 96"/>
                    <a:gd name="T10" fmla="*/ 331 w 409"/>
                    <a:gd name="T11" fmla="*/ 1 h 96"/>
                    <a:gd name="T12" fmla="*/ 347 w 409"/>
                    <a:gd name="T13" fmla="*/ 0 h 96"/>
                    <a:gd name="T14" fmla="*/ 368 w 409"/>
                    <a:gd name="T15" fmla="*/ 0 h 96"/>
                    <a:gd name="T16" fmla="*/ 386 w 409"/>
                    <a:gd name="T17" fmla="*/ 0 h 96"/>
                    <a:gd name="T18" fmla="*/ 399 w 409"/>
                    <a:gd name="T19" fmla="*/ 3 h 96"/>
                    <a:gd name="T20" fmla="*/ 407 w 409"/>
                    <a:gd name="T21" fmla="*/ 10 h 96"/>
                    <a:gd name="T22" fmla="*/ 409 w 409"/>
                    <a:gd name="T23" fmla="*/ 20 h 96"/>
                    <a:gd name="T24" fmla="*/ 407 w 409"/>
                    <a:gd name="T25" fmla="*/ 28 h 96"/>
                    <a:gd name="T26" fmla="*/ 405 w 409"/>
                    <a:gd name="T27" fmla="*/ 35 h 96"/>
                    <a:gd name="T28" fmla="*/ 403 w 409"/>
                    <a:gd name="T29" fmla="*/ 40 h 96"/>
                    <a:gd name="T30" fmla="*/ 397 w 409"/>
                    <a:gd name="T31" fmla="*/ 45 h 96"/>
                    <a:gd name="T32" fmla="*/ 390 w 409"/>
                    <a:gd name="T33" fmla="*/ 49 h 96"/>
                    <a:gd name="T34" fmla="*/ 378 w 409"/>
                    <a:gd name="T35" fmla="*/ 50 h 96"/>
                    <a:gd name="T36" fmla="*/ 360 w 409"/>
                    <a:gd name="T37" fmla="*/ 54 h 96"/>
                    <a:gd name="T38" fmla="*/ 341 w 409"/>
                    <a:gd name="T39" fmla="*/ 57 h 96"/>
                    <a:gd name="T40" fmla="*/ 315 w 409"/>
                    <a:gd name="T41" fmla="*/ 62 h 96"/>
                    <a:gd name="T42" fmla="*/ 288 w 409"/>
                    <a:gd name="T43" fmla="*/ 67 h 96"/>
                    <a:gd name="T44" fmla="*/ 255 w 409"/>
                    <a:gd name="T45" fmla="*/ 73 h 96"/>
                    <a:gd name="T46" fmla="*/ 219 w 409"/>
                    <a:gd name="T47" fmla="*/ 78 h 96"/>
                    <a:gd name="T48" fmla="*/ 184 w 409"/>
                    <a:gd name="T49" fmla="*/ 83 h 96"/>
                    <a:gd name="T50" fmla="*/ 153 w 409"/>
                    <a:gd name="T51" fmla="*/ 86 h 96"/>
                    <a:gd name="T52" fmla="*/ 121 w 409"/>
                    <a:gd name="T53" fmla="*/ 89 h 96"/>
                    <a:gd name="T54" fmla="*/ 94 w 409"/>
                    <a:gd name="T55" fmla="*/ 93 h 96"/>
                    <a:gd name="T56" fmla="*/ 69 w 409"/>
                    <a:gd name="T57" fmla="*/ 95 h 96"/>
                    <a:gd name="T58" fmla="*/ 45 w 409"/>
                    <a:gd name="T59" fmla="*/ 95 h 96"/>
                    <a:gd name="T60" fmla="*/ 24 w 409"/>
                    <a:gd name="T61" fmla="*/ 95 h 96"/>
                    <a:gd name="T62" fmla="*/ 8 w 409"/>
                    <a:gd name="T63" fmla="*/ 76 h 96"/>
                    <a:gd name="T64" fmla="*/ 24 w 409"/>
                    <a:gd name="T65" fmla="*/ 52 h 96"/>
                    <a:gd name="T66" fmla="*/ 71 w 409"/>
                    <a:gd name="T67" fmla="*/ 47 h 96"/>
                    <a:gd name="T68" fmla="*/ 121 w 409"/>
                    <a:gd name="T69" fmla="*/ 40 h 96"/>
                    <a:gd name="T70" fmla="*/ 176 w 409"/>
                    <a:gd name="T71" fmla="*/ 30 h 96"/>
                    <a:gd name="T72" fmla="*/ 204 w 409"/>
                    <a:gd name="T73" fmla="*/ 25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09" h="96">
                      <a:moveTo>
                        <a:pt x="204" y="25"/>
                      </a:moveTo>
                      <a:lnTo>
                        <a:pt x="219" y="22"/>
                      </a:lnTo>
                      <a:lnTo>
                        <a:pt x="233" y="18"/>
                      </a:lnTo>
                      <a:lnTo>
                        <a:pt x="247" y="16"/>
                      </a:lnTo>
                      <a:lnTo>
                        <a:pt x="258" y="13"/>
                      </a:lnTo>
                      <a:lnTo>
                        <a:pt x="270" y="11"/>
                      </a:lnTo>
                      <a:lnTo>
                        <a:pt x="282" y="10"/>
                      </a:lnTo>
                      <a:lnTo>
                        <a:pt x="294" y="8"/>
                      </a:lnTo>
                      <a:lnTo>
                        <a:pt x="303" y="6"/>
                      </a:lnTo>
                      <a:lnTo>
                        <a:pt x="313" y="5"/>
                      </a:lnTo>
                      <a:lnTo>
                        <a:pt x="323" y="3"/>
                      </a:lnTo>
                      <a:lnTo>
                        <a:pt x="331" y="1"/>
                      </a:lnTo>
                      <a:lnTo>
                        <a:pt x="339" y="1"/>
                      </a:lnTo>
                      <a:lnTo>
                        <a:pt x="347" y="0"/>
                      </a:lnTo>
                      <a:lnTo>
                        <a:pt x="354" y="0"/>
                      </a:lnTo>
                      <a:lnTo>
                        <a:pt x="368" y="0"/>
                      </a:lnTo>
                      <a:lnTo>
                        <a:pt x="378" y="0"/>
                      </a:lnTo>
                      <a:lnTo>
                        <a:pt x="386" y="0"/>
                      </a:lnTo>
                      <a:lnTo>
                        <a:pt x="393" y="1"/>
                      </a:lnTo>
                      <a:lnTo>
                        <a:pt x="399" y="3"/>
                      </a:lnTo>
                      <a:lnTo>
                        <a:pt x="403" y="6"/>
                      </a:lnTo>
                      <a:lnTo>
                        <a:pt x="407" y="10"/>
                      </a:lnTo>
                      <a:lnTo>
                        <a:pt x="409" y="13"/>
                      </a:lnTo>
                      <a:lnTo>
                        <a:pt x="409" y="20"/>
                      </a:lnTo>
                      <a:lnTo>
                        <a:pt x="409" y="25"/>
                      </a:lnTo>
                      <a:lnTo>
                        <a:pt x="407" y="28"/>
                      </a:lnTo>
                      <a:lnTo>
                        <a:pt x="407" y="32"/>
                      </a:lnTo>
                      <a:lnTo>
                        <a:pt x="405" y="35"/>
                      </a:lnTo>
                      <a:lnTo>
                        <a:pt x="405" y="39"/>
                      </a:lnTo>
                      <a:lnTo>
                        <a:pt x="403" y="40"/>
                      </a:lnTo>
                      <a:lnTo>
                        <a:pt x="399" y="45"/>
                      </a:lnTo>
                      <a:lnTo>
                        <a:pt x="397" y="45"/>
                      </a:lnTo>
                      <a:lnTo>
                        <a:pt x="393" y="47"/>
                      </a:lnTo>
                      <a:lnTo>
                        <a:pt x="390" y="49"/>
                      </a:lnTo>
                      <a:lnTo>
                        <a:pt x="384" y="49"/>
                      </a:lnTo>
                      <a:lnTo>
                        <a:pt x="378" y="50"/>
                      </a:lnTo>
                      <a:lnTo>
                        <a:pt x="370" y="52"/>
                      </a:lnTo>
                      <a:lnTo>
                        <a:pt x="360" y="54"/>
                      </a:lnTo>
                      <a:lnTo>
                        <a:pt x="352" y="56"/>
                      </a:lnTo>
                      <a:lnTo>
                        <a:pt x="341" y="57"/>
                      </a:lnTo>
                      <a:lnTo>
                        <a:pt x="329" y="61"/>
                      </a:lnTo>
                      <a:lnTo>
                        <a:pt x="315" y="62"/>
                      </a:lnTo>
                      <a:lnTo>
                        <a:pt x="302" y="64"/>
                      </a:lnTo>
                      <a:lnTo>
                        <a:pt x="288" y="67"/>
                      </a:lnTo>
                      <a:lnTo>
                        <a:pt x="272" y="69"/>
                      </a:lnTo>
                      <a:lnTo>
                        <a:pt x="255" y="73"/>
                      </a:lnTo>
                      <a:lnTo>
                        <a:pt x="237" y="76"/>
                      </a:lnTo>
                      <a:lnTo>
                        <a:pt x="219" y="78"/>
                      </a:lnTo>
                      <a:lnTo>
                        <a:pt x="202" y="81"/>
                      </a:lnTo>
                      <a:lnTo>
                        <a:pt x="184" y="83"/>
                      </a:lnTo>
                      <a:lnTo>
                        <a:pt x="168" y="84"/>
                      </a:lnTo>
                      <a:lnTo>
                        <a:pt x="153" y="86"/>
                      </a:lnTo>
                      <a:lnTo>
                        <a:pt x="137" y="88"/>
                      </a:lnTo>
                      <a:lnTo>
                        <a:pt x="121" y="89"/>
                      </a:lnTo>
                      <a:lnTo>
                        <a:pt x="108" y="91"/>
                      </a:lnTo>
                      <a:lnTo>
                        <a:pt x="94" y="93"/>
                      </a:lnTo>
                      <a:lnTo>
                        <a:pt x="82" y="93"/>
                      </a:lnTo>
                      <a:lnTo>
                        <a:pt x="69" y="95"/>
                      </a:lnTo>
                      <a:lnTo>
                        <a:pt x="57" y="95"/>
                      </a:lnTo>
                      <a:lnTo>
                        <a:pt x="45" y="95"/>
                      </a:lnTo>
                      <a:lnTo>
                        <a:pt x="33" y="95"/>
                      </a:lnTo>
                      <a:lnTo>
                        <a:pt x="24" y="95"/>
                      </a:lnTo>
                      <a:lnTo>
                        <a:pt x="14" y="96"/>
                      </a:lnTo>
                      <a:lnTo>
                        <a:pt x="8" y="76"/>
                      </a:lnTo>
                      <a:lnTo>
                        <a:pt x="0" y="56"/>
                      </a:lnTo>
                      <a:lnTo>
                        <a:pt x="24" y="52"/>
                      </a:lnTo>
                      <a:lnTo>
                        <a:pt x="47" y="50"/>
                      </a:lnTo>
                      <a:lnTo>
                        <a:pt x="71" y="47"/>
                      </a:lnTo>
                      <a:lnTo>
                        <a:pt x="96" y="44"/>
                      </a:lnTo>
                      <a:lnTo>
                        <a:pt x="121" y="40"/>
                      </a:lnTo>
                      <a:lnTo>
                        <a:pt x="147" y="35"/>
                      </a:lnTo>
                      <a:lnTo>
                        <a:pt x="176" y="30"/>
                      </a:lnTo>
                      <a:lnTo>
                        <a:pt x="204" y="25"/>
                      </a:lnTo>
                      <a:lnTo>
                        <a:pt x="204" y="25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0" name="Freeform 70"/>
                <p:cNvSpPr/>
                <p:nvPr/>
              </p:nvSpPr>
              <p:spPr bwMode="auto">
                <a:xfrm>
                  <a:off x="1639888" y="3113088"/>
                  <a:ext cx="331788" cy="312737"/>
                </a:xfrm>
                <a:custGeom>
                  <a:avLst/>
                  <a:gdLst>
                    <a:gd name="T0" fmla="*/ 237 w 419"/>
                    <a:gd name="T1" fmla="*/ 173 h 393"/>
                    <a:gd name="T2" fmla="*/ 263 w 419"/>
                    <a:gd name="T3" fmla="*/ 144 h 393"/>
                    <a:gd name="T4" fmla="*/ 282 w 419"/>
                    <a:gd name="T5" fmla="*/ 118 h 393"/>
                    <a:gd name="T6" fmla="*/ 298 w 419"/>
                    <a:gd name="T7" fmla="*/ 96 h 393"/>
                    <a:gd name="T8" fmla="*/ 308 w 419"/>
                    <a:gd name="T9" fmla="*/ 76 h 393"/>
                    <a:gd name="T10" fmla="*/ 315 w 419"/>
                    <a:gd name="T11" fmla="*/ 59 h 393"/>
                    <a:gd name="T12" fmla="*/ 317 w 419"/>
                    <a:gd name="T13" fmla="*/ 45 h 393"/>
                    <a:gd name="T14" fmla="*/ 319 w 419"/>
                    <a:gd name="T15" fmla="*/ 33 h 393"/>
                    <a:gd name="T16" fmla="*/ 315 w 419"/>
                    <a:gd name="T17" fmla="*/ 25 h 393"/>
                    <a:gd name="T18" fmla="*/ 314 w 419"/>
                    <a:gd name="T19" fmla="*/ 18 h 393"/>
                    <a:gd name="T20" fmla="*/ 315 w 419"/>
                    <a:gd name="T21" fmla="*/ 11 h 393"/>
                    <a:gd name="T22" fmla="*/ 319 w 419"/>
                    <a:gd name="T23" fmla="*/ 6 h 393"/>
                    <a:gd name="T24" fmla="*/ 323 w 419"/>
                    <a:gd name="T25" fmla="*/ 3 h 393"/>
                    <a:gd name="T26" fmla="*/ 331 w 419"/>
                    <a:gd name="T27" fmla="*/ 1 h 393"/>
                    <a:gd name="T28" fmla="*/ 341 w 419"/>
                    <a:gd name="T29" fmla="*/ 0 h 393"/>
                    <a:gd name="T30" fmla="*/ 353 w 419"/>
                    <a:gd name="T31" fmla="*/ 3 h 393"/>
                    <a:gd name="T32" fmla="*/ 364 w 419"/>
                    <a:gd name="T33" fmla="*/ 6 h 393"/>
                    <a:gd name="T34" fmla="*/ 374 w 419"/>
                    <a:gd name="T35" fmla="*/ 13 h 393"/>
                    <a:gd name="T36" fmla="*/ 386 w 419"/>
                    <a:gd name="T37" fmla="*/ 23 h 393"/>
                    <a:gd name="T38" fmla="*/ 402 w 419"/>
                    <a:gd name="T39" fmla="*/ 40 h 393"/>
                    <a:gd name="T40" fmla="*/ 409 w 419"/>
                    <a:gd name="T41" fmla="*/ 50 h 393"/>
                    <a:gd name="T42" fmla="*/ 415 w 419"/>
                    <a:gd name="T43" fmla="*/ 62 h 393"/>
                    <a:gd name="T44" fmla="*/ 419 w 419"/>
                    <a:gd name="T45" fmla="*/ 73 h 393"/>
                    <a:gd name="T46" fmla="*/ 419 w 419"/>
                    <a:gd name="T47" fmla="*/ 81 h 393"/>
                    <a:gd name="T48" fmla="*/ 413 w 419"/>
                    <a:gd name="T49" fmla="*/ 90 h 393"/>
                    <a:gd name="T50" fmla="*/ 404 w 419"/>
                    <a:gd name="T51" fmla="*/ 103 h 393"/>
                    <a:gd name="T52" fmla="*/ 390 w 419"/>
                    <a:gd name="T53" fmla="*/ 122 h 393"/>
                    <a:gd name="T54" fmla="*/ 368 w 419"/>
                    <a:gd name="T55" fmla="*/ 147 h 393"/>
                    <a:gd name="T56" fmla="*/ 341 w 419"/>
                    <a:gd name="T57" fmla="*/ 174 h 393"/>
                    <a:gd name="T58" fmla="*/ 310 w 419"/>
                    <a:gd name="T59" fmla="*/ 203 h 393"/>
                    <a:gd name="T60" fmla="*/ 276 w 419"/>
                    <a:gd name="T61" fmla="*/ 234 h 393"/>
                    <a:gd name="T62" fmla="*/ 239 w 419"/>
                    <a:gd name="T63" fmla="*/ 264 h 393"/>
                    <a:gd name="T64" fmla="*/ 198 w 419"/>
                    <a:gd name="T65" fmla="*/ 295 h 393"/>
                    <a:gd name="T66" fmla="*/ 157 w 419"/>
                    <a:gd name="T67" fmla="*/ 322 h 393"/>
                    <a:gd name="T68" fmla="*/ 120 w 419"/>
                    <a:gd name="T69" fmla="*/ 343 h 393"/>
                    <a:gd name="T70" fmla="*/ 81 w 419"/>
                    <a:gd name="T71" fmla="*/ 361 h 393"/>
                    <a:gd name="T72" fmla="*/ 63 w 419"/>
                    <a:gd name="T73" fmla="*/ 370 h 393"/>
                    <a:gd name="T74" fmla="*/ 47 w 419"/>
                    <a:gd name="T75" fmla="*/ 376 h 393"/>
                    <a:gd name="T76" fmla="*/ 34 w 419"/>
                    <a:gd name="T77" fmla="*/ 383 h 393"/>
                    <a:gd name="T78" fmla="*/ 24 w 419"/>
                    <a:gd name="T79" fmla="*/ 388 h 393"/>
                    <a:gd name="T80" fmla="*/ 14 w 419"/>
                    <a:gd name="T81" fmla="*/ 390 h 393"/>
                    <a:gd name="T82" fmla="*/ 8 w 419"/>
                    <a:gd name="T83" fmla="*/ 392 h 393"/>
                    <a:gd name="T84" fmla="*/ 4 w 419"/>
                    <a:gd name="T85" fmla="*/ 392 h 393"/>
                    <a:gd name="T86" fmla="*/ 0 w 419"/>
                    <a:gd name="T87" fmla="*/ 390 h 393"/>
                    <a:gd name="T88" fmla="*/ 2 w 419"/>
                    <a:gd name="T89" fmla="*/ 385 h 393"/>
                    <a:gd name="T90" fmla="*/ 6 w 419"/>
                    <a:gd name="T91" fmla="*/ 378 h 393"/>
                    <a:gd name="T92" fmla="*/ 14 w 419"/>
                    <a:gd name="T93" fmla="*/ 371 h 393"/>
                    <a:gd name="T94" fmla="*/ 24 w 419"/>
                    <a:gd name="T95" fmla="*/ 361 h 393"/>
                    <a:gd name="T96" fmla="*/ 38 w 419"/>
                    <a:gd name="T97" fmla="*/ 351 h 393"/>
                    <a:gd name="T98" fmla="*/ 55 w 419"/>
                    <a:gd name="T99" fmla="*/ 337 h 393"/>
                    <a:gd name="T100" fmla="*/ 75 w 419"/>
                    <a:gd name="T101" fmla="*/ 324 h 393"/>
                    <a:gd name="T102" fmla="*/ 106 w 419"/>
                    <a:gd name="T103" fmla="*/ 298 h 393"/>
                    <a:gd name="T104" fmla="*/ 147 w 419"/>
                    <a:gd name="T105" fmla="*/ 264 h 393"/>
                    <a:gd name="T106" fmla="*/ 182 w 419"/>
                    <a:gd name="T107" fmla="*/ 234 h 393"/>
                    <a:gd name="T108" fmla="*/ 212 w 419"/>
                    <a:gd name="T109" fmla="*/ 203 h 393"/>
                    <a:gd name="T110" fmla="*/ 224 w 419"/>
                    <a:gd name="T111" fmla="*/ 188 h 3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419" h="393">
                      <a:moveTo>
                        <a:pt x="224" y="188"/>
                      </a:moveTo>
                      <a:lnTo>
                        <a:pt x="237" y="173"/>
                      </a:lnTo>
                      <a:lnTo>
                        <a:pt x="251" y="157"/>
                      </a:lnTo>
                      <a:lnTo>
                        <a:pt x="263" y="144"/>
                      </a:lnTo>
                      <a:lnTo>
                        <a:pt x="272" y="130"/>
                      </a:lnTo>
                      <a:lnTo>
                        <a:pt x="282" y="118"/>
                      </a:lnTo>
                      <a:lnTo>
                        <a:pt x="290" y="107"/>
                      </a:lnTo>
                      <a:lnTo>
                        <a:pt x="298" y="96"/>
                      </a:lnTo>
                      <a:lnTo>
                        <a:pt x="304" y="86"/>
                      </a:lnTo>
                      <a:lnTo>
                        <a:pt x="308" y="76"/>
                      </a:lnTo>
                      <a:lnTo>
                        <a:pt x="312" y="67"/>
                      </a:lnTo>
                      <a:lnTo>
                        <a:pt x="315" y="59"/>
                      </a:lnTo>
                      <a:lnTo>
                        <a:pt x="317" y="52"/>
                      </a:lnTo>
                      <a:lnTo>
                        <a:pt x="317" y="45"/>
                      </a:lnTo>
                      <a:lnTo>
                        <a:pt x="319" y="39"/>
                      </a:lnTo>
                      <a:lnTo>
                        <a:pt x="319" y="33"/>
                      </a:lnTo>
                      <a:lnTo>
                        <a:pt x="317" y="30"/>
                      </a:lnTo>
                      <a:lnTo>
                        <a:pt x="315" y="25"/>
                      </a:lnTo>
                      <a:lnTo>
                        <a:pt x="315" y="22"/>
                      </a:lnTo>
                      <a:lnTo>
                        <a:pt x="314" y="18"/>
                      </a:lnTo>
                      <a:lnTo>
                        <a:pt x="314" y="15"/>
                      </a:lnTo>
                      <a:lnTo>
                        <a:pt x="315" y="11"/>
                      </a:lnTo>
                      <a:lnTo>
                        <a:pt x="317" y="8"/>
                      </a:lnTo>
                      <a:lnTo>
                        <a:pt x="319" y="6"/>
                      </a:lnTo>
                      <a:lnTo>
                        <a:pt x="321" y="5"/>
                      </a:lnTo>
                      <a:lnTo>
                        <a:pt x="323" y="3"/>
                      </a:lnTo>
                      <a:lnTo>
                        <a:pt x="327" y="1"/>
                      </a:lnTo>
                      <a:lnTo>
                        <a:pt x="331" y="1"/>
                      </a:lnTo>
                      <a:lnTo>
                        <a:pt x="335" y="0"/>
                      </a:lnTo>
                      <a:lnTo>
                        <a:pt x="341" y="0"/>
                      </a:lnTo>
                      <a:lnTo>
                        <a:pt x="347" y="1"/>
                      </a:lnTo>
                      <a:lnTo>
                        <a:pt x="353" y="3"/>
                      </a:lnTo>
                      <a:lnTo>
                        <a:pt x="359" y="5"/>
                      </a:lnTo>
                      <a:lnTo>
                        <a:pt x="364" y="6"/>
                      </a:lnTo>
                      <a:lnTo>
                        <a:pt x="370" y="10"/>
                      </a:lnTo>
                      <a:lnTo>
                        <a:pt x="374" y="13"/>
                      </a:lnTo>
                      <a:lnTo>
                        <a:pt x="380" y="18"/>
                      </a:lnTo>
                      <a:lnTo>
                        <a:pt x="386" y="23"/>
                      </a:lnTo>
                      <a:lnTo>
                        <a:pt x="390" y="28"/>
                      </a:lnTo>
                      <a:lnTo>
                        <a:pt x="402" y="40"/>
                      </a:lnTo>
                      <a:lnTo>
                        <a:pt x="406" y="45"/>
                      </a:lnTo>
                      <a:lnTo>
                        <a:pt x="409" y="50"/>
                      </a:lnTo>
                      <a:lnTo>
                        <a:pt x="413" y="57"/>
                      </a:lnTo>
                      <a:lnTo>
                        <a:pt x="415" y="62"/>
                      </a:lnTo>
                      <a:lnTo>
                        <a:pt x="417" y="67"/>
                      </a:lnTo>
                      <a:lnTo>
                        <a:pt x="419" y="73"/>
                      </a:lnTo>
                      <a:lnTo>
                        <a:pt x="419" y="76"/>
                      </a:lnTo>
                      <a:lnTo>
                        <a:pt x="419" y="81"/>
                      </a:lnTo>
                      <a:lnTo>
                        <a:pt x="417" y="84"/>
                      </a:lnTo>
                      <a:lnTo>
                        <a:pt x="413" y="90"/>
                      </a:lnTo>
                      <a:lnTo>
                        <a:pt x="409" y="96"/>
                      </a:lnTo>
                      <a:lnTo>
                        <a:pt x="404" y="103"/>
                      </a:lnTo>
                      <a:lnTo>
                        <a:pt x="398" y="113"/>
                      </a:lnTo>
                      <a:lnTo>
                        <a:pt x="390" y="122"/>
                      </a:lnTo>
                      <a:lnTo>
                        <a:pt x="380" y="134"/>
                      </a:lnTo>
                      <a:lnTo>
                        <a:pt x="368" y="147"/>
                      </a:lnTo>
                      <a:lnTo>
                        <a:pt x="355" y="161"/>
                      </a:lnTo>
                      <a:lnTo>
                        <a:pt x="341" y="174"/>
                      </a:lnTo>
                      <a:lnTo>
                        <a:pt x="327" y="188"/>
                      </a:lnTo>
                      <a:lnTo>
                        <a:pt x="310" y="203"/>
                      </a:lnTo>
                      <a:lnTo>
                        <a:pt x="294" y="219"/>
                      </a:lnTo>
                      <a:lnTo>
                        <a:pt x="276" y="234"/>
                      </a:lnTo>
                      <a:lnTo>
                        <a:pt x="257" y="249"/>
                      </a:lnTo>
                      <a:lnTo>
                        <a:pt x="239" y="264"/>
                      </a:lnTo>
                      <a:lnTo>
                        <a:pt x="218" y="280"/>
                      </a:lnTo>
                      <a:lnTo>
                        <a:pt x="198" y="295"/>
                      </a:lnTo>
                      <a:lnTo>
                        <a:pt x="179" y="310"/>
                      </a:lnTo>
                      <a:lnTo>
                        <a:pt x="157" y="322"/>
                      </a:lnTo>
                      <a:lnTo>
                        <a:pt x="137" y="334"/>
                      </a:lnTo>
                      <a:lnTo>
                        <a:pt x="120" y="343"/>
                      </a:lnTo>
                      <a:lnTo>
                        <a:pt x="100" y="353"/>
                      </a:lnTo>
                      <a:lnTo>
                        <a:pt x="81" y="361"/>
                      </a:lnTo>
                      <a:lnTo>
                        <a:pt x="71" y="365"/>
                      </a:lnTo>
                      <a:lnTo>
                        <a:pt x="63" y="370"/>
                      </a:lnTo>
                      <a:lnTo>
                        <a:pt x="55" y="373"/>
                      </a:lnTo>
                      <a:lnTo>
                        <a:pt x="47" y="376"/>
                      </a:lnTo>
                      <a:lnTo>
                        <a:pt x="40" y="380"/>
                      </a:lnTo>
                      <a:lnTo>
                        <a:pt x="34" y="383"/>
                      </a:lnTo>
                      <a:lnTo>
                        <a:pt x="28" y="385"/>
                      </a:lnTo>
                      <a:lnTo>
                        <a:pt x="24" y="388"/>
                      </a:lnTo>
                      <a:lnTo>
                        <a:pt x="18" y="390"/>
                      </a:lnTo>
                      <a:lnTo>
                        <a:pt x="14" y="390"/>
                      </a:lnTo>
                      <a:lnTo>
                        <a:pt x="12" y="392"/>
                      </a:lnTo>
                      <a:lnTo>
                        <a:pt x="8" y="392"/>
                      </a:lnTo>
                      <a:lnTo>
                        <a:pt x="6" y="393"/>
                      </a:lnTo>
                      <a:lnTo>
                        <a:pt x="4" y="392"/>
                      </a:lnTo>
                      <a:lnTo>
                        <a:pt x="2" y="392"/>
                      </a:lnTo>
                      <a:lnTo>
                        <a:pt x="0" y="390"/>
                      </a:lnTo>
                      <a:lnTo>
                        <a:pt x="0" y="387"/>
                      </a:lnTo>
                      <a:lnTo>
                        <a:pt x="2" y="385"/>
                      </a:lnTo>
                      <a:lnTo>
                        <a:pt x="4" y="382"/>
                      </a:lnTo>
                      <a:lnTo>
                        <a:pt x="6" y="378"/>
                      </a:lnTo>
                      <a:lnTo>
                        <a:pt x="10" y="375"/>
                      </a:lnTo>
                      <a:lnTo>
                        <a:pt x="14" y="371"/>
                      </a:lnTo>
                      <a:lnTo>
                        <a:pt x="20" y="366"/>
                      </a:lnTo>
                      <a:lnTo>
                        <a:pt x="24" y="361"/>
                      </a:lnTo>
                      <a:lnTo>
                        <a:pt x="32" y="356"/>
                      </a:lnTo>
                      <a:lnTo>
                        <a:pt x="38" y="351"/>
                      </a:lnTo>
                      <a:lnTo>
                        <a:pt x="45" y="344"/>
                      </a:lnTo>
                      <a:lnTo>
                        <a:pt x="55" y="337"/>
                      </a:lnTo>
                      <a:lnTo>
                        <a:pt x="63" y="331"/>
                      </a:lnTo>
                      <a:lnTo>
                        <a:pt x="75" y="324"/>
                      </a:lnTo>
                      <a:lnTo>
                        <a:pt x="85" y="315"/>
                      </a:lnTo>
                      <a:lnTo>
                        <a:pt x="106" y="298"/>
                      </a:lnTo>
                      <a:lnTo>
                        <a:pt x="128" y="281"/>
                      </a:lnTo>
                      <a:lnTo>
                        <a:pt x="147" y="264"/>
                      </a:lnTo>
                      <a:lnTo>
                        <a:pt x="165" y="249"/>
                      </a:lnTo>
                      <a:lnTo>
                        <a:pt x="182" y="234"/>
                      </a:lnTo>
                      <a:lnTo>
                        <a:pt x="198" y="219"/>
                      </a:lnTo>
                      <a:lnTo>
                        <a:pt x="212" y="203"/>
                      </a:lnTo>
                      <a:lnTo>
                        <a:pt x="224" y="188"/>
                      </a:lnTo>
                      <a:lnTo>
                        <a:pt x="224" y="188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2" name="组合 111"/>
            <p:cNvGrpSpPr/>
            <p:nvPr/>
          </p:nvGrpSpPr>
          <p:grpSpPr>
            <a:xfrm>
              <a:off x="3281593" y="4027318"/>
              <a:ext cx="507365" cy="509905"/>
              <a:chOff x="2082138" y="3511753"/>
              <a:chExt cx="507365" cy="509905"/>
            </a:xfrm>
          </p:grpSpPr>
          <p:pic>
            <p:nvPicPr>
              <p:cNvPr id="121" name="图片 120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82138" y="3511753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28" name="组合 127"/>
              <p:cNvGrpSpPr/>
              <p:nvPr/>
            </p:nvGrpSpPr>
            <p:grpSpPr>
              <a:xfrm>
                <a:off x="2258280" y="3620654"/>
                <a:ext cx="189959" cy="144493"/>
                <a:chOff x="1804988" y="2681288"/>
                <a:chExt cx="484187" cy="368299"/>
              </a:xfrm>
              <a:solidFill>
                <a:srgbClr val="FF0000"/>
              </a:solidFill>
            </p:grpSpPr>
            <p:sp>
              <p:nvSpPr>
                <p:cNvPr id="129" name="Freeform 67"/>
                <p:cNvSpPr/>
                <p:nvPr/>
              </p:nvSpPr>
              <p:spPr bwMode="auto">
                <a:xfrm>
                  <a:off x="1804988" y="2733675"/>
                  <a:ext cx="128588" cy="315912"/>
                </a:xfrm>
                <a:custGeom>
                  <a:avLst/>
                  <a:gdLst>
                    <a:gd name="T0" fmla="*/ 113 w 160"/>
                    <a:gd name="T1" fmla="*/ 29 h 397"/>
                    <a:gd name="T2" fmla="*/ 115 w 160"/>
                    <a:gd name="T3" fmla="*/ 47 h 397"/>
                    <a:gd name="T4" fmla="*/ 119 w 160"/>
                    <a:gd name="T5" fmla="*/ 69 h 397"/>
                    <a:gd name="T6" fmla="*/ 123 w 160"/>
                    <a:gd name="T7" fmla="*/ 95 h 397"/>
                    <a:gd name="T8" fmla="*/ 127 w 160"/>
                    <a:gd name="T9" fmla="*/ 120 h 397"/>
                    <a:gd name="T10" fmla="*/ 131 w 160"/>
                    <a:gd name="T11" fmla="*/ 149 h 397"/>
                    <a:gd name="T12" fmla="*/ 137 w 160"/>
                    <a:gd name="T13" fmla="*/ 181 h 397"/>
                    <a:gd name="T14" fmla="*/ 143 w 160"/>
                    <a:gd name="T15" fmla="*/ 215 h 397"/>
                    <a:gd name="T16" fmla="*/ 147 w 160"/>
                    <a:gd name="T17" fmla="*/ 251 h 397"/>
                    <a:gd name="T18" fmla="*/ 151 w 160"/>
                    <a:gd name="T19" fmla="*/ 285 h 397"/>
                    <a:gd name="T20" fmla="*/ 154 w 160"/>
                    <a:gd name="T21" fmla="*/ 314 h 397"/>
                    <a:gd name="T22" fmla="*/ 156 w 160"/>
                    <a:gd name="T23" fmla="*/ 338 h 397"/>
                    <a:gd name="T24" fmla="*/ 158 w 160"/>
                    <a:gd name="T25" fmla="*/ 358 h 397"/>
                    <a:gd name="T26" fmla="*/ 160 w 160"/>
                    <a:gd name="T27" fmla="*/ 373 h 397"/>
                    <a:gd name="T28" fmla="*/ 160 w 160"/>
                    <a:gd name="T29" fmla="*/ 383 h 397"/>
                    <a:gd name="T30" fmla="*/ 158 w 160"/>
                    <a:gd name="T31" fmla="*/ 390 h 397"/>
                    <a:gd name="T32" fmla="*/ 156 w 160"/>
                    <a:gd name="T33" fmla="*/ 394 h 397"/>
                    <a:gd name="T34" fmla="*/ 149 w 160"/>
                    <a:gd name="T35" fmla="*/ 395 h 397"/>
                    <a:gd name="T36" fmla="*/ 141 w 160"/>
                    <a:gd name="T37" fmla="*/ 397 h 397"/>
                    <a:gd name="T38" fmla="*/ 137 w 160"/>
                    <a:gd name="T39" fmla="*/ 395 h 397"/>
                    <a:gd name="T40" fmla="*/ 133 w 160"/>
                    <a:gd name="T41" fmla="*/ 392 h 397"/>
                    <a:gd name="T42" fmla="*/ 129 w 160"/>
                    <a:gd name="T43" fmla="*/ 389 h 397"/>
                    <a:gd name="T44" fmla="*/ 125 w 160"/>
                    <a:gd name="T45" fmla="*/ 382 h 397"/>
                    <a:gd name="T46" fmla="*/ 123 w 160"/>
                    <a:gd name="T47" fmla="*/ 373 h 397"/>
                    <a:gd name="T48" fmla="*/ 119 w 160"/>
                    <a:gd name="T49" fmla="*/ 361 h 397"/>
                    <a:gd name="T50" fmla="*/ 115 w 160"/>
                    <a:gd name="T51" fmla="*/ 349 h 397"/>
                    <a:gd name="T52" fmla="*/ 111 w 160"/>
                    <a:gd name="T53" fmla="*/ 336 h 397"/>
                    <a:gd name="T54" fmla="*/ 102 w 160"/>
                    <a:gd name="T55" fmla="*/ 302 h 397"/>
                    <a:gd name="T56" fmla="*/ 92 w 160"/>
                    <a:gd name="T57" fmla="*/ 266 h 397"/>
                    <a:gd name="T58" fmla="*/ 80 w 160"/>
                    <a:gd name="T59" fmla="*/ 224 h 397"/>
                    <a:gd name="T60" fmla="*/ 70 w 160"/>
                    <a:gd name="T61" fmla="*/ 178 h 397"/>
                    <a:gd name="T62" fmla="*/ 64 w 160"/>
                    <a:gd name="T63" fmla="*/ 154 h 397"/>
                    <a:gd name="T64" fmla="*/ 59 w 160"/>
                    <a:gd name="T65" fmla="*/ 132 h 397"/>
                    <a:gd name="T66" fmla="*/ 53 w 160"/>
                    <a:gd name="T67" fmla="*/ 113 h 397"/>
                    <a:gd name="T68" fmla="*/ 47 w 160"/>
                    <a:gd name="T69" fmla="*/ 97 h 397"/>
                    <a:gd name="T70" fmla="*/ 41 w 160"/>
                    <a:gd name="T71" fmla="*/ 83 h 397"/>
                    <a:gd name="T72" fmla="*/ 35 w 160"/>
                    <a:gd name="T73" fmla="*/ 71 h 397"/>
                    <a:gd name="T74" fmla="*/ 29 w 160"/>
                    <a:gd name="T75" fmla="*/ 63 h 397"/>
                    <a:gd name="T76" fmla="*/ 23 w 160"/>
                    <a:gd name="T77" fmla="*/ 56 h 397"/>
                    <a:gd name="T78" fmla="*/ 14 w 160"/>
                    <a:gd name="T79" fmla="*/ 44 h 397"/>
                    <a:gd name="T80" fmla="*/ 8 w 160"/>
                    <a:gd name="T81" fmla="*/ 32 h 397"/>
                    <a:gd name="T82" fmla="*/ 2 w 160"/>
                    <a:gd name="T83" fmla="*/ 24 h 397"/>
                    <a:gd name="T84" fmla="*/ 0 w 160"/>
                    <a:gd name="T85" fmla="*/ 15 h 397"/>
                    <a:gd name="T86" fmla="*/ 2 w 160"/>
                    <a:gd name="T87" fmla="*/ 10 h 397"/>
                    <a:gd name="T88" fmla="*/ 4 w 160"/>
                    <a:gd name="T89" fmla="*/ 7 h 397"/>
                    <a:gd name="T90" fmla="*/ 10 w 160"/>
                    <a:gd name="T91" fmla="*/ 3 h 397"/>
                    <a:gd name="T92" fmla="*/ 19 w 160"/>
                    <a:gd name="T93" fmla="*/ 0 h 397"/>
                    <a:gd name="T94" fmla="*/ 23 w 160"/>
                    <a:gd name="T95" fmla="*/ 0 h 397"/>
                    <a:gd name="T96" fmla="*/ 31 w 160"/>
                    <a:gd name="T97" fmla="*/ 0 h 397"/>
                    <a:gd name="T98" fmla="*/ 39 w 160"/>
                    <a:gd name="T99" fmla="*/ 1 h 397"/>
                    <a:gd name="T100" fmla="*/ 51 w 160"/>
                    <a:gd name="T101" fmla="*/ 3 h 397"/>
                    <a:gd name="T102" fmla="*/ 78 w 160"/>
                    <a:gd name="T103" fmla="*/ 10 h 397"/>
                    <a:gd name="T104" fmla="*/ 111 w 160"/>
                    <a:gd name="T105" fmla="*/ 20 h 3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60" h="397">
                      <a:moveTo>
                        <a:pt x="111" y="20"/>
                      </a:moveTo>
                      <a:lnTo>
                        <a:pt x="113" y="29"/>
                      </a:lnTo>
                      <a:lnTo>
                        <a:pt x="113" y="37"/>
                      </a:lnTo>
                      <a:lnTo>
                        <a:pt x="115" y="47"/>
                      </a:lnTo>
                      <a:lnTo>
                        <a:pt x="117" y="59"/>
                      </a:lnTo>
                      <a:lnTo>
                        <a:pt x="119" y="69"/>
                      </a:lnTo>
                      <a:lnTo>
                        <a:pt x="121" y="81"/>
                      </a:lnTo>
                      <a:lnTo>
                        <a:pt x="123" y="95"/>
                      </a:lnTo>
                      <a:lnTo>
                        <a:pt x="125" y="107"/>
                      </a:lnTo>
                      <a:lnTo>
                        <a:pt x="127" y="120"/>
                      </a:lnTo>
                      <a:lnTo>
                        <a:pt x="129" y="136"/>
                      </a:lnTo>
                      <a:lnTo>
                        <a:pt x="131" y="149"/>
                      </a:lnTo>
                      <a:lnTo>
                        <a:pt x="135" y="166"/>
                      </a:lnTo>
                      <a:lnTo>
                        <a:pt x="137" y="181"/>
                      </a:lnTo>
                      <a:lnTo>
                        <a:pt x="139" y="198"/>
                      </a:lnTo>
                      <a:lnTo>
                        <a:pt x="143" y="215"/>
                      </a:lnTo>
                      <a:lnTo>
                        <a:pt x="145" y="234"/>
                      </a:lnTo>
                      <a:lnTo>
                        <a:pt x="147" y="251"/>
                      </a:lnTo>
                      <a:lnTo>
                        <a:pt x="149" y="270"/>
                      </a:lnTo>
                      <a:lnTo>
                        <a:pt x="151" y="285"/>
                      </a:lnTo>
                      <a:lnTo>
                        <a:pt x="152" y="300"/>
                      </a:lnTo>
                      <a:lnTo>
                        <a:pt x="154" y="314"/>
                      </a:lnTo>
                      <a:lnTo>
                        <a:pt x="156" y="327"/>
                      </a:lnTo>
                      <a:lnTo>
                        <a:pt x="156" y="338"/>
                      </a:lnTo>
                      <a:lnTo>
                        <a:pt x="158" y="348"/>
                      </a:lnTo>
                      <a:lnTo>
                        <a:pt x="158" y="358"/>
                      </a:lnTo>
                      <a:lnTo>
                        <a:pt x="160" y="366"/>
                      </a:lnTo>
                      <a:lnTo>
                        <a:pt x="160" y="373"/>
                      </a:lnTo>
                      <a:lnTo>
                        <a:pt x="160" y="378"/>
                      </a:lnTo>
                      <a:lnTo>
                        <a:pt x="160" y="383"/>
                      </a:lnTo>
                      <a:lnTo>
                        <a:pt x="160" y="387"/>
                      </a:lnTo>
                      <a:lnTo>
                        <a:pt x="158" y="390"/>
                      </a:lnTo>
                      <a:lnTo>
                        <a:pt x="158" y="392"/>
                      </a:lnTo>
                      <a:lnTo>
                        <a:pt x="156" y="394"/>
                      </a:lnTo>
                      <a:lnTo>
                        <a:pt x="154" y="394"/>
                      </a:lnTo>
                      <a:lnTo>
                        <a:pt x="149" y="395"/>
                      </a:lnTo>
                      <a:lnTo>
                        <a:pt x="145" y="397"/>
                      </a:lnTo>
                      <a:lnTo>
                        <a:pt x="141" y="397"/>
                      </a:lnTo>
                      <a:lnTo>
                        <a:pt x="139" y="397"/>
                      </a:lnTo>
                      <a:lnTo>
                        <a:pt x="137" y="395"/>
                      </a:lnTo>
                      <a:lnTo>
                        <a:pt x="135" y="394"/>
                      </a:lnTo>
                      <a:lnTo>
                        <a:pt x="133" y="392"/>
                      </a:lnTo>
                      <a:lnTo>
                        <a:pt x="131" y="390"/>
                      </a:lnTo>
                      <a:lnTo>
                        <a:pt x="129" y="389"/>
                      </a:lnTo>
                      <a:lnTo>
                        <a:pt x="127" y="385"/>
                      </a:lnTo>
                      <a:lnTo>
                        <a:pt x="125" y="382"/>
                      </a:lnTo>
                      <a:lnTo>
                        <a:pt x="123" y="377"/>
                      </a:lnTo>
                      <a:lnTo>
                        <a:pt x="123" y="373"/>
                      </a:lnTo>
                      <a:lnTo>
                        <a:pt x="121" y="368"/>
                      </a:lnTo>
                      <a:lnTo>
                        <a:pt x="119" y="361"/>
                      </a:lnTo>
                      <a:lnTo>
                        <a:pt x="117" y="356"/>
                      </a:lnTo>
                      <a:lnTo>
                        <a:pt x="115" y="349"/>
                      </a:lnTo>
                      <a:lnTo>
                        <a:pt x="113" y="343"/>
                      </a:lnTo>
                      <a:lnTo>
                        <a:pt x="111" y="336"/>
                      </a:lnTo>
                      <a:lnTo>
                        <a:pt x="107" y="319"/>
                      </a:lnTo>
                      <a:lnTo>
                        <a:pt x="102" y="302"/>
                      </a:lnTo>
                      <a:lnTo>
                        <a:pt x="96" y="285"/>
                      </a:lnTo>
                      <a:lnTo>
                        <a:pt x="92" y="266"/>
                      </a:lnTo>
                      <a:lnTo>
                        <a:pt x="86" y="246"/>
                      </a:lnTo>
                      <a:lnTo>
                        <a:pt x="80" y="224"/>
                      </a:lnTo>
                      <a:lnTo>
                        <a:pt x="76" y="202"/>
                      </a:lnTo>
                      <a:lnTo>
                        <a:pt x="70" y="178"/>
                      </a:lnTo>
                      <a:lnTo>
                        <a:pt x="68" y="164"/>
                      </a:lnTo>
                      <a:lnTo>
                        <a:pt x="64" y="154"/>
                      </a:lnTo>
                      <a:lnTo>
                        <a:pt x="62" y="142"/>
                      </a:lnTo>
                      <a:lnTo>
                        <a:pt x="59" y="132"/>
                      </a:lnTo>
                      <a:lnTo>
                        <a:pt x="57" y="122"/>
                      </a:lnTo>
                      <a:lnTo>
                        <a:pt x="53" y="113"/>
                      </a:lnTo>
                      <a:lnTo>
                        <a:pt x="51" y="105"/>
                      </a:lnTo>
                      <a:lnTo>
                        <a:pt x="47" y="97"/>
                      </a:lnTo>
                      <a:lnTo>
                        <a:pt x="43" y="90"/>
                      </a:lnTo>
                      <a:lnTo>
                        <a:pt x="41" y="83"/>
                      </a:lnTo>
                      <a:lnTo>
                        <a:pt x="37" y="76"/>
                      </a:lnTo>
                      <a:lnTo>
                        <a:pt x="35" y="71"/>
                      </a:lnTo>
                      <a:lnTo>
                        <a:pt x="31" y="66"/>
                      </a:lnTo>
                      <a:lnTo>
                        <a:pt x="29" y="63"/>
                      </a:lnTo>
                      <a:lnTo>
                        <a:pt x="25" y="57"/>
                      </a:lnTo>
                      <a:lnTo>
                        <a:pt x="23" y="56"/>
                      </a:lnTo>
                      <a:lnTo>
                        <a:pt x="19" y="49"/>
                      </a:lnTo>
                      <a:lnTo>
                        <a:pt x="14" y="44"/>
                      </a:lnTo>
                      <a:lnTo>
                        <a:pt x="10" y="37"/>
                      </a:lnTo>
                      <a:lnTo>
                        <a:pt x="8" y="32"/>
                      </a:lnTo>
                      <a:lnTo>
                        <a:pt x="4" y="27"/>
                      </a:lnTo>
                      <a:lnTo>
                        <a:pt x="2" y="24"/>
                      </a:lnTo>
                      <a:lnTo>
                        <a:pt x="0" y="18"/>
                      </a:lnTo>
                      <a:lnTo>
                        <a:pt x="0" y="15"/>
                      </a:lnTo>
                      <a:lnTo>
                        <a:pt x="0" y="12"/>
                      </a:lnTo>
                      <a:lnTo>
                        <a:pt x="2" y="10"/>
                      </a:lnTo>
                      <a:lnTo>
                        <a:pt x="2" y="8"/>
                      </a:lnTo>
                      <a:lnTo>
                        <a:pt x="4" y="7"/>
                      </a:lnTo>
                      <a:lnTo>
                        <a:pt x="8" y="5"/>
                      </a:lnTo>
                      <a:lnTo>
                        <a:pt x="10" y="3"/>
                      </a:lnTo>
                      <a:lnTo>
                        <a:pt x="14" y="1"/>
                      </a:lnTo>
                      <a:lnTo>
                        <a:pt x="19" y="0"/>
                      </a:lnTo>
                      <a:lnTo>
                        <a:pt x="21" y="0"/>
                      </a:lnTo>
                      <a:lnTo>
                        <a:pt x="23" y="0"/>
                      </a:lnTo>
                      <a:lnTo>
                        <a:pt x="27" y="0"/>
                      </a:lnTo>
                      <a:lnTo>
                        <a:pt x="31" y="0"/>
                      </a:lnTo>
                      <a:lnTo>
                        <a:pt x="35" y="0"/>
                      </a:lnTo>
                      <a:lnTo>
                        <a:pt x="39" y="1"/>
                      </a:lnTo>
                      <a:lnTo>
                        <a:pt x="45" y="1"/>
                      </a:lnTo>
                      <a:lnTo>
                        <a:pt x="51" y="3"/>
                      </a:lnTo>
                      <a:lnTo>
                        <a:pt x="62" y="7"/>
                      </a:lnTo>
                      <a:lnTo>
                        <a:pt x="78" y="10"/>
                      </a:lnTo>
                      <a:lnTo>
                        <a:pt x="94" y="13"/>
                      </a:lnTo>
                      <a:lnTo>
                        <a:pt x="111" y="20"/>
                      </a:lnTo>
                      <a:lnTo>
                        <a:pt x="111" y="20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0" name="Freeform 68"/>
                <p:cNvSpPr/>
                <p:nvPr/>
              </p:nvSpPr>
              <p:spPr bwMode="auto">
                <a:xfrm>
                  <a:off x="1854200" y="2681288"/>
                  <a:ext cx="434975" cy="290512"/>
                </a:xfrm>
                <a:custGeom>
                  <a:avLst/>
                  <a:gdLst>
                    <a:gd name="T0" fmla="*/ 374 w 548"/>
                    <a:gd name="T1" fmla="*/ 334 h 366"/>
                    <a:gd name="T2" fmla="*/ 384 w 548"/>
                    <a:gd name="T3" fmla="*/ 290 h 366"/>
                    <a:gd name="T4" fmla="*/ 392 w 548"/>
                    <a:gd name="T5" fmla="*/ 251 h 366"/>
                    <a:gd name="T6" fmla="*/ 398 w 548"/>
                    <a:gd name="T7" fmla="*/ 215 h 366"/>
                    <a:gd name="T8" fmla="*/ 404 w 548"/>
                    <a:gd name="T9" fmla="*/ 185 h 366"/>
                    <a:gd name="T10" fmla="*/ 408 w 548"/>
                    <a:gd name="T11" fmla="*/ 159 h 366"/>
                    <a:gd name="T12" fmla="*/ 409 w 548"/>
                    <a:gd name="T13" fmla="*/ 137 h 366"/>
                    <a:gd name="T14" fmla="*/ 411 w 548"/>
                    <a:gd name="T15" fmla="*/ 118 h 366"/>
                    <a:gd name="T16" fmla="*/ 411 w 548"/>
                    <a:gd name="T17" fmla="*/ 105 h 366"/>
                    <a:gd name="T18" fmla="*/ 411 w 548"/>
                    <a:gd name="T19" fmla="*/ 95 h 366"/>
                    <a:gd name="T20" fmla="*/ 409 w 548"/>
                    <a:gd name="T21" fmla="*/ 91 h 366"/>
                    <a:gd name="T22" fmla="*/ 382 w 548"/>
                    <a:gd name="T23" fmla="*/ 81 h 366"/>
                    <a:gd name="T24" fmla="*/ 368 w 548"/>
                    <a:gd name="T25" fmla="*/ 81 h 366"/>
                    <a:gd name="T26" fmla="*/ 355 w 548"/>
                    <a:gd name="T27" fmla="*/ 81 h 366"/>
                    <a:gd name="T28" fmla="*/ 333 w 548"/>
                    <a:gd name="T29" fmla="*/ 83 h 366"/>
                    <a:gd name="T30" fmla="*/ 302 w 548"/>
                    <a:gd name="T31" fmla="*/ 88 h 366"/>
                    <a:gd name="T32" fmla="*/ 265 w 548"/>
                    <a:gd name="T33" fmla="*/ 93 h 366"/>
                    <a:gd name="T34" fmla="*/ 220 w 548"/>
                    <a:gd name="T35" fmla="*/ 101 h 366"/>
                    <a:gd name="T36" fmla="*/ 128 w 548"/>
                    <a:gd name="T37" fmla="*/ 117 h 366"/>
                    <a:gd name="T38" fmla="*/ 47 w 548"/>
                    <a:gd name="T39" fmla="*/ 129 h 366"/>
                    <a:gd name="T40" fmla="*/ 0 w 548"/>
                    <a:gd name="T41" fmla="*/ 81 h 366"/>
                    <a:gd name="T42" fmla="*/ 67 w 548"/>
                    <a:gd name="T43" fmla="*/ 78 h 366"/>
                    <a:gd name="T44" fmla="*/ 130 w 548"/>
                    <a:gd name="T45" fmla="*/ 73 h 366"/>
                    <a:gd name="T46" fmla="*/ 206 w 548"/>
                    <a:gd name="T47" fmla="*/ 57 h 366"/>
                    <a:gd name="T48" fmla="*/ 292 w 548"/>
                    <a:gd name="T49" fmla="*/ 42 h 366"/>
                    <a:gd name="T50" fmla="*/ 335 w 548"/>
                    <a:gd name="T51" fmla="*/ 35 h 366"/>
                    <a:gd name="T52" fmla="*/ 368 w 548"/>
                    <a:gd name="T53" fmla="*/ 25 h 366"/>
                    <a:gd name="T54" fmla="*/ 386 w 548"/>
                    <a:gd name="T55" fmla="*/ 15 h 366"/>
                    <a:gd name="T56" fmla="*/ 398 w 548"/>
                    <a:gd name="T57" fmla="*/ 5 h 366"/>
                    <a:gd name="T58" fmla="*/ 409 w 548"/>
                    <a:gd name="T59" fmla="*/ 0 h 366"/>
                    <a:gd name="T60" fmla="*/ 425 w 548"/>
                    <a:gd name="T61" fmla="*/ 0 h 366"/>
                    <a:gd name="T62" fmla="*/ 447 w 548"/>
                    <a:gd name="T63" fmla="*/ 6 h 366"/>
                    <a:gd name="T64" fmla="*/ 480 w 548"/>
                    <a:gd name="T65" fmla="*/ 25 h 366"/>
                    <a:gd name="T66" fmla="*/ 517 w 548"/>
                    <a:gd name="T67" fmla="*/ 52 h 366"/>
                    <a:gd name="T68" fmla="*/ 541 w 548"/>
                    <a:gd name="T69" fmla="*/ 71 h 366"/>
                    <a:gd name="T70" fmla="*/ 548 w 548"/>
                    <a:gd name="T71" fmla="*/ 81 h 366"/>
                    <a:gd name="T72" fmla="*/ 544 w 548"/>
                    <a:gd name="T73" fmla="*/ 91 h 366"/>
                    <a:gd name="T74" fmla="*/ 535 w 548"/>
                    <a:gd name="T75" fmla="*/ 103 h 366"/>
                    <a:gd name="T76" fmla="*/ 525 w 548"/>
                    <a:gd name="T77" fmla="*/ 112 h 366"/>
                    <a:gd name="T78" fmla="*/ 519 w 548"/>
                    <a:gd name="T79" fmla="*/ 118 h 366"/>
                    <a:gd name="T80" fmla="*/ 513 w 548"/>
                    <a:gd name="T81" fmla="*/ 129 h 366"/>
                    <a:gd name="T82" fmla="*/ 505 w 548"/>
                    <a:gd name="T83" fmla="*/ 142 h 366"/>
                    <a:gd name="T84" fmla="*/ 498 w 548"/>
                    <a:gd name="T85" fmla="*/ 161 h 366"/>
                    <a:gd name="T86" fmla="*/ 488 w 548"/>
                    <a:gd name="T87" fmla="*/ 183 h 366"/>
                    <a:gd name="T88" fmla="*/ 476 w 548"/>
                    <a:gd name="T89" fmla="*/ 208 h 366"/>
                    <a:gd name="T90" fmla="*/ 464 w 548"/>
                    <a:gd name="T91" fmla="*/ 239 h 366"/>
                    <a:gd name="T92" fmla="*/ 453 w 548"/>
                    <a:gd name="T93" fmla="*/ 271 h 366"/>
                    <a:gd name="T94" fmla="*/ 439 w 548"/>
                    <a:gd name="T95" fmla="*/ 310 h 366"/>
                    <a:gd name="T96" fmla="*/ 368 w 548"/>
                    <a:gd name="T97" fmla="*/ 366 h 3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548" h="366">
                      <a:moveTo>
                        <a:pt x="368" y="366"/>
                      </a:moveTo>
                      <a:lnTo>
                        <a:pt x="370" y="349"/>
                      </a:lnTo>
                      <a:lnTo>
                        <a:pt x="374" y="334"/>
                      </a:lnTo>
                      <a:lnTo>
                        <a:pt x="378" y="319"/>
                      </a:lnTo>
                      <a:lnTo>
                        <a:pt x="380" y="305"/>
                      </a:lnTo>
                      <a:lnTo>
                        <a:pt x="384" y="290"/>
                      </a:lnTo>
                      <a:lnTo>
                        <a:pt x="386" y="276"/>
                      </a:lnTo>
                      <a:lnTo>
                        <a:pt x="388" y="263"/>
                      </a:lnTo>
                      <a:lnTo>
                        <a:pt x="392" y="251"/>
                      </a:lnTo>
                      <a:lnTo>
                        <a:pt x="394" y="239"/>
                      </a:lnTo>
                      <a:lnTo>
                        <a:pt x="396" y="227"/>
                      </a:lnTo>
                      <a:lnTo>
                        <a:pt x="398" y="215"/>
                      </a:lnTo>
                      <a:lnTo>
                        <a:pt x="400" y="205"/>
                      </a:lnTo>
                      <a:lnTo>
                        <a:pt x="402" y="195"/>
                      </a:lnTo>
                      <a:lnTo>
                        <a:pt x="404" y="185"/>
                      </a:lnTo>
                      <a:lnTo>
                        <a:pt x="404" y="176"/>
                      </a:lnTo>
                      <a:lnTo>
                        <a:pt x="406" y="168"/>
                      </a:lnTo>
                      <a:lnTo>
                        <a:pt x="408" y="159"/>
                      </a:lnTo>
                      <a:lnTo>
                        <a:pt x="408" y="151"/>
                      </a:lnTo>
                      <a:lnTo>
                        <a:pt x="409" y="144"/>
                      </a:lnTo>
                      <a:lnTo>
                        <a:pt x="409" y="137"/>
                      </a:lnTo>
                      <a:lnTo>
                        <a:pt x="411" y="130"/>
                      </a:lnTo>
                      <a:lnTo>
                        <a:pt x="411" y="123"/>
                      </a:lnTo>
                      <a:lnTo>
                        <a:pt x="411" y="118"/>
                      </a:lnTo>
                      <a:lnTo>
                        <a:pt x="411" y="113"/>
                      </a:lnTo>
                      <a:lnTo>
                        <a:pt x="411" y="108"/>
                      </a:lnTo>
                      <a:lnTo>
                        <a:pt x="411" y="105"/>
                      </a:lnTo>
                      <a:lnTo>
                        <a:pt x="411" y="101"/>
                      </a:lnTo>
                      <a:lnTo>
                        <a:pt x="411" y="98"/>
                      </a:lnTo>
                      <a:lnTo>
                        <a:pt x="411" y="95"/>
                      </a:lnTo>
                      <a:lnTo>
                        <a:pt x="411" y="93"/>
                      </a:lnTo>
                      <a:lnTo>
                        <a:pt x="409" y="91"/>
                      </a:lnTo>
                      <a:lnTo>
                        <a:pt x="409" y="91"/>
                      </a:lnTo>
                      <a:lnTo>
                        <a:pt x="402" y="86"/>
                      </a:lnTo>
                      <a:lnTo>
                        <a:pt x="392" y="83"/>
                      </a:lnTo>
                      <a:lnTo>
                        <a:pt x="382" y="81"/>
                      </a:lnTo>
                      <a:lnTo>
                        <a:pt x="378" y="81"/>
                      </a:lnTo>
                      <a:lnTo>
                        <a:pt x="372" y="81"/>
                      </a:lnTo>
                      <a:lnTo>
                        <a:pt x="368" y="81"/>
                      </a:lnTo>
                      <a:lnTo>
                        <a:pt x="364" y="81"/>
                      </a:lnTo>
                      <a:lnTo>
                        <a:pt x="361" y="81"/>
                      </a:lnTo>
                      <a:lnTo>
                        <a:pt x="355" y="81"/>
                      </a:lnTo>
                      <a:lnTo>
                        <a:pt x="349" y="81"/>
                      </a:lnTo>
                      <a:lnTo>
                        <a:pt x="341" y="83"/>
                      </a:lnTo>
                      <a:lnTo>
                        <a:pt x="333" y="83"/>
                      </a:lnTo>
                      <a:lnTo>
                        <a:pt x="323" y="84"/>
                      </a:lnTo>
                      <a:lnTo>
                        <a:pt x="314" y="86"/>
                      </a:lnTo>
                      <a:lnTo>
                        <a:pt x="302" y="88"/>
                      </a:lnTo>
                      <a:lnTo>
                        <a:pt x="290" y="90"/>
                      </a:lnTo>
                      <a:lnTo>
                        <a:pt x="278" y="91"/>
                      </a:lnTo>
                      <a:lnTo>
                        <a:pt x="265" y="93"/>
                      </a:lnTo>
                      <a:lnTo>
                        <a:pt x="251" y="95"/>
                      </a:lnTo>
                      <a:lnTo>
                        <a:pt x="235" y="98"/>
                      </a:lnTo>
                      <a:lnTo>
                        <a:pt x="220" y="101"/>
                      </a:lnTo>
                      <a:lnTo>
                        <a:pt x="186" y="106"/>
                      </a:lnTo>
                      <a:lnTo>
                        <a:pt x="157" y="112"/>
                      </a:lnTo>
                      <a:lnTo>
                        <a:pt x="128" y="117"/>
                      </a:lnTo>
                      <a:lnTo>
                        <a:pt x="100" y="120"/>
                      </a:lnTo>
                      <a:lnTo>
                        <a:pt x="73" y="125"/>
                      </a:lnTo>
                      <a:lnTo>
                        <a:pt x="47" y="129"/>
                      </a:lnTo>
                      <a:lnTo>
                        <a:pt x="24" y="132"/>
                      </a:lnTo>
                      <a:lnTo>
                        <a:pt x="0" y="137"/>
                      </a:lnTo>
                      <a:lnTo>
                        <a:pt x="0" y="81"/>
                      </a:lnTo>
                      <a:lnTo>
                        <a:pt x="24" y="79"/>
                      </a:lnTo>
                      <a:lnTo>
                        <a:pt x="45" y="79"/>
                      </a:lnTo>
                      <a:lnTo>
                        <a:pt x="67" y="78"/>
                      </a:lnTo>
                      <a:lnTo>
                        <a:pt x="89" y="76"/>
                      </a:lnTo>
                      <a:lnTo>
                        <a:pt x="108" y="74"/>
                      </a:lnTo>
                      <a:lnTo>
                        <a:pt x="130" y="73"/>
                      </a:lnTo>
                      <a:lnTo>
                        <a:pt x="149" y="69"/>
                      </a:lnTo>
                      <a:lnTo>
                        <a:pt x="169" y="66"/>
                      </a:lnTo>
                      <a:lnTo>
                        <a:pt x="206" y="57"/>
                      </a:lnTo>
                      <a:lnTo>
                        <a:pt x="241" y="50"/>
                      </a:lnTo>
                      <a:lnTo>
                        <a:pt x="274" y="44"/>
                      </a:lnTo>
                      <a:lnTo>
                        <a:pt x="292" y="42"/>
                      </a:lnTo>
                      <a:lnTo>
                        <a:pt x="308" y="40"/>
                      </a:lnTo>
                      <a:lnTo>
                        <a:pt x="321" y="37"/>
                      </a:lnTo>
                      <a:lnTo>
                        <a:pt x="335" y="35"/>
                      </a:lnTo>
                      <a:lnTo>
                        <a:pt x="349" y="32"/>
                      </a:lnTo>
                      <a:lnTo>
                        <a:pt x="359" y="28"/>
                      </a:lnTo>
                      <a:lnTo>
                        <a:pt x="368" y="25"/>
                      </a:lnTo>
                      <a:lnTo>
                        <a:pt x="376" y="22"/>
                      </a:lnTo>
                      <a:lnTo>
                        <a:pt x="382" y="18"/>
                      </a:lnTo>
                      <a:lnTo>
                        <a:pt x="386" y="15"/>
                      </a:lnTo>
                      <a:lnTo>
                        <a:pt x="390" y="10"/>
                      </a:lnTo>
                      <a:lnTo>
                        <a:pt x="394" y="8"/>
                      </a:lnTo>
                      <a:lnTo>
                        <a:pt x="398" y="5"/>
                      </a:lnTo>
                      <a:lnTo>
                        <a:pt x="402" y="3"/>
                      </a:lnTo>
                      <a:lnTo>
                        <a:pt x="406" y="1"/>
                      </a:lnTo>
                      <a:lnTo>
                        <a:pt x="409" y="0"/>
                      </a:lnTo>
                      <a:lnTo>
                        <a:pt x="413" y="0"/>
                      </a:lnTo>
                      <a:lnTo>
                        <a:pt x="419" y="0"/>
                      </a:lnTo>
                      <a:lnTo>
                        <a:pt x="425" y="0"/>
                      </a:lnTo>
                      <a:lnTo>
                        <a:pt x="431" y="1"/>
                      </a:lnTo>
                      <a:lnTo>
                        <a:pt x="439" y="3"/>
                      </a:lnTo>
                      <a:lnTo>
                        <a:pt x="447" y="6"/>
                      </a:lnTo>
                      <a:lnTo>
                        <a:pt x="456" y="11"/>
                      </a:lnTo>
                      <a:lnTo>
                        <a:pt x="468" y="18"/>
                      </a:lnTo>
                      <a:lnTo>
                        <a:pt x="480" y="25"/>
                      </a:lnTo>
                      <a:lnTo>
                        <a:pt x="494" y="35"/>
                      </a:lnTo>
                      <a:lnTo>
                        <a:pt x="505" y="44"/>
                      </a:lnTo>
                      <a:lnTo>
                        <a:pt x="517" y="52"/>
                      </a:lnTo>
                      <a:lnTo>
                        <a:pt x="527" y="59"/>
                      </a:lnTo>
                      <a:lnTo>
                        <a:pt x="535" y="66"/>
                      </a:lnTo>
                      <a:lnTo>
                        <a:pt x="541" y="71"/>
                      </a:lnTo>
                      <a:lnTo>
                        <a:pt x="544" y="74"/>
                      </a:lnTo>
                      <a:lnTo>
                        <a:pt x="548" y="78"/>
                      </a:lnTo>
                      <a:lnTo>
                        <a:pt x="548" y="81"/>
                      </a:lnTo>
                      <a:lnTo>
                        <a:pt x="548" y="84"/>
                      </a:lnTo>
                      <a:lnTo>
                        <a:pt x="546" y="88"/>
                      </a:lnTo>
                      <a:lnTo>
                        <a:pt x="544" y="91"/>
                      </a:lnTo>
                      <a:lnTo>
                        <a:pt x="543" y="95"/>
                      </a:lnTo>
                      <a:lnTo>
                        <a:pt x="539" y="100"/>
                      </a:lnTo>
                      <a:lnTo>
                        <a:pt x="535" y="103"/>
                      </a:lnTo>
                      <a:lnTo>
                        <a:pt x="531" y="106"/>
                      </a:lnTo>
                      <a:lnTo>
                        <a:pt x="525" y="112"/>
                      </a:lnTo>
                      <a:lnTo>
                        <a:pt x="525" y="112"/>
                      </a:lnTo>
                      <a:lnTo>
                        <a:pt x="523" y="113"/>
                      </a:lnTo>
                      <a:lnTo>
                        <a:pt x="521" y="115"/>
                      </a:lnTo>
                      <a:lnTo>
                        <a:pt x="519" y="118"/>
                      </a:lnTo>
                      <a:lnTo>
                        <a:pt x="517" y="122"/>
                      </a:lnTo>
                      <a:lnTo>
                        <a:pt x="515" y="125"/>
                      </a:lnTo>
                      <a:lnTo>
                        <a:pt x="513" y="129"/>
                      </a:lnTo>
                      <a:lnTo>
                        <a:pt x="511" y="132"/>
                      </a:lnTo>
                      <a:lnTo>
                        <a:pt x="509" y="137"/>
                      </a:lnTo>
                      <a:lnTo>
                        <a:pt x="505" y="142"/>
                      </a:lnTo>
                      <a:lnTo>
                        <a:pt x="503" y="149"/>
                      </a:lnTo>
                      <a:lnTo>
                        <a:pt x="499" y="154"/>
                      </a:lnTo>
                      <a:lnTo>
                        <a:pt x="498" y="161"/>
                      </a:lnTo>
                      <a:lnTo>
                        <a:pt x="494" y="168"/>
                      </a:lnTo>
                      <a:lnTo>
                        <a:pt x="492" y="174"/>
                      </a:lnTo>
                      <a:lnTo>
                        <a:pt x="488" y="183"/>
                      </a:lnTo>
                      <a:lnTo>
                        <a:pt x="484" y="191"/>
                      </a:lnTo>
                      <a:lnTo>
                        <a:pt x="480" y="200"/>
                      </a:lnTo>
                      <a:lnTo>
                        <a:pt x="476" y="208"/>
                      </a:lnTo>
                      <a:lnTo>
                        <a:pt x="472" y="219"/>
                      </a:lnTo>
                      <a:lnTo>
                        <a:pt x="468" y="229"/>
                      </a:lnTo>
                      <a:lnTo>
                        <a:pt x="464" y="239"/>
                      </a:lnTo>
                      <a:lnTo>
                        <a:pt x="460" y="249"/>
                      </a:lnTo>
                      <a:lnTo>
                        <a:pt x="456" y="261"/>
                      </a:lnTo>
                      <a:lnTo>
                        <a:pt x="453" y="271"/>
                      </a:lnTo>
                      <a:lnTo>
                        <a:pt x="449" y="285"/>
                      </a:lnTo>
                      <a:lnTo>
                        <a:pt x="443" y="297"/>
                      </a:lnTo>
                      <a:lnTo>
                        <a:pt x="439" y="310"/>
                      </a:lnTo>
                      <a:lnTo>
                        <a:pt x="429" y="337"/>
                      </a:lnTo>
                      <a:lnTo>
                        <a:pt x="419" y="366"/>
                      </a:lnTo>
                      <a:lnTo>
                        <a:pt x="368" y="366"/>
                      </a:lnTo>
                      <a:lnTo>
                        <a:pt x="368" y="366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4" name="Freeform 69"/>
                <p:cNvSpPr/>
                <p:nvPr/>
              </p:nvSpPr>
              <p:spPr bwMode="auto">
                <a:xfrm>
                  <a:off x="1901825" y="2940050"/>
                  <a:ext cx="325438" cy="76200"/>
                </a:xfrm>
                <a:custGeom>
                  <a:avLst/>
                  <a:gdLst>
                    <a:gd name="T0" fmla="*/ 219 w 409"/>
                    <a:gd name="T1" fmla="*/ 22 h 96"/>
                    <a:gd name="T2" fmla="*/ 247 w 409"/>
                    <a:gd name="T3" fmla="*/ 16 h 96"/>
                    <a:gd name="T4" fmla="*/ 270 w 409"/>
                    <a:gd name="T5" fmla="*/ 11 h 96"/>
                    <a:gd name="T6" fmla="*/ 294 w 409"/>
                    <a:gd name="T7" fmla="*/ 8 h 96"/>
                    <a:gd name="T8" fmla="*/ 313 w 409"/>
                    <a:gd name="T9" fmla="*/ 5 h 96"/>
                    <a:gd name="T10" fmla="*/ 331 w 409"/>
                    <a:gd name="T11" fmla="*/ 1 h 96"/>
                    <a:gd name="T12" fmla="*/ 347 w 409"/>
                    <a:gd name="T13" fmla="*/ 0 h 96"/>
                    <a:gd name="T14" fmla="*/ 368 w 409"/>
                    <a:gd name="T15" fmla="*/ 0 h 96"/>
                    <a:gd name="T16" fmla="*/ 386 w 409"/>
                    <a:gd name="T17" fmla="*/ 0 h 96"/>
                    <a:gd name="T18" fmla="*/ 399 w 409"/>
                    <a:gd name="T19" fmla="*/ 3 h 96"/>
                    <a:gd name="T20" fmla="*/ 407 w 409"/>
                    <a:gd name="T21" fmla="*/ 10 h 96"/>
                    <a:gd name="T22" fmla="*/ 409 w 409"/>
                    <a:gd name="T23" fmla="*/ 20 h 96"/>
                    <a:gd name="T24" fmla="*/ 407 w 409"/>
                    <a:gd name="T25" fmla="*/ 28 h 96"/>
                    <a:gd name="T26" fmla="*/ 405 w 409"/>
                    <a:gd name="T27" fmla="*/ 35 h 96"/>
                    <a:gd name="T28" fmla="*/ 403 w 409"/>
                    <a:gd name="T29" fmla="*/ 40 h 96"/>
                    <a:gd name="T30" fmla="*/ 397 w 409"/>
                    <a:gd name="T31" fmla="*/ 45 h 96"/>
                    <a:gd name="T32" fmla="*/ 390 w 409"/>
                    <a:gd name="T33" fmla="*/ 49 h 96"/>
                    <a:gd name="T34" fmla="*/ 378 w 409"/>
                    <a:gd name="T35" fmla="*/ 50 h 96"/>
                    <a:gd name="T36" fmla="*/ 360 w 409"/>
                    <a:gd name="T37" fmla="*/ 54 h 96"/>
                    <a:gd name="T38" fmla="*/ 341 w 409"/>
                    <a:gd name="T39" fmla="*/ 57 h 96"/>
                    <a:gd name="T40" fmla="*/ 315 w 409"/>
                    <a:gd name="T41" fmla="*/ 62 h 96"/>
                    <a:gd name="T42" fmla="*/ 288 w 409"/>
                    <a:gd name="T43" fmla="*/ 67 h 96"/>
                    <a:gd name="T44" fmla="*/ 255 w 409"/>
                    <a:gd name="T45" fmla="*/ 73 h 96"/>
                    <a:gd name="T46" fmla="*/ 219 w 409"/>
                    <a:gd name="T47" fmla="*/ 78 h 96"/>
                    <a:gd name="T48" fmla="*/ 184 w 409"/>
                    <a:gd name="T49" fmla="*/ 83 h 96"/>
                    <a:gd name="T50" fmla="*/ 153 w 409"/>
                    <a:gd name="T51" fmla="*/ 86 h 96"/>
                    <a:gd name="T52" fmla="*/ 121 w 409"/>
                    <a:gd name="T53" fmla="*/ 89 h 96"/>
                    <a:gd name="T54" fmla="*/ 94 w 409"/>
                    <a:gd name="T55" fmla="*/ 93 h 96"/>
                    <a:gd name="T56" fmla="*/ 69 w 409"/>
                    <a:gd name="T57" fmla="*/ 95 h 96"/>
                    <a:gd name="T58" fmla="*/ 45 w 409"/>
                    <a:gd name="T59" fmla="*/ 95 h 96"/>
                    <a:gd name="T60" fmla="*/ 24 w 409"/>
                    <a:gd name="T61" fmla="*/ 95 h 96"/>
                    <a:gd name="T62" fmla="*/ 8 w 409"/>
                    <a:gd name="T63" fmla="*/ 76 h 96"/>
                    <a:gd name="T64" fmla="*/ 24 w 409"/>
                    <a:gd name="T65" fmla="*/ 52 h 96"/>
                    <a:gd name="T66" fmla="*/ 71 w 409"/>
                    <a:gd name="T67" fmla="*/ 47 h 96"/>
                    <a:gd name="T68" fmla="*/ 121 w 409"/>
                    <a:gd name="T69" fmla="*/ 40 h 96"/>
                    <a:gd name="T70" fmla="*/ 176 w 409"/>
                    <a:gd name="T71" fmla="*/ 30 h 96"/>
                    <a:gd name="T72" fmla="*/ 204 w 409"/>
                    <a:gd name="T73" fmla="*/ 25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09" h="96">
                      <a:moveTo>
                        <a:pt x="204" y="25"/>
                      </a:moveTo>
                      <a:lnTo>
                        <a:pt x="219" y="22"/>
                      </a:lnTo>
                      <a:lnTo>
                        <a:pt x="233" y="18"/>
                      </a:lnTo>
                      <a:lnTo>
                        <a:pt x="247" y="16"/>
                      </a:lnTo>
                      <a:lnTo>
                        <a:pt x="258" y="13"/>
                      </a:lnTo>
                      <a:lnTo>
                        <a:pt x="270" y="11"/>
                      </a:lnTo>
                      <a:lnTo>
                        <a:pt x="282" y="10"/>
                      </a:lnTo>
                      <a:lnTo>
                        <a:pt x="294" y="8"/>
                      </a:lnTo>
                      <a:lnTo>
                        <a:pt x="303" y="6"/>
                      </a:lnTo>
                      <a:lnTo>
                        <a:pt x="313" y="5"/>
                      </a:lnTo>
                      <a:lnTo>
                        <a:pt x="323" y="3"/>
                      </a:lnTo>
                      <a:lnTo>
                        <a:pt x="331" y="1"/>
                      </a:lnTo>
                      <a:lnTo>
                        <a:pt x="339" y="1"/>
                      </a:lnTo>
                      <a:lnTo>
                        <a:pt x="347" y="0"/>
                      </a:lnTo>
                      <a:lnTo>
                        <a:pt x="354" y="0"/>
                      </a:lnTo>
                      <a:lnTo>
                        <a:pt x="368" y="0"/>
                      </a:lnTo>
                      <a:lnTo>
                        <a:pt x="378" y="0"/>
                      </a:lnTo>
                      <a:lnTo>
                        <a:pt x="386" y="0"/>
                      </a:lnTo>
                      <a:lnTo>
                        <a:pt x="393" y="1"/>
                      </a:lnTo>
                      <a:lnTo>
                        <a:pt x="399" y="3"/>
                      </a:lnTo>
                      <a:lnTo>
                        <a:pt x="403" y="6"/>
                      </a:lnTo>
                      <a:lnTo>
                        <a:pt x="407" y="10"/>
                      </a:lnTo>
                      <a:lnTo>
                        <a:pt x="409" y="13"/>
                      </a:lnTo>
                      <a:lnTo>
                        <a:pt x="409" y="20"/>
                      </a:lnTo>
                      <a:lnTo>
                        <a:pt x="409" y="25"/>
                      </a:lnTo>
                      <a:lnTo>
                        <a:pt x="407" y="28"/>
                      </a:lnTo>
                      <a:lnTo>
                        <a:pt x="407" y="32"/>
                      </a:lnTo>
                      <a:lnTo>
                        <a:pt x="405" y="35"/>
                      </a:lnTo>
                      <a:lnTo>
                        <a:pt x="405" y="39"/>
                      </a:lnTo>
                      <a:lnTo>
                        <a:pt x="403" y="40"/>
                      </a:lnTo>
                      <a:lnTo>
                        <a:pt x="399" y="45"/>
                      </a:lnTo>
                      <a:lnTo>
                        <a:pt x="397" y="45"/>
                      </a:lnTo>
                      <a:lnTo>
                        <a:pt x="393" y="47"/>
                      </a:lnTo>
                      <a:lnTo>
                        <a:pt x="390" y="49"/>
                      </a:lnTo>
                      <a:lnTo>
                        <a:pt x="384" y="49"/>
                      </a:lnTo>
                      <a:lnTo>
                        <a:pt x="378" y="50"/>
                      </a:lnTo>
                      <a:lnTo>
                        <a:pt x="370" y="52"/>
                      </a:lnTo>
                      <a:lnTo>
                        <a:pt x="360" y="54"/>
                      </a:lnTo>
                      <a:lnTo>
                        <a:pt x="352" y="56"/>
                      </a:lnTo>
                      <a:lnTo>
                        <a:pt x="341" y="57"/>
                      </a:lnTo>
                      <a:lnTo>
                        <a:pt x="329" y="61"/>
                      </a:lnTo>
                      <a:lnTo>
                        <a:pt x="315" y="62"/>
                      </a:lnTo>
                      <a:lnTo>
                        <a:pt x="302" y="64"/>
                      </a:lnTo>
                      <a:lnTo>
                        <a:pt x="288" y="67"/>
                      </a:lnTo>
                      <a:lnTo>
                        <a:pt x="272" y="69"/>
                      </a:lnTo>
                      <a:lnTo>
                        <a:pt x="255" y="73"/>
                      </a:lnTo>
                      <a:lnTo>
                        <a:pt x="237" y="76"/>
                      </a:lnTo>
                      <a:lnTo>
                        <a:pt x="219" y="78"/>
                      </a:lnTo>
                      <a:lnTo>
                        <a:pt x="202" y="81"/>
                      </a:lnTo>
                      <a:lnTo>
                        <a:pt x="184" y="83"/>
                      </a:lnTo>
                      <a:lnTo>
                        <a:pt x="168" y="84"/>
                      </a:lnTo>
                      <a:lnTo>
                        <a:pt x="153" y="86"/>
                      </a:lnTo>
                      <a:lnTo>
                        <a:pt x="137" y="88"/>
                      </a:lnTo>
                      <a:lnTo>
                        <a:pt x="121" y="89"/>
                      </a:lnTo>
                      <a:lnTo>
                        <a:pt x="108" y="91"/>
                      </a:lnTo>
                      <a:lnTo>
                        <a:pt x="94" y="93"/>
                      </a:lnTo>
                      <a:lnTo>
                        <a:pt x="82" y="93"/>
                      </a:lnTo>
                      <a:lnTo>
                        <a:pt x="69" y="95"/>
                      </a:lnTo>
                      <a:lnTo>
                        <a:pt x="57" y="95"/>
                      </a:lnTo>
                      <a:lnTo>
                        <a:pt x="45" y="95"/>
                      </a:lnTo>
                      <a:lnTo>
                        <a:pt x="33" y="95"/>
                      </a:lnTo>
                      <a:lnTo>
                        <a:pt x="24" y="95"/>
                      </a:lnTo>
                      <a:lnTo>
                        <a:pt x="14" y="96"/>
                      </a:lnTo>
                      <a:lnTo>
                        <a:pt x="8" y="76"/>
                      </a:lnTo>
                      <a:lnTo>
                        <a:pt x="0" y="56"/>
                      </a:lnTo>
                      <a:lnTo>
                        <a:pt x="24" y="52"/>
                      </a:lnTo>
                      <a:lnTo>
                        <a:pt x="47" y="50"/>
                      </a:lnTo>
                      <a:lnTo>
                        <a:pt x="71" y="47"/>
                      </a:lnTo>
                      <a:lnTo>
                        <a:pt x="96" y="44"/>
                      </a:lnTo>
                      <a:lnTo>
                        <a:pt x="121" y="40"/>
                      </a:lnTo>
                      <a:lnTo>
                        <a:pt x="147" y="35"/>
                      </a:lnTo>
                      <a:lnTo>
                        <a:pt x="176" y="30"/>
                      </a:lnTo>
                      <a:lnTo>
                        <a:pt x="204" y="25"/>
                      </a:lnTo>
                      <a:lnTo>
                        <a:pt x="204" y="25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3" name="组合 112"/>
            <p:cNvGrpSpPr/>
            <p:nvPr/>
          </p:nvGrpSpPr>
          <p:grpSpPr>
            <a:xfrm>
              <a:off x="2765634" y="4027318"/>
              <a:ext cx="507365" cy="509905"/>
              <a:chOff x="2082138" y="3511753"/>
              <a:chExt cx="507365" cy="509905"/>
            </a:xfrm>
          </p:grpSpPr>
          <p:pic>
            <p:nvPicPr>
              <p:cNvPr id="117" name="图片 116"/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82138" y="3511753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18" name="组合 117"/>
              <p:cNvGrpSpPr/>
              <p:nvPr/>
            </p:nvGrpSpPr>
            <p:grpSpPr>
              <a:xfrm>
                <a:off x="2258280" y="3620654"/>
                <a:ext cx="189959" cy="144493"/>
                <a:chOff x="1804988" y="2681288"/>
                <a:chExt cx="484187" cy="368299"/>
              </a:xfrm>
              <a:solidFill>
                <a:srgbClr val="FF0000"/>
              </a:solidFill>
            </p:grpSpPr>
            <p:sp>
              <p:nvSpPr>
                <p:cNvPr id="119" name="Freeform 67"/>
                <p:cNvSpPr/>
                <p:nvPr/>
              </p:nvSpPr>
              <p:spPr bwMode="auto">
                <a:xfrm>
                  <a:off x="1804988" y="2733675"/>
                  <a:ext cx="128588" cy="315912"/>
                </a:xfrm>
                <a:custGeom>
                  <a:avLst/>
                  <a:gdLst>
                    <a:gd name="T0" fmla="*/ 113 w 160"/>
                    <a:gd name="T1" fmla="*/ 29 h 397"/>
                    <a:gd name="T2" fmla="*/ 115 w 160"/>
                    <a:gd name="T3" fmla="*/ 47 h 397"/>
                    <a:gd name="T4" fmla="*/ 119 w 160"/>
                    <a:gd name="T5" fmla="*/ 69 h 397"/>
                    <a:gd name="T6" fmla="*/ 123 w 160"/>
                    <a:gd name="T7" fmla="*/ 95 h 397"/>
                    <a:gd name="T8" fmla="*/ 127 w 160"/>
                    <a:gd name="T9" fmla="*/ 120 h 397"/>
                    <a:gd name="T10" fmla="*/ 131 w 160"/>
                    <a:gd name="T11" fmla="*/ 149 h 397"/>
                    <a:gd name="T12" fmla="*/ 137 w 160"/>
                    <a:gd name="T13" fmla="*/ 181 h 397"/>
                    <a:gd name="T14" fmla="*/ 143 w 160"/>
                    <a:gd name="T15" fmla="*/ 215 h 397"/>
                    <a:gd name="T16" fmla="*/ 147 w 160"/>
                    <a:gd name="T17" fmla="*/ 251 h 397"/>
                    <a:gd name="T18" fmla="*/ 151 w 160"/>
                    <a:gd name="T19" fmla="*/ 285 h 397"/>
                    <a:gd name="T20" fmla="*/ 154 w 160"/>
                    <a:gd name="T21" fmla="*/ 314 h 397"/>
                    <a:gd name="T22" fmla="*/ 156 w 160"/>
                    <a:gd name="T23" fmla="*/ 338 h 397"/>
                    <a:gd name="T24" fmla="*/ 158 w 160"/>
                    <a:gd name="T25" fmla="*/ 358 h 397"/>
                    <a:gd name="T26" fmla="*/ 160 w 160"/>
                    <a:gd name="T27" fmla="*/ 373 h 397"/>
                    <a:gd name="T28" fmla="*/ 160 w 160"/>
                    <a:gd name="T29" fmla="*/ 383 h 397"/>
                    <a:gd name="T30" fmla="*/ 158 w 160"/>
                    <a:gd name="T31" fmla="*/ 390 h 397"/>
                    <a:gd name="T32" fmla="*/ 156 w 160"/>
                    <a:gd name="T33" fmla="*/ 394 h 397"/>
                    <a:gd name="T34" fmla="*/ 149 w 160"/>
                    <a:gd name="T35" fmla="*/ 395 h 397"/>
                    <a:gd name="T36" fmla="*/ 141 w 160"/>
                    <a:gd name="T37" fmla="*/ 397 h 397"/>
                    <a:gd name="T38" fmla="*/ 137 w 160"/>
                    <a:gd name="T39" fmla="*/ 395 h 397"/>
                    <a:gd name="T40" fmla="*/ 133 w 160"/>
                    <a:gd name="T41" fmla="*/ 392 h 397"/>
                    <a:gd name="T42" fmla="*/ 129 w 160"/>
                    <a:gd name="T43" fmla="*/ 389 h 397"/>
                    <a:gd name="T44" fmla="*/ 125 w 160"/>
                    <a:gd name="T45" fmla="*/ 382 h 397"/>
                    <a:gd name="T46" fmla="*/ 123 w 160"/>
                    <a:gd name="T47" fmla="*/ 373 h 397"/>
                    <a:gd name="T48" fmla="*/ 119 w 160"/>
                    <a:gd name="T49" fmla="*/ 361 h 397"/>
                    <a:gd name="T50" fmla="*/ 115 w 160"/>
                    <a:gd name="T51" fmla="*/ 349 h 397"/>
                    <a:gd name="T52" fmla="*/ 111 w 160"/>
                    <a:gd name="T53" fmla="*/ 336 h 397"/>
                    <a:gd name="T54" fmla="*/ 102 w 160"/>
                    <a:gd name="T55" fmla="*/ 302 h 397"/>
                    <a:gd name="T56" fmla="*/ 92 w 160"/>
                    <a:gd name="T57" fmla="*/ 266 h 397"/>
                    <a:gd name="T58" fmla="*/ 80 w 160"/>
                    <a:gd name="T59" fmla="*/ 224 h 397"/>
                    <a:gd name="T60" fmla="*/ 70 w 160"/>
                    <a:gd name="T61" fmla="*/ 178 h 397"/>
                    <a:gd name="T62" fmla="*/ 64 w 160"/>
                    <a:gd name="T63" fmla="*/ 154 h 397"/>
                    <a:gd name="T64" fmla="*/ 59 w 160"/>
                    <a:gd name="T65" fmla="*/ 132 h 397"/>
                    <a:gd name="T66" fmla="*/ 53 w 160"/>
                    <a:gd name="T67" fmla="*/ 113 h 397"/>
                    <a:gd name="T68" fmla="*/ 47 w 160"/>
                    <a:gd name="T69" fmla="*/ 97 h 397"/>
                    <a:gd name="T70" fmla="*/ 41 w 160"/>
                    <a:gd name="T71" fmla="*/ 83 h 397"/>
                    <a:gd name="T72" fmla="*/ 35 w 160"/>
                    <a:gd name="T73" fmla="*/ 71 h 397"/>
                    <a:gd name="T74" fmla="*/ 29 w 160"/>
                    <a:gd name="T75" fmla="*/ 63 h 397"/>
                    <a:gd name="T76" fmla="*/ 23 w 160"/>
                    <a:gd name="T77" fmla="*/ 56 h 397"/>
                    <a:gd name="T78" fmla="*/ 14 w 160"/>
                    <a:gd name="T79" fmla="*/ 44 h 397"/>
                    <a:gd name="T80" fmla="*/ 8 w 160"/>
                    <a:gd name="T81" fmla="*/ 32 h 397"/>
                    <a:gd name="T82" fmla="*/ 2 w 160"/>
                    <a:gd name="T83" fmla="*/ 24 h 397"/>
                    <a:gd name="T84" fmla="*/ 0 w 160"/>
                    <a:gd name="T85" fmla="*/ 15 h 397"/>
                    <a:gd name="T86" fmla="*/ 2 w 160"/>
                    <a:gd name="T87" fmla="*/ 10 h 397"/>
                    <a:gd name="T88" fmla="*/ 4 w 160"/>
                    <a:gd name="T89" fmla="*/ 7 h 397"/>
                    <a:gd name="T90" fmla="*/ 10 w 160"/>
                    <a:gd name="T91" fmla="*/ 3 h 397"/>
                    <a:gd name="T92" fmla="*/ 19 w 160"/>
                    <a:gd name="T93" fmla="*/ 0 h 397"/>
                    <a:gd name="T94" fmla="*/ 23 w 160"/>
                    <a:gd name="T95" fmla="*/ 0 h 397"/>
                    <a:gd name="T96" fmla="*/ 31 w 160"/>
                    <a:gd name="T97" fmla="*/ 0 h 397"/>
                    <a:gd name="T98" fmla="*/ 39 w 160"/>
                    <a:gd name="T99" fmla="*/ 1 h 397"/>
                    <a:gd name="T100" fmla="*/ 51 w 160"/>
                    <a:gd name="T101" fmla="*/ 3 h 397"/>
                    <a:gd name="T102" fmla="*/ 78 w 160"/>
                    <a:gd name="T103" fmla="*/ 10 h 397"/>
                    <a:gd name="T104" fmla="*/ 111 w 160"/>
                    <a:gd name="T105" fmla="*/ 20 h 3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60" h="397">
                      <a:moveTo>
                        <a:pt x="111" y="20"/>
                      </a:moveTo>
                      <a:lnTo>
                        <a:pt x="113" y="29"/>
                      </a:lnTo>
                      <a:lnTo>
                        <a:pt x="113" y="37"/>
                      </a:lnTo>
                      <a:lnTo>
                        <a:pt x="115" y="47"/>
                      </a:lnTo>
                      <a:lnTo>
                        <a:pt x="117" y="59"/>
                      </a:lnTo>
                      <a:lnTo>
                        <a:pt x="119" y="69"/>
                      </a:lnTo>
                      <a:lnTo>
                        <a:pt x="121" y="81"/>
                      </a:lnTo>
                      <a:lnTo>
                        <a:pt x="123" y="95"/>
                      </a:lnTo>
                      <a:lnTo>
                        <a:pt x="125" y="107"/>
                      </a:lnTo>
                      <a:lnTo>
                        <a:pt x="127" y="120"/>
                      </a:lnTo>
                      <a:lnTo>
                        <a:pt x="129" y="136"/>
                      </a:lnTo>
                      <a:lnTo>
                        <a:pt x="131" y="149"/>
                      </a:lnTo>
                      <a:lnTo>
                        <a:pt x="135" y="166"/>
                      </a:lnTo>
                      <a:lnTo>
                        <a:pt x="137" y="181"/>
                      </a:lnTo>
                      <a:lnTo>
                        <a:pt x="139" y="198"/>
                      </a:lnTo>
                      <a:lnTo>
                        <a:pt x="143" y="215"/>
                      </a:lnTo>
                      <a:lnTo>
                        <a:pt x="145" y="234"/>
                      </a:lnTo>
                      <a:lnTo>
                        <a:pt x="147" y="251"/>
                      </a:lnTo>
                      <a:lnTo>
                        <a:pt x="149" y="270"/>
                      </a:lnTo>
                      <a:lnTo>
                        <a:pt x="151" y="285"/>
                      </a:lnTo>
                      <a:lnTo>
                        <a:pt x="152" y="300"/>
                      </a:lnTo>
                      <a:lnTo>
                        <a:pt x="154" y="314"/>
                      </a:lnTo>
                      <a:lnTo>
                        <a:pt x="156" y="327"/>
                      </a:lnTo>
                      <a:lnTo>
                        <a:pt x="156" y="338"/>
                      </a:lnTo>
                      <a:lnTo>
                        <a:pt x="158" y="348"/>
                      </a:lnTo>
                      <a:lnTo>
                        <a:pt x="158" y="358"/>
                      </a:lnTo>
                      <a:lnTo>
                        <a:pt x="160" y="366"/>
                      </a:lnTo>
                      <a:lnTo>
                        <a:pt x="160" y="373"/>
                      </a:lnTo>
                      <a:lnTo>
                        <a:pt x="160" y="378"/>
                      </a:lnTo>
                      <a:lnTo>
                        <a:pt x="160" y="383"/>
                      </a:lnTo>
                      <a:lnTo>
                        <a:pt x="160" y="387"/>
                      </a:lnTo>
                      <a:lnTo>
                        <a:pt x="158" y="390"/>
                      </a:lnTo>
                      <a:lnTo>
                        <a:pt x="158" y="392"/>
                      </a:lnTo>
                      <a:lnTo>
                        <a:pt x="156" y="394"/>
                      </a:lnTo>
                      <a:lnTo>
                        <a:pt x="154" y="394"/>
                      </a:lnTo>
                      <a:lnTo>
                        <a:pt x="149" y="395"/>
                      </a:lnTo>
                      <a:lnTo>
                        <a:pt x="145" y="397"/>
                      </a:lnTo>
                      <a:lnTo>
                        <a:pt x="141" y="397"/>
                      </a:lnTo>
                      <a:lnTo>
                        <a:pt x="139" y="397"/>
                      </a:lnTo>
                      <a:lnTo>
                        <a:pt x="137" y="395"/>
                      </a:lnTo>
                      <a:lnTo>
                        <a:pt x="135" y="394"/>
                      </a:lnTo>
                      <a:lnTo>
                        <a:pt x="133" y="392"/>
                      </a:lnTo>
                      <a:lnTo>
                        <a:pt x="131" y="390"/>
                      </a:lnTo>
                      <a:lnTo>
                        <a:pt x="129" y="389"/>
                      </a:lnTo>
                      <a:lnTo>
                        <a:pt x="127" y="385"/>
                      </a:lnTo>
                      <a:lnTo>
                        <a:pt x="125" y="382"/>
                      </a:lnTo>
                      <a:lnTo>
                        <a:pt x="123" y="377"/>
                      </a:lnTo>
                      <a:lnTo>
                        <a:pt x="123" y="373"/>
                      </a:lnTo>
                      <a:lnTo>
                        <a:pt x="121" y="368"/>
                      </a:lnTo>
                      <a:lnTo>
                        <a:pt x="119" y="361"/>
                      </a:lnTo>
                      <a:lnTo>
                        <a:pt x="117" y="356"/>
                      </a:lnTo>
                      <a:lnTo>
                        <a:pt x="115" y="349"/>
                      </a:lnTo>
                      <a:lnTo>
                        <a:pt x="113" y="343"/>
                      </a:lnTo>
                      <a:lnTo>
                        <a:pt x="111" y="336"/>
                      </a:lnTo>
                      <a:lnTo>
                        <a:pt x="107" y="319"/>
                      </a:lnTo>
                      <a:lnTo>
                        <a:pt x="102" y="302"/>
                      </a:lnTo>
                      <a:lnTo>
                        <a:pt x="96" y="285"/>
                      </a:lnTo>
                      <a:lnTo>
                        <a:pt x="92" y="266"/>
                      </a:lnTo>
                      <a:lnTo>
                        <a:pt x="86" y="246"/>
                      </a:lnTo>
                      <a:lnTo>
                        <a:pt x="80" y="224"/>
                      </a:lnTo>
                      <a:lnTo>
                        <a:pt x="76" y="202"/>
                      </a:lnTo>
                      <a:lnTo>
                        <a:pt x="70" y="178"/>
                      </a:lnTo>
                      <a:lnTo>
                        <a:pt x="68" y="164"/>
                      </a:lnTo>
                      <a:lnTo>
                        <a:pt x="64" y="154"/>
                      </a:lnTo>
                      <a:lnTo>
                        <a:pt x="62" y="142"/>
                      </a:lnTo>
                      <a:lnTo>
                        <a:pt x="59" y="132"/>
                      </a:lnTo>
                      <a:lnTo>
                        <a:pt x="57" y="122"/>
                      </a:lnTo>
                      <a:lnTo>
                        <a:pt x="53" y="113"/>
                      </a:lnTo>
                      <a:lnTo>
                        <a:pt x="51" y="105"/>
                      </a:lnTo>
                      <a:lnTo>
                        <a:pt x="47" y="97"/>
                      </a:lnTo>
                      <a:lnTo>
                        <a:pt x="43" y="90"/>
                      </a:lnTo>
                      <a:lnTo>
                        <a:pt x="41" y="83"/>
                      </a:lnTo>
                      <a:lnTo>
                        <a:pt x="37" y="76"/>
                      </a:lnTo>
                      <a:lnTo>
                        <a:pt x="35" y="71"/>
                      </a:lnTo>
                      <a:lnTo>
                        <a:pt x="31" y="66"/>
                      </a:lnTo>
                      <a:lnTo>
                        <a:pt x="29" y="63"/>
                      </a:lnTo>
                      <a:lnTo>
                        <a:pt x="25" y="57"/>
                      </a:lnTo>
                      <a:lnTo>
                        <a:pt x="23" y="56"/>
                      </a:lnTo>
                      <a:lnTo>
                        <a:pt x="19" y="49"/>
                      </a:lnTo>
                      <a:lnTo>
                        <a:pt x="14" y="44"/>
                      </a:lnTo>
                      <a:lnTo>
                        <a:pt x="10" y="37"/>
                      </a:lnTo>
                      <a:lnTo>
                        <a:pt x="8" y="32"/>
                      </a:lnTo>
                      <a:lnTo>
                        <a:pt x="4" y="27"/>
                      </a:lnTo>
                      <a:lnTo>
                        <a:pt x="2" y="24"/>
                      </a:lnTo>
                      <a:lnTo>
                        <a:pt x="0" y="18"/>
                      </a:lnTo>
                      <a:lnTo>
                        <a:pt x="0" y="15"/>
                      </a:lnTo>
                      <a:lnTo>
                        <a:pt x="0" y="12"/>
                      </a:lnTo>
                      <a:lnTo>
                        <a:pt x="2" y="10"/>
                      </a:lnTo>
                      <a:lnTo>
                        <a:pt x="2" y="8"/>
                      </a:lnTo>
                      <a:lnTo>
                        <a:pt x="4" y="7"/>
                      </a:lnTo>
                      <a:lnTo>
                        <a:pt x="8" y="5"/>
                      </a:lnTo>
                      <a:lnTo>
                        <a:pt x="10" y="3"/>
                      </a:lnTo>
                      <a:lnTo>
                        <a:pt x="14" y="1"/>
                      </a:lnTo>
                      <a:lnTo>
                        <a:pt x="19" y="0"/>
                      </a:lnTo>
                      <a:lnTo>
                        <a:pt x="21" y="0"/>
                      </a:lnTo>
                      <a:lnTo>
                        <a:pt x="23" y="0"/>
                      </a:lnTo>
                      <a:lnTo>
                        <a:pt x="27" y="0"/>
                      </a:lnTo>
                      <a:lnTo>
                        <a:pt x="31" y="0"/>
                      </a:lnTo>
                      <a:lnTo>
                        <a:pt x="35" y="0"/>
                      </a:lnTo>
                      <a:lnTo>
                        <a:pt x="39" y="1"/>
                      </a:lnTo>
                      <a:lnTo>
                        <a:pt x="45" y="1"/>
                      </a:lnTo>
                      <a:lnTo>
                        <a:pt x="51" y="3"/>
                      </a:lnTo>
                      <a:lnTo>
                        <a:pt x="62" y="7"/>
                      </a:lnTo>
                      <a:lnTo>
                        <a:pt x="78" y="10"/>
                      </a:lnTo>
                      <a:lnTo>
                        <a:pt x="94" y="13"/>
                      </a:lnTo>
                      <a:lnTo>
                        <a:pt x="111" y="20"/>
                      </a:lnTo>
                      <a:lnTo>
                        <a:pt x="111" y="20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0" name="Freeform 68"/>
                <p:cNvSpPr/>
                <p:nvPr/>
              </p:nvSpPr>
              <p:spPr bwMode="auto">
                <a:xfrm>
                  <a:off x="1854200" y="2681288"/>
                  <a:ext cx="434975" cy="290512"/>
                </a:xfrm>
                <a:custGeom>
                  <a:avLst/>
                  <a:gdLst>
                    <a:gd name="T0" fmla="*/ 374 w 548"/>
                    <a:gd name="T1" fmla="*/ 334 h 366"/>
                    <a:gd name="T2" fmla="*/ 384 w 548"/>
                    <a:gd name="T3" fmla="*/ 290 h 366"/>
                    <a:gd name="T4" fmla="*/ 392 w 548"/>
                    <a:gd name="T5" fmla="*/ 251 h 366"/>
                    <a:gd name="T6" fmla="*/ 398 w 548"/>
                    <a:gd name="T7" fmla="*/ 215 h 366"/>
                    <a:gd name="T8" fmla="*/ 404 w 548"/>
                    <a:gd name="T9" fmla="*/ 185 h 366"/>
                    <a:gd name="T10" fmla="*/ 408 w 548"/>
                    <a:gd name="T11" fmla="*/ 159 h 366"/>
                    <a:gd name="T12" fmla="*/ 409 w 548"/>
                    <a:gd name="T13" fmla="*/ 137 h 366"/>
                    <a:gd name="T14" fmla="*/ 411 w 548"/>
                    <a:gd name="T15" fmla="*/ 118 h 366"/>
                    <a:gd name="T16" fmla="*/ 411 w 548"/>
                    <a:gd name="T17" fmla="*/ 105 h 366"/>
                    <a:gd name="T18" fmla="*/ 411 w 548"/>
                    <a:gd name="T19" fmla="*/ 95 h 366"/>
                    <a:gd name="T20" fmla="*/ 409 w 548"/>
                    <a:gd name="T21" fmla="*/ 91 h 366"/>
                    <a:gd name="T22" fmla="*/ 382 w 548"/>
                    <a:gd name="T23" fmla="*/ 81 h 366"/>
                    <a:gd name="T24" fmla="*/ 368 w 548"/>
                    <a:gd name="T25" fmla="*/ 81 h 366"/>
                    <a:gd name="T26" fmla="*/ 355 w 548"/>
                    <a:gd name="T27" fmla="*/ 81 h 366"/>
                    <a:gd name="T28" fmla="*/ 333 w 548"/>
                    <a:gd name="T29" fmla="*/ 83 h 366"/>
                    <a:gd name="T30" fmla="*/ 302 w 548"/>
                    <a:gd name="T31" fmla="*/ 88 h 366"/>
                    <a:gd name="T32" fmla="*/ 265 w 548"/>
                    <a:gd name="T33" fmla="*/ 93 h 366"/>
                    <a:gd name="T34" fmla="*/ 220 w 548"/>
                    <a:gd name="T35" fmla="*/ 101 h 366"/>
                    <a:gd name="T36" fmla="*/ 128 w 548"/>
                    <a:gd name="T37" fmla="*/ 117 h 366"/>
                    <a:gd name="T38" fmla="*/ 47 w 548"/>
                    <a:gd name="T39" fmla="*/ 129 h 366"/>
                    <a:gd name="T40" fmla="*/ 0 w 548"/>
                    <a:gd name="T41" fmla="*/ 81 h 366"/>
                    <a:gd name="T42" fmla="*/ 67 w 548"/>
                    <a:gd name="T43" fmla="*/ 78 h 366"/>
                    <a:gd name="T44" fmla="*/ 130 w 548"/>
                    <a:gd name="T45" fmla="*/ 73 h 366"/>
                    <a:gd name="T46" fmla="*/ 206 w 548"/>
                    <a:gd name="T47" fmla="*/ 57 h 366"/>
                    <a:gd name="T48" fmla="*/ 292 w 548"/>
                    <a:gd name="T49" fmla="*/ 42 h 366"/>
                    <a:gd name="T50" fmla="*/ 335 w 548"/>
                    <a:gd name="T51" fmla="*/ 35 h 366"/>
                    <a:gd name="T52" fmla="*/ 368 w 548"/>
                    <a:gd name="T53" fmla="*/ 25 h 366"/>
                    <a:gd name="T54" fmla="*/ 386 w 548"/>
                    <a:gd name="T55" fmla="*/ 15 h 366"/>
                    <a:gd name="T56" fmla="*/ 398 w 548"/>
                    <a:gd name="T57" fmla="*/ 5 h 366"/>
                    <a:gd name="T58" fmla="*/ 409 w 548"/>
                    <a:gd name="T59" fmla="*/ 0 h 366"/>
                    <a:gd name="T60" fmla="*/ 425 w 548"/>
                    <a:gd name="T61" fmla="*/ 0 h 366"/>
                    <a:gd name="T62" fmla="*/ 447 w 548"/>
                    <a:gd name="T63" fmla="*/ 6 h 366"/>
                    <a:gd name="T64" fmla="*/ 480 w 548"/>
                    <a:gd name="T65" fmla="*/ 25 h 366"/>
                    <a:gd name="T66" fmla="*/ 517 w 548"/>
                    <a:gd name="T67" fmla="*/ 52 h 366"/>
                    <a:gd name="T68" fmla="*/ 541 w 548"/>
                    <a:gd name="T69" fmla="*/ 71 h 366"/>
                    <a:gd name="T70" fmla="*/ 548 w 548"/>
                    <a:gd name="T71" fmla="*/ 81 h 366"/>
                    <a:gd name="T72" fmla="*/ 544 w 548"/>
                    <a:gd name="T73" fmla="*/ 91 h 366"/>
                    <a:gd name="T74" fmla="*/ 535 w 548"/>
                    <a:gd name="T75" fmla="*/ 103 h 366"/>
                    <a:gd name="T76" fmla="*/ 525 w 548"/>
                    <a:gd name="T77" fmla="*/ 112 h 366"/>
                    <a:gd name="T78" fmla="*/ 519 w 548"/>
                    <a:gd name="T79" fmla="*/ 118 h 366"/>
                    <a:gd name="T80" fmla="*/ 513 w 548"/>
                    <a:gd name="T81" fmla="*/ 129 h 366"/>
                    <a:gd name="T82" fmla="*/ 505 w 548"/>
                    <a:gd name="T83" fmla="*/ 142 h 366"/>
                    <a:gd name="T84" fmla="*/ 498 w 548"/>
                    <a:gd name="T85" fmla="*/ 161 h 366"/>
                    <a:gd name="T86" fmla="*/ 488 w 548"/>
                    <a:gd name="T87" fmla="*/ 183 h 366"/>
                    <a:gd name="T88" fmla="*/ 476 w 548"/>
                    <a:gd name="T89" fmla="*/ 208 h 366"/>
                    <a:gd name="T90" fmla="*/ 464 w 548"/>
                    <a:gd name="T91" fmla="*/ 239 h 366"/>
                    <a:gd name="T92" fmla="*/ 453 w 548"/>
                    <a:gd name="T93" fmla="*/ 271 h 366"/>
                    <a:gd name="T94" fmla="*/ 439 w 548"/>
                    <a:gd name="T95" fmla="*/ 310 h 366"/>
                    <a:gd name="T96" fmla="*/ 368 w 548"/>
                    <a:gd name="T97" fmla="*/ 366 h 3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548" h="366">
                      <a:moveTo>
                        <a:pt x="368" y="366"/>
                      </a:moveTo>
                      <a:lnTo>
                        <a:pt x="370" y="349"/>
                      </a:lnTo>
                      <a:lnTo>
                        <a:pt x="374" y="334"/>
                      </a:lnTo>
                      <a:lnTo>
                        <a:pt x="378" y="319"/>
                      </a:lnTo>
                      <a:lnTo>
                        <a:pt x="380" y="305"/>
                      </a:lnTo>
                      <a:lnTo>
                        <a:pt x="384" y="290"/>
                      </a:lnTo>
                      <a:lnTo>
                        <a:pt x="386" y="276"/>
                      </a:lnTo>
                      <a:lnTo>
                        <a:pt x="388" y="263"/>
                      </a:lnTo>
                      <a:lnTo>
                        <a:pt x="392" y="251"/>
                      </a:lnTo>
                      <a:lnTo>
                        <a:pt x="394" y="239"/>
                      </a:lnTo>
                      <a:lnTo>
                        <a:pt x="396" y="227"/>
                      </a:lnTo>
                      <a:lnTo>
                        <a:pt x="398" y="215"/>
                      </a:lnTo>
                      <a:lnTo>
                        <a:pt x="400" y="205"/>
                      </a:lnTo>
                      <a:lnTo>
                        <a:pt x="402" y="195"/>
                      </a:lnTo>
                      <a:lnTo>
                        <a:pt x="404" y="185"/>
                      </a:lnTo>
                      <a:lnTo>
                        <a:pt x="404" y="176"/>
                      </a:lnTo>
                      <a:lnTo>
                        <a:pt x="406" y="168"/>
                      </a:lnTo>
                      <a:lnTo>
                        <a:pt x="408" y="159"/>
                      </a:lnTo>
                      <a:lnTo>
                        <a:pt x="408" y="151"/>
                      </a:lnTo>
                      <a:lnTo>
                        <a:pt x="409" y="144"/>
                      </a:lnTo>
                      <a:lnTo>
                        <a:pt x="409" y="137"/>
                      </a:lnTo>
                      <a:lnTo>
                        <a:pt x="411" y="130"/>
                      </a:lnTo>
                      <a:lnTo>
                        <a:pt x="411" y="123"/>
                      </a:lnTo>
                      <a:lnTo>
                        <a:pt x="411" y="118"/>
                      </a:lnTo>
                      <a:lnTo>
                        <a:pt x="411" y="113"/>
                      </a:lnTo>
                      <a:lnTo>
                        <a:pt x="411" y="108"/>
                      </a:lnTo>
                      <a:lnTo>
                        <a:pt x="411" y="105"/>
                      </a:lnTo>
                      <a:lnTo>
                        <a:pt x="411" y="101"/>
                      </a:lnTo>
                      <a:lnTo>
                        <a:pt x="411" y="98"/>
                      </a:lnTo>
                      <a:lnTo>
                        <a:pt x="411" y="95"/>
                      </a:lnTo>
                      <a:lnTo>
                        <a:pt x="411" y="93"/>
                      </a:lnTo>
                      <a:lnTo>
                        <a:pt x="409" y="91"/>
                      </a:lnTo>
                      <a:lnTo>
                        <a:pt x="409" y="91"/>
                      </a:lnTo>
                      <a:lnTo>
                        <a:pt x="402" y="86"/>
                      </a:lnTo>
                      <a:lnTo>
                        <a:pt x="392" y="83"/>
                      </a:lnTo>
                      <a:lnTo>
                        <a:pt x="382" y="81"/>
                      </a:lnTo>
                      <a:lnTo>
                        <a:pt x="378" y="81"/>
                      </a:lnTo>
                      <a:lnTo>
                        <a:pt x="372" y="81"/>
                      </a:lnTo>
                      <a:lnTo>
                        <a:pt x="368" y="81"/>
                      </a:lnTo>
                      <a:lnTo>
                        <a:pt x="364" y="81"/>
                      </a:lnTo>
                      <a:lnTo>
                        <a:pt x="361" y="81"/>
                      </a:lnTo>
                      <a:lnTo>
                        <a:pt x="355" y="81"/>
                      </a:lnTo>
                      <a:lnTo>
                        <a:pt x="349" y="81"/>
                      </a:lnTo>
                      <a:lnTo>
                        <a:pt x="341" y="83"/>
                      </a:lnTo>
                      <a:lnTo>
                        <a:pt x="333" y="83"/>
                      </a:lnTo>
                      <a:lnTo>
                        <a:pt x="323" y="84"/>
                      </a:lnTo>
                      <a:lnTo>
                        <a:pt x="314" y="86"/>
                      </a:lnTo>
                      <a:lnTo>
                        <a:pt x="302" y="88"/>
                      </a:lnTo>
                      <a:lnTo>
                        <a:pt x="290" y="90"/>
                      </a:lnTo>
                      <a:lnTo>
                        <a:pt x="278" y="91"/>
                      </a:lnTo>
                      <a:lnTo>
                        <a:pt x="265" y="93"/>
                      </a:lnTo>
                      <a:lnTo>
                        <a:pt x="251" y="95"/>
                      </a:lnTo>
                      <a:lnTo>
                        <a:pt x="235" y="98"/>
                      </a:lnTo>
                      <a:lnTo>
                        <a:pt x="220" y="101"/>
                      </a:lnTo>
                      <a:lnTo>
                        <a:pt x="186" y="106"/>
                      </a:lnTo>
                      <a:lnTo>
                        <a:pt x="157" y="112"/>
                      </a:lnTo>
                      <a:lnTo>
                        <a:pt x="128" y="117"/>
                      </a:lnTo>
                      <a:lnTo>
                        <a:pt x="100" y="120"/>
                      </a:lnTo>
                      <a:lnTo>
                        <a:pt x="73" y="125"/>
                      </a:lnTo>
                      <a:lnTo>
                        <a:pt x="47" y="129"/>
                      </a:lnTo>
                      <a:lnTo>
                        <a:pt x="24" y="132"/>
                      </a:lnTo>
                      <a:lnTo>
                        <a:pt x="0" y="137"/>
                      </a:lnTo>
                      <a:lnTo>
                        <a:pt x="0" y="81"/>
                      </a:lnTo>
                      <a:lnTo>
                        <a:pt x="24" y="79"/>
                      </a:lnTo>
                      <a:lnTo>
                        <a:pt x="45" y="79"/>
                      </a:lnTo>
                      <a:lnTo>
                        <a:pt x="67" y="78"/>
                      </a:lnTo>
                      <a:lnTo>
                        <a:pt x="89" y="76"/>
                      </a:lnTo>
                      <a:lnTo>
                        <a:pt x="108" y="74"/>
                      </a:lnTo>
                      <a:lnTo>
                        <a:pt x="130" y="73"/>
                      </a:lnTo>
                      <a:lnTo>
                        <a:pt x="149" y="69"/>
                      </a:lnTo>
                      <a:lnTo>
                        <a:pt x="169" y="66"/>
                      </a:lnTo>
                      <a:lnTo>
                        <a:pt x="206" y="57"/>
                      </a:lnTo>
                      <a:lnTo>
                        <a:pt x="241" y="50"/>
                      </a:lnTo>
                      <a:lnTo>
                        <a:pt x="274" y="44"/>
                      </a:lnTo>
                      <a:lnTo>
                        <a:pt x="292" y="42"/>
                      </a:lnTo>
                      <a:lnTo>
                        <a:pt x="308" y="40"/>
                      </a:lnTo>
                      <a:lnTo>
                        <a:pt x="321" y="37"/>
                      </a:lnTo>
                      <a:lnTo>
                        <a:pt x="335" y="35"/>
                      </a:lnTo>
                      <a:lnTo>
                        <a:pt x="349" y="32"/>
                      </a:lnTo>
                      <a:lnTo>
                        <a:pt x="359" y="28"/>
                      </a:lnTo>
                      <a:lnTo>
                        <a:pt x="368" y="25"/>
                      </a:lnTo>
                      <a:lnTo>
                        <a:pt x="376" y="22"/>
                      </a:lnTo>
                      <a:lnTo>
                        <a:pt x="382" y="18"/>
                      </a:lnTo>
                      <a:lnTo>
                        <a:pt x="386" y="15"/>
                      </a:lnTo>
                      <a:lnTo>
                        <a:pt x="390" y="10"/>
                      </a:lnTo>
                      <a:lnTo>
                        <a:pt x="394" y="8"/>
                      </a:lnTo>
                      <a:lnTo>
                        <a:pt x="398" y="5"/>
                      </a:lnTo>
                      <a:lnTo>
                        <a:pt x="402" y="3"/>
                      </a:lnTo>
                      <a:lnTo>
                        <a:pt x="406" y="1"/>
                      </a:lnTo>
                      <a:lnTo>
                        <a:pt x="409" y="0"/>
                      </a:lnTo>
                      <a:lnTo>
                        <a:pt x="413" y="0"/>
                      </a:lnTo>
                      <a:lnTo>
                        <a:pt x="419" y="0"/>
                      </a:lnTo>
                      <a:lnTo>
                        <a:pt x="425" y="0"/>
                      </a:lnTo>
                      <a:lnTo>
                        <a:pt x="431" y="1"/>
                      </a:lnTo>
                      <a:lnTo>
                        <a:pt x="439" y="3"/>
                      </a:lnTo>
                      <a:lnTo>
                        <a:pt x="447" y="6"/>
                      </a:lnTo>
                      <a:lnTo>
                        <a:pt x="456" y="11"/>
                      </a:lnTo>
                      <a:lnTo>
                        <a:pt x="468" y="18"/>
                      </a:lnTo>
                      <a:lnTo>
                        <a:pt x="480" y="25"/>
                      </a:lnTo>
                      <a:lnTo>
                        <a:pt x="494" y="35"/>
                      </a:lnTo>
                      <a:lnTo>
                        <a:pt x="505" y="44"/>
                      </a:lnTo>
                      <a:lnTo>
                        <a:pt x="517" y="52"/>
                      </a:lnTo>
                      <a:lnTo>
                        <a:pt x="527" y="59"/>
                      </a:lnTo>
                      <a:lnTo>
                        <a:pt x="535" y="66"/>
                      </a:lnTo>
                      <a:lnTo>
                        <a:pt x="541" y="71"/>
                      </a:lnTo>
                      <a:lnTo>
                        <a:pt x="544" y="74"/>
                      </a:lnTo>
                      <a:lnTo>
                        <a:pt x="548" y="78"/>
                      </a:lnTo>
                      <a:lnTo>
                        <a:pt x="548" y="81"/>
                      </a:lnTo>
                      <a:lnTo>
                        <a:pt x="548" y="84"/>
                      </a:lnTo>
                      <a:lnTo>
                        <a:pt x="546" y="88"/>
                      </a:lnTo>
                      <a:lnTo>
                        <a:pt x="544" y="91"/>
                      </a:lnTo>
                      <a:lnTo>
                        <a:pt x="543" y="95"/>
                      </a:lnTo>
                      <a:lnTo>
                        <a:pt x="539" y="100"/>
                      </a:lnTo>
                      <a:lnTo>
                        <a:pt x="535" y="103"/>
                      </a:lnTo>
                      <a:lnTo>
                        <a:pt x="531" y="106"/>
                      </a:lnTo>
                      <a:lnTo>
                        <a:pt x="525" y="112"/>
                      </a:lnTo>
                      <a:lnTo>
                        <a:pt x="525" y="112"/>
                      </a:lnTo>
                      <a:lnTo>
                        <a:pt x="523" y="113"/>
                      </a:lnTo>
                      <a:lnTo>
                        <a:pt x="521" y="115"/>
                      </a:lnTo>
                      <a:lnTo>
                        <a:pt x="519" y="118"/>
                      </a:lnTo>
                      <a:lnTo>
                        <a:pt x="517" y="122"/>
                      </a:lnTo>
                      <a:lnTo>
                        <a:pt x="515" y="125"/>
                      </a:lnTo>
                      <a:lnTo>
                        <a:pt x="513" y="129"/>
                      </a:lnTo>
                      <a:lnTo>
                        <a:pt x="511" y="132"/>
                      </a:lnTo>
                      <a:lnTo>
                        <a:pt x="509" y="137"/>
                      </a:lnTo>
                      <a:lnTo>
                        <a:pt x="505" y="142"/>
                      </a:lnTo>
                      <a:lnTo>
                        <a:pt x="503" y="149"/>
                      </a:lnTo>
                      <a:lnTo>
                        <a:pt x="499" y="154"/>
                      </a:lnTo>
                      <a:lnTo>
                        <a:pt x="498" y="161"/>
                      </a:lnTo>
                      <a:lnTo>
                        <a:pt x="494" y="168"/>
                      </a:lnTo>
                      <a:lnTo>
                        <a:pt x="492" y="174"/>
                      </a:lnTo>
                      <a:lnTo>
                        <a:pt x="488" y="183"/>
                      </a:lnTo>
                      <a:lnTo>
                        <a:pt x="484" y="191"/>
                      </a:lnTo>
                      <a:lnTo>
                        <a:pt x="480" y="200"/>
                      </a:lnTo>
                      <a:lnTo>
                        <a:pt x="476" y="208"/>
                      </a:lnTo>
                      <a:lnTo>
                        <a:pt x="472" y="219"/>
                      </a:lnTo>
                      <a:lnTo>
                        <a:pt x="468" y="229"/>
                      </a:lnTo>
                      <a:lnTo>
                        <a:pt x="464" y="239"/>
                      </a:lnTo>
                      <a:lnTo>
                        <a:pt x="460" y="249"/>
                      </a:lnTo>
                      <a:lnTo>
                        <a:pt x="456" y="261"/>
                      </a:lnTo>
                      <a:lnTo>
                        <a:pt x="453" y="271"/>
                      </a:lnTo>
                      <a:lnTo>
                        <a:pt x="449" y="285"/>
                      </a:lnTo>
                      <a:lnTo>
                        <a:pt x="443" y="297"/>
                      </a:lnTo>
                      <a:lnTo>
                        <a:pt x="439" y="310"/>
                      </a:lnTo>
                      <a:lnTo>
                        <a:pt x="429" y="337"/>
                      </a:lnTo>
                      <a:lnTo>
                        <a:pt x="419" y="366"/>
                      </a:lnTo>
                      <a:lnTo>
                        <a:pt x="368" y="366"/>
                      </a:lnTo>
                      <a:lnTo>
                        <a:pt x="368" y="366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4" name="组合 113"/>
            <p:cNvGrpSpPr/>
            <p:nvPr/>
          </p:nvGrpSpPr>
          <p:grpSpPr>
            <a:xfrm>
              <a:off x="2249675" y="4027318"/>
              <a:ext cx="507365" cy="509905"/>
              <a:chOff x="2082138" y="3511753"/>
              <a:chExt cx="507365" cy="509905"/>
            </a:xfrm>
          </p:grpSpPr>
          <p:pic>
            <p:nvPicPr>
              <p:cNvPr id="115" name="图片 114"/>
              <p:cNvPicPr>
                <a:picLocks noChangeAspect="1"/>
              </p:cNvPicPr>
              <p:nvPr>
                <p:custDataLst>
                  <p:tags r:id="rId11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82138" y="3511753"/>
                <a:ext cx="507365" cy="509905"/>
              </a:xfrm>
              <a:prstGeom prst="rect">
                <a:avLst/>
              </a:prstGeom>
            </p:spPr>
          </p:pic>
          <p:sp>
            <p:nvSpPr>
              <p:cNvPr id="116" name="Freeform 67"/>
              <p:cNvSpPr/>
              <p:nvPr/>
            </p:nvSpPr>
            <p:spPr bwMode="auto">
              <a:xfrm>
                <a:off x="2258275" y="3641205"/>
                <a:ext cx="50448" cy="123940"/>
              </a:xfrm>
              <a:custGeom>
                <a:avLst/>
                <a:gdLst>
                  <a:gd name="T0" fmla="*/ 113 w 160"/>
                  <a:gd name="T1" fmla="*/ 29 h 397"/>
                  <a:gd name="T2" fmla="*/ 115 w 160"/>
                  <a:gd name="T3" fmla="*/ 47 h 397"/>
                  <a:gd name="T4" fmla="*/ 119 w 160"/>
                  <a:gd name="T5" fmla="*/ 69 h 397"/>
                  <a:gd name="T6" fmla="*/ 123 w 160"/>
                  <a:gd name="T7" fmla="*/ 95 h 397"/>
                  <a:gd name="T8" fmla="*/ 127 w 160"/>
                  <a:gd name="T9" fmla="*/ 120 h 397"/>
                  <a:gd name="T10" fmla="*/ 131 w 160"/>
                  <a:gd name="T11" fmla="*/ 149 h 397"/>
                  <a:gd name="T12" fmla="*/ 137 w 160"/>
                  <a:gd name="T13" fmla="*/ 181 h 397"/>
                  <a:gd name="T14" fmla="*/ 143 w 160"/>
                  <a:gd name="T15" fmla="*/ 215 h 397"/>
                  <a:gd name="T16" fmla="*/ 147 w 160"/>
                  <a:gd name="T17" fmla="*/ 251 h 397"/>
                  <a:gd name="T18" fmla="*/ 151 w 160"/>
                  <a:gd name="T19" fmla="*/ 285 h 397"/>
                  <a:gd name="T20" fmla="*/ 154 w 160"/>
                  <a:gd name="T21" fmla="*/ 314 h 397"/>
                  <a:gd name="T22" fmla="*/ 156 w 160"/>
                  <a:gd name="T23" fmla="*/ 338 h 397"/>
                  <a:gd name="T24" fmla="*/ 158 w 160"/>
                  <a:gd name="T25" fmla="*/ 358 h 397"/>
                  <a:gd name="T26" fmla="*/ 160 w 160"/>
                  <a:gd name="T27" fmla="*/ 373 h 397"/>
                  <a:gd name="T28" fmla="*/ 160 w 160"/>
                  <a:gd name="T29" fmla="*/ 383 h 397"/>
                  <a:gd name="T30" fmla="*/ 158 w 160"/>
                  <a:gd name="T31" fmla="*/ 390 h 397"/>
                  <a:gd name="T32" fmla="*/ 156 w 160"/>
                  <a:gd name="T33" fmla="*/ 394 h 397"/>
                  <a:gd name="T34" fmla="*/ 149 w 160"/>
                  <a:gd name="T35" fmla="*/ 395 h 397"/>
                  <a:gd name="T36" fmla="*/ 141 w 160"/>
                  <a:gd name="T37" fmla="*/ 397 h 397"/>
                  <a:gd name="T38" fmla="*/ 137 w 160"/>
                  <a:gd name="T39" fmla="*/ 395 h 397"/>
                  <a:gd name="T40" fmla="*/ 133 w 160"/>
                  <a:gd name="T41" fmla="*/ 392 h 397"/>
                  <a:gd name="T42" fmla="*/ 129 w 160"/>
                  <a:gd name="T43" fmla="*/ 389 h 397"/>
                  <a:gd name="T44" fmla="*/ 125 w 160"/>
                  <a:gd name="T45" fmla="*/ 382 h 397"/>
                  <a:gd name="T46" fmla="*/ 123 w 160"/>
                  <a:gd name="T47" fmla="*/ 373 h 397"/>
                  <a:gd name="T48" fmla="*/ 119 w 160"/>
                  <a:gd name="T49" fmla="*/ 361 h 397"/>
                  <a:gd name="T50" fmla="*/ 115 w 160"/>
                  <a:gd name="T51" fmla="*/ 349 h 397"/>
                  <a:gd name="T52" fmla="*/ 111 w 160"/>
                  <a:gd name="T53" fmla="*/ 336 h 397"/>
                  <a:gd name="T54" fmla="*/ 102 w 160"/>
                  <a:gd name="T55" fmla="*/ 302 h 397"/>
                  <a:gd name="T56" fmla="*/ 92 w 160"/>
                  <a:gd name="T57" fmla="*/ 266 h 397"/>
                  <a:gd name="T58" fmla="*/ 80 w 160"/>
                  <a:gd name="T59" fmla="*/ 224 h 397"/>
                  <a:gd name="T60" fmla="*/ 70 w 160"/>
                  <a:gd name="T61" fmla="*/ 178 h 397"/>
                  <a:gd name="T62" fmla="*/ 64 w 160"/>
                  <a:gd name="T63" fmla="*/ 154 h 397"/>
                  <a:gd name="T64" fmla="*/ 59 w 160"/>
                  <a:gd name="T65" fmla="*/ 132 h 397"/>
                  <a:gd name="T66" fmla="*/ 53 w 160"/>
                  <a:gd name="T67" fmla="*/ 113 h 397"/>
                  <a:gd name="T68" fmla="*/ 47 w 160"/>
                  <a:gd name="T69" fmla="*/ 97 h 397"/>
                  <a:gd name="T70" fmla="*/ 41 w 160"/>
                  <a:gd name="T71" fmla="*/ 83 h 397"/>
                  <a:gd name="T72" fmla="*/ 35 w 160"/>
                  <a:gd name="T73" fmla="*/ 71 h 397"/>
                  <a:gd name="T74" fmla="*/ 29 w 160"/>
                  <a:gd name="T75" fmla="*/ 63 h 397"/>
                  <a:gd name="T76" fmla="*/ 23 w 160"/>
                  <a:gd name="T77" fmla="*/ 56 h 397"/>
                  <a:gd name="T78" fmla="*/ 14 w 160"/>
                  <a:gd name="T79" fmla="*/ 44 h 397"/>
                  <a:gd name="T80" fmla="*/ 8 w 160"/>
                  <a:gd name="T81" fmla="*/ 32 h 397"/>
                  <a:gd name="T82" fmla="*/ 2 w 160"/>
                  <a:gd name="T83" fmla="*/ 24 h 397"/>
                  <a:gd name="T84" fmla="*/ 0 w 160"/>
                  <a:gd name="T85" fmla="*/ 15 h 397"/>
                  <a:gd name="T86" fmla="*/ 2 w 160"/>
                  <a:gd name="T87" fmla="*/ 10 h 397"/>
                  <a:gd name="T88" fmla="*/ 4 w 160"/>
                  <a:gd name="T89" fmla="*/ 7 h 397"/>
                  <a:gd name="T90" fmla="*/ 10 w 160"/>
                  <a:gd name="T91" fmla="*/ 3 h 397"/>
                  <a:gd name="T92" fmla="*/ 19 w 160"/>
                  <a:gd name="T93" fmla="*/ 0 h 397"/>
                  <a:gd name="T94" fmla="*/ 23 w 160"/>
                  <a:gd name="T95" fmla="*/ 0 h 397"/>
                  <a:gd name="T96" fmla="*/ 31 w 160"/>
                  <a:gd name="T97" fmla="*/ 0 h 397"/>
                  <a:gd name="T98" fmla="*/ 39 w 160"/>
                  <a:gd name="T99" fmla="*/ 1 h 397"/>
                  <a:gd name="T100" fmla="*/ 51 w 160"/>
                  <a:gd name="T101" fmla="*/ 3 h 397"/>
                  <a:gd name="T102" fmla="*/ 78 w 160"/>
                  <a:gd name="T103" fmla="*/ 10 h 397"/>
                  <a:gd name="T104" fmla="*/ 111 w 160"/>
                  <a:gd name="T105" fmla="*/ 20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60" h="397">
                    <a:moveTo>
                      <a:pt x="111" y="20"/>
                    </a:moveTo>
                    <a:lnTo>
                      <a:pt x="113" y="29"/>
                    </a:lnTo>
                    <a:lnTo>
                      <a:pt x="113" y="37"/>
                    </a:lnTo>
                    <a:lnTo>
                      <a:pt x="115" y="47"/>
                    </a:lnTo>
                    <a:lnTo>
                      <a:pt x="117" y="59"/>
                    </a:lnTo>
                    <a:lnTo>
                      <a:pt x="119" y="69"/>
                    </a:lnTo>
                    <a:lnTo>
                      <a:pt x="121" y="81"/>
                    </a:lnTo>
                    <a:lnTo>
                      <a:pt x="123" y="95"/>
                    </a:lnTo>
                    <a:lnTo>
                      <a:pt x="125" y="107"/>
                    </a:lnTo>
                    <a:lnTo>
                      <a:pt x="127" y="120"/>
                    </a:lnTo>
                    <a:lnTo>
                      <a:pt x="129" y="136"/>
                    </a:lnTo>
                    <a:lnTo>
                      <a:pt x="131" y="149"/>
                    </a:lnTo>
                    <a:lnTo>
                      <a:pt x="135" y="166"/>
                    </a:lnTo>
                    <a:lnTo>
                      <a:pt x="137" y="181"/>
                    </a:lnTo>
                    <a:lnTo>
                      <a:pt x="139" y="198"/>
                    </a:lnTo>
                    <a:lnTo>
                      <a:pt x="143" y="215"/>
                    </a:lnTo>
                    <a:lnTo>
                      <a:pt x="145" y="234"/>
                    </a:lnTo>
                    <a:lnTo>
                      <a:pt x="147" y="251"/>
                    </a:lnTo>
                    <a:lnTo>
                      <a:pt x="149" y="270"/>
                    </a:lnTo>
                    <a:lnTo>
                      <a:pt x="151" y="285"/>
                    </a:lnTo>
                    <a:lnTo>
                      <a:pt x="152" y="300"/>
                    </a:lnTo>
                    <a:lnTo>
                      <a:pt x="154" y="314"/>
                    </a:lnTo>
                    <a:lnTo>
                      <a:pt x="156" y="327"/>
                    </a:lnTo>
                    <a:lnTo>
                      <a:pt x="156" y="338"/>
                    </a:lnTo>
                    <a:lnTo>
                      <a:pt x="158" y="348"/>
                    </a:lnTo>
                    <a:lnTo>
                      <a:pt x="158" y="358"/>
                    </a:lnTo>
                    <a:lnTo>
                      <a:pt x="160" y="366"/>
                    </a:lnTo>
                    <a:lnTo>
                      <a:pt x="160" y="373"/>
                    </a:lnTo>
                    <a:lnTo>
                      <a:pt x="160" y="378"/>
                    </a:lnTo>
                    <a:lnTo>
                      <a:pt x="160" y="383"/>
                    </a:lnTo>
                    <a:lnTo>
                      <a:pt x="160" y="387"/>
                    </a:lnTo>
                    <a:lnTo>
                      <a:pt x="158" y="390"/>
                    </a:lnTo>
                    <a:lnTo>
                      <a:pt x="158" y="392"/>
                    </a:lnTo>
                    <a:lnTo>
                      <a:pt x="156" y="394"/>
                    </a:lnTo>
                    <a:lnTo>
                      <a:pt x="154" y="394"/>
                    </a:lnTo>
                    <a:lnTo>
                      <a:pt x="149" y="395"/>
                    </a:lnTo>
                    <a:lnTo>
                      <a:pt x="145" y="397"/>
                    </a:lnTo>
                    <a:lnTo>
                      <a:pt x="141" y="397"/>
                    </a:lnTo>
                    <a:lnTo>
                      <a:pt x="139" y="397"/>
                    </a:lnTo>
                    <a:lnTo>
                      <a:pt x="137" y="395"/>
                    </a:lnTo>
                    <a:lnTo>
                      <a:pt x="135" y="394"/>
                    </a:lnTo>
                    <a:lnTo>
                      <a:pt x="133" y="392"/>
                    </a:lnTo>
                    <a:lnTo>
                      <a:pt x="131" y="390"/>
                    </a:lnTo>
                    <a:lnTo>
                      <a:pt x="129" y="389"/>
                    </a:lnTo>
                    <a:lnTo>
                      <a:pt x="127" y="385"/>
                    </a:lnTo>
                    <a:lnTo>
                      <a:pt x="125" y="382"/>
                    </a:lnTo>
                    <a:lnTo>
                      <a:pt x="123" y="377"/>
                    </a:lnTo>
                    <a:lnTo>
                      <a:pt x="123" y="373"/>
                    </a:lnTo>
                    <a:lnTo>
                      <a:pt x="121" y="368"/>
                    </a:lnTo>
                    <a:lnTo>
                      <a:pt x="119" y="361"/>
                    </a:lnTo>
                    <a:lnTo>
                      <a:pt x="117" y="356"/>
                    </a:lnTo>
                    <a:lnTo>
                      <a:pt x="115" y="349"/>
                    </a:lnTo>
                    <a:lnTo>
                      <a:pt x="113" y="343"/>
                    </a:lnTo>
                    <a:lnTo>
                      <a:pt x="111" y="336"/>
                    </a:lnTo>
                    <a:lnTo>
                      <a:pt x="107" y="319"/>
                    </a:lnTo>
                    <a:lnTo>
                      <a:pt x="102" y="302"/>
                    </a:lnTo>
                    <a:lnTo>
                      <a:pt x="96" y="285"/>
                    </a:lnTo>
                    <a:lnTo>
                      <a:pt x="92" y="266"/>
                    </a:lnTo>
                    <a:lnTo>
                      <a:pt x="86" y="246"/>
                    </a:lnTo>
                    <a:lnTo>
                      <a:pt x="80" y="224"/>
                    </a:lnTo>
                    <a:lnTo>
                      <a:pt x="76" y="202"/>
                    </a:lnTo>
                    <a:lnTo>
                      <a:pt x="70" y="178"/>
                    </a:lnTo>
                    <a:lnTo>
                      <a:pt x="68" y="164"/>
                    </a:lnTo>
                    <a:lnTo>
                      <a:pt x="64" y="154"/>
                    </a:lnTo>
                    <a:lnTo>
                      <a:pt x="62" y="142"/>
                    </a:lnTo>
                    <a:lnTo>
                      <a:pt x="59" y="132"/>
                    </a:lnTo>
                    <a:lnTo>
                      <a:pt x="57" y="122"/>
                    </a:lnTo>
                    <a:lnTo>
                      <a:pt x="53" y="113"/>
                    </a:lnTo>
                    <a:lnTo>
                      <a:pt x="51" y="105"/>
                    </a:lnTo>
                    <a:lnTo>
                      <a:pt x="47" y="97"/>
                    </a:lnTo>
                    <a:lnTo>
                      <a:pt x="43" y="90"/>
                    </a:lnTo>
                    <a:lnTo>
                      <a:pt x="41" y="83"/>
                    </a:lnTo>
                    <a:lnTo>
                      <a:pt x="37" y="76"/>
                    </a:lnTo>
                    <a:lnTo>
                      <a:pt x="35" y="71"/>
                    </a:lnTo>
                    <a:lnTo>
                      <a:pt x="31" y="66"/>
                    </a:lnTo>
                    <a:lnTo>
                      <a:pt x="29" y="63"/>
                    </a:lnTo>
                    <a:lnTo>
                      <a:pt x="25" y="57"/>
                    </a:lnTo>
                    <a:lnTo>
                      <a:pt x="23" y="56"/>
                    </a:lnTo>
                    <a:lnTo>
                      <a:pt x="19" y="49"/>
                    </a:lnTo>
                    <a:lnTo>
                      <a:pt x="14" y="44"/>
                    </a:lnTo>
                    <a:lnTo>
                      <a:pt x="10" y="37"/>
                    </a:lnTo>
                    <a:lnTo>
                      <a:pt x="8" y="32"/>
                    </a:lnTo>
                    <a:lnTo>
                      <a:pt x="4" y="27"/>
                    </a:lnTo>
                    <a:lnTo>
                      <a:pt x="2" y="24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0" y="12"/>
                    </a:lnTo>
                    <a:lnTo>
                      <a:pt x="2" y="10"/>
                    </a:lnTo>
                    <a:lnTo>
                      <a:pt x="2" y="8"/>
                    </a:lnTo>
                    <a:lnTo>
                      <a:pt x="4" y="7"/>
                    </a:lnTo>
                    <a:lnTo>
                      <a:pt x="8" y="5"/>
                    </a:lnTo>
                    <a:lnTo>
                      <a:pt x="10" y="3"/>
                    </a:lnTo>
                    <a:lnTo>
                      <a:pt x="14" y="1"/>
                    </a:lnTo>
                    <a:lnTo>
                      <a:pt x="19" y="0"/>
                    </a:lnTo>
                    <a:lnTo>
                      <a:pt x="21" y="0"/>
                    </a:lnTo>
                    <a:lnTo>
                      <a:pt x="23" y="0"/>
                    </a:lnTo>
                    <a:lnTo>
                      <a:pt x="27" y="0"/>
                    </a:lnTo>
                    <a:lnTo>
                      <a:pt x="31" y="0"/>
                    </a:lnTo>
                    <a:lnTo>
                      <a:pt x="35" y="0"/>
                    </a:lnTo>
                    <a:lnTo>
                      <a:pt x="39" y="1"/>
                    </a:lnTo>
                    <a:lnTo>
                      <a:pt x="45" y="1"/>
                    </a:lnTo>
                    <a:lnTo>
                      <a:pt x="51" y="3"/>
                    </a:lnTo>
                    <a:lnTo>
                      <a:pt x="62" y="7"/>
                    </a:lnTo>
                    <a:lnTo>
                      <a:pt x="78" y="10"/>
                    </a:lnTo>
                    <a:lnTo>
                      <a:pt x="94" y="13"/>
                    </a:lnTo>
                    <a:lnTo>
                      <a:pt x="111" y="20"/>
                    </a:lnTo>
                    <a:lnTo>
                      <a:pt x="111" y="20"/>
                    </a:lnTo>
                  </a:path>
                </a:pathLst>
              </a:custGeom>
              <a:solidFill>
                <a:srgbClr val="FF0000"/>
              </a:solidFill>
              <a:ln w="9525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48" name="任意多边形 147"/>
          <p:cNvSpPr/>
          <p:nvPr/>
        </p:nvSpPr>
        <p:spPr>
          <a:xfrm>
            <a:off x="2757969" y="2101830"/>
            <a:ext cx="293358" cy="468052"/>
          </a:xfrm>
          <a:custGeom>
            <a:avLst/>
            <a:gdLst>
              <a:gd name="connsiteX0" fmla="*/ 77442 w 293358"/>
              <a:gd name="connsiteY0" fmla="*/ 0 h 468052"/>
              <a:gd name="connsiteX1" fmla="*/ 293358 w 293358"/>
              <a:gd name="connsiteY1" fmla="*/ 0 h 468052"/>
              <a:gd name="connsiteX2" fmla="*/ 282753 w 293358"/>
              <a:gd name="connsiteY2" fmla="*/ 10605 h 468052"/>
              <a:gd name="connsiteX3" fmla="*/ 279151 w 293358"/>
              <a:gd name="connsiteY3" fmla="*/ 12406 h 468052"/>
              <a:gd name="connsiteX4" fmla="*/ 275549 w 293358"/>
              <a:gd name="connsiteY4" fmla="*/ 16008 h 468052"/>
              <a:gd name="connsiteX5" fmla="*/ 271947 w 293358"/>
              <a:gd name="connsiteY5" fmla="*/ 21411 h 468052"/>
              <a:gd name="connsiteX6" fmla="*/ 268345 w 293358"/>
              <a:gd name="connsiteY6" fmla="*/ 28615 h 468052"/>
              <a:gd name="connsiteX7" fmla="*/ 264743 w 293358"/>
              <a:gd name="connsiteY7" fmla="*/ 34018 h 468052"/>
              <a:gd name="connsiteX8" fmla="*/ 261141 w 293358"/>
              <a:gd name="connsiteY8" fmla="*/ 41222 h 468052"/>
              <a:gd name="connsiteX9" fmla="*/ 257539 w 293358"/>
              <a:gd name="connsiteY9" fmla="*/ 46624 h 468052"/>
              <a:gd name="connsiteX10" fmla="*/ 253937 w 293358"/>
              <a:gd name="connsiteY10" fmla="*/ 55629 h 468052"/>
              <a:gd name="connsiteX11" fmla="*/ 246733 w 293358"/>
              <a:gd name="connsiteY11" fmla="*/ 64634 h 468052"/>
              <a:gd name="connsiteX12" fmla="*/ 243131 w 293358"/>
              <a:gd name="connsiteY12" fmla="*/ 77241 h 468052"/>
              <a:gd name="connsiteX13" fmla="*/ 235927 w 293358"/>
              <a:gd name="connsiteY13" fmla="*/ 86246 h 468052"/>
              <a:gd name="connsiteX14" fmla="*/ 234126 w 293358"/>
              <a:gd name="connsiteY14" fmla="*/ 98853 h 468052"/>
              <a:gd name="connsiteX15" fmla="*/ 226923 w 293358"/>
              <a:gd name="connsiteY15" fmla="*/ 111460 h 468052"/>
              <a:gd name="connsiteX16" fmla="*/ 223321 w 293358"/>
              <a:gd name="connsiteY16" fmla="*/ 122265 h 468052"/>
              <a:gd name="connsiteX17" fmla="*/ 216117 w 293358"/>
              <a:gd name="connsiteY17" fmla="*/ 138474 h 468052"/>
              <a:gd name="connsiteX18" fmla="*/ 208913 w 293358"/>
              <a:gd name="connsiteY18" fmla="*/ 152882 h 468052"/>
              <a:gd name="connsiteX19" fmla="*/ 201709 w 293358"/>
              <a:gd name="connsiteY19" fmla="*/ 169091 h 468052"/>
              <a:gd name="connsiteX20" fmla="*/ 194505 w 293358"/>
              <a:gd name="connsiteY20" fmla="*/ 183498 h 468052"/>
              <a:gd name="connsiteX21" fmla="*/ 187301 w 293358"/>
              <a:gd name="connsiteY21" fmla="*/ 203309 h 468052"/>
              <a:gd name="connsiteX22" fmla="*/ 180097 w 293358"/>
              <a:gd name="connsiteY22" fmla="*/ 221319 h 468052"/>
              <a:gd name="connsiteX23" fmla="*/ 172893 w 293358"/>
              <a:gd name="connsiteY23" fmla="*/ 239329 h 468052"/>
              <a:gd name="connsiteX24" fmla="*/ 165689 w 293358"/>
              <a:gd name="connsiteY24" fmla="*/ 257338 h 468052"/>
              <a:gd name="connsiteX25" fmla="*/ 158486 w 293358"/>
              <a:gd name="connsiteY25" fmla="*/ 278950 h 468052"/>
              <a:gd name="connsiteX26" fmla="*/ 153083 w 293358"/>
              <a:gd name="connsiteY26" fmla="*/ 296960 h 468052"/>
              <a:gd name="connsiteX27" fmla="*/ 145879 w 293358"/>
              <a:gd name="connsiteY27" fmla="*/ 322173 h 468052"/>
              <a:gd name="connsiteX28" fmla="*/ 135073 w 293358"/>
              <a:gd name="connsiteY28" fmla="*/ 343785 h 468052"/>
              <a:gd name="connsiteX29" fmla="*/ 127869 w 293358"/>
              <a:gd name="connsiteY29" fmla="*/ 367198 h 468052"/>
              <a:gd name="connsiteX30" fmla="*/ 109859 w 293358"/>
              <a:gd name="connsiteY30" fmla="*/ 415824 h 468052"/>
              <a:gd name="connsiteX31" fmla="*/ 91849 w 293358"/>
              <a:gd name="connsiteY31" fmla="*/ 468052 h 468052"/>
              <a:gd name="connsiteX32" fmla="*/ 0 w 293358"/>
              <a:gd name="connsiteY32" fmla="*/ 468052 h 468052"/>
              <a:gd name="connsiteX33" fmla="*/ 3602 w 293358"/>
              <a:gd name="connsiteY33" fmla="*/ 437436 h 468052"/>
              <a:gd name="connsiteX34" fmla="*/ 10806 w 293358"/>
              <a:gd name="connsiteY34" fmla="*/ 410421 h 468052"/>
              <a:gd name="connsiteX35" fmla="*/ 18009 w 293358"/>
              <a:gd name="connsiteY35" fmla="*/ 383406 h 468052"/>
              <a:gd name="connsiteX36" fmla="*/ 21611 w 293358"/>
              <a:gd name="connsiteY36" fmla="*/ 358193 h 468052"/>
              <a:gd name="connsiteX37" fmla="*/ 28815 w 293358"/>
              <a:gd name="connsiteY37" fmla="*/ 331178 h 468052"/>
              <a:gd name="connsiteX38" fmla="*/ 32417 w 293358"/>
              <a:gd name="connsiteY38" fmla="*/ 305965 h 468052"/>
              <a:gd name="connsiteX39" fmla="*/ 36019 w 293358"/>
              <a:gd name="connsiteY39" fmla="*/ 282552 h 468052"/>
              <a:gd name="connsiteX40" fmla="*/ 43223 w 293358"/>
              <a:gd name="connsiteY40" fmla="*/ 260940 h 468052"/>
              <a:gd name="connsiteX41" fmla="*/ 46825 w 293358"/>
              <a:gd name="connsiteY41" fmla="*/ 239329 h 468052"/>
              <a:gd name="connsiteX42" fmla="*/ 50427 w 293358"/>
              <a:gd name="connsiteY42" fmla="*/ 217717 h 468052"/>
              <a:gd name="connsiteX43" fmla="*/ 54029 w 293358"/>
              <a:gd name="connsiteY43" fmla="*/ 196105 h 468052"/>
              <a:gd name="connsiteX44" fmla="*/ 57631 w 293358"/>
              <a:gd name="connsiteY44" fmla="*/ 178096 h 468052"/>
              <a:gd name="connsiteX45" fmla="*/ 61233 w 293358"/>
              <a:gd name="connsiteY45" fmla="*/ 160086 h 468052"/>
              <a:gd name="connsiteX46" fmla="*/ 64835 w 293358"/>
              <a:gd name="connsiteY46" fmla="*/ 142076 h 468052"/>
              <a:gd name="connsiteX47" fmla="*/ 64835 w 293358"/>
              <a:gd name="connsiteY47" fmla="*/ 125867 h 468052"/>
              <a:gd name="connsiteX48" fmla="*/ 68437 w 293358"/>
              <a:gd name="connsiteY48" fmla="*/ 111460 h 468052"/>
              <a:gd name="connsiteX49" fmla="*/ 72039 w 293358"/>
              <a:gd name="connsiteY49" fmla="*/ 95251 h 468052"/>
              <a:gd name="connsiteX50" fmla="*/ 72039 w 293358"/>
              <a:gd name="connsiteY50" fmla="*/ 80843 h 468052"/>
              <a:gd name="connsiteX51" fmla="*/ 73840 w 293358"/>
              <a:gd name="connsiteY51" fmla="*/ 68236 h 468052"/>
              <a:gd name="connsiteX52" fmla="*/ 73840 w 293358"/>
              <a:gd name="connsiteY52" fmla="*/ 55629 h 468052"/>
              <a:gd name="connsiteX53" fmla="*/ 77442 w 293358"/>
              <a:gd name="connsiteY53" fmla="*/ 43023 h 468052"/>
              <a:gd name="connsiteX54" fmla="*/ 77442 w 293358"/>
              <a:gd name="connsiteY54" fmla="*/ 30416 h 468052"/>
              <a:gd name="connsiteX55" fmla="*/ 77442 w 293358"/>
              <a:gd name="connsiteY55" fmla="*/ 21411 h 468052"/>
              <a:gd name="connsiteX56" fmla="*/ 77442 w 293358"/>
              <a:gd name="connsiteY56" fmla="*/ 12406 h 468052"/>
              <a:gd name="connsiteX57" fmla="*/ 77442 w 293358"/>
              <a:gd name="connsiteY57" fmla="*/ 3401 h 468052"/>
              <a:gd name="connsiteX58" fmla="*/ 77442 w 293358"/>
              <a:gd name="connsiteY58" fmla="*/ 0 h 468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293358" h="468052">
                <a:moveTo>
                  <a:pt x="77442" y="0"/>
                </a:moveTo>
                <a:lnTo>
                  <a:pt x="293358" y="0"/>
                </a:lnTo>
                <a:lnTo>
                  <a:pt x="282753" y="10605"/>
                </a:lnTo>
                <a:lnTo>
                  <a:pt x="279151" y="12406"/>
                </a:lnTo>
                <a:lnTo>
                  <a:pt x="275549" y="16008"/>
                </a:lnTo>
                <a:lnTo>
                  <a:pt x="271947" y="21411"/>
                </a:lnTo>
                <a:lnTo>
                  <a:pt x="268345" y="28615"/>
                </a:lnTo>
                <a:lnTo>
                  <a:pt x="264743" y="34018"/>
                </a:lnTo>
                <a:lnTo>
                  <a:pt x="261141" y="41222"/>
                </a:lnTo>
                <a:lnTo>
                  <a:pt x="257539" y="46624"/>
                </a:lnTo>
                <a:lnTo>
                  <a:pt x="253937" y="55629"/>
                </a:lnTo>
                <a:lnTo>
                  <a:pt x="246733" y="64634"/>
                </a:lnTo>
                <a:lnTo>
                  <a:pt x="243131" y="77241"/>
                </a:lnTo>
                <a:lnTo>
                  <a:pt x="235927" y="86246"/>
                </a:lnTo>
                <a:lnTo>
                  <a:pt x="234126" y="98853"/>
                </a:lnTo>
                <a:lnTo>
                  <a:pt x="226923" y="111460"/>
                </a:lnTo>
                <a:lnTo>
                  <a:pt x="223321" y="122265"/>
                </a:lnTo>
                <a:lnTo>
                  <a:pt x="216117" y="138474"/>
                </a:lnTo>
                <a:lnTo>
                  <a:pt x="208913" y="152882"/>
                </a:lnTo>
                <a:lnTo>
                  <a:pt x="201709" y="169091"/>
                </a:lnTo>
                <a:lnTo>
                  <a:pt x="194505" y="183498"/>
                </a:lnTo>
                <a:lnTo>
                  <a:pt x="187301" y="203309"/>
                </a:lnTo>
                <a:lnTo>
                  <a:pt x="180097" y="221319"/>
                </a:lnTo>
                <a:lnTo>
                  <a:pt x="172893" y="239329"/>
                </a:lnTo>
                <a:lnTo>
                  <a:pt x="165689" y="257338"/>
                </a:lnTo>
                <a:lnTo>
                  <a:pt x="158486" y="278950"/>
                </a:lnTo>
                <a:lnTo>
                  <a:pt x="153083" y="296960"/>
                </a:lnTo>
                <a:lnTo>
                  <a:pt x="145879" y="322173"/>
                </a:lnTo>
                <a:lnTo>
                  <a:pt x="135073" y="343785"/>
                </a:lnTo>
                <a:lnTo>
                  <a:pt x="127869" y="367198"/>
                </a:lnTo>
                <a:lnTo>
                  <a:pt x="109859" y="415824"/>
                </a:lnTo>
                <a:lnTo>
                  <a:pt x="91849" y="468052"/>
                </a:lnTo>
                <a:lnTo>
                  <a:pt x="0" y="468052"/>
                </a:lnTo>
                <a:lnTo>
                  <a:pt x="3602" y="437436"/>
                </a:lnTo>
                <a:lnTo>
                  <a:pt x="10806" y="410421"/>
                </a:lnTo>
                <a:lnTo>
                  <a:pt x="18009" y="383406"/>
                </a:lnTo>
                <a:lnTo>
                  <a:pt x="21611" y="358193"/>
                </a:lnTo>
                <a:lnTo>
                  <a:pt x="28815" y="331178"/>
                </a:lnTo>
                <a:lnTo>
                  <a:pt x="32417" y="305965"/>
                </a:lnTo>
                <a:lnTo>
                  <a:pt x="36019" y="282552"/>
                </a:lnTo>
                <a:lnTo>
                  <a:pt x="43223" y="260940"/>
                </a:lnTo>
                <a:lnTo>
                  <a:pt x="46825" y="239329"/>
                </a:lnTo>
                <a:lnTo>
                  <a:pt x="50427" y="217717"/>
                </a:lnTo>
                <a:lnTo>
                  <a:pt x="54029" y="196105"/>
                </a:lnTo>
                <a:lnTo>
                  <a:pt x="57631" y="178096"/>
                </a:lnTo>
                <a:lnTo>
                  <a:pt x="61233" y="160086"/>
                </a:lnTo>
                <a:lnTo>
                  <a:pt x="64835" y="142076"/>
                </a:lnTo>
                <a:lnTo>
                  <a:pt x="64835" y="125867"/>
                </a:lnTo>
                <a:lnTo>
                  <a:pt x="68437" y="111460"/>
                </a:lnTo>
                <a:lnTo>
                  <a:pt x="72039" y="95251"/>
                </a:lnTo>
                <a:lnTo>
                  <a:pt x="72039" y="80843"/>
                </a:lnTo>
                <a:lnTo>
                  <a:pt x="73840" y="68236"/>
                </a:lnTo>
                <a:lnTo>
                  <a:pt x="73840" y="55629"/>
                </a:lnTo>
                <a:lnTo>
                  <a:pt x="77442" y="43023"/>
                </a:lnTo>
                <a:lnTo>
                  <a:pt x="77442" y="30416"/>
                </a:lnTo>
                <a:lnTo>
                  <a:pt x="77442" y="21411"/>
                </a:lnTo>
                <a:lnTo>
                  <a:pt x="77442" y="12406"/>
                </a:lnTo>
                <a:lnTo>
                  <a:pt x="77442" y="3401"/>
                </a:lnTo>
                <a:lnTo>
                  <a:pt x="77442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任意多边形 148"/>
          <p:cNvSpPr/>
          <p:nvPr/>
        </p:nvSpPr>
        <p:spPr>
          <a:xfrm>
            <a:off x="2095210" y="1910727"/>
            <a:ext cx="986934" cy="246733"/>
          </a:xfrm>
          <a:custGeom>
            <a:avLst/>
            <a:gdLst>
              <a:gd name="connsiteX0" fmla="*/ 736599 w 986934"/>
              <a:gd name="connsiteY0" fmla="*/ 0 h 246733"/>
              <a:gd name="connsiteX1" fmla="*/ 743803 w 986934"/>
              <a:gd name="connsiteY1" fmla="*/ 0 h 246733"/>
              <a:gd name="connsiteX2" fmla="*/ 754608 w 986934"/>
              <a:gd name="connsiteY2" fmla="*/ 0 h 246733"/>
              <a:gd name="connsiteX3" fmla="*/ 765414 w 986934"/>
              <a:gd name="connsiteY3" fmla="*/ 0 h 246733"/>
              <a:gd name="connsiteX4" fmla="*/ 776220 w 986934"/>
              <a:gd name="connsiteY4" fmla="*/ 1801 h 246733"/>
              <a:gd name="connsiteX5" fmla="*/ 790628 w 986934"/>
              <a:gd name="connsiteY5" fmla="*/ 5403 h 246733"/>
              <a:gd name="connsiteX6" fmla="*/ 805036 w 986934"/>
              <a:gd name="connsiteY6" fmla="*/ 10806 h 246733"/>
              <a:gd name="connsiteX7" fmla="*/ 821245 w 986934"/>
              <a:gd name="connsiteY7" fmla="*/ 19811 h 246733"/>
              <a:gd name="connsiteX8" fmla="*/ 842856 w 986934"/>
              <a:gd name="connsiteY8" fmla="*/ 32418 h 246733"/>
              <a:gd name="connsiteX9" fmla="*/ 864468 w 986934"/>
              <a:gd name="connsiteY9" fmla="*/ 45024 h 246733"/>
              <a:gd name="connsiteX10" fmla="*/ 889682 w 986934"/>
              <a:gd name="connsiteY10" fmla="*/ 63034 h 246733"/>
              <a:gd name="connsiteX11" fmla="*/ 909492 w 986934"/>
              <a:gd name="connsiteY11" fmla="*/ 79243 h 246733"/>
              <a:gd name="connsiteX12" fmla="*/ 931104 w 986934"/>
              <a:gd name="connsiteY12" fmla="*/ 93651 h 246733"/>
              <a:gd name="connsiteX13" fmla="*/ 949114 w 986934"/>
              <a:gd name="connsiteY13" fmla="*/ 106257 h 246733"/>
              <a:gd name="connsiteX14" fmla="*/ 963521 w 986934"/>
              <a:gd name="connsiteY14" fmla="*/ 118864 h 246733"/>
              <a:gd name="connsiteX15" fmla="*/ 974327 w 986934"/>
              <a:gd name="connsiteY15" fmla="*/ 127869 h 246733"/>
              <a:gd name="connsiteX16" fmla="*/ 979730 w 986934"/>
              <a:gd name="connsiteY16" fmla="*/ 133272 h 246733"/>
              <a:gd name="connsiteX17" fmla="*/ 986934 w 986934"/>
              <a:gd name="connsiteY17" fmla="*/ 140476 h 246733"/>
              <a:gd name="connsiteX18" fmla="*/ 986934 w 986934"/>
              <a:gd name="connsiteY18" fmla="*/ 145879 h 246733"/>
              <a:gd name="connsiteX19" fmla="*/ 986934 w 986934"/>
              <a:gd name="connsiteY19" fmla="*/ 151282 h 246733"/>
              <a:gd name="connsiteX20" fmla="*/ 983332 w 986934"/>
              <a:gd name="connsiteY20" fmla="*/ 158486 h 246733"/>
              <a:gd name="connsiteX21" fmla="*/ 979730 w 986934"/>
              <a:gd name="connsiteY21" fmla="*/ 163889 h 246733"/>
              <a:gd name="connsiteX22" fmla="*/ 977929 w 986934"/>
              <a:gd name="connsiteY22" fmla="*/ 171092 h 246733"/>
              <a:gd name="connsiteX23" fmla="*/ 970725 w 986934"/>
              <a:gd name="connsiteY23" fmla="*/ 180097 h 246733"/>
              <a:gd name="connsiteX24" fmla="*/ 963521 w 986934"/>
              <a:gd name="connsiteY24" fmla="*/ 185500 h 246733"/>
              <a:gd name="connsiteX25" fmla="*/ 956318 w 986934"/>
              <a:gd name="connsiteY25" fmla="*/ 190903 h 246733"/>
              <a:gd name="connsiteX26" fmla="*/ 956117 w 986934"/>
              <a:gd name="connsiteY26" fmla="*/ 191104 h 246733"/>
              <a:gd name="connsiteX27" fmla="*/ 740201 w 986934"/>
              <a:gd name="connsiteY27" fmla="*/ 191104 h 246733"/>
              <a:gd name="connsiteX28" fmla="*/ 740201 w 986934"/>
              <a:gd name="connsiteY28" fmla="*/ 189102 h 246733"/>
              <a:gd name="connsiteX29" fmla="*/ 740201 w 986934"/>
              <a:gd name="connsiteY29" fmla="*/ 181898 h 246733"/>
              <a:gd name="connsiteX30" fmla="*/ 740201 w 986934"/>
              <a:gd name="connsiteY30" fmla="*/ 176495 h 246733"/>
              <a:gd name="connsiteX31" fmla="*/ 740201 w 986934"/>
              <a:gd name="connsiteY31" fmla="*/ 171092 h 246733"/>
              <a:gd name="connsiteX32" fmla="*/ 740201 w 986934"/>
              <a:gd name="connsiteY32" fmla="*/ 167491 h 246733"/>
              <a:gd name="connsiteX33" fmla="*/ 736599 w 986934"/>
              <a:gd name="connsiteY33" fmla="*/ 163889 h 246733"/>
              <a:gd name="connsiteX34" fmla="*/ 723992 w 986934"/>
              <a:gd name="connsiteY34" fmla="*/ 154884 h 246733"/>
              <a:gd name="connsiteX35" fmla="*/ 705982 w 986934"/>
              <a:gd name="connsiteY35" fmla="*/ 149481 h 246733"/>
              <a:gd name="connsiteX36" fmla="*/ 687972 w 986934"/>
              <a:gd name="connsiteY36" fmla="*/ 145879 h 246733"/>
              <a:gd name="connsiteX37" fmla="*/ 680768 w 986934"/>
              <a:gd name="connsiteY37" fmla="*/ 145879 h 246733"/>
              <a:gd name="connsiteX38" fmla="*/ 669963 w 986934"/>
              <a:gd name="connsiteY38" fmla="*/ 145879 h 246733"/>
              <a:gd name="connsiteX39" fmla="*/ 662759 w 986934"/>
              <a:gd name="connsiteY39" fmla="*/ 145879 h 246733"/>
              <a:gd name="connsiteX40" fmla="*/ 655555 w 986934"/>
              <a:gd name="connsiteY40" fmla="*/ 145879 h 246733"/>
              <a:gd name="connsiteX41" fmla="*/ 650152 w 986934"/>
              <a:gd name="connsiteY41" fmla="*/ 145879 h 246733"/>
              <a:gd name="connsiteX42" fmla="*/ 639346 w 986934"/>
              <a:gd name="connsiteY42" fmla="*/ 145879 h 246733"/>
              <a:gd name="connsiteX43" fmla="*/ 628540 w 986934"/>
              <a:gd name="connsiteY43" fmla="*/ 145879 h 246733"/>
              <a:gd name="connsiteX44" fmla="*/ 614132 w 986934"/>
              <a:gd name="connsiteY44" fmla="*/ 149481 h 246733"/>
              <a:gd name="connsiteX45" fmla="*/ 599725 w 986934"/>
              <a:gd name="connsiteY45" fmla="*/ 149481 h 246733"/>
              <a:gd name="connsiteX46" fmla="*/ 581715 w 986934"/>
              <a:gd name="connsiteY46" fmla="*/ 151282 h 246733"/>
              <a:gd name="connsiteX47" fmla="*/ 565506 w 986934"/>
              <a:gd name="connsiteY47" fmla="*/ 154884 h 246733"/>
              <a:gd name="connsiteX48" fmla="*/ 543894 w 986934"/>
              <a:gd name="connsiteY48" fmla="*/ 158486 h 246733"/>
              <a:gd name="connsiteX49" fmla="*/ 522283 w 986934"/>
              <a:gd name="connsiteY49" fmla="*/ 162088 h 246733"/>
              <a:gd name="connsiteX50" fmla="*/ 500671 w 986934"/>
              <a:gd name="connsiteY50" fmla="*/ 163889 h 246733"/>
              <a:gd name="connsiteX51" fmla="*/ 477258 w 986934"/>
              <a:gd name="connsiteY51" fmla="*/ 167491 h 246733"/>
              <a:gd name="connsiteX52" fmla="*/ 452045 w 986934"/>
              <a:gd name="connsiteY52" fmla="*/ 171092 h 246733"/>
              <a:gd name="connsiteX53" fmla="*/ 423229 w 986934"/>
              <a:gd name="connsiteY53" fmla="*/ 176495 h 246733"/>
              <a:gd name="connsiteX54" fmla="*/ 396215 w 986934"/>
              <a:gd name="connsiteY54" fmla="*/ 181898 h 246733"/>
              <a:gd name="connsiteX55" fmla="*/ 334981 w 986934"/>
              <a:gd name="connsiteY55" fmla="*/ 190903 h 246733"/>
              <a:gd name="connsiteX56" fmla="*/ 282753 w 986934"/>
              <a:gd name="connsiteY56" fmla="*/ 201709 h 246733"/>
              <a:gd name="connsiteX57" fmla="*/ 230525 w 986934"/>
              <a:gd name="connsiteY57" fmla="*/ 210714 h 246733"/>
              <a:gd name="connsiteX58" fmla="*/ 180098 w 986934"/>
              <a:gd name="connsiteY58" fmla="*/ 216117 h 246733"/>
              <a:gd name="connsiteX59" fmla="*/ 131471 w 986934"/>
              <a:gd name="connsiteY59" fmla="*/ 225122 h 246733"/>
              <a:gd name="connsiteX60" fmla="*/ 84646 w 986934"/>
              <a:gd name="connsiteY60" fmla="*/ 232326 h 246733"/>
              <a:gd name="connsiteX61" fmla="*/ 43223 w 986934"/>
              <a:gd name="connsiteY61" fmla="*/ 237728 h 246733"/>
              <a:gd name="connsiteX62" fmla="*/ 0 w 986934"/>
              <a:gd name="connsiteY62" fmla="*/ 246733 h 246733"/>
              <a:gd name="connsiteX63" fmla="*/ 0 w 986934"/>
              <a:gd name="connsiteY63" fmla="*/ 145879 h 246733"/>
              <a:gd name="connsiteX64" fmla="*/ 43223 w 986934"/>
              <a:gd name="connsiteY64" fmla="*/ 142277 h 246733"/>
              <a:gd name="connsiteX65" fmla="*/ 81044 w 986934"/>
              <a:gd name="connsiteY65" fmla="*/ 142277 h 246733"/>
              <a:gd name="connsiteX66" fmla="*/ 120665 w 986934"/>
              <a:gd name="connsiteY66" fmla="*/ 140476 h 246733"/>
              <a:gd name="connsiteX67" fmla="*/ 160287 w 986934"/>
              <a:gd name="connsiteY67" fmla="*/ 136874 h 246733"/>
              <a:gd name="connsiteX68" fmla="*/ 194505 w 986934"/>
              <a:gd name="connsiteY68" fmla="*/ 133272 h 246733"/>
              <a:gd name="connsiteX69" fmla="*/ 234127 w 986934"/>
              <a:gd name="connsiteY69" fmla="*/ 131471 h 246733"/>
              <a:gd name="connsiteX70" fmla="*/ 268345 w 986934"/>
              <a:gd name="connsiteY70" fmla="*/ 124267 h 246733"/>
              <a:gd name="connsiteX71" fmla="*/ 304365 w 986934"/>
              <a:gd name="connsiteY71" fmla="*/ 118864 h 246733"/>
              <a:gd name="connsiteX72" fmla="*/ 371001 w 986934"/>
              <a:gd name="connsiteY72" fmla="*/ 102656 h 246733"/>
              <a:gd name="connsiteX73" fmla="*/ 434035 w 986934"/>
              <a:gd name="connsiteY73" fmla="*/ 90049 h 246733"/>
              <a:gd name="connsiteX74" fmla="*/ 493467 w 986934"/>
              <a:gd name="connsiteY74" fmla="*/ 79243 h 246733"/>
              <a:gd name="connsiteX75" fmla="*/ 525885 w 986934"/>
              <a:gd name="connsiteY75" fmla="*/ 75641 h 246733"/>
              <a:gd name="connsiteX76" fmla="*/ 554700 w 986934"/>
              <a:gd name="connsiteY76" fmla="*/ 72039 h 246733"/>
              <a:gd name="connsiteX77" fmla="*/ 578113 w 986934"/>
              <a:gd name="connsiteY77" fmla="*/ 66636 h 246733"/>
              <a:gd name="connsiteX78" fmla="*/ 603327 w 986934"/>
              <a:gd name="connsiteY78" fmla="*/ 63034 h 246733"/>
              <a:gd name="connsiteX79" fmla="*/ 628540 w 986934"/>
              <a:gd name="connsiteY79" fmla="*/ 57631 h 246733"/>
              <a:gd name="connsiteX80" fmla="*/ 646550 w 986934"/>
              <a:gd name="connsiteY80" fmla="*/ 50427 h 246733"/>
              <a:gd name="connsiteX81" fmla="*/ 662759 w 986934"/>
              <a:gd name="connsiteY81" fmla="*/ 45024 h 246733"/>
              <a:gd name="connsiteX82" fmla="*/ 677167 w 986934"/>
              <a:gd name="connsiteY82" fmla="*/ 39621 h 246733"/>
              <a:gd name="connsiteX83" fmla="*/ 687972 w 986934"/>
              <a:gd name="connsiteY83" fmla="*/ 32418 h 246733"/>
              <a:gd name="connsiteX84" fmla="*/ 695176 w 986934"/>
              <a:gd name="connsiteY84" fmla="*/ 27015 h 246733"/>
              <a:gd name="connsiteX85" fmla="*/ 702380 w 986934"/>
              <a:gd name="connsiteY85" fmla="*/ 18010 h 246733"/>
              <a:gd name="connsiteX86" fmla="*/ 709584 w 986934"/>
              <a:gd name="connsiteY86" fmla="*/ 14408 h 246733"/>
              <a:gd name="connsiteX87" fmla="*/ 716788 w 986934"/>
              <a:gd name="connsiteY87" fmla="*/ 9005 h 246733"/>
              <a:gd name="connsiteX88" fmla="*/ 723992 w 986934"/>
              <a:gd name="connsiteY88" fmla="*/ 5403 h 246733"/>
              <a:gd name="connsiteX89" fmla="*/ 731196 w 986934"/>
              <a:gd name="connsiteY89" fmla="*/ 1801 h 246733"/>
              <a:gd name="connsiteX90" fmla="*/ 736599 w 986934"/>
              <a:gd name="connsiteY90" fmla="*/ 0 h 246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986934" h="246733">
                <a:moveTo>
                  <a:pt x="736599" y="0"/>
                </a:moveTo>
                <a:lnTo>
                  <a:pt x="743803" y="0"/>
                </a:lnTo>
                <a:lnTo>
                  <a:pt x="754608" y="0"/>
                </a:lnTo>
                <a:lnTo>
                  <a:pt x="765414" y="0"/>
                </a:lnTo>
                <a:lnTo>
                  <a:pt x="776220" y="1801"/>
                </a:lnTo>
                <a:lnTo>
                  <a:pt x="790628" y="5403"/>
                </a:lnTo>
                <a:lnTo>
                  <a:pt x="805036" y="10806"/>
                </a:lnTo>
                <a:lnTo>
                  <a:pt x="821245" y="19811"/>
                </a:lnTo>
                <a:lnTo>
                  <a:pt x="842856" y="32418"/>
                </a:lnTo>
                <a:lnTo>
                  <a:pt x="864468" y="45024"/>
                </a:lnTo>
                <a:lnTo>
                  <a:pt x="889682" y="63034"/>
                </a:lnTo>
                <a:lnTo>
                  <a:pt x="909492" y="79243"/>
                </a:lnTo>
                <a:lnTo>
                  <a:pt x="931104" y="93651"/>
                </a:lnTo>
                <a:lnTo>
                  <a:pt x="949114" y="106257"/>
                </a:lnTo>
                <a:lnTo>
                  <a:pt x="963521" y="118864"/>
                </a:lnTo>
                <a:lnTo>
                  <a:pt x="974327" y="127869"/>
                </a:lnTo>
                <a:lnTo>
                  <a:pt x="979730" y="133272"/>
                </a:lnTo>
                <a:lnTo>
                  <a:pt x="986934" y="140476"/>
                </a:lnTo>
                <a:lnTo>
                  <a:pt x="986934" y="145879"/>
                </a:lnTo>
                <a:lnTo>
                  <a:pt x="986934" y="151282"/>
                </a:lnTo>
                <a:lnTo>
                  <a:pt x="983332" y="158486"/>
                </a:lnTo>
                <a:lnTo>
                  <a:pt x="979730" y="163889"/>
                </a:lnTo>
                <a:lnTo>
                  <a:pt x="977929" y="171092"/>
                </a:lnTo>
                <a:lnTo>
                  <a:pt x="970725" y="180097"/>
                </a:lnTo>
                <a:lnTo>
                  <a:pt x="963521" y="185500"/>
                </a:lnTo>
                <a:lnTo>
                  <a:pt x="956318" y="190903"/>
                </a:lnTo>
                <a:lnTo>
                  <a:pt x="956117" y="191104"/>
                </a:lnTo>
                <a:lnTo>
                  <a:pt x="740201" y="191104"/>
                </a:lnTo>
                <a:lnTo>
                  <a:pt x="740201" y="189102"/>
                </a:lnTo>
                <a:lnTo>
                  <a:pt x="740201" y="181898"/>
                </a:lnTo>
                <a:lnTo>
                  <a:pt x="740201" y="176495"/>
                </a:lnTo>
                <a:lnTo>
                  <a:pt x="740201" y="171092"/>
                </a:lnTo>
                <a:lnTo>
                  <a:pt x="740201" y="167491"/>
                </a:lnTo>
                <a:lnTo>
                  <a:pt x="736599" y="163889"/>
                </a:lnTo>
                <a:lnTo>
                  <a:pt x="723992" y="154884"/>
                </a:lnTo>
                <a:lnTo>
                  <a:pt x="705982" y="149481"/>
                </a:lnTo>
                <a:lnTo>
                  <a:pt x="687972" y="145879"/>
                </a:lnTo>
                <a:lnTo>
                  <a:pt x="680768" y="145879"/>
                </a:lnTo>
                <a:lnTo>
                  <a:pt x="669963" y="145879"/>
                </a:lnTo>
                <a:lnTo>
                  <a:pt x="662759" y="145879"/>
                </a:lnTo>
                <a:lnTo>
                  <a:pt x="655555" y="145879"/>
                </a:lnTo>
                <a:lnTo>
                  <a:pt x="650152" y="145879"/>
                </a:lnTo>
                <a:lnTo>
                  <a:pt x="639346" y="145879"/>
                </a:lnTo>
                <a:lnTo>
                  <a:pt x="628540" y="145879"/>
                </a:lnTo>
                <a:lnTo>
                  <a:pt x="614132" y="149481"/>
                </a:lnTo>
                <a:lnTo>
                  <a:pt x="599725" y="149481"/>
                </a:lnTo>
                <a:lnTo>
                  <a:pt x="581715" y="151282"/>
                </a:lnTo>
                <a:lnTo>
                  <a:pt x="565506" y="154884"/>
                </a:lnTo>
                <a:lnTo>
                  <a:pt x="543894" y="158486"/>
                </a:lnTo>
                <a:lnTo>
                  <a:pt x="522283" y="162088"/>
                </a:lnTo>
                <a:lnTo>
                  <a:pt x="500671" y="163889"/>
                </a:lnTo>
                <a:lnTo>
                  <a:pt x="477258" y="167491"/>
                </a:lnTo>
                <a:lnTo>
                  <a:pt x="452045" y="171092"/>
                </a:lnTo>
                <a:lnTo>
                  <a:pt x="423229" y="176495"/>
                </a:lnTo>
                <a:lnTo>
                  <a:pt x="396215" y="181898"/>
                </a:lnTo>
                <a:lnTo>
                  <a:pt x="334981" y="190903"/>
                </a:lnTo>
                <a:lnTo>
                  <a:pt x="282753" y="201709"/>
                </a:lnTo>
                <a:lnTo>
                  <a:pt x="230525" y="210714"/>
                </a:lnTo>
                <a:lnTo>
                  <a:pt x="180098" y="216117"/>
                </a:lnTo>
                <a:lnTo>
                  <a:pt x="131471" y="225122"/>
                </a:lnTo>
                <a:lnTo>
                  <a:pt x="84646" y="232326"/>
                </a:lnTo>
                <a:lnTo>
                  <a:pt x="43223" y="237728"/>
                </a:lnTo>
                <a:lnTo>
                  <a:pt x="0" y="246733"/>
                </a:lnTo>
                <a:lnTo>
                  <a:pt x="0" y="145879"/>
                </a:lnTo>
                <a:lnTo>
                  <a:pt x="43223" y="142277"/>
                </a:lnTo>
                <a:lnTo>
                  <a:pt x="81044" y="142277"/>
                </a:lnTo>
                <a:lnTo>
                  <a:pt x="120665" y="140476"/>
                </a:lnTo>
                <a:lnTo>
                  <a:pt x="160287" y="136874"/>
                </a:lnTo>
                <a:lnTo>
                  <a:pt x="194505" y="133272"/>
                </a:lnTo>
                <a:lnTo>
                  <a:pt x="234127" y="131471"/>
                </a:lnTo>
                <a:lnTo>
                  <a:pt x="268345" y="124267"/>
                </a:lnTo>
                <a:lnTo>
                  <a:pt x="304365" y="118864"/>
                </a:lnTo>
                <a:lnTo>
                  <a:pt x="371001" y="102656"/>
                </a:lnTo>
                <a:lnTo>
                  <a:pt x="434035" y="90049"/>
                </a:lnTo>
                <a:lnTo>
                  <a:pt x="493467" y="79243"/>
                </a:lnTo>
                <a:lnTo>
                  <a:pt x="525885" y="75641"/>
                </a:lnTo>
                <a:lnTo>
                  <a:pt x="554700" y="72039"/>
                </a:lnTo>
                <a:lnTo>
                  <a:pt x="578113" y="66636"/>
                </a:lnTo>
                <a:lnTo>
                  <a:pt x="603327" y="63034"/>
                </a:lnTo>
                <a:lnTo>
                  <a:pt x="628540" y="57631"/>
                </a:lnTo>
                <a:lnTo>
                  <a:pt x="646550" y="50427"/>
                </a:lnTo>
                <a:lnTo>
                  <a:pt x="662759" y="45024"/>
                </a:lnTo>
                <a:lnTo>
                  <a:pt x="677167" y="39621"/>
                </a:lnTo>
                <a:lnTo>
                  <a:pt x="687972" y="32418"/>
                </a:lnTo>
                <a:lnTo>
                  <a:pt x="695176" y="27015"/>
                </a:lnTo>
                <a:lnTo>
                  <a:pt x="702380" y="18010"/>
                </a:lnTo>
                <a:lnTo>
                  <a:pt x="709584" y="14408"/>
                </a:lnTo>
                <a:lnTo>
                  <a:pt x="716788" y="9005"/>
                </a:lnTo>
                <a:lnTo>
                  <a:pt x="723992" y="5403"/>
                </a:lnTo>
                <a:lnTo>
                  <a:pt x="731196" y="1801"/>
                </a:lnTo>
                <a:lnTo>
                  <a:pt x="736599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222352" y="51470"/>
            <a:ext cx="2261416" cy="819783"/>
            <a:chOff x="156323" y="1107604"/>
            <a:chExt cx="2261416" cy="819783"/>
          </a:xfrm>
        </p:grpSpPr>
        <p:sp>
          <p:nvSpPr>
            <p:cNvPr id="61" name="文本框 15"/>
            <p:cNvSpPr txBox="1"/>
            <p:nvPr/>
          </p:nvSpPr>
          <p:spPr>
            <a:xfrm>
              <a:off x="833563" y="1137040"/>
              <a:ext cx="15841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学写字</a:t>
              </a:r>
              <a:endPara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323" y="1107604"/>
              <a:ext cx="864096" cy="81978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 animBg="1"/>
      <p:bldP spid="106" grpId="0" animBg="1"/>
      <p:bldP spid="107" grpId="0" animBg="1"/>
      <p:bldP spid="108" grpId="0" animBg="1"/>
      <p:bldP spid="148" grpId="0" animBg="1"/>
      <p:bldP spid="14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文本框 8"/>
          <p:cNvSpPr txBox="1"/>
          <p:nvPr/>
        </p:nvSpPr>
        <p:spPr>
          <a:xfrm>
            <a:off x="3851920" y="1707654"/>
            <a:ext cx="4824536" cy="25730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书写：</a:t>
            </a:r>
            <a:r>
              <a:rPr lang="zh-CN" altLang="en-US" sz="22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2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1</a:t>
            </a:r>
            <a:r>
              <a:rPr lang="zh-CN" altLang="en-US" sz="22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）第一笔横不要过长。</a:t>
            </a:r>
            <a:endParaRPr lang="en-US" altLang="zh-CN" sz="2200" b="1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>
              <a:lnSpc>
                <a:spcPct val="130000"/>
              </a:lnSpc>
            </a:pPr>
            <a:r>
              <a:rPr lang="en-US" altLang="zh-CN" sz="22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2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</a:t>
            </a:r>
            <a:r>
              <a:rPr lang="zh-CN" altLang="en-US" sz="22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200" b="1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2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）撇要舒展，从竖中线起笔。</a:t>
            </a:r>
            <a:endParaRPr lang="en-US" altLang="zh-CN" sz="22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2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200" b="1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2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）“口”在横中线下，要写得略扁。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6"/>
          <p:cNvSpPr txBox="1"/>
          <p:nvPr/>
        </p:nvSpPr>
        <p:spPr>
          <a:xfrm>
            <a:off x="4788024" y="957409"/>
            <a:ext cx="4032448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组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词：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石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子 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石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头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22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3259" y="2458014"/>
            <a:ext cx="584980" cy="585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文本框 8"/>
          <p:cNvSpPr txBox="1">
            <a:spLocks noChangeArrowheads="1"/>
          </p:cNvSpPr>
          <p:nvPr/>
        </p:nvSpPr>
        <p:spPr bwMode="auto">
          <a:xfrm>
            <a:off x="418499" y="387373"/>
            <a:ext cx="328494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6600" dirty="0" err="1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shí</a:t>
            </a:r>
            <a:endParaRPr lang="zh-CN" altLang="en-US" sz="6600" dirty="0"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894368" y="1541225"/>
            <a:ext cx="2318547" cy="2326669"/>
            <a:chOff x="5534807" y="1672548"/>
            <a:chExt cx="2318547" cy="2326669"/>
          </a:xfrm>
        </p:grpSpPr>
        <p:sp>
          <p:nvSpPr>
            <p:cNvPr id="45" name="矩形 44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>
            <a:off x="1172502" y="1865908"/>
            <a:ext cx="1762278" cy="1677303"/>
            <a:chOff x="2543175" y="2692400"/>
            <a:chExt cx="757238" cy="720725"/>
          </a:xfrm>
        </p:grpSpPr>
        <p:sp>
          <p:nvSpPr>
            <p:cNvPr id="49" name="Freeform 72"/>
            <p:cNvSpPr/>
            <p:nvPr/>
          </p:nvSpPr>
          <p:spPr bwMode="auto">
            <a:xfrm>
              <a:off x="2728913" y="2692400"/>
              <a:ext cx="571500" cy="122237"/>
            </a:xfrm>
            <a:custGeom>
              <a:avLst/>
              <a:gdLst>
                <a:gd name="T0" fmla="*/ 718 w 720"/>
                <a:gd name="T1" fmla="*/ 47 h 153"/>
                <a:gd name="T2" fmla="*/ 713 w 720"/>
                <a:gd name="T3" fmla="*/ 51 h 153"/>
                <a:gd name="T4" fmla="*/ 703 w 720"/>
                <a:gd name="T5" fmla="*/ 54 h 153"/>
                <a:gd name="T6" fmla="*/ 687 w 720"/>
                <a:gd name="T7" fmla="*/ 59 h 153"/>
                <a:gd name="T8" fmla="*/ 666 w 720"/>
                <a:gd name="T9" fmla="*/ 64 h 153"/>
                <a:gd name="T10" fmla="*/ 640 w 720"/>
                <a:gd name="T11" fmla="*/ 69 h 153"/>
                <a:gd name="T12" fmla="*/ 609 w 720"/>
                <a:gd name="T13" fmla="*/ 76 h 153"/>
                <a:gd name="T14" fmla="*/ 574 w 720"/>
                <a:gd name="T15" fmla="*/ 83 h 153"/>
                <a:gd name="T16" fmla="*/ 532 w 720"/>
                <a:gd name="T17" fmla="*/ 90 h 153"/>
                <a:gd name="T18" fmla="*/ 487 w 720"/>
                <a:gd name="T19" fmla="*/ 98 h 153"/>
                <a:gd name="T20" fmla="*/ 437 w 720"/>
                <a:gd name="T21" fmla="*/ 107 h 153"/>
                <a:gd name="T22" fmla="*/ 337 w 720"/>
                <a:gd name="T23" fmla="*/ 122 h 153"/>
                <a:gd name="T24" fmla="*/ 255 w 720"/>
                <a:gd name="T25" fmla="*/ 134 h 153"/>
                <a:gd name="T26" fmla="*/ 188 w 720"/>
                <a:gd name="T27" fmla="*/ 142 h 153"/>
                <a:gd name="T28" fmla="*/ 139 w 720"/>
                <a:gd name="T29" fmla="*/ 149 h 153"/>
                <a:gd name="T30" fmla="*/ 106 w 720"/>
                <a:gd name="T31" fmla="*/ 151 h 153"/>
                <a:gd name="T32" fmla="*/ 71 w 720"/>
                <a:gd name="T33" fmla="*/ 149 h 153"/>
                <a:gd name="T34" fmla="*/ 39 w 720"/>
                <a:gd name="T35" fmla="*/ 141 h 153"/>
                <a:gd name="T36" fmla="*/ 18 w 720"/>
                <a:gd name="T37" fmla="*/ 127 h 153"/>
                <a:gd name="T38" fmla="*/ 4 w 720"/>
                <a:gd name="T39" fmla="*/ 112 h 153"/>
                <a:gd name="T40" fmla="*/ 0 w 720"/>
                <a:gd name="T41" fmla="*/ 100 h 153"/>
                <a:gd name="T42" fmla="*/ 6 w 720"/>
                <a:gd name="T43" fmla="*/ 95 h 153"/>
                <a:gd name="T44" fmla="*/ 22 w 720"/>
                <a:gd name="T45" fmla="*/ 91 h 153"/>
                <a:gd name="T46" fmla="*/ 49 w 720"/>
                <a:gd name="T47" fmla="*/ 91 h 153"/>
                <a:gd name="T48" fmla="*/ 102 w 720"/>
                <a:gd name="T49" fmla="*/ 90 h 153"/>
                <a:gd name="T50" fmla="*/ 149 w 720"/>
                <a:gd name="T51" fmla="*/ 86 h 153"/>
                <a:gd name="T52" fmla="*/ 167 w 720"/>
                <a:gd name="T53" fmla="*/ 83 h 153"/>
                <a:gd name="T54" fmla="*/ 190 w 720"/>
                <a:gd name="T55" fmla="*/ 80 h 153"/>
                <a:gd name="T56" fmla="*/ 227 w 720"/>
                <a:gd name="T57" fmla="*/ 73 h 153"/>
                <a:gd name="T58" fmla="*/ 298 w 720"/>
                <a:gd name="T59" fmla="*/ 61 h 153"/>
                <a:gd name="T60" fmla="*/ 399 w 720"/>
                <a:gd name="T61" fmla="*/ 39 h 153"/>
                <a:gd name="T62" fmla="*/ 501 w 720"/>
                <a:gd name="T63" fmla="*/ 20 h 153"/>
                <a:gd name="T64" fmla="*/ 536 w 720"/>
                <a:gd name="T65" fmla="*/ 12 h 153"/>
                <a:gd name="T66" fmla="*/ 566 w 720"/>
                <a:gd name="T67" fmla="*/ 7 h 153"/>
                <a:gd name="T68" fmla="*/ 589 w 720"/>
                <a:gd name="T69" fmla="*/ 1 h 153"/>
                <a:gd name="T70" fmla="*/ 607 w 720"/>
                <a:gd name="T71" fmla="*/ 0 h 153"/>
                <a:gd name="T72" fmla="*/ 619 w 720"/>
                <a:gd name="T73" fmla="*/ 0 h 153"/>
                <a:gd name="T74" fmla="*/ 632 w 720"/>
                <a:gd name="T75" fmla="*/ 0 h 153"/>
                <a:gd name="T76" fmla="*/ 654 w 720"/>
                <a:gd name="T77" fmla="*/ 5 h 153"/>
                <a:gd name="T78" fmla="*/ 683 w 720"/>
                <a:gd name="T79" fmla="*/ 15 h 153"/>
                <a:gd name="T80" fmla="*/ 707 w 720"/>
                <a:gd name="T81" fmla="*/ 25 h 153"/>
                <a:gd name="T82" fmla="*/ 720 w 720"/>
                <a:gd name="T83" fmla="*/ 37 h 153"/>
                <a:gd name="T84" fmla="*/ 720 w 720"/>
                <a:gd name="T85" fmla="*/ 46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20" h="153">
                  <a:moveTo>
                    <a:pt x="720" y="46"/>
                  </a:moveTo>
                  <a:lnTo>
                    <a:pt x="718" y="46"/>
                  </a:lnTo>
                  <a:lnTo>
                    <a:pt x="718" y="47"/>
                  </a:lnTo>
                  <a:lnTo>
                    <a:pt x="716" y="47"/>
                  </a:lnTo>
                  <a:lnTo>
                    <a:pt x="714" y="49"/>
                  </a:lnTo>
                  <a:lnTo>
                    <a:pt x="713" y="51"/>
                  </a:lnTo>
                  <a:lnTo>
                    <a:pt x="709" y="51"/>
                  </a:lnTo>
                  <a:lnTo>
                    <a:pt x="707" y="52"/>
                  </a:lnTo>
                  <a:lnTo>
                    <a:pt x="703" y="54"/>
                  </a:lnTo>
                  <a:lnTo>
                    <a:pt x="697" y="56"/>
                  </a:lnTo>
                  <a:lnTo>
                    <a:pt x="693" y="58"/>
                  </a:lnTo>
                  <a:lnTo>
                    <a:pt x="687" y="59"/>
                  </a:lnTo>
                  <a:lnTo>
                    <a:pt x="679" y="61"/>
                  </a:lnTo>
                  <a:lnTo>
                    <a:pt x="673" y="63"/>
                  </a:lnTo>
                  <a:lnTo>
                    <a:pt x="666" y="64"/>
                  </a:lnTo>
                  <a:lnTo>
                    <a:pt x="658" y="66"/>
                  </a:lnTo>
                  <a:lnTo>
                    <a:pt x="650" y="68"/>
                  </a:lnTo>
                  <a:lnTo>
                    <a:pt x="640" y="69"/>
                  </a:lnTo>
                  <a:lnTo>
                    <a:pt x="630" y="71"/>
                  </a:lnTo>
                  <a:lnTo>
                    <a:pt x="621" y="73"/>
                  </a:lnTo>
                  <a:lnTo>
                    <a:pt x="609" y="76"/>
                  </a:lnTo>
                  <a:lnTo>
                    <a:pt x="599" y="78"/>
                  </a:lnTo>
                  <a:lnTo>
                    <a:pt x="585" y="80"/>
                  </a:lnTo>
                  <a:lnTo>
                    <a:pt x="574" y="83"/>
                  </a:lnTo>
                  <a:lnTo>
                    <a:pt x="560" y="85"/>
                  </a:lnTo>
                  <a:lnTo>
                    <a:pt x="546" y="86"/>
                  </a:lnTo>
                  <a:lnTo>
                    <a:pt x="532" y="90"/>
                  </a:lnTo>
                  <a:lnTo>
                    <a:pt x="519" y="91"/>
                  </a:lnTo>
                  <a:lnTo>
                    <a:pt x="503" y="95"/>
                  </a:lnTo>
                  <a:lnTo>
                    <a:pt x="487" y="98"/>
                  </a:lnTo>
                  <a:lnTo>
                    <a:pt x="470" y="100"/>
                  </a:lnTo>
                  <a:lnTo>
                    <a:pt x="454" y="103"/>
                  </a:lnTo>
                  <a:lnTo>
                    <a:pt x="437" y="107"/>
                  </a:lnTo>
                  <a:lnTo>
                    <a:pt x="401" y="112"/>
                  </a:lnTo>
                  <a:lnTo>
                    <a:pt x="368" y="117"/>
                  </a:lnTo>
                  <a:lnTo>
                    <a:pt x="337" y="122"/>
                  </a:lnTo>
                  <a:lnTo>
                    <a:pt x="307" y="125"/>
                  </a:lnTo>
                  <a:lnTo>
                    <a:pt x="280" y="131"/>
                  </a:lnTo>
                  <a:lnTo>
                    <a:pt x="255" y="134"/>
                  </a:lnTo>
                  <a:lnTo>
                    <a:pt x="231" y="137"/>
                  </a:lnTo>
                  <a:lnTo>
                    <a:pt x="210" y="141"/>
                  </a:lnTo>
                  <a:lnTo>
                    <a:pt x="188" y="142"/>
                  </a:lnTo>
                  <a:lnTo>
                    <a:pt x="170" y="146"/>
                  </a:lnTo>
                  <a:lnTo>
                    <a:pt x="155" y="148"/>
                  </a:lnTo>
                  <a:lnTo>
                    <a:pt x="139" y="149"/>
                  </a:lnTo>
                  <a:lnTo>
                    <a:pt x="125" y="151"/>
                  </a:lnTo>
                  <a:lnTo>
                    <a:pt x="114" y="151"/>
                  </a:lnTo>
                  <a:lnTo>
                    <a:pt x="106" y="151"/>
                  </a:lnTo>
                  <a:lnTo>
                    <a:pt x="98" y="153"/>
                  </a:lnTo>
                  <a:lnTo>
                    <a:pt x="84" y="151"/>
                  </a:lnTo>
                  <a:lnTo>
                    <a:pt x="71" y="149"/>
                  </a:lnTo>
                  <a:lnTo>
                    <a:pt x="59" y="148"/>
                  </a:lnTo>
                  <a:lnTo>
                    <a:pt x="49" y="144"/>
                  </a:lnTo>
                  <a:lnTo>
                    <a:pt x="39" y="141"/>
                  </a:lnTo>
                  <a:lnTo>
                    <a:pt x="32" y="137"/>
                  </a:lnTo>
                  <a:lnTo>
                    <a:pt x="24" y="132"/>
                  </a:lnTo>
                  <a:lnTo>
                    <a:pt x="18" y="127"/>
                  </a:lnTo>
                  <a:lnTo>
                    <a:pt x="12" y="120"/>
                  </a:lnTo>
                  <a:lnTo>
                    <a:pt x="6" y="115"/>
                  </a:lnTo>
                  <a:lnTo>
                    <a:pt x="4" y="112"/>
                  </a:lnTo>
                  <a:lnTo>
                    <a:pt x="0" y="107"/>
                  </a:lnTo>
                  <a:lnTo>
                    <a:pt x="0" y="103"/>
                  </a:lnTo>
                  <a:lnTo>
                    <a:pt x="0" y="100"/>
                  </a:lnTo>
                  <a:lnTo>
                    <a:pt x="2" y="98"/>
                  </a:lnTo>
                  <a:lnTo>
                    <a:pt x="4" y="97"/>
                  </a:lnTo>
                  <a:lnTo>
                    <a:pt x="6" y="95"/>
                  </a:lnTo>
                  <a:lnTo>
                    <a:pt x="10" y="93"/>
                  </a:lnTo>
                  <a:lnTo>
                    <a:pt x="16" y="91"/>
                  </a:lnTo>
                  <a:lnTo>
                    <a:pt x="22" y="91"/>
                  </a:lnTo>
                  <a:lnTo>
                    <a:pt x="30" y="91"/>
                  </a:lnTo>
                  <a:lnTo>
                    <a:pt x="37" y="91"/>
                  </a:lnTo>
                  <a:lnTo>
                    <a:pt x="49" y="91"/>
                  </a:lnTo>
                  <a:lnTo>
                    <a:pt x="61" y="91"/>
                  </a:lnTo>
                  <a:lnTo>
                    <a:pt x="80" y="90"/>
                  </a:lnTo>
                  <a:lnTo>
                    <a:pt x="102" y="90"/>
                  </a:lnTo>
                  <a:lnTo>
                    <a:pt x="125" y="88"/>
                  </a:lnTo>
                  <a:lnTo>
                    <a:pt x="137" y="88"/>
                  </a:lnTo>
                  <a:lnTo>
                    <a:pt x="149" y="86"/>
                  </a:lnTo>
                  <a:lnTo>
                    <a:pt x="153" y="85"/>
                  </a:lnTo>
                  <a:lnTo>
                    <a:pt x="161" y="83"/>
                  </a:lnTo>
                  <a:lnTo>
                    <a:pt x="167" y="83"/>
                  </a:lnTo>
                  <a:lnTo>
                    <a:pt x="174" y="81"/>
                  </a:lnTo>
                  <a:lnTo>
                    <a:pt x="180" y="80"/>
                  </a:lnTo>
                  <a:lnTo>
                    <a:pt x="190" y="80"/>
                  </a:lnTo>
                  <a:lnTo>
                    <a:pt x="198" y="78"/>
                  </a:lnTo>
                  <a:lnTo>
                    <a:pt x="208" y="76"/>
                  </a:lnTo>
                  <a:lnTo>
                    <a:pt x="227" y="73"/>
                  </a:lnTo>
                  <a:lnTo>
                    <a:pt x="249" y="69"/>
                  </a:lnTo>
                  <a:lnTo>
                    <a:pt x="272" y="66"/>
                  </a:lnTo>
                  <a:lnTo>
                    <a:pt x="298" y="61"/>
                  </a:lnTo>
                  <a:lnTo>
                    <a:pt x="323" y="54"/>
                  </a:lnTo>
                  <a:lnTo>
                    <a:pt x="349" y="49"/>
                  </a:lnTo>
                  <a:lnTo>
                    <a:pt x="399" y="39"/>
                  </a:lnTo>
                  <a:lnTo>
                    <a:pt x="450" y="30"/>
                  </a:lnTo>
                  <a:lnTo>
                    <a:pt x="476" y="25"/>
                  </a:lnTo>
                  <a:lnTo>
                    <a:pt x="501" y="20"/>
                  </a:lnTo>
                  <a:lnTo>
                    <a:pt x="513" y="17"/>
                  </a:lnTo>
                  <a:lnTo>
                    <a:pt x="527" y="13"/>
                  </a:lnTo>
                  <a:lnTo>
                    <a:pt x="536" y="12"/>
                  </a:lnTo>
                  <a:lnTo>
                    <a:pt x="548" y="10"/>
                  </a:lnTo>
                  <a:lnTo>
                    <a:pt x="558" y="8"/>
                  </a:lnTo>
                  <a:lnTo>
                    <a:pt x="566" y="7"/>
                  </a:lnTo>
                  <a:lnTo>
                    <a:pt x="576" y="5"/>
                  </a:lnTo>
                  <a:lnTo>
                    <a:pt x="581" y="3"/>
                  </a:lnTo>
                  <a:lnTo>
                    <a:pt x="589" y="1"/>
                  </a:lnTo>
                  <a:lnTo>
                    <a:pt x="595" y="1"/>
                  </a:lnTo>
                  <a:lnTo>
                    <a:pt x="601" y="0"/>
                  </a:lnTo>
                  <a:lnTo>
                    <a:pt x="607" y="0"/>
                  </a:lnTo>
                  <a:lnTo>
                    <a:pt x="611" y="0"/>
                  </a:lnTo>
                  <a:lnTo>
                    <a:pt x="615" y="0"/>
                  </a:lnTo>
                  <a:lnTo>
                    <a:pt x="619" y="0"/>
                  </a:lnTo>
                  <a:lnTo>
                    <a:pt x="622" y="0"/>
                  </a:lnTo>
                  <a:lnTo>
                    <a:pt x="626" y="0"/>
                  </a:lnTo>
                  <a:lnTo>
                    <a:pt x="632" y="0"/>
                  </a:lnTo>
                  <a:lnTo>
                    <a:pt x="640" y="1"/>
                  </a:lnTo>
                  <a:lnTo>
                    <a:pt x="646" y="3"/>
                  </a:lnTo>
                  <a:lnTo>
                    <a:pt x="654" y="5"/>
                  </a:lnTo>
                  <a:lnTo>
                    <a:pt x="664" y="8"/>
                  </a:lnTo>
                  <a:lnTo>
                    <a:pt x="671" y="10"/>
                  </a:lnTo>
                  <a:lnTo>
                    <a:pt x="683" y="15"/>
                  </a:lnTo>
                  <a:lnTo>
                    <a:pt x="693" y="18"/>
                  </a:lnTo>
                  <a:lnTo>
                    <a:pt x="701" y="22"/>
                  </a:lnTo>
                  <a:lnTo>
                    <a:pt x="707" y="25"/>
                  </a:lnTo>
                  <a:lnTo>
                    <a:pt x="713" y="30"/>
                  </a:lnTo>
                  <a:lnTo>
                    <a:pt x="716" y="34"/>
                  </a:lnTo>
                  <a:lnTo>
                    <a:pt x="720" y="37"/>
                  </a:lnTo>
                  <a:lnTo>
                    <a:pt x="720" y="41"/>
                  </a:lnTo>
                  <a:lnTo>
                    <a:pt x="720" y="46"/>
                  </a:lnTo>
                  <a:lnTo>
                    <a:pt x="720" y="46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73"/>
            <p:cNvSpPr/>
            <p:nvPr/>
          </p:nvSpPr>
          <p:spPr bwMode="auto">
            <a:xfrm>
              <a:off x="2543175" y="2776538"/>
              <a:ext cx="493713" cy="592137"/>
            </a:xfrm>
            <a:custGeom>
              <a:avLst/>
              <a:gdLst>
                <a:gd name="T0" fmla="*/ 601 w 623"/>
                <a:gd name="T1" fmla="*/ 32 h 745"/>
                <a:gd name="T2" fmla="*/ 615 w 623"/>
                <a:gd name="T3" fmla="*/ 49 h 745"/>
                <a:gd name="T4" fmla="*/ 623 w 623"/>
                <a:gd name="T5" fmla="*/ 68 h 745"/>
                <a:gd name="T6" fmla="*/ 621 w 623"/>
                <a:gd name="T7" fmla="*/ 90 h 745"/>
                <a:gd name="T8" fmla="*/ 603 w 623"/>
                <a:gd name="T9" fmla="*/ 127 h 745"/>
                <a:gd name="T10" fmla="*/ 580 w 623"/>
                <a:gd name="T11" fmla="*/ 168 h 745"/>
                <a:gd name="T12" fmla="*/ 562 w 623"/>
                <a:gd name="T13" fmla="*/ 199 h 745"/>
                <a:gd name="T14" fmla="*/ 540 w 623"/>
                <a:gd name="T15" fmla="*/ 233 h 745"/>
                <a:gd name="T16" fmla="*/ 515 w 623"/>
                <a:gd name="T17" fmla="*/ 272 h 745"/>
                <a:gd name="T18" fmla="*/ 488 w 623"/>
                <a:gd name="T19" fmla="*/ 316 h 745"/>
                <a:gd name="T20" fmla="*/ 433 w 623"/>
                <a:gd name="T21" fmla="*/ 397 h 745"/>
                <a:gd name="T22" fmla="*/ 362 w 623"/>
                <a:gd name="T23" fmla="*/ 489 h 745"/>
                <a:gd name="T24" fmla="*/ 286 w 623"/>
                <a:gd name="T25" fmla="*/ 569 h 745"/>
                <a:gd name="T26" fmla="*/ 235 w 623"/>
                <a:gd name="T27" fmla="*/ 615 h 745"/>
                <a:gd name="T28" fmla="*/ 198 w 623"/>
                <a:gd name="T29" fmla="*/ 644 h 745"/>
                <a:gd name="T30" fmla="*/ 163 w 623"/>
                <a:gd name="T31" fmla="*/ 669 h 745"/>
                <a:gd name="T32" fmla="*/ 98 w 623"/>
                <a:gd name="T33" fmla="*/ 710 h 745"/>
                <a:gd name="T34" fmla="*/ 61 w 623"/>
                <a:gd name="T35" fmla="*/ 728 h 745"/>
                <a:gd name="T36" fmla="*/ 39 w 623"/>
                <a:gd name="T37" fmla="*/ 737 h 745"/>
                <a:gd name="T38" fmla="*/ 20 w 623"/>
                <a:gd name="T39" fmla="*/ 744 h 745"/>
                <a:gd name="T40" fmla="*/ 8 w 623"/>
                <a:gd name="T41" fmla="*/ 745 h 745"/>
                <a:gd name="T42" fmla="*/ 2 w 623"/>
                <a:gd name="T43" fmla="*/ 742 h 745"/>
                <a:gd name="T44" fmla="*/ 0 w 623"/>
                <a:gd name="T45" fmla="*/ 739 h 745"/>
                <a:gd name="T46" fmla="*/ 2 w 623"/>
                <a:gd name="T47" fmla="*/ 734 h 745"/>
                <a:gd name="T48" fmla="*/ 10 w 623"/>
                <a:gd name="T49" fmla="*/ 725 h 745"/>
                <a:gd name="T50" fmla="*/ 24 w 623"/>
                <a:gd name="T51" fmla="*/ 713 h 745"/>
                <a:gd name="T52" fmla="*/ 41 w 623"/>
                <a:gd name="T53" fmla="*/ 700 h 745"/>
                <a:gd name="T54" fmla="*/ 65 w 623"/>
                <a:gd name="T55" fmla="*/ 684 h 745"/>
                <a:gd name="T56" fmla="*/ 116 w 623"/>
                <a:gd name="T57" fmla="*/ 644 h 745"/>
                <a:gd name="T58" fmla="*/ 173 w 623"/>
                <a:gd name="T59" fmla="*/ 591 h 745"/>
                <a:gd name="T60" fmla="*/ 235 w 623"/>
                <a:gd name="T61" fmla="*/ 530 h 745"/>
                <a:gd name="T62" fmla="*/ 294 w 623"/>
                <a:gd name="T63" fmla="*/ 462 h 745"/>
                <a:gd name="T64" fmla="*/ 353 w 623"/>
                <a:gd name="T65" fmla="*/ 385 h 745"/>
                <a:gd name="T66" fmla="*/ 407 w 623"/>
                <a:gd name="T67" fmla="*/ 306 h 745"/>
                <a:gd name="T68" fmla="*/ 454 w 623"/>
                <a:gd name="T69" fmla="*/ 229 h 745"/>
                <a:gd name="T70" fmla="*/ 493 w 623"/>
                <a:gd name="T71" fmla="*/ 155 h 745"/>
                <a:gd name="T72" fmla="*/ 509 w 623"/>
                <a:gd name="T73" fmla="*/ 122 h 745"/>
                <a:gd name="T74" fmla="*/ 521 w 623"/>
                <a:gd name="T75" fmla="*/ 93 h 745"/>
                <a:gd name="T76" fmla="*/ 529 w 623"/>
                <a:gd name="T77" fmla="*/ 71 h 745"/>
                <a:gd name="T78" fmla="*/ 535 w 623"/>
                <a:gd name="T79" fmla="*/ 53 h 745"/>
                <a:gd name="T80" fmla="*/ 535 w 623"/>
                <a:gd name="T81" fmla="*/ 39 h 745"/>
                <a:gd name="T82" fmla="*/ 533 w 623"/>
                <a:gd name="T83" fmla="*/ 26 h 745"/>
                <a:gd name="T84" fmla="*/ 533 w 623"/>
                <a:gd name="T85" fmla="*/ 10 h 745"/>
                <a:gd name="T86" fmla="*/ 538 w 623"/>
                <a:gd name="T87" fmla="*/ 2 h 745"/>
                <a:gd name="T88" fmla="*/ 552 w 623"/>
                <a:gd name="T89" fmla="*/ 2 h 745"/>
                <a:gd name="T90" fmla="*/ 570 w 623"/>
                <a:gd name="T91" fmla="*/ 10 h 745"/>
                <a:gd name="T92" fmla="*/ 585 w 623"/>
                <a:gd name="T93" fmla="*/ 22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3" h="745">
                  <a:moveTo>
                    <a:pt x="585" y="22"/>
                  </a:moveTo>
                  <a:lnTo>
                    <a:pt x="593" y="27"/>
                  </a:lnTo>
                  <a:lnTo>
                    <a:pt x="601" y="32"/>
                  </a:lnTo>
                  <a:lnTo>
                    <a:pt x="607" y="39"/>
                  </a:lnTo>
                  <a:lnTo>
                    <a:pt x="611" y="44"/>
                  </a:lnTo>
                  <a:lnTo>
                    <a:pt x="615" y="49"/>
                  </a:lnTo>
                  <a:lnTo>
                    <a:pt x="619" y="56"/>
                  </a:lnTo>
                  <a:lnTo>
                    <a:pt x="621" y="61"/>
                  </a:lnTo>
                  <a:lnTo>
                    <a:pt x="623" y="68"/>
                  </a:lnTo>
                  <a:lnTo>
                    <a:pt x="623" y="73"/>
                  </a:lnTo>
                  <a:lnTo>
                    <a:pt x="623" y="82"/>
                  </a:lnTo>
                  <a:lnTo>
                    <a:pt x="621" y="90"/>
                  </a:lnTo>
                  <a:lnTo>
                    <a:pt x="617" y="102"/>
                  </a:lnTo>
                  <a:lnTo>
                    <a:pt x="611" y="114"/>
                  </a:lnTo>
                  <a:lnTo>
                    <a:pt x="603" y="127"/>
                  </a:lnTo>
                  <a:lnTo>
                    <a:pt x="595" y="143"/>
                  </a:lnTo>
                  <a:lnTo>
                    <a:pt x="585" y="160"/>
                  </a:lnTo>
                  <a:lnTo>
                    <a:pt x="580" y="168"/>
                  </a:lnTo>
                  <a:lnTo>
                    <a:pt x="574" y="177"/>
                  </a:lnTo>
                  <a:lnTo>
                    <a:pt x="568" y="187"/>
                  </a:lnTo>
                  <a:lnTo>
                    <a:pt x="562" y="199"/>
                  </a:lnTo>
                  <a:lnTo>
                    <a:pt x="556" y="209"/>
                  </a:lnTo>
                  <a:lnTo>
                    <a:pt x="548" y="221"/>
                  </a:lnTo>
                  <a:lnTo>
                    <a:pt x="540" y="233"/>
                  </a:lnTo>
                  <a:lnTo>
                    <a:pt x="533" y="245"/>
                  </a:lnTo>
                  <a:lnTo>
                    <a:pt x="525" y="258"/>
                  </a:lnTo>
                  <a:lnTo>
                    <a:pt x="515" y="272"/>
                  </a:lnTo>
                  <a:lnTo>
                    <a:pt x="507" y="285"/>
                  </a:lnTo>
                  <a:lnTo>
                    <a:pt x="497" y="301"/>
                  </a:lnTo>
                  <a:lnTo>
                    <a:pt x="488" y="316"/>
                  </a:lnTo>
                  <a:lnTo>
                    <a:pt x="478" y="331"/>
                  </a:lnTo>
                  <a:lnTo>
                    <a:pt x="456" y="363"/>
                  </a:lnTo>
                  <a:lnTo>
                    <a:pt x="433" y="397"/>
                  </a:lnTo>
                  <a:lnTo>
                    <a:pt x="409" y="430"/>
                  </a:lnTo>
                  <a:lnTo>
                    <a:pt x="386" y="460"/>
                  </a:lnTo>
                  <a:lnTo>
                    <a:pt x="362" y="489"/>
                  </a:lnTo>
                  <a:lnTo>
                    <a:pt x="337" y="516"/>
                  </a:lnTo>
                  <a:lnTo>
                    <a:pt x="311" y="543"/>
                  </a:lnTo>
                  <a:lnTo>
                    <a:pt x="286" y="569"/>
                  </a:lnTo>
                  <a:lnTo>
                    <a:pt x="261" y="593"/>
                  </a:lnTo>
                  <a:lnTo>
                    <a:pt x="247" y="603"/>
                  </a:lnTo>
                  <a:lnTo>
                    <a:pt x="235" y="615"/>
                  </a:lnTo>
                  <a:lnTo>
                    <a:pt x="221" y="625"/>
                  </a:lnTo>
                  <a:lnTo>
                    <a:pt x="210" y="635"/>
                  </a:lnTo>
                  <a:lnTo>
                    <a:pt x="198" y="644"/>
                  </a:lnTo>
                  <a:lnTo>
                    <a:pt x="186" y="652"/>
                  </a:lnTo>
                  <a:lnTo>
                    <a:pt x="174" y="661"/>
                  </a:lnTo>
                  <a:lnTo>
                    <a:pt x="163" y="669"/>
                  </a:lnTo>
                  <a:lnTo>
                    <a:pt x="141" y="684"/>
                  </a:lnTo>
                  <a:lnTo>
                    <a:pt x="120" y="698"/>
                  </a:lnTo>
                  <a:lnTo>
                    <a:pt x="98" y="710"/>
                  </a:lnTo>
                  <a:lnTo>
                    <a:pt x="79" y="720"/>
                  </a:lnTo>
                  <a:lnTo>
                    <a:pt x="71" y="723"/>
                  </a:lnTo>
                  <a:lnTo>
                    <a:pt x="61" y="728"/>
                  </a:lnTo>
                  <a:lnTo>
                    <a:pt x="53" y="732"/>
                  </a:lnTo>
                  <a:lnTo>
                    <a:pt x="45" y="735"/>
                  </a:lnTo>
                  <a:lnTo>
                    <a:pt x="39" y="737"/>
                  </a:lnTo>
                  <a:lnTo>
                    <a:pt x="32" y="740"/>
                  </a:lnTo>
                  <a:lnTo>
                    <a:pt x="26" y="742"/>
                  </a:lnTo>
                  <a:lnTo>
                    <a:pt x="20" y="744"/>
                  </a:lnTo>
                  <a:lnTo>
                    <a:pt x="16" y="744"/>
                  </a:lnTo>
                  <a:lnTo>
                    <a:pt x="12" y="745"/>
                  </a:lnTo>
                  <a:lnTo>
                    <a:pt x="8" y="745"/>
                  </a:lnTo>
                  <a:lnTo>
                    <a:pt x="6" y="744"/>
                  </a:lnTo>
                  <a:lnTo>
                    <a:pt x="4" y="744"/>
                  </a:lnTo>
                  <a:lnTo>
                    <a:pt x="2" y="742"/>
                  </a:lnTo>
                  <a:lnTo>
                    <a:pt x="0" y="742"/>
                  </a:lnTo>
                  <a:lnTo>
                    <a:pt x="0" y="740"/>
                  </a:lnTo>
                  <a:lnTo>
                    <a:pt x="0" y="739"/>
                  </a:lnTo>
                  <a:lnTo>
                    <a:pt x="0" y="737"/>
                  </a:lnTo>
                  <a:lnTo>
                    <a:pt x="0" y="735"/>
                  </a:lnTo>
                  <a:lnTo>
                    <a:pt x="2" y="734"/>
                  </a:lnTo>
                  <a:lnTo>
                    <a:pt x="4" y="730"/>
                  </a:lnTo>
                  <a:lnTo>
                    <a:pt x="6" y="728"/>
                  </a:lnTo>
                  <a:lnTo>
                    <a:pt x="10" y="725"/>
                  </a:lnTo>
                  <a:lnTo>
                    <a:pt x="14" y="722"/>
                  </a:lnTo>
                  <a:lnTo>
                    <a:pt x="18" y="718"/>
                  </a:lnTo>
                  <a:lnTo>
                    <a:pt x="24" y="713"/>
                  </a:lnTo>
                  <a:lnTo>
                    <a:pt x="30" y="710"/>
                  </a:lnTo>
                  <a:lnTo>
                    <a:pt x="36" y="705"/>
                  </a:lnTo>
                  <a:lnTo>
                    <a:pt x="41" y="700"/>
                  </a:lnTo>
                  <a:lnTo>
                    <a:pt x="49" y="694"/>
                  </a:lnTo>
                  <a:lnTo>
                    <a:pt x="57" y="689"/>
                  </a:lnTo>
                  <a:lnTo>
                    <a:pt x="65" y="684"/>
                  </a:lnTo>
                  <a:lnTo>
                    <a:pt x="81" y="671"/>
                  </a:lnTo>
                  <a:lnTo>
                    <a:pt x="98" y="657"/>
                  </a:lnTo>
                  <a:lnTo>
                    <a:pt x="116" y="644"/>
                  </a:lnTo>
                  <a:lnTo>
                    <a:pt x="135" y="627"/>
                  </a:lnTo>
                  <a:lnTo>
                    <a:pt x="153" y="610"/>
                  </a:lnTo>
                  <a:lnTo>
                    <a:pt x="173" y="591"/>
                  </a:lnTo>
                  <a:lnTo>
                    <a:pt x="194" y="572"/>
                  </a:lnTo>
                  <a:lnTo>
                    <a:pt x="214" y="552"/>
                  </a:lnTo>
                  <a:lnTo>
                    <a:pt x="235" y="530"/>
                  </a:lnTo>
                  <a:lnTo>
                    <a:pt x="255" y="508"/>
                  </a:lnTo>
                  <a:lnTo>
                    <a:pt x="274" y="486"/>
                  </a:lnTo>
                  <a:lnTo>
                    <a:pt x="294" y="462"/>
                  </a:lnTo>
                  <a:lnTo>
                    <a:pt x="313" y="438"/>
                  </a:lnTo>
                  <a:lnTo>
                    <a:pt x="333" y="413"/>
                  </a:lnTo>
                  <a:lnTo>
                    <a:pt x="353" y="385"/>
                  </a:lnTo>
                  <a:lnTo>
                    <a:pt x="372" y="358"/>
                  </a:lnTo>
                  <a:lnTo>
                    <a:pt x="390" y="331"/>
                  </a:lnTo>
                  <a:lnTo>
                    <a:pt x="407" y="306"/>
                  </a:lnTo>
                  <a:lnTo>
                    <a:pt x="423" y="279"/>
                  </a:lnTo>
                  <a:lnTo>
                    <a:pt x="439" y="253"/>
                  </a:lnTo>
                  <a:lnTo>
                    <a:pt x="454" y="229"/>
                  </a:lnTo>
                  <a:lnTo>
                    <a:pt x="468" y="204"/>
                  </a:lnTo>
                  <a:lnTo>
                    <a:pt x="480" y="178"/>
                  </a:lnTo>
                  <a:lnTo>
                    <a:pt x="493" y="155"/>
                  </a:lnTo>
                  <a:lnTo>
                    <a:pt x="497" y="143"/>
                  </a:lnTo>
                  <a:lnTo>
                    <a:pt x="503" y="133"/>
                  </a:lnTo>
                  <a:lnTo>
                    <a:pt x="509" y="122"/>
                  </a:lnTo>
                  <a:lnTo>
                    <a:pt x="513" y="112"/>
                  </a:lnTo>
                  <a:lnTo>
                    <a:pt x="517" y="102"/>
                  </a:lnTo>
                  <a:lnTo>
                    <a:pt x="521" y="93"/>
                  </a:lnTo>
                  <a:lnTo>
                    <a:pt x="525" y="85"/>
                  </a:lnTo>
                  <a:lnTo>
                    <a:pt x="527" y="78"/>
                  </a:lnTo>
                  <a:lnTo>
                    <a:pt x="529" y="71"/>
                  </a:lnTo>
                  <a:lnTo>
                    <a:pt x="531" y="65"/>
                  </a:lnTo>
                  <a:lnTo>
                    <a:pt x="533" y="58"/>
                  </a:lnTo>
                  <a:lnTo>
                    <a:pt x="535" y="53"/>
                  </a:lnTo>
                  <a:lnTo>
                    <a:pt x="535" y="48"/>
                  </a:lnTo>
                  <a:lnTo>
                    <a:pt x="535" y="44"/>
                  </a:lnTo>
                  <a:lnTo>
                    <a:pt x="535" y="39"/>
                  </a:lnTo>
                  <a:lnTo>
                    <a:pt x="535" y="37"/>
                  </a:lnTo>
                  <a:lnTo>
                    <a:pt x="533" y="31"/>
                  </a:lnTo>
                  <a:lnTo>
                    <a:pt x="533" y="26"/>
                  </a:lnTo>
                  <a:lnTo>
                    <a:pt x="531" y="20"/>
                  </a:lnTo>
                  <a:lnTo>
                    <a:pt x="533" y="15"/>
                  </a:lnTo>
                  <a:lnTo>
                    <a:pt x="533" y="10"/>
                  </a:lnTo>
                  <a:lnTo>
                    <a:pt x="535" y="7"/>
                  </a:lnTo>
                  <a:lnTo>
                    <a:pt x="537" y="3"/>
                  </a:lnTo>
                  <a:lnTo>
                    <a:pt x="538" y="2"/>
                  </a:lnTo>
                  <a:lnTo>
                    <a:pt x="542" y="0"/>
                  </a:lnTo>
                  <a:lnTo>
                    <a:pt x="546" y="0"/>
                  </a:lnTo>
                  <a:lnTo>
                    <a:pt x="552" y="2"/>
                  </a:lnTo>
                  <a:lnTo>
                    <a:pt x="558" y="3"/>
                  </a:lnTo>
                  <a:lnTo>
                    <a:pt x="564" y="7"/>
                  </a:lnTo>
                  <a:lnTo>
                    <a:pt x="570" y="10"/>
                  </a:lnTo>
                  <a:lnTo>
                    <a:pt x="578" y="15"/>
                  </a:lnTo>
                  <a:lnTo>
                    <a:pt x="585" y="22"/>
                  </a:lnTo>
                  <a:lnTo>
                    <a:pt x="585" y="2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74"/>
            <p:cNvSpPr/>
            <p:nvPr/>
          </p:nvSpPr>
          <p:spPr bwMode="auto">
            <a:xfrm>
              <a:off x="2833688" y="3094038"/>
              <a:ext cx="85725" cy="319087"/>
            </a:xfrm>
            <a:custGeom>
              <a:avLst/>
              <a:gdLst>
                <a:gd name="T0" fmla="*/ 2 w 108"/>
                <a:gd name="T1" fmla="*/ 39 h 400"/>
                <a:gd name="T2" fmla="*/ 0 w 108"/>
                <a:gd name="T3" fmla="*/ 24 h 400"/>
                <a:gd name="T4" fmla="*/ 0 w 108"/>
                <a:gd name="T5" fmla="*/ 13 h 400"/>
                <a:gd name="T6" fmla="*/ 6 w 108"/>
                <a:gd name="T7" fmla="*/ 5 h 400"/>
                <a:gd name="T8" fmla="*/ 14 w 108"/>
                <a:gd name="T9" fmla="*/ 1 h 400"/>
                <a:gd name="T10" fmla="*/ 28 w 108"/>
                <a:gd name="T11" fmla="*/ 0 h 400"/>
                <a:gd name="T12" fmla="*/ 45 w 108"/>
                <a:gd name="T13" fmla="*/ 1 h 400"/>
                <a:gd name="T14" fmla="*/ 71 w 108"/>
                <a:gd name="T15" fmla="*/ 5 h 400"/>
                <a:gd name="T16" fmla="*/ 86 w 108"/>
                <a:gd name="T17" fmla="*/ 29 h 400"/>
                <a:gd name="T18" fmla="*/ 88 w 108"/>
                <a:gd name="T19" fmla="*/ 66 h 400"/>
                <a:gd name="T20" fmla="*/ 90 w 108"/>
                <a:gd name="T21" fmla="*/ 103 h 400"/>
                <a:gd name="T22" fmla="*/ 92 w 108"/>
                <a:gd name="T23" fmla="*/ 137 h 400"/>
                <a:gd name="T24" fmla="*/ 96 w 108"/>
                <a:gd name="T25" fmla="*/ 170 h 400"/>
                <a:gd name="T26" fmla="*/ 98 w 108"/>
                <a:gd name="T27" fmla="*/ 198 h 400"/>
                <a:gd name="T28" fmla="*/ 98 w 108"/>
                <a:gd name="T29" fmla="*/ 226 h 400"/>
                <a:gd name="T30" fmla="*/ 100 w 108"/>
                <a:gd name="T31" fmla="*/ 251 h 400"/>
                <a:gd name="T32" fmla="*/ 102 w 108"/>
                <a:gd name="T33" fmla="*/ 273 h 400"/>
                <a:gd name="T34" fmla="*/ 104 w 108"/>
                <a:gd name="T35" fmla="*/ 293 h 400"/>
                <a:gd name="T36" fmla="*/ 104 w 108"/>
                <a:gd name="T37" fmla="*/ 310 h 400"/>
                <a:gd name="T38" fmla="*/ 106 w 108"/>
                <a:gd name="T39" fmla="*/ 326 h 400"/>
                <a:gd name="T40" fmla="*/ 106 w 108"/>
                <a:gd name="T41" fmla="*/ 339 h 400"/>
                <a:gd name="T42" fmla="*/ 108 w 108"/>
                <a:gd name="T43" fmla="*/ 350 h 400"/>
                <a:gd name="T44" fmla="*/ 108 w 108"/>
                <a:gd name="T45" fmla="*/ 356 h 400"/>
                <a:gd name="T46" fmla="*/ 108 w 108"/>
                <a:gd name="T47" fmla="*/ 363 h 400"/>
                <a:gd name="T48" fmla="*/ 108 w 108"/>
                <a:gd name="T49" fmla="*/ 370 h 400"/>
                <a:gd name="T50" fmla="*/ 106 w 108"/>
                <a:gd name="T51" fmla="*/ 380 h 400"/>
                <a:gd name="T52" fmla="*/ 104 w 108"/>
                <a:gd name="T53" fmla="*/ 387 h 400"/>
                <a:gd name="T54" fmla="*/ 100 w 108"/>
                <a:gd name="T55" fmla="*/ 392 h 400"/>
                <a:gd name="T56" fmla="*/ 98 w 108"/>
                <a:gd name="T57" fmla="*/ 397 h 400"/>
                <a:gd name="T58" fmla="*/ 92 w 108"/>
                <a:gd name="T59" fmla="*/ 399 h 400"/>
                <a:gd name="T60" fmla="*/ 84 w 108"/>
                <a:gd name="T61" fmla="*/ 400 h 400"/>
                <a:gd name="T62" fmla="*/ 82 w 108"/>
                <a:gd name="T63" fmla="*/ 399 h 400"/>
                <a:gd name="T64" fmla="*/ 81 w 108"/>
                <a:gd name="T65" fmla="*/ 395 h 400"/>
                <a:gd name="T66" fmla="*/ 79 w 108"/>
                <a:gd name="T67" fmla="*/ 389 h 400"/>
                <a:gd name="T68" fmla="*/ 77 w 108"/>
                <a:gd name="T69" fmla="*/ 380 h 400"/>
                <a:gd name="T70" fmla="*/ 75 w 108"/>
                <a:gd name="T71" fmla="*/ 370 h 400"/>
                <a:gd name="T72" fmla="*/ 73 w 108"/>
                <a:gd name="T73" fmla="*/ 356 h 400"/>
                <a:gd name="T74" fmla="*/ 69 w 108"/>
                <a:gd name="T75" fmla="*/ 341 h 400"/>
                <a:gd name="T76" fmla="*/ 67 w 108"/>
                <a:gd name="T77" fmla="*/ 324 h 400"/>
                <a:gd name="T78" fmla="*/ 57 w 108"/>
                <a:gd name="T79" fmla="*/ 287 h 400"/>
                <a:gd name="T80" fmla="*/ 49 w 108"/>
                <a:gd name="T81" fmla="*/ 248 h 400"/>
                <a:gd name="T82" fmla="*/ 43 w 108"/>
                <a:gd name="T83" fmla="*/ 207 h 400"/>
                <a:gd name="T84" fmla="*/ 37 w 108"/>
                <a:gd name="T85" fmla="*/ 156 h 400"/>
                <a:gd name="T86" fmla="*/ 34 w 108"/>
                <a:gd name="T87" fmla="*/ 136 h 400"/>
                <a:gd name="T88" fmla="*/ 28 w 108"/>
                <a:gd name="T89" fmla="*/ 110 h 400"/>
                <a:gd name="T90" fmla="*/ 20 w 108"/>
                <a:gd name="T91" fmla="*/ 81 h 400"/>
                <a:gd name="T92" fmla="*/ 10 w 108"/>
                <a:gd name="T93" fmla="*/ 59 h 400"/>
                <a:gd name="T94" fmla="*/ 6 w 108"/>
                <a:gd name="T95" fmla="*/ 49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8" h="400">
                  <a:moveTo>
                    <a:pt x="6" y="49"/>
                  </a:moveTo>
                  <a:lnTo>
                    <a:pt x="2" y="39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0" y="13"/>
                  </a:lnTo>
                  <a:lnTo>
                    <a:pt x="2" y="8"/>
                  </a:lnTo>
                  <a:lnTo>
                    <a:pt x="6" y="5"/>
                  </a:lnTo>
                  <a:lnTo>
                    <a:pt x="10" y="3"/>
                  </a:lnTo>
                  <a:lnTo>
                    <a:pt x="14" y="1"/>
                  </a:lnTo>
                  <a:lnTo>
                    <a:pt x="20" y="0"/>
                  </a:lnTo>
                  <a:lnTo>
                    <a:pt x="28" y="0"/>
                  </a:lnTo>
                  <a:lnTo>
                    <a:pt x="35" y="1"/>
                  </a:lnTo>
                  <a:lnTo>
                    <a:pt x="45" y="1"/>
                  </a:lnTo>
                  <a:lnTo>
                    <a:pt x="57" y="3"/>
                  </a:lnTo>
                  <a:lnTo>
                    <a:pt x="71" y="5"/>
                  </a:lnTo>
                  <a:lnTo>
                    <a:pt x="84" y="8"/>
                  </a:lnTo>
                  <a:lnTo>
                    <a:pt x="86" y="29"/>
                  </a:lnTo>
                  <a:lnTo>
                    <a:pt x="88" y="47"/>
                  </a:lnTo>
                  <a:lnTo>
                    <a:pt x="88" y="66"/>
                  </a:lnTo>
                  <a:lnTo>
                    <a:pt x="90" y="85"/>
                  </a:lnTo>
                  <a:lnTo>
                    <a:pt x="90" y="103"/>
                  </a:lnTo>
                  <a:lnTo>
                    <a:pt x="92" y="120"/>
                  </a:lnTo>
                  <a:lnTo>
                    <a:pt x="92" y="137"/>
                  </a:lnTo>
                  <a:lnTo>
                    <a:pt x="94" y="154"/>
                  </a:lnTo>
                  <a:lnTo>
                    <a:pt x="96" y="170"/>
                  </a:lnTo>
                  <a:lnTo>
                    <a:pt x="96" y="185"/>
                  </a:lnTo>
                  <a:lnTo>
                    <a:pt x="98" y="198"/>
                  </a:lnTo>
                  <a:lnTo>
                    <a:pt x="98" y="212"/>
                  </a:lnTo>
                  <a:lnTo>
                    <a:pt x="98" y="226"/>
                  </a:lnTo>
                  <a:lnTo>
                    <a:pt x="100" y="239"/>
                  </a:lnTo>
                  <a:lnTo>
                    <a:pt x="100" y="251"/>
                  </a:lnTo>
                  <a:lnTo>
                    <a:pt x="102" y="263"/>
                  </a:lnTo>
                  <a:lnTo>
                    <a:pt x="102" y="273"/>
                  </a:lnTo>
                  <a:lnTo>
                    <a:pt x="102" y="283"/>
                  </a:lnTo>
                  <a:lnTo>
                    <a:pt x="104" y="293"/>
                  </a:lnTo>
                  <a:lnTo>
                    <a:pt x="104" y="302"/>
                  </a:lnTo>
                  <a:lnTo>
                    <a:pt x="104" y="310"/>
                  </a:lnTo>
                  <a:lnTo>
                    <a:pt x="106" y="319"/>
                  </a:lnTo>
                  <a:lnTo>
                    <a:pt x="106" y="326"/>
                  </a:lnTo>
                  <a:lnTo>
                    <a:pt x="106" y="333"/>
                  </a:lnTo>
                  <a:lnTo>
                    <a:pt x="106" y="339"/>
                  </a:lnTo>
                  <a:lnTo>
                    <a:pt x="108" y="344"/>
                  </a:lnTo>
                  <a:lnTo>
                    <a:pt x="108" y="350"/>
                  </a:lnTo>
                  <a:lnTo>
                    <a:pt x="108" y="353"/>
                  </a:lnTo>
                  <a:lnTo>
                    <a:pt x="108" y="356"/>
                  </a:lnTo>
                  <a:lnTo>
                    <a:pt x="108" y="360"/>
                  </a:lnTo>
                  <a:lnTo>
                    <a:pt x="108" y="363"/>
                  </a:lnTo>
                  <a:lnTo>
                    <a:pt x="108" y="365"/>
                  </a:lnTo>
                  <a:lnTo>
                    <a:pt x="108" y="370"/>
                  </a:lnTo>
                  <a:lnTo>
                    <a:pt x="108" y="375"/>
                  </a:lnTo>
                  <a:lnTo>
                    <a:pt x="106" y="380"/>
                  </a:lnTo>
                  <a:lnTo>
                    <a:pt x="106" y="383"/>
                  </a:lnTo>
                  <a:lnTo>
                    <a:pt x="104" y="387"/>
                  </a:lnTo>
                  <a:lnTo>
                    <a:pt x="102" y="390"/>
                  </a:lnTo>
                  <a:lnTo>
                    <a:pt x="100" y="392"/>
                  </a:lnTo>
                  <a:lnTo>
                    <a:pt x="98" y="395"/>
                  </a:lnTo>
                  <a:lnTo>
                    <a:pt x="98" y="397"/>
                  </a:lnTo>
                  <a:lnTo>
                    <a:pt x="96" y="397"/>
                  </a:lnTo>
                  <a:lnTo>
                    <a:pt x="92" y="399"/>
                  </a:lnTo>
                  <a:lnTo>
                    <a:pt x="88" y="400"/>
                  </a:lnTo>
                  <a:lnTo>
                    <a:pt x="84" y="400"/>
                  </a:lnTo>
                  <a:lnTo>
                    <a:pt x="84" y="399"/>
                  </a:lnTo>
                  <a:lnTo>
                    <a:pt x="82" y="399"/>
                  </a:lnTo>
                  <a:lnTo>
                    <a:pt x="82" y="397"/>
                  </a:lnTo>
                  <a:lnTo>
                    <a:pt x="81" y="395"/>
                  </a:lnTo>
                  <a:lnTo>
                    <a:pt x="81" y="392"/>
                  </a:lnTo>
                  <a:lnTo>
                    <a:pt x="79" y="389"/>
                  </a:lnTo>
                  <a:lnTo>
                    <a:pt x="79" y="385"/>
                  </a:lnTo>
                  <a:lnTo>
                    <a:pt x="77" y="380"/>
                  </a:lnTo>
                  <a:lnTo>
                    <a:pt x="77" y="375"/>
                  </a:lnTo>
                  <a:lnTo>
                    <a:pt x="75" y="370"/>
                  </a:lnTo>
                  <a:lnTo>
                    <a:pt x="73" y="363"/>
                  </a:lnTo>
                  <a:lnTo>
                    <a:pt x="73" y="356"/>
                  </a:lnTo>
                  <a:lnTo>
                    <a:pt x="71" y="350"/>
                  </a:lnTo>
                  <a:lnTo>
                    <a:pt x="69" y="341"/>
                  </a:lnTo>
                  <a:lnTo>
                    <a:pt x="69" y="333"/>
                  </a:lnTo>
                  <a:lnTo>
                    <a:pt x="67" y="324"/>
                  </a:lnTo>
                  <a:lnTo>
                    <a:pt x="61" y="305"/>
                  </a:lnTo>
                  <a:lnTo>
                    <a:pt x="57" y="287"/>
                  </a:lnTo>
                  <a:lnTo>
                    <a:pt x="53" y="268"/>
                  </a:lnTo>
                  <a:lnTo>
                    <a:pt x="49" y="248"/>
                  </a:lnTo>
                  <a:lnTo>
                    <a:pt x="45" y="227"/>
                  </a:lnTo>
                  <a:lnTo>
                    <a:pt x="43" y="207"/>
                  </a:lnTo>
                  <a:lnTo>
                    <a:pt x="39" y="166"/>
                  </a:lnTo>
                  <a:lnTo>
                    <a:pt x="37" y="156"/>
                  </a:lnTo>
                  <a:lnTo>
                    <a:pt x="35" y="146"/>
                  </a:lnTo>
                  <a:lnTo>
                    <a:pt x="34" y="136"/>
                  </a:lnTo>
                  <a:lnTo>
                    <a:pt x="32" y="127"/>
                  </a:lnTo>
                  <a:lnTo>
                    <a:pt x="28" y="110"/>
                  </a:lnTo>
                  <a:lnTo>
                    <a:pt x="24" y="95"/>
                  </a:lnTo>
                  <a:lnTo>
                    <a:pt x="20" y="81"/>
                  </a:lnTo>
                  <a:lnTo>
                    <a:pt x="16" y="69"/>
                  </a:lnTo>
                  <a:lnTo>
                    <a:pt x="10" y="59"/>
                  </a:lnTo>
                  <a:lnTo>
                    <a:pt x="6" y="49"/>
                  </a:lnTo>
                  <a:lnTo>
                    <a:pt x="6" y="4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75"/>
            <p:cNvSpPr/>
            <p:nvPr/>
          </p:nvSpPr>
          <p:spPr bwMode="auto">
            <a:xfrm>
              <a:off x="2871788" y="3036888"/>
              <a:ext cx="420688" cy="271462"/>
            </a:xfrm>
            <a:custGeom>
              <a:avLst/>
              <a:gdLst>
                <a:gd name="T0" fmla="*/ 311 w 531"/>
                <a:gd name="T1" fmla="*/ 35 h 341"/>
                <a:gd name="T2" fmla="*/ 335 w 531"/>
                <a:gd name="T3" fmla="*/ 30 h 341"/>
                <a:gd name="T4" fmla="*/ 352 w 531"/>
                <a:gd name="T5" fmla="*/ 25 h 341"/>
                <a:gd name="T6" fmla="*/ 378 w 531"/>
                <a:gd name="T7" fmla="*/ 13 h 341"/>
                <a:gd name="T8" fmla="*/ 392 w 531"/>
                <a:gd name="T9" fmla="*/ 1 h 341"/>
                <a:gd name="T10" fmla="*/ 405 w 531"/>
                <a:gd name="T11" fmla="*/ 0 h 341"/>
                <a:gd name="T12" fmla="*/ 417 w 531"/>
                <a:gd name="T13" fmla="*/ 5 h 341"/>
                <a:gd name="T14" fmla="*/ 446 w 531"/>
                <a:gd name="T15" fmla="*/ 22 h 341"/>
                <a:gd name="T16" fmla="*/ 487 w 531"/>
                <a:gd name="T17" fmla="*/ 51 h 341"/>
                <a:gd name="T18" fmla="*/ 517 w 531"/>
                <a:gd name="T19" fmla="*/ 78 h 341"/>
                <a:gd name="T20" fmla="*/ 529 w 531"/>
                <a:gd name="T21" fmla="*/ 97 h 341"/>
                <a:gd name="T22" fmla="*/ 529 w 531"/>
                <a:gd name="T23" fmla="*/ 112 h 341"/>
                <a:gd name="T24" fmla="*/ 523 w 531"/>
                <a:gd name="T25" fmla="*/ 124 h 341"/>
                <a:gd name="T26" fmla="*/ 511 w 531"/>
                <a:gd name="T27" fmla="*/ 132 h 341"/>
                <a:gd name="T28" fmla="*/ 501 w 531"/>
                <a:gd name="T29" fmla="*/ 141 h 341"/>
                <a:gd name="T30" fmla="*/ 487 w 531"/>
                <a:gd name="T31" fmla="*/ 164 h 341"/>
                <a:gd name="T32" fmla="*/ 470 w 531"/>
                <a:gd name="T33" fmla="*/ 202 h 341"/>
                <a:gd name="T34" fmla="*/ 448 w 531"/>
                <a:gd name="T35" fmla="*/ 253 h 341"/>
                <a:gd name="T36" fmla="*/ 423 w 531"/>
                <a:gd name="T37" fmla="*/ 316 h 341"/>
                <a:gd name="T38" fmla="*/ 358 w 531"/>
                <a:gd name="T39" fmla="*/ 322 h 341"/>
                <a:gd name="T40" fmla="*/ 370 w 531"/>
                <a:gd name="T41" fmla="*/ 271 h 341"/>
                <a:gd name="T42" fmla="*/ 378 w 531"/>
                <a:gd name="T43" fmla="*/ 227 h 341"/>
                <a:gd name="T44" fmla="*/ 386 w 531"/>
                <a:gd name="T45" fmla="*/ 192 h 341"/>
                <a:gd name="T46" fmla="*/ 392 w 531"/>
                <a:gd name="T47" fmla="*/ 163 h 341"/>
                <a:gd name="T48" fmla="*/ 396 w 531"/>
                <a:gd name="T49" fmla="*/ 142 h 341"/>
                <a:gd name="T50" fmla="*/ 394 w 531"/>
                <a:gd name="T51" fmla="*/ 112 h 341"/>
                <a:gd name="T52" fmla="*/ 388 w 531"/>
                <a:gd name="T53" fmla="*/ 93 h 341"/>
                <a:gd name="T54" fmla="*/ 378 w 531"/>
                <a:gd name="T55" fmla="*/ 85 h 341"/>
                <a:gd name="T56" fmla="*/ 360 w 531"/>
                <a:gd name="T57" fmla="*/ 81 h 341"/>
                <a:gd name="T58" fmla="*/ 339 w 531"/>
                <a:gd name="T59" fmla="*/ 85 h 341"/>
                <a:gd name="T60" fmla="*/ 286 w 531"/>
                <a:gd name="T61" fmla="*/ 93 h 341"/>
                <a:gd name="T62" fmla="*/ 229 w 531"/>
                <a:gd name="T63" fmla="*/ 102 h 341"/>
                <a:gd name="T64" fmla="*/ 202 w 531"/>
                <a:gd name="T65" fmla="*/ 107 h 341"/>
                <a:gd name="T66" fmla="*/ 165 w 531"/>
                <a:gd name="T67" fmla="*/ 112 h 341"/>
                <a:gd name="T68" fmla="*/ 120 w 531"/>
                <a:gd name="T69" fmla="*/ 120 h 341"/>
                <a:gd name="T70" fmla="*/ 65 w 531"/>
                <a:gd name="T71" fmla="*/ 129 h 341"/>
                <a:gd name="T72" fmla="*/ 0 w 531"/>
                <a:gd name="T73" fmla="*/ 137 h 341"/>
                <a:gd name="T74" fmla="*/ 26 w 531"/>
                <a:gd name="T75" fmla="*/ 80 h 341"/>
                <a:gd name="T76" fmla="*/ 71 w 531"/>
                <a:gd name="T77" fmla="*/ 74 h 341"/>
                <a:gd name="T78" fmla="*/ 131 w 531"/>
                <a:gd name="T79" fmla="*/ 66 h 341"/>
                <a:gd name="T80" fmla="*/ 196 w 531"/>
                <a:gd name="T81" fmla="*/ 54 h 341"/>
                <a:gd name="T82" fmla="*/ 274 w 531"/>
                <a:gd name="T83" fmla="*/ 42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31" h="341">
                  <a:moveTo>
                    <a:pt x="294" y="41"/>
                  </a:moveTo>
                  <a:lnTo>
                    <a:pt x="304" y="37"/>
                  </a:lnTo>
                  <a:lnTo>
                    <a:pt x="311" y="35"/>
                  </a:lnTo>
                  <a:lnTo>
                    <a:pt x="319" y="34"/>
                  </a:lnTo>
                  <a:lnTo>
                    <a:pt x="327" y="32"/>
                  </a:lnTo>
                  <a:lnTo>
                    <a:pt x="335" y="30"/>
                  </a:lnTo>
                  <a:lnTo>
                    <a:pt x="341" y="29"/>
                  </a:lnTo>
                  <a:lnTo>
                    <a:pt x="347" y="27"/>
                  </a:lnTo>
                  <a:lnTo>
                    <a:pt x="352" y="25"/>
                  </a:lnTo>
                  <a:lnTo>
                    <a:pt x="362" y="20"/>
                  </a:lnTo>
                  <a:lnTo>
                    <a:pt x="370" y="17"/>
                  </a:lnTo>
                  <a:lnTo>
                    <a:pt x="378" y="13"/>
                  </a:lnTo>
                  <a:lnTo>
                    <a:pt x="382" y="10"/>
                  </a:lnTo>
                  <a:lnTo>
                    <a:pt x="386" y="5"/>
                  </a:lnTo>
                  <a:lnTo>
                    <a:pt x="392" y="1"/>
                  </a:lnTo>
                  <a:lnTo>
                    <a:pt x="397" y="0"/>
                  </a:lnTo>
                  <a:lnTo>
                    <a:pt x="401" y="0"/>
                  </a:lnTo>
                  <a:lnTo>
                    <a:pt x="405" y="0"/>
                  </a:lnTo>
                  <a:lnTo>
                    <a:pt x="407" y="0"/>
                  </a:lnTo>
                  <a:lnTo>
                    <a:pt x="411" y="1"/>
                  </a:lnTo>
                  <a:lnTo>
                    <a:pt x="417" y="5"/>
                  </a:lnTo>
                  <a:lnTo>
                    <a:pt x="425" y="10"/>
                  </a:lnTo>
                  <a:lnTo>
                    <a:pt x="435" y="15"/>
                  </a:lnTo>
                  <a:lnTo>
                    <a:pt x="446" y="22"/>
                  </a:lnTo>
                  <a:lnTo>
                    <a:pt x="460" y="30"/>
                  </a:lnTo>
                  <a:lnTo>
                    <a:pt x="474" y="41"/>
                  </a:lnTo>
                  <a:lnTo>
                    <a:pt x="487" y="51"/>
                  </a:lnTo>
                  <a:lnTo>
                    <a:pt x="499" y="61"/>
                  </a:lnTo>
                  <a:lnTo>
                    <a:pt x="509" y="69"/>
                  </a:lnTo>
                  <a:lnTo>
                    <a:pt x="517" y="78"/>
                  </a:lnTo>
                  <a:lnTo>
                    <a:pt x="523" y="85"/>
                  </a:lnTo>
                  <a:lnTo>
                    <a:pt x="527" y="91"/>
                  </a:lnTo>
                  <a:lnTo>
                    <a:pt x="529" y="97"/>
                  </a:lnTo>
                  <a:lnTo>
                    <a:pt x="531" y="102"/>
                  </a:lnTo>
                  <a:lnTo>
                    <a:pt x="531" y="107"/>
                  </a:lnTo>
                  <a:lnTo>
                    <a:pt x="529" y="112"/>
                  </a:lnTo>
                  <a:lnTo>
                    <a:pt x="529" y="115"/>
                  </a:lnTo>
                  <a:lnTo>
                    <a:pt x="527" y="120"/>
                  </a:lnTo>
                  <a:lnTo>
                    <a:pt x="523" y="124"/>
                  </a:lnTo>
                  <a:lnTo>
                    <a:pt x="521" y="127"/>
                  </a:lnTo>
                  <a:lnTo>
                    <a:pt x="517" y="129"/>
                  </a:lnTo>
                  <a:lnTo>
                    <a:pt x="511" y="132"/>
                  </a:lnTo>
                  <a:lnTo>
                    <a:pt x="509" y="134"/>
                  </a:lnTo>
                  <a:lnTo>
                    <a:pt x="505" y="137"/>
                  </a:lnTo>
                  <a:lnTo>
                    <a:pt x="501" y="141"/>
                  </a:lnTo>
                  <a:lnTo>
                    <a:pt x="497" y="147"/>
                  </a:lnTo>
                  <a:lnTo>
                    <a:pt x="493" y="156"/>
                  </a:lnTo>
                  <a:lnTo>
                    <a:pt x="487" y="164"/>
                  </a:lnTo>
                  <a:lnTo>
                    <a:pt x="482" y="176"/>
                  </a:lnTo>
                  <a:lnTo>
                    <a:pt x="476" y="188"/>
                  </a:lnTo>
                  <a:lnTo>
                    <a:pt x="470" y="202"/>
                  </a:lnTo>
                  <a:lnTo>
                    <a:pt x="464" y="217"/>
                  </a:lnTo>
                  <a:lnTo>
                    <a:pt x="456" y="234"/>
                  </a:lnTo>
                  <a:lnTo>
                    <a:pt x="448" y="253"/>
                  </a:lnTo>
                  <a:lnTo>
                    <a:pt x="441" y="273"/>
                  </a:lnTo>
                  <a:lnTo>
                    <a:pt x="433" y="293"/>
                  </a:lnTo>
                  <a:lnTo>
                    <a:pt x="423" y="316"/>
                  </a:lnTo>
                  <a:lnTo>
                    <a:pt x="413" y="341"/>
                  </a:lnTo>
                  <a:lnTo>
                    <a:pt x="354" y="341"/>
                  </a:lnTo>
                  <a:lnTo>
                    <a:pt x="358" y="322"/>
                  </a:lnTo>
                  <a:lnTo>
                    <a:pt x="362" y="304"/>
                  </a:lnTo>
                  <a:lnTo>
                    <a:pt x="366" y="287"/>
                  </a:lnTo>
                  <a:lnTo>
                    <a:pt x="370" y="271"/>
                  </a:lnTo>
                  <a:lnTo>
                    <a:pt x="372" y="256"/>
                  </a:lnTo>
                  <a:lnTo>
                    <a:pt x="376" y="241"/>
                  </a:lnTo>
                  <a:lnTo>
                    <a:pt x="378" y="227"/>
                  </a:lnTo>
                  <a:lnTo>
                    <a:pt x="382" y="214"/>
                  </a:lnTo>
                  <a:lnTo>
                    <a:pt x="384" y="202"/>
                  </a:lnTo>
                  <a:lnTo>
                    <a:pt x="386" y="192"/>
                  </a:lnTo>
                  <a:lnTo>
                    <a:pt x="388" y="181"/>
                  </a:lnTo>
                  <a:lnTo>
                    <a:pt x="390" y="171"/>
                  </a:lnTo>
                  <a:lnTo>
                    <a:pt x="392" y="163"/>
                  </a:lnTo>
                  <a:lnTo>
                    <a:pt x="394" y="154"/>
                  </a:lnTo>
                  <a:lnTo>
                    <a:pt x="396" y="147"/>
                  </a:lnTo>
                  <a:lnTo>
                    <a:pt x="396" y="142"/>
                  </a:lnTo>
                  <a:lnTo>
                    <a:pt x="396" y="130"/>
                  </a:lnTo>
                  <a:lnTo>
                    <a:pt x="396" y="120"/>
                  </a:lnTo>
                  <a:lnTo>
                    <a:pt x="394" y="112"/>
                  </a:lnTo>
                  <a:lnTo>
                    <a:pt x="392" y="105"/>
                  </a:lnTo>
                  <a:lnTo>
                    <a:pt x="390" y="98"/>
                  </a:lnTo>
                  <a:lnTo>
                    <a:pt x="388" y="93"/>
                  </a:lnTo>
                  <a:lnTo>
                    <a:pt x="386" y="88"/>
                  </a:lnTo>
                  <a:lnTo>
                    <a:pt x="382" y="86"/>
                  </a:lnTo>
                  <a:lnTo>
                    <a:pt x="378" y="85"/>
                  </a:lnTo>
                  <a:lnTo>
                    <a:pt x="372" y="83"/>
                  </a:lnTo>
                  <a:lnTo>
                    <a:pt x="368" y="81"/>
                  </a:lnTo>
                  <a:lnTo>
                    <a:pt x="360" y="81"/>
                  </a:lnTo>
                  <a:lnTo>
                    <a:pt x="354" y="81"/>
                  </a:lnTo>
                  <a:lnTo>
                    <a:pt x="347" y="83"/>
                  </a:lnTo>
                  <a:lnTo>
                    <a:pt x="339" y="85"/>
                  </a:lnTo>
                  <a:lnTo>
                    <a:pt x="331" y="86"/>
                  </a:lnTo>
                  <a:lnTo>
                    <a:pt x="309" y="90"/>
                  </a:lnTo>
                  <a:lnTo>
                    <a:pt x="286" y="93"/>
                  </a:lnTo>
                  <a:lnTo>
                    <a:pt x="262" y="97"/>
                  </a:lnTo>
                  <a:lnTo>
                    <a:pt x="237" y="102"/>
                  </a:lnTo>
                  <a:lnTo>
                    <a:pt x="229" y="102"/>
                  </a:lnTo>
                  <a:lnTo>
                    <a:pt x="221" y="103"/>
                  </a:lnTo>
                  <a:lnTo>
                    <a:pt x="212" y="105"/>
                  </a:lnTo>
                  <a:lnTo>
                    <a:pt x="202" y="107"/>
                  </a:lnTo>
                  <a:lnTo>
                    <a:pt x="190" y="108"/>
                  </a:lnTo>
                  <a:lnTo>
                    <a:pt x="178" y="110"/>
                  </a:lnTo>
                  <a:lnTo>
                    <a:pt x="165" y="112"/>
                  </a:lnTo>
                  <a:lnTo>
                    <a:pt x="151" y="115"/>
                  </a:lnTo>
                  <a:lnTo>
                    <a:pt x="135" y="117"/>
                  </a:lnTo>
                  <a:lnTo>
                    <a:pt x="120" y="120"/>
                  </a:lnTo>
                  <a:lnTo>
                    <a:pt x="102" y="122"/>
                  </a:lnTo>
                  <a:lnTo>
                    <a:pt x="82" y="125"/>
                  </a:lnTo>
                  <a:lnTo>
                    <a:pt x="65" y="129"/>
                  </a:lnTo>
                  <a:lnTo>
                    <a:pt x="43" y="130"/>
                  </a:lnTo>
                  <a:lnTo>
                    <a:pt x="22" y="134"/>
                  </a:lnTo>
                  <a:lnTo>
                    <a:pt x="0" y="137"/>
                  </a:lnTo>
                  <a:lnTo>
                    <a:pt x="6" y="81"/>
                  </a:lnTo>
                  <a:lnTo>
                    <a:pt x="14" y="81"/>
                  </a:lnTo>
                  <a:lnTo>
                    <a:pt x="26" y="80"/>
                  </a:lnTo>
                  <a:lnTo>
                    <a:pt x="39" y="78"/>
                  </a:lnTo>
                  <a:lnTo>
                    <a:pt x="53" y="76"/>
                  </a:lnTo>
                  <a:lnTo>
                    <a:pt x="71" y="74"/>
                  </a:lnTo>
                  <a:lnTo>
                    <a:pt x="88" y="73"/>
                  </a:lnTo>
                  <a:lnTo>
                    <a:pt x="110" y="69"/>
                  </a:lnTo>
                  <a:lnTo>
                    <a:pt x="131" y="66"/>
                  </a:lnTo>
                  <a:lnTo>
                    <a:pt x="153" y="61"/>
                  </a:lnTo>
                  <a:lnTo>
                    <a:pt x="174" y="57"/>
                  </a:lnTo>
                  <a:lnTo>
                    <a:pt x="196" y="54"/>
                  </a:lnTo>
                  <a:lnTo>
                    <a:pt x="215" y="51"/>
                  </a:lnTo>
                  <a:lnTo>
                    <a:pt x="255" y="44"/>
                  </a:lnTo>
                  <a:lnTo>
                    <a:pt x="274" y="42"/>
                  </a:lnTo>
                  <a:lnTo>
                    <a:pt x="294" y="41"/>
                  </a:lnTo>
                  <a:lnTo>
                    <a:pt x="294" y="4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76"/>
            <p:cNvSpPr/>
            <p:nvPr/>
          </p:nvSpPr>
          <p:spPr bwMode="auto">
            <a:xfrm>
              <a:off x="2897188" y="3286125"/>
              <a:ext cx="365125" cy="77787"/>
            </a:xfrm>
            <a:custGeom>
              <a:avLst/>
              <a:gdLst>
                <a:gd name="T0" fmla="*/ 446 w 459"/>
                <a:gd name="T1" fmla="*/ 37 h 98"/>
                <a:gd name="T2" fmla="*/ 452 w 459"/>
                <a:gd name="T3" fmla="*/ 46 h 98"/>
                <a:gd name="T4" fmla="*/ 457 w 459"/>
                <a:gd name="T5" fmla="*/ 51 h 98"/>
                <a:gd name="T6" fmla="*/ 459 w 459"/>
                <a:gd name="T7" fmla="*/ 56 h 98"/>
                <a:gd name="T8" fmla="*/ 457 w 459"/>
                <a:gd name="T9" fmla="*/ 58 h 98"/>
                <a:gd name="T10" fmla="*/ 450 w 459"/>
                <a:gd name="T11" fmla="*/ 61 h 98"/>
                <a:gd name="T12" fmla="*/ 438 w 459"/>
                <a:gd name="T13" fmla="*/ 63 h 98"/>
                <a:gd name="T14" fmla="*/ 418 w 459"/>
                <a:gd name="T15" fmla="*/ 66 h 98"/>
                <a:gd name="T16" fmla="*/ 395 w 459"/>
                <a:gd name="T17" fmla="*/ 69 h 98"/>
                <a:gd name="T18" fmla="*/ 363 w 459"/>
                <a:gd name="T19" fmla="*/ 73 h 98"/>
                <a:gd name="T20" fmla="*/ 328 w 459"/>
                <a:gd name="T21" fmla="*/ 76 h 98"/>
                <a:gd name="T22" fmla="*/ 287 w 459"/>
                <a:gd name="T23" fmla="*/ 81 h 98"/>
                <a:gd name="T24" fmla="*/ 240 w 459"/>
                <a:gd name="T25" fmla="*/ 85 h 98"/>
                <a:gd name="T26" fmla="*/ 197 w 459"/>
                <a:gd name="T27" fmla="*/ 88 h 98"/>
                <a:gd name="T28" fmla="*/ 158 w 459"/>
                <a:gd name="T29" fmla="*/ 90 h 98"/>
                <a:gd name="T30" fmla="*/ 121 w 459"/>
                <a:gd name="T31" fmla="*/ 93 h 98"/>
                <a:gd name="T32" fmla="*/ 88 w 459"/>
                <a:gd name="T33" fmla="*/ 95 h 98"/>
                <a:gd name="T34" fmla="*/ 58 w 459"/>
                <a:gd name="T35" fmla="*/ 97 h 98"/>
                <a:gd name="T36" fmla="*/ 31 w 459"/>
                <a:gd name="T37" fmla="*/ 97 h 98"/>
                <a:gd name="T38" fmla="*/ 9 w 459"/>
                <a:gd name="T39" fmla="*/ 98 h 98"/>
                <a:gd name="T40" fmla="*/ 0 w 459"/>
                <a:gd name="T41" fmla="*/ 47 h 98"/>
                <a:gd name="T42" fmla="*/ 13 w 459"/>
                <a:gd name="T43" fmla="*/ 46 h 98"/>
                <a:gd name="T44" fmla="*/ 33 w 459"/>
                <a:gd name="T45" fmla="*/ 46 h 98"/>
                <a:gd name="T46" fmla="*/ 54 w 459"/>
                <a:gd name="T47" fmla="*/ 42 h 98"/>
                <a:gd name="T48" fmla="*/ 82 w 459"/>
                <a:gd name="T49" fmla="*/ 41 h 98"/>
                <a:gd name="T50" fmla="*/ 113 w 459"/>
                <a:gd name="T51" fmla="*/ 36 h 98"/>
                <a:gd name="T52" fmla="*/ 146 w 459"/>
                <a:gd name="T53" fmla="*/ 32 h 98"/>
                <a:gd name="T54" fmla="*/ 185 w 459"/>
                <a:gd name="T55" fmla="*/ 27 h 98"/>
                <a:gd name="T56" fmla="*/ 226 w 459"/>
                <a:gd name="T57" fmla="*/ 22 h 98"/>
                <a:gd name="T58" fmla="*/ 268 w 459"/>
                <a:gd name="T59" fmla="*/ 15 h 98"/>
                <a:gd name="T60" fmla="*/ 305 w 459"/>
                <a:gd name="T61" fmla="*/ 10 h 98"/>
                <a:gd name="T62" fmla="*/ 336 w 459"/>
                <a:gd name="T63" fmla="*/ 7 h 98"/>
                <a:gd name="T64" fmla="*/ 362 w 459"/>
                <a:gd name="T65" fmla="*/ 3 h 98"/>
                <a:gd name="T66" fmla="*/ 383 w 459"/>
                <a:gd name="T67" fmla="*/ 2 h 98"/>
                <a:gd name="T68" fmla="*/ 401 w 459"/>
                <a:gd name="T69" fmla="*/ 0 h 98"/>
                <a:gd name="T70" fmla="*/ 410 w 459"/>
                <a:gd name="T71" fmla="*/ 0 h 98"/>
                <a:gd name="T72" fmla="*/ 416 w 459"/>
                <a:gd name="T73" fmla="*/ 2 h 98"/>
                <a:gd name="T74" fmla="*/ 422 w 459"/>
                <a:gd name="T75" fmla="*/ 5 h 98"/>
                <a:gd name="T76" fmla="*/ 426 w 459"/>
                <a:gd name="T77" fmla="*/ 12 h 98"/>
                <a:gd name="T78" fmla="*/ 434 w 459"/>
                <a:gd name="T79" fmla="*/ 20 h 98"/>
                <a:gd name="T80" fmla="*/ 440 w 459"/>
                <a:gd name="T81" fmla="*/ 3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59" h="98">
                  <a:moveTo>
                    <a:pt x="440" y="32"/>
                  </a:moveTo>
                  <a:lnTo>
                    <a:pt x="446" y="37"/>
                  </a:lnTo>
                  <a:lnTo>
                    <a:pt x="450" y="41"/>
                  </a:lnTo>
                  <a:lnTo>
                    <a:pt x="452" y="46"/>
                  </a:lnTo>
                  <a:lnTo>
                    <a:pt x="455" y="47"/>
                  </a:lnTo>
                  <a:lnTo>
                    <a:pt x="457" y="51"/>
                  </a:lnTo>
                  <a:lnTo>
                    <a:pt x="457" y="52"/>
                  </a:lnTo>
                  <a:lnTo>
                    <a:pt x="459" y="56"/>
                  </a:lnTo>
                  <a:lnTo>
                    <a:pt x="459" y="58"/>
                  </a:lnTo>
                  <a:lnTo>
                    <a:pt x="457" y="58"/>
                  </a:lnTo>
                  <a:lnTo>
                    <a:pt x="453" y="59"/>
                  </a:lnTo>
                  <a:lnTo>
                    <a:pt x="450" y="61"/>
                  </a:lnTo>
                  <a:lnTo>
                    <a:pt x="444" y="61"/>
                  </a:lnTo>
                  <a:lnTo>
                    <a:pt x="438" y="63"/>
                  </a:lnTo>
                  <a:lnTo>
                    <a:pt x="428" y="64"/>
                  </a:lnTo>
                  <a:lnTo>
                    <a:pt x="418" y="66"/>
                  </a:lnTo>
                  <a:lnTo>
                    <a:pt x="407" y="68"/>
                  </a:lnTo>
                  <a:lnTo>
                    <a:pt x="395" y="69"/>
                  </a:lnTo>
                  <a:lnTo>
                    <a:pt x="379" y="71"/>
                  </a:lnTo>
                  <a:lnTo>
                    <a:pt x="363" y="73"/>
                  </a:lnTo>
                  <a:lnTo>
                    <a:pt x="346" y="75"/>
                  </a:lnTo>
                  <a:lnTo>
                    <a:pt x="328" y="76"/>
                  </a:lnTo>
                  <a:lnTo>
                    <a:pt x="309" y="78"/>
                  </a:lnTo>
                  <a:lnTo>
                    <a:pt x="287" y="81"/>
                  </a:lnTo>
                  <a:lnTo>
                    <a:pt x="264" y="83"/>
                  </a:lnTo>
                  <a:lnTo>
                    <a:pt x="240" y="85"/>
                  </a:lnTo>
                  <a:lnTo>
                    <a:pt x="219" y="86"/>
                  </a:lnTo>
                  <a:lnTo>
                    <a:pt x="197" y="88"/>
                  </a:lnTo>
                  <a:lnTo>
                    <a:pt x="178" y="90"/>
                  </a:lnTo>
                  <a:lnTo>
                    <a:pt x="158" y="90"/>
                  </a:lnTo>
                  <a:lnTo>
                    <a:pt x="138" y="92"/>
                  </a:lnTo>
                  <a:lnTo>
                    <a:pt x="121" y="93"/>
                  </a:lnTo>
                  <a:lnTo>
                    <a:pt x="103" y="93"/>
                  </a:lnTo>
                  <a:lnTo>
                    <a:pt x="88" y="95"/>
                  </a:lnTo>
                  <a:lnTo>
                    <a:pt x="72" y="95"/>
                  </a:lnTo>
                  <a:lnTo>
                    <a:pt x="58" y="97"/>
                  </a:lnTo>
                  <a:lnTo>
                    <a:pt x="45" y="97"/>
                  </a:lnTo>
                  <a:lnTo>
                    <a:pt x="31" y="97"/>
                  </a:lnTo>
                  <a:lnTo>
                    <a:pt x="19" y="98"/>
                  </a:lnTo>
                  <a:lnTo>
                    <a:pt x="9" y="98"/>
                  </a:lnTo>
                  <a:lnTo>
                    <a:pt x="0" y="98"/>
                  </a:lnTo>
                  <a:lnTo>
                    <a:pt x="0" y="47"/>
                  </a:lnTo>
                  <a:lnTo>
                    <a:pt x="5" y="47"/>
                  </a:lnTo>
                  <a:lnTo>
                    <a:pt x="13" y="46"/>
                  </a:lnTo>
                  <a:lnTo>
                    <a:pt x="23" y="46"/>
                  </a:lnTo>
                  <a:lnTo>
                    <a:pt x="33" y="46"/>
                  </a:lnTo>
                  <a:lnTo>
                    <a:pt x="43" y="44"/>
                  </a:lnTo>
                  <a:lnTo>
                    <a:pt x="54" y="42"/>
                  </a:lnTo>
                  <a:lnTo>
                    <a:pt x="68" y="41"/>
                  </a:lnTo>
                  <a:lnTo>
                    <a:pt x="82" y="41"/>
                  </a:lnTo>
                  <a:lnTo>
                    <a:pt x="97" y="39"/>
                  </a:lnTo>
                  <a:lnTo>
                    <a:pt x="113" y="36"/>
                  </a:lnTo>
                  <a:lnTo>
                    <a:pt x="129" y="34"/>
                  </a:lnTo>
                  <a:lnTo>
                    <a:pt x="146" y="32"/>
                  </a:lnTo>
                  <a:lnTo>
                    <a:pt x="166" y="29"/>
                  </a:lnTo>
                  <a:lnTo>
                    <a:pt x="185" y="27"/>
                  </a:lnTo>
                  <a:lnTo>
                    <a:pt x="205" y="24"/>
                  </a:lnTo>
                  <a:lnTo>
                    <a:pt x="226" y="22"/>
                  </a:lnTo>
                  <a:lnTo>
                    <a:pt x="248" y="19"/>
                  </a:lnTo>
                  <a:lnTo>
                    <a:pt x="268" y="15"/>
                  </a:lnTo>
                  <a:lnTo>
                    <a:pt x="287" y="13"/>
                  </a:lnTo>
                  <a:lnTo>
                    <a:pt x="305" y="10"/>
                  </a:lnTo>
                  <a:lnTo>
                    <a:pt x="320" y="8"/>
                  </a:lnTo>
                  <a:lnTo>
                    <a:pt x="336" y="7"/>
                  </a:lnTo>
                  <a:lnTo>
                    <a:pt x="350" y="5"/>
                  </a:lnTo>
                  <a:lnTo>
                    <a:pt x="362" y="3"/>
                  </a:lnTo>
                  <a:lnTo>
                    <a:pt x="373" y="2"/>
                  </a:lnTo>
                  <a:lnTo>
                    <a:pt x="383" y="2"/>
                  </a:lnTo>
                  <a:lnTo>
                    <a:pt x="393" y="0"/>
                  </a:lnTo>
                  <a:lnTo>
                    <a:pt x="401" y="0"/>
                  </a:lnTo>
                  <a:lnTo>
                    <a:pt x="407" y="0"/>
                  </a:lnTo>
                  <a:lnTo>
                    <a:pt x="410" y="0"/>
                  </a:lnTo>
                  <a:lnTo>
                    <a:pt x="414" y="0"/>
                  </a:lnTo>
                  <a:lnTo>
                    <a:pt x="416" y="2"/>
                  </a:lnTo>
                  <a:lnTo>
                    <a:pt x="418" y="3"/>
                  </a:lnTo>
                  <a:lnTo>
                    <a:pt x="422" y="5"/>
                  </a:lnTo>
                  <a:lnTo>
                    <a:pt x="424" y="8"/>
                  </a:lnTo>
                  <a:lnTo>
                    <a:pt x="426" y="12"/>
                  </a:lnTo>
                  <a:lnTo>
                    <a:pt x="430" y="17"/>
                  </a:lnTo>
                  <a:lnTo>
                    <a:pt x="434" y="20"/>
                  </a:lnTo>
                  <a:lnTo>
                    <a:pt x="438" y="25"/>
                  </a:lnTo>
                  <a:lnTo>
                    <a:pt x="440" y="32"/>
                  </a:lnTo>
                  <a:lnTo>
                    <a:pt x="440" y="3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4" name="Freeform 72"/>
          <p:cNvSpPr/>
          <p:nvPr/>
        </p:nvSpPr>
        <p:spPr bwMode="auto">
          <a:xfrm>
            <a:off x="1604760" y="1865908"/>
            <a:ext cx="1330020" cy="284475"/>
          </a:xfrm>
          <a:custGeom>
            <a:avLst/>
            <a:gdLst>
              <a:gd name="T0" fmla="*/ 718 w 720"/>
              <a:gd name="T1" fmla="*/ 47 h 153"/>
              <a:gd name="T2" fmla="*/ 713 w 720"/>
              <a:gd name="T3" fmla="*/ 51 h 153"/>
              <a:gd name="T4" fmla="*/ 703 w 720"/>
              <a:gd name="T5" fmla="*/ 54 h 153"/>
              <a:gd name="T6" fmla="*/ 687 w 720"/>
              <a:gd name="T7" fmla="*/ 59 h 153"/>
              <a:gd name="T8" fmla="*/ 666 w 720"/>
              <a:gd name="T9" fmla="*/ 64 h 153"/>
              <a:gd name="T10" fmla="*/ 640 w 720"/>
              <a:gd name="T11" fmla="*/ 69 h 153"/>
              <a:gd name="T12" fmla="*/ 609 w 720"/>
              <a:gd name="T13" fmla="*/ 76 h 153"/>
              <a:gd name="T14" fmla="*/ 574 w 720"/>
              <a:gd name="T15" fmla="*/ 83 h 153"/>
              <a:gd name="T16" fmla="*/ 532 w 720"/>
              <a:gd name="T17" fmla="*/ 90 h 153"/>
              <a:gd name="T18" fmla="*/ 487 w 720"/>
              <a:gd name="T19" fmla="*/ 98 h 153"/>
              <a:gd name="T20" fmla="*/ 437 w 720"/>
              <a:gd name="T21" fmla="*/ 107 h 153"/>
              <a:gd name="T22" fmla="*/ 337 w 720"/>
              <a:gd name="T23" fmla="*/ 122 h 153"/>
              <a:gd name="T24" fmla="*/ 255 w 720"/>
              <a:gd name="T25" fmla="*/ 134 h 153"/>
              <a:gd name="T26" fmla="*/ 188 w 720"/>
              <a:gd name="T27" fmla="*/ 142 h 153"/>
              <a:gd name="T28" fmla="*/ 139 w 720"/>
              <a:gd name="T29" fmla="*/ 149 h 153"/>
              <a:gd name="T30" fmla="*/ 106 w 720"/>
              <a:gd name="T31" fmla="*/ 151 h 153"/>
              <a:gd name="T32" fmla="*/ 71 w 720"/>
              <a:gd name="T33" fmla="*/ 149 h 153"/>
              <a:gd name="T34" fmla="*/ 39 w 720"/>
              <a:gd name="T35" fmla="*/ 141 h 153"/>
              <a:gd name="T36" fmla="*/ 18 w 720"/>
              <a:gd name="T37" fmla="*/ 127 h 153"/>
              <a:gd name="T38" fmla="*/ 4 w 720"/>
              <a:gd name="T39" fmla="*/ 112 h 153"/>
              <a:gd name="T40" fmla="*/ 0 w 720"/>
              <a:gd name="T41" fmla="*/ 100 h 153"/>
              <a:gd name="T42" fmla="*/ 6 w 720"/>
              <a:gd name="T43" fmla="*/ 95 h 153"/>
              <a:gd name="T44" fmla="*/ 22 w 720"/>
              <a:gd name="T45" fmla="*/ 91 h 153"/>
              <a:gd name="T46" fmla="*/ 49 w 720"/>
              <a:gd name="T47" fmla="*/ 91 h 153"/>
              <a:gd name="T48" fmla="*/ 102 w 720"/>
              <a:gd name="T49" fmla="*/ 90 h 153"/>
              <a:gd name="T50" fmla="*/ 149 w 720"/>
              <a:gd name="T51" fmla="*/ 86 h 153"/>
              <a:gd name="T52" fmla="*/ 167 w 720"/>
              <a:gd name="T53" fmla="*/ 83 h 153"/>
              <a:gd name="T54" fmla="*/ 190 w 720"/>
              <a:gd name="T55" fmla="*/ 80 h 153"/>
              <a:gd name="T56" fmla="*/ 227 w 720"/>
              <a:gd name="T57" fmla="*/ 73 h 153"/>
              <a:gd name="T58" fmla="*/ 298 w 720"/>
              <a:gd name="T59" fmla="*/ 61 h 153"/>
              <a:gd name="T60" fmla="*/ 399 w 720"/>
              <a:gd name="T61" fmla="*/ 39 h 153"/>
              <a:gd name="T62" fmla="*/ 501 w 720"/>
              <a:gd name="T63" fmla="*/ 20 h 153"/>
              <a:gd name="T64" fmla="*/ 536 w 720"/>
              <a:gd name="T65" fmla="*/ 12 h 153"/>
              <a:gd name="T66" fmla="*/ 566 w 720"/>
              <a:gd name="T67" fmla="*/ 7 h 153"/>
              <a:gd name="T68" fmla="*/ 589 w 720"/>
              <a:gd name="T69" fmla="*/ 1 h 153"/>
              <a:gd name="T70" fmla="*/ 607 w 720"/>
              <a:gd name="T71" fmla="*/ 0 h 153"/>
              <a:gd name="T72" fmla="*/ 619 w 720"/>
              <a:gd name="T73" fmla="*/ 0 h 153"/>
              <a:gd name="T74" fmla="*/ 632 w 720"/>
              <a:gd name="T75" fmla="*/ 0 h 153"/>
              <a:gd name="T76" fmla="*/ 654 w 720"/>
              <a:gd name="T77" fmla="*/ 5 h 153"/>
              <a:gd name="T78" fmla="*/ 683 w 720"/>
              <a:gd name="T79" fmla="*/ 15 h 153"/>
              <a:gd name="T80" fmla="*/ 707 w 720"/>
              <a:gd name="T81" fmla="*/ 25 h 153"/>
              <a:gd name="T82" fmla="*/ 720 w 720"/>
              <a:gd name="T83" fmla="*/ 37 h 153"/>
              <a:gd name="T84" fmla="*/ 720 w 720"/>
              <a:gd name="T85" fmla="*/ 46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0" h="153">
                <a:moveTo>
                  <a:pt x="720" y="46"/>
                </a:moveTo>
                <a:lnTo>
                  <a:pt x="718" y="46"/>
                </a:lnTo>
                <a:lnTo>
                  <a:pt x="718" y="47"/>
                </a:lnTo>
                <a:lnTo>
                  <a:pt x="716" y="47"/>
                </a:lnTo>
                <a:lnTo>
                  <a:pt x="714" y="49"/>
                </a:lnTo>
                <a:lnTo>
                  <a:pt x="713" y="51"/>
                </a:lnTo>
                <a:lnTo>
                  <a:pt x="709" y="51"/>
                </a:lnTo>
                <a:lnTo>
                  <a:pt x="707" y="52"/>
                </a:lnTo>
                <a:lnTo>
                  <a:pt x="703" y="54"/>
                </a:lnTo>
                <a:lnTo>
                  <a:pt x="697" y="56"/>
                </a:lnTo>
                <a:lnTo>
                  <a:pt x="693" y="58"/>
                </a:lnTo>
                <a:lnTo>
                  <a:pt x="687" y="59"/>
                </a:lnTo>
                <a:lnTo>
                  <a:pt x="679" y="61"/>
                </a:lnTo>
                <a:lnTo>
                  <a:pt x="673" y="63"/>
                </a:lnTo>
                <a:lnTo>
                  <a:pt x="666" y="64"/>
                </a:lnTo>
                <a:lnTo>
                  <a:pt x="658" y="66"/>
                </a:lnTo>
                <a:lnTo>
                  <a:pt x="650" y="68"/>
                </a:lnTo>
                <a:lnTo>
                  <a:pt x="640" y="69"/>
                </a:lnTo>
                <a:lnTo>
                  <a:pt x="630" y="71"/>
                </a:lnTo>
                <a:lnTo>
                  <a:pt x="621" y="73"/>
                </a:lnTo>
                <a:lnTo>
                  <a:pt x="609" y="76"/>
                </a:lnTo>
                <a:lnTo>
                  <a:pt x="599" y="78"/>
                </a:lnTo>
                <a:lnTo>
                  <a:pt x="585" y="80"/>
                </a:lnTo>
                <a:lnTo>
                  <a:pt x="574" y="83"/>
                </a:lnTo>
                <a:lnTo>
                  <a:pt x="560" y="85"/>
                </a:lnTo>
                <a:lnTo>
                  <a:pt x="546" y="86"/>
                </a:lnTo>
                <a:lnTo>
                  <a:pt x="532" y="90"/>
                </a:lnTo>
                <a:lnTo>
                  <a:pt x="519" y="91"/>
                </a:lnTo>
                <a:lnTo>
                  <a:pt x="503" y="95"/>
                </a:lnTo>
                <a:lnTo>
                  <a:pt x="487" y="98"/>
                </a:lnTo>
                <a:lnTo>
                  <a:pt x="470" y="100"/>
                </a:lnTo>
                <a:lnTo>
                  <a:pt x="454" y="103"/>
                </a:lnTo>
                <a:lnTo>
                  <a:pt x="437" y="107"/>
                </a:lnTo>
                <a:lnTo>
                  <a:pt x="401" y="112"/>
                </a:lnTo>
                <a:lnTo>
                  <a:pt x="368" y="117"/>
                </a:lnTo>
                <a:lnTo>
                  <a:pt x="337" y="122"/>
                </a:lnTo>
                <a:lnTo>
                  <a:pt x="307" y="125"/>
                </a:lnTo>
                <a:lnTo>
                  <a:pt x="280" y="131"/>
                </a:lnTo>
                <a:lnTo>
                  <a:pt x="255" y="134"/>
                </a:lnTo>
                <a:lnTo>
                  <a:pt x="231" y="137"/>
                </a:lnTo>
                <a:lnTo>
                  <a:pt x="210" y="141"/>
                </a:lnTo>
                <a:lnTo>
                  <a:pt x="188" y="142"/>
                </a:lnTo>
                <a:lnTo>
                  <a:pt x="170" y="146"/>
                </a:lnTo>
                <a:lnTo>
                  <a:pt x="155" y="148"/>
                </a:lnTo>
                <a:lnTo>
                  <a:pt x="139" y="149"/>
                </a:lnTo>
                <a:lnTo>
                  <a:pt x="125" y="151"/>
                </a:lnTo>
                <a:lnTo>
                  <a:pt x="114" y="151"/>
                </a:lnTo>
                <a:lnTo>
                  <a:pt x="106" y="151"/>
                </a:lnTo>
                <a:lnTo>
                  <a:pt x="98" y="153"/>
                </a:lnTo>
                <a:lnTo>
                  <a:pt x="84" y="151"/>
                </a:lnTo>
                <a:lnTo>
                  <a:pt x="71" y="149"/>
                </a:lnTo>
                <a:lnTo>
                  <a:pt x="59" y="148"/>
                </a:lnTo>
                <a:lnTo>
                  <a:pt x="49" y="144"/>
                </a:lnTo>
                <a:lnTo>
                  <a:pt x="39" y="141"/>
                </a:lnTo>
                <a:lnTo>
                  <a:pt x="32" y="137"/>
                </a:lnTo>
                <a:lnTo>
                  <a:pt x="24" y="132"/>
                </a:lnTo>
                <a:lnTo>
                  <a:pt x="18" y="127"/>
                </a:lnTo>
                <a:lnTo>
                  <a:pt x="12" y="120"/>
                </a:lnTo>
                <a:lnTo>
                  <a:pt x="6" y="115"/>
                </a:lnTo>
                <a:lnTo>
                  <a:pt x="4" y="112"/>
                </a:lnTo>
                <a:lnTo>
                  <a:pt x="0" y="107"/>
                </a:lnTo>
                <a:lnTo>
                  <a:pt x="0" y="103"/>
                </a:lnTo>
                <a:lnTo>
                  <a:pt x="0" y="100"/>
                </a:lnTo>
                <a:lnTo>
                  <a:pt x="2" y="98"/>
                </a:lnTo>
                <a:lnTo>
                  <a:pt x="4" y="97"/>
                </a:lnTo>
                <a:lnTo>
                  <a:pt x="6" y="95"/>
                </a:lnTo>
                <a:lnTo>
                  <a:pt x="10" y="93"/>
                </a:lnTo>
                <a:lnTo>
                  <a:pt x="16" y="91"/>
                </a:lnTo>
                <a:lnTo>
                  <a:pt x="22" y="91"/>
                </a:lnTo>
                <a:lnTo>
                  <a:pt x="30" y="91"/>
                </a:lnTo>
                <a:lnTo>
                  <a:pt x="37" y="91"/>
                </a:lnTo>
                <a:lnTo>
                  <a:pt x="49" y="91"/>
                </a:lnTo>
                <a:lnTo>
                  <a:pt x="61" y="91"/>
                </a:lnTo>
                <a:lnTo>
                  <a:pt x="80" y="90"/>
                </a:lnTo>
                <a:lnTo>
                  <a:pt x="102" y="90"/>
                </a:lnTo>
                <a:lnTo>
                  <a:pt x="125" y="88"/>
                </a:lnTo>
                <a:lnTo>
                  <a:pt x="137" y="88"/>
                </a:lnTo>
                <a:lnTo>
                  <a:pt x="149" y="86"/>
                </a:lnTo>
                <a:lnTo>
                  <a:pt x="153" y="85"/>
                </a:lnTo>
                <a:lnTo>
                  <a:pt x="161" y="83"/>
                </a:lnTo>
                <a:lnTo>
                  <a:pt x="167" y="83"/>
                </a:lnTo>
                <a:lnTo>
                  <a:pt x="174" y="81"/>
                </a:lnTo>
                <a:lnTo>
                  <a:pt x="180" y="80"/>
                </a:lnTo>
                <a:lnTo>
                  <a:pt x="190" y="80"/>
                </a:lnTo>
                <a:lnTo>
                  <a:pt x="198" y="78"/>
                </a:lnTo>
                <a:lnTo>
                  <a:pt x="208" y="76"/>
                </a:lnTo>
                <a:lnTo>
                  <a:pt x="227" y="73"/>
                </a:lnTo>
                <a:lnTo>
                  <a:pt x="249" y="69"/>
                </a:lnTo>
                <a:lnTo>
                  <a:pt x="272" y="66"/>
                </a:lnTo>
                <a:lnTo>
                  <a:pt x="298" y="61"/>
                </a:lnTo>
                <a:lnTo>
                  <a:pt x="323" y="54"/>
                </a:lnTo>
                <a:lnTo>
                  <a:pt x="349" y="49"/>
                </a:lnTo>
                <a:lnTo>
                  <a:pt x="399" y="39"/>
                </a:lnTo>
                <a:lnTo>
                  <a:pt x="450" y="30"/>
                </a:lnTo>
                <a:lnTo>
                  <a:pt x="476" y="25"/>
                </a:lnTo>
                <a:lnTo>
                  <a:pt x="501" y="20"/>
                </a:lnTo>
                <a:lnTo>
                  <a:pt x="513" y="17"/>
                </a:lnTo>
                <a:lnTo>
                  <a:pt x="527" y="13"/>
                </a:lnTo>
                <a:lnTo>
                  <a:pt x="536" y="12"/>
                </a:lnTo>
                <a:lnTo>
                  <a:pt x="548" y="10"/>
                </a:lnTo>
                <a:lnTo>
                  <a:pt x="558" y="8"/>
                </a:lnTo>
                <a:lnTo>
                  <a:pt x="566" y="7"/>
                </a:lnTo>
                <a:lnTo>
                  <a:pt x="576" y="5"/>
                </a:lnTo>
                <a:lnTo>
                  <a:pt x="581" y="3"/>
                </a:lnTo>
                <a:lnTo>
                  <a:pt x="589" y="1"/>
                </a:lnTo>
                <a:lnTo>
                  <a:pt x="595" y="1"/>
                </a:lnTo>
                <a:lnTo>
                  <a:pt x="601" y="0"/>
                </a:lnTo>
                <a:lnTo>
                  <a:pt x="607" y="0"/>
                </a:lnTo>
                <a:lnTo>
                  <a:pt x="611" y="0"/>
                </a:lnTo>
                <a:lnTo>
                  <a:pt x="615" y="0"/>
                </a:lnTo>
                <a:lnTo>
                  <a:pt x="619" y="0"/>
                </a:lnTo>
                <a:lnTo>
                  <a:pt x="622" y="0"/>
                </a:lnTo>
                <a:lnTo>
                  <a:pt x="626" y="0"/>
                </a:lnTo>
                <a:lnTo>
                  <a:pt x="632" y="0"/>
                </a:lnTo>
                <a:lnTo>
                  <a:pt x="640" y="1"/>
                </a:lnTo>
                <a:lnTo>
                  <a:pt x="646" y="3"/>
                </a:lnTo>
                <a:lnTo>
                  <a:pt x="654" y="5"/>
                </a:lnTo>
                <a:lnTo>
                  <a:pt x="664" y="8"/>
                </a:lnTo>
                <a:lnTo>
                  <a:pt x="671" y="10"/>
                </a:lnTo>
                <a:lnTo>
                  <a:pt x="683" y="15"/>
                </a:lnTo>
                <a:lnTo>
                  <a:pt x="693" y="18"/>
                </a:lnTo>
                <a:lnTo>
                  <a:pt x="701" y="22"/>
                </a:lnTo>
                <a:lnTo>
                  <a:pt x="707" y="25"/>
                </a:lnTo>
                <a:lnTo>
                  <a:pt x="713" y="30"/>
                </a:lnTo>
                <a:lnTo>
                  <a:pt x="716" y="34"/>
                </a:lnTo>
                <a:lnTo>
                  <a:pt x="720" y="37"/>
                </a:lnTo>
                <a:lnTo>
                  <a:pt x="720" y="41"/>
                </a:lnTo>
                <a:lnTo>
                  <a:pt x="720" y="46"/>
                </a:lnTo>
                <a:lnTo>
                  <a:pt x="720" y="46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Freeform 73"/>
          <p:cNvSpPr/>
          <p:nvPr/>
        </p:nvSpPr>
        <p:spPr bwMode="auto">
          <a:xfrm>
            <a:off x="1172502" y="2061718"/>
            <a:ext cx="1148991" cy="1378047"/>
          </a:xfrm>
          <a:custGeom>
            <a:avLst/>
            <a:gdLst>
              <a:gd name="T0" fmla="*/ 601 w 623"/>
              <a:gd name="T1" fmla="*/ 32 h 745"/>
              <a:gd name="T2" fmla="*/ 615 w 623"/>
              <a:gd name="T3" fmla="*/ 49 h 745"/>
              <a:gd name="T4" fmla="*/ 623 w 623"/>
              <a:gd name="T5" fmla="*/ 68 h 745"/>
              <a:gd name="T6" fmla="*/ 621 w 623"/>
              <a:gd name="T7" fmla="*/ 90 h 745"/>
              <a:gd name="T8" fmla="*/ 603 w 623"/>
              <a:gd name="T9" fmla="*/ 127 h 745"/>
              <a:gd name="T10" fmla="*/ 580 w 623"/>
              <a:gd name="T11" fmla="*/ 168 h 745"/>
              <a:gd name="T12" fmla="*/ 562 w 623"/>
              <a:gd name="T13" fmla="*/ 199 h 745"/>
              <a:gd name="T14" fmla="*/ 540 w 623"/>
              <a:gd name="T15" fmla="*/ 233 h 745"/>
              <a:gd name="T16" fmla="*/ 515 w 623"/>
              <a:gd name="T17" fmla="*/ 272 h 745"/>
              <a:gd name="T18" fmla="*/ 488 w 623"/>
              <a:gd name="T19" fmla="*/ 316 h 745"/>
              <a:gd name="T20" fmla="*/ 433 w 623"/>
              <a:gd name="T21" fmla="*/ 397 h 745"/>
              <a:gd name="T22" fmla="*/ 362 w 623"/>
              <a:gd name="T23" fmla="*/ 489 h 745"/>
              <a:gd name="T24" fmla="*/ 286 w 623"/>
              <a:gd name="T25" fmla="*/ 569 h 745"/>
              <a:gd name="T26" fmla="*/ 235 w 623"/>
              <a:gd name="T27" fmla="*/ 615 h 745"/>
              <a:gd name="T28" fmla="*/ 198 w 623"/>
              <a:gd name="T29" fmla="*/ 644 h 745"/>
              <a:gd name="T30" fmla="*/ 163 w 623"/>
              <a:gd name="T31" fmla="*/ 669 h 745"/>
              <a:gd name="T32" fmla="*/ 98 w 623"/>
              <a:gd name="T33" fmla="*/ 710 h 745"/>
              <a:gd name="T34" fmla="*/ 61 w 623"/>
              <a:gd name="T35" fmla="*/ 728 h 745"/>
              <a:gd name="T36" fmla="*/ 39 w 623"/>
              <a:gd name="T37" fmla="*/ 737 h 745"/>
              <a:gd name="T38" fmla="*/ 20 w 623"/>
              <a:gd name="T39" fmla="*/ 744 h 745"/>
              <a:gd name="T40" fmla="*/ 8 w 623"/>
              <a:gd name="T41" fmla="*/ 745 h 745"/>
              <a:gd name="T42" fmla="*/ 2 w 623"/>
              <a:gd name="T43" fmla="*/ 742 h 745"/>
              <a:gd name="T44" fmla="*/ 0 w 623"/>
              <a:gd name="T45" fmla="*/ 739 h 745"/>
              <a:gd name="T46" fmla="*/ 2 w 623"/>
              <a:gd name="T47" fmla="*/ 734 h 745"/>
              <a:gd name="T48" fmla="*/ 10 w 623"/>
              <a:gd name="T49" fmla="*/ 725 h 745"/>
              <a:gd name="T50" fmla="*/ 24 w 623"/>
              <a:gd name="T51" fmla="*/ 713 h 745"/>
              <a:gd name="T52" fmla="*/ 41 w 623"/>
              <a:gd name="T53" fmla="*/ 700 h 745"/>
              <a:gd name="T54" fmla="*/ 65 w 623"/>
              <a:gd name="T55" fmla="*/ 684 h 745"/>
              <a:gd name="T56" fmla="*/ 116 w 623"/>
              <a:gd name="T57" fmla="*/ 644 h 745"/>
              <a:gd name="T58" fmla="*/ 173 w 623"/>
              <a:gd name="T59" fmla="*/ 591 h 745"/>
              <a:gd name="T60" fmla="*/ 235 w 623"/>
              <a:gd name="T61" fmla="*/ 530 h 745"/>
              <a:gd name="T62" fmla="*/ 294 w 623"/>
              <a:gd name="T63" fmla="*/ 462 h 745"/>
              <a:gd name="T64" fmla="*/ 353 w 623"/>
              <a:gd name="T65" fmla="*/ 385 h 745"/>
              <a:gd name="T66" fmla="*/ 407 w 623"/>
              <a:gd name="T67" fmla="*/ 306 h 745"/>
              <a:gd name="T68" fmla="*/ 454 w 623"/>
              <a:gd name="T69" fmla="*/ 229 h 745"/>
              <a:gd name="T70" fmla="*/ 493 w 623"/>
              <a:gd name="T71" fmla="*/ 155 h 745"/>
              <a:gd name="T72" fmla="*/ 509 w 623"/>
              <a:gd name="T73" fmla="*/ 122 h 745"/>
              <a:gd name="T74" fmla="*/ 521 w 623"/>
              <a:gd name="T75" fmla="*/ 93 h 745"/>
              <a:gd name="T76" fmla="*/ 529 w 623"/>
              <a:gd name="T77" fmla="*/ 71 h 745"/>
              <a:gd name="T78" fmla="*/ 535 w 623"/>
              <a:gd name="T79" fmla="*/ 53 h 745"/>
              <a:gd name="T80" fmla="*/ 535 w 623"/>
              <a:gd name="T81" fmla="*/ 39 h 745"/>
              <a:gd name="T82" fmla="*/ 533 w 623"/>
              <a:gd name="T83" fmla="*/ 26 h 745"/>
              <a:gd name="T84" fmla="*/ 533 w 623"/>
              <a:gd name="T85" fmla="*/ 10 h 745"/>
              <a:gd name="T86" fmla="*/ 538 w 623"/>
              <a:gd name="T87" fmla="*/ 2 h 745"/>
              <a:gd name="T88" fmla="*/ 552 w 623"/>
              <a:gd name="T89" fmla="*/ 2 h 745"/>
              <a:gd name="T90" fmla="*/ 570 w 623"/>
              <a:gd name="T91" fmla="*/ 10 h 745"/>
              <a:gd name="T92" fmla="*/ 585 w 623"/>
              <a:gd name="T93" fmla="*/ 22 h 7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23" h="745">
                <a:moveTo>
                  <a:pt x="585" y="22"/>
                </a:moveTo>
                <a:lnTo>
                  <a:pt x="593" y="27"/>
                </a:lnTo>
                <a:lnTo>
                  <a:pt x="601" y="32"/>
                </a:lnTo>
                <a:lnTo>
                  <a:pt x="607" y="39"/>
                </a:lnTo>
                <a:lnTo>
                  <a:pt x="611" y="44"/>
                </a:lnTo>
                <a:lnTo>
                  <a:pt x="615" y="49"/>
                </a:lnTo>
                <a:lnTo>
                  <a:pt x="619" y="56"/>
                </a:lnTo>
                <a:lnTo>
                  <a:pt x="621" y="61"/>
                </a:lnTo>
                <a:lnTo>
                  <a:pt x="623" y="68"/>
                </a:lnTo>
                <a:lnTo>
                  <a:pt x="623" y="73"/>
                </a:lnTo>
                <a:lnTo>
                  <a:pt x="623" y="82"/>
                </a:lnTo>
                <a:lnTo>
                  <a:pt x="621" y="90"/>
                </a:lnTo>
                <a:lnTo>
                  <a:pt x="617" y="102"/>
                </a:lnTo>
                <a:lnTo>
                  <a:pt x="611" y="114"/>
                </a:lnTo>
                <a:lnTo>
                  <a:pt x="603" y="127"/>
                </a:lnTo>
                <a:lnTo>
                  <a:pt x="595" y="143"/>
                </a:lnTo>
                <a:lnTo>
                  <a:pt x="585" y="160"/>
                </a:lnTo>
                <a:lnTo>
                  <a:pt x="580" y="168"/>
                </a:lnTo>
                <a:lnTo>
                  <a:pt x="574" y="177"/>
                </a:lnTo>
                <a:lnTo>
                  <a:pt x="568" y="187"/>
                </a:lnTo>
                <a:lnTo>
                  <a:pt x="562" y="199"/>
                </a:lnTo>
                <a:lnTo>
                  <a:pt x="556" y="209"/>
                </a:lnTo>
                <a:lnTo>
                  <a:pt x="548" y="221"/>
                </a:lnTo>
                <a:lnTo>
                  <a:pt x="540" y="233"/>
                </a:lnTo>
                <a:lnTo>
                  <a:pt x="533" y="245"/>
                </a:lnTo>
                <a:lnTo>
                  <a:pt x="525" y="258"/>
                </a:lnTo>
                <a:lnTo>
                  <a:pt x="515" y="272"/>
                </a:lnTo>
                <a:lnTo>
                  <a:pt x="507" y="285"/>
                </a:lnTo>
                <a:lnTo>
                  <a:pt x="497" y="301"/>
                </a:lnTo>
                <a:lnTo>
                  <a:pt x="488" y="316"/>
                </a:lnTo>
                <a:lnTo>
                  <a:pt x="478" y="331"/>
                </a:lnTo>
                <a:lnTo>
                  <a:pt x="456" y="363"/>
                </a:lnTo>
                <a:lnTo>
                  <a:pt x="433" y="397"/>
                </a:lnTo>
                <a:lnTo>
                  <a:pt x="409" y="430"/>
                </a:lnTo>
                <a:lnTo>
                  <a:pt x="386" y="460"/>
                </a:lnTo>
                <a:lnTo>
                  <a:pt x="362" y="489"/>
                </a:lnTo>
                <a:lnTo>
                  <a:pt x="337" y="516"/>
                </a:lnTo>
                <a:lnTo>
                  <a:pt x="311" y="543"/>
                </a:lnTo>
                <a:lnTo>
                  <a:pt x="286" y="569"/>
                </a:lnTo>
                <a:lnTo>
                  <a:pt x="261" y="593"/>
                </a:lnTo>
                <a:lnTo>
                  <a:pt x="247" y="603"/>
                </a:lnTo>
                <a:lnTo>
                  <a:pt x="235" y="615"/>
                </a:lnTo>
                <a:lnTo>
                  <a:pt x="221" y="625"/>
                </a:lnTo>
                <a:lnTo>
                  <a:pt x="210" y="635"/>
                </a:lnTo>
                <a:lnTo>
                  <a:pt x="198" y="644"/>
                </a:lnTo>
                <a:lnTo>
                  <a:pt x="186" y="652"/>
                </a:lnTo>
                <a:lnTo>
                  <a:pt x="174" y="661"/>
                </a:lnTo>
                <a:lnTo>
                  <a:pt x="163" y="669"/>
                </a:lnTo>
                <a:lnTo>
                  <a:pt x="141" y="684"/>
                </a:lnTo>
                <a:lnTo>
                  <a:pt x="120" y="698"/>
                </a:lnTo>
                <a:lnTo>
                  <a:pt x="98" y="710"/>
                </a:lnTo>
                <a:lnTo>
                  <a:pt x="79" y="720"/>
                </a:lnTo>
                <a:lnTo>
                  <a:pt x="71" y="723"/>
                </a:lnTo>
                <a:lnTo>
                  <a:pt x="61" y="728"/>
                </a:lnTo>
                <a:lnTo>
                  <a:pt x="53" y="732"/>
                </a:lnTo>
                <a:lnTo>
                  <a:pt x="45" y="735"/>
                </a:lnTo>
                <a:lnTo>
                  <a:pt x="39" y="737"/>
                </a:lnTo>
                <a:lnTo>
                  <a:pt x="32" y="740"/>
                </a:lnTo>
                <a:lnTo>
                  <a:pt x="26" y="742"/>
                </a:lnTo>
                <a:lnTo>
                  <a:pt x="20" y="744"/>
                </a:lnTo>
                <a:lnTo>
                  <a:pt x="16" y="744"/>
                </a:lnTo>
                <a:lnTo>
                  <a:pt x="12" y="745"/>
                </a:lnTo>
                <a:lnTo>
                  <a:pt x="8" y="745"/>
                </a:lnTo>
                <a:lnTo>
                  <a:pt x="6" y="744"/>
                </a:lnTo>
                <a:lnTo>
                  <a:pt x="4" y="744"/>
                </a:lnTo>
                <a:lnTo>
                  <a:pt x="2" y="742"/>
                </a:lnTo>
                <a:lnTo>
                  <a:pt x="0" y="742"/>
                </a:lnTo>
                <a:lnTo>
                  <a:pt x="0" y="740"/>
                </a:lnTo>
                <a:lnTo>
                  <a:pt x="0" y="739"/>
                </a:lnTo>
                <a:lnTo>
                  <a:pt x="0" y="737"/>
                </a:lnTo>
                <a:lnTo>
                  <a:pt x="0" y="735"/>
                </a:lnTo>
                <a:lnTo>
                  <a:pt x="2" y="734"/>
                </a:lnTo>
                <a:lnTo>
                  <a:pt x="4" y="730"/>
                </a:lnTo>
                <a:lnTo>
                  <a:pt x="6" y="728"/>
                </a:lnTo>
                <a:lnTo>
                  <a:pt x="10" y="725"/>
                </a:lnTo>
                <a:lnTo>
                  <a:pt x="14" y="722"/>
                </a:lnTo>
                <a:lnTo>
                  <a:pt x="18" y="718"/>
                </a:lnTo>
                <a:lnTo>
                  <a:pt x="24" y="713"/>
                </a:lnTo>
                <a:lnTo>
                  <a:pt x="30" y="710"/>
                </a:lnTo>
                <a:lnTo>
                  <a:pt x="36" y="705"/>
                </a:lnTo>
                <a:lnTo>
                  <a:pt x="41" y="700"/>
                </a:lnTo>
                <a:lnTo>
                  <a:pt x="49" y="694"/>
                </a:lnTo>
                <a:lnTo>
                  <a:pt x="57" y="689"/>
                </a:lnTo>
                <a:lnTo>
                  <a:pt x="65" y="684"/>
                </a:lnTo>
                <a:lnTo>
                  <a:pt x="81" y="671"/>
                </a:lnTo>
                <a:lnTo>
                  <a:pt x="98" y="657"/>
                </a:lnTo>
                <a:lnTo>
                  <a:pt x="116" y="644"/>
                </a:lnTo>
                <a:lnTo>
                  <a:pt x="135" y="627"/>
                </a:lnTo>
                <a:lnTo>
                  <a:pt x="153" y="610"/>
                </a:lnTo>
                <a:lnTo>
                  <a:pt x="173" y="591"/>
                </a:lnTo>
                <a:lnTo>
                  <a:pt x="194" y="572"/>
                </a:lnTo>
                <a:lnTo>
                  <a:pt x="214" y="552"/>
                </a:lnTo>
                <a:lnTo>
                  <a:pt x="235" y="530"/>
                </a:lnTo>
                <a:lnTo>
                  <a:pt x="255" y="508"/>
                </a:lnTo>
                <a:lnTo>
                  <a:pt x="274" y="486"/>
                </a:lnTo>
                <a:lnTo>
                  <a:pt x="294" y="462"/>
                </a:lnTo>
                <a:lnTo>
                  <a:pt x="313" y="438"/>
                </a:lnTo>
                <a:lnTo>
                  <a:pt x="333" y="413"/>
                </a:lnTo>
                <a:lnTo>
                  <a:pt x="353" y="385"/>
                </a:lnTo>
                <a:lnTo>
                  <a:pt x="372" y="358"/>
                </a:lnTo>
                <a:lnTo>
                  <a:pt x="390" y="331"/>
                </a:lnTo>
                <a:lnTo>
                  <a:pt x="407" y="306"/>
                </a:lnTo>
                <a:lnTo>
                  <a:pt x="423" y="279"/>
                </a:lnTo>
                <a:lnTo>
                  <a:pt x="439" y="253"/>
                </a:lnTo>
                <a:lnTo>
                  <a:pt x="454" y="229"/>
                </a:lnTo>
                <a:lnTo>
                  <a:pt x="468" y="204"/>
                </a:lnTo>
                <a:lnTo>
                  <a:pt x="480" y="178"/>
                </a:lnTo>
                <a:lnTo>
                  <a:pt x="493" y="155"/>
                </a:lnTo>
                <a:lnTo>
                  <a:pt x="497" y="143"/>
                </a:lnTo>
                <a:lnTo>
                  <a:pt x="503" y="133"/>
                </a:lnTo>
                <a:lnTo>
                  <a:pt x="509" y="122"/>
                </a:lnTo>
                <a:lnTo>
                  <a:pt x="513" y="112"/>
                </a:lnTo>
                <a:lnTo>
                  <a:pt x="517" y="102"/>
                </a:lnTo>
                <a:lnTo>
                  <a:pt x="521" y="93"/>
                </a:lnTo>
                <a:lnTo>
                  <a:pt x="525" y="85"/>
                </a:lnTo>
                <a:lnTo>
                  <a:pt x="527" y="78"/>
                </a:lnTo>
                <a:lnTo>
                  <a:pt x="529" y="71"/>
                </a:lnTo>
                <a:lnTo>
                  <a:pt x="531" y="65"/>
                </a:lnTo>
                <a:lnTo>
                  <a:pt x="533" y="58"/>
                </a:lnTo>
                <a:lnTo>
                  <a:pt x="535" y="53"/>
                </a:lnTo>
                <a:lnTo>
                  <a:pt x="535" y="48"/>
                </a:lnTo>
                <a:lnTo>
                  <a:pt x="535" y="44"/>
                </a:lnTo>
                <a:lnTo>
                  <a:pt x="535" y="39"/>
                </a:lnTo>
                <a:lnTo>
                  <a:pt x="535" y="37"/>
                </a:lnTo>
                <a:lnTo>
                  <a:pt x="533" y="31"/>
                </a:lnTo>
                <a:lnTo>
                  <a:pt x="533" y="26"/>
                </a:lnTo>
                <a:lnTo>
                  <a:pt x="531" y="20"/>
                </a:lnTo>
                <a:lnTo>
                  <a:pt x="533" y="15"/>
                </a:lnTo>
                <a:lnTo>
                  <a:pt x="533" y="10"/>
                </a:lnTo>
                <a:lnTo>
                  <a:pt x="535" y="7"/>
                </a:lnTo>
                <a:lnTo>
                  <a:pt x="537" y="3"/>
                </a:lnTo>
                <a:lnTo>
                  <a:pt x="538" y="2"/>
                </a:lnTo>
                <a:lnTo>
                  <a:pt x="542" y="0"/>
                </a:lnTo>
                <a:lnTo>
                  <a:pt x="546" y="0"/>
                </a:lnTo>
                <a:lnTo>
                  <a:pt x="552" y="2"/>
                </a:lnTo>
                <a:lnTo>
                  <a:pt x="558" y="3"/>
                </a:lnTo>
                <a:lnTo>
                  <a:pt x="564" y="7"/>
                </a:lnTo>
                <a:lnTo>
                  <a:pt x="570" y="10"/>
                </a:lnTo>
                <a:lnTo>
                  <a:pt x="578" y="15"/>
                </a:lnTo>
                <a:lnTo>
                  <a:pt x="585" y="22"/>
                </a:lnTo>
                <a:lnTo>
                  <a:pt x="585" y="22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Freeform 74"/>
          <p:cNvSpPr/>
          <p:nvPr/>
        </p:nvSpPr>
        <p:spPr bwMode="auto">
          <a:xfrm>
            <a:off x="1848597" y="2800618"/>
            <a:ext cx="199503" cy="742593"/>
          </a:xfrm>
          <a:custGeom>
            <a:avLst/>
            <a:gdLst>
              <a:gd name="T0" fmla="*/ 2 w 108"/>
              <a:gd name="T1" fmla="*/ 39 h 400"/>
              <a:gd name="T2" fmla="*/ 0 w 108"/>
              <a:gd name="T3" fmla="*/ 24 h 400"/>
              <a:gd name="T4" fmla="*/ 0 w 108"/>
              <a:gd name="T5" fmla="*/ 13 h 400"/>
              <a:gd name="T6" fmla="*/ 6 w 108"/>
              <a:gd name="T7" fmla="*/ 5 h 400"/>
              <a:gd name="T8" fmla="*/ 14 w 108"/>
              <a:gd name="T9" fmla="*/ 1 h 400"/>
              <a:gd name="T10" fmla="*/ 28 w 108"/>
              <a:gd name="T11" fmla="*/ 0 h 400"/>
              <a:gd name="T12" fmla="*/ 45 w 108"/>
              <a:gd name="T13" fmla="*/ 1 h 400"/>
              <a:gd name="T14" fmla="*/ 71 w 108"/>
              <a:gd name="T15" fmla="*/ 5 h 400"/>
              <a:gd name="T16" fmla="*/ 86 w 108"/>
              <a:gd name="T17" fmla="*/ 29 h 400"/>
              <a:gd name="T18" fmla="*/ 88 w 108"/>
              <a:gd name="T19" fmla="*/ 66 h 400"/>
              <a:gd name="T20" fmla="*/ 90 w 108"/>
              <a:gd name="T21" fmla="*/ 103 h 400"/>
              <a:gd name="T22" fmla="*/ 92 w 108"/>
              <a:gd name="T23" fmla="*/ 137 h 400"/>
              <a:gd name="T24" fmla="*/ 96 w 108"/>
              <a:gd name="T25" fmla="*/ 170 h 400"/>
              <a:gd name="T26" fmla="*/ 98 w 108"/>
              <a:gd name="T27" fmla="*/ 198 h 400"/>
              <a:gd name="T28" fmla="*/ 98 w 108"/>
              <a:gd name="T29" fmla="*/ 226 h 400"/>
              <a:gd name="T30" fmla="*/ 100 w 108"/>
              <a:gd name="T31" fmla="*/ 251 h 400"/>
              <a:gd name="T32" fmla="*/ 102 w 108"/>
              <a:gd name="T33" fmla="*/ 273 h 400"/>
              <a:gd name="T34" fmla="*/ 104 w 108"/>
              <a:gd name="T35" fmla="*/ 293 h 400"/>
              <a:gd name="T36" fmla="*/ 104 w 108"/>
              <a:gd name="T37" fmla="*/ 310 h 400"/>
              <a:gd name="T38" fmla="*/ 106 w 108"/>
              <a:gd name="T39" fmla="*/ 326 h 400"/>
              <a:gd name="T40" fmla="*/ 106 w 108"/>
              <a:gd name="T41" fmla="*/ 339 h 400"/>
              <a:gd name="T42" fmla="*/ 108 w 108"/>
              <a:gd name="T43" fmla="*/ 350 h 400"/>
              <a:gd name="T44" fmla="*/ 108 w 108"/>
              <a:gd name="T45" fmla="*/ 356 h 400"/>
              <a:gd name="T46" fmla="*/ 108 w 108"/>
              <a:gd name="T47" fmla="*/ 363 h 400"/>
              <a:gd name="T48" fmla="*/ 108 w 108"/>
              <a:gd name="T49" fmla="*/ 370 h 400"/>
              <a:gd name="T50" fmla="*/ 106 w 108"/>
              <a:gd name="T51" fmla="*/ 380 h 400"/>
              <a:gd name="T52" fmla="*/ 104 w 108"/>
              <a:gd name="T53" fmla="*/ 387 h 400"/>
              <a:gd name="T54" fmla="*/ 100 w 108"/>
              <a:gd name="T55" fmla="*/ 392 h 400"/>
              <a:gd name="T56" fmla="*/ 98 w 108"/>
              <a:gd name="T57" fmla="*/ 397 h 400"/>
              <a:gd name="T58" fmla="*/ 92 w 108"/>
              <a:gd name="T59" fmla="*/ 399 h 400"/>
              <a:gd name="T60" fmla="*/ 84 w 108"/>
              <a:gd name="T61" fmla="*/ 400 h 400"/>
              <a:gd name="T62" fmla="*/ 82 w 108"/>
              <a:gd name="T63" fmla="*/ 399 h 400"/>
              <a:gd name="T64" fmla="*/ 81 w 108"/>
              <a:gd name="T65" fmla="*/ 395 h 400"/>
              <a:gd name="T66" fmla="*/ 79 w 108"/>
              <a:gd name="T67" fmla="*/ 389 h 400"/>
              <a:gd name="T68" fmla="*/ 77 w 108"/>
              <a:gd name="T69" fmla="*/ 380 h 400"/>
              <a:gd name="T70" fmla="*/ 75 w 108"/>
              <a:gd name="T71" fmla="*/ 370 h 400"/>
              <a:gd name="T72" fmla="*/ 73 w 108"/>
              <a:gd name="T73" fmla="*/ 356 h 400"/>
              <a:gd name="T74" fmla="*/ 69 w 108"/>
              <a:gd name="T75" fmla="*/ 341 h 400"/>
              <a:gd name="T76" fmla="*/ 67 w 108"/>
              <a:gd name="T77" fmla="*/ 324 h 400"/>
              <a:gd name="T78" fmla="*/ 57 w 108"/>
              <a:gd name="T79" fmla="*/ 287 h 400"/>
              <a:gd name="T80" fmla="*/ 49 w 108"/>
              <a:gd name="T81" fmla="*/ 248 h 400"/>
              <a:gd name="T82" fmla="*/ 43 w 108"/>
              <a:gd name="T83" fmla="*/ 207 h 400"/>
              <a:gd name="T84" fmla="*/ 37 w 108"/>
              <a:gd name="T85" fmla="*/ 156 h 400"/>
              <a:gd name="T86" fmla="*/ 34 w 108"/>
              <a:gd name="T87" fmla="*/ 136 h 400"/>
              <a:gd name="T88" fmla="*/ 28 w 108"/>
              <a:gd name="T89" fmla="*/ 110 h 400"/>
              <a:gd name="T90" fmla="*/ 20 w 108"/>
              <a:gd name="T91" fmla="*/ 81 h 400"/>
              <a:gd name="T92" fmla="*/ 10 w 108"/>
              <a:gd name="T93" fmla="*/ 59 h 400"/>
              <a:gd name="T94" fmla="*/ 6 w 108"/>
              <a:gd name="T95" fmla="*/ 49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8" h="400">
                <a:moveTo>
                  <a:pt x="6" y="49"/>
                </a:moveTo>
                <a:lnTo>
                  <a:pt x="2" y="39"/>
                </a:lnTo>
                <a:lnTo>
                  <a:pt x="0" y="32"/>
                </a:lnTo>
                <a:lnTo>
                  <a:pt x="0" y="24"/>
                </a:lnTo>
                <a:lnTo>
                  <a:pt x="0" y="18"/>
                </a:lnTo>
                <a:lnTo>
                  <a:pt x="0" y="13"/>
                </a:lnTo>
                <a:lnTo>
                  <a:pt x="2" y="8"/>
                </a:lnTo>
                <a:lnTo>
                  <a:pt x="6" y="5"/>
                </a:lnTo>
                <a:lnTo>
                  <a:pt x="10" y="3"/>
                </a:lnTo>
                <a:lnTo>
                  <a:pt x="14" y="1"/>
                </a:lnTo>
                <a:lnTo>
                  <a:pt x="20" y="0"/>
                </a:lnTo>
                <a:lnTo>
                  <a:pt x="28" y="0"/>
                </a:lnTo>
                <a:lnTo>
                  <a:pt x="35" y="1"/>
                </a:lnTo>
                <a:lnTo>
                  <a:pt x="45" y="1"/>
                </a:lnTo>
                <a:lnTo>
                  <a:pt x="57" y="3"/>
                </a:lnTo>
                <a:lnTo>
                  <a:pt x="71" y="5"/>
                </a:lnTo>
                <a:lnTo>
                  <a:pt x="84" y="8"/>
                </a:lnTo>
                <a:lnTo>
                  <a:pt x="86" y="29"/>
                </a:lnTo>
                <a:lnTo>
                  <a:pt x="88" y="47"/>
                </a:lnTo>
                <a:lnTo>
                  <a:pt x="88" y="66"/>
                </a:lnTo>
                <a:lnTo>
                  <a:pt x="90" y="85"/>
                </a:lnTo>
                <a:lnTo>
                  <a:pt x="90" y="103"/>
                </a:lnTo>
                <a:lnTo>
                  <a:pt x="92" y="120"/>
                </a:lnTo>
                <a:lnTo>
                  <a:pt x="92" y="137"/>
                </a:lnTo>
                <a:lnTo>
                  <a:pt x="94" y="154"/>
                </a:lnTo>
                <a:lnTo>
                  <a:pt x="96" y="170"/>
                </a:lnTo>
                <a:lnTo>
                  <a:pt x="96" y="185"/>
                </a:lnTo>
                <a:lnTo>
                  <a:pt x="98" y="198"/>
                </a:lnTo>
                <a:lnTo>
                  <a:pt x="98" y="212"/>
                </a:lnTo>
                <a:lnTo>
                  <a:pt x="98" y="226"/>
                </a:lnTo>
                <a:lnTo>
                  <a:pt x="100" y="239"/>
                </a:lnTo>
                <a:lnTo>
                  <a:pt x="100" y="251"/>
                </a:lnTo>
                <a:lnTo>
                  <a:pt x="102" y="263"/>
                </a:lnTo>
                <a:lnTo>
                  <a:pt x="102" y="273"/>
                </a:lnTo>
                <a:lnTo>
                  <a:pt x="102" y="283"/>
                </a:lnTo>
                <a:lnTo>
                  <a:pt x="104" y="293"/>
                </a:lnTo>
                <a:lnTo>
                  <a:pt x="104" y="302"/>
                </a:lnTo>
                <a:lnTo>
                  <a:pt x="104" y="310"/>
                </a:lnTo>
                <a:lnTo>
                  <a:pt x="106" y="319"/>
                </a:lnTo>
                <a:lnTo>
                  <a:pt x="106" y="326"/>
                </a:lnTo>
                <a:lnTo>
                  <a:pt x="106" y="333"/>
                </a:lnTo>
                <a:lnTo>
                  <a:pt x="106" y="339"/>
                </a:lnTo>
                <a:lnTo>
                  <a:pt x="108" y="344"/>
                </a:lnTo>
                <a:lnTo>
                  <a:pt x="108" y="350"/>
                </a:lnTo>
                <a:lnTo>
                  <a:pt x="108" y="353"/>
                </a:lnTo>
                <a:lnTo>
                  <a:pt x="108" y="356"/>
                </a:lnTo>
                <a:lnTo>
                  <a:pt x="108" y="360"/>
                </a:lnTo>
                <a:lnTo>
                  <a:pt x="108" y="363"/>
                </a:lnTo>
                <a:lnTo>
                  <a:pt x="108" y="365"/>
                </a:lnTo>
                <a:lnTo>
                  <a:pt x="108" y="370"/>
                </a:lnTo>
                <a:lnTo>
                  <a:pt x="108" y="375"/>
                </a:lnTo>
                <a:lnTo>
                  <a:pt x="106" y="380"/>
                </a:lnTo>
                <a:lnTo>
                  <a:pt x="106" y="383"/>
                </a:lnTo>
                <a:lnTo>
                  <a:pt x="104" y="387"/>
                </a:lnTo>
                <a:lnTo>
                  <a:pt x="102" y="390"/>
                </a:lnTo>
                <a:lnTo>
                  <a:pt x="100" y="392"/>
                </a:lnTo>
                <a:lnTo>
                  <a:pt x="98" y="395"/>
                </a:lnTo>
                <a:lnTo>
                  <a:pt x="98" y="397"/>
                </a:lnTo>
                <a:lnTo>
                  <a:pt x="96" y="397"/>
                </a:lnTo>
                <a:lnTo>
                  <a:pt x="92" y="399"/>
                </a:lnTo>
                <a:lnTo>
                  <a:pt x="88" y="400"/>
                </a:lnTo>
                <a:lnTo>
                  <a:pt x="84" y="400"/>
                </a:lnTo>
                <a:lnTo>
                  <a:pt x="84" y="399"/>
                </a:lnTo>
                <a:lnTo>
                  <a:pt x="82" y="399"/>
                </a:lnTo>
                <a:lnTo>
                  <a:pt x="82" y="397"/>
                </a:lnTo>
                <a:lnTo>
                  <a:pt x="81" y="395"/>
                </a:lnTo>
                <a:lnTo>
                  <a:pt x="81" y="392"/>
                </a:lnTo>
                <a:lnTo>
                  <a:pt x="79" y="389"/>
                </a:lnTo>
                <a:lnTo>
                  <a:pt x="79" y="385"/>
                </a:lnTo>
                <a:lnTo>
                  <a:pt x="77" y="380"/>
                </a:lnTo>
                <a:lnTo>
                  <a:pt x="77" y="375"/>
                </a:lnTo>
                <a:lnTo>
                  <a:pt x="75" y="370"/>
                </a:lnTo>
                <a:lnTo>
                  <a:pt x="73" y="363"/>
                </a:lnTo>
                <a:lnTo>
                  <a:pt x="73" y="356"/>
                </a:lnTo>
                <a:lnTo>
                  <a:pt x="71" y="350"/>
                </a:lnTo>
                <a:lnTo>
                  <a:pt x="69" y="341"/>
                </a:lnTo>
                <a:lnTo>
                  <a:pt x="69" y="333"/>
                </a:lnTo>
                <a:lnTo>
                  <a:pt x="67" y="324"/>
                </a:lnTo>
                <a:lnTo>
                  <a:pt x="61" y="305"/>
                </a:lnTo>
                <a:lnTo>
                  <a:pt x="57" y="287"/>
                </a:lnTo>
                <a:lnTo>
                  <a:pt x="53" y="268"/>
                </a:lnTo>
                <a:lnTo>
                  <a:pt x="49" y="248"/>
                </a:lnTo>
                <a:lnTo>
                  <a:pt x="45" y="227"/>
                </a:lnTo>
                <a:lnTo>
                  <a:pt x="43" y="207"/>
                </a:lnTo>
                <a:lnTo>
                  <a:pt x="39" y="166"/>
                </a:lnTo>
                <a:lnTo>
                  <a:pt x="37" y="156"/>
                </a:lnTo>
                <a:lnTo>
                  <a:pt x="35" y="146"/>
                </a:lnTo>
                <a:lnTo>
                  <a:pt x="34" y="136"/>
                </a:lnTo>
                <a:lnTo>
                  <a:pt x="32" y="127"/>
                </a:lnTo>
                <a:lnTo>
                  <a:pt x="28" y="110"/>
                </a:lnTo>
                <a:lnTo>
                  <a:pt x="24" y="95"/>
                </a:lnTo>
                <a:lnTo>
                  <a:pt x="20" y="81"/>
                </a:lnTo>
                <a:lnTo>
                  <a:pt x="16" y="69"/>
                </a:lnTo>
                <a:lnTo>
                  <a:pt x="10" y="59"/>
                </a:lnTo>
                <a:lnTo>
                  <a:pt x="6" y="49"/>
                </a:lnTo>
                <a:lnTo>
                  <a:pt x="6" y="49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Freeform 76"/>
          <p:cNvSpPr/>
          <p:nvPr/>
        </p:nvSpPr>
        <p:spPr bwMode="auto">
          <a:xfrm>
            <a:off x="1996377" y="3247651"/>
            <a:ext cx="849735" cy="181029"/>
          </a:xfrm>
          <a:custGeom>
            <a:avLst/>
            <a:gdLst>
              <a:gd name="T0" fmla="*/ 446 w 459"/>
              <a:gd name="T1" fmla="*/ 37 h 98"/>
              <a:gd name="T2" fmla="*/ 452 w 459"/>
              <a:gd name="T3" fmla="*/ 46 h 98"/>
              <a:gd name="T4" fmla="*/ 457 w 459"/>
              <a:gd name="T5" fmla="*/ 51 h 98"/>
              <a:gd name="T6" fmla="*/ 459 w 459"/>
              <a:gd name="T7" fmla="*/ 56 h 98"/>
              <a:gd name="T8" fmla="*/ 457 w 459"/>
              <a:gd name="T9" fmla="*/ 58 h 98"/>
              <a:gd name="T10" fmla="*/ 450 w 459"/>
              <a:gd name="T11" fmla="*/ 61 h 98"/>
              <a:gd name="T12" fmla="*/ 438 w 459"/>
              <a:gd name="T13" fmla="*/ 63 h 98"/>
              <a:gd name="T14" fmla="*/ 418 w 459"/>
              <a:gd name="T15" fmla="*/ 66 h 98"/>
              <a:gd name="T16" fmla="*/ 395 w 459"/>
              <a:gd name="T17" fmla="*/ 69 h 98"/>
              <a:gd name="T18" fmla="*/ 363 w 459"/>
              <a:gd name="T19" fmla="*/ 73 h 98"/>
              <a:gd name="T20" fmla="*/ 328 w 459"/>
              <a:gd name="T21" fmla="*/ 76 h 98"/>
              <a:gd name="T22" fmla="*/ 287 w 459"/>
              <a:gd name="T23" fmla="*/ 81 h 98"/>
              <a:gd name="T24" fmla="*/ 240 w 459"/>
              <a:gd name="T25" fmla="*/ 85 h 98"/>
              <a:gd name="T26" fmla="*/ 197 w 459"/>
              <a:gd name="T27" fmla="*/ 88 h 98"/>
              <a:gd name="T28" fmla="*/ 158 w 459"/>
              <a:gd name="T29" fmla="*/ 90 h 98"/>
              <a:gd name="T30" fmla="*/ 121 w 459"/>
              <a:gd name="T31" fmla="*/ 93 h 98"/>
              <a:gd name="T32" fmla="*/ 88 w 459"/>
              <a:gd name="T33" fmla="*/ 95 h 98"/>
              <a:gd name="T34" fmla="*/ 58 w 459"/>
              <a:gd name="T35" fmla="*/ 97 h 98"/>
              <a:gd name="T36" fmla="*/ 31 w 459"/>
              <a:gd name="T37" fmla="*/ 97 h 98"/>
              <a:gd name="T38" fmla="*/ 9 w 459"/>
              <a:gd name="T39" fmla="*/ 98 h 98"/>
              <a:gd name="T40" fmla="*/ 0 w 459"/>
              <a:gd name="T41" fmla="*/ 47 h 98"/>
              <a:gd name="T42" fmla="*/ 13 w 459"/>
              <a:gd name="T43" fmla="*/ 46 h 98"/>
              <a:gd name="T44" fmla="*/ 33 w 459"/>
              <a:gd name="T45" fmla="*/ 46 h 98"/>
              <a:gd name="T46" fmla="*/ 54 w 459"/>
              <a:gd name="T47" fmla="*/ 42 h 98"/>
              <a:gd name="T48" fmla="*/ 82 w 459"/>
              <a:gd name="T49" fmla="*/ 41 h 98"/>
              <a:gd name="T50" fmla="*/ 113 w 459"/>
              <a:gd name="T51" fmla="*/ 36 h 98"/>
              <a:gd name="T52" fmla="*/ 146 w 459"/>
              <a:gd name="T53" fmla="*/ 32 h 98"/>
              <a:gd name="T54" fmla="*/ 185 w 459"/>
              <a:gd name="T55" fmla="*/ 27 h 98"/>
              <a:gd name="T56" fmla="*/ 226 w 459"/>
              <a:gd name="T57" fmla="*/ 22 h 98"/>
              <a:gd name="T58" fmla="*/ 268 w 459"/>
              <a:gd name="T59" fmla="*/ 15 h 98"/>
              <a:gd name="T60" fmla="*/ 305 w 459"/>
              <a:gd name="T61" fmla="*/ 10 h 98"/>
              <a:gd name="T62" fmla="*/ 336 w 459"/>
              <a:gd name="T63" fmla="*/ 7 h 98"/>
              <a:gd name="T64" fmla="*/ 362 w 459"/>
              <a:gd name="T65" fmla="*/ 3 h 98"/>
              <a:gd name="T66" fmla="*/ 383 w 459"/>
              <a:gd name="T67" fmla="*/ 2 h 98"/>
              <a:gd name="T68" fmla="*/ 401 w 459"/>
              <a:gd name="T69" fmla="*/ 0 h 98"/>
              <a:gd name="T70" fmla="*/ 410 w 459"/>
              <a:gd name="T71" fmla="*/ 0 h 98"/>
              <a:gd name="T72" fmla="*/ 416 w 459"/>
              <a:gd name="T73" fmla="*/ 2 h 98"/>
              <a:gd name="T74" fmla="*/ 422 w 459"/>
              <a:gd name="T75" fmla="*/ 5 h 98"/>
              <a:gd name="T76" fmla="*/ 426 w 459"/>
              <a:gd name="T77" fmla="*/ 12 h 98"/>
              <a:gd name="T78" fmla="*/ 434 w 459"/>
              <a:gd name="T79" fmla="*/ 20 h 98"/>
              <a:gd name="T80" fmla="*/ 440 w 459"/>
              <a:gd name="T81" fmla="*/ 32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59" h="98">
                <a:moveTo>
                  <a:pt x="440" y="32"/>
                </a:moveTo>
                <a:lnTo>
                  <a:pt x="446" y="37"/>
                </a:lnTo>
                <a:lnTo>
                  <a:pt x="450" y="41"/>
                </a:lnTo>
                <a:lnTo>
                  <a:pt x="452" y="46"/>
                </a:lnTo>
                <a:lnTo>
                  <a:pt x="455" y="47"/>
                </a:lnTo>
                <a:lnTo>
                  <a:pt x="457" y="51"/>
                </a:lnTo>
                <a:lnTo>
                  <a:pt x="457" y="52"/>
                </a:lnTo>
                <a:lnTo>
                  <a:pt x="459" y="56"/>
                </a:lnTo>
                <a:lnTo>
                  <a:pt x="459" y="58"/>
                </a:lnTo>
                <a:lnTo>
                  <a:pt x="457" y="58"/>
                </a:lnTo>
                <a:lnTo>
                  <a:pt x="453" y="59"/>
                </a:lnTo>
                <a:lnTo>
                  <a:pt x="450" y="61"/>
                </a:lnTo>
                <a:lnTo>
                  <a:pt x="444" y="61"/>
                </a:lnTo>
                <a:lnTo>
                  <a:pt x="438" y="63"/>
                </a:lnTo>
                <a:lnTo>
                  <a:pt x="428" y="64"/>
                </a:lnTo>
                <a:lnTo>
                  <a:pt x="418" y="66"/>
                </a:lnTo>
                <a:lnTo>
                  <a:pt x="407" y="68"/>
                </a:lnTo>
                <a:lnTo>
                  <a:pt x="395" y="69"/>
                </a:lnTo>
                <a:lnTo>
                  <a:pt x="379" y="71"/>
                </a:lnTo>
                <a:lnTo>
                  <a:pt x="363" y="73"/>
                </a:lnTo>
                <a:lnTo>
                  <a:pt x="346" y="75"/>
                </a:lnTo>
                <a:lnTo>
                  <a:pt x="328" y="76"/>
                </a:lnTo>
                <a:lnTo>
                  <a:pt x="309" y="78"/>
                </a:lnTo>
                <a:lnTo>
                  <a:pt x="287" y="81"/>
                </a:lnTo>
                <a:lnTo>
                  <a:pt x="264" y="83"/>
                </a:lnTo>
                <a:lnTo>
                  <a:pt x="240" y="85"/>
                </a:lnTo>
                <a:lnTo>
                  <a:pt x="219" y="86"/>
                </a:lnTo>
                <a:lnTo>
                  <a:pt x="197" y="88"/>
                </a:lnTo>
                <a:lnTo>
                  <a:pt x="178" y="90"/>
                </a:lnTo>
                <a:lnTo>
                  <a:pt x="158" y="90"/>
                </a:lnTo>
                <a:lnTo>
                  <a:pt x="138" y="92"/>
                </a:lnTo>
                <a:lnTo>
                  <a:pt x="121" y="93"/>
                </a:lnTo>
                <a:lnTo>
                  <a:pt x="103" y="93"/>
                </a:lnTo>
                <a:lnTo>
                  <a:pt x="88" y="95"/>
                </a:lnTo>
                <a:lnTo>
                  <a:pt x="72" y="95"/>
                </a:lnTo>
                <a:lnTo>
                  <a:pt x="58" y="97"/>
                </a:lnTo>
                <a:lnTo>
                  <a:pt x="45" y="97"/>
                </a:lnTo>
                <a:lnTo>
                  <a:pt x="31" y="97"/>
                </a:lnTo>
                <a:lnTo>
                  <a:pt x="19" y="98"/>
                </a:lnTo>
                <a:lnTo>
                  <a:pt x="9" y="98"/>
                </a:lnTo>
                <a:lnTo>
                  <a:pt x="0" y="98"/>
                </a:lnTo>
                <a:lnTo>
                  <a:pt x="0" y="47"/>
                </a:lnTo>
                <a:lnTo>
                  <a:pt x="5" y="47"/>
                </a:lnTo>
                <a:lnTo>
                  <a:pt x="13" y="46"/>
                </a:lnTo>
                <a:lnTo>
                  <a:pt x="23" y="46"/>
                </a:lnTo>
                <a:lnTo>
                  <a:pt x="33" y="46"/>
                </a:lnTo>
                <a:lnTo>
                  <a:pt x="43" y="44"/>
                </a:lnTo>
                <a:lnTo>
                  <a:pt x="54" y="42"/>
                </a:lnTo>
                <a:lnTo>
                  <a:pt x="68" y="41"/>
                </a:lnTo>
                <a:lnTo>
                  <a:pt x="82" y="41"/>
                </a:lnTo>
                <a:lnTo>
                  <a:pt x="97" y="39"/>
                </a:lnTo>
                <a:lnTo>
                  <a:pt x="113" y="36"/>
                </a:lnTo>
                <a:lnTo>
                  <a:pt x="129" y="34"/>
                </a:lnTo>
                <a:lnTo>
                  <a:pt x="146" y="32"/>
                </a:lnTo>
                <a:lnTo>
                  <a:pt x="166" y="29"/>
                </a:lnTo>
                <a:lnTo>
                  <a:pt x="185" y="27"/>
                </a:lnTo>
                <a:lnTo>
                  <a:pt x="205" y="24"/>
                </a:lnTo>
                <a:lnTo>
                  <a:pt x="226" y="22"/>
                </a:lnTo>
                <a:lnTo>
                  <a:pt x="248" y="19"/>
                </a:lnTo>
                <a:lnTo>
                  <a:pt x="268" y="15"/>
                </a:lnTo>
                <a:lnTo>
                  <a:pt x="287" y="13"/>
                </a:lnTo>
                <a:lnTo>
                  <a:pt x="305" y="10"/>
                </a:lnTo>
                <a:lnTo>
                  <a:pt x="320" y="8"/>
                </a:lnTo>
                <a:lnTo>
                  <a:pt x="336" y="7"/>
                </a:lnTo>
                <a:lnTo>
                  <a:pt x="350" y="5"/>
                </a:lnTo>
                <a:lnTo>
                  <a:pt x="362" y="3"/>
                </a:lnTo>
                <a:lnTo>
                  <a:pt x="373" y="2"/>
                </a:lnTo>
                <a:lnTo>
                  <a:pt x="383" y="2"/>
                </a:lnTo>
                <a:lnTo>
                  <a:pt x="393" y="0"/>
                </a:lnTo>
                <a:lnTo>
                  <a:pt x="401" y="0"/>
                </a:lnTo>
                <a:lnTo>
                  <a:pt x="407" y="0"/>
                </a:lnTo>
                <a:lnTo>
                  <a:pt x="410" y="0"/>
                </a:lnTo>
                <a:lnTo>
                  <a:pt x="414" y="0"/>
                </a:lnTo>
                <a:lnTo>
                  <a:pt x="416" y="2"/>
                </a:lnTo>
                <a:lnTo>
                  <a:pt x="418" y="3"/>
                </a:lnTo>
                <a:lnTo>
                  <a:pt x="422" y="5"/>
                </a:lnTo>
                <a:lnTo>
                  <a:pt x="424" y="8"/>
                </a:lnTo>
                <a:lnTo>
                  <a:pt x="426" y="12"/>
                </a:lnTo>
                <a:lnTo>
                  <a:pt x="430" y="17"/>
                </a:lnTo>
                <a:lnTo>
                  <a:pt x="434" y="20"/>
                </a:lnTo>
                <a:lnTo>
                  <a:pt x="438" y="25"/>
                </a:lnTo>
                <a:lnTo>
                  <a:pt x="440" y="32"/>
                </a:lnTo>
                <a:lnTo>
                  <a:pt x="440" y="32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323528" y="4075909"/>
            <a:ext cx="3585838" cy="728089"/>
            <a:chOff x="2960514" y="4037159"/>
            <a:chExt cx="2231335" cy="453063"/>
          </a:xfrm>
        </p:grpSpPr>
        <p:grpSp>
          <p:nvGrpSpPr>
            <p:cNvPr id="59" name="组合 58"/>
            <p:cNvGrpSpPr/>
            <p:nvPr/>
          </p:nvGrpSpPr>
          <p:grpSpPr>
            <a:xfrm>
              <a:off x="4741042" y="4037159"/>
              <a:ext cx="450807" cy="453063"/>
              <a:chOff x="2247291" y="3562582"/>
              <a:chExt cx="450807" cy="453063"/>
            </a:xfrm>
          </p:grpSpPr>
          <p:pic>
            <p:nvPicPr>
              <p:cNvPr id="82" name="图片 8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47291" y="3562582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83" name="组合 82"/>
              <p:cNvGrpSpPr/>
              <p:nvPr/>
            </p:nvGrpSpPr>
            <p:grpSpPr>
              <a:xfrm>
                <a:off x="2335598" y="3658627"/>
                <a:ext cx="274193" cy="260972"/>
                <a:chOff x="2543175" y="2692400"/>
                <a:chExt cx="757238" cy="720725"/>
              </a:xfrm>
              <a:solidFill>
                <a:srgbClr val="FF0000"/>
              </a:solidFill>
            </p:grpSpPr>
            <p:sp>
              <p:nvSpPr>
                <p:cNvPr id="84" name="Freeform 72"/>
                <p:cNvSpPr/>
                <p:nvPr/>
              </p:nvSpPr>
              <p:spPr bwMode="auto">
                <a:xfrm>
                  <a:off x="2728913" y="2692400"/>
                  <a:ext cx="571500" cy="122237"/>
                </a:xfrm>
                <a:custGeom>
                  <a:avLst/>
                  <a:gdLst>
                    <a:gd name="T0" fmla="*/ 718 w 720"/>
                    <a:gd name="T1" fmla="*/ 47 h 153"/>
                    <a:gd name="T2" fmla="*/ 713 w 720"/>
                    <a:gd name="T3" fmla="*/ 51 h 153"/>
                    <a:gd name="T4" fmla="*/ 703 w 720"/>
                    <a:gd name="T5" fmla="*/ 54 h 153"/>
                    <a:gd name="T6" fmla="*/ 687 w 720"/>
                    <a:gd name="T7" fmla="*/ 59 h 153"/>
                    <a:gd name="T8" fmla="*/ 666 w 720"/>
                    <a:gd name="T9" fmla="*/ 64 h 153"/>
                    <a:gd name="T10" fmla="*/ 640 w 720"/>
                    <a:gd name="T11" fmla="*/ 69 h 153"/>
                    <a:gd name="T12" fmla="*/ 609 w 720"/>
                    <a:gd name="T13" fmla="*/ 76 h 153"/>
                    <a:gd name="T14" fmla="*/ 574 w 720"/>
                    <a:gd name="T15" fmla="*/ 83 h 153"/>
                    <a:gd name="T16" fmla="*/ 532 w 720"/>
                    <a:gd name="T17" fmla="*/ 90 h 153"/>
                    <a:gd name="T18" fmla="*/ 487 w 720"/>
                    <a:gd name="T19" fmla="*/ 98 h 153"/>
                    <a:gd name="T20" fmla="*/ 437 w 720"/>
                    <a:gd name="T21" fmla="*/ 107 h 153"/>
                    <a:gd name="T22" fmla="*/ 337 w 720"/>
                    <a:gd name="T23" fmla="*/ 122 h 153"/>
                    <a:gd name="T24" fmla="*/ 255 w 720"/>
                    <a:gd name="T25" fmla="*/ 134 h 153"/>
                    <a:gd name="T26" fmla="*/ 188 w 720"/>
                    <a:gd name="T27" fmla="*/ 142 h 153"/>
                    <a:gd name="T28" fmla="*/ 139 w 720"/>
                    <a:gd name="T29" fmla="*/ 149 h 153"/>
                    <a:gd name="T30" fmla="*/ 106 w 720"/>
                    <a:gd name="T31" fmla="*/ 151 h 153"/>
                    <a:gd name="T32" fmla="*/ 71 w 720"/>
                    <a:gd name="T33" fmla="*/ 149 h 153"/>
                    <a:gd name="T34" fmla="*/ 39 w 720"/>
                    <a:gd name="T35" fmla="*/ 141 h 153"/>
                    <a:gd name="T36" fmla="*/ 18 w 720"/>
                    <a:gd name="T37" fmla="*/ 127 h 153"/>
                    <a:gd name="T38" fmla="*/ 4 w 720"/>
                    <a:gd name="T39" fmla="*/ 112 h 153"/>
                    <a:gd name="T40" fmla="*/ 0 w 720"/>
                    <a:gd name="T41" fmla="*/ 100 h 153"/>
                    <a:gd name="T42" fmla="*/ 6 w 720"/>
                    <a:gd name="T43" fmla="*/ 95 h 153"/>
                    <a:gd name="T44" fmla="*/ 22 w 720"/>
                    <a:gd name="T45" fmla="*/ 91 h 153"/>
                    <a:gd name="T46" fmla="*/ 49 w 720"/>
                    <a:gd name="T47" fmla="*/ 91 h 153"/>
                    <a:gd name="T48" fmla="*/ 102 w 720"/>
                    <a:gd name="T49" fmla="*/ 90 h 153"/>
                    <a:gd name="T50" fmla="*/ 149 w 720"/>
                    <a:gd name="T51" fmla="*/ 86 h 153"/>
                    <a:gd name="T52" fmla="*/ 167 w 720"/>
                    <a:gd name="T53" fmla="*/ 83 h 153"/>
                    <a:gd name="T54" fmla="*/ 190 w 720"/>
                    <a:gd name="T55" fmla="*/ 80 h 153"/>
                    <a:gd name="T56" fmla="*/ 227 w 720"/>
                    <a:gd name="T57" fmla="*/ 73 h 153"/>
                    <a:gd name="T58" fmla="*/ 298 w 720"/>
                    <a:gd name="T59" fmla="*/ 61 h 153"/>
                    <a:gd name="T60" fmla="*/ 399 w 720"/>
                    <a:gd name="T61" fmla="*/ 39 h 153"/>
                    <a:gd name="T62" fmla="*/ 501 w 720"/>
                    <a:gd name="T63" fmla="*/ 20 h 153"/>
                    <a:gd name="T64" fmla="*/ 536 w 720"/>
                    <a:gd name="T65" fmla="*/ 12 h 153"/>
                    <a:gd name="T66" fmla="*/ 566 w 720"/>
                    <a:gd name="T67" fmla="*/ 7 h 153"/>
                    <a:gd name="T68" fmla="*/ 589 w 720"/>
                    <a:gd name="T69" fmla="*/ 1 h 153"/>
                    <a:gd name="T70" fmla="*/ 607 w 720"/>
                    <a:gd name="T71" fmla="*/ 0 h 153"/>
                    <a:gd name="T72" fmla="*/ 619 w 720"/>
                    <a:gd name="T73" fmla="*/ 0 h 153"/>
                    <a:gd name="T74" fmla="*/ 632 w 720"/>
                    <a:gd name="T75" fmla="*/ 0 h 153"/>
                    <a:gd name="T76" fmla="*/ 654 w 720"/>
                    <a:gd name="T77" fmla="*/ 5 h 153"/>
                    <a:gd name="T78" fmla="*/ 683 w 720"/>
                    <a:gd name="T79" fmla="*/ 15 h 153"/>
                    <a:gd name="T80" fmla="*/ 707 w 720"/>
                    <a:gd name="T81" fmla="*/ 25 h 153"/>
                    <a:gd name="T82" fmla="*/ 720 w 720"/>
                    <a:gd name="T83" fmla="*/ 37 h 153"/>
                    <a:gd name="T84" fmla="*/ 720 w 720"/>
                    <a:gd name="T85" fmla="*/ 46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720" h="153">
                      <a:moveTo>
                        <a:pt x="720" y="46"/>
                      </a:moveTo>
                      <a:lnTo>
                        <a:pt x="718" y="46"/>
                      </a:lnTo>
                      <a:lnTo>
                        <a:pt x="718" y="47"/>
                      </a:lnTo>
                      <a:lnTo>
                        <a:pt x="716" y="47"/>
                      </a:lnTo>
                      <a:lnTo>
                        <a:pt x="714" y="49"/>
                      </a:lnTo>
                      <a:lnTo>
                        <a:pt x="713" y="51"/>
                      </a:lnTo>
                      <a:lnTo>
                        <a:pt x="709" y="51"/>
                      </a:lnTo>
                      <a:lnTo>
                        <a:pt x="707" y="52"/>
                      </a:lnTo>
                      <a:lnTo>
                        <a:pt x="703" y="54"/>
                      </a:lnTo>
                      <a:lnTo>
                        <a:pt x="697" y="56"/>
                      </a:lnTo>
                      <a:lnTo>
                        <a:pt x="693" y="58"/>
                      </a:lnTo>
                      <a:lnTo>
                        <a:pt x="687" y="59"/>
                      </a:lnTo>
                      <a:lnTo>
                        <a:pt x="679" y="61"/>
                      </a:lnTo>
                      <a:lnTo>
                        <a:pt x="673" y="63"/>
                      </a:lnTo>
                      <a:lnTo>
                        <a:pt x="666" y="64"/>
                      </a:lnTo>
                      <a:lnTo>
                        <a:pt x="658" y="66"/>
                      </a:lnTo>
                      <a:lnTo>
                        <a:pt x="650" y="68"/>
                      </a:lnTo>
                      <a:lnTo>
                        <a:pt x="640" y="69"/>
                      </a:lnTo>
                      <a:lnTo>
                        <a:pt x="630" y="71"/>
                      </a:lnTo>
                      <a:lnTo>
                        <a:pt x="621" y="73"/>
                      </a:lnTo>
                      <a:lnTo>
                        <a:pt x="609" y="76"/>
                      </a:lnTo>
                      <a:lnTo>
                        <a:pt x="599" y="78"/>
                      </a:lnTo>
                      <a:lnTo>
                        <a:pt x="585" y="80"/>
                      </a:lnTo>
                      <a:lnTo>
                        <a:pt x="574" y="83"/>
                      </a:lnTo>
                      <a:lnTo>
                        <a:pt x="560" y="85"/>
                      </a:lnTo>
                      <a:lnTo>
                        <a:pt x="546" y="86"/>
                      </a:lnTo>
                      <a:lnTo>
                        <a:pt x="532" y="90"/>
                      </a:lnTo>
                      <a:lnTo>
                        <a:pt x="519" y="91"/>
                      </a:lnTo>
                      <a:lnTo>
                        <a:pt x="503" y="95"/>
                      </a:lnTo>
                      <a:lnTo>
                        <a:pt x="487" y="98"/>
                      </a:lnTo>
                      <a:lnTo>
                        <a:pt x="470" y="100"/>
                      </a:lnTo>
                      <a:lnTo>
                        <a:pt x="454" y="103"/>
                      </a:lnTo>
                      <a:lnTo>
                        <a:pt x="437" y="107"/>
                      </a:lnTo>
                      <a:lnTo>
                        <a:pt x="401" y="112"/>
                      </a:lnTo>
                      <a:lnTo>
                        <a:pt x="368" y="117"/>
                      </a:lnTo>
                      <a:lnTo>
                        <a:pt x="337" y="122"/>
                      </a:lnTo>
                      <a:lnTo>
                        <a:pt x="307" y="125"/>
                      </a:lnTo>
                      <a:lnTo>
                        <a:pt x="280" y="131"/>
                      </a:lnTo>
                      <a:lnTo>
                        <a:pt x="255" y="134"/>
                      </a:lnTo>
                      <a:lnTo>
                        <a:pt x="231" y="137"/>
                      </a:lnTo>
                      <a:lnTo>
                        <a:pt x="210" y="141"/>
                      </a:lnTo>
                      <a:lnTo>
                        <a:pt x="188" y="142"/>
                      </a:lnTo>
                      <a:lnTo>
                        <a:pt x="170" y="146"/>
                      </a:lnTo>
                      <a:lnTo>
                        <a:pt x="155" y="148"/>
                      </a:lnTo>
                      <a:lnTo>
                        <a:pt x="139" y="149"/>
                      </a:lnTo>
                      <a:lnTo>
                        <a:pt x="125" y="151"/>
                      </a:lnTo>
                      <a:lnTo>
                        <a:pt x="114" y="151"/>
                      </a:lnTo>
                      <a:lnTo>
                        <a:pt x="106" y="151"/>
                      </a:lnTo>
                      <a:lnTo>
                        <a:pt x="98" y="153"/>
                      </a:lnTo>
                      <a:lnTo>
                        <a:pt x="84" y="151"/>
                      </a:lnTo>
                      <a:lnTo>
                        <a:pt x="71" y="149"/>
                      </a:lnTo>
                      <a:lnTo>
                        <a:pt x="59" y="148"/>
                      </a:lnTo>
                      <a:lnTo>
                        <a:pt x="49" y="144"/>
                      </a:lnTo>
                      <a:lnTo>
                        <a:pt x="39" y="141"/>
                      </a:lnTo>
                      <a:lnTo>
                        <a:pt x="32" y="137"/>
                      </a:lnTo>
                      <a:lnTo>
                        <a:pt x="24" y="132"/>
                      </a:lnTo>
                      <a:lnTo>
                        <a:pt x="18" y="127"/>
                      </a:lnTo>
                      <a:lnTo>
                        <a:pt x="12" y="120"/>
                      </a:lnTo>
                      <a:lnTo>
                        <a:pt x="6" y="115"/>
                      </a:lnTo>
                      <a:lnTo>
                        <a:pt x="4" y="112"/>
                      </a:lnTo>
                      <a:lnTo>
                        <a:pt x="0" y="107"/>
                      </a:lnTo>
                      <a:lnTo>
                        <a:pt x="0" y="103"/>
                      </a:lnTo>
                      <a:lnTo>
                        <a:pt x="0" y="100"/>
                      </a:lnTo>
                      <a:lnTo>
                        <a:pt x="2" y="98"/>
                      </a:lnTo>
                      <a:lnTo>
                        <a:pt x="4" y="97"/>
                      </a:lnTo>
                      <a:lnTo>
                        <a:pt x="6" y="95"/>
                      </a:lnTo>
                      <a:lnTo>
                        <a:pt x="10" y="93"/>
                      </a:lnTo>
                      <a:lnTo>
                        <a:pt x="16" y="91"/>
                      </a:lnTo>
                      <a:lnTo>
                        <a:pt x="22" y="91"/>
                      </a:lnTo>
                      <a:lnTo>
                        <a:pt x="30" y="91"/>
                      </a:lnTo>
                      <a:lnTo>
                        <a:pt x="37" y="91"/>
                      </a:lnTo>
                      <a:lnTo>
                        <a:pt x="49" y="91"/>
                      </a:lnTo>
                      <a:lnTo>
                        <a:pt x="61" y="91"/>
                      </a:lnTo>
                      <a:lnTo>
                        <a:pt x="80" y="90"/>
                      </a:lnTo>
                      <a:lnTo>
                        <a:pt x="102" y="90"/>
                      </a:lnTo>
                      <a:lnTo>
                        <a:pt x="125" y="88"/>
                      </a:lnTo>
                      <a:lnTo>
                        <a:pt x="137" y="88"/>
                      </a:lnTo>
                      <a:lnTo>
                        <a:pt x="149" y="86"/>
                      </a:lnTo>
                      <a:lnTo>
                        <a:pt x="153" y="85"/>
                      </a:lnTo>
                      <a:lnTo>
                        <a:pt x="161" y="83"/>
                      </a:lnTo>
                      <a:lnTo>
                        <a:pt x="167" y="83"/>
                      </a:lnTo>
                      <a:lnTo>
                        <a:pt x="174" y="81"/>
                      </a:lnTo>
                      <a:lnTo>
                        <a:pt x="180" y="80"/>
                      </a:lnTo>
                      <a:lnTo>
                        <a:pt x="190" y="80"/>
                      </a:lnTo>
                      <a:lnTo>
                        <a:pt x="198" y="78"/>
                      </a:lnTo>
                      <a:lnTo>
                        <a:pt x="208" y="76"/>
                      </a:lnTo>
                      <a:lnTo>
                        <a:pt x="227" y="73"/>
                      </a:lnTo>
                      <a:lnTo>
                        <a:pt x="249" y="69"/>
                      </a:lnTo>
                      <a:lnTo>
                        <a:pt x="272" y="66"/>
                      </a:lnTo>
                      <a:lnTo>
                        <a:pt x="298" y="61"/>
                      </a:lnTo>
                      <a:lnTo>
                        <a:pt x="323" y="54"/>
                      </a:lnTo>
                      <a:lnTo>
                        <a:pt x="349" y="49"/>
                      </a:lnTo>
                      <a:lnTo>
                        <a:pt x="399" y="39"/>
                      </a:lnTo>
                      <a:lnTo>
                        <a:pt x="450" y="30"/>
                      </a:lnTo>
                      <a:lnTo>
                        <a:pt x="476" y="25"/>
                      </a:lnTo>
                      <a:lnTo>
                        <a:pt x="501" y="20"/>
                      </a:lnTo>
                      <a:lnTo>
                        <a:pt x="513" y="17"/>
                      </a:lnTo>
                      <a:lnTo>
                        <a:pt x="527" y="13"/>
                      </a:lnTo>
                      <a:lnTo>
                        <a:pt x="536" y="12"/>
                      </a:lnTo>
                      <a:lnTo>
                        <a:pt x="548" y="10"/>
                      </a:lnTo>
                      <a:lnTo>
                        <a:pt x="558" y="8"/>
                      </a:lnTo>
                      <a:lnTo>
                        <a:pt x="566" y="7"/>
                      </a:lnTo>
                      <a:lnTo>
                        <a:pt x="576" y="5"/>
                      </a:lnTo>
                      <a:lnTo>
                        <a:pt x="581" y="3"/>
                      </a:lnTo>
                      <a:lnTo>
                        <a:pt x="589" y="1"/>
                      </a:lnTo>
                      <a:lnTo>
                        <a:pt x="595" y="1"/>
                      </a:lnTo>
                      <a:lnTo>
                        <a:pt x="601" y="0"/>
                      </a:lnTo>
                      <a:lnTo>
                        <a:pt x="607" y="0"/>
                      </a:lnTo>
                      <a:lnTo>
                        <a:pt x="611" y="0"/>
                      </a:lnTo>
                      <a:lnTo>
                        <a:pt x="615" y="0"/>
                      </a:lnTo>
                      <a:lnTo>
                        <a:pt x="619" y="0"/>
                      </a:lnTo>
                      <a:lnTo>
                        <a:pt x="622" y="0"/>
                      </a:lnTo>
                      <a:lnTo>
                        <a:pt x="626" y="0"/>
                      </a:lnTo>
                      <a:lnTo>
                        <a:pt x="632" y="0"/>
                      </a:lnTo>
                      <a:lnTo>
                        <a:pt x="640" y="1"/>
                      </a:lnTo>
                      <a:lnTo>
                        <a:pt x="646" y="3"/>
                      </a:lnTo>
                      <a:lnTo>
                        <a:pt x="654" y="5"/>
                      </a:lnTo>
                      <a:lnTo>
                        <a:pt x="664" y="8"/>
                      </a:lnTo>
                      <a:lnTo>
                        <a:pt x="671" y="10"/>
                      </a:lnTo>
                      <a:lnTo>
                        <a:pt x="683" y="15"/>
                      </a:lnTo>
                      <a:lnTo>
                        <a:pt x="693" y="18"/>
                      </a:lnTo>
                      <a:lnTo>
                        <a:pt x="701" y="22"/>
                      </a:lnTo>
                      <a:lnTo>
                        <a:pt x="707" y="25"/>
                      </a:lnTo>
                      <a:lnTo>
                        <a:pt x="713" y="30"/>
                      </a:lnTo>
                      <a:lnTo>
                        <a:pt x="716" y="34"/>
                      </a:lnTo>
                      <a:lnTo>
                        <a:pt x="720" y="37"/>
                      </a:lnTo>
                      <a:lnTo>
                        <a:pt x="720" y="41"/>
                      </a:lnTo>
                      <a:lnTo>
                        <a:pt x="720" y="46"/>
                      </a:lnTo>
                      <a:lnTo>
                        <a:pt x="720" y="46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5" name="Freeform 73"/>
                <p:cNvSpPr/>
                <p:nvPr/>
              </p:nvSpPr>
              <p:spPr bwMode="auto">
                <a:xfrm>
                  <a:off x="2543175" y="2776538"/>
                  <a:ext cx="493713" cy="592137"/>
                </a:xfrm>
                <a:custGeom>
                  <a:avLst/>
                  <a:gdLst>
                    <a:gd name="T0" fmla="*/ 601 w 623"/>
                    <a:gd name="T1" fmla="*/ 32 h 745"/>
                    <a:gd name="T2" fmla="*/ 615 w 623"/>
                    <a:gd name="T3" fmla="*/ 49 h 745"/>
                    <a:gd name="T4" fmla="*/ 623 w 623"/>
                    <a:gd name="T5" fmla="*/ 68 h 745"/>
                    <a:gd name="T6" fmla="*/ 621 w 623"/>
                    <a:gd name="T7" fmla="*/ 90 h 745"/>
                    <a:gd name="T8" fmla="*/ 603 w 623"/>
                    <a:gd name="T9" fmla="*/ 127 h 745"/>
                    <a:gd name="T10" fmla="*/ 580 w 623"/>
                    <a:gd name="T11" fmla="*/ 168 h 745"/>
                    <a:gd name="T12" fmla="*/ 562 w 623"/>
                    <a:gd name="T13" fmla="*/ 199 h 745"/>
                    <a:gd name="T14" fmla="*/ 540 w 623"/>
                    <a:gd name="T15" fmla="*/ 233 h 745"/>
                    <a:gd name="T16" fmla="*/ 515 w 623"/>
                    <a:gd name="T17" fmla="*/ 272 h 745"/>
                    <a:gd name="T18" fmla="*/ 488 w 623"/>
                    <a:gd name="T19" fmla="*/ 316 h 745"/>
                    <a:gd name="T20" fmla="*/ 433 w 623"/>
                    <a:gd name="T21" fmla="*/ 397 h 745"/>
                    <a:gd name="T22" fmla="*/ 362 w 623"/>
                    <a:gd name="T23" fmla="*/ 489 h 745"/>
                    <a:gd name="T24" fmla="*/ 286 w 623"/>
                    <a:gd name="T25" fmla="*/ 569 h 745"/>
                    <a:gd name="T26" fmla="*/ 235 w 623"/>
                    <a:gd name="T27" fmla="*/ 615 h 745"/>
                    <a:gd name="T28" fmla="*/ 198 w 623"/>
                    <a:gd name="T29" fmla="*/ 644 h 745"/>
                    <a:gd name="T30" fmla="*/ 163 w 623"/>
                    <a:gd name="T31" fmla="*/ 669 h 745"/>
                    <a:gd name="T32" fmla="*/ 98 w 623"/>
                    <a:gd name="T33" fmla="*/ 710 h 745"/>
                    <a:gd name="T34" fmla="*/ 61 w 623"/>
                    <a:gd name="T35" fmla="*/ 728 h 745"/>
                    <a:gd name="T36" fmla="*/ 39 w 623"/>
                    <a:gd name="T37" fmla="*/ 737 h 745"/>
                    <a:gd name="T38" fmla="*/ 20 w 623"/>
                    <a:gd name="T39" fmla="*/ 744 h 745"/>
                    <a:gd name="T40" fmla="*/ 8 w 623"/>
                    <a:gd name="T41" fmla="*/ 745 h 745"/>
                    <a:gd name="T42" fmla="*/ 2 w 623"/>
                    <a:gd name="T43" fmla="*/ 742 h 745"/>
                    <a:gd name="T44" fmla="*/ 0 w 623"/>
                    <a:gd name="T45" fmla="*/ 739 h 745"/>
                    <a:gd name="T46" fmla="*/ 2 w 623"/>
                    <a:gd name="T47" fmla="*/ 734 h 745"/>
                    <a:gd name="T48" fmla="*/ 10 w 623"/>
                    <a:gd name="T49" fmla="*/ 725 h 745"/>
                    <a:gd name="T50" fmla="*/ 24 w 623"/>
                    <a:gd name="T51" fmla="*/ 713 h 745"/>
                    <a:gd name="T52" fmla="*/ 41 w 623"/>
                    <a:gd name="T53" fmla="*/ 700 h 745"/>
                    <a:gd name="T54" fmla="*/ 65 w 623"/>
                    <a:gd name="T55" fmla="*/ 684 h 745"/>
                    <a:gd name="T56" fmla="*/ 116 w 623"/>
                    <a:gd name="T57" fmla="*/ 644 h 745"/>
                    <a:gd name="T58" fmla="*/ 173 w 623"/>
                    <a:gd name="T59" fmla="*/ 591 h 745"/>
                    <a:gd name="T60" fmla="*/ 235 w 623"/>
                    <a:gd name="T61" fmla="*/ 530 h 745"/>
                    <a:gd name="T62" fmla="*/ 294 w 623"/>
                    <a:gd name="T63" fmla="*/ 462 h 745"/>
                    <a:gd name="T64" fmla="*/ 353 w 623"/>
                    <a:gd name="T65" fmla="*/ 385 h 745"/>
                    <a:gd name="T66" fmla="*/ 407 w 623"/>
                    <a:gd name="T67" fmla="*/ 306 h 745"/>
                    <a:gd name="T68" fmla="*/ 454 w 623"/>
                    <a:gd name="T69" fmla="*/ 229 h 745"/>
                    <a:gd name="T70" fmla="*/ 493 w 623"/>
                    <a:gd name="T71" fmla="*/ 155 h 745"/>
                    <a:gd name="T72" fmla="*/ 509 w 623"/>
                    <a:gd name="T73" fmla="*/ 122 h 745"/>
                    <a:gd name="T74" fmla="*/ 521 w 623"/>
                    <a:gd name="T75" fmla="*/ 93 h 745"/>
                    <a:gd name="T76" fmla="*/ 529 w 623"/>
                    <a:gd name="T77" fmla="*/ 71 h 745"/>
                    <a:gd name="T78" fmla="*/ 535 w 623"/>
                    <a:gd name="T79" fmla="*/ 53 h 745"/>
                    <a:gd name="T80" fmla="*/ 535 w 623"/>
                    <a:gd name="T81" fmla="*/ 39 h 745"/>
                    <a:gd name="T82" fmla="*/ 533 w 623"/>
                    <a:gd name="T83" fmla="*/ 26 h 745"/>
                    <a:gd name="T84" fmla="*/ 533 w 623"/>
                    <a:gd name="T85" fmla="*/ 10 h 745"/>
                    <a:gd name="T86" fmla="*/ 538 w 623"/>
                    <a:gd name="T87" fmla="*/ 2 h 745"/>
                    <a:gd name="T88" fmla="*/ 552 w 623"/>
                    <a:gd name="T89" fmla="*/ 2 h 745"/>
                    <a:gd name="T90" fmla="*/ 570 w 623"/>
                    <a:gd name="T91" fmla="*/ 10 h 745"/>
                    <a:gd name="T92" fmla="*/ 585 w 623"/>
                    <a:gd name="T93" fmla="*/ 22 h 7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623" h="745">
                      <a:moveTo>
                        <a:pt x="585" y="22"/>
                      </a:moveTo>
                      <a:lnTo>
                        <a:pt x="593" y="27"/>
                      </a:lnTo>
                      <a:lnTo>
                        <a:pt x="601" y="32"/>
                      </a:lnTo>
                      <a:lnTo>
                        <a:pt x="607" y="39"/>
                      </a:lnTo>
                      <a:lnTo>
                        <a:pt x="611" y="44"/>
                      </a:lnTo>
                      <a:lnTo>
                        <a:pt x="615" y="49"/>
                      </a:lnTo>
                      <a:lnTo>
                        <a:pt x="619" y="56"/>
                      </a:lnTo>
                      <a:lnTo>
                        <a:pt x="621" y="61"/>
                      </a:lnTo>
                      <a:lnTo>
                        <a:pt x="623" y="68"/>
                      </a:lnTo>
                      <a:lnTo>
                        <a:pt x="623" y="73"/>
                      </a:lnTo>
                      <a:lnTo>
                        <a:pt x="623" y="82"/>
                      </a:lnTo>
                      <a:lnTo>
                        <a:pt x="621" y="90"/>
                      </a:lnTo>
                      <a:lnTo>
                        <a:pt x="617" y="102"/>
                      </a:lnTo>
                      <a:lnTo>
                        <a:pt x="611" y="114"/>
                      </a:lnTo>
                      <a:lnTo>
                        <a:pt x="603" y="127"/>
                      </a:lnTo>
                      <a:lnTo>
                        <a:pt x="595" y="143"/>
                      </a:lnTo>
                      <a:lnTo>
                        <a:pt x="585" y="160"/>
                      </a:lnTo>
                      <a:lnTo>
                        <a:pt x="580" y="168"/>
                      </a:lnTo>
                      <a:lnTo>
                        <a:pt x="574" y="177"/>
                      </a:lnTo>
                      <a:lnTo>
                        <a:pt x="568" y="187"/>
                      </a:lnTo>
                      <a:lnTo>
                        <a:pt x="562" y="199"/>
                      </a:lnTo>
                      <a:lnTo>
                        <a:pt x="556" y="209"/>
                      </a:lnTo>
                      <a:lnTo>
                        <a:pt x="548" y="221"/>
                      </a:lnTo>
                      <a:lnTo>
                        <a:pt x="540" y="233"/>
                      </a:lnTo>
                      <a:lnTo>
                        <a:pt x="533" y="245"/>
                      </a:lnTo>
                      <a:lnTo>
                        <a:pt x="525" y="258"/>
                      </a:lnTo>
                      <a:lnTo>
                        <a:pt x="515" y="272"/>
                      </a:lnTo>
                      <a:lnTo>
                        <a:pt x="507" y="285"/>
                      </a:lnTo>
                      <a:lnTo>
                        <a:pt x="497" y="301"/>
                      </a:lnTo>
                      <a:lnTo>
                        <a:pt x="488" y="316"/>
                      </a:lnTo>
                      <a:lnTo>
                        <a:pt x="478" y="331"/>
                      </a:lnTo>
                      <a:lnTo>
                        <a:pt x="456" y="363"/>
                      </a:lnTo>
                      <a:lnTo>
                        <a:pt x="433" y="397"/>
                      </a:lnTo>
                      <a:lnTo>
                        <a:pt x="409" y="430"/>
                      </a:lnTo>
                      <a:lnTo>
                        <a:pt x="386" y="460"/>
                      </a:lnTo>
                      <a:lnTo>
                        <a:pt x="362" y="489"/>
                      </a:lnTo>
                      <a:lnTo>
                        <a:pt x="337" y="516"/>
                      </a:lnTo>
                      <a:lnTo>
                        <a:pt x="311" y="543"/>
                      </a:lnTo>
                      <a:lnTo>
                        <a:pt x="286" y="569"/>
                      </a:lnTo>
                      <a:lnTo>
                        <a:pt x="261" y="593"/>
                      </a:lnTo>
                      <a:lnTo>
                        <a:pt x="247" y="603"/>
                      </a:lnTo>
                      <a:lnTo>
                        <a:pt x="235" y="615"/>
                      </a:lnTo>
                      <a:lnTo>
                        <a:pt x="221" y="625"/>
                      </a:lnTo>
                      <a:lnTo>
                        <a:pt x="210" y="635"/>
                      </a:lnTo>
                      <a:lnTo>
                        <a:pt x="198" y="644"/>
                      </a:lnTo>
                      <a:lnTo>
                        <a:pt x="186" y="652"/>
                      </a:lnTo>
                      <a:lnTo>
                        <a:pt x="174" y="661"/>
                      </a:lnTo>
                      <a:lnTo>
                        <a:pt x="163" y="669"/>
                      </a:lnTo>
                      <a:lnTo>
                        <a:pt x="141" y="684"/>
                      </a:lnTo>
                      <a:lnTo>
                        <a:pt x="120" y="698"/>
                      </a:lnTo>
                      <a:lnTo>
                        <a:pt x="98" y="710"/>
                      </a:lnTo>
                      <a:lnTo>
                        <a:pt x="79" y="720"/>
                      </a:lnTo>
                      <a:lnTo>
                        <a:pt x="71" y="723"/>
                      </a:lnTo>
                      <a:lnTo>
                        <a:pt x="61" y="728"/>
                      </a:lnTo>
                      <a:lnTo>
                        <a:pt x="53" y="732"/>
                      </a:lnTo>
                      <a:lnTo>
                        <a:pt x="45" y="735"/>
                      </a:lnTo>
                      <a:lnTo>
                        <a:pt x="39" y="737"/>
                      </a:lnTo>
                      <a:lnTo>
                        <a:pt x="32" y="740"/>
                      </a:lnTo>
                      <a:lnTo>
                        <a:pt x="26" y="742"/>
                      </a:lnTo>
                      <a:lnTo>
                        <a:pt x="20" y="744"/>
                      </a:lnTo>
                      <a:lnTo>
                        <a:pt x="16" y="744"/>
                      </a:lnTo>
                      <a:lnTo>
                        <a:pt x="12" y="745"/>
                      </a:lnTo>
                      <a:lnTo>
                        <a:pt x="8" y="745"/>
                      </a:lnTo>
                      <a:lnTo>
                        <a:pt x="6" y="744"/>
                      </a:lnTo>
                      <a:lnTo>
                        <a:pt x="4" y="744"/>
                      </a:lnTo>
                      <a:lnTo>
                        <a:pt x="2" y="742"/>
                      </a:lnTo>
                      <a:lnTo>
                        <a:pt x="0" y="742"/>
                      </a:lnTo>
                      <a:lnTo>
                        <a:pt x="0" y="740"/>
                      </a:lnTo>
                      <a:lnTo>
                        <a:pt x="0" y="739"/>
                      </a:lnTo>
                      <a:lnTo>
                        <a:pt x="0" y="737"/>
                      </a:lnTo>
                      <a:lnTo>
                        <a:pt x="0" y="735"/>
                      </a:lnTo>
                      <a:lnTo>
                        <a:pt x="2" y="734"/>
                      </a:lnTo>
                      <a:lnTo>
                        <a:pt x="4" y="730"/>
                      </a:lnTo>
                      <a:lnTo>
                        <a:pt x="6" y="728"/>
                      </a:lnTo>
                      <a:lnTo>
                        <a:pt x="10" y="725"/>
                      </a:lnTo>
                      <a:lnTo>
                        <a:pt x="14" y="722"/>
                      </a:lnTo>
                      <a:lnTo>
                        <a:pt x="18" y="718"/>
                      </a:lnTo>
                      <a:lnTo>
                        <a:pt x="24" y="713"/>
                      </a:lnTo>
                      <a:lnTo>
                        <a:pt x="30" y="710"/>
                      </a:lnTo>
                      <a:lnTo>
                        <a:pt x="36" y="705"/>
                      </a:lnTo>
                      <a:lnTo>
                        <a:pt x="41" y="700"/>
                      </a:lnTo>
                      <a:lnTo>
                        <a:pt x="49" y="694"/>
                      </a:lnTo>
                      <a:lnTo>
                        <a:pt x="57" y="689"/>
                      </a:lnTo>
                      <a:lnTo>
                        <a:pt x="65" y="684"/>
                      </a:lnTo>
                      <a:lnTo>
                        <a:pt x="81" y="671"/>
                      </a:lnTo>
                      <a:lnTo>
                        <a:pt x="98" y="657"/>
                      </a:lnTo>
                      <a:lnTo>
                        <a:pt x="116" y="644"/>
                      </a:lnTo>
                      <a:lnTo>
                        <a:pt x="135" y="627"/>
                      </a:lnTo>
                      <a:lnTo>
                        <a:pt x="153" y="610"/>
                      </a:lnTo>
                      <a:lnTo>
                        <a:pt x="173" y="591"/>
                      </a:lnTo>
                      <a:lnTo>
                        <a:pt x="194" y="572"/>
                      </a:lnTo>
                      <a:lnTo>
                        <a:pt x="214" y="552"/>
                      </a:lnTo>
                      <a:lnTo>
                        <a:pt x="235" y="530"/>
                      </a:lnTo>
                      <a:lnTo>
                        <a:pt x="255" y="508"/>
                      </a:lnTo>
                      <a:lnTo>
                        <a:pt x="274" y="486"/>
                      </a:lnTo>
                      <a:lnTo>
                        <a:pt x="294" y="462"/>
                      </a:lnTo>
                      <a:lnTo>
                        <a:pt x="313" y="438"/>
                      </a:lnTo>
                      <a:lnTo>
                        <a:pt x="333" y="413"/>
                      </a:lnTo>
                      <a:lnTo>
                        <a:pt x="353" y="385"/>
                      </a:lnTo>
                      <a:lnTo>
                        <a:pt x="372" y="358"/>
                      </a:lnTo>
                      <a:lnTo>
                        <a:pt x="390" y="331"/>
                      </a:lnTo>
                      <a:lnTo>
                        <a:pt x="407" y="306"/>
                      </a:lnTo>
                      <a:lnTo>
                        <a:pt x="423" y="279"/>
                      </a:lnTo>
                      <a:lnTo>
                        <a:pt x="439" y="253"/>
                      </a:lnTo>
                      <a:lnTo>
                        <a:pt x="454" y="229"/>
                      </a:lnTo>
                      <a:lnTo>
                        <a:pt x="468" y="204"/>
                      </a:lnTo>
                      <a:lnTo>
                        <a:pt x="480" y="178"/>
                      </a:lnTo>
                      <a:lnTo>
                        <a:pt x="493" y="155"/>
                      </a:lnTo>
                      <a:lnTo>
                        <a:pt x="497" y="143"/>
                      </a:lnTo>
                      <a:lnTo>
                        <a:pt x="503" y="133"/>
                      </a:lnTo>
                      <a:lnTo>
                        <a:pt x="509" y="122"/>
                      </a:lnTo>
                      <a:lnTo>
                        <a:pt x="513" y="112"/>
                      </a:lnTo>
                      <a:lnTo>
                        <a:pt x="517" y="102"/>
                      </a:lnTo>
                      <a:lnTo>
                        <a:pt x="521" y="93"/>
                      </a:lnTo>
                      <a:lnTo>
                        <a:pt x="525" y="85"/>
                      </a:lnTo>
                      <a:lnTo>
                        <a:pt x="527" y="78"/>
                      </a:lnTo>
                      <a:lnTo>
                        <a:pt x="529" y="71"/>
                      </a:lnTo>
                      <a:lnTo>
                        <a:pt x="531" y="65"/>
                      </a:lnTo>
                      <a:lnTo>
                        <a:pt x="533" y="58"/>
                      </a:lnTo>
                      <a:lnTo>
                        <a:pt x="535" y="53"/>
                      </a:lnTo>
                      <a:lnTo>
                        <a:pt x="535" y="48"/>
                      </a:lnTo>
                      <a:lnTo>
                        <a:pt x="535" y="44"/>
                      </a:lnTo>
                      <a:lnTo>
                        <a:pt x="535" y="39"/>
                      </a:lnTo>
                      <a:lnTo>
                        <a:pt x="535" y="37"/>
                      </a:lnTo>
                      <a:lnTo>
                        <a:pt x="533" y="31"/>
                      </a:lnTo>
                      <a:lnTo>
                        <a:pt x="533" y="26"/>
                      </a:lnTo>
                      <a:lnTo>
                        <a:pt x="531" y="20"/>
                      </a:lnTo>
                      <a:lnTo>
                        <a:pt x="533" y="15"/>
                      </a:lnTo>
                      <a:lnTo>
                        <a:pt x="533" y="10"/>
                      </a:lnTo>
                      <a:lnTo>
                        <a:pt x="535" y="7"/>
                      </a:lnTo>
                      <a:lnTo>
                        <a:pt x="537" y="3"/>
                      </a:lnTo>
                      <a:lnTo>
                        <a:pt x="538" y="2"/>
                      </a:lnTo>
                      <a:lnTo>
                        <a:pt x="542" y="0"/>
                      </a:lnTo>
                      <a:lnTo>
                        <a:pt x="546" y="0"/>
                      </a:lnTo>
                      <a:lnTo>
                        <a:pt x="552" y="2"/>
                      </a:lnTo>
                      <a:lnTo>
                        <a:pt x="558" y="3"/>
                      </a:lnTo>
                      <a:lnTo>
                        <a:pt x="564" y="7"/>
                      </a:lnTo>
                      <a:lnTo>
                        <a:pt x="570" y="10"/>
                      </a:lnTo>
                      <a:lnTo>
                        <a:pt x="578" y="15"/>
                      </a:lnTo>
                      <a:lnTo>
                        <a:pt x="585" y="22"/>
                      </a:lnTo>
                      <a:lnTo>
                        <a:pt x="585" y="22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6" name="Freeform 74"/>
                <p:cNvSpPr/>
                <p:nvPr/>
              </p:nvSpPr>
              <p:spPr bwMode="auto">
                <a:xfrm>
                  <a:off x="2833688" y="3094038"/>
                  <a:ext cx="85725" cy="319087"/>
                </a:xfrm>
                <a:custGeom>
                  <a:avLst/>
                  <a:gdLst>
                    <a:gd name="T0" fmla="*/ 2 w 108"/>
                    <a:gd name="T1" fmla="*/ 39 h 400"/>
                    <a:gd name="T2" fmla="*/ 0 w 108"/>
                    <a:gd name="T3" fmla="*/ 24 h 400"/>
                    <a:gd name="T4" fmla="*/ 0 w 108"/>
                    <a:gd name="T5" fmla="*/ 13 h 400"/>
                    <a:gd name="T6" fmla="*/ 6 w 108"/>
                    <a:gd name="T7" fmla="*/ 5 h 400"/>
                    <a:gd name="T8" fmla="*/ 14 w 108"/>
                    <a:gd name="T9" fmla="*/ 1 h 400"/>
                    <a:gd name="T10" fmla="*/ 28 w 108"/>
                    <a:gd name="T11" fmla="*/ 0 h 400"/>
                    <a:gd name="T12" fmla="*/ 45 w 108"/>
                    <a:gd name="T13" fmla="*/ 1 h 400"/>
                    <a:gd name="T14" fmla="*/ 71 w 108"/>
                    <a:gd name="T15" fmla="*/ 5 h 400"/>
                    <a:gd name="T16" fmla="*/ 86 w 108"/>
                    <a:gd name="T17" fmla="*/ 29 h 400"/>
                    <a:gd name="T18" fmla="*/ 88 w 108"/>
                    <a:gd name="T19" fmla="*/ 66 h 400"/>
                    <a:gd name="T20" fmla="*/ 90 w 108"/>
                    <a:gd name="T21" fmla="*/ 103 h 400"/>
                    <a:gd name="T22" fmla="*/ 92 w 108"/>
                    <a:gd name="T23" fmla="*/ 137 h 400"/>
                    <a:gd name="T24" fmla="*/ 96 w 108"/>
                    <a:gd name="T25" fmla="*/ 170 h 400"/>
                    <a:gd name="T26" fmla="*/ 98 w 108"/>
                    <a:gd name="T27" fmla="*/ 198 h 400"/>
                    <a:gd name="T28" fmla="*/ 98 w 108"/>
                    <a:gd name="T29" fmla="*/ 226 h 400"/>
                    <a:gd name="T30" fmla="*/ 100 w 108"/>
                    <a:gd name="T31" fmla="*/ 251 h 400"/>
                    <a:gd name="T32" fmla="*/ 102 w 108"/>
                    <a:gd name="T33" fmla="*/ 273 h 400"/>
                    <a:gd name="T34" fmla="*/ 104 w 108"/>
                    <a:gd name="T35" fmla="*/ 293 h 400"/>
                    <a:gd name="T36" fmla="*/ 104 w 108"/>
                    <a:gd name="T37" fmla="*/ 310 h 400"/>
                    <a:gd name="T38" fmla="*/ 106 w 108"/>
                    <a:gd name="T39" fmla="*/ 326 h 400"/>
                    <a:gd name="T40" fmla="*/ 106 w 108"/>
                    <a:gd name="T41" fmla="*/ 339 h 400"/>
                    <a:gd name="T42" fmla="*/ 108 w 108"/>
                    <a:gd name="T43" fmla="*/ 350 h 400"/>
                    <a:gd name="T44" fmla="*/ 108 w 108"/>
                    <a:gd name="T45" fmla="*/ 356 h 400"/>
                    <a:gd name="T46" fmla="*/ 108 w 108"/>
                    <a:gd name="T47" fmla="*/ 363 h 400"/>
                    <a:gd name="T48" fmla="*/ 108 w 108"/>
                    <a:gd name="T49" fmla="*/ 370 h 400"/>
                    <a:gd name="T50" fmla="*/ 106 w 108"/>
                    <a:gd name="T51" fmla="*/ 380 h 400"/>
                    <a:gd name="T52" fmla="*/ 104 w 108"/>
                    <a:gd name="T53" fmla="*/ 387 h 400"/>
                    <a:gd name="T54" fmla="*/ 100 w 108"/>
                    <a:gd name="T55" fmla="*/ 392 h 400"/>
                    <a:gd name="T56" fmla="*/ 98 w 108"/>
                    <a:gd name="T57" fmla="*/ 397 h 400"/>
                    <a:gd name="T58" fmla="*/ 92 w 108"/>
                    <a:gd name="T59" fmla="*/ 399 h 400"/>
                    <a:gd name="T60" fmla="*/ 84 w 108"/>
                    <a:gd name="T61" fmla="*/ 400 h 400"/>
                    <a:gd name="T62" fmla="*/ 82 w 108"/>
                    <a:gd name="T63" fmla="*/ 399 h 400"/>
                    <a:gd name="T64" fmla="*/ 81 w 108"/>
                    <a:gd name="T65" fmla="*/ 395 h 400"/>
                    <a:gd name="T66" fmla="*/ 79 w 108"/>
                    <a:gd name="T67" fmla="*/ 389 h 400"/>
                    <a:gd name="T68" fmla="*/ 77 w 108"/>
                    <a:gd name="T69" fmla="*/ 380 h 400"/>
                    <a:gd name="T70" fmla="*/ 75 w 108"/>
                    <a:gd name="T71" fmla="*/ 370 h 400"/>
                    <a:gd name="T72" fmla="*/ 73 w 108"/>
                    <a:gd name="T73" fmla="*/ 356 h 400"/>
                    <a:gd name="T74" fmla="*/ 69 w 108"/>
                    <a:gd name="T75" fmla="*/ 341 h 400"/>
                    <a:gd name="T76" fmla="*/ 67 w 108"/>
                    <a:gd name="T77" fmla="*/ 324 h 400"/>
                    <a:gd name="T78" fmla="*/ 57 w 108"/>
                    <a:gd name="T79" fmla="*/ 287 h 400"/>
                    <a:gd name="T80" fmla="*/ 49 w 108"/>
                    <a:gd name="T81" fmla="*/ 248 h 400"/>
                    <a:gd name="T82" fmla="*/ 43 w 108"/>
                    <a:gd name="T83" fmla="*/ 207 h 400"/>
                    <a:gd name="T84" fmla="*/ 37 w 108"/>
                    <a:gd name="T85" fmla="*/ 156 h 400"/>
                    <a:gd name="T86" fmla="*/ 34 w 108"/>
                    <a:gd name="T87" fmla="*/ 136 h 400"/>
                    <a:gd name="T88" fmla="*/ 28 w 108"/>
                    <a:gd name="T89" fmla="*/ 110 h 400"/>
                    <a:gd name="T90" fmla="*/ 20 w 108"/>
                    <a:gd name="T91" fmla="*/ 81 h 400"/>
                    <a:gd name="T92" fmla="*/ 10 w 108"/>
                    <a:gd name="T93" fmla="*/ 59 h 400"/>
                    <a:gd name="T94" fmla="*/ 6 w 108"/>
                    <a:gd name="T95" fmla="*/ 49 h 4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08" h="400">
                      <a:moveTo>
                        <a:pt x="6" y="49"/>
                      </a:moveTo>
                      <a:lnTo>
                        <a:pt x="2" y="39"/>
                      </a:lnTo>
                      <a:lnTo>
                        <a:pt x="0" y="32"/>
                      </a:lnTo>
                      <a:lnTo>
                        <a:pt x="0" y="24"/>
                      </a:lnTo>
                      <a:lnTo>
                        <a:pt x="0" y="18"/>
                      </a:lnTo>
                      <a:lnTo>
                        <a:pt x="0" y="13"/>
                      </a:lnTo>
                      <a:lnTo>
                        <a:pt x="2" y="8"/>
                      </a:lnTo>
                      <a:lnTo>
                        <a:pt x="6" y="5"/>
                      </a:lnTo>
                      <a:lnTo>
                        <a:pt x="10" y="3"/>
                      </a:lnTo>
                      <a:lnTo>
                        <a:pt x="14" y="1"/>
                      </a:lnTo>
                      <a:lnTo>
                        <a:pt x="20" y="0"/>
                      </a:lnTo>
                      <a:lnTo>
                        <a:pt x="28" y="0"/>
                      </a:lnTo>
                      <a:lnTo>
                        <a:pt x="35" y="1"/>
                      </a:lnTo>
                      <a:lnTo>
                        <a:pt x="45" y="1"/>
                      </a:lnTo>
                      <a:lnTo>
                        <a:pt x="57" y="3"/>
                      </a:lnTo>
                      <a:lnTo>
                        <a:pt x="71" y="5"/>
                      </a:lnTo>
                      <a:lnTo>
                        <a:pt x="84" y="8"/>
                      </a:lnTo>
                      <a:lnTo>
                        <a:pt x="86" y="29"/>
                      </a:lnTo>
                      <a:lnTo>
                        <a:pt x="88" y="47"/>
                      </a:lnTo>
                      <a:lnTo>
                        <a:pt x="88" y="66"/>
                      </a:lnTo>
                      <a:lnTo>
                        <a:pt x="90" y="85"/>
                      </a:lnTo>
                      <a:lnTo>
                        <a:pt x="90" y="103"/>
                      </a:lnTo>
                      <a:lnTo>
                        <a:pt x="92" y="120"/>
                      </a:lnTo>
                      <a:lnTo>
                        <a:pt x="92" y="137"/>
                      </a:lnTo>
                      <a:lnTo>
                        <a:pt x="94" y="154"/>
                      </a:lnTo>
                      <a:lnTo>
                        <a:pt x="96" y="170"/>
                      </a:lnTo>
                      <a:lnTo>
                        <a:pt x="96" y="185"/>
                      </a:lnTo>
                      <a:lnTo>
                        <a:pt x="98" y="198"/>
                      </a:lnTo>
                      <a:lnTo>
                        <a:pt x="98" y="212"/>
                      </a:lnTo>
                      <a:lnTo>
                        <a:pt x="98" y="226"/>
                      </a:lnTo>
                      <a:lnTo>
                        <a:pt x="100" y="239"/>
                      </a:lnTo>
                      <a:lnTo>
                        <a:pt x="100" y="251"/>
                      </a:lnTo>
                      <a:lnTo>
                        <a:pt x="102" y="263"/>
                      </a:lnTo>
                      <a:lnTo>
                        <a:pt x="102" y="273"/>
                      </a:lnTo>
                      <a:lnTo>
                        <a:pt x="102" y="283"/>
                      </a:lnTo>
                      <a:lnTo>
                        <a:pt x="104" y="293"/>
                      </a:lnTo>
                      <a:lnTo>
                        <a:pt x="104" y="302"/>
                      </a:lnTo>
                      <a:lnTo>
                        <a:pt x="104" y="310"/>
                      </a:lnTo>
                      <a:lnTo>
                        <a:pt x="106" y="319"/>
                      </a:lnTo>
                      <a:lnTo>
                        <a:pt x="106" y="326"/>
                      </a:lnTo>
                      <a:lnTo>
                        <a:pt x="106" y="333"/>
                      </a:lnTo>
                      <a:lnTo>
                        <a:pt x="106" y="339"/>
                      </a:lnTo>
                      <a:lnTo>
                        <a:pt x="108" y="344"/>
                      </a:lnTo>
                      <a:lnTo>
                        <a:pt x="108" y="350"/>
                      </a:lnTo>
                      <a:lnTo>
                        <a:pt x="108" y="353"/>
                      </a:lnTo>
                      <a:lnTo>
                        <a:pt x="108" y="356"/>
                      </a:lnTo>
                      <a:lnTo>
                        <a:pt x="108" y="360"/>
                      </a:lnTo>
                      <a:lnTo>
                        <a:pt x="108" y="363"/>
                      </a:lnTo>
                      <a:lnTo>
                        <a:pt x="108" y="365"/>
                      </a:lnTo>
                      <a:lnTo>
                        <a:pt x="108" y="370"/>
                      </a:lnTo>
                      <a:lnTo>
                        <a:pt x="108" y="375"/>
                      </a:lnTo>
                      <a:lnTo>
                        <a:pt x="106" y="380"/>
                      </a:lnTo>
                      <a:lnTo>
                        <a:pt x="106" y="383"/>
                      </a:lnTo>
                      <a:lnTo>
                        <a:pt x="104" y="387"/>
                      </a:lnTo>
                      <a:lnTo>
                        <a:pt x="102" y="390"/>
                      </a:lnTo>
                      <a:lnTo>
                        <a:pt x="100" y="392"/>
                      </a:lnTo>
                      <a:lnTo>
                        <a:pt x="98" y="395"/>
                      </a:lnTo>
                      <a:lnTo>
                        <a:pt x="98" y="397"/>
                      </a:lnTo>
                      <a:lnTo>
                        <a:pt x="96" y="397"/>
                      </a:lnTo>
                      <a:lnTo>
                        <a:pt x="92" y="399"/>
                      </a:lnTo>
                      <a:lnTo>
                        <a:pt x="88" y="400"/>
                      </a:lnTo>
                      <a:lnTo>
                        <a:pt x="84" y="400"/>
                      </a:lnTo>
                      <a:lnTo>
                        <a:pt x="84" y="399"/>
                      </a:lnTo>
                      <a:lnTo>
                        <a:pt x="82" y="399"/>
                      </a:lnTo>
                      <a:lnTo>
                        <a:pt x="82" y="397"/>
                      </a:lnTo>
                      <a:lnTo>
                        <a:pt x="81" y="395"/>
                      </a:lnTo>
                      <a:lnTo>
                        <a:pt x="81" y="392"/>
                      </a:lnTo>
                      <a:lnTo>
                        <a:pt x="79" y="389"/>
                      </a:lnTo>
                      <a:lnTo>
                        <a:pt x="79" y="385"/>
                      </a:lnTo>
                      <a:lnTo>
                        <a:pt x="77" y="380"/>
                      </a:lnTo>
                      <a:lnTo>
                        <a:pt x="77" y="375"/>
                      </a:lnTo>
                      <a:lnTo>
                        <a:pt x="75" y="370"/>
                      </a:lnTo>
                      <a:lnTo>
                        <a:pt x="73" y="363"/>
                      </a:lnTo>
                      <a:lnTo>
                        <a:pt x="73" y="356"/>
                      </a:lnTo>
                      <a:lnTo>
                        <a:pt x="71" y="350"/>
                      </a:lnTo>
                      <a:lnTo>
                        <a:pt x="69" y="341"/>
                      </a:lnTo>
                      <a:lnTo>
                        <a:pt x="69" y="333"/>
                      </a:lnTo>
                      <a:lnTo>
                        <a:pt x="67" y="324"/>
                      </a:lnTo>
                      <a:lnTo>
                        <a:pt x="61" y="305"/>
                      </a:lnTo>
                      <a:lnTo>
                        <a:pt x="57" y="287"/>
                      </a:lnTo>
                      <a:lnTo>
                        <a:pt x="53" y="268"/>
                      </a:lnTo>
                      <a:lnTo>
                        <a:pt x="49" y="248"/>
                      </a:lnTo>
                      <a:lnTo>
                        <a:pt x="45" y="227"/>
                      </a:lnTo>
                      <a:lnTo>
                        <a:pt x="43" y="207"/>
                      </a:lnTo>
                      <a:lnTo>
                        <a:pt x="39" y="166"/>
                      </a:lnTo>
                      <a:lnTo>
                        <a:pt x="37" y="156"/>
                      </a:lnTo>
                      <a:lnTo>
                        <a:pt x="35" y="146"/>
                      </a:lnTo>
                      <a:lnTo>
                        <a:pt x="34" y="136"/>
                      </a:lnTo>
                      <a:lnTo>
                        <a:pt x="32" y="127"/>
                      </a:lnTo>
                      <a:lnTo>
                        <a:pt x="28" y="110"/>
                      </a:lnTo>
                      <a:lnTo>
                        <a:pt x="24" y="95"/>
                      </a:lnTo>
                      <a:lnTo>
                        <a:pt x="20" y="81"/>
                      </a:lnTo>
                      <a:lnTo>
                        <a:pt x="16" y="69"/>
                      </a:lnTo>
                      <a:lnTo>
                        <a:pt x="10" y="59"/>
                      </a:lnTo>
                      <a:lnTo>
                        <a:pt x="6" y="49"/>
                      </a:lnTo>
                      <a:lnTo>
                        <a:pt x="6" y="49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7" name="Freeform 75"/>
                <p:cNvSpPr/>
                <p:nvPr/>
              </p:nvSpPr>
              <p:spPr bwMode="auto">
                <a:xfrm>
                  <a:off x="2871788" y="3036888"/>
                  <a:ext cx="420688" cy="271462"/>
                </a:xfrm>
                <a:custGeom>
                  <a:avLst/>
                  <a:gdLst>
                    <a:gd name="T0" fmla="*/ 311 w 531"/>
                    <a:gd name="T1" fmla="*/ 35 h 341"/>
                    <a:gd name="T2" fmla="*/ 335 w 531"/>
                    <a:gd name="T3" fmla="*/ 30 h 341"/>
                    <a:gd name="T4" fmla="*/ 352 w 531"/>
                    <a:gd name="T5" fmla="*/ 25 h 341"/>
                    <a:gd name="T6" fmla="*/ 378 w 531"/>
                    <a:gd name="T7" fmla="*/ 13 h 341"/>
                    <a:gd name="T8" fmla="*/ 392 w 531"/>
                    <a:gd name="T9" fmla="*/ 1 h 341"/>
                    <a:gd name="T10" fmla="*/ 405 w 531"/>
                    <a:gd name="T11" fmla="*/ 0 h 341"/>
                    <a:gd name="T12" fmla="*/ 417 w 531"/>
                    <a:gd name="T13" fmla="*/ 5 h 341"/>
                    <a:gd name="T14" fmla="*/ 446 w 531"/>
                    <a:gd name="T15" fmla="*/ 22 h 341"/>
                    <a:gd name="T16" fmla="*/ 487 w 531"/>
                    <a:gd name="T17" fmla="*/ 51 h 341"/>
                    <a:gd name="T18" fmla="*/ 517 w 531"/>
                    <a:gd name="T19" fmla="*/ 78 h 341"/>
                    <a:gd name="T20" fmla="*/ 529 w 531"/>
                    <a:gd name="T21" fmla="*/ 97 h 341"/>
                    <a:gd name="T22" fmla="*/ 529 w 531"/>
                    <a:gd name="T23" fmla="*/ 112 h 341"/>
                    <a:gd name="T24" fmla="*/ 523 w 531"/>
                    <a:gd name="T25" fmla="*/ 124 h 341"/>
                    <a:gd name="T26" fmla="*/ 511 w 531"/>
                    <a:gd name="T27" fmla="*/ 132 h 341"/>
                    <a:gd name="T28" fmla="*/ 501 w 531"/>
                    <a:gd name="T29" fmla="*/ 141 h 341"/>
                    <a:gd name="T30" fmla="*/ 487 w 531"/>
                    <a:gd name="T31" fmla="*/ 164 h 341"/>
                    <a:gd name="T32" fmla="*/ 470 w 531"/>
                    <a:gd name="T33" fmla="*/ 202 h 341"/>
                    <a:gd name="T34" fmla="*/ 448 w 531"/>
                    <a:gd name="T35" fmla="*/ 253 h 341"/>
                    <a:gd name="T36" fmla="*/ 423 w 531"/>
                    <a:gd name="T37" fmla="*/ 316 h 341"/>
                    <a:gd name="T38" fmla="*/ 358 w 531"/>
                    <a:gd name="T39" fmla="*/ 322 h 341"/>
                    <a:gd name="T40" fmla="*/ 370 w 531"/>
                    <a:gd name="T41" fmla="*/ 271 h 341"/>
                    <a:gd name="T42" fmla="*/ 378 w 531"/>
                    <a:gd name="T43" fmla="*/ 227 h 341"/>
                    <a:gd name="T44" fmla="*/ 386 w 531"/>
                    <a:gd name="T45" fmla="*/ 192 h 341"/>
                    <a:gd name="T46" fmla="*/ 392 w 531"/>
                    <a:gd name="T47" fmla="*/ 163 h 341"/>
                    <a:gd name="T48" fmla="*/ 396 w 531"/>
                    <a:gd name="T49" fmla="*/ 142 h 341"/>
                    <a:gd name="T50" fmla="*/ 394 w 531"/>
                    <a:gd name="T51" fmla="*/ 112 h 341"/>
                    <a:gd name="T52" fmla="*/ 388 w 531"/>
                    <a:gd name="T53" fmla="*/ 93 h 341"/>
                    <a:gd name="T54" fmla="*/ 378 w 531"/>
                    <a:gd name="T55" fmla="*/ 85 h 341"/>
                    <a:gd name="T56" fmla="*/ 360 w 531"/>
                    <a:gd name="T57" fmla="*/ 81 h 341"/>
                    <a:gd name="T58" fmla="*/ 339 w 531"/>
                    <a:gd name="T59" fmla="*/ 85 h 341"/>
                    <a:gd name="T60" fmla="*/ 286 w 531"/>
                    <a:gd name="T61" fmla="*/ 93 h 341"/>
                    <a:gd name="T62" fmla="*/ 229 w 531"/>
                    <a:gd name="T63" fmla="*/ 102 h 341"/>
                    <a:gd name="T64" fmla="*/ 202 w 531"/>
                    <a:gd name="T65" fmla="*/ 107 h 341"/>
                    <a:gd name="T66" fmla="*/ 165 w 531"/>
                    <a:gd name="T67" fmla="*/ 112 h 341"/>
                    <a:gd name="T68" fmla="*/ 120 w 531"/>
                    <a:gd name="T69" fmla="*/ 120 h 341"/>
                    <a:gd name="T70" fmla="*/ 65 w 531"/>
                    <a:gd name="T71" fmla="*/ 129 h 341"/>
                    <a:gd name="T72" fmla="*/ 0 w 531"/>
                    <a:gd name="T73" fmla="*/ 137 h 341"/>
                    <a:gd name="T74" fmla="*/ 26 w 531"/>
                    <a:gd name="T75" fmla="*/ 80 h 341"/>
                    <a:gd name="T76" fmla="*/ 71 w 531"/>
                    <a:gd name="T77" fmla="*/ 74 h 341"/>
                    <a:gd name="T78" fmla="*/ 131 w 531"/>
                    <a:gd name="T79" fmla="*/ 66 h 341"/>
                    <a:gd name="T80" fmla="*/ 196 w 531"/>
                    <a:gd name="T81" fmla="*/ 54 h 341"/>
                    <a:gd name="T82" fmla="*/ 274 w 531"/>
                    <a:gd name="T83" fmla="*/ 42 h 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531" h="341">
                      <a:moveTo>
                        <a:pt x="294" y="41"/>
                      </a:moveTo>
                      <a:lnTo>
                        <a:pt x="304" y="37"/>
                      </a:lnTo>
                      <a:lnTo>
                        <a:pt x="311" y="35"/>
                      </a:lnTo>
                      <a:lnTo>
                        <a:pt x="319" y="34"/>
                      </a:lnTo>
                      <a:lnTo>
                        <a:pt x="327" y="32"/>
                      </a:lnTo>
                      <a:lnTo>
                        <a:pt x="335" y="30"/>
                      </a:lnTo>
                      <a:lnTo>
                        <a:pt x="341" y="29"/>
                      </a:lnTo>
                      <a:lnTo>
                        <a:pt x="347" y="27"/>
                      </a:lnTo>
                      <a:lnTo>
                        <a:pt x="352" y="25"/>
                      </a:lnTo>
                      <a:lnTo>
                        <a:pt x="362" y="20"/>
                      </a:lnTo>
                      <a:lnTo>
                        <a:pt x="370" y="17"/>
                      </a:lnTo>
                      <a:lnTo>
                        <a:pt x="378" y="13"/>
                      </a:lnTo>
                      <a:lnTo>
                        <a:pt x="382" y="10"/>
                      </a:lnTo>
                      <a:lnTo>
                        <a:pt x="386" y="5"/>
                      </a:lnTo>
                      <a:lnTo>
                        <a:pt x="392" y="1"/>
                      </a:lnTo>
                      <a:lnTo>
                        <a:pt x="397" y="0"/>
                      </a:lnTo>
                      <a:lnTo>
                        <a:pt x="401" y="0"/>
                      </a:lnTo>
                      <a:lnTo>
                        <a:pt x="405" y="0"/>
                      </a:lnTo>
                      <a:lnTo>
                        <a:pt x="407" y="0"/>
                      </a:lnTo>
                      <a:lnTo>
                        <a:pt x="411" y="1"/>
                      </a:lnTo>
                      <a:lnTo>
                        <a:pt x="417" y="5"/>
                      </a:lnTo>
                      <a:lnTo>
                        <a:pt x="425" y="10"/>
                      </a:lnTo>
                      <a:lnTo>
                        <a:pt x="435" y="15"/>
                      </a:lnTo>
                      <a:lnTo>
                        <a:pt x="446" y="22"/>
                      </a:lnTo>
                      <a:lnTo>
                        <a:pt x="460" y="30"/>
                      </a:lnTo>
                      <a:lnTo>
                        <a:pt x="474" y="41"/>
                      </a:lnTo>
                      <a:lnTo>
                        <a:pt x="487" y="51"/>
                      </a:lnTo>
                      <a:lnTo>
                        <a:pt x="499" y="61"/>
                      </a:lnTo>
                      <a:lnTo>
                        <a:pt x="509" y="69"/>
                      </a:lnTo>
                      <a:lnTo>
                        <a:pt x="517" y="78"/>
                      </a:lnTo>
                      <a:lnTo>
                        <a:pt x="523" y="85"/>
                      </a:lnTo>
                      <a:lnTo>
                        <a:pt x="527" y="91"/>
                      </a:lnTo>
                      <a:lnTo>
                        <a:pt x="529" y="97"/>
                      </a:lnTo>
                      <a:lnTo>
                        <a:pt x="531" y="102"/>
                      </a:lnTo>
                      <a:lnTo>
                        <a:pt x="531" y="107"/>
                      </a:lnTo>
                      <a:lnTo>
                        <a:pt x="529" y="112"/>
                      </a:lnTo>
                      <a:lnTo>
                        <a:pt x="529" y="115"/>
                      </a:lnTo>
                      <a:lnTo>
                        <a:pt x="527" y="120"/>
                      </a:lnTo>
                      <a:lnTo>
                        <a:pt x="523" y="124"/>
                      </a:lnTo>
                      <a:lnTo>
                        <a:pt x="521" y="127"/>
                      </a:lnTo>
                      <a:lnTo>
                        <a:pt x="517" y="129"/>
                      </a:lnTo>
                      <a:lnTo>
                        <a:pt x="511" y="132"/>
                      </a:lnTo>
                      <a:lnTo>
                        <a:pt x="509" y="134"/>
                      </a:lnTo>
                      <a:lnTo>
                        <a:pt x="505" y="137"/>
                      </a:lnTo>
                      <a:lnTo>
                        <a:pt x="501" y="141"/>
                      </a:lnTo>
                      <a:lnTo>
                        <a:pt x="497" y="147"/>
                      </a:lnTo>
                      <a:lnTo>
                        <a:pt x="493" y="156"/>
                      </a:lnTo>
                      <a:lnTo>
                        <a:pt x="487" y="164"/>
                      </a:lnTo>
                      <a:lnTo>
                        <a:pt x="482" y="176"/>
                      </a:lnTo>
                      <a:lnTo>
                        <a:pt x="476" y="188"/>
                      </a:lnTo>
                      <a:lnTo>
                        <a:pt x="470" y="202"/>
                      </a:lnTo>
                      <a:lnTo>
                        <a:pt x="464" y="217"/>
                      </a:lnTo>
                      <a:lnTo>
                        <a:pt x="456" y="234"/>
                      </a:lnTo>
                      <a:lnTo>
                        <a:pt x="448" y="253"/>
                      </a:lnTo>
                      <a:lnTo>
                        <a:pt x="441" y="273"/>
                      </a:lnTo>
                      <a:lnTo>
                        <a:pt x="433" y="293"/>
                      </a:lnTo>
                      <a:lnTo>
                        <a:pt x="423" y="316"/>
                      </a:lnTo>
                      <a:lnTo>
                        <a:pt x="413" y="341"/>
                      </a:lnTo>
                      <a:lnTo>
                        <a:pt x="354" y="341"/>
                      </a:lnTo>
                      <a:lnTo>
                        <a:pt x="358" y="322"/>
                      </a:lnTo>
                      <a:lnTo>
                        <a:pt x="362" y="304"/>
                      </a:lnTo>
                      <a:lnTo>
                        <a:pt x="366" y="287"/>
                      </a:lnTo>
                      <a:lnTo>
                        <a:pt x="370" y="271"/>
                      </a:lnTo>
                      <a:lnTo>
                        <a:pt x="372" y="256"/>
                      </a:lnTo>
                      <a:lnTo>
                        <a:pt x="376" y="241"/>
                      </a:lnTo>
                      <a:lnTo>
                        <a:pt x="378" y="227"/>
                      </a:lnTo>
                      <a:lnTo>
                        <a:pt x="382" y="214"/>
                      </a:lnTo>
                      <a:lnTo>
                        <a:pt x="384" y="202"/>
                      </a:lnTo>
                      <a:lnTo>
                        <a:pt x="386" y="192"/>
                      </a:lnTo>
                      <a:lnTo>
                        <a:pt x="388" y="181"/>
                      </a:lnTo>
                      <a:lnTo>
                        <a:pt x="390" y="171"/>
                      </a:lnTo>
                      <a:lnTo>
                        <a:pt x="392" y="163"/>
                      </a:lnTo>
                      <a:lnTo>
                        <a:pt x="394" y="154"/>
                      </a:lnTo>
                      <a:lnTo>
                        <a:pt x="396" y="147"/>
                      </a:lnTo>
                      <a:lnTo>
                        <a:pt x="396" y="142"/>
                      </a:lnTo>
                      <a:lnTo>
                        <a:pt x="396" y="130"/>
                      </a:lnTo>
                      <a:lnTo>
                        <a:pt x="396" y="120"/>
                      </a:lnTo>
                      <a:lnTo>
                        <a:pt x="394" y="112"/>
                      </a:lnTo>
                      <a:lnTo>
                        <a:pt x="392" y="105"/>
                      </a:lnTo>
                      <a:lnTo>
                        <a:pt x="390" y="98"/>
                      </a:lnTo>
                      <a:lnTo>
                        <a:pt x="388" y="93"/>
                      </a:lnTo>
                      <a:lnTo>
                        <a:pt x="386" y="88"/>
                      </a:lnTo>
                      <a:lnTo>
                        <a:pt x="382" y="86"/>
                      </a:lnTo>
                      <a:lnTo>
                        <a:pt x="378" y="85"/>
                      </a:lnTo>
                      <a:lnTo>
                        <a:pt x="372" y="83"/>
                      </a:lnTo>
                      <a:lnTo>
                        <a:pt x="368" y="81"/>
                      </a:lnTo>
                      <a:lnTo>
                        <a:pt x="360" y="81"/>
                      </a:lnTo>
                      <a:lnTo>
                        <a:pt x="354" y="81"/>
                      </a:lnTo>
                      <a:lnTo>
                        <a:pt x="347" y="83"/>
                      </a:lnTo>
                      <a:lnTo>
                        <a:pt x="339" y="85"/>
                      </a:lnTo>
                      <a:lnTo>
                        <a:pt x="331" y="86"/>
                      </a:lnTo>
                      <a:lnTo>
                        <a:pt x="309" y="90"/>
                      </a:lnTo>
                      <a:lnTo>
                        <a:pt x="286" y="93"/>
                      </a:lnTo>
                      <a:lnTo>
                        <a:pt x="262" y="97"/>
                      </a:lnTo>
                      <a:lnTo>
                        <a:pt x="237" y="102"/>
                      </a:lnTo>
                      <a:lnTo>
                        <a:pt x="229" y="102"/>
                      </a:lnTo>
                      <a:lnTo>
                        <a:pt x="221" y="103"/>
                      </a:lnTo>
                      <a:lnTo>
                        <a:pt x="212" y="105"/>
                      </a:lnTo>
                      <a:lnTo>
                        <a:pt x="202" y="107"/>
                      </a:lnTo>
                      <a:lnTo>
                        <a:pt x="190" y="108"/>
                      </a:lnTo>
                      <a:lnTo>
                        <a:pt x="178" y="110"/>
                      </a:lnTo>
                      <a:lnTo>
                        <a:pt x="165" y="112"/>
                      </a:lnTo>
                      <a:lnTo>
                        <a:pt x="151" y="115"/>
                      </a:lnTo>
                      <a:lnTo>
                        <a:pt x="135" y="117"/>
                      </a:lnTo>
                      <a:lnTo>
                        <a:pt x="120" y="120"/>
                      </a:lnTo>
                      <a:lnTo>
                        <a:pt x="102" y="122"/>
                      </a:lnTo>
                      <a:lnTo>
                        <a:pt x="82" y="125"/>
                      </a:lnTo>
                      <a:lnTo>
                        <a:pt x="65" y="129"/>
                      </a:lnTo>
                      <a:lnTo>
                        <a:pt x="43" y="130"/>
                      </a:lnTo>
                      <a:lnTo>
                        <a:pt x="22" y="134"/>
                      </a:lnTo>
                      <a:lnTo>
                        <a:pt x="0" y="137"/>
                      </a:lnTo>
                      <a:lnTo>
                        <a:pt x="6" y="81"/>
                      </a:lnTo>
                      <a:lnTo>
                        <a:pt x="14" y="81"/>
                      </a:lnTo>
                      <a:lnTo>
                        <a:pt x="26" y="80"/>
                      </a:lnTo>
                      <a:lnTo>
                        <a:pt x="39" y="78"/>
                      </a:lnTo>
                      <a:lnTo>
                        <a:pt x="53" y="76"/>
                      </a:lnTo>
                      <a:lnTo>
                        <a:pt x="71" y="74"/>
                      </a:lnTo>
                      <a:lnTo>
                        <a:pt x="88" y="73"/>
                      </a:lnTo>
                      <a:lnTo>
                        <a:pt x="110" y="69"/>
                      </a:lnTo>
                      <a:lnTo>
                        <a:pt x="131" y="66"/>
                      </a:lnTo>
                      <a:lnTo>
                        <a:pt x="153" y="61"/>
                      </a:lnTo>
                      <a:lnTo>
                        <a:pt x="174" y="57"/>
                      </a:lnTo>
                      <a:lnTo>
                        <a:pt x="196" y="54"/>
                      </a:lnTo>
                      <a:lnTo>
                        <a:pt x="215" y="51"/>
                      </a:lnTo>
                      <a:lnTo>
                        <a:pt x="255" y="44"/>
                      </a:lnTo>
                      <a:lnTo>
                        <a:pt x="274" y="42"/>
                      </a:lnTo>
                      <a:lnTo>
                        <a:pt x="294" y="41"/>
                      </a:lnTo>
                      <a:lnTo>
                        <a:pt x="294" y="41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8" name="Freeform 76"/>
                <p:cNvSpPr/>
                <p:nvPr/>
              </p:nvSpPr>
              <p:spPr bwMode="auto">
                <a:xfrm>
                  <a:off x="2897188" y="3286125"/>
                  <a:ext cx="365125" cy="77787"/>
                </a:xfrm>
                <a:custGeom>
                  <a:avLst/>
                  <a:gdLst>
                    <a:gd name="T0" fmla="*/ 446 w 459"/>
                    <a:gd name="T1" fmla="*/ 37 h 98"/>
                    <a:gd name="T2" fmla="*/ 452 w 459"/>
                    <a:gd name="T3" fmla="*/ 46 h 98"/>
                    <a:gd name="T4" fmla="*/ 457 w 459"/>
                    <a:gd name="T5" fmla="*/ 51 h 98"/>
                    <a:gd name="T6" fmla="*/ 459 w 459"/>
                    <a:gd name="T7" fmla="*/ 56 h 98"/>
                    <a:gd name="T8" fmla="*/ 457 w 459"/>
                    <a:gd name="T9" fmla="*/ 58 h 98"/>
                    <a:gd name="T10" fmla="*/ 450 w 459"/>
                    <a:gd name="T11" fmla="*/ 61 h 98"/>
                    <a:gd name="T12" fmla="*/ 438 w 459"/>
                    <a:gd name="T13" fmla="*/ 63 h 98"/>
                    <a:gd name="T14" fmla="*/ 418 w 459"/>
                    <a:gd name="T15" fmla="*/ 66 h 98"/>
                    <a:gd name="T16" fmla="*/ 395 w 459"/>
                    <a:gd name="T17" fmla="*/ 69 h 98"/>
                    <a:gd name="T18" fmla="*/ 363 w 459"/>
                    <a:gd name="T19" fmla="*/ 73 h 98"/>
                    <a:gd name="T20" fmla="*/ 328 w 459"/>
                    <a:gd name="T21" fmla="*/ 76 h 98"/>
                    <a:gd name="T22" fmla="*/ 287 w 459"/>
                    <a:gd name="T23" fmla="*/ 81 h 98"/>
                    <a:gd name="T24" fmla="*/ 240 w 459"/>
                    <a:gd name="T25" fmla="*/ 85 h 98"/>
                    <a:gd name="T26" fmla="*/ 197 w 459"/>
                    <a:gd name="T27" fmla="*/ 88 h 98"/>
                    <a:gd name="T28" fmla="*/ 158 w 459"/>
                    <a:gd name="T29" fmla="*/ 90 h 98"/>
                    <a:gd name="T30" fmla="*/ 121 w 459"/>
                    <a:gd name="T31" fmla="*/ 93 h 98"/>
                    <a:gd name="T32" fmla="*/ 88 w 459"/>
                    <a:gd name="T33" fmla="*/ 95 h 98"/>
                    <a:gd name="T34" fmla="*/ 58 w 459"/>
                    <a:gd name="T35" fmla="*/ 97 h 98"/>
                    <a:gd name="T36" fmla="*/ 31 w 459"/>
                    <a:gd name="T37" fmla="*/ 97 h 98"/>
                    <a:gd name="T38" fmla="*/ 9 w 459"/>
                    <a:gd name="T39" fmla="*/ 98 h 98"/>
                    <a:gd name="T40" fmla="*/ 0 w 459"/>
                    <a:gd name="T41" fmla="*/ 47 h 98"/>
                    <a:gd name="T42" fmla="*/ 13 w 459"/>
                    <a:gd name="T43" fmla="*/ 46 h 98"/>
                    <a:gd name="T44" fmla="*/ 33 w 459"/>
                    <a:gd name="T45" fmla="*/ 46 h 98"/>
                    <a:gd name="T46" fmla="*/ 54 w 459"/>
                    <a:gd name="T47" fmla="*/ 42 h 98"/>
                    <a:gd name="T48" fmla="*/ 82 w 459"/>
                    <a:gd name="T49" fmla="*/ 41 h 98"/>
                    <a:gd name="T50" fmla="*/ 113 w 459"/>
                    <a:gd name="T51" fmla="*/ 36 h 98"/>
                    <a:gd name="T52" fmla="*/ 146 w 459"/>
                    <a:gd name="T53" fmla="*/ 32 h 98"/>
                    <a:gd name="T54" fmla="*/ 185 w 459"/>
                    <a:gd name="T55" fmla="*/ 27 h 98"/>
                    <a:gd name="T56" fmla="*/ 226 w 459"/>
                    <a:gd name="T57" fmla="*/ 22 h 98"/>
                    <a:gd name="T58" fmla="*/ 268 w 459"/>
                    <a:gd name="T59" fmla="*/ 15 h 98"/>
                    <a:gd name="T60" fmla="*/ 305 w 459"/>
                    <a:gd name="T61" fmla="*/ 10 h 98"/>
                    <a:gd name="T62" fmla="*/ 336 w 459"/>
                    <a:gd name="T63" fmla="*/ 7 h 98"/>
                    <a:gd name="T64" fmla="*/ 362 w 459"/>
                    <a:gd name="T65" fmla="*/ 3 h 98"/>
                    <a:gd name="T66" fmla="*/ 383 w 459"/>
                    <a:gd name="T67" fmla="*/ 2 h 98"/>
                    <a:gd name="T68" fmla="*/ 401 w 459"/>
                    <a:gd name="T69" fmla="*/ 0 h 98"/>
                    <a:gd name="T70" fmla="*/ 410 w 459"/>
                    <a:gd name="T71" fmla="*/ 0 h 98"/>
                    <a:gd name="T72" fmla="*/ 416 w 459"/>
                    <a:gd name="T73" fmla="*/ 2 h 98"/>
                    <a:gd name="T74" fmla="*/ 422 w 459"/>
                    <a:gd name="T75" fmla="*/ 5 h 98"/>
                    <a:gd name="T76" fmla="*/ 426 w 459"/>
                    <a:gd name="T77" fmla="*/ 12 h 98"/>
                    <a:gd name="T78" fmla="*/ 434 w 459"/>
                    <a:gd name="T79" fmla="*/ 20 h 98"/>
                    <a:gd name="T80" fmla="*/ 440 w 459"/>
                    <a:gd name="T81" fmla="*/ 32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459" h="98">
                      <a:moveTo>
                        <a:pt x="440" y="32"/>
                      </a:moveTo>
                      <a:lnTo>
                        <a:pt x="446" y="37"/>
                      </a:lnTo>
                      <a:lnTo>
                        <a:pt x="450" y="41"/>
                      </a:lnTo>
                      <a:lnTo>
                        <a:pt x="452" y="46"/>
                      </a:lnTo>
                      <a:lnTo>
                        <a:pt x="455" y="47"/>
                      </a:lnTo>
                      <a:lnTo>
                        <a:pt x="457" y="51"/>
                      </a:lnTo>
                      <a:lnTo>
                        <a:pt x="457" y="52"/>
                      </a:lnTo>
                      <a:lnTo>
                        <a:pt x="459" y="56"/>
                      </a:lnTo>
                      <a:lnTo>
                        <a:pt x="459" y="58"/>
                      </a:lnTo>
                      <a:lnTo>
                        <a:pt x="457" y="58"/>
                      </a:lnTo>
                      <a:lnTo>
                        <a:pt x="453" y="59"/>
                      </a:lnTo>
                      <a:lnTo>
                        <a:pt x="450" y="61"/>
                      </a:lnTo>
                      <a:lnTo>
                        <a:pt x="444" y="61"/>
                      </a:lnTo>
                      <a:lnTo>
                        <a:pt x="438" y="63"/>
                      </a:lnTo>
                      <a:lnTo>
                        <a:pt x="428" y="64"/>
                      </a:lnTo>
                      <a:lnTo>
                        <a:pt x="418" y="66"/>
                      </a:lnTo>
                      <a:lnTo>
                        <a:pt x="407" y="68"/>
                      </a:lnTo>
                      <a:lnTo>
                        <a:pt x="395" y="69"/>
                      </a:lnTo>
                      <a:lnTo>
                        <a:pt x="379" y="71"/>
                      </a:lnTo>
                      <a:lnTo>
                        <a:pt x="363" y="73"/>
                      </a:lnTo>
                      <a:lnTo>
                        <a:pt x="346" y="75"/>
                      </a:lnTo>
                      <a:lnTo>
                        <a:pt x="328" y="76"/>
                      </a:lnTo>
                      <a:lnTo>
                        <a:pt x="309" y="78"/>
                      </a:lnTo>
                      <a:lnTo>
                        <a:pt x="287" y="81"/>
                      </a:lnTo>
                      <a:lnTo>
                        <a:pt x="264" y="83"/>
                      </a:lnTo>
                      <a:lnTo>
                        <a:pt x="240" y="85"/>
                      </a:lnTo>
                      <a:lnTo>
                        <a:pt x="219" y="86"/>
                      </a:lnTo>
                      <a:lnTo>
                        <a:pt x="197" y="88"/>
                      </a:lnTo>
                      <a:lnTo>
                        <a:pt x="178" y="90"/>
                      </a:lnTo>
                      <a:lnTo>
                        <a:pt x="158" y="90"/>
                      </a:lnTo>
                      <a:lnTo>
                        <a:pt x="138" y="92"/>
                      </a:lnTo>
                      <a:lnTo>
                        <a:pt x="121" y="93"/>
                      </a:lnTo>
                      <a:lnTo>
                        <a:pt x="103" y="93"/>
                      </a:lnTo>
                      <a:lnTo>
                        <a:pt x="88" y="95"/>
                      </a:lnTo>
                      <a:lnTo>
                        <a:pt x="72" y="95"/>
                      </a:lnTo>
                      <a:lnTo>
                        <a:pt x="58" y="97"/>
                      </a:lnTo>
                      <a:lnTo>
                        <a:pt x="45" y="97"/>
                      </a:lnTo>
                      <a:lnTo>
                        <a:pt x="31" y="97"/>
                      </a:lnTo>
                      <a:lnTo>
                        <a:pt x="19" y="98"/>
                      </a:lnTo>
                      <a:lnTo>
                        <a:pt x="9" y="98"/>
                      </a:lnTo>
                      <a:lnTo>
                        <a:pt x="0" y="98"/>
                      </a:lnTo>
                      <a:lnTo>
                        <a:pt x="0" y="47"/>
                      </a:lnTo>
                      <a:lnTo>
                        <a:pt x="5" y="47"/>
                      </a:lnTo>
                      <a:lnTo>
                        <a:pt x="13" y="46"/>
                      </a:lnTo>
                      <a:lnTo>
                        <a:pt x="23" y="46"/>
                      </a:lnTo>
                      <a:lnTo>
                        <a:pt x="33" y="46"/>
                      </a:lnTo>
                      <a:lnTo>
                        <a:pt x="43" y="44"/>
                      </a:lnTo>
                      <a:lnTo>
                        <a:pt x="54" y="42"/>
                      </a:lnTo>
                      <a:lnTo>
                        <a:pt x="68" y="41"/>
                      </a:lnTo>
                      <a:lnTo>
                        <a:pt x="82" y="41"/>
                      </a:lnTo>
                      <a:lnTo>
                        <a:pt x="97" y="39"/>
                      </a:lnTo>
                      <a:lnTo>
                        <a:pt x="113" y="36"/>
                      </a:lnTo>
                      <a:lnTo>
                        <a:pt x="129" y="34"/>
                      </a:lnTo>
                      <a:lnTo>
                        <a:pt x="146" y="32"/>
                      </a:lnTo>
                      <a:lnTo>
                        <a:pt x="166" y="29"/>
                      </a:lnTo>
                      <a:lnTo>
                        <a:pt x="185" y="27"/>
                      </a:lnTo>
                      <a:lnTo>
                        <a:pt x="205" y="24"/>
                      </a:lnTo>
                      <a:lnTo>
                        <a:pt x="226" y="22"/>
                      </a:lnTo>
                      <a:lnTo>
                        <a:pt x="248" y="19"/>
                      </a:lnTo>
                      <a:lnTo>
                        <a:pt x="268" y="15"/>
                      </a:lnTo>
                      <a:lnTo>
                        <a:pt x="287" y="13"/>
                      </a:lnTo>
                      <a:lnTo>
                        <a:pt x="305" y="10"/>
                      </a:lnTo>
                      <a:lnTo>
                        <a:pt x="320" y="8"/>
                      </a:lnTo>
                      <a:lnTo>
                        <a:pt x="336" y="7"/>
                      </a:lnTo>
                      <a:lnTo>
                        <a:pt x="350" y="5"/>
                      </a:lnTo>
                      <a:lnTo>
                        <a:pt x="362" y="3"/>
                      </a:lnTo>
                      <a:lnTo>
                        <a:pt x="373" y="2"/>
                      </a:lnTo>
                      <a:lnTo>
                        <a:pt x="383" y="2"/>
                      </a:lnTo>
                      <a:lnTo>
                        <a:pt x="393" y="0"/>
                      </a:lnTo>
                      <a:lnTo>
                        <a:pt x="401" y="0"/>
                      </a:lnTo>
                      <a:lnTo>
                        <a:pt x="407" y="0"/>
                      </a:lnTo>
                      <a:lnTo>
                        <a:pt x="410" y="0"/>
                      </a:lnTo>
                      <a:lnTo>
                        <a:pt x="414" y="0"/>
                      </a:lnTo>
                      <a:lnTo>
                        <a:pt x="416" y="2"/>
                      </a:lnTo>
                      <a:lnTo>
                        <a:pt x="418" y="3"/>
                      </a:lnTo>
                      <a:lnTo>
                        <a:pt x="422" y="5"/>
                      </a:lnTo>
                      <a:lnTo>
                        <a:pt x="424" y="8"/>
                      </a:lnTo>
                      <a:lnTo>
                        <a:pt x="426" y="12"/>
                      </a:lnTo>
                      <a:lnTo>
                        <a:pt x="430" y="17"/>
                      </a:lnTo>
                      <a:lnTo>
                        <a:pt x="434" y="20"/>
                      </a:lnTo>
                      <a:lnTo>
                        <a:pt x="438" y="25"/>
                      </a:lnTo>
                      <a:lnTo>
                        <a:pt x="440" y="32"/>
                      </a:lnTo>
                      <a:lnTo>
                        <a:pt x="440" y="32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0" name="组合 59"/>
            <p:cNvGrpSpPr/>
            <p:nvPr/>
          </p:nvGrpSpPr>
          <p:grpSpPr>
            <a:xfrm>
              <a:off x="4295910" y="4037159"/>
              <a:ext cx="450807" cy="453063"/>
              <a:chOff x="2247291" y="3562582"/>
              <a:chExt cx="450807" cy="453063"/>
            </a:xfrm>
          </p:grpSpPr>
          <p:pic>
            <p:nvPicPr>
              <p:cNvPr id="75" name="图片 7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47291" y="3562582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76" name="组合 75"/>
              <p:cNvGrpSpPr/>
              <p:nvPr/>
            </p:nvGrpSpPr>
            <p:grpSpPr>
              <a:xfrm>
                <a:off x="2335598" y="3658627"/>
                <a:ext cx="274193" cy="260972"/>
                <a:chOff x="2543175" y="2692400"/>
                <a:chExt cx="757238" cy="720725"/>
              </a:xfrm>
              <a:solidFill>
                <a:srgbClr val="FF0000"/>
              </a:solidFill>
            </p:grpSpPr>
            <p:sp>
              <p:nvSpPr>
                <p:cNvPr id="77" name="Freeform 72"/>
                <p:cNvSpPr/>
                <p:nvPr/>
              </p:nvSpPr>
              <p:spPr bwMode="auto">
                <a:xfrm>
                  <a:off x="2728913" y="2692400"/>
                  <a:ext cx="571500" cy="122237"/>
                </a:xfrm>
                <a:custGeom>
                  <a:avLst/>
                  <a:gdLst>
                    <a:gd name="T0" fmla="*/ 718 w 720"/>
                    <a:gd name="T1" fmla="*/ 47 h 153"/>
                    <a:gd name="T2" fmla="*/ 713 w 720"/>
                    <a:gd name="T3" fmla="*/ 51 h 153"/>
                    <a:gd name="T4" fmla="*/ 703 w 720"/>
                    <a:gd name="T5" fmla="*/ 54 h 153"/>
                    <a:gd name="T6" fmla="*/ 687 w 720"/>
                    <a:gd name="T7" fmla="*/ 59 h 153"/>
                    <a:gd name="T8" fmla="*/ 666 w 720"/>
                    <a:gd name="T9" fmla="*/ 64 h 153"/>
                    <a:gd name="T10" fmla="*/ 640 w 720"/>
                    <a:gd name="T11" fmla="*/ 69 h 153"/>
                    <a:gd name="T12" fmla="*/ 609 w 720"/>
                    <a:gd name="T13" fmla="*/ 76 h 153"/>
                    <a:gd name="T14" fmla="*/ 574 w 720"/>
                    <a:gd name="T15" fmla="*/ 83 h 153"/>
                    <a:gd name="T16" fmla="*/ 532 w 720"/>
                    <a:gd name="T17" fmla="*/ 90 h 153"/>
                    <a:gd name="T18" fmla="*/ 487 w 720"/>
                    <a:gd name="T19" fmla="*/ 98 h 153"/>
                    <a:gd name="T20" fmla="*/ 437 w 720"/>
                    <a:gd name="T21" fmla="*/ 107 h 153"/>
                    <a:gd name="T22" fmla="*/ 337 w 720"/>
                    <a:gd name="T23" fmla="*/ 122 h 153"/>
                    <a:gd name="T24" fmla="*/ 255 w 720"/>
                    <a:gd name="T25" fmla="*/ 134 h 153"/>
                    <a:gd name="T26" fmla="*/ 188 w 720"/>
                    <a:gd name="T27" fmla="*/ 142 h 153"/>
                    <a:gd name="T28" fmla="*/ 139 w 720"/>
                    <a:gd name="T29" fmla="*/ 149 h 153"/>
                    <a:gd name="T30" fmla="*/ 106 w 720"/>
                    <a:gd name="T31" fmla="*/ 151 h 153"/>
                    <a:gd name="T32" fmla="*/ 71 w 720"/>
                    <a:gd name="T33" fmla="*/ 149 h 153"/>
                    <a:gd name="T34" fmla="*/ 39 w 720"/>
                    <a:gd name="T35" fmla="*/ 141 h 153"/>
                    <a:gd name="T36" fmla="*/ 18 w 720"/>
                    <a:gd name="T37" fmla="*/ 127 h 153"/>
                    <a:gd name="T38" fmla="*/ 4 w 720"/>
                    <a:gd name="T39" fmla="*/ 112 h 153"/>
                    <a:gd name="T40" fmla="*/ 0 w 720"/>
                    <a:gd name="T41" fmla="*/ 100 h 153"/>
                    <a:gd name="T42" fmla="*/ 6 w 720"/>
                    <a:gd name="T43" fmla="*/ 95 h 153"/>
                    <a:gd name="T44" fmla="*/ 22 w 720"/>
                    <a:gd name="T45" fmla="*/ 91 h 153"/>
                    <a:gd name="T46" fmla="*/ 49 w 720"/>
                    <a:gd name="T47" fmla="*/ 91 h 153"/>
                    <a:gd name="T48" fmla="*/ 102 w 720"/>
                    <a:gd name="T49" fmla="*/ 90 h 153"/>
                    <a:gd name="T50" fmla="*/ 149 w 720"/>
                    <a:gd name="T51" fmla="*/ 86 h 153"/>
                    <a:gd name="T52" fmla="*/ 167 w 720"/>
                    <a:gd name="T53" fmla="*/ 83 h 153"/>
                    <a:gd name="T54" fmla="*/ 190 w 720"/>
                    <a:gd name="T55" fmla="*/ 80 h 153"/>
                    <a:gd name="T56" fmla="*/ 227 w 720"/>
                    <a:gd name="T57" fmla="*/ 73 h 153"/>
                    <a:gd name="T58" fmla="*/ 298 w 720"/>
                    <a:gd name="T59" fmla="*/ 61 h 153"/>
                    <a:gd name="T60" fmla="*/ 399 w 720"/>
                    <a:gd name="T61" fmla="*/ 39 h 153"/>
                    <a:gd name="T62" fmla="*/ 501 w 720"/>
                    <a:gd name="T63" fmla="*/ 20 h 153"/>
                    <a:gd name="T64" fmla="*/ 536 w 720"/>
                    <a:gd name="T65" fmla="*/ 12 h 153"/>
                    <a:gd name="T66" fmla="*/ 566 w 720"/>
                    <a:gd name="T67" fmla="*/ 7 h 153"/>
                    <a:gd name="T68" fmla="*/ 589 w 720"/>
                    <a:gd name="T69" fmla="*/ 1 h 153"/>
                    <a:gd name="T70" fmla="*/ 607 w 720"/>
                    <a:gd name="T71" fmla="*/ 0 h 153"/>
                    <a:gd name="T72" fmla="*/ 619 w 720"/>
                    <a:gd name="T73" fmla="*/ 0 h 153"/>
                    <a:gd name="T74" fmla="*/ 632 w 720"/>
                    <a:gd name="T75" fmla="*/ 0 h 153"/>
                    <a:gd name="T76" fmla="*/ 654 w 720"/>
                    <a:gd name="T77" fmla="*/ 5 h 153"/>
                    <a:gd name="T78" fmla="*/ 683 w 720"/>
                    <a:gd name="T79" fmla="*/ 15 h 153"/>
                    <a:gd name="T80" fmla="*/ 707 w 720"/>
                    <a:gd name="T81" fmla="*/ 25 h 153"/>
                    <a:gd name="T82" fmla="*/ 720 w 720"/>
                    <a:gd name="T83" fmla="*/ 37 h 153"/>
                    <a:gd name="T84" fmla="*/ 720 w 720"/>
                    <a:gd name="T85" fmla="*/ 46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720" h="153">
                      <a:moveTo>
                        <a:pt x="720" y="46"/>
                      </a:moveTo>
                      <a:lnTo>
                        <a:pt x="718" y="46"/>
                      </a:lnTo>
                      <a:lnTo>
                        <a:pt x="718" y="47"/>
                      </a:lnTo>
                      <a:lnTo>
                        <a:pt x="716" y="47"/>
                      </a:lnTo>
                      <a:lnTo>
                        <a:pt x="714" y="49"/>
                      </a:lnTo>
                      <a:lnTo>
                        <a:pt x="713" y="51"/>
                      </a:lnTo>
                      <a:lnTo>
                        <a:pt x="709" y="51"/>
                      </a:lnTo>
                      <a:lnTo>
                        <a:pt x="707" y="52"/>
                      </a:lnTo>
                      <a:lnTo>
                        <a:pt x="703" y="54"/>
                      </a:lnTo>
                      <a:lnTo>
                        <a:pt x="697" y="56"/>
                      </a:lnTo>
                      <a:lnTo>
                        <a:pt x="693" y="58"/>
                      </a:lnTo>
                      <a:lnTo>
                        <a:pt x="687" y="59"/>
                      </a:lnTo>
                      <a:lnTo>
                        <a:pt x="679" y="61"/>
                      </a:lnTo>
                      <a:lnTo>
                        <a:pt x="673" y="63"/>
                      </a:lnTo>
                      <a:lnTo>
                        <a:pt x="666" y="64"/>
                      </a:lnTo>
                      <a:lnTo>
                        <a:pt x="658" y="66"/>
                      </a:lnTo>
                      <a:lnTo>
                        <a:pt x="650" y="68"/>
                      </a:lnTo>
                      <a:lnTo>
                        <a:pt x="640" y="69"/>
                      </a:lnTo>
                      <a:lnTo>
                        <a:pt x="630" y="71"/>
                      </a:lnTo>
                      <a:lnTo>
                        <a:pt x="621" y="73"/>
                      </a:lnTo>
                      <a:lnTo>
                        <a:pt x="609" y="76"/>
                      </a:lnTo>
                      <a:lnTo>
                        <a:pt x="599" y="78"/>
                      </a:lnTo>
                      <a:lnTo>
                        <a:pt x="585" y="80"/>
                      </a:lnTo>
                      <a:lnTo>
                        <a:pt x="574" y="83"/>
                      </a:lnTo>
                      <a:lnTo>
                        <a:pt x="560" y="85"/>
                      </a:lnTo>
                      <a:lnTo>
                        <a:pt x="546" y="86"/>
                      </a:lnTo>
                      <a:lnTo>
                        <a:pt x="532" y="90"/>
                      </a:lnTo>
                      <a:lnTo>
                        <a:pt x="519" y="91"/>
                      </a:lnTo>
                      <a:lnTo>
                        <a:pt x="503" y="95"/>
                      </a:lnTo>
                      <a:lnTo>
                        <a:pt x="487" y="98"/>
                      </a:lnTo>
                      <a:lnTo>
                        <a:pt x="470" y="100"/>
                      </a:lnTo>
                      <a:lnTo>
                        <a:pt x="454" y="103"/>
                      </a:lnTo>
                      <a:lnTo>
                        <a:pt x="437" y="107"/>
                      </a:lnTo>
                      <a:lnTo>
                        <a:pt x="401" y="112"/>
                      </a:lnTo>
                      <a:lnTo>
                        <a:pt x="368" y="117"/>
                      </a:lnTo>
                      <a:lnTo>
                        <a:pt x="337" y="122"/>
                      </a:lnTo>
                      <a:lnTo>
                        <a:pt x="307" y="125"/>
                      </a:lnTo>
                      <a:lnTo>
                        <a:pt x="280" y="131"/>
                      </a:lnTo>
                      <a:lnTo>
                        <a:pt x="255" y="134"/>
                      </a:lnTo>
                      <a:lnTo>
                        <a:pt x="231" y="137"/>
                      </a:lnTo>
                      <a:lnTo>
                        <a:pt x="210" y="141"/>
                      </a:lnTo>
                      <a:lnTo>
                        <a:pt x="188" y="142"/>
                      </a:lnTo>
                      <a:lnTo>
                        <a:pt x="170" y="146"/>
                      </a:lnTo>
                      <a:lnTo>
                        <a:pt x="155" y="148"/>
                      </a:lnTo>
                      <a:lnTo>
                        <a:pt x="139" y="149"/>
                      </a:lnTo>
                      <a:lnTo>
                        <a:pt x="125" y="151"/>
                      </a:lnTo>
                      <a:lnTo>
                        <a:pt x="114" y="151"/>
                      </a:lnTo>
                      <a:lnTo>
                        <a:pt x="106" y="151"/>
                      </a:lnTo>
                      <a:lnTo>
                        <a:pt x="98" y="153"/>
                      </a:lnTo>
                      <a:lnTo>
                        <a:pt x="84" y="151"/>
                      </a:lnTo>
                      <a:lnTo>
                        <a:pt x="71" y="149"/>
                      </a:lnTo>
                      <a:lnTo>
                        <a:pt x="59" y="148"/>
                      </a:lnTo>
                      <a:lnTo>
                        <a:pt x="49" y="144"/>
                      </a:lnTo>
                      <a:lnTo>
                        <a:pt x="39" y="141"/>
                      </a:lnTo>
                      <a:lnTo>
                        <a:pt x="32" y="137"/>
                      </a:lnTo>
                      <a:lnTo>
                        <a:pt x="24" y="132"/>
                      </a:lnTo>
                      <a:lnTo>
                        <a:pt x="18" y="127"/>
                      </a:lnTo>
                      <a:lnTo>
                        <a:pt x="12" y="120"/>
                      </a:lnTo>
                      <a:lnTo>
                        <a:pt x="6" y="115"/>
                      </a:lnTo>
                      <a:lnTo>
                        <a:pt x="4" y="112"/>
                      </a:lnTo>
                      <a:lnTo>
                        <a:pt x="0" y="107"/>
                      </a:lnTo>
                      <a:lnTo>
                        <a:pt x="0" y="103"/>
                      </a:lnTo>
                      <a:lnTo>
                        <a:pt x="0" y="100"/>
                      </a:lnTo>
                      <a:lnTo>
                        <a:pt x="2" y="98"/>
                      </a:lnTo>
                      <a:lnTo>
                        <a:pt x="4" y="97"/>
                      </a:lnTo>
                      <a:lnTo>
                        <a:pt x="6" y="95"/>
                      </a:lnTo>
                      <a:lnTo>
                        <a:pt x="10" y="93"/>
                      </a:lnTo>
                      <a:lnTo>
                        <a:pt x="16" y="91"/>
                      </a:lnTo>
                      <a:lnTo>
                        <a:pt x="22" y="91"/>
                      </a:lnTo>
                      <a:lnTo>
                        <a:pt x="30" y="91"/>
                      </a:lnTo>
                      <a:lnTo>
                        <a:pt x="37" y="91"/>
                      </a:lnTo>
                      <a:lnTo>
                        <a:pt x="49" y="91"/>
                      </a:lnTo>
                      <a:lnTo>
                        <a:pt x="61" y="91"/>
                      </a:lnTo>
                      <a:lnTo>
                        <a:pt x="80" y="90"/>
                      </a:lnTo>
                      <a:lnTo>
                        <a:pt x="102" y="90"/>
                      </a:lnTo>
                      <a:lnTo>
                        <a:pt x="125" y="88"/>
                      </a:lnTo>
                      <a:lnTo>
                        <a:pt x="137" y="88"/>
                      </a:lnTo>
                      <a:lnTo>
                        <a:pt x="149" y="86"/>
                      </a:lnTo>
                      <a:lnTo>
                        <a:pt x="153" y="85"/>
                      </a:lnTo>
                      <a:lnTo>
                        <a:pt x="161" y="83"/>
                      </a:lnTo>
                      <a:lnTo>
                        <a:pt x="167" y="83"/>
                      </a:lnTo>
                      <a:lnTo>
                        <a:pt x="174" y="81"/>
                      </a:lnTo>
                      <a:lnTo>
                        <a:pt x="180" y="80"/>
                      </a:lnTo>
                      <a:lnTo>
                        <a:pt x="190" y="80"/>
                      </a:lnTo>
                      <a:lnTo>
                        <a:pt x="198" y="78"/>
                      </a:lnTo>
                      <a:lnTo>
                        <a:pt x="208" y="76"/>
                      </a:lnTo>
                      <a:lnTo>
                        <a:pt x="227" y="73"/>
                      </a:lnTo>
                      <a:lnTo>
                        <a:pt x="249" y="69"/>
                      </a:lnTo>
                      <a:lnTo>
                        <a:pt x="272" y="66"/>
                      </a:lnTo>
                      <a:lnTo>
                        <a:pt x="298" y="61"/>
                      </a:lnTo>
                      <a:lnTo>
                        <a:pt x="323" y="54"/>
                      </a:lnTo>
                      <a:lnTo>
                        <a:pt x="349" y="49"/>
                      </a:lnTo>
                      <a:lnTo>
                        <a:pt x="399" y="39"/>
                      </a:lnTo>
                      <a:lnTo>
                        <a:pt x="450" y="30"/>
                      </a:lnTo>
                      <a:lnTo>
                        <a:pt x="476" y="25"/>
                      </a:lnTo>
                      <a:lnTo>
                        <a:pt x="501" y="20"/>
                      </a:lnTo>
                      <a:lnTo>
                        <a:pt x="513" y="17"/>
                      </a:lnTo>
                      <a:lnTo>
                        <a:pt x="527" y="13"/>
                      </a:lnTo>
                      <a:lnTo>
                        <a:pt x="536" y="12"/>
                      </a:lnTo>
                      <a:lnTo>
                        <a:pt x="548" y="10"/>
                      </a:lnTo>
                      <a:lnTo>
                        <a:pt x="558" y="8"/>
                      </a:lnTo>
                      <a:lnTo>
                        <a:pt x="566" y="7"/>
                      </a:lnTo>
                      <a:lnTo>
                        <a:pt x="576" y="5"/>
                      </a:lnTo>
                      <a:lnTo>
                        <a:pt x="581" y="3"/>
                      </a:lnTo>
                      <a:lnTo>
                        <a:pt x="589" y="1"/>
                      </a:lnTo>
                      <a:lnTo>
                        <a:pt x="595" y="1"/>
                      </a:lnTo>
                      <a:lnTo>
                        <a:pt x="601" y="0"/>
                      </a:lnTo>
                      <a:lnTo>
                        <a:pt x="607" y="0"/>
                      </a:lnTo>
                      <a:lnTo>
                        <a:pt x="611" y="0"/>
                      </a:lnTo>
                      <a:lnTo>
                        <a:pt x="615" y="0"/>
                      </a:lnTo>
                      <a:lnTo>
                        <a:pt x="619" y="0"/>
                      </a:lnTo>
                      <a:lnTo>
                        <a:pt x="622" y="0"/>
                      </a:lnTo>
                      <a:lnTo>
                        <a:pt x="626" y="0"/>
                      </a:lnTo>
                      <a:lnTo>
                        <a:pt x="632" y="0"/>
                      </a:lnTo>
                      <a:lnTo>
                        <a:pt x="640" y="1"/>
                      </a:lnTo>
                      <a:lnTo>
                        <a:pt x="646" y="3"/>
                      </a:lnTo>
                      <a:lnTo>
                        <a:pt x="654" y="5"/>
                      </a:lnTo>
                      <a:lnTo>
                        <a:pt x="664" y="8"/>
                      </a:lnTo>
                      <a:lnTo>
                        <a:pt x="671" y="10"/>
                      </a:lnTo>
                      <a:lnTo>
                        <a:pt x="683" y="15"/>
                      </a:lnTo>
                      <a:lnTo>
                        <a:pt x="693" y="18"/>
                      </a:lnTo>
                      <a:lnTo>
                        <a:pt x="701" y="22"/>
                      </a:lnTo>
                      <a:lnTo>
                        <a:pt x="707" y="25"/>
                      </a:lnTo>
                      <a:lnTo>
                        <a:pt x="713" y="30"/>
                      </a:lnTo>
                      <a:lnTo>
                        <a:pt x="716" y="34"/>
                      </a:lnTo>
                      <a:lnTo>
                        <a:pt x="720" y="37"/>
                      </a:lnTo>
                      <a:lnTo>
                        <a:pt x="720" y="41"/>
                      </a:lnTo>
                      <a:lnTo>
                        <a:pt x="720" y="46"/>
                      </a:lnTo>
                      <a:lnTo>
                        <a:pt x="720" y="46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" name="Freeform 73"/>
                <p:cNvSpPr/>
                <p:nvPr/>
              </p:nvSpPr>
              <p:spPr bwMode="auto">
                <a:xfrm>
                  <a:off x="2543175" y="2776538"/>
                  <a:ext cx="493713" cy="592137"/>
                </a:xfrm>
                <a:custGeom>
                  <a:avLst/>
                  <a:gdLst>
                    <a:gd name="T0" fmla="*/ 601 w 623"/>
                    <a:gd name="T1" fmla="*/ 32 h 745"/>
                    <a:gd name="T2" fmla="*/ 615 w 623"/>
                    <a:gd name="T3" fmla="*/ 49 h 745"/>
                    <a:gd name="T4" fmla="*/ 623 w 623"/>
                    <a:gd name="T5" fmla="*/ 68 h 745"/>
                    <a:gd name="T6" fmla="*/ 621 w 623"/>
                    <a:gd name="T7" fmla="*/ 90 h 745"/>
                    <a:gd name="T8" fmla="*/ 603 w 623"/>
                    <a:gd name="T9" fmla="*/ 127 h 745"/>
                    <a:gd name="T10" fmla="*/ 580 w 623"/>
                    <a:gd name="T11" fmla="*/ 168 h 745"/>
                    <a:gd name="T12" fmla="*/ 562 w 623"/>
                    <a:gd name="T13" fmla="*/ 199 h 745"/>
                    <a:gd name="T14" fmla="*/ 540 w 623"/>
                    <a:gd name="T15" fmla="*/ 233 h 745"/>
                    <a:gd name="T16" fmla="*/ 515 w 623"/>
                    <a:gd name="T17" fmla="*/ 272 h 745"/>
                    <a:gd name="T18" fmla="*/ 488 w 623"/>
                    <a:gd name="T19" fmla="*/ 316 h 745"/>
                    <a:gd name="T20" fmla="*/ 433 w 623"/>
                    <a:gd name="T21" fmla="*/ 397 h 745"/>
                    <a:gd name="T22" fmla="*/ 362 w 623"/>
                    <a:gd name="T23" fmla="*/ 489 h 745"/>
                    <a:gd name="T24" fmla="*/ 286 w 623"/>
                    <a:gd name="T25" fmla="*/ 569 h 745"/>
                    <a:gd name="T26" fmla="*/ 235 w 623"/>
                    <a:gd name="T27" fmla="*/ 615 h 745"/>
                    <a:gd name="T28" fmla="*/ 198 w 623"/>
                    <a:gd name="T29" fmla="*/ 644 h 745"/>
                    <a:gd name="T30" fmla="*/ 163 w 623"/>
                    <a:gd name="T31" fmla="*/ 669 h 745"/>
                    <a:gd name="T32" fmla="*/ 98 w 623"/>
                    <a:gd name="T33" fmla="*/ 710 h 745"/>
                    <a:gd name="T34" fmla="*/ 61 w 623"/>
                    <a:gd name="T35" fmla="*/ 728 h 745"/>
                    <a:gd name="T36" fmla="*/ 39 w 623"/>
                    <a:gd name="T37" fmla="*/ 737 h 745"/>
                    <a:gd name="T38" fmla="*/ 20 w 623"/>
                    <a:gd name="T39" fmla="*/ 744 h 745"/>
                    <a:gd name="T40" fmla="*/ 8 w 623"/>
                    <a:gd name="T41" fmla="*/ 745 h 745"/>
                    <a:gd name="T42" fmla="*/ 2 w 623"/>
                    <a:gd name="T43" fmla="*/ 742 h 745"/>
                    <a:gd name="T44" fmla="*/ 0 w 623"/>
                    <a:gd name="T45" fmla="*/ 739 h 745"/>
                    <a:gd name="T46" fmla="*/ 2 w 623"/>
                    <a:gd name="T47" fmla="*/ 734 h 745"/>
                    <a:gd name="T48" fmla="*/ 10 w 623"/>
                    <a:gd name="T49" fmla="*/ 725 h 745"/>
                    <a:gd name="T50" fmla="*/ 24 w 623"/>
                    <a:gd name="T51" fmla="*/ 713 h 745"/>
                    <a:gd name="T52" fmla="*/ 41 w 623"/>
                    <a:gd name="T53" fmla="*/ 700 h 745"/>
                    <a:gd name="T54" fmla="*/ 65 w 623"/>
                    <a:gd name="T55" fmla="*/ 684 h 745"/>
                    <a:gd name="T56" fmla="*/ 116 w 623"/>
                    <a:gd name="T57" fmla="*/ 644 h 745"/>
                    <a:gd name="T58" fmla="*/ 173 w 623"/>
                    <a:gd name="T59" fmla="*/ 591 h 745"/>
                    <a:gd name="T60" fmla="*/ 235 w 623"/>
                    <a:gd name="T61" fmla="*/ 530 h 745"/>
                    <a:gd name="T62" fmla="*/ 294 w 623"/>
                    <a:gd name="T63" fmla="*/ 462 h 745"/>
                    <a:gd name="T64" fmla="*/ 353 w 623"/>
                    <a:gd name="T65" fmla="*/ 385 h 745"/>
                    <a:gd name="T66" fmla="*/ 407 w 623"/>
                    <a:gd name="T67" fmla="*/ 306 h 745"/>
                    <a:gd name="T68" fmla="*/ 454 w 623"/>
                    <a:gd name="T69" fmla="*/ 229 h 745"/>
                    <a:gd name="T70" fmla="*/ 493 w 623"/>
                    <a:gd name="T71" fmla="*/ 155 h 745"/>
                    <a:gd name="T72" fmla="*/ 509 w 623"/>
                    <a:gd name="T73" fmla="*/ 122 h 745"/>
                    <a:gd name="T74" fmla="*/ 521 w 623"/>
                    <a:gd name="T75" fmla="*/ 93 h 745"/>
                    <a:gd name="T76" fmla="*/ 529 w 623"/>
                    <a:gd name="T77" fmla="*/ 71 h 745"/>
                    <a:gd name="T78" fmla="*/ 535 w 623"/>
                    <a:gd name="T79" fmla="*/ 53 h 745"/>
                    <a:gd name="T80" fmla="*/ 535 w 623"/>
                    <a:gd name="T81" fmla="*/ 39 h 745"/>
                    <a:gd name="T82" fmla="*/ 533 w 623"/>
                    <a:gd name="T83" fmla="*/ 26 h 745"/>
                    <a:gd name="T84" fmla="*/ 533 w 623"/>
                    <a:gd name="T85" fmla="*/ 10 h 745"/>
                    <a:gd name="T86" fmla="*/ 538 w 623"/>
                    <a:gd name="T87" fmla="*/ 2 h 745"/>
                    <a:gd name="T88" fmla="*/ 552 w 623"/>
                    <a:gd name="T89" fmla="*/ 2 h 745"/>
                    <a:gd name="T90" fmla="*/ 570 w 623"/>
                    <a:gd name="T91" fmla="*/ 10 h 745"/>
                    <a:gd name="T92" fmla="*/ 585 w 623"/>
                    <a:gd name="T93" fmla="*/ 22 h 7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623" h="745">
                      <a:moveTo>
                        <a:pt x="585" y="22"/>
                      </a:moveTo>
                      <a:lnTo>
                        <a:pt x="593" y="27"/>
                      </a:lnTo>
                      <a:lnTo>
                        <a:pt x="601" y="32"/>
                      </a:lnTo>
                      <a:lnTo>
                        <a:pt x="607" y="39"/>
                      </a:lnTo>
                      <a:lnTo>
                        <a:pt x="611" y="44"/>
                      </a:lnTo>
                      <a:lnTo>
                        <a:pt x="615" y="49"/>
                      </a:lnTo>
                      <a:lnTo>
                        <a:pt x="619" y="56"/>
                      </a:lnTo>
                      <a:lnTo>
                        <a:pt x="621" y="61"/>
                      </a:lnTo>
                      <a:lnTo>
                        <a:pt x="623" y="68"/>
                      </a:lnTo>
                      <a:lnTo>
                        <a:pt x="623" y="73"/>
                      </a:lnTo>
                      <a:lnTo>
                        <a:pt x="623" y="82"/>
                      </a:lnTo>
                      <a:lnTo>
                        <a:pt x="621" y="90"/>
                      </a:lnTo>
                      <a:lnTo>
                        <a:pt x="617" y="102"/>
                      </a:lnTo>
                      <a:lnTo>
                        <a:pt x="611" y="114"/>
                      </a:lnTo>
                      <a:lnTo>
                        <a:pt x="603" y="127"/>
                      </a:lnTo>
                      <a:lnTo>
                        <a:pt x="595" y="143"/>
                      </a:lnTo>
                      <a:lnTo>
                        <a:pt x="585" y="160"/>
                      </a:lnTo>
                      <a:lnTo>
                        <a:pt x="580" y="168"/>
                      </a:lnTo>
                      <a:lnTo>
                        <a:pt x="574" y="177"/>
                      </a:lnTo>
                      <a:lnTo>
                        <a:pt x="568" y="187"/>
                      </a:lnTo>
                      <a:lnTo>
                        <a:pt x="562" y="199"/>
                      </a:lnTo>
                      <a:lnTo>
                        <a:pt x="556" y="209"/>
                      </a:lnTo>
                      <a:lnTo>
                        <a:pt x="548" y="221"/>
                      </a:lnTo>
                      <a:lnTo>
                        <a:pt x="540" y="233"/>
                      </a:lnTo>
                      <a:lnTo>
                        <a:pt x="533" y="245"/>
                      </a:lnTo>
                      <a:lnTo>
                        <a:pt x="525" y="258"/>
                      </a:lnTo>
                      <a:lnTo>
                        <a:pt x="515" y="272"/>
                      </a:lnTo>
                      <a:lnTo>
                        <a:pt x="507" y="285"/>
                      </a:lnTo>
                      <a:lnTo>
                        <a:pt x="497" y="301"/>
                      </a:lnTo>
                      <a:lnTo>
                        <a:pt x="488" y="316"/>
                      </a:lnTo>
                      <a:lnTo>
                        <a:pt x="478" y="331"/>
                      </a:lnTo>
                      <a:lnTo>
                        <a:pt x="456" y="363"/>
                      </a:lnTo>
                      <a:lnTo>
                        <a:pt x="433" y="397"/>
                      </a:lnTo>
                      <a:lnTo>
                        <a:pt x="409" y="430"/>
                      </a:lnTo>
                      <a:lnTo>
                        <a:pt x="386" y="460"/>
                      </a:lnTo>
                      <a:lnTo>
                        <a:pt x="362" y="489"/>
                      </a:lnTo>
                      <a:lnTo>
                        <a:pt x="337" y="516"/>
                      </a:lnTo>
                      <a:lnTo>
                        <a:pt x="311" y="543"/>
                      </a:lnTo>
                      <a:lnTo>
                        <a:pt x="286" y="569"/>
                      </a:lnTo>
                      <a:lnTo>
                        <a:pt x="261" y="593"/>
                      </a:lnTo>
                      <a:lnTo>
                        <a:pt x="247" y="603"/>
                      </a:lnTo>
                      <a:lnTo>
                        <a:pt x="235" y="615"/>
                      </a:lnTo>
                      <a:lnTo>
                        <a:pt x="221" y="625"/>
                      </a:lnTo>
                      <a:lnTo>
                        <a:pt x="210" y="635"/>
                      </a:lnTo>
                      <a:lnTo>
                        <a:pt x="198" y="644"/>
                      </a:lnTo>
                      <a:lnTo>
                        <a:pt x="186" y="652"/>
                      </a:lnTo>
                      <a:lnTo>
                        <a:pt x="174" y="661"/>
                      </a:lnTo>
                      <a:lnTo>
                        <a:pt x="163" y="669"/>
                      </a:lnTo>
                      <a:lnTo>
                        <a:pt x="141" y="684"/>
                      </a:lnTo>
                      <a:lnTo>
                        <a:pt x="120" y="698"/>
                      </a:lnTo>
                      <a:lnTo>
                        <a:pt x="98" y="710"/>
                      </a:lnTo>
                      <a:lnTo>
                        <a:pt x="79" y="720"/>
                      </a:lnTo>
                      <a:lnTo>
                        <a:pt x="71" y="723"/>
                      </a:lnTo>
                      <a:lnTo>
                        <a:pt x="61" y="728"/>
                      </a:lnTo>
                      <a:lnTo>
                        <a:pt x="53" y="732"/>
                      </a:lnTo>
                      <a:lnTo>
                        <a:pt x="45" y="735"/>
                      </a:lnTo>
                      <a:lnTo>
                        <a:pt x="39" y="737"/>
                      </a:lnTo>
                      <a:lnTo>
                        <a:pt x="32" y="740"/>
                      </a:lnTo>
                      <a:lnTo>
                        <a:pt x="26" y="742"/>
                      </a:lnTo>
                      <a:lnTo>
                        <a:pt x="20" y="744"/>
                      </a:lnTo>
                      <a:lnTo>
                        <a:pt x="16" y="744"/>
                      </a:lnTo>
                      <a:lnTo>
                        <a:pt x="12" y="745"/>
                      </a:lnTo>
                      <a:lnTo>
                        <a:pt x="8" y="745"/>
                      </a:lnTo>
                      <a:lnTo>
                        <a:pt x="6" y="744"/>
                      </a:lnTo>
                      <a:lnTo>
                        <a:pt x="4" y="744"/>
                      </a:lnTo>
                      <a:lnTo>
                        <a:pt x="2" y="742"/>
                      </a:lnTo>
                      <a:lnTo>
                        <a:pt x="0" y="742"/>
                      </a:lnTo>
                      <a:lnTo>
                        <a:pt x="0" y="740"/>
                      </a:lnTo>
                      <a:lnTo>
                        <a:pt x="0" y="739"/>
                      </a:lnTo>
                      <a:lnTo>
                        <a:pt x="0" y="737"/>
                      </a:lnTo>
                      <a:lnTo>
                        <a:pt x="0" y="735"/>
                      </a:lnTo>
                      <a:lnTo>
                        <a:pt x="2" y="734"/>
                      </a:lnTo>
                      <a:lnTo>
                        <a:pt x="4" y="730"/>
                      </a:lnTo>
                      <a:lnTo>
                        <a:pt x="6" y="728"/>
                      </a:lnTo>
                      <a:lnTo>
                        <a:pt x="10" y="725"/>
                      </a:lnTo>
                      <a:lnTo>
                        <a:pt x="14" y="722"/>
                      </a:lnTo>
                      <a:lnTo>
                        <a:pt x="18" y="718"/>
                      </a:lnTo>
                      <a:lnTo>
                        <a:pt x="24" y="713"/>
                      </a:lnTo>
                      <a:lnTo>
                        <a:pt x="30" y="710"/>
                      </a:lnTo>
                      <a:lnTo>
                        <a:pt x="36" y="705"/>
                      </a:lnTo>
                      <a:lnTo>
                        <a:pt x="41" y="700"/>
                      </a:lnTo>
                      <a:lnTo>
                        <a:pt x="49" y="694"/>
                      </a:lnTo>
                      <a:lnTo>
                        <a:pt x="57" y="689"/>
                      </a:lnTo>
                      <a:lnTo>
                        <a:pt x="65" y="684"/>
                      </a:lnTo>
                      <a:lnTo>
                        <a:pt x="81" y="671"/>
                      </a:lnTo>
                      <a:lnTo>
                        <a:pt x="98" y="657"/>
                      </a:lnTo>
                      <a:lnTo>
                        <a:pt x="116" y="644"/>
                      </a:lnTo>
                      <a:lnTo>
                        <a:pt x="135" y="627"/>
                      </a:lnTo>
                      <a:lnTo>
                        <a:pt x="153" y="610"/>
                      </a:lnTo>
                      <a:lnTo>
                        <a:pt x="173" y="591"/>
                      </a:lnTo>
                      <a:lnTo>
                        <a:pt x="194" y="572"/>
                      </a:lnTo>
                      <a:lnTo>
                        <a:pt x="214" y="552"/>
                      </a:lnTo>
                      <a:lnTo>
                        <a:pt x="235" y="530"/>
                      </a:lnTo>
                      <a:lnTo>
                        <a:pt x="255" y="508"/>
                      </a:lnTo>
                      <a:lnTo>
                        <a:pt x="274" y="486"/>
                      </a:lnTo>
                      <a:lnTo>
                        <a:pt x="294" y="462"/>
                      </a:lnTo>
                      <a:lnTo>
                        <a:pt x="313" y="438"/>
                      </a:lnTo>
                      <a:lnTo>
                        <a:pt x="333" y="413"/>
                      </a:lnTo>
                      <a:lnTo>
                        <a:pt x="353" y="385"/>
                      </a:lnTo>
                      <a:lnTo>
                        <a:pt x="372" y="358"/>
                      </a:lnTo>
                      <a:lnTo>
                        <a:pt x="390" y="331"/>
                      </a:lnTo>
                      <a:lnTo>
                        <a:pt x="407" y="306"/>
                      </a:lnTo>
                      <a:lnTo>
                        <a:pt x="423" y="279"/>
                      </a:lnTo>
                      <a:lnTo>
                        <a:pt x="439" y="253"/>
                      </a:lnTo>
                      <a:lnTo>
                        <a:pt x="454" y="229"/>
                      </a:lnTo>
                      <a:lnTo>
                        <a:pt x="468" y="204"/>
                      </a:lnTo>
                      <a:lnTo>
                        <a:pt x="480" y="178"/>
                      </a:lnTo>
                      <a:lnTo>
                        <a:pt x="493" y="155"/>
                      </a:lnTo>
                      <a:lnTo>
                        <a:pt x="497" y="143"/>
                      </a:lnTo>
                      <a:lnTo>
                        <a:pt x="503" y="133"/>
                      </a:lnTo>
                      <a:lnTo>
                        <a:pt x="509" y="122"/>
                      </a:lnTo>
                      <a:lnTo>
                        <a:pt x="513" y="112"/>
                      </a:lnTo>
                      <a:lnTo>
                        <a:pt x="517" y="102"/>
                      </a:lnTo>
                      <a:lnTo>
                        <a:pt x="521" y="93"/>
                      </a:lnTo>
                      <a:lnTo>
                        <a:pt x="525" y="85"/>
                      </a:lnTo>
                      <a:lnTo>
                        <a:pt x="527" y="78"/>
                      </a:lnTo>
                      <a:lnTo>
                        <a:pt x="529" y="71"/>
                      </a:lnTo>
                      <a:lnTo>
                        <a:pt x="531" y="65"/>
                      </a:lnTo>
                      <a:lnTo>
                        <a:pt x="533" y="58"/>
                      </a:lnTo>
                      <a:lnTo>
                        <a:pt x="535" y="53"/>
                      </a:lnTo>
                      <a:lnTo>
                        <a:pt x="535" y="48"/>
                      </a:lnTo>
                      <a:lnTo>
                        <a:pt x="535" y="44"/>
                      </a:lnTo>
                      <a:lnTo>
                        <a:pt x="535" y="39"/>
                      </a:lnTo>
                      <a:lnTo>
                        <a:pt x="535" y="37"/>
                      </a:lnTo>
                      <a:lnTo>
                        <a:pt x="533" y="31"/>
                      </a:lnTo>
                      <a:lnTo>
                        <a:pt x="533" y="26"/>
                      </a:lnTo>
                      <a:lnTo>
                        <a:pt x="531" y="20"/>
                      </a:lnTo>
                      <a:lnTo>
                        <a:pt x="533" y="15"/>
                      </a:lnTo>
                      <a:lnTo>
                        <a:pt x="533" y="10"/>
                      </a:lnTo>
                      <a:lnTo>
                        <a:pt x="535" y="7"/>
                      </a:lnTo>
                      <a:lnTo>
                        <a:pt x="537" y="3"/>
                      </a:lnTo>
                      <a:lnTo>
                        <a:pt x="538" y="2"/>
                      </a:lnTo>
                      <a:lnTo>
                        <a:pt x="542" y="0"/>
                      </a:lnTo>
                      <a:lnTo>
                        <a:pt x="546" y="0"/>
                      </a:lnTo>
                      <a:lnTo>
                        <a:pt x="552" y="2"/>
                      </a:lnTo>
                      <a:lnTo>
                        <a:pt x="558" y="3"/>
                      </a:lnTo>
                      <a:lnTo>
                        <a:pt x="564" y="7"/>
                      </a:lnTo>
                      <a:lnTo>
                        <a:pt x="570" y="10"/>
                      </a:lnTo>
                      <a:lnTo>
                        <a:pt x="578" y="15"/>
                      </a:lnTo>
                      <a:lnTo>
                        <a:pt x="585" y="22"/>
                      </a:lnTo>
                      <a:lnTo>
                        <a:pt x="585" y="22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" name="Freeform 74"/>
                <p:cNvSpPr/>
                <p:nvPr/>
              </p:nvSpPr>
              <p:spPr bwMode="auto">
                <a:xfrm>
                  <a:off x="2833688" y="3094038"/>
                  <a:ext cx="85725" cy="319087"/>
                </a:xfrm>
                <a:custGeom>
                  <a:avLst/>
                  <a:gdLst>
                    <a:gd name="T0" fmla="*/ 2 w 108"/>
                    <a:gd name="T1" fmla="*/ 39 h 400"/>
                    <a:gd name="T2" fmla="*/ 0 w 108"/>
                    <a:gd name="T3" fmla="*/ 24 h 400"/>
                    <a:gd name="T4" fmla="*/ 0 w 108"/>
                    <a:gd name="T5" fmla="*/ 13 h 400"/>
                    <a:gd name="T6" fmla="*/ 6 w 108"/>
                    <a:gd name="T7" fmla="*/ 5 h 400"/>
                    <a:gd name="T8" fmla="*/ 14 w 108"/>
                    <a:gd name="T9" fmla="*/ 1 h 400"/>
                    <a:gd name="T10" fmla="*/ 28 w 108"/>
                    <a:gd name="T11" fmla="*/ 0 h 400"/>
                    <a:gd name="T12" fmla="*/ 45 w 108"/>
                    <a:gd name="T13" fmla="*/ 1 h 400"/>
                    <a:gd name="T14" fmla="*/ 71 w 108"/>
                    <a:gd name="T15" fmla="*/ 5 h 400"/>
                    <a:gd name="T16" fmla="*/ 86 w 108"/>
                    <a:gd name="T17" fmla="*/ 29 h 400"/>
                    <a:gd name="T18" fmla="*/ 88 w 108"/>
                    <a:gd name="T19" fmla="*/ 66 h 400"/>
                    <a:gd name="T20" fmla="*/ 90 w 108"/>
                    <a:gd name="T21" fmla="*/ 103 h 400"/>
                    <a:gd name="T22" fmla="*/ 92 w 108"/>
                    <a:gd name="T23" fmla="*/ 137 h 400"/>
                    <a:gd name="T24" fmla="*/ 96 w 108"/>
                    <a:gd name="T25" fmla="*/ 170 h 400"/>
                    <a:gd name="T26" fmla="*/ 98 w 108"/>
                    <a:gd name="T27" fmla="*/ 198 h 400"/>
                    <a:gd name="T28" fmla="*/ 98 w 108"/>
                    <a:gd name="T29" fmla="*/ 226 h 400"/>
                    <a:gd name="T30" fmla="*/ 100 w 108"/>
                    <a:gd name="T31" fmla="*/ 251 h 400"/>
                    <a:gd name="T32" fmla="*/ 102 w 108"/>
                    <a:gd name="T33" fmla="*/ 273 h 400"/>
                    <a:gd name="T34" fmla="*/ 104 w 108"/>
                    <a:gd name="T35" fmla="*/ 293 h 400"/>
                    <a:gd name="T36" fmla="*/ 104 w 108"/>
                    <a:gd name="T37" fmla="*/ 310 h 400"/>
                    <a:gd name="T38" fmla="*/ 106 w 108"/>
                    <a:gd name="T39" fmla="*/ 326 h 400"/>
                    <a:gd name="T40" fmla="*/ 106 w 108"/>
                    <a:gd name="T41" fmla="*/ 339 h 400"/>
                    <a:gd name="T42" fmla="*/ 108 w 108"/>
                    <a:gd name="T43" fmla="*/ 350 h 400"/>
                    <a:gd name="T44" fmla="*/ 108 w 108"/>
                    <a:gd name="T45" fmla="*/ 356 h 400"/>
                    <a:gd name="T46" fmla="*/ 108 w 108"/>
                    <a:gd name="T47" fmla="*/ 363 h 400"/>
                    <a:gd name="T48" fmla="*/ 108 w 108"/>
                    <a:gd name="T49" fmla="*/ 370 h 400"/>
                    <a:gd name="T50" fmla="*/ 106 w 108"/>
                    <a:gd name="T51" fmla="*/ 380 h 400"/>
                    <a:gd name="T52" fmla="*/ 104 w 108"/>
                    <a:gd name="T53" fmla="*/ 387 h 400"/>
                    <a:gd name="T54" fmla="*/ 100 w 108"/>
                    <a:gd name="T55" fmla="*/ 392 h 400"/>
                    <a:gd name="T56" fmla="*/ 98 w 108"/>
                    <a:gd name="T57" fmla="*/ 397 h 400"/>
                    <a:gd name="T58" fmla="*/ 92 w 108"/>
                    <a:gd name="T59" fmla="*/ 399 h 400"/>
                    <a:gd name="T60" fmla="*/ 84 w 108"/>
                    <a:gd name="T61" fmla="*/ 400 h 400"/>
                    <a:gd name="T62" fmla="*/ 82 w 108"/>
                    <a:gd name="T63" fmla="*/ 399 h 400"/>
                    <a:gd name="T64" fmla="*/ 81 w 108"/>
                    <a:gd name="T65" fmla="*/ 395 h 400"/>
                    <a:gd name="T66" fmla="*/ 79 w 108"/>
                    <a:gd name="T67" fmla="*/ 389 h 400"/>
                    <a:gd name="T68" fmla="*/ 77 w 108"/>
                    <a:gd name="T69" fmla="*/ 380 h 400"/>
                    <a:gd name="T70" fmla="*/ 75 w 108"/>
                    <a:gd name="T71" fmla="*/ 370 h 400"/>
                    <a:gd name="T72" fmla="*/ 73 w 108"/>
                    <a:gd name="T73" fmla="*/ 356 h 400"/>
                    <a:gd name="T74" fmla="*/ 69 w 108"/>
                    <a:gd name="T75" fmla="*/ 341 h 400"/>
                    <a:gd name="T76" fmla="*/ 67 w 108"/>
                    <a:gd name="T77" fmla="*/ 324 h 400"/>
                    <a:gd name="T78" fmla="*/ 57 w 108"/>
                    <a:gd name="T79" fmla="*/ 287 h 400"/>
                    <a:gd name="T80" fmla="*/ 49 w 108"/>
                    <a:gd name="T81" fmla="*/ 248 h 400"/>
                    <a:gd name="T82" fmla="*/ 43 w 108"/>
                    <a:gd name="T83" fmla="*/ 207 h 400"/>
                    <a:gd name="T84" fmla="*/ 37 w 108"/>
                    <a:gd name="T85" fmla="*/ 156 h 400"/>
                    <a:gd name="T86" fmla="*/ 34 w 108"/>
                    <a:gd name="T87" fmla="*/ 136 h 400"/>
                    <a:gd name="T88" fmla="*/ 28 w 108"/>
                    <a:gd name="T89" fmla="*/ 110 h 400"/>
                    <a:gd name="T90" fmla="*/ 20 w 108"/>
                    <a:gd name="T91" fmla="*/ 81 h 400"/>
                    <a:gd name="T92" fmla="*/ 10 w 108"/>
                    <a:gd name="T93" fmla="*/ 59 h 400"/>
                    <a:gd name="T94" fmla="*/ 6 w 108"/>
                    <a:gd name="T95" fmla="*/ 49 h 4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08" h="400">
                      <a:moveTo>
                        <a:pt x="6" y="49"/>
                      </a:moveTo>
                      <a:lnTo>
                        <a:pt x="2" y="39"/>
                      </a:lnTo>
                      <a:lnTo>
                        <a:pt x="0" y="32"/>
                      </a:lnTo>
                      <a:lnTo>
                        <a:pt x="0" y="24"/>
                      </a:lnTo>
                      <a:lnTo>
                        <a:pt x="0" y="18"/>
                      </a:lnTo>
                      <a:lnTo>
                        <a:pt x="0" y="13"/>
                      </a:lnTo>
                      <a:lnTo>
                        <a:pt x="2" y="8"/>
                      </a:lnTo>
                      <a:lnTo>
                        <a:pt x="6" y="5"/>
                      </a:lnTo>
                      <a:lnTo>
                        <a:pt x="10" y="3"/>
                      </a:lnTo>
                      <a:lnTo>
                        <a:pt x="14" y="1"/>
                      </a:lnTo>
                      <a:lnTo>
                        <a:pt x="20" y="0"/>
                      </a:lnTo>
                      <a:lnTo>
                        <a:pt x="28" y="0"/>
                      </a:lnTo>
                      <a:lnTo>
                        <a:pt x="35" y="1"/>
                      </a:lnTo>
                      <a:lnTo>
                        <a:pt x="45" y="1"/>
                      </a:lnTo>
                      <a:lnTo>
                        <a:pt x="57" y="3"/>
                      </a:lnTo>
                      <a:lnTo>
                        <a:pt x="71" y="5"/>
                      </a:lnTo>
                      <a:lnTo>
                        <a:pt x="84" y="8"/>
                      </a:lnTo>
                      <a:lnTo>
                        <a:pt x="86" y="29"/>
                      </a:lnTo>
                      <a:lnTo>
                        <a:pt x="88" y="47"/>
                      </a:lnTo>
                      <a:lnTo>
                        <a:pt x="88" y="66"/>
                      </a:lnTo>
                      <a:lnTo>
                        <a:pt x="90" y="85"/>
                      </a:lnTo>
                      <a:lnTo>
                        <a:pt x="90" y="103"/>
                      </a:lnTo>
                      <a:lnTo>
                        <a:pt x="92" y="120"/>
                      </a:lnTo>
                      <a:lnTo>
                        <a:pt x="92" y="137"/>
                      </a:lnTo>
                      <a:lnTo>
                        <a:pt x="94" y="154"/>
                      </a:lnTo>
                      <a:lnTo>
                        <a:pt x="96" y="170"/>
                      </a:lnTo>
                      <a:lnTo>
                        <a:pt x="96" y="185"/>
                      </a:lnTo>
                      <a:lnTo>
                        <a:pt x="98" y="198"/>
                      </a:lnTo>
                      <a:lnTo>
                        <a:pt x="98" y="212"/>
                      </a:lnTo>
                      <a:lnTo>
                        <a:pt x="98" y="226"/>
                      </a:lnTo>
                      <a:lnTo>
                        <a:pt x="100" y="239"/>
                      </a:lnTo>
                      <a:lnTo>
                        <a:pt x="100" y="251"/>
                      </a:lnTo>
                      <a:lnTo>
                        <a:pt x="102" y="263"/>
                      </a:lnTo>
                      <a:lnTo>
                        <a:pt x="102" y="273"/>
                      </a:lnTo>
                      <a:lnTo>
                        <a:pt x="102" y="283"/>
                      </a:lnTo>
                      <a:lnTo>
                        <a:pt x="104" y="293"/>
                      </a:lnTo>
                      <a:lnTo>
                        <a:pt x="104" y="302"/>
                      </a:lnTo>
                      <a:lnTo>
                        <a:pt x="104" y="310"/>
                      </a:lnTo>
                      <a:lnTo>
                        <a:pt x="106" y="319"/>
                      </a:lnTo>
                      <a:lnTo>
                        <a:pt x="106" y="326"/>
                      </a:lnTo>
                      <a:lnTo>
                        <a:pt x="106" y="333"/>
                      </a:lnTo>
                      <a:lnTo>
                        <a:pt x="106" y="339"/>
                      </a:lnTo>
                      <a:lnTo>
                        <a:pt x="108" y="344"/>
                      </a:lnTo>
                      <a:lnTo>
                        <a:pt x="108" y="350"/>
                      </a:lnTo>
                      <a:lnTo>
                        <a:pt x="108" y="353"/>
                      </a:lnTo>
                      <a:lnTo>
                        <a:pt x="108" y="356"/>
                      </a:lnTo>
                      <a:lnTo>
                        <a:pt x="108" y="360"/>
                      </a:lnTo>
                      <a:lnTo>
                        <a:pt x="108" y="363"/>
                      </a:lnTo>
                      <a:lnTo>
                        <a:pt x="108" y="365"/>
                      </a:lnTo>
                      <a:lnTo>
                        <a:pt x="108" y="370"/>
                      </a:lnTo>
                      <a:lnTo>
                        <a:pt x="108" y="375"/>
                      </a:lnTo>
                      <a:lnTo>
                        <a:pt x="106" y="380"/>
                      </a:lnTo>
                      <a:lnTo>
                        <a:pt x="106" y="383"/>
                      </a:lnTo>
                      <a:lnTo>
                        <a:pt x="104" y="387"/>
                      </a:lnTo>
                      <a:lnTo>
                        <a:pt x="102" y="390"/>
                      </a:lnTo>
                      <a:lnTo>
                        <a:pt x="100" y="392"/>
                      </a:lnTo>
                      <a:lnTo>
                        <a:pt x="98" y="395"/>
                      </a:lnTo>
                      <a:lnTo>
                        <a:pt x="98" y="397"/>
                      </a:lnTo>
                      <a:lnTo>
                        <a:pt x="96" y="397"/>
                      </a:lnTo>
                      <a:lnTo>
                        <a:pt x="92" y="399"/>
                      </a:lnTo>
                      <a:lnTo>
                        <a:pt x="88" y="400"/>
                      </a:lnTo>
                      <a:lnTo>
                        <a:pt x="84" y="400"/>
                      </a:lnTo>
                      <a:lnTo>
                        <a:pt x="84" y="399"/>
                      </a:lnTo>
                      <a:lnTo>
                        <a:pt x="82" y="399"/>
                      </a:lnTo>
                      <a:lnTo>
                        <a:pt x="82" y="397"/>
                      </a:lnTo>
                      <a:lnTo>
                        <a:pt x="81" y="395"/>
                      </a:lnTo>
                      <a:lnTo>
                        <a:pt x="81" y="392"/>
                      </a:lnTo>
                      <a:lnTo>
                        <a:pt x="79" y="389"/>
                      </a:lnTo>
                      <a:lnTo>
                        <a:pt x="79" y="385"/>
                      </a:lnTo>
                      <a:lnTo>
                        <a:pt x="77" y="380"/>
                      </a:lnTo>
                      <a:lnTo>
                        <a:pt x="77" y="375"/>
                      </a:lnTo>
                      <a:lnTo>
                        <a:pt x="75" y="370"/>
                      </a:lnTo>
                      <a:lnTo>
                        <a:pt x="73" y="363"/>
                      </a:lnTo>
                      <a:lnTo>
                        <a:pt x="73" y="356"/>
                      </a:lnTo>
                      <a:lnTo>
                        <a:pt x="71" y="350"/>
                      </a:lnTo>
                      <a:lnTo>
                        <a:pt x="69" y="341"/>
                      </a:lnTo>
                      <a:lnTo>
                        <a:pt x="69" y="333"/>
                      </a:lnTo>
                      <a:lnTo>
                        <a:pt x="67" y="324"/>
                      </a:lnTo>
                      <a:lnTo>
                        <a:pt x="61" y="305"/>
                      </a:lnTo>
                      <a:lnTo>
                        <a:pt x="57" y="287"/>
                      </a:lnTo>
                      <a:lnTo>
                        <a:pt x="53" y="268"/>
                      </a:lnTo>
                      <a:lnTo>
                        <a:pt x="49" y="248"/>
                      </a:lnTo>
                      <a:lnTo>
                        <a:pt x="45" y="227"/>
                      </a:lnTo>
                      <a:lnTo>
                        <a:pt x="43" y="207"/>
                      </a:lnTo>
                      <a:lnTo>
                        <a:pt x="39" y="166"/>
                      </a:lnTo>
                      <a:lnTo>
                        <a:pt x="37" y="156"/>
                      </a:lnTo>
                      <a:lnTo>
                        <a:pt x="35" y="146"/>
                      </a:lnTo>
                      <a:lnTo>
                        <a:pt x="34" y="136"/>
                      </a:lnTo>
                      <a:lnTo>
                        <a:pt x="32" y="127"/>
                      </a:lnTo>
                      <a:lnTo>
                        <a:pt x="28" y="110"/>
                      </a:lnTo>
                      <a:lnTo>
                        <a:pt x="24" y="95"/>
                      </a:lnTo>
                      <a:lnTo>
                        <a:pt x="20" y="81"/>
                      </a:lnTo>
                      <a:lnTo>
                        <a:pt x="16" y="69"/>
                      </a:lnTo>
                      <a:lnTo>
                        <a:pt x="10" y="59"/>
                      </a:lnTo>
                      <a:lnTo>
                        <a:pt x="6" y="49"/>
                      </a:lnTo>
                      <a:lnTo>
                        <a:pt x="6" y="49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" name="Freeform 75"/>
                <p:cNvSpPr/>
                <p:nvPr/>
              </p:nvSpPr>
              <p:spPr bwMode="auto">
                <a:xfrm>
                  <a:off x="2871788" y="3036888"/>
                  <a:ext cx="420688" cy="271462"/>
                </a:xfrm>
                <a:custGeom>
                  <a:avLst/>
                  <a:gdLst>
                    <a:gd name="T0" fmla="*/ 311 w 531"/>
                    <a:gd name="T1" fmla="*/ 35 h 341"/>
                    <a:gd name="T2" fmla="*/ 335 w 531"/>
                    <a:gd name="T3" fmla="*/ 30 h 341"/>
                    <a:gd name="T4" fmla="*/ 352 w 531"/>
                    <a:gd name="T5" fmla="*/ 25 h 341"/>
                    <a:gd name="T6" fmla="*/ 378 w 531"/>
                    <a:gd name="T7" fmla="*/ 13 h 341"/>
                    <a:gd name="T8" fmla="*/ 392 w 531"/>
                    <a:gd name="T9" fmla="*/ 1 h 341"/>
                    <a:gd name="T10" fmla="*/ 405 w 531"/>
                    <a:gd name="T11" fmla="*/ 0 h 341"/>
                    <a:gd name="T12" fmla="*/ 417 w 531"/>
                    <a:gd name="T13" fmla="*/ 5 h 341"/>
                    <a:gd name="T14" fmla="*/ 446 w 531"/>
                    <a:gd name="T15" fmla="*/ 22 h 341"/>
                    <a:gd name="T16" fmla="*/ 487 w 531"/>
                    <a:gd name="T17" fmla="*/ 51 h 341"/>
                    <a:gd name="T18" fmla="*/ 517 w 531"/>
                    <a:gd name="T19" fmla="*/ 78 h 341"/>
                    <a:gd name="T20" fmla="*/ 529 w 531"/>
                    <a:gd name="T21" fmla="*/ 97 h 341"/>
                    <a:gd name="T22" fmla="*/ 529 w 531"/>
                    <a:gd name="T23" fmla="*/ 112 h 341"/>
                    <a:gd name="T24" fmla="*/ 523 w 531"/>
                    <a:gd name="T25" fmla="*/ 124 h 341"/>
                    <a:gd name="T26" fmla="*/ 511 w 531"/>
                    <a:gd name="T27" fmla="*/ 132 h 341"/>
                    <a:gd name="T28" fmla="*/ 501 w 531"/>
                    <a:gd name="T29" fmla="*/ 141 h 341"/>
                    <a:gd name="T30" fmla="*/ 487 w 531"/>
                    <a:gd name="T31" fmla="*/ 164 h 341"/>
                    <a:gd name="T32" fmla="*/ 470 w 531"/>
                    <a:gd name="T33" fmla="*/ 202 h 341"/>
                    <a:gd name="T34" fmla="*/ 448 w 531"/>
                    <a:gd name="T35" fmla="*/ 253 h 341"/>
                    <a:gd name="T36" fmla="*/ 423 w 531"/>
                    <a:gd name="T37" fmla="*/ 316 h 341"/>
                    <a:gd name="T38" fmla="*/ 358 w 531"/>
                    <a:gd name="T39" fmla="*/ 322 h 341"/>
                    <a:gd name="T40" fmla="*/ 370 w 531"/>
                    <a:gd name="T41" fmla="*/ 271 h 341"/>
                    <a:gd name="T42" fmla="*/ 378 w 531"/>
                    <a:gd name="T43" fmla="*/ 227 h 341"/>
                    <a:gd name="T44" fmla="*/ 386 w 531"/>
                    <a:gd name="T45" fmla="*/ 192 h 341"/>
                    <a:gd name="T46" fmla="*/ 392 w 531"/>
                    <a:gd name="T47" fmla="*/ 163 h 341"/>
                    <a:gd name="T48" fmla="*/ 396 w 531"/>
                    <a:gd name="T49" fmla="*/ 142 h 341"/>
                    <a:gd name="T50" fmla="*/ 394 w 531"/>
                    <a:gd name="T51" fmla="*/ 112 h 341"/>
                    <a:gd name="T52" fmla="*/ 388 w 531"/>
                    <a:gd name="T53" fmla="*/ 93 h 341"/>
                    <a:gd name="T54" fmla="*/ 378 w 531"/>
                    <a:gd name="T55" fmla="*/ 85 h 341"/>
                    <a:gd name="T56" fmla="*/ 360 w 531"/>
                    <a:gd name="T57" fmla="*/ 81 h 341"/>
                    <a:gd name="T58" fmla="*/ 339 w 531"/>
                    <a:gd name="T59" fmla="*/ 85 h 341"/>
                    <a:gd name="T60" fmla="*/ 286 w 531"/>
                    <a:gd name="T61" fmla="*/ 93 h 341"/>
                    <a:gd name="T62" fmla="*/ 229 w 531"/>
                    <a:gd name="T63" fmla="*/ 102 h 341"/>
                    <a:gd name="T64" fmla="*/ 202 w 531"/>
                    <a:gd name="T65" fmla="*/ 107 h 341"/>
                    <a:gd name="T66" fmla="*/ 165 w 531"/>
                    <a:gd name="T67" fmla="*/ 112 h 341"/>
                    <a:gd name="T68" fmla="*/ 120 w 531"/>
                    <a:gd name="T69" fmla="*/ 120 h 341"/>
                    <a:gd name="T70" fmla="*/ 65 w 531"/>
                    <a:gd name="T71" fmla="*/ 129 h 341"/>
                    <a:gd name="T72" fmla="*/ 0 w 531"/>
                    <a:gd name="T73" fmla="*/ 137 h 341"/>
                    <a:gd name="T74" fmla="*/ 26 w 531"/>
                    <a:gd name="T75" fmla="*/ 80 h 341"/>
                    <a:gd name="T76" fmla="*/ 71 w 531"/>
                    <a:gd name="T77" fmla="*/ 74 h 341"/>
                    <a:gd name="T78" fmla="*/ 131 w 531"/>
                    <a:gd name="T79" fmla="*/ 66 h 341"/>
                    <a:gd name="T80" fmla="*/ 196 w 531"/>
                    <a:gd name="T81" fmla="*/ 54 h 341"/>
                    <a:gd name="T82" fmla="*/ 274 w 531"/>
                    <a:gd name="T83" fmla="*/ 42 h 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531" h="341">
                      <a:moveTo>
                        <a:pt x="294" y="41"/>
                      </a:moveTo>
                      <a:lnTo>
                        <a:pt x="304" y="37"/>
                      </a:lnTo>
                      <a:lnTo>
                        <a:pt x="311" y="35"/>
                      </a:lnTo>
                      <a:lnTo>
                        <a:pt x="319" y="34"/>
                      </a:lnTo>
                      <a:lnTo>
                        <a:pt x="327" y="32"/>
                      </a:lnTo>
                      <a:lnTo>
                        <a:pt x="335" y="30"/>
                      </a:lnTo>
                      <a:lnTo>
                        <a:pt x="341" y="29"/>
                      </a:lnTo>
                      <a:lnTo>
                        <a:pt x="347" y="27"/>
                      </a:lnTo>
                      <a:lnTo>
                        <a:pt x="352" y="25"/>
                      </a:lnTo>
                      <a:lnTo>
                        <a:pt x="362" y="20"/>
                      </a:lnTo>
                      <a:lnTo>
                        <a:pt x="370" y="17"/>
                      </a:lnTo>
                      <a:lnTo>
                        <a:pt x="378" y="13"/>
                      </a:lnTo>
                      <a:lnTo>
                        <a:pt x="382" y="10"/>
                      </a:lnTo>
                      <a:lnTo>
                        <a:pt x="386" y="5"/>
                      </a:lnTo>
                      <a:lnTo>
                        <a:pt x="392" y="1"/>
                      </a:lnTo>
                      <a:lnTo>
                        <a:pt x="397" y="0"/>
                      </a:lnTo>
                      <a:lnTo>
                        <a:pt x="401" y="0"/>
                      </a:lnTo>
                      <a:lnTo>
                        <a:pt x="405" y="0"/>
                      </a:lnTo>
                      <a:lnTo>
                        <a:pt x="407" y="0"/>
                      </a:lnTo>
                      <a:lnTo>
                        <a:pt x="411" y="1"/>
                      </a:lnTo>
                      <a:lnTo>
                        <a:pt x="417" y="5"/>
                      </a:lnTo>
                      <a:lnTo>
                        <a:pt x="425" y="10"/>
                      </a:lnTo>
                      <a:lnTo>
                        <a:pt x="435" y="15"/>
                      </a:lnTo>
                      <a:lnTo>
                        <a:pt x="446" y="22"/>
                      </a:lnTo>
                      <a:lnTo>
                        <a:pt x="460" y="30"/>
                      </a:lnTo>
                      <a:lnTo>
                        <a:pt x="474" y="41"/>
                      </a:lnTo>
                      <a:lnTo>
                        <a:pt x="487" y="51"/>
                      </a:lnTo>
                      <a:lnTo>
                        <a:pt x="499" y="61"/>
                      </a:lnTo>
                      <a:lnTo>
                        <a:pt x="509" y="69"/>
                      </a:lnTo>
                      <a:lnTo>
                        <a:pt x="517" y="78"/>
                      </a:lnTo>
                      <a:lnTo>
                        <a:pt x="523" y="85"/>
                      </a:lnTo>
                      <a:lnTo>
                        <a:pt x="527" y="91"/>
                      </a:lnTo>
                      <a:lnTo>
                        <a:pt x="529" y="97"/>
                      </a:lnTo>
                      <a:lnTo>
                        <a:pt x="531" y="102"/>
                      </a:lnTo>
                      <a:lnTo>
                        <a:pt x="531" y="107"/>
                      </a:lnTo>
                      <a:lnTo>
                        <a:pt x="529" y="112"/>
                      </a:lnTo>
                      <a:lnTo>
                        <a:pt x="529" y="115"/>
                      </a:lnTo>
                      <a:lnTo>
                        <a:pt x="527" y="120"/>
                      </a:lnTo>
                      <a:lnTo>
                        <a:pt x="523" y="124"/>
                      </a:lnTo>
                      <a:lnTo>
                        <a:pt x="521" y="127"/>
                      </a:lnTo>
                      <a:lnTo>
                        <a:pt x="517" y="129"/>
                      </a:lnTo>
                      <a:lnTo>
                        <a:pt x="511" y="132"/>
                      </a:lnTo>
                      <a:lnTo>
                        <a:pt x="509" y="134"/>
                      </a:lnTo>
                      <a:lnTo>
                        <a:pt x="505" y="137"/>
                      </a:lnTo>
                      <a:lnTo>
                        <a:pt x="501" y="141"/>
                      </a:lnTo>
                      <a:lnTo>
                        <a:pt x="497" y="147"/>
                      </a:lnTo>
                      <a:lnTo>
                        <a:pt x="493" y="156"/>
                      </a:lnTo>
                      <a:lnTo>
                        <a:pt x="487" y="164"/>
                      </a:lnTo>
                      <a:lnTo>
                        <a:pt x="482" y="176"/>
                      </a:lnTo>
                      <a:lnTo>
                        <a:pt x="476" y="188"/>
                      </a:lnTo>
                      <a:lnTo>
                        <a:pt x="470" y="202"/>
                      </a:lnTo>
                      <a:lnTo>
                        <a:pt x="464" y="217"/>
                      </a:lnTo>
                      <a:lnTo>
                        <a:pt x="456" y="234"/>
                      </a:lnTo>
                      <a:lnTo>
                        <a:pt x="448" y="253"/>
                      </a:lnTo>
                      <a:lnTo>
                        <a:pt x="441" y="273"/>
                      </a:lnTo>
                      <a:lnTo>
                        <a:pt x="433" y="293"/>
                      </a:lnTo>
                      <a:lnTo>
                        <a:pt x="423" y="316"/>
                      </a:lnTo>
                      <a:lnTo>
                        <a:pt x="413" y="341"/>
                      </a:lnTo>
                      <a:lnTo>
                        <a:pt x="354" y="341"/>
                      </a:lnTo>
                      <a:lnTo>
                        <a:pt x="358" y="322"/>
                      </a:lnTo>
                      <a:lnTo>
                        <a:pt x="362" y="304"/>
                      </a:lnTo>
                      <a:lnTo>
                        <a:pt x="366" y="287"/>
                      </a:lnTo>
                      <a:lnTo>
                        <a:pt x="370" y="271"/>
                      </a:lnTo>
                      <a:lnTo>
                        <a:pt x="372" y="256"/>
                      </a:lnTo>
                      <a:lnTo>
                        <a:pt x="376" y="241"/>
                      </a:lnTo>
                      <a:lnTo>
                        <a:pt x="378" y="227"/>
                      </a:lnTo>
                      <a:lnTo>
                        <a:pt x="382" y="214"/>
                      </a:lnTo>
                      <a:lnTo>
                        <a:pt x="384" y="202"/>
                      </a:lnTo>
                      <a:lnTo>
                        <a:pt x="386" y="192"/>
                      </a:lnTo>
                      <a:lnTo>
                        <a:pt x="388" y="181"/>
                      </a:lnTo>
                      <a:lnTo>
                        <a:pt x="390" y="171"/>
                      </a:lnTo>
                      <a:lnTo>
                        <a:pt x="392" y="163"/>
                      </a:lnTo>
                      <a:lnTo>
                        <a:pt x="394" y="154"/>
                      </a:lnTo>
                      <a:lnTo>
                        <a:pt x="396" y="147"/>
                      </a:lnTo>
                      <a:lnTo>
                        <a:pt x="396" y="142"/>
                      </a:lnTo>
                      <a:lnTo>
                        <a:pt x="396" y="130"/>
                      </a:lnTo>
                      <a:lnTo>
                        <a:pt x="396" y="120"/>
                      </a:lnTo>
                      <a:lnTo>
                        <a:pt x="394" y="112"/>
                      </a:lnTo>
                      <a:lnTo>
                        <a:pt x="392" y="105"/>
                      </a:lnTo>
                      <a:lnTo>
                        <a:pt x="390" y="98"/>
                      </a:lnTo>
                      <a:lnTo>
                        <a:pt x="388" y="93"/>
                      </a:lnTo>
                      <a:lnTo>
                        <a:pt x="386" y="88"/>
                      </a:lnTo>
                      <a:lnTo>
                        <a:pt x="382" y="86"/>
                      </a:lnTo>
                      <a:lnTo>
                        <a:pt x="378" y="85"/>
                      </a:lnTo>
                      <a:lnTo>
                        <a:pt x="372" y="83"/>
                      </a:lnTo>
                      <a:lnTo>
                        <a:pt x="368" y="81"/>
                      </a:lnTo>
                      <a:lnTo>
                        <a:pt x="360" y="81"/>
                      </a:lnTo>
                      <a:lnTo>
                        <a:pt x="354" y="81"/>
                      </a:lnTo>
                      <a:lnTo>
                        <a:pt x="347" y="83"/>
                      </a:lnTo>
                      <a:lnTo>
                        <a:pt x="339" y="85"/>
                      </a:lnTo>
                      <a:lnTo>
                        <a:pt x="331" y="86"/>
                      </a:lnTo>
                      <a:lnTo>
                        <a:pt x="309" y="90"/>
                      </a:lnTo>
                      <a:lnTo>
                        <a:pt x="286" y="93"/>
                      </a:lnTo>
                      <a:lnTo>
                        <a:pt x="262" y="97"/>
                      </a:lnTo>
                      <a:lnTo>
                        <a:pt x="237" y="102"/>
                      </a:lnTo>
                      <a:lnTo>
                        <a:pt x="229" y="102"/>
                      </a:lnTo>
                      <a:lnTo>
                        <a:pt x="221" y="103"/>
                      </a:lnTo>
                      <a:lnTo>
                        <a:pt x="212" y="105"/>
                      </a:lnTo>
                      <a:lnTo>
                        <a:pt x="202" y="107"/>
                      </a:lnTo>
                      <a:lnTo>
                        <a:pt x="190" y="108"/>
                      </a:lnTo>
                      <a:lnTo>
                        <a:pt x="178" y="110"/>
                      </a:lnTo>
                      <a:lnTo>
                        <a:pt x="165" y="112"/>
                      </a:lnTo>
                      <a:lnTo>
                        <a:pt x="151" y="115"/>
                      </a:lnTo>
                      <a:lnTo>
                        <a:pt x="135" y="117"/>
                      </a:lnTo>
                      <a:lnTo>
                        <a:pt x="120" y="120"/>
                      </a:lnTo>
                      <a:lnTo>
                        <a:pt x="102" y="122"/>
                      </a:lnTo>
                      <a:lnTo>
                        <a:pt x="82" y="125"/>
                      </a:lnTo>
                      <a:lnTo>
                        <a:pt x="65" y="129"/>
                      </a:lnTo>
                      <a:lnTo>
                        <a:pt x="43" y="130"/>
                      </a:lnTo>
                      <a:lnTo>
                        <a:pt x="22" y="134"/>
                      </a:lnTo>
                      <a:lnTo>
                        <a:pt x="0" y="137"/>
                      </a:lnTo>
                      <a:lnTo>
                        <a:pt x="6" y="81"/>
                      </a:lnTo>
                      <a:lnTo>
                        <a:pt x="14" y="81"/>
                      </a:lnTo>
                      <a:lnTo>
                        <a:pt x="26" y="80"/>
                      </a:lnTo>
                      <a:lnTo>
                        <a:pt x="39" y="78"/>
                      </a:lnTo>
                      <a:lnTo>
                        <a:pt x="53" y="76"/>
                      </a:lnTo>
                      <a:lnTo>
                        <a:pt x="71" y="74"/>
                      </a:lnTo>
                      <a:lnTo>
                        <a:pt x="88" y="73"/>
                      </a:lnTo>
                      <a:lnTo>
                        <a:pt x="110" y="69"/>
                      </a:lnTo>
                      <a:lnTo>
                        <a:pt x="131" y="66"/>
                      </a:lnTo>
                      <a:lnTo>
                        <a:pt x="153" y="61"/>
                      </a:lnTo>
                      <a:lnTo>
                        <a:pt x="174" y="57"/>
                      </a:lnTo>
                      <a:lnTo>
                        <a:pt x="196" y="54"/>
                      </a:lnTo>
                      <a:lnTo>
                        <a:pt x="215" y="51"/>
                      </a:lnTo>
                      <a:lnTo>
                        <a:pt x="255" y="44"/>
                      </a:lnTo>
                      <a:lnTo>
                        <a:pt x="274" y="42"/>
                      </a:lnTo>
                      <a:lnTo>
                        <a:pt x="294" y="41"/>
                      </a:lnTo>
                      <a:lnTo>
                        <a:pt x="294" y="41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1" name="组合 60"/>
            <p:cNvGrpSpPr/>
            <p:nvPr/>
          </p:nvGrpSpPr>
          <p:grpSpPr>
            <a:xfrm>
              <a:off x="3850778" y="4037159"/>
              <a:ext cx="450807" cy="453063"/>
              <a:chOff x="2247291" y="3562582"/>
              <a:chExt cx="450807" cy="453063"/>
            </a:xfrm>
          </p:grpSpPr>
          <p:pic>
            <p:nvPicPr>
              <p:cNvPr id="70" name="图片 69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47291" y="3562582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71" name="组合 70"/>
              <p:cNvGrpSpPr/>
              <p:nvPr/>
            </p:nvGrpSpPr>
            <p:grpSpPr>
              <a:xfrm>
                <a:off x="2335598" y="3658627"/>
                <a:ext cx="274193" cy="260972"/>
                <a:chOff x="2543175" y="2692400"/>
                <a:chExt cx="757238" cy="720725"/>
              </a:xfrm>
              <a:solidFill>
                <a:srgbClr val="FF0000"/>
              </a:solidFill>
            </p:grpSpPr>
            <p:sp>
              <p:nvSpPr>
                <p:cNvPr id="72" name="Freeform 72"/>
                <p:cNvSpPr/>
                <p:nvPr/>
              </p:nvSpPr>
              <p:spPr bwMode="auto">
                <a:xfrm>
                  <a:off x="2728913" y="2692400"/>
                  <a:ext cx="571500" cy="122237"/>
                </a:xfrm>
                <a:custGeom>
                  <a:avLst/>
                  <a:gdLst>
                    <a:gd name="T0" fmla="*/ 718 w 720"/>
                    <a:gd name="T1" fmla="*/ 47 h 153"/>
                    <a:gd name="T2" fmla="*/ 713 w 720"/>
                    <a:gd name="T3" fmla="*/ 51 h 153"/>
                    <a:gd name="T4" fmla="*/ 703 w 720"/>
                    <a:gd name="T5" fmla="*/ 54 h 153"/>
                    <a:gd name="T6" fmla="*/ 687 w 720"/>
                    <a:gd name="T7" fmla="*/ 59 h 153"/>
                    <a:gd name="T8" fmla="*/ 666 w 720"/>
                    <a:gd name="T9" fmla="*/ 64 h 153"/>
                    <a:gd name="T10" fmla="*/ 640 w 720"/>
                    <a:gd name="T11" fmla="*/ 69 h 153"/>
                    <a:gd name="T12" fmla="*/ 609 w 720"/>
                    <a:gd name="T13" fmla="*/ 76 h 153"/>
                    <a:gd name="T14" fmla="*/ 574 w 720"/>
                    <a:gd name="T15" fmla="*/ 83 h 153"/>
                    <a:gd name="T16" fmla="*/ 532 w 720"/>
                    <a:gd name="T17" fmla="*/ 90 h 153"/>
                    <a:gd name="T18" fmla="*/ 487 w 720"/>
                    <a:gd name="T19" fmla="*/ 98 h 153"/>
                    <a:gd name="T20" fmla="*/ 437 w 720"/>
                    <a:gd name="T21" fmla="*/ 107 h 153"/>
                    <a:gd name="T22" fmla="*/ 337 w 720"/>
                    <a:gd name="T23" fmla="*/ 122 h 153"/>
                    <a:gd name="T24" fmla="*/ 255 w 720"/>
                    <a:gd name="T25" fmla="*/ 134 h 153"/>
                    <a:gd name="T26" fmla="*/ 188 w 720"/>
                    <a:gd name="T27" fmla="*/ 142 h 153"/>
                    <a:gd name="T28" fmla="*/ 139 w 720"/>
                    <a:gd name="T29" fmla="*/ 149 h 153"/>
                    <a:gd name="T30" fmla="*/ 106 w 720"/>
                    <a:gd name="T31" fmla="*/ 151 h 153"/>
                    <a:gd name="T32" fmla="*/ 71 w 720"/>
                    <a:gd name="T33" fmla="*/ 149 h 153"/>
                    <a:gd name="T34" fmla="*/ 39 w 720"/>
                    <a:gd name="T35" fmla="*/ 141 h 153"/>
                    <a:gd name="T36" fmla="*/ 18 w 720"/>
                    <a:gd name="T37" fmla="*/ 127 h 153"/>
                    <a:gd name="T38" fmla="*/ 4 w 720"/>
                    <a:gd name="T39" fmla="*/ 112 h 153"/>
                    <a:gd name="T40" fmla="*/ 0 w 720"/>
                    <a:gd name="T41" fmla="*/ 100 h 153"/>
                    <a:gd name="T42" fmla="*/ 6 w 720"/>
                    <a:gd name="T43" fmla="*/ 95 h 153"/>
                    <a:gd name="T44" fmla="*/ 22 w 720"/>
                    <a:gd name="T45" fmla="*/ 91 h 153"/>
                    <a:gd name="T46" fmla="*/ 49 w 720"/>
                    <a:gd name="T47" fmla="*/ 91 h 153"/>
                    <a:gd name="T48" fmla="*/ 102 w 720"/>
                    <a:gd name="T49" fmla="*/ 90 h 153"/>
                    <a:gd name="T50" fmla="*/ 149 w 720"/>
                    <a:gd name="T51" fmla="*/ 86 h 153"/>
                    <a:gd name="T52" fmla="*/ 167 w 720"/>
                    <a:gd name="T53" fmla="*/ 83 h 153"/>
                    <a:gd name="T54" fmla="*/ 190 w 720"/>
                    <a:gd name="T55" fmla="*/ 80 h 153"/>
                    <a:gd name="T56" fmla="*/ 227 w 720"/>
                    <a:gd name="T57" fmla="*/ 73 h 153"/>
                    <a:gd name="T58" fmla="*/ 298 w 720"/>
                    <a:gd name="T59" fmla="*/ 61 h 153"/>
                    <a:gd name="T60" fmla="*/ 399 w 720"/>
                    <a:gd name="T61" fmla="*/ 39 h 153"/>
                    <a:gd name="T62" fmla="*/ 501 w 720"/>
                    <a:gd name="T63" fmla="*/ 20 h 153"/>
                    <a:gd name="T64" fmla="*/ 536 w 720"/>
                    <a:gd name="T65" fmla="*/ 12 h 153"/>
                    <a:gd name="T66" fmla="*/ 566 w 720"/>
                    <a:gd name="T67" fmla="*/ 7 h 153"/>
                    <a:gd name="T68" fmla="*/ 589 w 720"/>
                    <a:gd name="T69" fmla="*/ 1 h 153"/>
                    <a:gd name="T70" fmla="*/ 607 w 720"/>
                    <a:gd name="T71" fmla="*/ 0 h 153"/>
                    <a:gd name="T72" fmla="*/ 619 w 720"/>
                    <a:gd name="T73" fmla="*/ 0 h 153"/>
                    <a:gd name="T74" fmla="*/ 632 w 720"/>
                    <a:gd name="T75" fmla="*/ 0 h 153"/>
                    <a:gd name="T76" fmla="*/ 654 w 720"/>
                    <a:gd name="T77" fmla="*/ 5 h 153"/>
                    <a:gd name="T78" fmla="*/ 683 w 720"/>
                    <a:gd name="T79" fmla="*/ 15 h 153"/>
                    <a:gd name="T80" fmla="*/ 707 w 720"/>
                    <a:gd name="T81" fmla="*/ 25 h 153"/>
                    <a:gd name="T82" fmla="*/ 720 w 720"/>
                    <a:gd name="T83" fmla="*/ 37 h 153"/>
                    <a:gd name="T84" fmla="*/ 720 w 720"/>
                    <a:gd name="T85" fmla="*/ 46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720" h="153">
                      <a:moveTo>
                        <a:pt x="720" y="46"/>
                      </a:moveTo>
                      <a:lnTo>
                        <a:pt x="718" y="46"/>
                      </a:lnTo>
                      <a:lnTo>
                        <a:pt x="718" y="47"/>
                      </a:lnTo>
                      <a:lnTo>
                        <a:pt x="716" y="47"/>
                      </a:lnTo>
                      <a:lnTo>
                        <a:pt x="714" y="49"/>
                      </a:lnTo>
                      <a:lnTo>
                        <a:pt x="713" y="51"/>
                      </a:lnTo>
                      <a:lnTo>
                        <a:pt x="709" y="51"/>
                      </a:lnTo>
                      <a:lnTo>
                        <a:pt x="707" y="52"/>
                      </a:lnTo>
                      <a:lnTo>
                        <a:pt x="703" y="54"/>
                      </a:lnTo>
                      <a:lnTo>
                        <a:pt x="697" y="56"/>
                      </a:lnTo>
                      <a:lnTo>
                        <a:pt x="693" y="58"/>
                      </a:lnTo>
                      <a:lnTo>
                        <a:pt x="687" y="59"/>
                      </a:lnTo>
                      <a:lnTo>
                        <a:pt x="679" y="61"/>
                      </a:lnTo>
                      <a:lnTo>
                        <a:pt x="673" y="63"/>
                      </a:lnTo>
                      <a:lnTo>
                        <a:pt x="666" y="64"/>
                      </a:lnTo>
                      <a:lnTo>
                        <a:pt x="658" y="66"/>
                      </a:lnTo>
                      <a:lnTo>
                        <a:pt x="650" y="68"/>
                      </a:lnTo>
                      <a:lnTo>
                        <a:pt x="640" y="69"/>
                      </a:lnTo>
                      <a:lnTo>
                        <a:pt x="630" y="71"/>
                      </a:lnTo>
                      <a:lnTo>
                        <a:pt x="621" y="73"/>
                      </a:lnTo>
                      <a:lnTo>
                        <a:pt x="609" y="76"/>
                      </a:lnTo>
                      <a:lnTo>
                        <a:pt x="599" y="78"/>
                      </a:lnTo>
                      <a:lnTo>
                        <a:pt x="585" y="80"/>
                      </a:lnTo>
                      <a:lnTo>
                        <a:pt x="574" y="83"/>
                      </a:lnTo>
                      <a:lnTo>
                        <a:pt x="560" y="85"/>
                      </a:lnTo>
                      <a:lnTo>
                        <a:pt x="546" y="86"/>
                      </a:lnTo>
                      <a:lnTo>
                        <a:pt x="532" y="90"/>
                      </a:lnTo>
                      <a:lnTo>
                        <a:pt x="519" y="91"/>
                      </a:lnTo>
                      <a:lnTo>
                        <a:pt x="503" y="95"/>
                      </a:lnTo>
                      <a:lnTo>
                        <a:pt x="487" y="98"/>
                      </a:lnTo>
                      <a:lnTo>
                        <a:pt x="470" y="100"/>
                      </a:lnTo>
                      <a:lnTo>
                        <a:pt x="454" y="103"/>
                      </a:lnTo>
                      <a:lnTo>
                        <a:pt x="437" y="107"/>
                      </a:lnTo>
                      <a:lnTo>
                        <a:pt x="401" y="112"/>
                      </a:lnTo>
                      <a:lnTo>
                        <a:pt x="368" y="117"/>
                      </a:lnTo>
                      <a:lnTo>
                        <a:pt x="337" y="122"/>
                      </a:lnTo>
                      <a:lnTo>
                        <a:pt x="307" y="125"/>
                      </a:lnTo>
                      <a:lnTo>
                        <a:pt x="280" y="131"/>
                      </a:lnTo>
                      <a:lnTo>
                        <a:pt x="255" y="134"/>
                      </a:lnTo>
                      <a:lnTo>
                        <a:pt x="231" y="137"/>
                      </a:lnTo>
                      <a:lnTo>
                        <a:pt x="210" y="141"/>
                      </a:lnTo>
                      <a:lnTo>
                        <a:pt x="188" y="142"/>
                      </a:lnTo>
                      <a:lnTo>
                        <a:pt x="170" y="146"/>
                      </a:lnTo>
                      <a:lnTo>
                        <a:pt x="155" y="148"/>
                      </a:lnTo>
                      <a:lnTo>
                        <a:pt x="139" y="149"/>
                      </a:lnTo>
                      <a:lnTo>
                        <a:pt x="125" y="151"/>
                      </a:lnTo>
                      <a:lnTo>
                        <a:pt x="114" y="151"/>
                      </a:lnTo>
                      <a:lnTo>
                        <a:pt x="106" y="151"/>
                      </a:lnTo>
                      <a:lnTo>
                        <a:pt x="98" y="153"/>
                      </a:lnTo>
                      <a:lnTo>
                        <a:pt x="84" y="151"/>
                      </a:lnTo>
                      <a:lnTo>
                        <a:pt x="71" y="149"/>
                      </a:lnTo>
                      <a:lnTo>
                        <a:pt x="59" y="148"/>
                      </a:lnTo>
                      <a:lnTo>
                        <a:pt x="49" y="144"/>
                      </a:lnTo>
                      <a:lnTo>
                        <a:pt x="39" y="141"/>
                      </a:lnTo>
                      <a:lnTo>
                        <a:pt x="32" y="137"/>
                      </a:lnTo>
                      <a:lnTo>
                        <a:pt x="24" y="132"/>
                      </a:lnTo>
                      <a:lnTo>
                        <a:pt x="18" y="127"/>
                      </a:lnTo>
                      <a:lnTo>
                        <a:pt x="12" y="120"/>
                      </a:lnTo>
                      <a:lnTo>
                        <a:pt x="6" y="115"/>
                      </a:lnTo>
                      <a:lnTo>
                        <a:pt x="4" y="112"/>
                      </a:lnTo>
                      <a:lnTo>
                        <a:pt x="0" y="107"/>
                      </a:lnTo>
                      <a:lnTo>
                        <a:pt x="0" y="103"/>
                      </a:lnTo>
                      <a:lnTo>
                        <a:pt x="0" y="100"/>
                      </a:lnTo>
                      <a:lnTo>
                        <a:pt x="2" y="98"/>
                      </a:lnTo>
                      <a:lnTo>
                        <a:pt x="4" y="97"/>
                      </a:lnTo>
                      <a:lnTo>
                        <a:pt x="6" y="95"/>
                      </a:lnTo>
                      <a:lnTo>
                        <a:pt x="10" y="93"/>
                      </a:lnTo>
                      <a:lnTo>
                        <a:pt x="16" y="91"/>
                      </a:lnTo>
                      <a:lnTo>
                        <a:pt x="22" y="91"/>
                      </a:lnTo>
                      <a:lnTo>
                        <a:pt x="30" y="91"/>
                      </a:lnTo>
                      <a:lnTo>
                        <a:pt x="37" y="91"/>
                      </a:lnTo>
                      <a:lnTo>
                        <a:pt x="49" y="91"/>
                      </a:lnTo>
                      <a:lnTo>
                        <a:pt x="61" y="91"/>
                      </a:lnTo>
                      <a:lnTo>
                        <a:pt x="80" y="90"/>
                      </a:lnTo>
                      <a:lnTo>
                        <a:pt x="102" y="90"/>
                      </a:lnTo>
                      <a:lnTo>
                        <a:pt x="125" y="88"/>
                      </a:lnTo>
                      <a:lnTo>
                        <a:pt x="137" y="88"/>
                      </a:lnTo>
                      <a:lnTo>
                        <a:pt x="149" y="86"/>
                      </a:lnTo>
                      <a:lnTo>
                        <a:pt x="153" y="85"/>
                      </a:lnTo>
                      <a:lnTo>
                        <a:pt x="161" y="83"/>
                      </a:lnTo>
                      <a:lnTo>
                        <a:pt x="167" y="83"/>
                      </a:lnTo>
                      <a:lnTo>
                        <a:pt x="174" y="81"/>
                      </a:lnTo>
                      <a:lnTo>
                        <a:pt x="180" y="80"/>
                      </a:lnTo>
                      <a:lnTo>
                        <a:pt x="190" y="80"/>
                      </a:lnTo>
                      <a:lnTo>
                        <a:pt x="198" y="78"/>
                      </a:lnTo>
                      <a:lnTo>
                        <a:pt x="208" y="76"/>
                      </a:lnTo>
                      <a:lnTo>
                        <a:pt x="227" y="73"/>
                      </a:lnTo>
                      <a:lnTo>
                        <a:pt x="249" y="69"/>
                      </a:lnTo>
                      <a:lnTo>
                        <a:pt x="272" y="66"/>
                      </a:lnTo>
                      <a:lnTo>
                        <a:pt x="298" y="61"/>
                      </a:lnTo>
                      <a:lnTo>
                        <a:pt x="323" y="54"/>
                      </a:lnTo>
                      <a:lnTo>
                        <a:pt x="349" y="49"/>
                      </a:lnTo>
                      <a:lnTo>
                        <a:pt x="399" y="39"/>
                      </a:lnTo>
                      <a:lnTo>
                        <a:pt x="450" y="30"/>
                      </a:lnTo>
                      <a:lnTo>
                        <a:pt x="476" y="25"/>
                      </a:lnTo>
                      <a:lnTo>
                        <a:pt x="501" y="20"/>
                      </a:lnTo>
                      <a:lnTo>
                        <a:pt x="513" y="17"/>
                      </a:lnTo>
                      <a:lnTo>
                        <a:pt x="527" y="13"/>
                      </a:lnTo>
                      <a:lnTo>
                        <a:pt x="536" y="12"/>
                      </a:lnTo>
                      <a:lnTo>
                        <a:pt x="548" y="10"/>
                      </a:lnTo>
                      <a:lnTo>
                        <a:pt x="558" y="8"/>
                      </a:lnTo>
                      <a:lnTo>
                        <a:pt x="566" y="7"/>
                      </a:lnTo>
                      <a:lnTo>
                        <a:pt x="576" y="5"/>
                      </a:lnTo>
                      <a:lnTo>
                        <a:pt x="581" y="3"/>
                      </a:lnTo>
                      <a:lnTo>
                        <a:pt x="589" y="1"/>
                      </a:lnTo>
                      <a:lnTo>
                        <a:pt x="595" y="1"/>
                      </a:lnTo>
                      <a:lnTo>
                        <a:pt x="601" y="0"/>
                      </a:lnTo>
                      <a:lnTo>
                        <a:pt x="607" y="0"/>
                      </a:lnTo>
                      <a:lnTo>
                        <a:pt x="611" y="0"/>
                      </a:lnTo>
                      <a:lnTo>
                        <a:pt x="615" y="0"/>
                      </a:lnTo>
                      <a:lnTo>
                        <a:pt x="619" y="0"/>
                      </a:lnTo>
                      <a:lnTo>
                        <a:pt x="622" y="0"/>
                      </a:lnTo>
                      <a:lnTo>
                        <a:pt x="626" y="0"/>
                      </a:lnTo>
                      <a:lnTo>
                        <a:pt x="632" y="0"/>
                      </a:lnTo>
                      <a:lnTo>
                        <a:pt x="640" y="1"/>
                      </a:lnTo>
                      <a:lnTo>
                        <a:pt x="646" y="3"/>
                      </a:lnTo>
                      <a:lnTo>
                        <a:pt x="654" y="5"/>
                      </a:lnTo>
                      <a:lnTo>
                        <a:pt x="664" y="8"/>
                      </a:lnTo>
                      <a:lnTo>
                        <a:pt x="671" y="10"/>
                      </a:lnTo>
                      <a:lnTo>
                        <a:pt x="683" y="15"/>
                      </a:lnTo>
                      <a:lnTo>
                        <a:pt x="693" y="18"/>
                      </a:lnTo>
                      <a:lnTo>
                        <a:pt x="701" y="22"/>
                      </a:lnTo>
                      <a:lnTo>
                        <a:pt x="707" y="25"/>
                      </a:lnTo>
                      <a:lnTo>
                        <a:pt x="713" y="30"/>
                      </a:lnTo>
                      <a:lnTo>
                        <a:pt x="716" y="34"/>
                      </a:lnTo>
                      <a:lnTo>
                        <a:pt x="720" y="37"/>
                      </a:lnTo>
                      <a:lnTo>
                        <a:pt x="720" y="41"/>
                      </a:lnTo>
                      <a:lnTo>
                        <a:pt x="720" y="46"/>
                      </a:lnTo>
                      <a:lnTo>
                        <a:pt x="720" y="46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" name="Freeform 73"/>
                <p:cNvSpPr/>
                <p:nvPr/>
              </p:nvSpPr>
              <p:spPr bwMode="auto">
                <a:xfrm>
                  <a:off x="2543175" y="2776538"/>
                  <a:ext cx="493713" cy="592137"/>
                </a:xfrm>
                <a:custGeom>
                  <a:avLst/>
                  <a:gdLst>
                    <a:gd name="T0" fmla="*/ 601 w 623"/>
                    <a:gd name="T1" fmla="*/ 32 h 745"/>
                    <a:gd name="T2" fmla="*/ 615 w 623"/>
                    <a:gd name="T3" fmla="*/ 49 h 745"/>
                    <a:gd name="T4" fmla="*/ 623 w 623"/>
                    <a:gd name="T5" fmla="*/ 68 h 745"/>
                    <a:gd name="T6" fmla="*/ 621 w 623"/>
                    <a:gd name="T7" fmla="*/ 90 h 745"/>
                    <a:gd name="T8" fmla="*/ 603 w 623"/>
                    <a:gd name="T9" fmla="*/ 127 h 745"/>
                    <a:gd name="T10" fmla="*/ 580 w 623"/>
                    <a:gd name="T11" fmla="*/ 168 h 745"/>
                    <a:gd name="T12" fmla="*/ 562 w 623"/>
                    <a:gd name="T13" fmla="*/ 199 h 745"/>
                    <a:gd name="T14" fmla="*/ 540 w 623"/>
                    <a:gd name="T15" fmla="*/ 233 h 745"/>
                    <a:gd name="T16" fmla="*/ 515 w 623"/>
                    <a:gd name="T17" fmla="*/ 272 h 745"/>
                    <a:gd name="T18" fmla="*/ 488 w 623"/>
                    <a:gd name="T19" fmla="*/ 316 h 745"/>
                    <a:gd name="T20" fmla="*/ 433 w 623"/>
                    <a:gd name="T21" fmla="*/ 397 h 745"/>
                    <a:gd name="T22" fmla="*/ 362 w 623"/>
                    <a:gd name="T23" fmla="*/ 489 h 745"/>
                    <a:gd name="T24" fmla="*/ 286 w 623"/>
                    <a:gd name="T25" fmla="*/ 569 h 745"/>
                    <a:gd name="T26" fmla="*/ 235 w 623"/>
                    <a:gd name="T27" fmla="*/ 615 h 745"/>
                    <a:gd name="T28" fmla="*/ 198 w 623"/>
                    <a:gd name="T29" fmla="*/ 644 h 745"/>
                    <a:gd name="T30" fmla="*/ 163 w 623"/>
                    <a:gd name="T31" fmla="*/ 669 h 745"/>
                    <a:gd name="T32" fmla="*/ 98 w 623"/>
                    <a:gd name="T33" fmla="*/ 710 h 745"/>
                    <a:gd name="T34" fmla="*/ 61 w 623"/>
                    <a:gd name="T35" fmla="*/ 728 h 745"/>
                    <a:gd name="T36" fmla="*/ 39 w 623"/>
                    <a:gd name="T37" fmla="*/ 737 h 745"/>
                    <a:gd name="T38" fmla="*/ 20 w 623"/>
                    <a:gd name="T39" fmla="*/ 744 h 745"/>
                    <a:gd name="T40" fmla="*/ 8 w 623"/>
                    <a:gd name="T41" fmla="*/ 745 h 745"/>
                    <a:gd name="T42" fmla="*/ 2 w 623"/>
                    <a:gd name="T43" fmla="*/ 742 h 745"/>
                    <a:gd name="T44" fmla="*/ 0 w 623"/>
                    <a:gd name="T45" fmla="*/ 739 h 745"/>
                    <a:gd name="T46" fmla="*/ 2 w 623"/>
                    <a:gd name="T47" fmla="*/ 734 h 745"/>
                    <a:gd name="T48" fmla="*/ 10 w 623"/>
                    <a:gd name="T49" fmla="*/ 725 h 745"/>
                    <a:gd name="T50" fmla="*/ 24 w 623"/>
                    <a:gd name="T51" fmla="*/ 713 h 745"/>
                    <a:gd name="T52" fmla="*/ 41 w 623"/>
                    <a:gd name="T53" fmla="*/ 700 h 745"/>
                    <a:gd name="T54" fmla="*/ 65 w 623"/>
                    <a:gd name="T55" fmla="*/ 684 h 745"/>
                    <a:gd name="T56" fmla="*/ 116 w 623"/>
                    <a:gd name="T57" fmla="*/ 644 h 745"/>
                    <a:gd name="T58" fmla="*/ 173 w 623"/>
                    <a:gd name="T59" fmla="*/ 591 h 745"/>
                    <a:gd name="T60" fmla="*/ 235 w 623"/>
                    <a:gd name="T61" fmla="*/ 530 h 745"/>
                    <a:gd name="T62" fmla="*/ 294 w 623"/>
                    <a:gd name="T63" fmla="*/ 462 h 745"/>
                    <a:gd name="T64" fmla="*/ 353 w 623"/>
                    <a:gd name="T65" fmla="*/ 385 h 745"/>
                    <a:gd name="T66" fmla="*/ 407 w 623"/>
                    <a:gd name="T67" fmla="*/ 306 h 745"/>
                    <a:gd name="T68" fmla="*/ 454 w 623"/>
                    <a:gd name="T69" fmla="*/ 229 h 745"/>
                    <a:gd name="T70" fmla="*/ 493 w 623"/>
                    <a:gd name="T71" fmla="*/ 155 h 745"/>
                    <a:gd name="T72" fmla="*/ 509 w 623"/>
                    <a:gd name="T73" fmla="*/ 122 h 745"/>
                    <a:gd name="T74" fmla="*/ 521 w 623"/>
                    <a:gd name="T75" fmla="*/ 93 h 745"/>
                    <a:gd name="T76" fmla="*/ 529 w 623"/>
                    <a:gd name="T77" fmla="*/ 71 h 745"/>
                    <a:gd name="T78" fmla="*/ 535 w 623"/>
                    <a:gd name="T79" fmla="*/ 53 h 745"/>
                    <a:gd name="T80" fmla="*/ 535 w 623"/>
                    <a:gd name="T81" fmla="*/ 39 h 745"/>
                    <a:gd name="T82" fmla="*/ 533 w 623"/>
                    <a:gd name="T83" fmla="*/ 26 h 745"/>
                    <a:gd name="T84" fmla="*/ 533 w 623"/>
                    <a:gd name="T85" fmla="*/ 10 h 745"/>
                    <a:gd name="T86" fmla="*/ 538 w 623"/>
                    <a:gd name="T87" fmla="*/ 2 h 745"/>
                    <a:gd name="T88" fmla="*/ 552 w 623"/>
                    <a:gd name="T89" fmla="*/ 2 h 745"/>
                    <a:gd name="T90" fmla="*/ 570 w 623"/>
                    <a:gd name="T91" fmla="*/ 10 h 745"/>
                    <a:gd name="T92" fmla="*/ 585 w 623"/>
                    <a:gd name="T93" fmla="*/ 22 h 7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623" h="745">
                      <a:moveTo>
                        <a:pt x="585" y="22"/>
                      </a:moveTo>
                      <a:lnTo>
                        <a:pt x="593" y="27"/>
                      </a:lnTo>
                      <a:lnTo>
                        <a:pt x="601" y="32"/>
                      </a:lnTo>
                      <a:lnTo>
                        <a:pt x="607" y="39"/>
                      </a:lnTo>
                      <a:lnTo>
                        <a:pt x="611" y="44"/>
                      </a:lnTo>
                      <a:lnTo>
                        <a:pt x="615" y="49"/>
                      </a:lnTo>
                      <a:lnTo>
                        <a:pt x="619" y="56"/>
                      </a:lnTo>
                      <a:lnTo>
                        <a:pt x="621" y="61"/>
                      </a:lnTo>
                      <a:lnTo>
                        <a:pt x="623" y="68"/>
                      </a:lnTo>
                      <a:lnTo>
                        <a:pt x="623" y="73"/>
                      </a:lnTo>
                      <a:lnTo>
                        <a:pt x="623" y="82"/>
                      </a:lnTo>
                      <a:lnTo>
                        <a:pt x="621" y="90"/>
                      </a:lnTo>
                      <a:lnTo>
                        <a:pt x="617" y="102"/>
                      </a:lnTo>
                      <a:lnTo>
                        <a:pt x="611" y="114"/>
                      </a:lnTo>
                      <a:lnTo>
                        <a:pt x="603" y="127"/>
                      </a:lnTo>
                      <a:lnTo>
                        <a:pt x="595" y="143"/>
                      </a:lnTo>
                      <a:lnTo>
                        <a:pt x="585" y="160"/>
                      </a:lnTo>
                      <a:lnTo>
                        <a:pt x="580" y="168"/>
                      </a:lnTo>
                      <a:lnTo>
                        <a:pt x="574" y="177"/>
                      </a:lnTo>
                      <a:lnTo>
                        <a:pt x="568" y="187"/>
                      </a:lnTo>
                      <a:lnTo>
                        <a:pt x="562" y="199"/>
                      </a:lnTo>
                      <a:lnTo>
                        <a:pt x="556" y="209"/>
                      </a:lnTo>
                      <a:lnTo>
                        <a:pt x="548" y="221"/>
                      </a:lnTo>
                      <a:lnTo>
                        <a:pt x="540" y="233"/>
                      </a:lnTo>
                      <a:lnTo>
                        <a:pt x="533" y="245"/>
                      </a:lnTo>
                      <a:lnTo>
                        <a:pt x="525" y="258"/>
                      </a:lnTo>
                      <a:lnTo>
                        <a:pt x="515" y="272"/>
                      </a:lnTo>
                      <a:lnTo>
                        <a:pt x="507" y="285"/>
                      </a:lnTo>
                      <a:lnTo>
                        <a:pt x="497" y="301"/>
                      </a:lnTo>
                      <a:lnTo>
                        <a:pt x="488" y="316"/>
                      </a:lnTo>
                      <a:lnTo>
                        <a:pt x="478" y="331"/>
                      </a:lnTo>
                      <a:lnTo>
                        <a:pt x="456" y="363"/>
                      </a:lnTo>
                      <a:lnTo>
                        <a:pt x="433" y="397"/>
                      </a:lnTo>
                      <a:lnTo>
                        <a:pt x="409" y="430"/>
                      </a:lnTo>
                      <a:lnTo>
                        <a:pt x="386" y="460"/>
                      </a:lnTo>
                      <a:lnTo>
                        <a:pt x="362" y="489"/>
                      </a:lnTo>
                      <a:lnTo>
                        <a:pt x="337" y="516"/>
                      </a:lnTo>
                      <a:lnTo>
                        <a:pt x="311" y="543"/>
                      </a:lnTo>
                      <a:lnTo>
                        <a:pt x="286" y="569"/>
                      </a:lnTo>
                      <a:lnTo>
                        <a:pt x="261" y="593"/>
                      </a:lnTo>
                      <a:lnTo>
                        <a:pt x="247" y="603"/>
                      </a:lnTo>
                      <a:lnTo>
                        <a:pt x="235" y="615"/>
                      </a:lnTo>
                      <a:lnTo>
                        <a:pt x="221" y="625"/>
                      </a:lnTo>
                      <a:lnTo>
                        <a:pt x="210" y="635"/>
                      </a:lnTo>
                      <a:lnTo>
                        <a:pt x="198" y="644"/>
                      </a:lnTo>
                      <a:lnTo>
                        <a:pt x="186" y="652"/>
                      </a:lnTo>
                      <a:lnTo>
                        <a:pt x="174" y="661"/>
                      </a:lnTo>
                      <a:lnTo>
                        <a:pt x="163" y="669"/>
                      </a:lnTo>
                      <a:lnTo>
                        <a:pt x="141" y="684"/>
                      </a:lnTo>
                      <a:lnTo>
                        <a:pt x="120" y="698"/>
                      </a:lnTo>
                      <a:lnTo>
                        <a:pt x="98" y="710"/>
                      </a:lnTo>
                      <a:lnTo>
                        <a:pt x="79" y="720"/>
                      </a:lnTo>
                      <a:lnTo>
                        <a:pt x="71" y="723"/>
                      </a:lnTo>
                      <a:lnTo>
                        <a:pt x="61" y="728"/>
                      </a:lnTo>
                      <a:lnTo>
                        <a:pt x="53" y="732"/>
                      </a:lnTo>
                      <a:lnTo>
                        <a:pt x="45" y="735"/>
                      </a:lnTo>
                      <a:lnTo>
                        <a:pt x="39" y="737"/>
                      </a:lnTo>
                      <a:lnTo>
                        <a:pt x="32" y="740"/>
                      </a:lnTo>
                      <a:lnTo>
                        <a:pt x="26" y="742"/>
                      </a:lnTo>
                      <a:lnTo>
                        <a:pt x="20" y="744"/>
                      </a:lnTo>
                      <a:lnTo>
                        <a:pt x="16" y="744"/>
                      </a:lnTo>
                      <a:lnTo>
                        <a:pt x="12" y="745"/>
                      </a:lnTo>
                      <a:lnTo>
                        <a:pt x="8" y="745"/>
                      </a:lnTo>
                      <a:lnTo>
                        <a:pt x="6" y="744"/>
                      </a:lnTo>
                      <a:lnTo>
                        <a:pt x="4" y="744"/>
                      </a:lnTo>
                      <a:lnTo>
                        <a:pt x="2" y="742"/>
                      </a:lnTo>
                      <a:lnTo>
                        <a:pt x="0" y="742"/>
                      </a:lnTo>
                      <a:lnTo>
                        <a:pt x="0" y="740"/>
                      </a:lnTo>
                      <a:lnTo>
                        <a:pt x="0" y="739"/>
                      </a:lnTo>
                      <a:lnTo>
                        <a:pt x="0" y="737"/>
                      </a:lnTo>
                      <a:lnTo>
                        <a:pt x="0" y="735"/>
                      </a:lnTo>
                      <a:lnTo>
                        <a:pt x="2" y="734"/>
                      </a:lnTo>
                      <a:lnTo>
                        <a:pt x="4" y="730"/>
                      </a:lnTo>
                      <a:lnTo>
                        <a:pt x="6" y="728"/>
                      </a:lnTo>
                      <a:lnTo>
                        <a:pt x="10" y="725"/>
                      </a:lnTo>
                      <a:lnTo>
                        <a:pt x="14" y="722"/>
                      </a:lnTo>
                      <a:lnTo>
                        <a:pt x="18" y="718"/>
                      </a:lnTo>
                      <a:lnTo>
                        <a:pt x="24" y="713"/>
                      </a:lnTo>
                      <a:lnTo>
                        <a:pt x="30" y="710"/>
                      </a:lnTo>
                      <a:lnTo>
                        <a:pt x="36" y="705"/>
                      </a:lnTo>
                      <a:lnTo>
                        <a:pt x="41" y="700"/>
                      </a:lnTo>
                      <a:lnTo>
                        <a:pt x="49" y="694"/>
                      </a:lnTo>
                      <a:lnTo>
                        <a:pt x="57" y="689"/>
                      </a:lnTo>
                      <a:lnTo>
                        <a:pt x="65" y="684"/>
                      </a:lnTo>
                      <a:lnTo>
                        <a:pt x="81" y="671"/>
                      </a:lnTo>
                      <a:lnTo>
                        <a:pt x="98" y="657"/>
                      </a:lnTo>
                      <a:lnTo>
                        <a:pt x="116" y="644"/>
                      </a:lnTo>
                      <a:lnTo>
                        <a:pt x="135" y="627"/>
                      </a:lnTo>
                      <a:lnTo>
                        <a:pt x="153" y="610"/>
                      </a:lnTo>
                      <a:lnTo>
                        <a:pt x="173" y="591"/>
                      </a:lnTo>
                      <a:lnTo>
                        <a:pt x="194" y="572"/>
                      </a:lnTo>
                      <a:lnTo>
                        <a:pt x="214" y="552"/>
                      </a:lnTo>
                      <a:lnTo>
                        <a:pt x="235" y="530"/>
                      </a:lnTo>
                      <a:lnTo>
                        <a:pt x="255" y="508"/>
                      </a:lnTo>
                      <a:lnTo>
                        <a:pt x="274" y="486"/>
                      </a:lnTo>
                      <a:lnTo>
                        <a:pt x="294" y="462"/>
                      </a:lnTo>
                      <a:lnTo>
                        <a:pt x="313" y="438"/>
                      </a:lnTo>
                      <a:lnTo>
                        <a:pt x="333" y="413"/>
                      </a:lnTo>
                      <a:lnTo>
                        <a:pt x="353" y="385"/>
                      </a:lnTo>
                      <a:lnTo>
                        <a:pt x="372" y="358"/>
                      </a:lnTo>
                      <a:lnTo>
                        <a:pt x="390" y="331"/>
                      </a:lnTo>
                      <a:lnTo>
                        <a:pt x="407" y="306"/>
                      </a:lnTo>
                      <a:lnTo>
                        <a:pt x="423" y="279"/>
                      </a:lnTo>
                      <a:lnTo>
                        <a:pt x="439" y="253"/>
                      </a:lnTo>
                      <a:lnTo>
                        <a:pt x="454" y="229"/>
                      </a:lnTo>
                      <a:lnTo>
                        <a:pt x="468" y="204"/>
                      </a:lnTo>
                      <a:lnTo>
                        <a:pt x="480" y="178"/>
                      </a:lnTo>
                      <a:lnTo>
                        <a:pt x="493" y="155"/>
                      </a:lnTo>
                      <a:lnTo>
                        <a:pt x="497" y="143"/>
                      </a:lnTo>
                      <a:lnTo>
                        <a:pt x="503" y="133"/>
                      </a:lnTo>
                      <a:lnTo>
                        <a:pt x="509" y="122"/>
                      </a:lnTo>
                      <a:lnTo>
                        <a:pt x="513" y="112"/>
                      </a:lnTo>
                      <a:lnTo>
                        <a:pt x="517" y="102"/>
                      </a:lnTo>
                      <a:lnTo>
                        <a:pt x="521" y="93"/>
                      </a:lnTo>
                      <a:lnTo>
                        <a:pt x="525" y="85"/>
                      </a:lnTo>
                      <a:lnTo>
                        <a:pt x="527" y="78"/>
                      </a:lnTo>
                      <a:lnTo>
                        <a:pt x="529" y="71"/>
                      </a:lnTo>
                      <a:lnTo>
                        <a:pt x="531" y="65"/>
                      </a:lnTo>
                      <a:lnTo>
                        <a:pt x="533" y="58"/>
                      </a:lnTo>
                      <a:lnTo>
                        <a:pt x="535" y="53"/>
                      </a:lnTo>
                      <a:lnTo>
                        <a:pt x="535" y="48"/>
                      </a:lnTo>
                      <a:lnTo>
                        <a:pt x="535" y="44"/>
                      </a:lnTo>
                      <a:lnTo>
                        <a:pt x="535" y="39"/>
                      </a:lnTo>
                      <a:lnTo>
                        <a:pt x="535" y="37"/>
                      </a:lnTo>
                      <a:lnTo>
                        <a:pt x="533" y="31"/>
                      </a:lnTo>
                      <a:lnTo>
                        <a:pt x="533" y="26"/>
                      </a:lnTo>
                      <a:lnTo>
                        <a:pt x="531" y="20"/>
                      </a:lnTo>
                      <a:lnTo>
                        <a:pt x="533" y="15"/>
                      </a:lnTo>
                      <a:lnTo>
                        <a:pt x="533" y="10"/>
                      </a:lnTo>
                      <a:lnTo>
                        <a:pt x="535" y="7"/>
                      </a:lnTo>
                      <a:lnTo>
                        <a:pt x="537" y="3"/>
                      </a:lnTo>
                      <a:lnTo>
                        <a:pt x="538" y="2"/>
                      </a:lnTo>
                      <a:lnTo>
                        <a:pt x="542" y="0"/>
                      </a:lnTo>
                      <a:lnTo>
                        <a:pt x="546" y="0"/>
                      </a:lnTo>
                      <a:lnTo>
                        <a:pt x="552" y="2"/>
                      </a:lnTo>
                      <a:lnTo>
                        <a:pt x="558" y="3"/>
                      </a:lnTo>
                      <a:lnTo>
                        <a:pt x="564" y="7"/>
                      </a:lnTo>
                      <a:lnTo>
                        <a:pt x="570" y="10"/>
                      </a:lnTo>
                      <a:lnTo>
                        <a:pt x="578" y="15"/>
                      </a:lnTo>
                      <a:lnTo>
                        <a:pt x="585" y="22"/>
                      </a:lnTo>
                      <a:lnTo>
                        <a:pt x="585" y="22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" name="Freeform 74"/>
                <p:cNvSpPr/>
                <p:nvPr/>
              </p:nvSpPr>
              <p:spPr bwMode="auto">
                <a:xfrm>
                  <a:off x="2833688" y="3094038"/>
                  <a:ext cx="85725" cy="319087"/>
                </a:xfrm>
                <a:custGeom>
                  <a:avLst/>
                  <a:gdLst>
                    <a:gd name="T0" fmla="*/ 2 w 108"/>
                    <a:gd name="T1" fmla="*/ 39 h 400"/>
                    <a:gd name="T2" fmla="*/ 0 w 108"/>
                    <a:gd name="T3" fmla="*/ 24 h 400"/>
                    <a:gd name="T4" fmla="*/ 0 w 108"/>
                    <a:gd name="T5" fmla="*/ 13 h 400"/>
                    <a:gd name="T6" fmla="*/ 6 w 108"/>
                    <a:gd name="T7" fmla="*/ 5 h 400"/>
                    <a:gd name="T8" fmla="*/ 14 w 108"/>
                    <a:gd name="T9" fmla="*/ 1 h 400"/>
                    <a:gd name="T10" fmla="*/ 28 w 108"/>
                    <a:gd name="T11" fmla="*/ 0 h 400"/>
                    <a:gd name="T12" fmla="*/ 45 w 108"/>
                    <a:gd name="T13" fmla="*/ 1 h 400"/>
                    <a:gd name="T14" fmla="*/ 71 w 108"/>
                    <a:gd name="T15" fmla="*/ 5 h 400"/>
                    <a:gd name="T16" fmla="*/ 86 w 108"/>
                    <a:gd name="T17" fmla="*/ 29 h 400"/>
                    <a:gd name="T18" fmla="*/ 88 w 108"/>
                    <a:gd name="T19" fmla="*/ 66 h 400"/>
                    <a:gd name="T20" fmla="*/ 90 w 108"/>
                    <a:gd name="T21" fmla="*/ 103 h 400"/>
                    <a:gd name="T22" fmla="*/ 92 w 108"/>
                    <a:gd name="T23" fmla="*/ 137 h 400"/>
                    <a:gd name="T24" fmla="*/ 96 w 108"/>
                    <a:gd name="T25" fmla="*/ 170 h 400"/>
                    <a:gd name="T26" fmla="*/ 98 w 108"/>
                    <a:gd name="T27" fmla="*/ 198 h 400"/>
                    <a:gd name="T28" fmla="*/ 98 w 108"/>
                    <a:gd name="T29" fmla="*/ 226 h 400"/>
                    <a:gd name="T30" fmla="*/ 100 w 108"/>
                    <a:gd name="T31" fmla="*/ 251 h 400"/>
                    <a:gd name="T32" fmla="*/ 102 w 108"/>
                    <a:gd name="T33" fmla="*/ 273 h 400"/>
                    <a:gd name="T34" fmla="*/ 104 w 108"/>
                    <a:gd name="T35" fmla="*/ 293 h 400"/>
                    <a:gd name="T36" fmla="*/ 104 w 108"/>
                    <a:gd name="T37" fmla="*/ 310 h 400"/>
                    <a:gd name="T38" fmla="*/ 106 w 108"/>
                    <a:gd name="T39" fmla="*/ 326 h 400"/>
                    <a:gd name="T40" fmla="*/ 106 w 108"/>
                    <a:gd name="T41" fmla="*/ 339 h 400"/>
                    <a:gd name="T42" fmla="*/ 108 w 108"/>
                    <a:gd name="T43" fmla="*/ 350 h 400"/>
                    <a:gd name="T44" fmla="*/ 108 w 108"/>
                    <a:gd name="T45" fmla="*/ 356 h 400"/>
                    <a:gd name="T46" fmla="*/ 108 w 108"/>
                    <a:gd name="T47" fmla="*/ 363 h 400"/>
                    <a:gd name="T48" fmla="*/ 108 w 108"/>
                    <a:gd name="T49" fmla="*/ 370 h 400"/>
                    <a:gd name="T50" fmla="*/ 106 w 108"/>
                    <a:gd name="T51" fmla="*/ 380 h 400"/>
                    <a:gd name="T52" fmla="*/ 104 w 108"/>
                    <a:gd name="T53" fmla="*/ 387 h 400"/>
                    <a:gd name="T54" fmla="*/ 100 w 108"/>
                    <a:gd name="T55" fmla="*/ 392 h 400"/>
                    <a:gd name="T56" fmla="*/ 98 w 108"/>
                    <a:gd name="T57" fmla="*/ 397 h 400"/>
                    <a:gd name="T58" fmla="*/ 92 w 108"/>
                    <a:gd name="T59" fmla="*/ 399 h 400"/>
                    <a:gd name="T60" fmla="*/ 84 w 108"/>
                    <a:gd name="T61" fmla="*/ 400 h 400"/>
                    <a:gd name="T62" fmla="*/ 82 w 108"/>
                    <a:gd name="T63" fmla="*/ 399 h 400"/>
                    <a:gd name="T64" fmla="*/ 81 w 108"/>
                    <a:gd name="T65" fmla="*/ 395 h 400"/>
                    <a:gd name="T66" fmla="*/ 79 w 108"/>
                    <a:gd name="T67" fmla="*/ 389 h 400"/>
                    <a:gd name="T68" fmla="*/ 77 w 108"/>
                    <a:gd name="T69" fmla="*/ 380 h 400"/>
                    <a:gd name="T70" fmla="*/ 75 w 108"/>
                    <a:gd name="T71" fmla="*/ 370 h 400"/>
                    <a:gd name="T72" fmla="*/ 73 w 108"/>
                    <a:gd name="T73" fmla="*/ 356 h 400"/>
                    <a:gd name="T74" fmla="*/ 69 w 108"/>
                    <a:gd name="T75" fmla="*/ 341 h 400"/>
                    <a:gd name="T76" fmla="*/ 67 w 108"/>
                    <a:gd name="T77" fmla="*/ 324 h 400"/>
                    <a:gd name="T78" fmla="*/ 57 w 108"/>
                    <a:gd name="T79" fmla="*/ 287 h 400"/>
                    <a:gd name="T80" fmla="*/ 49 w 108"/>
                    <a:gd name="T81" fmla="*/ 248 h 400"/>
                    <a:gd name="T82" fmla="*/ 43 w 108"/>
                    <a:gd name="T83" fmla="*/ 207 h 400"/>
                    <a:gd name="T84" fmla="*/ 37 w 108"/>
                    <a:gd name="T85" fmla="*/ 156 h 400"/>
                    <a:gd name="T86" fmla="*/ 34 w 108"/>
                    <a:gd name="T87" fmla="*/ 136 h 400"/>
                    <a:gd name="T88" fmla="*/ 28 w 108"/>
                    <a:gd name="T89" fmla="*/ 110 h 400"/>
                    <a:gd name="T90" fmla="*/ 20 w 108"/>
                    <a:gd name="T91" fmla="*/ 81 h 400"/>
                    <a:gd name="T92" fmla="*/ 10 w 108"/>
                    <a:gd name="T93" fmla="*/ 59 h 400"/>
                    <a:gd name="T94" fmla="*/ 6 w 108"/>
                    <a:gd name="T95" fmla="*/ 49 h 4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08" h="400">
                      <a:moveTo>
                        <a:pt x="6" y="49"/>
                      </a:moveTo>
                      <a:lnTo>
                        <a:pt x="2" y="39"/>
                      </a:lnTo>
                      <a:lnTo>
                        <a:pt x="0" y="32"/>
                      </a:lnTo>
                      <a:lnTo>
                        <a:pt x="0" y="24"/>
                      </a:lnTo>
                      <a:lnTo>
                        <a:pt x="0" y="18"/>
                      </a:lnTo>
                      <a:lnTo>
                        <a:pt x="0" y="13"/>
                      </a:lnTo>
                      <a:lnTo>
                        <a:pt x="2" y="8"/>
                      </a:lnTo>
                      <a:lnTo>
                        <a:pt x="6" y="5"/>
                      </a:lnTo>
                      <a:lnTo>
                        <a:pt x="10" y="3"/>
                      </a:lnTo>
                      <a:lnTo>
                        <a:pt x="14" y="1"/>
                      </a:lnTo>
                      <a:lnTo>
                        <a:pt x="20" y="0"/>
                      </a:lnTo>
                      <a:lnTo>
                        <a:pt x="28" y="0"/>
                      </a:lnTo>
                      <a:lnTo>
                        <a:pt x="35" y="1"/>
                      </a:lnTo>
                      <a:lnTo>
                        <a:pt x="45" y="1"/>
                      </a:lnTo>
                      <a:lnTo>
                        <a:pt x="57" y="3"/>
                      </a:lnTo>
                      <a:lnTo>
                        <a:pt x="71" y="5"/>
                      </a:lnTo>
                      <a:lnTo>
                        <a:pt x="84" y="8"/>
                      </a:lnTo>
                      <a:lnTo>
                        <a:pt x="86" y="29"/>
                      </a:lnTo>
                      <a:lnTo>
                        <a:pt x="88" y="47"/>
                      </a:lnTo>
                      <a:lnTo>
                        <a:pt x="88" y="66"/>
                      </a:lnTo>
                      <a:lnTo>
                        <a:pt x="90" y="85"/>
                      </a:lnTo>
                      <a:lnTo>
                        <a:pt x="90" y="103"/>
                      </a:lnTo>
                      <a:lnTo>
                        <a:pt x="92" y="120"/>
                      </a:lnTo>
                      <a:lnTo>
                        <a:pt x="92" y="137"/>
                      </a:lnTo>
                      <a:lnTo>
                        <a:pt x="94" y="154"/>
                      </a:lnTo>
                      <a:lnTo>
                        <a:pt x="96" y="170"/>
                      </a:lnTo>
                      <a:lnTo>
                        <a:pt x="96" y="185"/>
                      </a:lnTo>
                      <a:lnTo>
                        <a:pt x="98" y="198"/>
                      </a:lnTo>
                      <a:lnTo>
                        <a:pt x="98" y="212"/>
                      </a:lnTo>
                      <a:lnTo>
                        <a:pt x="98" y="226"/>
                      </a:lnTo>
                      <a:lnTo>
                        <a:pt x="100" y="239"/>
                      </a:lnTo>
                      <a:lnTo>
                        <a:pt x="100" y="251"/>
                      </a:lnTo>
                      <a:lnTo>
                        <a:pt x="102" y="263"/>
                      </a:lnTo>
                      <a:lnTo>
                        <a:pt x="102" y="273"/>
                      </a:lnTo>
                      <a:lnTo>
                        <a:pt x="102" y="283"/>
                      </a:lnTo>
                      <a:lnTo>
                        <a:pt x="104" y="293"/>
                      </a:lnTo>
                      <a:lnTo>
                        <a:pt x="104" y="302"/>
                      </a:lnTo>
                      <a:lnTo>
                        <a:pt x="104" y="310"/>
                      </a:lnTo>
                      <a:lnTo>
                        <a:pt x="106" y="319"/>
                      </a:lnTo>
                      <a:lnTo>
                        <a:pt x="106" y="326"/>
                      </a:lnTo>
                      <a:lnTo>
                        <a:pt x="106" y="333"/>
                      </a:lnTo>
                      <a:lnTo>
                        <a:pt x="106" y="339"/>
                      </a:lnTo>
                      <a:lnTo>
                        <a:pt x="108" y="344"/>
                      </a:lnTo>
                      <a:lnTo>
                        <a:pt x="108" y="350"/>
                      </a:lnTo>
                      <a:lnTo>
                        <a:pt x="108" y="353"/>
                      </a:lnTo>
                      <a:lnTo>
                        <a:pt x="108" y="356"/>
                      </a:lnTo>
                      <a:lnTo>
                        <a:pt x="108" y="360"/>
                      </a:lnTo>
                      <a:lnTo>
                        <a:pt x="108" y="363"/>
                      </a:lnTo>
                      <a:lnTo>
                        <a:pt x="108" y="365"/>
                      </a:lnTo>
                      <a:lnTo>
                        <a:pt x="108" y="370"/>
                      </a:lnTo>
                      <a:lnTo>
                        <a:pt x="108" y="375"/>
                      </a:lnTo>
                      <a:lnTo>
                        <a:pt x="106" y="380"/>
                      </a:lnTo>
                      <a:lnTo>
                        <a:pt x="106" y="383"/>
                      </a:lnTo>
                      <a:lnTo>
                        <a:pt x="104" y="387"/>
                      </a:lnTo>
                      <a:lnTo>
                        <a:pt x="102" y="390"/>
                      </a:lnTo>
                      <a:lnTo>
                        <a:pt x="100" y="392"/>
                      </a:lnTo>
                      <a:lnTo>
                        <a:pt x="98" y="395"/>
                      </a:lnTo>
                      <a:lnTo>
                        <a:pt x="98" y="397"/>
                      </a:lnTo>
                      <a:lnTo>
                        <a:pt x="96" y="397"/>
                      </a:lnTo>
                      <a:lnTo>
                        <a:pt x="92" y="399"/>
                      </a:lnTo>
                      <a:lnTo>
                        <a:pt x="88" y="400"/>
                      </a:lnTo>
                      <a:lnTo>
                        <a:pt x="84" y="400"/>
                      </a:lnTo>
                      <a:lnTo>
                        <a:pt x="84" y="399"/>
                      </a:lnTo>
                      <a:lnTo>
                        <a:pt x="82" y="399"/>
                      </a:lnTo>
                      <a:lnTo>
                        <a:pt x="82" y="397"/>
                      </a:lnTo>
                      <a:lnTo>
                        <a:pt x="81" y="395"/>
                      </a:lnTo>
                      <a:lnTo>
                        <a:pt x="81" y="392"/>
                      </a:lnTo>
                      <a:lnTo>
                        <a:pt x="79" y="389"/>
                      </a:lnTo>
                      <a:lnTo>
                        <a:pt x="79" y="385"/>
                      </a:lnTo>
                      <a:lnTo>
                        <a:pt x="77" y="380"/>
                      </a:lnTo>
                      <a:lnTo>
                        <a:pt x="77" y="375"/>
                      </a:lnTo>
                      <a:lnTo>
                        <a:pt x="75" y="370"/>
                      </a:lnTo>
                      <a:lnTo>
                        <a:pt x="73" y="363"/>
                      </a:lnTo>
                      <a:lnTo>
                        <a:pt x="73" y="356"/>
                      </a:lnTo>
                      <a:lnTo>
                        <a:pt x="71" y="350"/>
                      </a:lnTo>
                      <a:lnTo>
                        <a:pt x="69" y="341"/>
                      </a:lnTo>
                      <a:lnTo>
                        <a:pt x="69" y="333"/>
                      </a:lnTo>
                      <a:lnTo>
                        <a:pt x="67" y="324"/>
                      </a:lnTo>
                      <a:lnTo>
                        <a:pt x="61" y="305"/>
                      </a:lnTo>
                      <a:lnTo>
                        <a:pt x="57" y="287"/>
                      </a:lnTo>
                      <a:lnTo>
                        <a:pt x="53" y="268"/>
                      </a:lnTo>
                      <a:lnTo>
                        <a:pt x="49" y="248"/>
                      </a:lnTo>
                      <a:lnTo>
                        <a:pt x="45" y="227"/>
                      </a:lnTo>
                      <a:lnTo>
                        <a:pt x="43" y="207"/>
                      </a:lnTo>
                      <a:lnTo>
                        <a:pt x="39" y="166"/>
                      </a:lnTo>
                      <a:lnTo>
                        <a:pt x="37" y="156"/>
                      </a:lnTo>
                      <a:lnTo>
                        <a:pt x="35" y="146"/>
                      </a:lnTo>
                      <a:lnTo>
                        <a:pt x="34" y="136"/>
                      </a:lnTo>
                      <a:lnTo>
                        <a:pt x="32" y="127"/>
                      </a:lnTo>
                      <a:lnTo>
                        <a:pt x="28" y="110"/>
                      </a:lnTo>
                      <a:lnTo>
                        <a:pt x="24" y="95"/>
                      </a:lnTo>
                      <a:lnTo>
                        <a:pt x="20" y="81"/>
                      </a:lnTo>
                      <a:lnTo>
                        <a:pt x="16" y="69"/>
                      </a:lnTo>
                      <a:lnTo>
                        <a:pt x="10" y="59"/>
                      </a:lnTo>
                      <a:lnTo>
                        <a:pt x="6" y="49"/>
                      </a:lnTo>
                      <a:lnTo>
                        <a:pt x="6" y="49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2" name="组合 61"/>
            <p:cNvGrpSpPr/>
            <p:nvPr/>
          </p:nvGrpSpPr>
          <p:grpSpPr>
            <a:xfrm>
              <a:off x="3405646" y="4037159"/>
              <a:ext cx="450807" cy="453063"/>
              <a:chOff x="2247291" y="3562582"/>
              <a:chExt cx="450807" cy="453063"/>
            </a:xfrm>
          </p:grpSpPr>
          <p:pic>
            <p:nvPicPr>
              <p:cNvPr id="66" name="图片 6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47291" y="3562582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67" name="组合 66"/>
              <p:cNvGrpSpPr/>
              <p:nvPr/>
            </p:nvGrpSpPr>
            <p:grpSpPr>
              <a:xfrm>
                <a:off x="2335598" y="3658628"/>
                <a:ext cx="274193" cy="244877"/>
                <a:chOff x="2543175" y="2692400"/>
                <a:chExt cx="757238" cy="676275"/>
              </a:xfrm>
              <a:solidFill>
                <a:srgbClr val="FF0000"/>
              </a:solidFill>
            </p:grpSpPr>
            <p:sp>
              <p:nvSpPr>
                <p:cNvPr id="68" name="Freeform 72"/>
                <p:cNvSpPr/>
                <p:nvPr/>
              </p:nvSpPr>
              <p:spPr bwMode="auto">
                <a:xfrm>
                  <a:off x="2728913" y="2692400"/>
                  <a:ext cx="571500" cy="122237"/>
                </a:xfrm>
                <a:custGeom>
                  <a:avLst/>
                  <a:gdLst>
                    <a:gd name="T0" fmla="*/ 718 w 720"/>
                    <a:gd name="T1" fmla="*/ 47 h 153"/>
                    <a:gd name="T2" fmla="*/ 713 w 720"/>
                    <a:gd name="T3" fmla="*/ 51 h 153"/>
                    <a:gd name="T4" fmla="*/ 703 w 720"/>
                    <a:gd name="T5" fmla="*/ 54 h 153"/>
                    <a:gd name="T6" fmla="*/ 687 w 720"/>
                    <a:gd name="T7" fmla="*/ 59 h 153"/>
                    <a:gd name="T8" fmla="*/ 666 w 720"/>
                    <a:gd name="T9" fmla="*/ 64 h 153"/>
                    <a:gd name="T10" fmla="*/ 640 w 720"/>
                    <a:gd name="T11" fmla="*/ 69 h 153"/>
                    <a:gd name="T12" fmla="*/ 609 w 720"/>
                    <a:gd name="T13" fmla="*/ 76 h 153"/>
                    <a:gd name="T14" fmla="*/ 574 w 720"/>
                    <a:gd name="T15" fmla="*/ 83 h 153"/>
                    <a:gd name="T16" fmla="*/ 532 w 720"/>
                    <a:gd name="T17" fmla="*/ 90 h 153"/>
                    <a:gd name="T18" fmla="*/ 487 w 720"/>
                    <a:gd name="T19" fmla="*/ 98 h 153"/>
                    <a:gd name="T20" fmla="*/ 437 w 720"/>
                    <a:gd name="T21" fmla="*/ 107 h 153"/>
                    <a:gd name="T22" fmla="*/ 337 w 720"/>
                    <a:gd name="T23" fmla="*/ 122 h 153"/>
                    <a:gd name="T24" fmla="*/ 255 w 720"/>
                    <a:gd name="T25" fmla="*/ 134 h 153"/>
                    <a:gd name="T26" fmla="*/ 188 w 720"/>
                    <a:gd name="T27" fmla="*/ 142 h 153"/>
                    <a:gd name="T28" fmla="*/ 139 w 720"/>
                    <a:gd name="T29" fmla="*/ 149 h 153"/>
                    <a:gd name="T30" fmla="*/ 106 w 720"/>
                    <a:gd name="T31" fmla="*/ 151 h 153"/>
                    <a:gd name="T32" fmla="*/ 71 w 720"/>
                    <a:gd name="T33" fmla="*/ 149 h 153"/>
                    <a:gd name="T34" fmla="*/ 39 w 720"/>
                    <a:gd name="T35" fmla="*/ 141 h 153"/>
                    <a:gd name="T36" fmla="*/ 18 w 720"/>
                    <a:gd name="T37" fmla="*/ 127 h 153"/>
                    <a:gd name="T38" fmla="*/ 4 w 720"/>
                    <a:gd name="T39" fmla="*/ 112 h 153"/>
                    <a:gd name="T40" fmla="*/ 0 w 720"/>
                    <a:gd name="T41" fmla="*/ 100 h 153"/>
                    <a:gd name="T42" fmla="*/ 6 w 720"/>
                    <a:gd name="T43" fmla="*/ 95 h 153"/>
                    <a:gd name="T44" fmla="*/ 22 w 720"/>
                    <a:gd name="T45" fmla="*/ 91 h 153"/>
                    <a:gd name="T46" fmla="*/ 49 w 720"/>
                    <a:gd name="T47" fmla="*/ 91 h 153"/>
                    <a:gd name="T48" fmla="*/ 102 w 720"/>
                    <a:gd name="T49" fmla="*/ 90 h 153"/>
                    <a:gd name="T50" fmla="*/ 149 w 720"/>
                    <a:gd name="T51" fmla="*/ 86 h 153"/>
                    <a:gd name="T52" fmla="*/ 167 w 720"/>
                    <a:gd name="T53" fmla="*/ 83 h 153"/>
                    <a:gd name="T54" fmla="*/ 190 w 720"/>
                    <a:gd name="T55" fmla="*/ 80 h 153"/>
                    <a:gd name="T56" fmla="*/ 227 w 720"/>
                    <a:gd name="T57" fmla="*/ 73 h 153"/>
                    <a:gd name="T58" fmla="*/ 298 w 720"/>
                    <a:gd name="T59" fmla="*/ 61 h 153"/>
                    <a:gd name="T60" fmla="*/ 399 w 720"/>
                    <a:gd name="T61" fmla="*/ 39 h 153"/>
                    <a:gd name="T62" fmla="*/ 501 w 720"/>
                    <a:gd name="T63" fmla="*/ 20 h 153"/>
                    <a:gd name="T64" fmla="*/ 536 w 720"/>
                    <a:gd name="T65" fmla="*/ 12 h 153"/>
                    <a:gd name="T66" fmla="*/ 566 w 720"/>
                    <a:gd name="T67" fmla="*/ 7 h 153"/>
                    <a:gd name="T68" fmla="*/ 589 w 720"/>
                    <a:gd name="T69" fmla="*/ 1 h 153"/>
                    <a:gd name="T70" fmla="*/ 607 w 720"/>
                    <a:gd name="T71" fmla="*/ 0 h 153"/>
                    <a:gd name="T72" fmla="*/ 619 w 720"/>
                    <a:gd name="T73" fmla="*/ 0 h 153"/>
                    <a:gd name="T74" fmla="*/ 632 w 720"/>
                    <a:gd name="T75" fmla="*/ 0 h 153"/>
                    <a:gd name="T76" fmla="*/ 654 w 720"/>
                    <a:gd name="T77" fmla="*/ 5 h 153"/>
                    <a:gd name="T78" fmla="*/ 683 w 720"/>
                    <a:gd name="T79" fmla="*/ 15 h 153"/>
                    <a:gd name="T80" fmla="*/ 707 w 720"/>
                    <a:gd name="T81" fmla="*/ 25 h 153"/>
                    <a:gd name="T82" fmla="*/ 720 w 720"/>
                    <a:gd name="T83" fmla="*/ 37 h 153"/>
                    <a:gd name="T84" fmla="*/ 720 w 720"/>
                    <a:gd name="T85" fmla="*/ 46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720" h="153">
                      <a:moveTo>
                        <a:pt x="720" y="46"/>
                      </a:moveTo>
                      <a:lnTo>
                        <a:pt x="718" y="46"/>
                      </a:lnTo>
                      <a:lnTo>
                        <a:pt x="718" y="47"/>
                      </a:lnTo>
                      <a:lnTo>
                        <a:pt x="716" y="47"/>
                      </a:lnTo>
                      <a:lnTo>
                        <a:pt x="714" y="49"/>
                      </a:lnTo>
                      <a:lnTo>
                        <a:pt x="713" y="51"/>
                      </a:lnTo>
                      <a:lnTo>
                        <a:pt x="709" y="51"/>
                      </a:lnTo>
                      <a:lnTo>
                        <a:pt x="707" y="52"/>
                      </a:lnTo>
                      <a:lnTo>
                        <a:pt x="703" y="54"/>
                      </a:lnTo>
                      <a:lnTo>
                        <a:pt x="697" y="56"/>
                      </a:lnTo>
                      <a:lnTo>
                        <a:pt x="693" y="58"/>
                      </a:lnTo>
                      <a:lnTo>
                        <a:pt x="687" y="59"/>
                      </a:lnTo>
                      <a:lnTo>
                        <a:pt x="679" y="61"/>
                      </a:lnTo>
                      <a:lnTo>
                        <a:pt x="673" y="63"/>
                      </a:lnTo>
                      <a:lnTo>
                        <a:pt x="666" y="64"/>
                      </a:lnTo>
                      <a:lnTo>
                        <a:pt x="658" y="66"/>
                      </a:lnTo>
                      <a:lnTo>
                        <a:pt x="650" y="68"/>
                      </a:lnTo>
                      <a:lnTo>
                        <a:pt x="640" y="69"/>
                      </a:lnTo>
                      <a:lnTo>
                        <a:pt x="630" y="71"/>
                      </a:lnTo>
                      <a:lnTo>
                        <a:pt x="621" y="73"/>
                      </a:lnTo>
                      <a:lnTo>
                        <a:pt x="609" y="76"/>
                      </a:lnTo>
                      <a:lnTo>
                        <a:pt x="599" y="78"/>
                      </a:lnTo>
                      <a:lnTo>
                        <a:pt x="585" y="80"/>
                      </a:lnTo>
                      <a:lnTo>
                        <a:pt x="574" y="83"/>
                      </a:lnTo>
                      <a:lnTo>
                        <a:pt x="560" y="85"/>
                      </a:lnTo>
                      <a:lnTo>
                        <a:pt x="546" y="86"/>
                      </a:lnTo>
                      <a:lnTo>
                        <a:pt x="532" y="90"/>
                      </a:lnTo>
                      <a:lnTo>
                        <a:pt x="519" y="91"/>
                      </a:lnTo>
                      <a:lnTo>
                        <a:pt x="503" y="95"/>
                      </a:lnTo>
                      <a:lnTo>
                        <a:pt x="487" y="98"/>
                      </a:lnTo>
                      <a:lnTo>
                        <a:pt x="470" y="100"/>
                      </a:lnTo>
                      <a:lnTo>
                        <a:pt x="454" y="103"/>
                      </a:lnTo>
                      <a:lnTo>
                        <a:pt x="437" y="107"/>
                      </a:lnTo>
                      <a:lnTo>
                        <a:pt x="401" y="112"/>
                      </a:lnTo>
                      <a:lnTo>
                        <a:pt x="368" y="117"/>
                      </a:lnTo>
                      <a:lnTo>
                        <a:pt x="337" y="122"/>
                      </a:lnTo>
                      <a:lnTo>
                        <a:pt x="307" y="125"/>
                      </a:lnTo>
                      <a:lnTo>
                        <a:pt x="280" y="131"/>
                      </a:lnTo>
                      <a:lnTo>
                        <a:pt x="255" y="134"/>
                      </a:lnTo>
                      <a:lnTo>
                        <a:pt x="231" y="137"/>
                      </a:lnTo>
                      <a:lnTo>
                        <a:pt x="210" y="141"/>
                      </a:lnTo>
                      <a:lnTo>
                        <a:pt x="188" y="142"/>
                      </a:lnTo>
                      <a:lnTo>
                        <a:pt x="170" y="146"/>
                      </a:lnTo>
                      <a:lnTo>
                        <a:pt x="155" y="148"/>
                      </a:lnTo>
                      <a:lnTo>
                        <a:pt x="139" y="149"/>
                      </a:lnTo>
                      <a:lnTo>
                        <a:pt x="125" y="151"/>
                      </a:lnTo>
                      <a:lnTo>
                        <a:pt x="114" y="151"/>
                      </a:lnTo>
                      <a:lnTo>
                        <a:pt x="106" y="151"/>
                      </a:lnTo>
                      <a:lnTo>
                        <a:pt x="98" y="153"/>
                      </a:lnTo>
                      <a:lnTo>
                        <a:pt x="84" y="151"/>
                      </a:lnTo>
                      <a:lnTo>
                        <a:pt x="71" y="149"/>
                      </a:lnTo>
                      <a:lnTo>
                        <a:pt x="59" y="148"/>
                      </a:lnTo>
                      <a:lnTo>
                        <a:pt x="49" y="144"/>
                      </a:lnTo>
                      <a:lnTo>
                        <a:pt x="39" y="141"/>
                      </a:lnTo>
                      <a:lnTo>
                        <a:pt x="32" y="137"/>
                      </a:lnTo>
                      <a:lnTo>
                        <a:pt x="24" y="132"/>
                      </a:lnTo>
                      <a:lnTo>
                        <a:pt x="18" y="127"/>
                      </a:lnTo>
                      <a:lnTo>
                        <a:pt x="12" y="120"/>
                      </a:lnTo>
                      <a:lnTo>
                        <a:pt x="6" y="115"/>
                      </a:lnTo>
                      <a:lnTo>
                        <a:pt x="4" y="112"/>
                      </a:lnTo>
                      <a:lnTo>
                        <a:pt x="0" y="107"/>
                      </a:lnTo>
                      <a:lnTo>
                        <a:pt x="0" y="103"/>
                      </a:lnTo>
                      <a:lnTo>
                        <a:pt x="0" y="100"/>
                      </a:lnTo>
                      <a:lnTo>
                        <a:pt x="2" y="98"/>
                      </a:lnTo>
                      <a:lnTo>
                        <a:pt x="4" y="97"/>
                      </a:lnTo>
                      <a:lnTo>
                        <a:pt x="6" y="95"/>
                      </a:lnTo>
                      <a:lnTo>
                        <a:pt x="10" y="93"/>
                      </a:lnTo>
                      <a:lnTo>
                        <a:pt x="16" y="91"/>
                      </a:lnTo>
                      <a:lnTo>
                        <a:pt x="22" y="91"/>
                      </a:lnTo>
                      <a:lnTo>
                        <a:pt x="30" y="91"/>
                      </a:lnTo>
                      <a:lnTo>
                        <a:pt x="37" y="91"/>
                      </a:lnTo>
                      <a:lnTo>
                        <a:pt x="49" y="91"/>
                      </a:lnTo>
                      <a:lnTo>
                        <a:pt x="61" y="91"/>
                      </a:lnTo>
                      <a:lnTo>
                        <a:pt x="80" y="90"/>
                      </a:lnTo>
                      <a:lnTo>
                        <a:pt x="102" y="90"/>
                      </a:lnTo>
                      <a:lnTo>
                        <a:pt x="125" y="88"/>
                      </a:lnTo>
                      <a:lnTo>
                        <a:pt x="137" y="88"/>
                      </a:lnTo>
                      <a:lnTo>
                        <a:pt x="149" y="86"/>
                      </a:lnTo>
                      <a:lnTo>
                        <a:pt x="153" y="85"/>
                      </a:lnTo>
                      <a:lnTo>
                        <a:pt x="161" y="83"/>
                      </a:lnTo>
                      <a:lnTo>
                        <a:pt x="167" y="83"/>
                      </a:lnTo>
                      <a:lnTo>
                        <a:pt x="174" y="81"/>
                      </a:lnTo>
                      <a:lnTo>
                        <a:pt x="180" y="80"/>
                      </a:lnTo>
                      <a:lnTo>
                        <a:pt x="190" y="80"/>
                      </a:lnTo>
                      <a:lnTo>
                        <a:pt x="198" y="78"/>
                      </a:lnTo>
                      <a:lnTo>
                        <a:pt x="208" y="76"/>
                      </a:lnTo>
                      <a:lnTo>
                        <a:pt x="227" y="73"/>
                      </a:lnTo>
                      <a:lnTo>
                        <a:pt x="249" y="69"/>
                      </a:lnTo>
                      <a:lnTo>
                        <a:pt x="272" y="66"/>
                      </a:lnTo>
                      <a:lnTo>
                        <a:pt x="298" y="61"/>
                      </a:lnTo>
                      <a:lnTo>
                        <a:pt x="323" y="54"/>
                      </a:lnTo>
                      <a:lnTo>
                        <a:pt x="349" y="49"/>
                      </a:lnTo>
                      <a:lnTo>
                        <a:pt x="399" y="39"/>
                      </a:lnTo>
                      <a:lnTo>
                        <a:pt x="450" y="30"/>
                      </a:lnTo>
                      <a:lnTo>
                        <a:pt x="476" y="25"/>
                      </a:lnTo>
                      <a:lnTo>
                        <a:pt x="501" y="20"/>
                      </a:lnTo>
                      <a:lnTo>
                        <a:pt x="513" y="17"/>
                      </a:lnTo>
                      <a:lnTo>
                        <a:pt x="527" y="13"/>
                      </a:lnTo>
                      <a:lnTo>
                        <a:pt x="536" y="12"/>
                      </a:lnTo>
                      <a:lnTo>
                        <a:pt x="548" y="10"/>
                      </a:lnTo>
                      <a:lnTo>
                        <a:pt x="558" y="8"/>
                      </a:lnTo>
                      <a:lnTo>
                        <a:pt x="566" y="7"/>
                      </a:lnTo>
                      <a:lnTo>
                        <a:pt x="576" y="5"/>
                      </a:lnTo>
                      <a:lnTo>
                        <a:pt x="581" y="3"/>
                      </a:lnTo>
                      <a:lnTo>
                        <a:pt x="589" y="1"/>
                      </a:lnTo>
                      <a:lnTo>
                        <a:pt x="595" y="1"/>
                      </a:lnTo>
                      <a:lnTo>
                        <a:pt x="601" y="0"/>
                      </a:lnTo>
                      <a:lnTo>
                        <a:pt x="607" y="0"/>
                      </a:lnTo>
                      <a:lnTo>
                        <a:pt x="611" y="0"/>
                      </a:lnTo>
                      <a:lnTo>
                        <a:pt x="615" y="0"/>
                      </a:lnTo>
                      <a:lnTo>
                        <a:pt x="619" y="0"/>
                      </a:lnTo>
                      <a:lnTo>
                        <a:pt x="622" y="0"/>
                      </a:lnTo>
                      <a:lnTo>
                        <a:pt x="626" y="0"/>
                      </a:lnTo>
                      <a:lnTo>
                        <a:pt x="632" y="0"/>
                      </a:lnTo>
                      <a:lnTo>
                        <a:pt x="640" y="1"/>
                      </a:lnTo>
                      <a:lnTo>
                        <a:pt x="646" y="3"/>
                      </a:lnTo>
                      <a:lnTo>
                        <a:pt x="654" y="5"/>
                      </a:lnTo>
                      <a:lnTo>
                        <a:pt x="664" y="8"/>
                      </a:lnTo>
                      <a:lnTo>
                        <a:pt x="671" y="10"/>
                      </a:lnTo>
                      <a:lnTo>
                        <a:pt x="683" y="15"/>
                      </a:lnTo>
                      <a:lnTo>
                        <a:pt x="693" y="18"/>
                      </a:lnTo>
                      <a:lnTo>
                        <a:pt x="701" y="22"/>
                      </a:lnTo>
                      <a:lnTo>
                        <a:pt x="707" y="25"/>
                      </a:lnTo>
                      <a:lnTo>
                        <a:pt x="713" y="30"/>
                      </a:lnTo>
                      <a:lnTo>
                        <a:pt x="716" y="34"/>
                      </a:lnTo>
                      <a:lnTo>
                        <a:pt x="720" y="37"/>
                      </a:lnTo>
                      <a:lnTo>
                        <a:pt x="720" y="41"/>
                      </a:lnTo>
                      <a:lnTo>
                        <a:pt x="720" y="46"/>
                      </a:lnTo>
                      <a:lnTo>
                        <a:pt x="720" y="46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" name="Freeform 73"/>
                <p:cNvSpPr/>
                <p:nvPr/>
              </p:nvSpPr>
              <p:spPr bwMode="auto">
                <a:xfrm>
                  <a:off x="2543175" y="2776538"/>
                  <a:ext cx="493713" cy="592137"/>
                </a:xfrm>
                <a:custGeom>
                  <a:avLst/>
                  <a:gdLst>
                    <a:gd name="T0" fmla="*/ 601 w 623"/>
                    <a:gd name="T1" fmla="*/ 32 h 745"/>
                    <a:gd name="T2" fmla="*/ 615 w 623"/>
                    <a:gd name="T3" fmla="*/ 49 h 745"/>
                    <a:gd name="T4" fmla="*/ 623 w 623"/>
                    <a:gd name="T5" fmla="*/ 68 h 745"/>
                    <a:gd name="T6" fmla="*/ 621 w 623"/>
                    <a:gd name="T7" fmla="*/ 90 h 745"/>
                    <a:gd name="T8" fmla="*/ 603 w 623"/>
                    <a:gd name="T9" fmla="*/ 127 h 745"/>
                    <a:gd name="T10" fmla="*/ 580 w 623"/>
                    <a:gd name="T11" fmla="*/ 168 h 745"/>
                    <a:gd name="T12" fmla="*/ 562 w 623"/>
                    <a:gd name="T13" fmla="*/ 199 h 745"/>
                    <a:gd name="T14" fmla="*/ 540 w 623"/>
                    <a:gd name="T15" fmla="*/ 233 h 745"/>
                    <a:gd name="T16" fmla="*/ 515 w 623"/>
                    <a:gd name="T17" fmla="*/ 272 h 745"/>
                    <a:gd name="T18" fmla="*/ 488 w 623"/>
                    <a:gd name="T19" fmla="*/ 316 h 745"/>
                    <a:gd name="T20" fmla="*/ 433 w 623"/>
                    <a:gd name="T21" fmla="*/ 397 h 745"/>
                    <a:gd name="T22" fmla="*/ 362 w 623"/>
                    <a:gd name="T23" fmla="*/ 489 h 745"/>
                    <a:gd name="T24" fmla="*/ 286 w 623"/>
                    <a:gd name="T25" fmla="*/ 569 h 745"/>
                    <a:gd name="T26" fmla="*/ 235 w 623"/>
                    <a:gd name="T27" fmla="*/ 615 h 745"/>
                    <a:gd name="T28" fmla="*/ 198 w 623"/>
                    <a:gd name="T29" fmla="*/ 644 h 745"/>
                    <a:gd name="T30" fmla="*/ 163 w 623"/>
                    <a:gd name="T31" fmla="*/ 669 h 745"/>
                    <a:gd name="T32" fmla="*/ 98 w 623"/>
                    <a:gd name="T33" fmla="*/ 710 h 745"/>
                    <a:gd name="T34" fmla="*/ 61 w 623"/>
                    <a:gd name="T35" fmla="*/ 728 h 745"/>
                    <a:gd name="T36" fmla="*/ 39 w 623"/>
                    <a:gd name="T37" fmla="*/ 737 h 745"/>
                    <a:gd name="T38" fmla="*/ 20 w 623"/>
                    <a:gd name="T39" fmla="*/ 744 h 745"/>
                    <a:gd name="T40" fmla="*/ 8 w 623"/>
                    <a:gd name="T41" fmla="*/ 745 h 745"/>
                    <a:gd name="T42" fmla="*/ 2 w 623"/>
                    <a:gd name="T43" fmla="*/ 742 h 745"/>
                    <a:gd name="T44" fmla="*/ 0 w 623"/>
                    <a:gd name="T45" fmla="*/ 739 h 745"/>
                    <a:gd name="T46" fmla="*/ 2 w 623"/>
                    <a:gd name="T47" fmla="*/ 734 h 745"/>
                    <a:gd name="T48" fmla="*/ 10 w 623"/>
                    <a:gd name="T49" fmla="*/ 725 h 745"/>
                    <a:gd name="T50" fmla="*/ 24 w 623"/>
                    <a:gd name="T51" fmla="*/ 713 h 745"/>
                    <a:gd name="T52" fmla="*/ 41 w 623"/>
                    <a:gd name="T53" fmla="*/ 700 h 745"/>
                    <a:gd name="T54" fmla="*/ 65 w 623"/>
                    <a:gd name="T55" fmla="*/ 684 h 745"/>
                    <a:gd name="T56" fmla="*/ 116 w 623"/>
                    <a:gd name="T57" fmla="*/ 644 h 745"/>
                    <a:gd name="T58" fmla="*/ 173 w 623"/>
                    <a:gd name="T59" fmla="*/ 591 h 745"/>
                    <a:gd name="T60" fmla="*/ 235 w 623"/>
                    <a:gd name="T61" fmla="*/ 530 h 745"/>
                    <a:gd name="T62" fmla="*/ 294 w 623"/>
                    <a:gd name="T63" fmla="*/ 462 h 745"/>
                    <a:gd name="T64" fmla="*/ 353 w 623"/>
                    <a:gd name="T65" fmla="*/ 385 h 745"/>
                    <a:gd name="T66" fmla="*/ 407 w 623"/>
                    <a:gd name="T67" fmla="*/ 306 h 745"/>
                    <a:gd name="T68" fmla="*/ 454 w 623"/>
                    <a:gd name="T69" fmla="*/ 229 h 745"/>
                    <a:gd name="T70" fmla="*/ 493 w 623"/>
                    <a:gd name="T71" fmla="*/ 155 h 745"/>
                    <a:gd name="T72" fmla="*/ 509 w 623"/>
                    <a:gd name="T73" fmla="*/ 122 h 745"/>
                    <a:gd name="T74" fmla="*/ 521 w 623"/>
                    <a:gd name="T75" fmla="*/ 93 h 745"/>
                    <a:gd name="T76" fmla="*/ 529 w 623"/>
                    <a:gd name="T77" fmla="*/ 71 h 745"/>
                    <a:gd name="T78" fmla="*/ 535 w 623"/>
                    <a:gd name="T79" fmla="*/ 53 h 745"/>
                    <a:gd name="T80" fmla="*/ 535 w 623"/>
                    <a:gd name="T81" fmla="*/ 39 h 745"/>
                    <a:gd name="T82" fmla="*/ 533 w 623"/>
                    <a:gd name="T83" fmla="*/ 26 h 745"/>
                    <a:gd name="T84" fmla="*/ 533 w 623"/>
                    <a:gd name="T85" fmla="*/ 10 h 745"/>
                    <a:gd name="T86" fmla="*/ 538 w 623"/>
                    <a:gd name="T87" fmla="*/ 2 h 745"/>
                    <a:gd name="T88" fmla="*/ 552 w 623"/>
                    <a:gd name="T89" fmla="*/ 2 h 745"/>
                    <a:gd name="T90" fmla="*/ 570 w 623"/>
                    <a:gd name="T91" fmla="*/ 10 h 745"/>
                    <a:gd name="T92" fmla="*/ 585 w 623"/>
                    <a:gd name="T93" fmla="*/ 22 h 7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623" h="745">
                      <a:moveTo>
                        <a:pt x="585" y="22"/>
                      </a:moveTo>
                      <a:lnTo>
                        <a:pt x="593" y="27"/>
                      </a:lnTo>
                      <a:lnTo>
                        <a:pt x="601" y="32"/>
                      </a:lnTo>
                      <a:lnTo>
                        <a:pt x="607" y="39"/>
                      </a:lnTo>
                      <a:lnTo>
                        <a:pt x="611" y="44"/>
                      </a:lnTo>
                      <a:lnTo>
                        <a:pt x="615" y="49"/>
                      </a:lnTo>
                      <a:lnTo>
                        <a:pt x="619" y="56"/>
                      </a:lnTo>
                      <a:lnTo>
                        <a:pt x="621" y="61"/>
                      </a:lnTo>
                      <a:lnTo>
                        <a:pt x="623" y="68"/>
                      </a:lnTo>
                      <a:lnTo>
                        <a:pt x="623" y="73"/>
                      </a:lnTo>
                      <a:lnTo>
                        <a:pt x="623" y="82"/>
                      </a:lnTo>
                      <a:lnTo>
                        <a:pt x="621" y="90"/>
                      </a:lnTo>
                      <a:lnTo>
                        <a:pt x="617" y="102"/>
                      </a:lnTo>
                      <a:lnTo>
                        <a:pt x="611" y="114"/>
                      </a:lnTo>
                      <a:lnTo>
                        <a:pt x="603" y="127"/>
                      </a:lnTo>
                      <a:lnTo>
                        <a:pt x="595" y="143"/>
                      </a:lnTo>
                      <a:lnTo>
                        <a:pt x="585" y="160"/>
                      </a:lnTo>
                      <a:lnTo>
                        <a:pt x="580" y="168"/>
                      </a:lnTo>
                      <a:lnTo>
                        <a:pt x="574" y="177"/>
                      </a:lnTo>
                      <a:lnTo>
                        <a:pt x="568" y="187"/>
                      </a:lnTo>
                      <a:lnTo>
                        <a:pt x="562" y="199"/>
                      </a:lnTo>
                      <a:lnTo>
                        <a:pt x="556" y="209"/>
                      </a:lnTo>
                      <a:lnTo>
                        <a:pt x="548" y="221"/>
                      </a:lnTo>
                      <a:lnTo>
                        <a:pt x="540" y="233"/>
                      </a:lnTo>
                      <a:lnTo>
                        <a:pt x="533" y="245"/>
                      </a:lnTo>
                      <a:lnTo>
                        <a:pt x="525" y="258"/>
                      </a:lnTo>
                      <a:lnTo>
                        <a:pt x="515" y="272"/>
                      </a:lnTo>
                      <a:lnTo>
                        <a:pt x="507" y="285"/>
                      </a:lnTo>
                      <a:lnTo>
                        <a:pt x="497" y="301"/>
                      </a:lnTo>
                      <a:lnTo>
                        <a:pt x="488" y="316"/>
                      </a:lnTo>
                      <a:lnTo>
                        <a:pt x="478" y="331"/>
                      </a:lnTo>
                      <a:lnTo>
                        <a:pt x="456" y="363"/>
                      </a:lnTo>
                      <a:lnTo>
                        <a:pt x="433" y="397"/>
                      </a:lnTo>
                      <a:lnTo>
                        <a:pt x="409" y="430"/>
                      </a:lnTo>
                      <a:lnTo>
                        <a:pt x="386" y="460"/>
                      </a:lnTo>
                      <a:lnTo>
                        <a:pt x="362" y="489"/>
                      </a:lnTo>
                      <a:lnTo>
                        <a:pt x="337" y="516"/>
                      </a:lnTo>
                      <a:lnTo>
                        <a:pt x="311" y="543"/>
                      </a:lnTo>
                      <a:lnTo>
                        <a:pt x="286" y="569"/>
                      </a:lnTo>
                      <a:lnTo>
                        <a:pt x="261" y="593"/>
                      </a:lnTo>
                      <a:lnTo>
                        <a:pt x="247" y="603"/>
                      </a:lnTo>
                      <a:lnTo>
                        <a:pt x="235" y="615"/>
                      </a:lnTo>
                      <a:lnTo>
                        <a:pt x="221" y="625"/>
                      </a:lnTo>
                      <a:lnTo>
                        <a:pt x="210" y="635"/>
                      </a:lnTo>
                      <a:lnTo>
                        <a:pt x="198" y="644"/>
                      </a:lnTo>
                      <a:lnTo>
                        <a:pt x="186" y="652"/>
                      </a:lnTo>
                      <a:lnTo>
                        <a:pt x="174" y="661"/>
                      </a:lnTo>
                      <a:lnTo>
                        <a:pt x="163" y="669"/>
                      </a:lnTo>
                      <a:lnTo>
                        <a:pt x="141" y="684"/>
                      </a:lnTo>
                      <a:lnTo>
                        <a:pt x="120" y="698"/>
                      </a:lnTo>
                      <a:lnTo>
                        <a:pt x="98" y="710"/>
                      </a:lnTo>
                      <a:lnTo>
                        <a:pt x="79" y="720"/>
                      </a:lnTo>
                      <a:lnTo>
                        <a:pt x="71" y="723"/>
                      </a:lnTo>
                      <a:lnTo>
                        <a:pt x="61" y="728"/>
                      </a:lnTo>
                      <a:lnTo>
                        <a:pt x="53" y="732"/>
                      </a:lnTo>
                      <a:lnTo>
                        <a:pt x="45" y="735"/>
                      </a:lnTo>
                      <a:lnTo>
                        <a:pt x="39" y="737"/>
                      </a:lnTo>
                      <a:lnTo>
                        <a:pt x="32" y="740"/>
                      </a:lnTo>
                      <a:lnTo>
                        <a:pt x="26" y="742"/>
                      </a:lnTo>
                      <a:lnTo>
                        <a:pt x="20" y="744"/>
                      </a:lnTo>
                      <a:lnTo>
                        <a:pt x="16" y="744"/>
                      </a:lnTo>
                      <a:lnTo>
                        <a:pt x="12" y="745"/>
                      </a:lnTo>
                      <a:lnTo>
                        <a:pt x="8" y="745"/>
                      </a:lnTo>
                      <a:lnTo>
                        <a:pt x="6" y="744"/>
                      </a:lnTo>
                      <a:lnTo>
                        <a:pt x="4" y="744"/>
                      </a:lnTo>
                      <a:lnTo>
                        <a:pt x="2" y="742"/>
                      </a:lnTo>
                      <a:lnTo>
                        <a:pt x="0" y="742"/>
                      </a:lnTo>
                      <a:lnTo>
                        <a:pt x="0" y="740"/>
                      </a:lnTo>
                      <a:lnTo>
                        <a:pt x="0" y="739"/>
                      </a:lnTo>
                      <a:lnTo>
                        <a:pt x="0" y="737"/>
                      </a:lnTo>
                      <a:lnTo>
                        <a:pt x="0" y="735"/>
                      </a:lnTo>
                      <a:lnTo>
                        <a:pt x="2" y="734"/>
                      </a:lnTo>
                      <a:lnTo>
                        <a:pt x="4" y="730"/>
                      </a:lnTo>
                      <a:lnTo>
                        <a:pt x="6" y="728"/>
                      </a:lnTo>
                      <a:lnTo>
                        <a:pt x="10" y="725"/>
                      </a:lnTo>
                      <a:lnTo>
                        <a:pt x="14" y="722"/>
                      </a:lnTo>
                      <a:lnTo>
                        <a:pt x="18" y="718"/>
                      </a:lnTo>
                      <a:lnTo>
                        <a:pt x="24" y="713"/>
                      </a:lnTo>
                      <a:lnTo>
                        <a:pt x="30" y="710"/>
                      </a:lnTo>
                      <a:lnTo>
                        <a:pt x="36" y="705"/>
                      </a:lnTo>
                      <a:lnTo>
                        <a:pt x="41" y="700"/>
                      </a:lnTo>
                      <a:lnTo>
                        <a:pt x="49" y="694"/>
                      </a:lnTo>
                      <a:lnTo>
                        <a:pt x="57" y="689"/>
                      </a:lnTo>
                      <a:lnTo>
                        <a:pt x="65" y="684"/>
                      </a:lnTo>
                      <a:lnTo>
                        <a:pt x="81" y="671"/>
                      </a:lnTo>
                      <a:lnTo>
                        <a:pt x="98" y="657"/>
                      </a:lnTo>
                      <a:lnTo>
                        <a:pt x="116" y="644"/>
                      </a:lnTo>
                      <a:lnTo>
                        <a:pt x="135" y="627"/>
                      </a:lnTo>
                      <a:lnTo>
                        <a:pt x="153" y="610"/>
                      </a:lnTo>
                      <a:lnTo>
                        <a:pt x="173" y="591"/>
                      </a:lnTo>
                      <a:lnTo>
                        <a:pt x="194" y="572"/>
                      </a:lnTo>
                      <a:lnTo>
                        <a:pt x="214" y="552"/>
                      </a:lnTo>
                      <a:lnTo>
                        <a:pt x="235" y="530"/>
                      </a:lnTo>
                      <a:lnTo>
                        <a:pt x="255" y="508"/>
                      </a:lnTo>
                      <a:lnTo>
                        <a:pt x="274" y="486"/>
                      </a:lnTo>
                      <a:lnTo>
                        <a:pt x="294" y="462"/>
                      </a:lnTo>
                      <a:lnTo>
                        <a:pt x="313" y="438"/>
                      </a:lnTo>
                      <a:lnTo>
                        <a:pt x="333" y="413"/>
                      </a:lnTo>
                      <a:lnTo>
                        <a:pt x="353" y="385"/>
                      </a:lnTo>
                      <a:lnTo>
                        <a:pt x="372" y="358"/>
                      </a:lnTo>
                      <a:lnTo>
                        <a:pt x="390" y="331"/>
                      </a:lnTo>
                      <a:lnTo>
                        <a:pt x="407" y="306"/>
                      </a:lnTo>
                      <a:lnTo>
                        <a:pt x="423" y="279"/>
                      </a:lnTo>
                      <a:lnTo>
                        <a:pt x="439" y="253"/>
                      </a:lnTo>
                      <a:lnTo>
                        <a:pt x="454" y="229"/>
                      </a:lnTo>
                      <a:lnTo>
                        <a:pt x="468" y="204"/>
                      </a:lnTo>
                      <a:lnTo>
                        <a:pt x="480" y="178"/>
                      </a:lnTo>
                      <a:lnTo>
                        <a:pt x="493" y="155"/>
                      </a:lnTo>
                      <a:lnTo>
                        <a:pt x="497" y="143"/>
                      </a:lnTo>
                      <a:lnTo>
                        <a:pt x="503" y="133"/>
                      </a:lnTo>
                      <a:lnTo>
                        <a:pt x="509" y="122"/>
                      </a:lnTo>
                      <a:lnTo>
                        <a:pt x="513" y="112"/>
                      </a:lnTo>
                      <a:lnTo>
                        <a:pt x="517" y="102"/>
                      </a:lnTo>
                      <a:lnTo>
                        <a:pt x="521" y="93"/>
                      </a:lnTo>
                      <a:lnTo>
                        <a:pt x="525" y="85"/>
                      </a:lnTo>
                      <a:lnTo>
                        <a:pt x="527" y="78"/>
                      </a:lnTo>
                      <a:lnTo>
                        <a:pt x="529" y="71"/>
                      </a:lnTo>
                      <a:lnTo>
                        <a:pt x="531" y="65"/>
                      </a:lnTo>
                      <a:lnTo>
                        <a:pt x="533" y="58"/>
                      </a:lnTo>
                      <a:lnTo>
                        <a:pt x="535" y="53"/>
                      </a:lnTo>
                      <a:lnTo>
                        <a:pt x="535" y="48"/>
                      </a:lnTo>
                      <a:lnTo>
                        <a:pt x="535" y="44"/>
                      </a:lnTo>
                      <a:lnTo>
                        <a:pt x="535" y="39"/>
                      </a:lnTo>
                      <a:lnTo>
                        <a:pt x="535" y="37"/>
                      </a:lnTo>
                      <a:lnTo>
                        <a:pt x="533" y="31"/>
                      </a:lnTo>
                      <a:lnTo>
                        <a:pt x="533" y="26"/>
                      </a:lnTo>
                      <a:lnTo>
                        <a:pt x="531" y="20"/>
                      </a:lnTo>
                      <a:lnTo>
                        <a:pt x="533" y="15"/>
                      </a:lnTo>
                      <a:lnTo>
                        <a:pt x="533" y="10"/>
                      </a:lnTo>
                      <a:lnTo>
                        <a:pt x="535" y="7"/>
                      </a:lnTo>
                      <a:lnTo>
                        <a:pt x="537" y="3"/>
                      </a:lnTo>
                      <a:lnTo>
                        <a:pt x="538" y="2"/>
                      </a:lnTo>
                      <a:lnTo>
                        <a:pt x="542" y="0"/>
                      </a:lnTo>
                      <a:lnTo>
                        <a:pt x="546" y="0"/>
                      </a:lnTo>
                      <a:lnTo>
                        <a:pt x="552" y="2"/>
                      </a:lnTo>
                      <a:lnTo>
                        <a:pt x="558" y="3"/>
                      </a:lnTo>
                      <a:lnTo>
                        <a:pt x="564" y="7"/>
                      </a:lnTo>
                      <a:lnTo>
                        <a:pt x="570" y="10"/>
                      </a:lnTo>
                      <a:lnTo>
                        <a:pt x="578" y="15"/>
                      </a:lnTo>
                      <a:lnTo>
                        <a:pt x="585" y="22"/>
                      </a:lnTo>
                      <a:lnTo>
                        <a:pt x="585" y="22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3" name="组合 62"/>
            <p:cNvGrpSpPr/>
            <p:nvPr/>
          </p:nvGrpSpPr>
          <p:grpSpPr>
            <a:xfrm>
              <a:off x="2960514" y="4037159"/>
              <a:ext cx="450807" cy="453063"/>
              <a:chOff x="2247291" y="3562582"/>
              <a:chExt cx="450807" cy="453063"/>
            </a:xfrm>
          </p:grpSpPr>
          <p:pic>
            <p:nvPicPr>
              <p:cNvPr id="64" name="图片 6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47291" y="3562582"/>
                <a:ext cx="450807" cy="453063"/>
              </a:xfrm>
              <a:prstGeom prst="rect">
                <a:avLst/>
              </a:prstGeom>
            </p:spPr>
          </p:pic>
          <p:sp>
            <p:nvSpPr>
              <p:cNvPr id="65" name="Freeform 72"/>
              <p:cNvSpPr/>
              <p:nvPr/>
            </p:nvSpPr>
            <p:spPr bwMode="auto">
              <a:xfrm>
                <a:off x="2402853" y="3658636"/>
                <a:ext cx="206938" cy="44262"/>
              </a:xfrm>
              <a:custGeom>
                <a:avLst/>
                <a:gdLst>
                  <a:gd name="T0" fmla="*/ 718 w 720"/>
                  <a:gd name="T1" fmla="*/ 47 h 153"/>
                  <a:gd name="T2" fmla="*/ 713 w 720"/>
                  <a:gd name="T3" fmla="*/ 51 h 153"/>
                  <a:gd name="T4" fmla="*/ 703 w 720"/>
                  <a:gd name="T5" fmla="*/ 54 h 153"/>
                  <a:gd name="T6" fmla="*/ 687 w 720"/>
                  <a:gd name="T7" fmla="*/ 59 h 153"/>
                  <a:gd name="T8" fmla="*/ 666 w 720"/>
                  <a:gd name="T9" fmla="*/ 64 h 153"/>
                  <a:gd name="T10" fmla="*/ 640 w 720"/>
                  <a:gd name="T11" fmla="*/ 69 h 153"/>
                  <a:gd name="T12" fmla="*/ 609 w 720"/>
                  <a:gd name="T13" fmla="*/ 76 h 153"/>
                  <a:gd name="T14" fmla="*/ 574 w 720"/>
                  <a:gd name="T15" fmla="*/ 83 h 153"/>
                  <a:gd name="T16" fmla="*/ 532 w 720"/>
                  <a:gd name="T17" fmla="*/ 90 h 153"/>
                  <a:gd name="T18" fmla="*/ 487 w 720"/>
                  <a:gd name="T19" fmla="*/ 98 h 153"/>
                  <a:gd name="T20" fmla="*/ 437 w 720"/>
                  <a:gd name="T21" fmla="*/ 107 h 153"/>
                  <a:gd name="T22" fmla="*/ 337 w 720"/>
                  <a:gd name="T23" fmla="*/ 122 h 153"/>
                  <a:gd name="T24" fmla="*/ 255 w 720"/>
                  <a:gd name="T25" fmla="*/ 134 h 153"/>
                  <a:gd name="T26" fmla="*/ 188 w 720"/>
                  <a:gd name="T27" fmla="*/ 142 h 153"/>
                  <a:gd name="T28" fmla="*/ 139 w 720"/>
                  <a:gd name="T29" fmla="*/ 149 h 153"/>
                  <a:gd name="T30" fmla="*/ 106 w 720"/>
                  <a:gd name="T31" fmla="*/ 151 h 153"/>
                  <a:gd name="T32" fmla="*/ 71 w 720"/>
                  <a:gd name="T33" fmla="*/ 149 h 153"/>
                  <a:gd name="T34" fmla="*/ 39 w 720"/>
                  <a:gd name="T35" fmla="*/ 141 h 153"/>
                  <a:gd name="T36" fmla="*/ 18 w 720"/>
                  <a:gd name="T37" fmla="*/ 127 h 153"/>
                  <a:gd name="T38" fmla="*/ 4 w 720"/>
                  <a:gd name="T39" fmla="*/ 112 h 153"/>
                  <a:gd name="T40" fmla="*/ 0 w 720"/>
                  <a:gd name="T41" fmla="*/ 100 h 153"/>
                  <a:gd name="T42" fmla="*/ 6 w 720"/>
                  <a:gd name="T43" fmla="*/ 95 h 153"/>
                  <a:gd name="T44" fmla="*/ 22 w 720"/>
                  <a:gd name="T45" fmla="*/ 91 h 153"/>
                  <a:gd name="T46" fmla="*/ 49 w 720"/>
                  <a:gd name="T47" fmla="*/ 91 h 153"/>
                  <a:gd name="T48" fmla="*/ 102 w 720"/>
                  <a:gd name="T49" fmla="*/ 90 h 153"/>
                  <a:gd name="T50" fmla="*/ 149 w 720"/>
                  <a:gd name="T51" fmla="*/ 86 h 153"/>
                  <a:gd name="T52" fmla="*/ 167 w 720"/>
                  <a:gd name="T53" fmla="*/ 83 h 153"/>
                  <a:gd name="T54" fmla="*/ 190 w 720"/>
                  <a:gd name="T55" fmla="*/ 80 h 153"/>
                  <a:gd name="T56" fmla="*/ 227 w 720"/>
                  <a:gd name="T57" fmla="*/ 73 h 153"/>
                  <a:gd name="T58" fmla="*/ 298 w 720"/>
                  <a:gd name="T59" fmla="*/ 61 h 153"/>
                  <a:gd name="T60" fmla="*/ 399 w 720"/>
                  <a:gd name="T61" fmla="*/ 39 h 153"/>
                  <a:gd name="T62" fmla="*/ 501 w 720"/>
                  <a:gd name="T63" fmla="*/ 20 h 153"/>
                  <a:gd name="T64" fmla="*/ 536 w 720"/>
                  <a:gd name="T65" fmla="*/ 12 h 153"/>
                  <a:gd name="T66" fmla="*/ 566 w 720"/>
                  <a:gd name="T67" fmla="*/ 7 h 153"/>
                  <a:gd name="T68" fmla="*/ 589 w 720"/>
                  <a:gd name="T69" fmla="*/ 1 h 153"/>
                  <a:gd name="T70" fmla="*/ 607 w 720"/>
                  <a:gd name="T71" fmla="*/ 0 h 153"/>
                  <a:gd name="T72" fmla="*/ 619 w 720"/>
                  <a:gd name="T73" fmla="*/ 0 h 153"/>
                  <a:gd name="T74" fmla="*/ 632 w 720"/>
                  <a:gd name="T75" fmla="*/ 0 h 153"/>
                  <a:gd name="T76" fmla="*/ 654 w 720"/>
                  <a:gd name="T77" fmla="*/ 5 h 153"/>
                  <a:gd name="T78" fmla="*/ 683 w 720"/>
                  <a:gd name="T79" fmla="*/ 15 h 153"/>
                  <a:gd name="T80" fmla="*/ 707 w 720"/>
                  <a:gd name="T81" fmla="*/ 25 h 153"/>
                  <a:gd name="T82" fmla="*/ 720 w 720"/>
                  <a:gd name="T83" fmla="*/ 37 h 153"/>
                  <a:gd name="T84" fmla="*/ 720 w 720"/>
                  <a:gd name="T85" fmla="*/ 46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20" h="153">
                    <a:moveTo>
                      <a:pt x="720" y="46"/>
                    </a:moveTo>
                    <a:lnTo>
                      <a:pt x="718" y="46"/>
                    </a:lnTo>
                    <a:lnTo>
                      <a:pt x="718" y="47"/>
                    </a:lnTo>
                    <a:lnTo>
                      <a:pt x="716" y="47"/>
                    </a:lnTo>
                    <a:lnTo>
                      <a:pt x="714" y="49"/>
                    </a:lnTo>
                    <a:lnTo>
                      <a:pt x="713" y="51"/>
                    </a:lnTo>
                    <a:lnTo>
                      <a:pt x="709" y="51"/>
                    </a:lnTo>
                    <a:lnTo>
                      <a:pt x="707" y="52"/>
                    </a:lnTo>
                    <a:lnTo>
                      <a:pt x="703" y="54"/>
                    </a:lnTo>
                    <a:lnTo>
                      <a:pt x="697" y="56"/>
                    </a:lnTo>
                    <a:lnTo>
                      <a:pt x="693" y="58"/>
                    </a:lnTo>
                    <a:lnTo>
                      <a:pt x="687" y="59"/>
                    </a:lnTo>
                    <a:lnTo>
                      <a:pt x="679" y="61"/>
                    </a:lnTo>
                    <a:lnTo>
                      <a:pt x="673" y="63"/>
                    </a:lnTo>
                    <a:lnTo>
                      <a:pt x="666" y="64"/>
                    </a:lnTo>
                    <a:lnTo>
                      <a:pt x="658" y="66"/>
                    </a:lnTo>
                    <a:lnTo>
                      <a:pt x="650" y="68"/>
                    </a:lnTo>
                    <a:lnTo>
                      <a:pt x="640" y="69"/>
                    </a:lnTo>
                    <a:lnTo>
                      <a:pt x="630" y="71"/>
                    </a:lnTo>
                    <a:lnTo>
                      <a:pt x="621" y="73"/>
                    </a:lnTo>
                    <a:lnTo>
                      <a:pt x="609" y="76"/>
                    </a:lnTo>
                    <a:lnTo>
                      <a:pt x="599" y="78"/>
                    </a:lnTo>
                    <a:lnTo>
                      <a:pt x="585" y="80"/>
                    </a:lnTo>
                    <a:lnTo>
                      <a:pt x="574" y="83"/>
                    </a:lnTo>
                    <a:lnTo>
                      <a:pt x="560" y="85"/>
                    </a:lnTo>
                    <a:lnTo>
                      <a:pt x="546" y="86"/>
                    </a:lnTo>
                    <a:lnTo>
                      <a:pt x="532" y="90"/>
                    </a:lnTo>
                    <a:lnTo>
                      <a:pt x="519" y="91"/>
                    </a:lnTo>
                    <a:lnTo>
                      <a:pt x="503" y="95"/>
                    </a:lnTo>
                    <a:lnTo>
                      <a:pt x="487" y="98"/>
                    </a:lnTo>
                    <a:lnTo>
                      <a:pt x="470" y="100"/>
                    </a:lnTo>
                    <a:lnTo>
                      <a:pt x="454" y="103"/>
                    </a:lnTo>
                    <a:lnTo>
                      <a:pt x="437" y="107"/>
                    </a:lnTo>
                    <a:lnTo>
                      <a:pt x="401" y="112"/>
                    </a:lnTo>
                    <a:lnTo>
                      <a:pt x="368" y="117"/>
                    </a:lnTo>
                    <a:lnTo>
                      <a:pt x="337" y="122"/>
                    </a:lnTo>
                    <a:lnTo>
                      <a:pt x="307" y="125"/>
                    </a:lnTo>
                    <a:lnTo>
                      <a:pt x="280" y="131"/>
                    </a:lnTo>
                    <a:lnTo>
                      <a:pt x="255" y="134"/>
                    </a:lnTo>
                    <a:lnTo>
                      <a:pt x="231" y="137"/>
                    </a:lnTo>
                    <a:lnTo>
                      <a:pt x="210" y="141"/>
                    </a:lnTo>
                    <a:lnTo>
                      <a:pt x="188" y="142"/>
                    </a:lnTo>
                    <a:lnTo>
                      <a:pt x="170" y="146"/>
                    </a:lnTo>
                    <a:lnTo>
                      <a:pt x="155" y="148"/>
                    </a:lnTo>
                    <a:lnTo>
                      <a:pt x="139" y="149"/>
                    </a:lnTo>
                    <a:lnTo>
                      <a:pt x="125" y="151"/>
                    </a:lnTo>
                    <a:lnTo>
                      <a:pt x="114" y="151"/>
                    </a:lnTo>
                    <a:lnTo>
                      <a:pt x="106" y="151"/>
                    </a:lnTo>
                    <a:lnTo>
                      <a:pt x="98" y="153"/>
                    </a:lnTo>
                    <a:lnTo>
                      <a:pt x="84" y="151"/>
                    </a:lnTo>
                    <a:lnTo>
                      <a:pt x="71" y="149"/>
                    </a:lnTo>
                    <a:lnTo>
                      <a:pt x="59" y="148"/>
                    </a:lnTo>
                    <a:lnTo>
                      <a:pt x="49" y="144"/>
                    </a:lnTo>
                    <a:lnTo>
                      <a:pt x="39" y="141"/>
                    </a:lnTo>
                    <a:lnTo>
                      <a:pt x="32" y="137"/>
                    </a:lnTo>
                    <a:lnTo>
                      <a:pt x="24" y="132"/>
                    </a:lnTo>
                    <a:lnTo>
                      <a:pt x="18" y="127"/>
                    </a:lnTo>
                    <a:lnTo>
                      <a:pt x="12" y="120"/>
                    </a:lnTo>
                    <a:lnTo>
                      <a:pt x="6" y="115"/>
                    </a:lnTo>
                    <a:lnTo>
                      <a:pt x="4" y="112"/>
                    </a:lnTo>
                    <a:lnTo>
                      <a:pt x="0" y="107"/>
                    </a:lnTo>
                    <a:lnTo>
                      <a:pt x="0" y="103"/>
                    </a:lnTo>
                    <a:lnTo>
                      <a:pt x="0" y="100"/>
                    </a:lnTo>
                    <a:lnTo>
                      <a:pt x="2" y="98"/>
                    </a:lnTo>
                    <a:lnTo>
                      <a:pt x="4" y="97"/>
                    </a:lnTo>
                    <a:lnTo>
                      <a:pt x="6" y="95"/>
                    </a:lnTo>
                    <a:lnTo>
                      <a:pt x="10" y="93"/>
                    </a:lnTo>
                    <a:lnTo>
                      <a:pt x="16" y="91"/>
                    </a:lnTo>
                    <a:lnTo>
                      <a:pt x="22" y="91"/>
                    </a:lnTo>
                    <a:lnTo>
                      <a:pt x="30" y="91"/>
                    </a:lnTo>
                    <a:lnTo>
                      <a:pt x="37" y="91"/>
                    </a:lnTo>
                    <a:lnTo>
                      <a:pt x="49" y="91"/>
                    </a:lnTo>
                    <a:lnTo>
                      <a:pt x="61" y="91"/>
                    </a:lnTo>
                    <a:lnTo>
                      <a:pt x="80" y="90"/>
                    </a:lnTo>
                    <a:lnTo>
                      <a:pt x="102" y="90"/>
                    </a:lnTo>
                    <a:lnTo>
                      <a:pt x="125" y="88"/>
                    </a:lnTo>
                    <a:lnTo>
                      <a:pt x="137" y="88"/>
                    </a:lnTo>
                    <a:lnTo>
                      <a:pt x="149" y="86"/>
                    </a:lnTo>
                    <a:lnTo>
                      <a:pt x="153" y="85"/>
                    </a:lnTo>
                    <a:lnTo>
                      <a:pt x="161" y="83"/>
                    </a:lnTo>
                    <a:lnTo>
                      <a:pt x="167" y="83"/>
                    </a:lnTo>
                    <a:lnTo>
                      <a:pt x="174" y="81"/>
                    </a:lnTo>
                    <a:lnTo>
                      <a:pt x="180" y="80"/>
                    </a:lnTo>
                    <a:lnTo>
                      <a:pt x="190" y="80"/>
                    </a:lnTo>
                    <a:lnTo>
                      <a:pt x="198" y="78"/>
                    </a:lnTo>
                    <a:lnTo>
                      <a:pt x="208" y="76"/>
                    </a:lnTo>
                    <a:lnTo>
                      <a:pt x="227" y="73"/>
                    </a:lnTo>
                    <a:lnTo>
                      <a:pt x="249" y="69"/>
                    </a:lnTo>
                    <a:lnTo>
                      <a:pt x="272" y="66"/>
                    </a:lnTo>
                    <a:lnTo>
                      <a:pt x="298" y="61"/>
                    </a:lnTo>
                    <a:lnTo>
                      <a:pt x="323" y="54"/>
                    </a:lnTo>
                    <a:lnTo>
                      <a:pt x="349" y="49"/>
                    </a:lnTo>
                    <a:lnTo>
                      <a:pt x="399" y="39"/>
                    </a:lnTo>
                    <a:lnTo>
                      <a:pt x="450" y="30"/>
                    </a:lnTo>
                    <a:lnTo>
                      <a:pt x="476" y="25"/>
                    </a:lnTo>
                    <a:lnTo>
                      <a:pt x="501" y="20"/>
                    </a:lnTo>
                    <a:lnTo>
                      <a:pt x="513" y="17"/>
                    </a:lnTo>
                    <a:lnTo>
                      <a:pt x="527" y="13"/>
                    </a:lnTo>
                    <a:lnTo>
                      <a:pt x="536" y="12"/>
                    </a:lnTo>
                    <a:lnTo>
                      <a:pt x="548" y="10"/>
                    </a:lnTo>
                    <a:lnTo>
                      <a:pt x="558" y="8"/>
                    </a:lnTo>
                    <a:lnTo>
                      <a:pt x="566" y="7"/>
                    </a:lnTo>
                    <a:lnTo>
                      <a:pt x="576" y="5"/>
                    </a:lnTo>
                    <a:lnTo>
                      <a:pt x="581" y="3"/>
                    </a:lnTo>
                    <a:lnTo>
                      <a:pt x="589" y="1"/>
                    </a:lnTo>
                    <a:lnTo>
                      <a:pt x="595" y="1"/>
                    </a:lnTo>
                    <a:lnTo>
                      <a:pt x="601" y="0"/>
                    </a:lnTo>
                    <a:lnTo>
                      <a:pt x="607" y="0"/>
                    </a:lnTo>
                    <a:lnTo>
                      <a:pt x="611" y="0"/>
                    </a:lnTo>
                    <a:lnTo>
                      <a:pt x="615" y="0"/>
                    </a:lnTo>
                    <a:lnTo>
                      <a:pt x="619" y="0"/>
                    </a:lnTo>
                    <a:lnTo>
                      <a:pt x="622" y="0"/>
                    </a:lnTo>
                    <a:lnTo>
                      <a:pt x="626" y="0"/>
                    </a:lnTo>
                    <a:lnTo>
                      <a:pt x="632" y="0"/>
                    </a:lnTo>
                    <a:lnTo>
                      <a:pt x="640" y="1"/>
                    </a:lnTo>
                    <a:lnTo>
                      <a:pt x="646" y="3"/>
                    </a:lnTo>
                    <a:lnTo>
                      <a:pt x="654" y="5"/>
                    </a:lnTo>
                    <a:lnTo>
                      <a:pt x="664" y="8"/>
                    </a:lnTo>
                    <a:lnTo>
                      <a:pt x="671" y="10"/>
                    </a:lnTo>
                    <a:lnTo>
                      <a:pt x="683" y="15"/>
                    </a:lnTo>
                    <a:lnTo>
                      <a:pt x="693" y="18"/>
                    </a:lnTo>
                    <a:lnTo>
                      <a:pt x="701" y="22"/>
                    </a:lnTo>
                    <a:lnTo>
                      <a:pt x="707" y="25"/>
                    </a:lnTo>
                    <a:lnTo>
                      <a:pt x="713" y="30"/>
                    </a:lnTo>
                    <a:lnTo>
                      <a:pt x="716" y="34"/>
                    </a:lnTo>
                    <a:lnTo>
                      <a:pt x="720" y="37"/>
                    </a:lnTo>
                    <a:lnTo>
                      <a:pt x="720" y="41"/>
                    </a:lnTo>
                    <a:lnTo>
                      <a:pt x="720" y="46"/>
                    </a:lnTo>
                    <a:lnTo>
                      <a:pt x="720" y="46"/>
                    </a:lnTo>
                  </a:path>
                </a:pathLst>
              </a:custGeom>
              <a:solidFill>
                <a:srgbClr val="FF0000"/>
              </a:solidFill>
              <a:ln w="9525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89" name="任意多边形 88"/>
          <p:cNvSpPr/>
          <p:nvPr/>
        </p:nvSpPr>
        <p:spPr>
          <a:xfrm>
            <a:off x="2589961" y="2859782"/>
            <a:ext cx="326348" cy="439592"/>
          </a:xfrm>
          <a:custGeom>
            <a:avLst/>
            <a:gdLst>
              <a:gd name="connsiteX0" fmla="*/ 69392 w 326348"/>
              <a:gd name="connsiteY0" fmla="*/ 0 h 439592"/>
              <a:gd name="connsiteX1" fmla="*/ 326348 w 326348"/>
              <a:gd name="connsiteY1" fmla="*/ 0 h 439592"/>
              <a:gd name="connsiteX2" fmla="*/ 326348 w 326348"/>
              <a:gd name="connsiteY2" fmla="*/ 6069 h 439592"/>
              <a:gd name="connsiteX3" fmla="*/ 322661 w 326348"/>
              <a:gd name="connsiteY3" fmla="*/ 15332 h 439592"/>
              <a:gd name="connsiteX4" fmla="*/ 322661 w 326348"/>
              <a:gd name="connsiteY4" fmla="*/ 20890 h 439592"/>
              <a:gd name="connsiteX5" fmla="*/ 318973 w 326348"/>
              <a:gd name="connsiteY5" fmla="*/ 30154 h 439592"/>
              <a:gd name="connsiteX6" fmla="*/ 311598 w 326348"/>
              <a:gd name="connsiteY6" fmla="*/ 37564 h 439592"/>
              <a:gd name="connsiteX7" fmla="*/ 307910 w 326348"/>
              <a:gd name="connsiteY7" fmla="*/ 43122 h 439592"/>
              <a:gd name="connsiteX8" fmla="*/ 300535 w 326348"/>
              <a:gd name="connsiteY8" fmla="*/ 46828 h 439592"/>
              <a:gd name="connsiteX9" fmla="*/ 289473 w 326348"/>
              <a:gd name="connsiteY9" fmla="*/ 52386 h 439592"/>
              <a:gd name="connsiteX10" fmla="*/ 285785 w 326348"/>
              <a:gd name="connsiteY10" fmla="*/ 56091 h 439592"/>
              <a:gd name="connsiteX11" fmla="*/ 278410 w 326348"/>
              <a:gd name="connsiteY11" fmla="*/ 61649 h 439592"/>
              <a:gd name="connsiteX12" fmla="*/ 271035 w 326348"/>
              <a:gd name="connsiteY12" fmla="*/ 69060 h 439592"/>
              <a:gd name="connsiteX13" fmla="*/ 263660 w 326348"/>
              <a:gd name="connsiteY13" fmla="*/ 80176 h 439592"/>
              <a:gd name="connsiteX14" fmla="*/ 256285 w 326348"/>
              <a:gd name="connsiteY14" fmla="*/ 96850 h 439592"/>
              <a:gd name="connsiteX15" fmla="*/ 245222 w 326348"/>
              <a:gd name="connsiteY15" fmla="*/ 111671 h 439592"/>
              <a:gd name="connsiteX16" fmla="*/ 236003 w 326348"/>
              <a:gd name="connsiteY16" fmla="*/ 133903 h 439592"/>
              <a:gd name="connsiteX17" fmla="*/ 224941 w 326348"/>
              <a:gd name="connsiteY17" fmla="*/ 156135 h 439592"/>
              <a:gd name="connsiteX18" fmla="*/ 213878 w 326348"/>
              <a:gd name="connsiteY18" fmla="*/ 182072 h 439592"/>
              <a:gd name="connsiteX19" fmla="*/ 202815 w 326348"/>
              <a:gd name="connsiteY19" fmla="*/ 209862 h 439592"/>
              <a:gd name="connsiteX20" fmla="*/ 188065 w 326348"/>
              <a:gd name="connsiteY20" fmla="*/ 241357 h 439592"/>
              <a:gd name="connsiteX21" fmla="*/ 173315 w 326348"/>
              <a:gd name="connsiteY21" fmla="*/ 276558 h 439592"/>
              <a:gd name="connsiteX22" fmla="*/ 160408 w 326348"/>
              <a:gd name="connsiteY22" fmla="*/ 313611 h 439592"/>
              <a:gd name="connsiteX23" fmla="*/ 145658 w 326348"/>
              <a:gd name="connsiteY23" fmla="*/ 350664 h 439592"/>
              <a:gd name="connsiteX24" fmla="*/ 127221 w 326348"/>
              <a:gd name="connsiteY24" fmla="*/ 393276 h 439592"/>
              <a:gd name="connsiteX25" fmla="*/ 108783 w 326348"/>
              <a:gd name="connsiteY25" fmla="*/ 439592 h 439592"/>
              <a:gd name="connsiteX26" fmla="*/ 0 w 326348"/>
              <a:gd name="connsiteY26" fmla="*/ 439592 h 439592"/>
              <a:gd name="connsiteX27" fmla="*/ 7375 w 326348"/>
              <a:gd name="connsiteY27" fmla="*/ 404392 h 439592"/>
              <a:gd name="connsiteX28" fmla="*/ 14750 w 326348"/>
              <a:gd name="connsiteY28" fmla="*/ 371044 h 439592"/>
              <a:gd name="connsiteX29" fmla="*/ 22125 w 326348"/>
              <a:gd name="connsiteY29" fmla="*/ 339548 h 439592"/>
              <a:gd name="connsiteX30" fmla="*/ 29501 w 326348"/>
              <a:gd name="connsiteY30" fmla="*/ 309906 h 439592"/>
              <a:gd name="connsiteX31" fmla="*/ 33188 w 326348"/>
              <a:gd name="connsiteY31" fmla="*/ 282116 h 439592"/>
              <a:gd name="connsiteX32" fmla="*/ 40563 w 326348"/>
              <a:gd name="connsiteY32" fmla="*/ 254326 h 439592"/>
              <a:gd name="connsiteX33" fmla="*/ 44251 w 326348"/>
              <a:gd name="connsiteY33" fmla="*/ 228389 h 439592"/>
              <a:gd name="connsiteX34" fmla="*/ 51626 w 326348"/>
              <a:gd name="connsiteY34" fmla="*/ 204304 h 439592"/>
              <a:gd name="connsiteX35" fmla="*/ 55313 w 326348"/>
              <a:gd name="connsiteY35" fmla="*/ 182072 h 439592"/>
              <a:gd name="connsiteX36" fmla="*/ 59001 w 326348"/>
              <a:gd name="connsiteY36" fmla="*/ 163545 h 439592"/>
              <a:gd name="connsiteX37" fmla="*/ 62688 w 326348"/>
              <a:gd name="connsiteY37" fmla="*/ 143166 h 439592"/>
              <a:gd name="connsiteX38" fmla="*/ 66376 w 326348"/>
              <a:gd name="connsiteY38" fmla="*/ 124639 h 439592"/>
              <a:gd name="connsiteX39" fmla="*/ 70064 w 326348"/>
              <a:gd name="connsiteY39" fmla="*/ 109818 h 439592"/>
              <a:gd name="connsiteX40" fmla="*/ 73751 w 326348"/>
              <a:gd name="connsiteY40" fmla="*/ 93144 h 439592"/>
              <a:gd name="connsiteX41" fmla="*/ 77439 w 326348"/>
              <a:gd name="connsiteY41" fmla="*/ 80176 h 439592"/>
              <a:gd name="connsiteX42" fmla="*/ 77439 w 326348"/>
              <a:gd name="connsiteY42" fmla="*/ 70912 h 439592"/>
              <a:gd name="connsiteX43" fmla="*/ 77439 w 326348"/>
              <a:gd name="connsiteY43" fmla="*/ 48680 h 439592"/>
              <a:gd name="connsiteX44" fmla="*/ 77439 w 326348"/>
              <a:gd name="connsiteY44" fmla="*/ 30154 h 439592"/>
              <a:gd name="connsiteX45" fmla="*/ 73751 w 326348"/>
              <a:gd name="connsiteY45" fmla="*/ 15332 h 439592"/>
              <a:gd name="connsiteX46" fmla="*/ 70064 w 326348"/>
              <a:gd name="connsiteY46" fmla="*/ 2364 h 439592"/>
              <a:gd name="connsiteX47" fmla="*/ 69392 w 326348"/>
              <a:gd name="connsiteY47" fmla="*/ 0 h 439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26348" h="439592">
                <a:moveTo>
                  <a:pt x="69392" y="0"/>
                </a:moveTo>
                <a:lnTo>
                  <a:pt x="326348" y="0"/>
                </a:lnTo>
                <a:lnTo>
                  <a:pt x="326348" y="6069"/>
                </a:lnTo>
                <a:lnTo>
                  <a:pt x="322661" y="15332"/>
                </a:lnTo>
                <a:lnTo>
                  <a:pt x="322661" y="20890"/>
                </a:lnTo>
                <a:lnTo>
                  <a:pt x="318973" y="30154"/>
                </a:lnTo>
                <a:lnTo>
                  <a:pt x="311598" y="37564"/>
                </a:lnTo>
                <a:lnTo>
                  <a:pt x="307910" y="43122"/>
                </a:lnTo>
                <a:lnTo>
                  <a:pt x="300535" y="46828"/>
                </a:lnTo>
                <a:lnTo>
                  <a:pt x="289473" y="52386"/>
                </a:lnTo>
                <a:lnTo>
                  <a:pt x="285785" y="56091"/>
                </a:lnTo>
                <a:lnTo>
                  <a:pt x="278410" y="61649"/>
                </a:lnTo>
                <a:lnTo>
                  <a:pt x="271035" y="69060"/>
                </a:lnTo>
                <a:lnTo>
                  <a:pt x="263660" y="80176"/>
                </a:lnTo>
                <a:lnTo>
                  <a:pt x="256285" y="96850"/>
                </a:lnTo>
                <a:lnTo>
                  <a:pt x="245222" y="111671"/>
                </a:lnTo>
                <a:lnTo>
                  <a:pt x="236003" y="133903"/>
                </a:lnTo>
                <a:lnTo>
                  <a:pt x="224941" y="156135"/>
                </a:lnTo>
                <a:lnTo>
                  <a:pt x="213878" y="182072"/>
                </a:lnTo>
                <a:lnTo>
                  <a:pt x="202815" y="209862"/>
                </a:lnTo>
                <a:lnTo>
                  <a:pt x="188065" y="241357"/>
                </a:lnTo>
                <a:lnTo>
                  <a:pt x="173315" y="276558"/>
                </a:lnTo>
                <a:lnTo>
                  <a:pt x="160408" y="313611"/>
                </a:lnTo>
                <a:lnTo>
                  <a:pt x="145658" y="350664"/>
                </a:lnTo>
                <a:lnTo>
                  <a:pt x="127221" y="393276"/>
                </a:lnTo>
                <a:lnTo>
                  <a:pt x="108783" y="439592"/>
                </a:lnTo>
                <a:lnTo>
                  <a:pt x="0" y="439592"/>
                </a:lnTo>
                <a:lnTo>
                  <a:pt x="7375" y="404392"/>
                </a:lnTo>
                <a:lnTo>
                  <a:pt x="14750" y="371044"/>
                </a:lnTo>
                <a:lnTo>
                  <a:pt x="22125" y="339548"/>
                </a:lnTo>
                <a:lnTo>
                  <a:pt x="29501" y="309906"/>
                </a:lnTo>
                <a:lnTo>
                  <a:pt x="33188" y="282116"/>
                </a:lnTo>
                <a:lnTo>
                  <a:pt x="40563" y="254326"/>
                </a:lnTo>
                <a:lnTo>
                  <a:pt x="44251" y="228389"/>
                </a:lnTo>
                <a:lnTo>
                  <a:pt x="51626" y="204304"/>
                </a:lnTo>
                <a:lnTo>
                  <a:pt x="55313" y="182072"/>
                </a:lnTo>
                <a:lnTo>
                  <a:pt x="59001" y="163545"/>
                </a:lnTo>
                <a:lnTo>
                  <a:pt x="62688" y="143166"/>
                </a:lnTo>
                <a:lnTo>
                  <a:pt x="66376" y="124639"/>
                </a:lnTo>
                <a:lnTo>
                  <a:pt x="70064" y="109818"/>
                </a:lnTo>
                <a:lnTo>
                  <a:pt x="73751" y="93144"/>
                </a:lnTo>
                <a:lnTo>
                  <a:pt x="77439" y="80176"/>
                </a:lnTo>
                <a:lnTo>
                  <a:pt x="77439" y="70912"/>
                </a:lnTo>
                <a:lnTo>
                  <a:pt x="77439" y="48680"/>
                </a:lnTo>
                <a:lnTo>
                  <a:pt x="77439" y="30154"/>
                </a:lnTo>
                <a:lnTo>
                  <a:pt x="73751" y="15332"/>
                </a:lnTo>
                <a:lnTo>
                  <a:pt x="70064" y="2364"/>
                </a:lnTo>
                <a:lnTo>
                  <a:pt x="69392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任意多边形 89"/>
          <p:cNvSpPr/>
          <p:nvPr/>
        </p:nvSpPr>
        <p:spPr>
          <a:xfrm>
            <a:off x="1937265" y="2667617"/>
            <a:ext cx="979044" cy="253815"/>
          </a:xfrm>
          <a:custGeom>
            <a:avLst/>
            <a:gdLst>
              <a:gd name="connsiteX0" fmla="*/ 731978 w 979044"/>
              <a:gd name="connsiteY0" fmla="*/ 0 h 253815"/>
              <a:gd name="connsiteX1" fmla="*/ 739354 w 979044"/>
              <a:gd name="connsiteY1" fmla="*/ 0 h 253815"/>
              <a:gd name="connsiteX2" fmla="*/ 746729 w 979044"/>
              <a:gd name="connsiteY2" fmla="*/ 0 h 253815"/>
              <a:gd name="connsiteX3" fmla="*/ 750416 w 979044"/>
              <a:gd name="connsiteY3" fmla="*/ 0 h 253815"/>
              <a:gd name="connsiteX4" fmla="*/ 757791 w 979044"/>
              <a:gd name="connsiteY4" fmla="*/ 1853 h 253815"/>
              <a:gd name="connsiteX5" fmla="*/ 768854 w 979044"/>
              <a:gd name="connsiteY5" fmla="*/ 9263 h 253815"/>
              <a:gd name="connsiteX6" fmla="*/ 783604 w 979044"/>
              <a:gd name="connsiteY6" fmla="*/ 18527 h 253815"/>
              <a:gd name="connsiteX7" fmla="*/ 802042 w 979044"/>
              <a:gd name="connsiteY7" fmla="*/ 27790 h 253815"/>
              <a:gd name="connsiteX8" fmla="*/ 822323 w 979044"/>
              <a:gd name="connsiteY8" fmla="*/ 40759 h 253815"/>
              <a:gd name="connsiteX9" fmla="*/ 848136 w 979044"/>
              <a:gd name="connsiteY9" fmla="*/ 55580 h 253815"/>
              <a:gd name="connsiteX10" fmla="*/ 873949 w 979044"/>
              <a:gd name="connsiteY10" fmla="*/ 75959 h 253815"/>
              <a:gd name="connsiteX11" fmla="*/ 897918 w 979044"/>
              <a:gd name="connsiteY11" fmla="*/ 94486 h 253815"/>
              <a:gd name="connsiteX12" fmla="*/ 920043 w 979044"/>
              <a:gd name="connsiteY12" fmla="*/ 113013 h 253815"/>
              <a:gd name="connsiteX13" fmla="*/ 938481 w 979044"/>
              <a:gd name="connsiteY13" fmla="*/ 127834 h 253815"/>
              <a:gd name="connsiteX14" fmla="*/ 953231 w 979044"/>
              <a:gd name="connsiteY14" fmla="*/ 144508 h 253815"/>
              <a:gd name="connsiteX15" fmla="*/ 964294 w 979044"/>
              <a:gd name="connsiteY15" fmla="*/ 157476 h 253815"/>
              <a:gd name="connsiteX16" fmla="*/ 971669 w 979044"/>
              <a:gd name="connsiteY16" fmla="*/ 168592 h 253815"/>
              <a:gd name="connsiteX17" fmla="*/ 975357 w 979044"/>
              <a:gd name="connsiteY17" fmla="*/ 179708 h 253815"/>
              <a:gd name="connsiteX18" fmla="*/ 979044 w 979044"/>
              <a:gd name="connsiteY18" fmla="*/ 188972 h 253815"/>
              <a:gd name="connsiteX19" fmla="*/ 979044 w 979044"/>
              <a:gd name="connsiteY19" fmla="*/ 192166 h 253815"/>
              <a:gd name="connsiteX20" fmla="*/ 722088 w 979044"/>
              <a:gd name="connsiteY20" fmla="*/ 192166 h 253815"/>
              <a:gd name="connsiteX21" fmla="*/ 719072 w 979044"/>
              <a:gd name="connsiteY21" fmla="*/ 181561 h 253815"/>
              <a:gd name="connsiteX22" fmla="*/ 715384 w 979044"/>
              <a:gd name="connsiteY22" fmla="*/ 172298 h 253815"/>
              <a:gd name="connsiteX23" fmla="*/ 711697 w 979044"/>
              <a:gd name="connsiteY23" fmla="*/ 163034 h 253815"/>
              <a:gd name="connsiteX24" fmla="*/ 704322 w 979044"/>
              <a:gd name="connsiteY24" fmla="*/ 159329 h 253815"/>
              <a:gd name="connsiteX25" fmla="*/ 696947 w 979044"/>
              <a:gd name="connsiteY25" fmla="*/ 157476 h 253815"/>
              <a:gd name="connsiteX26" fmla="*/ 685884 w 979044"/>
              <a:gd name="connsiteY26" fmla="*/ 153771 h 253815"/>
              <a:gd name="connsiteX27" fmla="*/ 678509 w 979044"/>
              <a:gd name="connsiteY27" fmla="*/ 150066 h 253815"/>
              <a:gd name="connsiteX28" fmla="*/ 663759 w 979044"/>
              <a:gd name="connsiteY28" fmla="*/ 150066 h 253815"/>
              <a:gd name="connsiteX29" fmla="*/ 652696 w 979044"/>
              <a:gd name="connsiteY29" fmla="*/ 150066 h 253815"/>
              <a:gd name="connsiteX30" fmla="*/ 639790 w 979044"/>
              <a:gd name="connsiteY30" fmla="*/ 153771 h 253815"/>
              <a:gd name="connsiteX31" fmla="*/ 625040 w 979044"/>
              <a:gd name="connsiteY31" fmla="*/ 157476 h 253815"/>
              <a:gd name="connsiteX32" fmla="*/ 610289 w 979044"/>
              <a:gd name="connsiteY32" fmla="*/ 159329 h 253815"/>
              <a:gd name="connsiteX33" fmla="*/ 569726 w 979044"/>
              <a:gd name="connsiteY33" fmla="*/ 166740 h 253815"/>
              <a:gd name="connsiteX34" fmla="*/ 527320 w 979044"/>
              <a:gd name="connsiteY34" fmla="*/ 172298 h 253815"/>
              <a:gd name="connsiteX35" fmla="*/ 483069 w 979044"/>
              <a:gd name="connsiteY35" fmla="*/ 179708 h 253815"/>
              <a:gd name="connsiteX36" fmla="*/ 436975 w 979044"/>
              <a:gd name="connsiteY36" fmla="*/ 188972 h 253815"/>
              <a:gd name="connsiteX37" fmla="*/ 422224 w 979044"/>
              <a:gd name="connsiteY37" fmla="*/ 188972 h 253815"/>
              <a:gd name="connsiteX38" fmla="*/ 407474 w 979044"/>
              <a:gd name="connsiteY38" fmla="*/ 190824 h 253815"/>
              <a:gd name="connsiteX39" fmla="*/ 390880 w 979044"/>
              <a:gd name="connsiteY39" fmla="*/ 194530 h 253815"/>
              <a:gd name="connsiteX40" fmla="*/ 372442 w 979044"/>
              <a:gd name="connsiteY40" fmla="*/ 198235 h 253815"/>
              <a:gd name="connsiteX41" fmla="*/ 350317 w 979044"/>
              <a:gd name="connsiteY41" fmla="*/ 200088 h 253815"/>
              <a:gd name="connsiteX42" fmla="*/ 328192 w 979044"/>
              <a:gd name="connsiteY42" fmla="*/ 203793 h 253815"/>
              <a:gd name="connsiteX43" fmla="*/ 304223 w 979044"/>
              <a:gd name="connsiteY43" fmla="*/ 207498 h 253815"/>
              <a:gd name="connsiteX44" fmla="*/ 278410 w 979044"/>
              <a:gd name="connsiteY44" fmla="*/ 213056 h 253815"/>
              <a:gd name="connsiteX45" fmla="*/ 248910 w 979044"/>
              <a:gd name="connsiteY45" fmla="*/ 216762 h 253815"/>
              <a:gd name="connsiteX46" fmla="*/ 221253 w 979044"/>
              <a:gd name="connsiteY46" fmla="*/ 222320 h 253815"/>
              <a:gd name="connsiteX47" fmla="*/ 188065 w 979044"/>
              <a:gd name="connsiteY47" fmla="*/ 226025 h 253815"/>
              <a:gd name="connsiteX48" fmla="*/ 151190 w 979044"/>
              <a:gd name="connsiteY48" fmla="*/ 231583 h 253815"/>
              <a:gd name="connsiteX49" fmla="*/ 119845 w 979044"/>
              <a:gd name="connsiteY49" fmla="*/ 238994 h 253815"/>
              <a:gd name="connsiteX50" fmla="*/ 79282 w 979044"/>
              <a:gd name="connsiteY50" fmla="*/ 240846 h 253815"/>
              <a:gd name="connsiteX51" fmla="*/ 40563 w 979044"/>
              <a:gd name="connsiteY51" fmla="*/ 248257 h 253815"/>
              <a:gd name="connsiteX52" fmla="*/ 0 w 979044"/>
              <a:gd name="connsiteY52" fmla="*/ 253815 h 253815"/>
              <a:gd name="connsiteX53" fmla="*/ 11063 w 979044"/>
              <a:gd name="connsiteY53" fmla="*/ 150066 h 253815"/>
              <a:gd name="connsiteX54" fmla="*/ 25813 w 979044"/>
              <a:gd name="connsiteY54" fmla="*/ 150066 h 253815"/>
              <a:gd name="connsiteX55" fmla="*/ 47938 w 979044"/>
              <a:gd name="connsiteY55" fmla="*/ 148213 h 253815"/>
              <a:gd name="connsiteX56" fmla="*/ 71907 w 979044"/>
              <a:gd name="connsiteY56" fmla="*/ 144508 h 253815"/>
              <a:gd name="connsiteX57" fmla="*/ 97720 w 979044"/>
              <a:gd name="connsiteY57" fmla="*/ 140803 h 253815"/>
              <a:gd name="connsiteX58" fmla="*/ 130908 w 979044"/>
              <a:gd name="connsiteY58" fmla="*/ 137097 h 253815"/>
              <a:gd name="connsiteX59" fmla="*/ 162252 w 979044"/>
              <a:gd name="connsiteY59" fmla="*/ 135245 h 253815"/>
              <a:gd name="connsiteX60" fmla="*/ 202815 w 979044"/>
              <a:gd name="connsiteY60" fmla="*/ 127834 h 253815"/>
              <a:gd name="connsiteX61" fmla="*/ 241535 w 979044"/>
              <a:gd name="connsiteY61" fmla="*/ 122276 h 253815"/>
              <a:gd name="connsiteX62" fmla="*/ 282098 w 979044"/>
              <a:gd name="connsiteY62" fmla="*/ 113013 h 253815"/>
              <a:gd name="connsiteX63" fmla="*/ 320817 w 979044"/>
              <a:gd name="connsiteY63" fmla="*/ 105602 h 253815"/>
              <a:gd name="connsiteX64" fmla="*/ 361380 w 979044"/>
              <a:gd name="connsiteY64" fmla="*/ 100044 h 253815"/>
              <a:gd name="connsiteX65" fmla="*/ 396412 w 979044"/>
              <a:gd name="connsiteY65" fmla="*/ 94486 h 253815"/>
              <a:gd name="connsiteX66" fmla="*/ 470163 w 979044"/>
              <a:gd name="connsiteY66" fmla="*/ 81517 h 253815"/>
              <a:gd name="connsiteX67" fmla="*/ 505194 w 979044"/>
              <a:gd name="connsiteY67" fmla="*/ 77812 h 253815"/>
              <a:gd name="connsiteX68" fmla="*/ 542070 w 979044"/>
              <a:gd name="connsiteY68" fmla="*/ 75959 h 253815"/>
              <a:gd name="connsiteX69" fmla="*/ 560507 w 979044"/>
              <a:gd name="connsiteY69" fmla="*/ 68549 h 253815"/>
              <a:gd name="connsiteX70" fmla="*/ 573414 w 979044"/>
              <a:gd name="connsiteY70" fmla="*/ 64843 h 253815"/>
              <a:gd name="connsiteX71" fmla="*/ 588164 w 979044"/>
              <a:gd name="connsiteY71" fmla="*/ 62991 h 253815"/>
              <a:gd name="connsiteX72" fmla="*/ 602914 w 979044"/>
              <a:gd name="connsiteY72" fmla="*/ 59285 h 253815"/>
              <a:gd name="connsiteX73" fmla="*/ 617664 w 979044"/>
              <a:gd name="connsiteY73" fmla="*/ 55580 h 253815"/>
              <a:gd name="connsiteX74" fmla="*/ 628727 w 979044"/>
              <a:gd name="connsiteY74" fmla="*/ 53727 h 253815"/>
              <a:gd name="connsiteX75" fmla="*/ 639790 w 979044"/>
              <a:gd name="connsiteY75" fmla="*/ 50022 h 253815"/>
              <a:gd name="connsiteX76" fmla="*/ 649009 w 979044"/>
              <a:gd name="connsiteY76" fmla="*/ 46317 h 253815"/>
              <a:gd name="connsiteX77" fmla="*/ 667446 w 979044"/>
              <a:gd name="connsiteY77" fmla="*/ 37053 h 253815"/>
              <a:gd name="connsiteX78" fmla="*/ 682197 w 979044"/>
              <a:gd name="connsiteY78" fmla="*/ 31495 h 253815"/>
              <a:gd name="connsiteX79" fmla="*/ 696947 w 979044"/>
              <a:gd name="connsiteY79" fmla="*/ 24085 h 253815"/>
              <a:gd name="connsiteX80" fmla="*/ 704322 w 979044"/>
              <a:gd name="connsiteY80" fmla="*/ 18527 h 253815"/>
              <a:gd name="connsiteX81" fmla="*/ 711697 w 979044"/>
              <a:gd name="connsiteY81" fmla="*/ 9263 h 253815"/>
              <a:gd name="connsiteX82" fmla="*/ 722760 w 979044"/>
              <a:gd name="connsiteY82" fmla="*/ 1853 h 253815"/>
              <a:gd name="connsiteX83" fmla="*/ 731978 w 979044"/>
              <a:gd name="connsiteY83" fmla="*/ 0 h 25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979044" h="253815">
                <a:moveTo>
                  <a:pt x="731978" y="0"/>
                </a:moveTo>
                <a:lnTo>
                  <a:pt x="739354" y="0"/>
                </a:lnTo>
                <a:lnTo>
                  <a:pt x="746729" y="0"/>
                </a:lnTo>
                <a:lnTo>
                  <a:pt x="750416" y="0"/>
                </a:lnTo>
                <a:lnTo>
                  <a:pt x="757791" y="1853"/>
                </a:lnTo>
                <a:lnTo>
                  <a:pt x="768854" y="9263"/>
                </a:lnTo>
                <a:lnTo>
                  <a:pt x="783604" y="18527"/>
                </a:lnTo>
                <a:lnTo>
                  <a:pt x="802042" y="27790"/>
                </a:lnTo>
                <a:lnTo>
                  <a:pt x="822323" y="40759"/>
                </a:lnTo>
                <a:lnTo>
                  <a:pt x="848136" y="55580"/>
                </a:lnTo>
                <a:lnTo>
                  <a:pt x="873949" y="75959"/>
                </a:lnTo>
                <a:lnTo>
                  <a:pt x="897918" y="94486"/>
                </a:lnTo>
                <a:lnTo>
                  <a:pt x="920043" y="113013"/>
                </a:lnTo>
                <a:lnTo>
                  <a:pt x="938481" y="127834"/>
                </a:lnTo>
                <a:lnTo>
                  <a:pt x="953231" y="144508"/>
                </a:lnTo>
                <a:lnTo>
                  <a:pt x="964294" y="157476"/>
                </a:lnTo>
                <a:lnTo>
                  <a:pt x="971669" y="168592"/>
                </a:lnTo>
                <a:lnTo>
                  <a:pt x="975357" y="179708"/>
                </a:lnTo>
                <a:lnTo>
                  <a:pt x="979044" y="188972"/>
                </a:lnTo>
                <a:lnTo>
                  <a:pt x="979044" y="192166"/>
                </a:lnTo>
                <a:lnTo>
                  <a:pt x="722088" y="192166"/>
                </a:lnTo>
                <a:lnTo>
                  <a:pt x="719072" y="181561"/>
                </a:lnTo>
                <a:lnTo>
                  <a:pt x="715384" y="172298"/>
                </a:lnTo>
                <a:lnTo>
                  <a:pt x="711697" y="163034"/>
                </a:lnTo>
                <a:lnTo>
                  <a:pt x="704322" y="159329"/>
                </a:lnTo>
                <a:lnTo>
                  <a:pt x="696947" y="157476"/>
                </a:lnTo>
                <a:lnTo>
                  <a:pt x="685884" y="153771"/>
                </a:lnTo>
                <a:lnTo>
                  <a:pt x="678509" y="150066"/>
                </a:lnTo>
                <a:lnTo>
                  <a:pt x="663759" y="150066"/>
                </a:lnTo>
                <a:lnTo>
                  <a:pt x="652696" y="150066"/>
                </a:lnTo>
                <a:lnTo>
                  <a:pt x="639790" y="153771"/>
                </a:lnTo>
                <a:lnTo>
                  <a:pt x="625040" y="157476"/>
                </a:lnTo>
                <a:lnTo>
                  <a:pt x="610289" y="159329"/>
                </a:lnTo>
                <a:lnTo>
                  <a:pt x="569726" y="166740"/>
                </a:lnTo>
                <a:lnTo>
                  <a:pt x="527320" y="172298"/>
                </a:lnTo>
                <a:lnTo>
                  <a:pt x="483069" y="179708"/>
                </a:lnTo>
                <a:lnTo>
                  <a:pt x="436975" y="188972"/>
                </a:lnTo>
                <a:lnTo>
                  <a:pt x="422224" y="188972"/>
                </a:lnTo>
                <a:lnTo>
                  <a:pt x="407474" y="190824"/>
                </a:lnTo>
                <a:lnTo>
                  <a:pt x="390880" y="194530"/>
                </a:lnTo>
                <a:lnTo>
                  <a:pt x="372442" y="198235"/>
                </a:lnTo>
                <a:lnTo>
                  <a:pt x="350317" y="200088"/>
                </a:lnTo>
                <a:lnTo>
                  <a:pt x="328192" y="203793"/>
                </a:lnTo>
                <a:lnTo>
                  <a:pt x="304223" y="207498"/>
                </a:lnTo>
                <a:lnTo>
                  <a:pt x="278410" y="213056"/>
                </a:lnTo>
                <a:lnTo>
                  <a:pt x="248910" y="216762"/>
                </a:lnTo>
                <a:lnTo>
                  <a:pt x="221253" y="222320"/>
                </a:lnTo>
                <a:lnTo>
                  <a:pt x="188065" y="226025"/>
                </a:lnTo>
                <a:lnTo>
                  <a:pt x="151190" y="231583"/>
                </a:lnTo>
                <a:lnTo>
                  <a:pt x="119845" y="238994"/>
                </a:lnTo>
                <a:lnTo>
                  <a:pt x="79282" y="240846"/>
                </a:lnTo>
                <a:lnTo>
                  <a:pt x="40563" y="248257"/>
                </a:lnTo>
                <a:lnTo>
                  <a:pt x="0" y="253815"/>
                </a:lnTo>
                <a:lnTo>
                  <a:pt x="11063" y="150066"/>
                </a:lnTo>
                <a:lnTo>
                  <a:pt x="25813" y="150066"/>
                </a:lnTo>
                <a:lnTo>
                  <a:pt x="47938" y="148213"/>
                </a:lnTo>
                <a:lnTo>
                  <a:pt x="71907" y="144508"/>
                </a:lnTo>
                <a:lnTo>
                  <a:pt x="97720" y="140803"/>
                </a:lnTo>
                <a:lnTo>
                  <a:pt x="130908" y="137097"/>
                </a:lnTo>
                <a:lnTo>
                  <a:pt x="162252" y="135245"/>
                </a:lnTo>
                <a:lnTo>
                  <a:pt x="202815" y="127834"/>
                </a:lnTo>
                <a:lnTo>
                  <a:pt x="241535" y="122276"/>
                </a:lnTo>
                <a:lnTo>
                  <a:pt x="282098" y="113013"/>
                </a:lnTo>
                <a:lnTo>
                  <a:pt x="320817" y="105602"/>
                </a:lnTo>
                <a:lnTo>
                  <a:pt x="361380" y="100044"/>
                </a:lnTo>
                <a:lnTo>
                  <a:pt x="396412" y="94486"/>
                </a:lnTo>
                <a:lnTo>
                  <a:pt x="470163" y="81517"/>
                </a:lnTo>
                <a:lnTo>
                  <a:pt x="505194" y="77812"/>
                </a:lnTo>
                <a:lnTo>
                  <a:pt x="542070" y="75959"/>
                </a:lnTo>
                <a:lnTo>
                  <a:pt x="560507" y="68549"/>
                </a:lnTo>
                <a:lnTo>
                  <a:pt x="573414" y="64843"/>
                </a:lnTo>
                <a:lnTo>
                  <a:pt x="588164" y="62991"/>
                </a:lnTo>
                <a:lnTo>
                  <a:pt x="602914" y="59285"/>
                </a:lnTo>
                <a:lnTo>
                  <a:pt x="617664" y="55580"/>
                </a:lnTo>
                <a:lnTo>
                  <a:pt x="628727" y="53727"/>
                </a:lnTo>
                <a:lnTo>
                  <a:pt x="639790" y="50022"/>
                </a:lnTo>
                <a:lnTo>
                  <a:pt x="649009" y="46317"/>
                </a:lnTo>
                <a:lnTo>
                  <a:pt x="667446" y="37053"/>
                </a:lnTo>
                <a:lnTo>
                  <a:pt x="682197" y="31495"/>
                </a:lnTo>
                <a:lnTo>
                  <a:pt x="696947" y="24085"/>
                </a:lnTo>
                <a:lnTo>
                  <a:pt x="704322" y="18527"/>
                </a:lnTo>
                <a:lnTo>
                  <a:pt x="711697" y="9263"/>
                </a:lnTo>
                <a:lnTo>
                  <a:pt x="722760" y="1853"/>
                </a:lnTo>
                <a:lnTo>
                  <a:pt x="731978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 animBg="1"/>
      <p:bldP spid="89" grpId="0" animBg="1"/>
      <p:bldP spid="9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文本框 8"/>
          <p:cNvSpPr txBox="1"/>
          <p:nvPr/>
        </p:nvSpPr>
        <p:spPr>
          <a:xfrm>
            <a:off x="3635896" y="1880818"/>
            <a:ext cx="4968552" cy="2419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书写：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1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上窄下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宽。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>
              <a:lnSpc>
                <a:spcPct val="14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）竖撇和竖弯钩两个笔画的位置要摆好，起笔都落在竖中线上。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>
              <a:lnSpc>
                <a:spcPct val="14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）竖弯钩要写得舒展。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6"/>
          <p:cNvSpPr txBox="1"/>
          <p:nvPr/>
        </p:nvSpPr>
        <p:spPr>
          <a:xfrm>
            <a:off x="4572000" y="1039289"/>
            <a:ext cx="4032448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组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词：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看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见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见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到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22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8562" y="2492150"/>
            <a:ext cx="584980" cy="585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1" name="文本框 8"/>
          <p:cNvSpPr txBox="1">
            <a:spLocks noChangeArrowheads="1"/>
          </p:cNvSpPr>
          <p:nvPr/>
        </p:nvSpPr>
        <p:spPr bwMode="auto">
          <a:xfrm>
            <a:off x="634523" y="387373"/>
            <a:ext cx="328494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6600" dirty="0" err="1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jiàn</a:t>
            </a:r>
            <a:endParaRPr lang="zh-CN" altLang="en-US" sz="6600" dirty="0"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1110392" y="1541225"/>
            <a:ext cx="2318547" cy="2326669"/>
            <a:chOff x="5534807" y="1672548"/>
            <a:chExt cx="2318547" cy="2326669"/>
          </a:xfrm>
        </p:grpSpPr>
        <p:sp>
          <p:nvSpPr>
            <p:cNvPr id="93" name="矩形 92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4" name="直接连接符 93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6" name="组合 95"/>
          <p:cNvGrpSpPr/>
          <p:nvPr/>
        </p:nvGrpSpPr>
        <p:grpSpPr>
          <a:xfrm>
            <a:off x="1469540" y="1935494"/>
            <a:ext cx="1600251" cy="1538131"/>
            <a:chOff x="5403850" y="2611438"/>
            <a:chExt cx="858838" cy="825499"/>
          </a:xfrm>
        </p:grpSpPr>
        <p:sp>
          <p:nvSpPr>
            <p:cNvPr id="97" name="Freeform 88"/>
            <p:cNvSpPr/>
            <p:nvPr/>
          </p:nvSpPr>
          <p:spPr bwMode="auto">
            <a:xfrm>
              <a:off x="5602288" y="2663825"/>
              <a:ext cx="68263" cy="449262"/>
            </a:xfrm>
            <a:custGeom>
              <a:avLst/>
              <a:gdLst>
                <a:gd name="T0" fmla="*/ 18 w 87"/>
                <a:gd name="T1" fmla="*/ 0 h 568"/>
                <a:gd name="T2" fmla="*/ 32 w 87"/>
                <a:gd name="T3" fmla="*/ 2 h 568"/>
                <a:gd name="T4" fmla="*/ 49 w 87"/>
                <a:gd name="T5" fmla="*/ 7 h 568"/>
                <a:gd name="T6" fmla="*/ 73 w 87"/>
                <a:gd name="T7" fmla="*/ 16 h 568"/>
                <a:gd name="T8" fmla="*/ 87 w 87"/>
                <a:gd name="T9" fmla="*/ 45 h 568"/>
                <a:gd name="T10" fmla="*/ 87 w 87"/>
                <a:gd name="T11" fmla="*/ 87 h 568"/>
                <a:gd name="T12" fmla="*/ 85 w 87"/>
                <a:gd name="T13" fmla="*/ 128 h 568"/>
                <a:gd name="T14" fmla="*/ 85 w 87"/>
                <a:gd name="T15" fmla="*/ 165 h 568"/>
                <a:gd name="T16" fmla="*/ 85 w 87"/>
                <a:gd name="T17" fmla="*/ 202 h 568"/>
                <a:gd name="T18" fmla="*/ 85 w 87"/>
                <a:gd name="T19" fmla="*/ 236 h 568"/>
                <a:gd name="T20" fmla="*/ 85 w 87"/>
                <a:gd name="T21" fmla="*/ 269 h 568"/>
                <a:gd name="T22" fmla="*/ 83 w 87"/>
                <a:gd name="T23" fmla="*/ 299 h 568"/>
                <a:gd name="T24" fmla="*/ 83 w 87"/>
                <a:gd name="T25" fmla="*/ 326 h 568"/>
                <a:gd name="T26" fmla="*/ 83 w 87"/>
                <a:gd name="T27" fmla="*/ 352 h 568"/>
                <a:gd name="T28" fmla="*/ 81 w 87"/>
                <a:gd name="T29" fmla="*/ 376 h 568"/>
                <a:gd name="T30" fmla="*/ 81 w 87"/>
                <a:gd name="T31" fmla="*/ 398 h 568"/>
                <a:gd name="T32" fmla="*/ 79 w 87"/>
                <a:gd name="T33" fmla="*/ 418 h 568"/>
                <a:gd name="T34" fmla="*/ 79 w 87"/>
                <a:gd name="T35" fmla="*/ 435 h 568"/>
                <a:gd name="T36" fmla="*/ 79 w 87"/>
                <a:gd name="T37" fmla="*/ 450 h 568"/>
                <a:gd name="T38" fmla="*/ 77 w 87"/>
                <a:gd name="T39" fmla="*/ 464 h 568"/>
                <a:gd name="T40" fmla="*/ 75 w 87"/>
                <a:gd name="T41" fmla="*/ 483 h 568"/>
                <a:gd name="T42" fmla="*/ 71 w 87"/>
                <a:gd name="T43" fmla="*/ 503 h 568"/>
                <a:gd name="T44" fmla="*/ 69 w 87"/>
                <a:gd name="T45" fmla="*/ 522 h 568"/>
                <a:gd name="T46" fmla="*/ 65 w 87"/>
                <a:gd name="T47" fmla="*/ 537 h 568"/>
                <a:gd name="T48" fmla="*/ 61 w 87"/>
                <a:gd name="T49" fmla="*/ 549 h 568"/>
                <a:gd name="T50" fmla="*/ 59 w 87"/>
                <a:gd name="T51" fmla="*/ 557 h 568"/>
                <a:gd name="T52" fmla="*/ 57 w 87"/>
                <a:gd name="T53" fmla="*/ 564 h 568"/>
                <a:gd name="T54" fmla="*/ 53 w 87"/>
                <a:gd name="T55" fmla="*/ 566 h 568"/>
                <a:gd name="T56" fmla="*/ 49 w 87"/>
                <a:gd name="T57" fmla="*/ 566 h 568"/>
                <a:gd name="T58" fmla="*/ 43 w 87"/>
                <a:gd name="T59" fmla="*/ 562 h 568"/>
                <a:gd name="T60" fmla="*/ 36 w 87"/>
                <a:gd name="T61" fmla="*/ 554 h 568"/>
                <a:gd name="T62" fmla="*/ 30 w 87"/>
                <a:gd name="T63" fmla="*/ 540 h 568"/>
                <a:gd name="T64" fmla="*/ 22 w 87"/>
                <a:gd name="T65" fmla="*/ 522 h 568"/>
                <a:gd name="T66" fmla="*/ 16 w 87"/>
                <a:gd name="T67" fmla="*/ 506 h 568"/>
                <a:gd name="T68" fmla="*/ 14 w 87"/>
                <a:gd name="T69" fmla="*/ 493 h 568"/>
                <a:gd name="T70" fmla="*/ 12 w 87"/>
                <a:gd name="T71" fmla="*/ 476 h 568"/>
                <a:gd name="T72" fmla="*/ 10 w 87"/>
                <a:gd name="T73" fmla="*/ 462 h 568"/>
                <a:gd name="T74" fmla="*/ 10 w 87"/>
                <a:gd name="T75" fmla="*/ 444 h 568"/>
                <a:gd name="T76" fmla="*/ 12 w 87"/>
                <a:gd name="T77" fmla="*/ 422 h 568"/>
                <a:gd name="T78" fmla="*/ 16 w 87"/>
                <a:gd name="T79" fmla="*/ 394 h 568"/>
                <a:gd name="T80" fmla="*/ 18 w 87"/>
                <a:gd name="T81" fmla="*/ 379 h 568"/>
                <a:gd name="T82" fmla="*/ 20 w 87"/>
                <a:gd name="T83" fmla="*/ 364 h 568"/>
                <a:gd name="T84" fmla="*/ 22 w 87"/>
                <a:gd name="T85" fmla="*/ 326 h 568"/>
                <a:gd name="T86" fmla="*/ 24 w 87"/>
                <a:gd name="T87" fmla="*/ 284 h 568"/>
                <a:gd name="T88" fmla="*/ 26 w 87"/>
                <a:gd name="T89" fmla="*/ 236 h 568"/>
                <a:gd name="T90" fmla="*/ 24 w 87"/>
                <a:gd name="T91" fmla="*/ 187 h 568"/>
                <a:gd name="T92" fmla="*/ 22 w 87"/>
                <a:gd name="T93" fmla="*/ 145 h 568"/>
                <a:gd name="T94" fmla="*/ 18 w 87"/>
                <a:gd name="T95" fmla="*/ 104 h 568"/>
                <a:gd name="T96" fmla="*/ 12 w 87"/>
                <a:gd name="T97" fmla="*/ 68 h 568"/>
                <a:gd name="T98" fmla="*/ 6 w 87"/>
                <a:gd name="T99" fmla="*/ 53 h 568"/>
                <a:gd name="T100" fmla="*/ 4 w 87"/>
                <a:gd name="T101" fmla="*/ 41 h 568"/>
                <a:gd name="T102" fmla="*/ 2 w 87"/>
                <a:gd name="T103" fmla="*/ 29 h 568"/>
                <a:gd name="T104" fmla="*/ 0 w 87"/>
                <a:gd name="T105" fmla="*/ 21 h 568"/>
                <a:gd name="T106" fmla="*/ 4 w 87"/>
                <a:gd name="T107" fmla="*/ 7 h 568"/>
                <a:gd name="T108" fmla="*/ 12 w 87"/>
                <a:gd name="T109" fmla="*/ 2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" h="568">
                  <a:moveTo>
                    <a:pt x="12" y="2"/>
                  </a:moveTo>
                  <a:lnTo>
                    <a:pt x="18" y="0"/>
                  </a:lnTo>
                  <a:lnTo>
                    <a:pt x="24" y="0"/>
                  </a:lnTo>
                  <a:lnTo>
                    <a:pt x="32" y="2"/>
                  </a:lnTo>
                  <a:lnTo>
                    <a:pt x="40" y="4"/>
                  </a:lnTo>
                  <a:lnTo>
                    <a:pt x="49" y="7"/>
                  </a:lnTo>
                  <a:lnTo>
                    <a:pt x="61" y="11"/>
                  </a:lnTo>
                  <a:lnTo>
                    <a:pt x="73" y="16"/>
                  </a:lnTo>
                  <a:lnTo>
                    <a:pt x="87" y="23"/>
                  </a:lnTo>
                  <a:lnTo>
                    <a:pt x="87" y="45"/>
                  </a:lnTo>
                  <a:lnTo>
                    <a:pt x="87" y="65"/>
                  </a:lnTo>
                  <a:lnTo>
                    <a:pt x="87" y="87"/>
                  </a:lnTo>
                  <a:lnTo>
                    <a:pt x="87" y="107"/>
                  </a:lnTo>
                  <a:lnTo>
                    <a:pt x="85" y="128"/>
                  </a:lnTo>
                  <a:lnTo>
                    <a:pt x="85" y="146"/>
                  </a:lnTo>
                  <a:lnTo>
                    <a:pt x="85" y="165"/>
                  </a:lnTo>
                  <a:lnTo>
                    <a:pt x="85" y="184"/>
                  </a:lnTo>
                  <a:lnTo>
                    <a:pt x="85" y="202"/>
                  </a:lnTo>
                  <a:lnTo>
                    <a:pt x="85" y="219"/>
                  </a:lnTo>
                  <a:lnTo>
                    <a:pt x="85" y="236"/>
                  </a:lnTo>
                  <a:lnTo>
                    <a:pt x="85" y="253"/>
                  </a:lnTo>
                  <a:lnTo>
                    <a:pt x="85" y="269"/>
                  </a:lnTo>
                  <a:lnTo>
                    <a:pt x="83" y="284"/>
                  </a:lnTo>
                  <a:lnTo>
                    <a:pt x="83" y="299"/>
                  </a:lnTo>
                  <a:lnTo>
                    <a:pt x="83" y="313"/>
                  </a:lnTo>
                  <a:lnTo>
                    <a:pt x="83" y="326"/>
                  </a:lnTo>
                  <a:lnTo>
                    <a:pt x="83" y="340"/>
                  </a:lnTo>
                  <a:lnTo>
                    <a:pt x="83" y="352"/>
                  </a:lnTo>
                  <a:lnTo>
                    <a:pt x="81" y="364"/>
                  </a:lnTo>
                  <a:lnTo>
                    <a:pt x="81" y="376"/>
                  </a:lnTo>
                  <a:lnTo>
                    <a:pt x="81" y="388"/>
                  </a:lnTo>
                  <a:lnTo>
                    <a:pt x="81" y="398"/>
                  </a:lnTo>
                  <a:lnTo>
                    <a:pt x="81" y="408"/>
                  </a:lnTo>
                  <a:lnTo>
                    <a:pt x="79" y="418"/>
                  </a:lnTo>
                  <a:lnTo>
                    <a:pt x="79" y="427"/>
                  </a:lnTo>
                  <a:lnTo>
                    <a:pt x="79" y="435"/>
                  </a:lnTo>
                  <a:lnTo>
                    <a:pt x="79" y="444"/>
                  </a:lnTo>
                  <a:lnTo>
                    <a:pt x="79" y="450"/>
                  </a:lnTo>
                  <a:lnTo>
                    <a:pt x="77" y="457"/>
                  </a:lnTo>
                  <a:lnTo>
                    <a:pt x="77" y="464"/>
                  </a:lnTo>
                  <a:lnTo>
                    <a:pt x="77" y="471"/>
                  </a:lnTo>
                  <a:lnTo>
                    <a:pt x="75" y="483"/>
                  </a:lnTo>
                  <a:lnTo>
                    <a:pt x="73" y="493"/>
                  </a:lnTo>
                  <a:lnTo>
                    <a:pt x="71" y="503"/>
                  </a:lnTo>
                  <a:lnTo>
                    <a:pt x="69" y="513"/>
                  </a:lnTo>
                  <a:lnTo>
                    <a:pt x="69" y="522"/>
                  </a:lnTo>
                  <a:lnTo>
                    <a:pt x="67" y="530"/>
                  </a:lnTo>
                  <a:lnTo>
                    <a:pt x="65" y="537"/>
                  </a:lnTo>
                  <a:lnTo>
                    <a:pt x="63" y="544"/>
                  </a:lnTo>
                  <a:lnTo>
                    <a:pt x="61" y="549"/>
                  </a:lnTo>
                  <a:lnTo>
                    <a:pt x="61" y="554"/>
                  </a:lnTo>
                  <a:lnTo>
                    <a:pt x="59" y="557"/>
                  </a:lnTo>
                  <a:lnTo>
                    <a:pt x="57" y="561"/>
                  </a:lnTo>
                  <a:lnTo>
                    <a:pt x="57" y="564"/>
                  </a:lnTo>
                  <a:lnTo>
                    <a:pt x="55" y="566"/>
                  </a:lnTo>
                  <a:lnTo>
                    <a:pt x="53" y="566"/>
                  </a:lnTo>
                  <a:lnTo>
                    <a:pt x="53" y="568"/>
                  </a:lnTo>
                  <a:lnTo>
                    <a:pt x="49" y="566"/>
                  </a:lnTo>
                  <a:lnTo>
                    <a:pt x="45" y="564"/>
                  </a:lnTo>
                  <a:lnTo>
                    <a:pt x="43" y="562"/>
                  </a:lnTo>
                  <a:lnTo>
                    <a:pt x="40" y="559"/>
                  </a:lnTo>
                  <a:lnTo>
                    <a:pt x="36" y="554"/>
                  </a:lnTo>
                  <a:lnTo>
                    <a:pt x="32" y="547"/>
                  </a:lnTo>
                  <a:lnTo>
                    <a:pt x="30" y="540"/>
                  </a:lnTo>
                  <a:lnTo>
                    <a:pt x="26" y="532"/>
                  </a:lnTo>
                  <a:lnTo>
                    <a:pt x="22" y="522"/>
                  </a:lnTo>
                  <a:lnTo>
                    <a:pt x="20" y="513"/>
                  </a:lnTo>
                  <a:lnTo>
                    <a:pt x="16" y="506"/>
                  </a:lnTo>
                  <a:lnTo>
                    <a:pt x="14" y="500"/>
                  </a:lnTo>
                  <a:lnTo>
                    <a:pt x="14" y="493"/>
                  </a:lnTo>
                  <a:lnTo>
                    <a:pt x="12" y="486"/>
                  </a:lnTo>
                  <a:lnTo>
                    <a:pt x="12" y="476"/>
                  </a:lnTo>
                  <a:lnTo>
                    <a:pt x="10" y="469"/>
                  </a:lnTo>
                  <a:lnTo>
                    <a:pt x="10" y="462"/>
                  </a:lnTo>
                  <a:lnTo>
                    <a:pt x="10" y="454"/>
                  </a:lnTo>
                  <a:lnTo>
                    <a:pt x="10" y="444"/>
                  </a:lnTo>
                  <a:lnTo>
                    <a:pt x="12" y="433"/>
                  </a:lnTo>
                  <a:lnTo>
                    <a:pt x="12" y="422"/>
                  </a:lnTo>
                  <a:lnTo>
                    <a:pt x="14" y="408"/>
                  </a:lnTo>
                  <a:lnTo>
                    <a:pt x="16" y="394"/>
                  </a:lnTo>
                  <a:lnTo>
                    <a:pt x="16" y="386"/>
                  </a:lnTo>
                  <a:lnTo>
                    <a:pt x="18" y="379"/>
                  </a:lnTo>
                  <a:lnTo>
                    <a:pt x="18" y="371"/>
                  </a:lnTo>
                  <a:lnTo>
                    <a:pt x="20" y="364"/>
                  </a:lnTo>
                  <a:lnTo>
                    <a:pt x="22" y="345"/>
                  </a:lnTo>
                  <a:lnTo>
                    <a:pt x="22" y="326"/>
                  </a:lnTo>
                  <a:lnTo>
                    <a:pt x="24" y="306"/>
                  </a:lnTo>
                  <a:lnTo>
                    <a:pt x="24" y="284"/>
                  </a:lnTo>
                  <a:lnTo>
                    <a:pt x="26" y="260"/>
                  </a:lnTo>
                  <a:lnTo>
                    <a:pt x="26" y="236"/>
                  </a:lnTo>
                  <a:lnTo>
                    <a:pt x="26" y="211"/>
                  </a:lnTo>
                  <a:lnTo>
                    <a:pt x="24" y="187"/>
                  </a:lnTo>
                  <a:lnTo>
                    <a:pt x="24" y="165"/>
                  </a:lnTo>
                  <a:lnTo>
                    <a:pt x="22" y="145"/>
                  </a:lnTo>
                  <a:lnTo>
                    <a:pt x="20" y="123"/>
                  </a:lnTo>
                  <a:lnTo>
                    <a:pt x="18" y="104"/>
                  </a:lnTo>
                  <a:lnTo>
                    <a:pt x="14" y="85"/>
                  </a:lnTo>
                  <a:lnTo>
                    <a:pt x="12" y="68"/>
                  </a:lnTo>
                  <a:lnTo>
                    <a:pt x="8" y="60"/>
                  </a:lnTo>
                  <a:lnTo>
                    <a:pt x="6" y="53"/>
                  </a:lnTo>
                  <a:lnTo>
                    <a:pt x="4" y="46"/>
                  </a:lnTo>
                  <a:lnTo>
                    <a:pt x="4" y="41"/>
                  </a:lnTo>
                  <a:lnTo>
                    <a:pt x="2" y="34"/>
                  </a:lnTo>
                  <a:lnTo>
                    <a:pt x="2" y="29"/>
                  </a:lnTo>
                  <a:lnTo>
                    <a:pt x="0" y="26"/>
                  </a:lnTo>
                  <a:lnTo>
                    <a:pt x="0" y="21"/>
                  </a:lnTo>
                  <a:lnTo>
                    <a:pt x="2" y="14"/>
                  </a:lnTo>
                  <a:lnTo>
                    <a:pt x="4" y="7"/>
                  </a:lnTo>
                  <a:lnTo>
                    <a:pt x="6" y="4"/>
                  </a:lnTo>
                  <a:lnTo>
                    <a:pt x="12" y="2"/>
                  </a:lnTo>
                  <a:lnTo>
                    <a:pt x="12" y="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89"/>
            <p:cNvSpPr/>
            <p:nvPr/>
          </p:nvSpPr>
          <p:spPr bwMode="auto">
            <a:xfrm>
              <a:off x="5640388" y="2611438"/>
              <a:ext cx="387350" cy="509587"/>
            </a:xfrm>
            <a:custGeom>
              <a:avLst/>
              <a:gdLst>
                <a:gd name="T0" fmla="*/ 116 w 488"/>
                <a:gd name="T1" fmla="*/ 122 h 644"/>
                <a:gd name="T2" fmla="*/ 24 w 488"/>
                <a:gd name="T3" fmla="*/ 128 h 644"/>
                <a:gd name="T4" fmla="*/ 10 w 488"/>
                <a:gd name="T5" fmla="*/ 87 h 644"/>
                <a:gd name="T6" fmla="*/ 43 w 488"/>
                <a:gd name="T7" fmla="*/ 83 h 644"/>
                <a:gd name="T8" fmla="*/ 90 w 488"/>
                <a:gd name="T9" fmla="*/ 77 h 644"/>
                <a:gd name="T10" fmla="*/ 151 w 488"/>
                <a:gd name="T11" fmla="*/ 65 h 644"/>
                <a:gd name="T12" fmla="*/ 220 w 488"/>
                <a:gd name="T13" fmla="*/ 51 h 644"/>
                <a:gd name="T14" fmla="*/ 278 w 488"/>
                <a:gd name="T15" fmla="*/ 39 h 644"/>
                <a:gd name="T16" fmla="*/ 319 w 488"/>
                <a:gd name="T17" fmla="*/ 29 h 644"/>
                <a:gd name="T18" fmla="*/ 345 w 488"/>
                <a:gd name="T19" fmla="*/ 21 h 644"/>
                <a:gd name="T20" fmla="*/ 362 w 488"/>
                <a:gd name="T21" fmla="*/ 10 h 644"/>
                <a:gd name="T22" fmla="*/ 378 w 488"/>
                <a:gd name="T23" fmla="*/ 2 h 644"/>
                <a:gd name="T24" fmla="*/ 394 w 488"/>
                <a:gd name="T25" fmla="*/ 5 h 644"/>
                <a:gd name="T26" fmla="*/ 423 w 488"/>
                <a:gd name="T27" fmla="*/ 22 h 644"/>
                <a:gd name="T28" fmla="*/ 464 w 488"/>
                <a:gd name="T29" fmla="*/ 55 h 644"/>
                <a:gd name="T30" fmla="*/ 486 w 488"/>
                <a:gd name="T31" fmla="*/ 77 h 644"/>
                <a:gd name="T32" fmla="*/ 480 w 488"/>
                <a:gd name="T33" fmla="*/ 99 h 644"/>
                <a:gd name="T34" fmla="*/ 464 w 488"/>
                <a:gd name="T35" fmla="*/ 119 h 644"/>
                <a:gd name="T36" fmla="*/ 456 w 488"/>
                <a:gd name="T37" fmla="*/ 138 h 644"/>
                <a:gd name="T38" fmla="*/ 450 w 488"/>
                <a:gd name="T39" fmla="*/ 175 h 644"/>
                <a:gd name="T40" fmla="*/ 446 w 488"/>
                <a:gd name="T41" fmla="*/ 229 h 644"/>
                <a:gd name="T42" fmla="*/ 446 w 488"/>
                <a:gd name="T43" fmla="*/ 302 h 644"/>
                <a:gd name="T44" fmla="*/ 445 w 488"/>
                <a:gd name="T45" fmla="*/ 381 h 644"/>
                <a:gd name="T46" fmla="*/ 445 w 488"/>
                <a:gd name="T47" fmla="*/ 450 h 644"/>
                <a:gd name="T48" fmla="*/ 445 w 488"/>
                <a:gd name="T49" fmla="*/ 508 h 644"/>
                <a:gd name="T50" fmla="*/ 441 w 488"/>
                <a:gd name="T51" fmla="*/ 557 h 644"/>
                <a:gd name="T52" fmla="*/ 437 w 488"/>
                <a:gd name="T53" fmla="*/ 594 h 644"/>
                <a:gd name="T54" fmla="*/ 433 w 488"/>
                <a:gd name="T55" fmla="*/ 622 h 644"/>
                <a:gd name="T56" fmla="*/ 429 w 488"/>
                <a:gd name="T57" fmla="*/ 637 h 644"/>
                <a:gd name="T58" fmla="*/ 423 w 488"/>
                <a:gd name="T59" fmla="*/ 644 h 644"/>
                <a:gd name="T60" fmla="*/ 413 w 488"/>
                <a:gd name="T61" fmla="*/ 639 h 644"/>
                <a:gd name="T62" fmla="*/ 403 w 488"/>
                <a:gd name="T63" fmla="*/ 628 h 644"/>
                <a:gd name="T64" fmla="*/ 386 w 488"/>
                <a:gd name="T65" fmla="*/ 588 h 644"/>
                <a:gd name="T66" fmla="*/ 370 w 488"/>
                <a:gd name="T67" fmla="*/ 545 h 644"/>
                <a:gd name="T68" fmla="*/ 366 w 488"/>
                <a:gd name="T69" fmla="*/ 527 h 644"/>
                <a:gd name="T70" fmla="*/ 368 w 488"/>
                <a:gd name="T71" fmla="*/ 518 h 644"/>
                <a:gd name="T72" fmla="*/ 370 w 488"/>
                <a:gd name="T73" fmla="*/ 499 h 644"/>
                <a:gd name="T74" fmla="*/ 372 w 488"/>
                <a:gd name="T75" fmla="*/ 471 h 644"/>
                <a:gd name="T76" fmla="*/ 376 w 488"/>
                <a:gd name="T77" fmla="*/ 435 h 644"/>
                <a:gd name="T78" fmla="*/ 382 w 488"/>
                <a:gd name="T79" fmla="*/ 338 h 644"/>
                <a:gd name="T80" fmla="*/ 386 w 488"/>
                <a:gd name="T81" fmla="*/ 221 h 644"/>
                <a:gd name="T82" fmla="*/ 384 w 488"/>
                <a:gd name="T83" fmla="*/ 163 h 644"/>
                <a:gd name="T84" fmla="*/ 382 w 488"/>
                <a:gd name="T85" fmla="*/ 121 h 644"/>
                <a:gd name="T86" fmla="*/ 376 w 488"/>
                <a:gd name="T87" fmla="*/ 94 h 644"/>
                <a:gd name="T88" fmla="*/ 366 w 488"/>
                <a:gd name="T89" fmla="*/ 82 h 644"/>
                <a:gd name="T90" fmla="*/ 341 w 488"/>
                <a:gd name="T91" fmla="*/ 78 h 644"/>
                <a:gd name="T92" fmla="*/ 306 w 488"/>
                <a:gd name="T93" fmla="*/ 82 h 644"/>
                <a:gd name="T94" fmla="*/ 249 w 488"/>
                <a:gd name="T95" fmla="*/ 94 h 644"/>
                <a:gd name="T96" fmla="*/ 176 w 488"/>
                <a:gd name="T97" fmla="*/ 114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88" h="644">
                  <a:moveTo>
                    <a:pt x="176" y="114"/>
                  </a:moveTo>
                  <a:lnTo>
                    <a:pt x="157" y="117"/>
                  </a:lnTo>
                  <a:lnTo>
                    <a:pt x="135" y="121"/>
                  </a:lnTo>
                  <a:lnTo>
                    <a:pt x="116" y="122"/>
                  </a:lnTo>
                  <a:lnTo>
                    <a:pt x="92" y="124"/>
                  </a:lnTo>
                  <a:lnTo>
                    <a:pt x="71" y="126"/>
                  </a:lnTo>
                  <a:lnTo>
                    <a:pt x="47" y="128"/>
                  </a:lnTo>
                  <a:lnTo>
                    <a:pt x="24" y="128"/>
                  </a:lnTo>
                  <a:lnTo>
                    <a:pt x="0" y="129"/>
                  </a:lnTo>
                  <a:lnTo>
                    <a:pt x="0" y="89"/>
                  </a:lnTo>
                  <a:lnTo>
                    <a:pt x="4" y="87"/>
                  </a:lnTo>
                  <a:lnTo>
                    <a:pt x="10" y="87"/>
                  </a:lnTo>
                  <a:lnTo>
                    <a:pt x="18" y="87"/>
                  </a:lnTo>
                  <a:lnTo>
                    <a:pt x="24" y="85"/>
                  </a:lnTo>
                  <a:lnTo>
                    <a:pt x="34" y="85"/>
                  </a:lnTo>
                  <a:lnTo>
                    <a:pt x="43" y="83"/>
                  </a:lnTo>
                  <a:lnTo>
                    <a:pt x="53" y="82"/>
                  </a:lnTo>
                  <a:lnTo>
                    <a:pt x="65" y="80"/>
                  </a:lnTo>
                  <a:lnTo>
                    <a:pt x="77" y="78"/>
                  </a:lnTo>
                  <a:lnTo>
                    <a:pt x="90" y="77"/>
                  </a:lnTo>
                  <a:lnTo>
                    <a:pt x="104" y="73"/>
                  </a:lnTo>
                  <a:lnTo>
                    <a:pt x="118" y="72"/>
                  </a:lnTo>
                  <a:lnTo>
                    <a:pt x="133" y="68"/>
                  </a:lnTo>
                  <a:lnTo>
                    <a:pt x="151" y="65"/>
                  </a:lnTo>
                  <a:lnTo>
                    <a:pt x="167" y="61"/>
                  </a:lnTo>
                  <a:lnTo>
                    <a:pt x="186" y="58"/>
                  </a:lnTo>
                  <a:lnTo>
                    <a:pt x="204" y="55"/>
                  </a:lnTo>
                  <a:lnTo>
                    <a:pt x="220" y="51"/>
                  </a:lnTo>
                  <a:lnTo>
                    <a:pt x="235" y="48"/>
                  </a:lnTo>
                  <a:lnTo>
                    <a:pt x="251" y="46"/>
                  </a:lnTo>
                  <a:lnTo>
                    <a:pt x="265" y="43"/>
                  </a:lnTo>
                  <a:lnTo>
                    <a:pt x="278" y="39"/>
                  </a:lnTo>
                  <a:lnTo>
                    <a:pt x="290" y="38"/>
                  </a:lnTo>
                  <a:lnTo>
                    <a:pt x="300" y="34"/>
                  </a:lnTo>
                  <a:lnTo>
                    <a:pt x="310" y="32"/>
                  </a:lnTo>
                  <a:lnTo>
                    <a:pt x="319" y="29"/>
                  </a:lnTo>
                  <a:lnTo>
                    <a:pt x="327" y="27"/>
                  </a:lnTo>
                  <a:lnTo>
                    <a:pt x="335" y="26"/>
                  </a:lnTo>
                  <a:lnTo>
                    <a:pt x="341" y="22"/>
                  </a:lnTo>
                  <a:lnTo>
                    <a:pt x="345" y="21"/>
                  </a:lnTo>
                  <a:lnTo>
                    <a:pt x="349" y="19"/>
                  </a:lnTo>
                  <a:lnTo>
                    <a:pt x="353" y="17"/>
                  </a:lnTo>
                  <a:lnTo>
                    <a:pt x="358" y="12"/>
                  </a:lnTo>
                  <a:lnTo>
                    <a:pt x="362" y="10"/>
                  </a:lnTo>
                  <a:lnTo>
                    <a:pt x="366" y="7"/>
                  </a:lnTo>
                  <a:lnTo>
                    <a:pt x="370" y="5"/>
                  </a:lnTo>
                  <a:lnTo>
                    <a:pt x="374" y="4"/>
                  </a:lnTo>
                  <a:lnTo>
                    <a:pt x="378" y="2"/>
                  </a:lnTo>
                  <a:lnTo>
                    <a:pt x="382" y="2"/>
                  </a:lnTo>
                  <a:lnTo>
                    <a:pt x="386" y="0"/>
                  </a:lnTo>
                  <a:lnTo>
                    <a:pt x="390" y="4"/>
                  </a:lnTo>
                  <a:lnTo>
                    <a:pt x="394" y="5"/>
                  </a:lnTo>
                  <a:lnTo>
                    <a:pt x="400" y="9"/>
                  </a:lnTo>
                  <a:lnTo>
                    <a:pt x="407" y="14"/>
                  </a:lnTo>
                  <a:lnTo>
                    <a:pt x="415" y="17"/>
                  </a:lnTo>
                  <a:lnTo>
                    <a:pt x="423" y="22"/>
                  </a:lnTo>
                  <a:lnTo>
                    <a:pt x="435" y="29"/>
                  </a:lnTo>
                  <a:lnTo>
                    <a:pt x="446" y="36"/>
                  </a:lnTo>
                  <a:lnTo>
                    <a:pt x="454" y="46"/>
                  </a:lnTo>
                  <a:lnTo>
                    <a:pt x="464" y="55"/>
                  </a:lnTo>
                  <a:lnTo>
                    <a:pt x="470" y="61"/>
                  </a:lnTo>
                  <a:lnTo>
                    <a:pt x="476" y="68"/>
                  </a:lnTo>
                  <a:lnTo>
                    <a:pt x="482" y="73"/>
                  </a:lnTo>
                  <a:lnTo>
                    <a:pt x="486" y="77"/>
                  </a:lnTo>
                  <a:lnTo>
                    <a:pt x="488" y="80"/>
                  </a:lnTo>
                  <a:lnTo>
                    <a:pt x="488" y="82"/>
                  </a:lnTo>
                  <a:lnTo>
                    <a:pt x="484" y="90"/>
                  </a:lnTo>
                  <a:lnTo>
                    <a:pt x="480" y="99"/>
                  </a:lnTo>
                  <a:lnTo>
                    <a:pt x="476" y="102"/>
                  </a:lnTo>
                  <a:lnTo>
                    <a:pt x="472" y="107"/>
                  </a:lnTo>
                  <a:lnTo>
                    <a:pt x="468" y="112"/>
                  </a:lnTo>
                  <a:lnTo>
                    <a:pt x="464" y="119"/>
                  </a:lnTo>
                  <a:lnTo>
                    <a:pt x="462" y="122"/>
                  </a:lnTo>
                  <a:lnTo>
                    <a:pt x="460" y="126"/>
                  </a:lnTo>
                  <a:lnTo>
                    <a:pt x="458" y="131"/>
                  </a:lnTo>
                  <a:lnTo>
                    <a:pt x="456" y="138"/>
                  </a:lnTo>
                  <a:lnTo>
                    <a:pt x="454" y="146"/>
                  </a:lnTo>
                  <a:lnTo>
                    <a:pt x="452" y="155"/>
                  </a:lnTo>
                  <a:lnTo>
                    <a:pt x="450" y="165"/>
                  </a:lnTo>
                  <a:lnTo>
                    <a:pt x="450" y="175"/>
                  </a:lnTo>
                  <a:lnTo>
                    <a:pt x="448" y="187"/>
                  </a:lnTo>
                  <a:lnTo>
                    <a:pt x="448" y="201"/>
                  </a:lnTo>
                  <a:lnTo>
                    <a:pt x="446" y="214"/>
                  </a:lnTo>
                  <a:lnTo>
                    <a:pt x="446" y="229"/>
                  </a:lnTo>
                  <a:lnTo>
                    <a:pt x="446" y="246"/>
                  </a:lnTo>
                  <a:lnTo>
                    <a:pt x="446" y="263"/>
                  </a:lnTo>
                  <a:lnTo>
                    <a:pt x="446" y="282"/>
                  </a:lnTo>
                  <a:lnTo>
                    <a:pt x="446" y="302"/>
                  </a:lnTo>
                  <a:lnTo>
                    <a:pt x="446" y="323"/>
                  </a:lnTo>
                  <a:lnTo>
                    <a:pt x="446" y="343"/>
                  </a:lnTo>
                  <a:lnTo>
                    <a:pt x="446" y="362"/>
                  </a:lnTo>
                  <a:lnTo>
                    <a:pt x="445" y="381"/>
                  </a:lnTo>
                  <a:lnTo>
                    <a:pt x="445" y="399"/>
                  </a:lnTo>
                  <a:lnTo>
                    <a:pt x="445" y="416"/>
                  </a:lnTo>
                  <a:lnTo>
                    <a:pt x="445" y="433"/>
                  </a:lnTo>
                  <a:lnTo>
                    <a:pt x="445" y="450"/>
                  </a:lnTo>
                  <a:lnTo>
                    <a:pt x="445" y="465"/>
                  </a:lnTo>
                  <a:lnTo>
                    <a:pt x="445" y="481"/>
                  </a:lnTo>
                  <a:lnTo>
                    <a:pt x="445" y="494"/>
                  </a:lnTo>
                  <a:lnTo>
                    <a:pt x="445" y="508"/>
                  </a:lnTo>
                  <a:lnTo>
                    <a:pt x="443" y="521"/>
                  </a:lnTo>
                  <a:lnTo>
                    <a:pt x="443" y="533"/>
                  </a:lnTo>
                  <a:lnTo>
                    <a:pt x="443" y="545"/>
                  </a:lnTo>
                  <a:lnTo>
                    <a:pt x="441" y="557"/>
                  </a:lnTo>
                  <a:lnTo>
                    <a:pt x="441" y="567"/>
                  </a:lnTo>
                  <a:lnTo>
                    <a:pt x="439" y="576"/>
                  </a:lnTo>
                  <a:lnTo>
                    <a:pt x="439" y="586"/>
                  </a:lnTo>
                  <a:lnTo>
                    <a:pt x="437" y="594"/>
                  </a:lnTo>
                  <a:lnTo>
                    <a:pt x="437" y="601"/>
                  </a:lnTo>
                  <a:lnTo>
                    <a:pt x="435" y="608"/>
                  </a:lnTo>
                  <a:lnTo>
                    <a:pt x="435" y="615"/>
                  </a:lnTo>
                  <a:lnTo>
                    <a:pt x="433" y="622"/>
                  </a:lnTo>
                  <a:lnTo>
                    <a:pt x="433" y="627"/>
                  </a:lnTo>
                  <a:lnTo>
                    <a:pt x="431" y="630"/>
                  </a:lnTo>
                  <a:lnTo>
                    <a:pt x="429" y="634"/>
                  </a:lnTo>
                  <a:lnTo>
                    <a:pt x="429" y="637"/>
                  </a:lnTo>
                  <a:lnTo>
                    <a:pt x="427" y="640"/>
                  </a:lnTo>
                  <a:lnTo>
                    <a:pt x="425" y="642"/>
                  </a:lnTo>
                  <a:lnTo>
                    <a:pt x="425" y="642"/>
                  </a:lnTo>
                  <a:lnTo>
                    <a:pt x="423" y="644"/>
                  </a:lnTo>
                  <a:lnTo>
                    <a:pt x="419" y="644"/>
                  </a:lnTo>
                  <a:lnTo>
                    <a:pt x="417" y="642"/>
                  </a:lnTo>
                  <a:lnTo>
                    <a:pt x="415" y="640"/>
                  </a:lnTo>
                  <a:lnTo>
                    <a:pt x="413" y="639"/>
                  </a:lnTo>
                  <a:lnTo>
                    <a:pt x="409" y="637"/>
                  </a:lnTo>
                  <a:lnTo>
                    <a:pt x="407" y="635"/>
                  </a:lnTo>
                  <a:lnTo>
                    <a:pt x="405" y="632"/>
                  </a:lnTo>
                  <a:lnTo>
                    <a:pt x="403" y="628"/>
                  </a:lnTo>
                  <a:lnTo>
                    <a:pt x="400" y="620"/>
                  </a:lnTo>
                  <a:lnTo>
                    <a:pt x="396" y="611"/>
                  </a:lnTo>
                  <a:lnTo>
                    <a:pt x="390" y="600"/>
                  </a:lnTo>
                  <a:lnTo>
                    <a:pt x="386" y="588"/>
                  </a:lnTo>
                  <a:lnTo>
                    <a:pt x="380" y="574"/>
                  </a:lnTo>
                  <a:lnTo>
                    <a:pt x="376" y="564"/>
                  </a:lnTo>
                  <a:lnTo>
                    <a:pt x="374" y="554"/>
                  </a:lnTo>
                  <a:lnTo>
                    <a:pt x="370" y="545"/>
                  </a:lnTo>
                  <a:lnTo>
                    <a:pt x="368" y="538"/>
                  </a:lnTo>
                  <a:lnTo>
                    <a:pt x="368" y="533"/>
                  </a:lnTo>
                  <a:lnTo>
                    <a:pt x="366" y="528"/>
                  </a:lnTo>
                  <a:lnTo>
                    <a:pt x="366" y="527"/>
                  </a:lnTo>
                  <a:lnTo>
                    <a:pt x="366" y="525"/>
                  </a:lnTo>
                  <a:lnTo>
                    <a:pt x="366" y="523"/>
                  </a:lnTo>
                  <a:lnTo>
                    <a:pt x="366" y="520"/>
                  </a:lnTo>
                  <a:lnTo>
                    <a:pt x="368" y="518"/>
                  </a:lnTo>
                  <a:lnTo>
                    <a:pt x="368" y="513"/>
                  </a:lnTo>
                  <a:lnTo>
                    <a:pt x="368" y="510"/>
                  </a:lnTo>
                  <a:lnTo>
                    <a:pt x="368" y="504"/>
                  </a:lnTo>
                  <a:lnTo>
                    <a:pt x="370" y="499"/>
                  </a:lnTo>
                  <a:lnTo>
                    <a:pt x="370" y="493"/>
                  </a:lnTo>
                  <a:lnTo>
                    <a:pt x="370" y="486"/>
                  </a:lnTo>
                  <a:lnTo>
                    <a:pt x="372" y="479"/>
                  </a:lnTo>
                  <a:lnTo>
                    <a:pt x="372" y="471"/>
                  </a:lnTo>
                  <a:lnTo>
                    <a:pt x="374" y="464"/>
                  </a:lnTo>
                  <a:lnTo>
                    <a:pt x="374" y="454"/>
                  </a:lnTo>
                  <a:lnTo>
                    <a:pt x="374" y="445"/>
                  </a:lnTo>
                  <a:lnTo>
                    <a:pt x="376" y="435"/>
                  </a:lnTo>
                  <a:lnTo>
                    <a:pt x="378" y="413"/>
                  </a:lnTo>
                  <a:lnTo>
                    <a:pt x="380" y="389"/>
                  </a:lnTo>
                  <a:lnTo>
                    <a:pt x="380" y="365"/>
                  </a:lnTo>
                  <a:lnTo>
                    <a:pt x="382" y="338"/>
                  </a:lnTo>
                  <a:lnTo>
                    <a:pt x="384" y="311"/>
                  </a:lnTo>
                  <a:lnTo>
                    <a:pt x="384" y="282"/>
                  </a:lnTo>
                  <a:lnTo>
                    <a:pt x="386" y="252"/>
                  </a:lnTo>
                  <a:lnTo>
                    <a:pt x="386" y="221"/>
                  </a:lnTo>
                  <a:lnTo>
                    <a:pt x="386" y="204"/>
                  </a:lnTo>
                  <a:lnTo>
                    <a:pt x="386" y="190"/>
                  </a:lnTo>
                  <a:lnTo>
                    <a:pt x="384" y="175"/>
                  </a:lnTo>
                  <a:lnTo>
                    <a:pt x="384" y="163"/>
                  </a:lnTo>
                  <a:lnTo>
                    <a:pt x="384" y="151"/>
                  </a:lnTo>
                  <a:lnTo>
                    <a:pt x="384" y="139"/>
                  </a:lnTo>
                  <a:lnTo>
                    <a:pt x="382" y="129"/>
                  </a:lnTo>
                  <a:lnTo>
                    <a:pt x="382" y="121"/>
                  </a:lnTo>
                  <a:lnTo>
                    <a:pt x="380" y="112"/>
                  </a:lnTo>
                  <a:lnTo>
                    <a:pt x="378" y="105"/>
                  </a:lnTo>
                  <a:lnTo>
                    <a:pt x="378" y="99"/>
                  </a:lnTo>
                  <a:lnTo>
                    <a:pt x="376" y="94"/>
                  </a:lnTo>
                  <a:lnTo>
                    <a:pt x="374" y="90"/>
                  </a:lnTo>
                  <a:lnTo>
                    <a:pt x="372" y="87"/>
                  </a:lnTo>
                  <a:lnTo>
                    <a:pt x="368" y="83"/>
                  </a:lnTo>
                  <a:lnTo>
                    <a:pt x="366" y="82"/>
                  </a:lnTo>
                  <a:lnTo>
                    <a:pt x="360" y="80"/>
                  </a:lnTo>
                  <a:lnTo>
                    <a:pt x="355" y="80"/>
                  </a:lnTo>
                  <a:lnTo>
                    <a:pt x="349" y="78"/>
                  </a:lnTo>
                  <a:lnTo>
                    <a:pt x="341" y="78"/>
                  </a:lnTo>
                  <a:lnTo>
                    <a:pt x="333" y="78"/>
                  </a:lnTo>
                  <a:lnTo>
                    <a:pt x="325" y="80"/>
                  </a:lnTo>
                  <a:lnTo>
                    <a:pt x="315" y="80"/>
                  </a:lnTo>
                  <a:lnTo>
                    <a:pt x="306" y="82"/>
                  </a:lnTo>
                  <a:lnTo>
                    <a:pt x="294" y="85"/>
                  </a:lnTo>
                  <a:lnTo>
                    <a:pt x="280" y="87"/>
                  </a:lnTo>
                  <a:lnTo>
                    <a:pt x="265" y="90"/>
                  </a:lnTo>
                  <a:lnTo>
                    <a:pt x="249" y="94"/>
                  </a:lnTo>
                  <a:lnTo>
                    <a:pt x="233" y="99"/>
                  </a:lnTo>
                  <a:lnTo>
                    <a:pt x="216" y="102"/>
                  </a:lnTo>
                  <a:lnTo>
                    <a:pt x="196" y="107"/>
                  </a:lnTo>
                  <a:lnTo>
                    <a:pt x="176" y="114"/>
                  </a:lnTo>
                  <a:lnTo>
                    <a:pt x="176" y="11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90"/>
            <p:cNvSpPr/>
            <p:nvPr/>
          </p:nvSpPr>
          <p:spPr bwMode="auto">
            <a:xfrm>
              <a:off x="5816600" y="3054350"/>
              <a:ext cx="446088" cy="382587"/>
            </a:xfrm>
            <a:custGeom>
              <a:avLst/>
              <a:gdLst>
                <a:gd name="T0" fmla="*/ 488 w 562"/>
                <a:gd name="T1" fmla="*/ 178 h 482"/>
                <a:gd name="T2" fmla="*/ 494 w 562"/>
                <a:gd name="T3" fmla="*/ 144 h 482"/>
                <a:gd name="T4" fmla="*/ 499 w 562"/>
                <a:gd name="T5" fmla="*/ 124 h 482"/>
                <a:gd name="T6" fmla="*/ 505 w 562"/>
                <a:gd name="T7" fmla="*/ 115 h 482"/>
                <a:gd name="T8" fmla="*/ 511 w 562"/>
                <a:gd name="T9" fmla="*/ 119 h 482"/>
                <a:gd name="T10" fmla="*/ 517 w 562"/>
                <a:gd name="T11" fmla="*/ 134 h 482"/>
                <a:gd name="T12" fmla="*/ 523 w 562"/>
                <a:gd name="T13" fmla="*/ 163 h 482"/>
                <a:gd name="T14" fmla="*/ 529 w 562"/>
                <a:gd name="T15" fmla="*/ 205 h 482"/>
                <a:gd name="T16" fmla="*/ 537 w 562"/>
                <a:gd name="T17" fmla="*/ 251 h 482"/>
                <a:gd name="T18" fmla="*/ 543 w 562"/>
                <a:gd name="T19" fmla="*/ 292 h 482"/>
                <a:gd name="T20" fmla="*/ 550 w 562"/>
                <a:gd name="T21" fmla="*/ 322 h 482"/>
                <a:gd name="T22" fmla="*/ 558 w 562"/>
                <a:gd name="T23" fmla="*/ 344 h 482"/>
                <a:gd name="T24" fmla="*/ 562 w 562"/>
                <a:gd name="T25" fmla="*/ 372 h 482"/>
                <a:gd name="T26" fmla="*/ 544 w 562"/>
                <a:gd name="T27" fmla="*/ 402 h 482"/>
                <a:gd name="T28" fmla="*/ 503 w 562"/>
                <a:gd name="T29" fmla="*/ 431 h 482"/>
                <a:gd name="T30" fmla="*/ 449 w 562"/>
                <a:gd name="T31" fmla="*/ 455 h 482"/>
                <a:gd name="T32" fmla="*/ 380 w 562"/>
                <a:gd name="T33" fmla="*/ 475 h 482"/>
                <a:gd name="T34" fmla="*/ 292 w 562"/>
                <a:gd name="T35" fmla="*/ 482 h 482"/>
                <a:gd name="T36" fmla="*/ 194 w 562"/>
                <a:gd name="T37" fmla="*/ 479 h 482"/>
                <a:gd name="T38" fmla="*/ 137 w 562"/>
                <a:gd name="T39" fmla="*/ 474 h 482"/>
                <a:gd name="T40" fmla="*/ 108 w 562"/>
                <a:gd name="T41" fmla="*/ 467 h 482"/>
                <a:gd name="T42" fmla="*/ 63 w 562"/>
                <a:gd name="T43" fmla="*/ 440 h 482"/>
                <a:gd name="T44" fmla="*/ 30 w 562"/>
                <a:gd name="T45" fmla="*/ 395 h 482"/>
                <a:gd name="T46" fmla="*/ 18 w 562"/>
                <a:gd name="T47" fmla="*/ 363 h 482"/>
                <a:gd name="T48" fmla="*/ 12 w 562"/>
                <a:gd name="T49" fmla="*/ 321 h 482"/>
                <a:gd name="T50" fmla="*/ 10 w 562"/>
                <a:gd name="T51" fmla="*/ 268 h 482"/>
                <a:gd name="T52" fmla="*/ 10 w 562"/>
                <a:gd name="T53" fmla="*/ 202 h 482"/>
                <a:gd name="T54" fmla="*/ 12 w 562"/>
                <a:gd name="T55" fmla="*/ 141 h 482"/>
                <a:gd name="T56" fmla="*/ 12 w 562"/>
                <a:gd name="T57" fmla="*/ 93 h 482"/>
                <a:gd name="T58" fmla="*/ 10 w 562"/>
                <a:gd name="T59" fmla="*/ 61 h 482"/>
                <a:gd name="T60" fmla="*/ 6 w 562"/>
                <a:gd name="T61" fmla="*/ 44 h 482"/>
                <a:gd name="T62" fmla="*/ 0 w 562"/>
                <a:gd name="T63" fmla="*/ 20 h 482"/>
                <a:gd name="T64" fmla="*/ 2 w 562"/>
                <a:gd name="T65" fmla="*/ 5 h 482"/>
                <a:gd name="T66" fmla="*/ 14 w 562"/>
                <a:gd name="T67" fmla="*/ 0 h 482"/>
                <a:gd name="T68" fmla="*/ 42 w 562"/>
                <a:gd name="T69" fmla="*/ 7 h 482"/>
                <a:gd name="T70" fmla="*/ 63 w 562"/>
                <a:gd name="T71" fmla="*/ 22 h 482"/>
                <a:gd name="T72" fmla="*/ 73 w 562"/>
                <a:gd name="T73" fmla="*/ 39 h 482"/>
                <a:gd name="T74" fmla="*/ 75 w 562"/>
                <a:gd name="T75" fmla="*/ 75 h 482"/>
                <a:gd name="T76" fmla="*/ 69 w 562"/>
                <a:gd name="T77" fmla="*/ 132 h 482"/>
                <a:gd name="T78" fmla="*/ 63 w 562"/>
                <a:gd name="T79" fmla="*/ 231 h 482"/>
                <a:gd name="T80" fmla="*/ 65 w 562"/>
                <a:gd name="T81" fmla="*/ 294 h 482"/>
                <a:gd name="T82" fmla="*/ 75 w 562"/>
                <a:gd name="T83" fmla="*/ 341 h 482"/>
                <a:gd name="T84" fmla="*/ 94 w 562"/>
                <a:gd name="T85" fmla="*/ 370 h 482"/>
                <a:gd name="T86" fmla="*/ 130 w 562"/>
                <a:gd name="T87" fmla="*/ 387 h 482"/>
                <a:gd name="T88" fmla="*/ 177 w 562"/>
                <a:gd name="T89" fmla="*/ 395 h 482"/>
                <a:gd name="T90" fmla="*/ 235 w 562"/>
                <a:gd name="T91" fmla="*/ 401 h 482"/>
                <a:gd name="T92" fmla="*/ 302 w 562"/>
                <a:gd name="T93" fmla="*/ 397 h 482"/>
                <a:gd name="T94" fmla="*/ 364 w 562"/>
                <a:gd name="T95" fmla="*/ 385 h 482"/>
                <a:gd name="T96" fmla="*/ 415 w 562"/>
                <a:gd name="T97" fmla="*/ 361 h 482"/>
                <a:gd name="T98" fmla="*/ 451 w 562"/>
                <a:gd name="T99" fmla="*/ 336 h 482"/>
                <a:gd name="T100" fmla="*/ 464 w 562"/>
                <a:gd name="T101" fmla="*/ 317 h 482"/>
                <a:gd name="T102" fmla="*/ 472 w 562"/>
                <a:gd name="T103" fmla="*/ 294 h 482"/>
                <a:gd name="T104" fmla="*/ 480 w 562"/>
                <a:gd name="T105" fmla="*/ 263 h 482"/>
                <a:gd name="T106" fmla="*/ 484 w 562"/>
                <a:gd name="T107" fmla="*/ 22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62" h="482">
                  <a:moveTo>
                    <a:pt x="484" y="212"/>
                  </a:moveTo>
                  <a:lnTo>
                    <a:pt x="486" y="200"/>
                  </a:lnTo>
                  <a:lnTo>
                    <a:pt x="486" y="188"/>
                  </a:lnTo>
                  <a:lnTo>
                    <a:pt x="488" y="178"/>
                  </a:lnTo>
                  <a:lnTo>
                    <a:pt x="490" y="168"/>
                  </a:lnTo>
                  <a:lnTo>
                    <a:pt x="490" y="159"/>
                  </a:lnTo>
                  <a:lnTo>
                    <a:pt x="492" y="151"/>
                  </a:lnTo>
                  <a:lnTo>
                    <a:pt x="494" y="144"/>
                  </a:lnTo>
                  <a:lnTo>
                    <a:pt x="494" y="139"/>
                  </a:lnTo>
                  <a:lnTo>
                    <a:pt x="496" y="132"/>
                  </a:lnTo>
                  <a:lnTo>
                    <a:pt x="498" y="127"/>
                  </a:lnTo>
                  <a:lnTo>
                    <a:pt x="499" y="124"/>
                  </a:lnTo>
                  <a:lnTo>
                    <a:pt x="501" y="120"/>
                  </a:lnTo>
                  <a:lnTo>
                    <a:pt x="503" y="119"/>
                  </a:lnTo>
                  <a:lnTo>
                    <a:pt x="503" y="115"/>
                  </a:lnTo>
                  <a:lnTo>
                    <a:pt x="505" y="115"/>
                  </a:lnTo>
                  <a:lnTo>
                    <a:pt x="507" y="115"/>
                  </a:lnTo>
                  <a:lnTo>
                    <a:pt x="509" y="115"/>
                  </a:lnTo>
                  <a:lnTo>
                    <a:pt x="509" y="117"/>
                  </a:lnTo>
                  <a:lnTo>
                    <a:pt x="511" y="119"/>
                  </a:lnTo>
                  <a:lnTo>
                    <a:pt x="511" y="122"/>
                  </a:lnTo>
                  <a:lnTo>
                    <a:pt x="513" y="125"/>
                  </a:lnTo>
                  <a:lnTo>
                    <a:pt x="515" y="129"/>
                  </a:lnTo>
                  <a:lnTo>
                    <a:pt x="517" y="134"/>
                  </a:lnTo>
                  <a:lnTo>
                    <a:pt x="517" y="141"/>
                  </a:lnTo>
                  <a:lnTo>
                    <a:pt x="519" y="148"/>
                  </a:lnTo>
                  <a:lnTo>
                    <a:pt x="521" y="156"/>
                  </a:lnTo>
                  <a:lnTo>
                    <a:pt x="523" y="163"/>
                  </a:lnTo>
                  <a:lnTo>
                    <a:pt x="525" y="173"/>
                  </a:lnTo>
                  <a:lnTo>
                    <a:pt x="527" y="183"/>
                  </a:lnTo>
                  <a:lnTo>
                    <a:pt x="527" y="193"/>
                  </a:lnTo>
                  <a:lnTo>
                    <a:pt x="529" y="205"/>
                  </a:lnTo>
                  <a:lnTo>
                    <a:pt x="531" y="217"/>
                  </a:lnTo>
                  <a:lnTo>
                    <a:pt x="533" y="229"/>
                  </a:lnTo>
                  <a:lnTo>
                    <a:pt x="535" y="241"/>
                  </a:lnTo>
                  <a:lnTo>
                    <a:pt x="537" y="251"/>
                  </a:lnTo>
                  <a:lnTo>
                    <a:pt x="539" y="263"/>
                  </a:lnTo>
                  <a:lnTo>
                    <a:pt x="541" y="273"/>
                  </a:lnTo>
                  <a:lnTo>
                    <a:pt x="541" y="282"/>
                  </a:lnTo>
                  <a:lnTo>
                    <a:pt x="543" y="292"/>
                  </a:lnTo>
                  <a:lnTo>
                    <a:pt x="544" y="300"/>
                  </a:lnTo>
                  <a:lnTo>
                    <a:pt x="546" y="309"/>
                  </a:lnTo>
                  <a:lnTo>
                    <a:pt x="548" y="316"/>
                  </a:lnTo>
                  <a:lnTo>
                    <a:pt x="550" y="322"/>
                  </a:lnTo>
                  <a:lnTo>
                    <a:pt x="552" y="329"/>
                  </a:lnTo>
                  <a:lnTo>
                    <a:pt x="554" y="334"/>
                  </a:lnTo>
                  <a:lnTo>
                    <a:pt x="556" y="339"/>
                  </a:lnTo>
                  <a:lnTo>
                    <a:pt x="558" y="344"/>
                  </a:lnTo>
                  <a:lnTo>
                    <a:pt x="558" y="350"/>
                  </a:lnTo>
                  <a:lnTo>
                    <a:pt x="562" y="356"/>
                  </a:lnTo>
                  <a:lnTo>
                    <a:pt x="562" y="365"/>
                  </a:lnTo>
                  <a:lnTo>
                    <a:pt x="562" y="372"/>
                  </a:lnTo>
                  <a:lnTo>
                    <a:pt x="560" y="380"/>
                  </a:lnTo>
                  <a:lnTo>
                    <a:pt x="556" y="387"/>
                  </a:lnTo>
                  <a:lnTo>
                    <a:pt x="550" y="395"/>
                  </a:lnTo>
                  <a:lnTo>
                    <a:pt x="544" y="402"/>
                  </a:lnTo>
                  <a:lnTo>
                    <a:pt x="537" y="411"/>
                  </a:lnTo>
                  <a:lnTo>
                    <a:pt x="527" y="418"/>
                  </a:lnTo>
                  <a:lnTo>
                    <a:pt x="515" y="424"/>
                  </a:lnTo>
                  <a:lnTo>
                    <a:pt x="503" y="431"/>
                  </a:lnTo>
                  <a:lnTo>
                    <a:pt x="492" y="438"/>
                  </a:lnTo>
                  <a:lnTo>
                    <a:pt x="478" y="443"/>
                  </a:lnTo>
                  <a:lnTo>
                    <a:pt x="464" y="450"/>
                  </a:lnTo>
                  <a:lnTo>
                    <a:pt x="449" y="455"/>
                  </a:lnTo>
                  <a:lnTo>
                    <a:pt x="433" y="462"/>
                  </a:lnTo>
                  <a:lnTo>
                    <a:pt x="417" y="467"/>
                  </a:lnTo>
                  <a:lnTo>
                    <a:pt x="400" y="470"/>
                  </a:lnTo>
                  <a:lnTo>
                    <a:pt x="380" y="475"/>
                  </a:lnTo>
                  <a:lnTo>
                    <a:pt x="361" y="477"/>
                  </a:lnTo>
                  <a:lnTo>
                    <a:pt x="339" y="479"/>
                  </a:lnTo>
                  <a:lnTo>
                    <a:pt x="316" y="480"/>
                  </a:lnTo>
                  <a:lnTo>
                    <a:pt x="292" y="482"/>
                  </a:lnTo>
                  <a:lnTo>
                    <a:pt x="267" y="482"/>
                  </a:lnTo>
                  <a:lnTo>
                    <a:pt x="241" y="482"/>
                  </a:lnTo>
                  <a:lnTo>
                    <a:pt x="218" y="480"/>
                  </a:lnTo>
                  <a:lnTo>
                    <a:pt x="194" y="479"/>
                  </a:lnTo>
                  <a:lnTo>
                    <a:pt x="173" y="477"/>
                  </a:lnTo>
                  <a:lnTo>
                    <a:pt x="155" y="475"/>
                  </a:lnTo>
                  <a:lnTo>
                    <a:pt x="145" y="474"/>
                  </a:lnTo>
                  <a:lnTo>
                    <a:pt x="137" y="474"/>
                  </a:lnTo>
                  <a:lnTo>
                    <a:pt x="130" y="472"/>
                  </a:lnTo>
                  <a:lnTo>
                    <a:pt x="122" y="470"/>
                  </a:lnTo>
                  <a:lnTo>
                    <a:pt x="114" y="468"/>
                  </a:lnTo>
                  <a:lnTo>
                    <a:pt x="108" y="467"/>
                  </a:lnTo>
                  <a:lnTo>
                    <a:pt x="96" y="462"/>
                  </a:lnTo>
                  <a:lnTo>
                    <a:pt x="85" y="457"/>
                  </a:lnTo>
                  <a:lnTo>
                    <a:pt x="75" y="448"/>
                  </a:lnTo>
                  <a:lnTo>
                    <a:pt x="63" y="440"/>
                  </a:lnTo>
                  <a:lnTo>
                    <a:pt x="53" y="431"/>
                  </a:lnTo>
                  <a:lnTo>
                    <a:pt x="45" y="419"/>
                  </a:lnTo>
                  <a:lnTo>
                    <a:pt x="38" y="407"/>
                  </a:lnTo>
                  <a:lnTo>
                    <a:pt x="30" y="395"/>
                  </a:lnTo>
                  <a:lnTo>
                    <a:pt x="26" y="389"/>
                  </a:lnTo>
                  <a:lnTo>
                    <a:pt x="24" y="380"/>
                  </a:lnTo>
                  <a:lnTo>
                    <a:pt x="20" y="372"/>
                  </a:lnTo>
                  <a:lnTo>
                    <a:pt x="18" y="363"/>
                  </a:lnTo>
                  <a:lnTo>
                    <a:pt x="16" y="353"/>
                  </a:lnTo>
                  <a:lnTo>
                    <a:pt x="14" y="343"/>
                  </a:lnTo>
                  <a:lnTo>
                    <a:pt x="12" y="333"/>
                  </a:lnTo>
                  <a:lnTo>
                    <a:pt x="12" y="321"/>
                  </a:lnTo>
                  <a:lnTo>
                    <a:pt x="10" y="309"/>
                  </a:lnTo>
                  <a:lnTo>
                    <a:pt x="10" y="295"/>
                  </a:lnTo>
                  <a:lnTo>
                    <a:pt x="10" y="282"/>
                  </a:lnTo>
                  <a:lnTo>
                    <a:pt x="10" y="268"/>
                  </a:lnTo>
                  <a:lnTo>
                    <a:pt x="10" y="253"/>
                  </a:lnTo>
                  <a:lnTo>
                    <a:pt x="10" y="236"/>
                  </a:lnTo>
                  <a:lnTo>
                    <a:pt x="10" y="219"/>
                  </a:lnTo>
                  <a:lnTo>
                    <a:pt x="10" y="202"/>
                  </a:lnTo>
                  <a:lnTo>
                    <a:pt x="12" y="185"/>
                  </a:lnTo>
                  <a:lnTo>
                    <a:pt x="12" y="170"/>
                  </a:lnTo>
                  <a:lnTo>
                    <a:pt x="12" y="154"/>
                  </a:lnTo>
                  <a:lnTo>
                    <a:pt x="12" y="141"/>
                  </a:lnTo>
                  <a:lnTo>
                    <a:pt x="12" y="127"/>
                  </a:lnTo>
                  <a:lnTo>
                    <a:pt x="12" y="115"/>
                  </a:lnTo>
                  <a:lnTo>
                    <a:pt x="12" y="103"/>
                  </a:lnTo>
                  <a:lnTo>
                    <a:pt x="12" y="93"/>
                  </a:lnTo>
                  <a:lnTo>
                    <a:pt x="12" y="85"/>
                  </a:lnTo>
                  <a:lnTo>
                    <a:pt x="10" y="76"/>
                  </a:lnTo>
                  <a:lnTo>
                    <a:pt x="10" y="68"/>
                  </a:lnTo>
                  <a:lnTo>
                    <a:pt x="10" y="61"/>
                  </a:lnTo>
                  <a:lnTo>
                    <a:pt x="8" y="56"/>
                  </a:lnTo>
                  <a:lnTo>
                    <a:pt x="8" y="51"/>
                  </a:lnTo>
                  <a:lnTo>
                    <a:pt x="6" y="47"/>
                  </a:lnTo>
                  <a:lnTo>
                    <a:pt x="6" y="44"/>
                  </a:lnTo>
                  <a:lnTo>
                    <a:pt x="4" y="37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5"/>
                  </a:lnTo>
                  <a:lnTo>
                    <a:pt x="4" y="2"/>
                  </a:lnTo>
                  <a:lnTo>
                    <a:pt x="6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6" y="2"/>
                  </a:lnTo>
                  <a:lnTo>
                    <a:pt x="34" y="3"/>
                  </a:lnTo>
                  <a:lnTo>
                    <a:pt x="42" y="7"/>
                  </a:lnTo>
                  <a:lnTo>
                    <a:pt x="47" y="10"/>
                  </a:lnTo>
                  <a:lnTo>
                    <a:pt x="53" y="13"/>
                  </a:lnTo>
                  <a:lnTo>
                    <a:pt x="57" y="19"/>
                  </a:lnTo>
                  <a:lnTo>
                    <a:pt x="63" y="22"/>
                  </a:lnTo>
                  <a:lnTo>
                    <a:pt x="67" y="25"/>
                  </a:lnTo>
                  <a:lnTo>
                    <a:pt x="69" y="29"/>
                  </a:lnTo>
                  <a:lnTo>
                    <a:pt x="71" y="34"/>
                  </a:lnTo>
                  <a:lnTo>
                    <a:pt x="73" y="39"/>
                  </a:lnTo>
                  <a:lnTo>
                    <a:pt x="73" y="47"/>
                  </a:lnTo>
                  <a:lnTo>
                    <a:pt x="75" y="54"/>
                  </a:lnTo>
                  <a:lnTo>
                    <a:pt x="75" y="64"/>
                  </a:lnTo>
                  <a:lnTo>
                    <a:pt x="75" y="75"/>
                  </a:lnTo>
                  <a:lnTo>
                    <a:pt x="73" y="86"/>
                  </a:lnTo>
                  <a:lnTo>
                    <a:pt x="73" y="100"/>
                  </a:lnTo>
                  <a:lnTo>
                    <a:pt x="71" y="115"/>
                  </a:lnTo>
                  <a:lnTo>
                    <a:pt x="69" y="132"/>
                  </a:lnTo>
                  <a:lnTo>
                    <a:pt x="67" y="148"/>
                  </a:lnTo>
                  <a:lnTo>
                    <a:pt x="65" y="182"/>
                  </a:lnTo>
                  <a:lnTo>
                    <a:pt x="63" y="214"/>
                  </a:lnTo>
                  <a:lnTo>
                    <a:pt x="63" y="231"/>
                  </a:lnTo>
                  <a:lnTo>
                    <a:pt x="61" y="248"/>
                  </a:lnTo>
                  <a:lnTo>
                    <a:pt x="63" y="263"/>
                  </a:lnTo>
                  <a:lnTo>
                    <a:pt x="63" y="280"/>
                  </a:lnTo>
                  <a:lnTo>
                    <a:pt x="65" y="294"/>
                  </a:lnTo>
                  <a:lnTo>
                    <a:pt x="67" y="307"/>
                  </a:lnTo>
                  <a:lnTo>
                    <a:pt x="69" y="321"/>
                  </a:lnTo>
                  <a:lnTo>
                    <a:pt x="71" y="331"/>
                  </a:lnTo>
                  <a:lnTo>
                    <a:pt x="75" y="341"/>
                  </a:lnTo>
                  <a:lnTo>
                    <a:pt x="81" y="350"/>
                  </a:lnTo>
                  <a:lnTo>
                    <a:pt x="85" y="356"/>
                  </a:lnTo>
                  <a:lnTo>
                    <a:pt x="89" y="363"/>
                  </a:lnTo>
                  <a:lnTo>
                    <a:pt x="94" y="370"/>
                  </a:lnTo>
                  <a:lnTo>
                    <a:pt x="102" y="375"/>
                  </a:lnTo>
                  <a:lnTo>
                    <a:pt x="110" y="380"/>
                  </a:lnTo>
                  <a:lnTo>
                    <a:pt x="120" y="384"/>
                  </a:lnTo>
                  <a:lnTo>
                    <a:pt x="130" y="387"/>
                  </a:lnTo>
                  <a:lnTo>
                    <a:pt x="141" y="390"/>
                  </a:lnTo>
                  <a:lnTo>
                    <a:pt x="151" y="392"/>
                  </a:lnTo>
                  <a:lnTo>
                    <a:pt x="163" y="394"/>
                  </a:lnTo>
                  <a:lnTo>
                    <a:pt x="177" y="395"/>
                  </a:lnTo>
                  <a:lnTo>
                    <a:pt x="190" y="397"/>
                  </a:lnTo>
                  <a:lnTo>
                    <a:pt x="204" y="399"/>
                  </a:lnTo>
                  <a:lnTo>
                    <a:pt x="220" y="399"/>
                  </a:lnTo>
                  <a:lnTo>
                    <a:pt x="235" y="401"/>
                  </a:lnTo>
                  <a:lnTo>
                    <a:pt x="253" y="401"/>
                  </a:lnTo>
                  <a:lnTo>
                    <a:pt x="271" y="401"/>
                  </a:lnTo>
                  <a:lnTo>
                    <a:pt x="286" y="399"/>
                  </a:lnTo>
                  <a:lnTo>
                    <a:pt x="302" y="397"/>
                  </a:lnTo>
                  <a:lnTo>
                    <a:pt x="319" y="395"/>
                  </a:lnTo>
                  <a:lnTo>
                    <a:pt x="333" y="392"/>
                  </a:lnTo>
                  <a:lnTo>
                    <a:pt x="349" y="389"/>
                  </a:lnTo>
                  <a:lnTo>
                    <a:pt x="364" y="385"/>
                  </a:lnTo>
                  <a:lnTo>
                    <a:pt x="378" y="380"/>
                  </a:lnTo>
                  <a:lnTo>
                    <a:pt x="392" y="373"/>
                  </a:lnTo>
                  <a:lnTo>
                    <a:pt x="404" y="368"/>
                  </a:lnTo>
                  <a:lnTo>
                    <a:pt x="415" y="361"/>
                  </a:lnTo>
                  <a:lnTo>
                    <a:pt x="425" y="356"/>
                  </a:lnTo>
                  <a:lnTo>
                    <a:pt x="435" y="350"/>
                  </a:lnTo>
                  <a:lnTo>
                    <a:pt x="445" y="343"/>
                  </a:lnTo>
                  <a:lnTo>
                    <a:pt x="451" y="336"/>
                  </a:lnTo>
                  <a:lnTo>
                    <a:pt x="456" y="329"/>
                  </a:lnTo>
                  <a:lnTo>
                    <a:pt x="458" y="326"/>
                  </a:lnTo>
                  <a:lnTo>
                    <a:pt x="462" y="322"/>
                  </a:lnTo>
                  <a:lnTo>
                    <a:pt x="464" y="317"/>
                  </a:lnTo>
                  <a:lnTo>
                    <a:pt x="466" y="312"/>
                  </a:lnTo>
                  <a:lnTo>
                    <a:pt x="468" y="307"/>
                  </a:lnTo>
                  <a:lnTo>
                    <a:pt x="470" y="300"/>
                  </a:lnTo>
                  <a:lnTo>
                    <a:pt x="472" y="294"/>
                  </a:lnTo>
                  <a:lnTo>
                    <a:pt x="474" y="287"/>
                  </a:lnTo>
                  <a:lnTo>
                    <a:pt x="476" y="280"/>
                  </a:lnTo>
                  <a:lnTo>
                    <a:pt x="478" y="271"/>
                  </a:lnTo>
                  <a:lnTo>
                    <a:pt x="480" y="263"/>
                  </a:lnTo>
                  <a:lnTo>
                    <a:pt x="480" y="253"/>
                  </a:lnTo>
                  <a:lnTo>
                    <a:pt x="482" y="244"/>
                  </a:lnTo>
                  <a:lnTo>
                    <a:pt x="482" y="234"/>
                  </a:lnTo>
                  <a:lnTo>
                    <a:pt x="484" y="222"/>
                  </a:lnTo>
                  <a:lnTo>
                    <a:pt x="484" y="212"/>
                  </a:lnTo>
                  <a:lnTo>
                    <a:pt x="484" y="21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91"/>
            <p:cNvSpPr/>
            <p:nvPr/>
          </p:nvSpPr>
          <p:spPr bwMode="auto">
            <a:xfrm>
              <a:off x="5403850" y="2767013"/>
              <a:ext cx="423863" cy="666750"/>
            </a:xfrm>
            <a:custGeom>
              <a:avLst/>
              <a:gdLst>
                <a:gd name="T0" fmla="*/ 426 w 532"/>
                <a:gd name="T1" fmla="*/ 535 h 841"/>
                <a:gd name="T2" fmla="*/ 385 w 532"/>
                <a:gd name="T3" fmla="*/ 603 h 841"/>
                <a:gd name="T4" fmla="*/ 335 w 532"/>
                <a:gd name="T5" fmla="*/ 661 h 841"/>
                <a:gd name="T6" fmla="*/ 276 w 532"/>
                <a:gd name="T7" fmla="*/ 712 h 841"/>
                <a:gd name="T8" fmla="*/ 219 w 532"/>
                <a:gd name="T9" fmla="*/ 751 h 841"/>
                <a:gd name="T10" fmla="*/ 162 w 532"/>
                <a:gd name="T11" fmla="*/ 781 h 841"/>
                <a:gd name="T12" fmla="*/ 109 w 532"/>
                <a:gd name="T13" fmla="*/ 807 h 841"/>
                <a:gd name="T14" fmla="*/ 63 w 532"/>
                <a:gd name="T15" fmla="*/ 824 h 841"/>
                <a:gd name="T16" fmla="*/ 29 w 532"/>
                <a:gd name="T17" fmla="*/ 836 h 841"/>
                <a:gd name="T18" fmla="*/ 8 w 532"/>
                <a:gd name="T19" fmla="*/ 841 h 841"/>
                <a:gd name="T20" fmla="*/ 0 w 532"/>
                <a:gd name="T21" fmla="*/ 839 h 841"/>
                <a:gd name="T22" fmla="*/ 2 w 532"/>
                <a:gd name="T23" fmla="*/ 832 h 841"/>
                <a:gd name="T24" fmla="*/ 14 w 532"/>
                <a:gd name="T25" fmla="*/ 822 h 841"/>
                <a:gd name="T26" fmla="*/ 35 w 532"/>
                <a:gd name="T27" fmla="*/ 808 h 841"/>
                <a:gd name="T28" fmla="*/ 64 w 532"/>
                <a:gd name="T29" fmla="*/ 788 h 841"/>
                <a:gd name="T30" fmla="*/ 102 w 532"/>
                <a:gd name="T31" fmla="*/ 766 h 841"/>
                <a:gd name="T32" fmla="*/ 172 w 532"/>
                <a:gd name="T33" fmla="*/ 720 h 841"/>
                <a:gd name="T34" fmla="*/ 250 w 532"/>
                <a:gd name="T35" fmla="*/ 659 h 841"/>
                <a:gd name="T36" fmla="*/ 315 w 532"/>
                <a:gd name="T37" fmla="*/ 589 h 841"/>
                <a:gd name="T38" fmla="*/ 366 w 532"/>
                <a:gd name="T39" fmla="*/ 510 h 841"/>
                <a:gd name="T40" fmla="*/ 407 w 532"/>
                <a:gd name="T41" fmla="*/ 423 h 841"/>
                <a:gd name="T42" fmla="*/ 434 w 532"/>
                <a:gd name="T43" fmla="*/ 328 h 841"/>
                <a:gd name="T44" fmla="*/ 452 w 532"/>
                <a:gd name="T45" fmla="*/ 240 h 841"/>
                <a:gd name="T46" fmla="*/ 460 w 532"/>
                <a:gd name="T47" fmla="*/ 163 h 841"/>
                <a:gd name="T48" fmla="*/ 458 w 532"/>
                <a:gd name="T49" fmla="*/ 121 h 841"/>
                <a:gd name="T50" fmla="*/ 454 w 532"/>
                <a:gd name="T51" fmla="*/ 94 h 841"/>
                <a:gd name="T52" fmla="*/ 452 w 532"/>
                <a:gd name="T53" fmla="*/ 71 h 841"/>
                <a:gd name="T54" fmla="*/ 448 w 532"/>
                <a:gd name="T55" fmla="*/ 55 h 841"/>
                <a:gd name="T56" fmla="*/ 444 w 532"/>
                <a:gd name="T57" fmla="*/ 43 h 841"/>
                <a:gd name="T58" fmla="*/ 436 w 532"/>
                <a:gd name="T59" fmla="*/ 36 h 841"/>
                <a:gd name="T60" fmla="*/ 428 w 532"/>
                <a:gd name="T61" fmla="*/ 27 h 841"/>
                <a:gd name="T62" fmla="*/ 430 w 532"/>
                <a:gd name="T63" fmla="*/ 14 h 841"/>
                <a:gd name="T64" fmla="*/ 436 w 532"/>
                <a:gd name="T65" fmla="*/ 2 h 841"/>
                <a:gd name="T66" fmla="*/ 452 w 532"/>
                <a:gd name="T67" fmla="*/ 0 h 841"/>
                <a:gd name="T68" fmla="*/ 477 w 532"/>
                <a:gd name="T69" fmla="*/ 9 h 841"/>
                <a:gd name="T70" fmla="*/ 505 w 532"/>
                <a:gd name="T71" fmla="*/ 19 h 841"/>
                <a:gd name="T72" fmla="*/ 522 w 532"/>
                <a:gd name="T73" fmla="*/ 29 h 841"/>
                <a:gd name="T74" fmla="*/ 530 w 532"/>
                <a:gd name="T75" fmla="*/ 36 h 841"/>
                <a:gd name="T76" fmla="*/ 532 w 532"/>
                <a:gd name="T77" fmla="*/ 44 h 841"/>
                <a:gd name="T78" fmla="*/ 532 w 532"/>
                <a:gd name="T79" fmla="*/ 58 h 841"/>
                <a:gd name="T80" fmla="*/ 532 w 532"/>
                <a:gd name="T81" fmla="*/ 77 h 841"/>
                <a:gd name="T82" fmla="*/ 530 w 532"/>
                <a:gd name="T83" fmla="*/ 99 h 841"/>
                <a:gd name="T84" fmla="*/ 528 w 532"/>
                <a:gd name="T85" fmla="*/ 126 h 841"/>
                <a:gd name="T86" fmla="*/ 517 w 532"/>
                <a:gd name="T87" fmla="*/ 251 h 841"/>
                <a:gd name="T88" fmla="*/ 501 w 532"/>
                <a:gd name="T89" fmla="*/ 340 h 841"/>
                <a:gd name="T90" fmla="*/ 481 w 532"/>
                <a:gd name="T91" fmla="*/ 413 h 841"/>
                <a:gd name="T92" fmla="*/ 450 w 532"/>
                <a:gd name="T93" fmla="*/ 487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32" h="841">
                  <a:moveTo>
                    <a:pt x="450" y="487"/>
                  </a:moveTo>
                  <a:lnTo>
                    <a:pt x="440" y="511"/>
                  </a:lnTo>
                  <a:lnTo>
                    <a:pt x="426" y="535"/>
                  </a:lnTo>
                  <a:lnTo>
                    <a:pt x="415" y="559"/>
                  </a:lnTo>
                  <a:lnTo>
                    <a:pt x="401" y="581"/>
                  </a:lnTo>
                  <a:lnTo>
                    <a:pt x="385" y="603"/>
                  </a:lnTo>
                  <a:lnTo>
                    <a:pt x="370" y="623"/>
                  </a:lnTo>
                  <a:lnTo>
                    <a:pt x="352" y="642"/>
                  </a:lnTo>
                  <a:lnTo>
                    <a:pt x="335" y="661"/>
                  </a:lnTo>
                  <a:lnTo>
                    <a:pt x="315" y="679"/>
                  </a:lnTo>
                  <a:lnTo>
                    <a:pt x="295" y="696"/>
                  </a:lnTo>
                  <a:lnTo>
                    <a:pt x="276" y="712"/>
                  </a:lnTo>
                  <a:lnTo>
                    <a:pt x="258" y="725"/>
                  </a:lnTo>
                  <a:lnTo>
                    <a:pt x="239" y="739"/>
                  </a:lnTo>
                  <a:lnTo>
                    <a:pt x="219" y="751"/>
                  </a:lnTo>
                  <a:lnTo>
                    <a:pt x="199" y="763"/>
                  </a:lnTo>
                  <a:lnTo>
                    <a:pt x="180" y="773"/>
                  </a:lnTo>
                  <a:lnTo>
                    <a:pt x="162" y="781"/>
                  </a:lnTo>
                  <a:lnTo>
                    <a:pt x="143" y="790"/>
                  </a:lnTo>
                  <a:lnTo>
                    <a:pt x="125" y="798"/>
                  </a:lnTo>
                  <a:lnTo>
                    <a:pt x="109" y="807"/>
                  </a:lnTo>
                  <a:lnTo>
                    <a:pt x="92" y="813"/>
                  </a:lnTo>
                  <a:lnTo>
                    <a:pt x="78" y="819"/>
                  </a:lnTo>
                  <a:lnTo>
                    <a:pt x="63" y="824"/>
                  </a:lnTo>
                  <a:lnTo>
                    <a:pt x="51" y="829"/>
                  </a:lnTo>
                  <a:lnTo>
                    <a:pt x="39" y="832"/>
                  </a:lnTo>
                  <a:lnTo>
                    <a:pt x="29" y="836"/>
                  </a:lnTo>
                  <a:lnTo>
                    <a:pt x="19" y="837"/>
                  </a:lnTo>
                  <a:lnTo>
                    <a:pt x="14" y="839"/>
                  </a:lnTo>
                  <a:lnTo>
                    <a:pt x="8" y="841"/>
                  </a:lnTo>
                  <a:lnTo>
                    <a:pt x="4" y="841"/>
                  </a:lnTo>
                  <a:lnTo>
                    <a:pt x="0" y="841"/>
                  </a:lnTo>
                  <a:lnTo>
                    <a:pt x="0" y="839"/>
                  </a:lnTo>
                  <a:lnTo>
                    <a:pt x="0" y="837"/>
                  </a:lnTo>
                  <a:lnTo>
                    <a:pt x="0" y="836"/>
                  </a:lnTo>
                  <a:lnTo>
                    <a:pt x="2" y="832"/>
                  </a:lnTo>
                  <a:lnTo>
                    <a:pt x="4" y="830"/>
                  </a:lnTo>
                  <a:lnTo>
                    <a:pt x="8" y="827"/>
                  </a:lnTo>
                  <a:lnTo>
                    <a:pt x="14" y="822"/>
                  </a:lnTo>
                  <a:lnTo>
                    <a:pt x="19" y="819"/>
                  </a:lnTo>
                  <a:lnTo>
                    <a:pt x="27" y="813"/>
                  </a:lnTo>
                  <a:lnTo>
                    <a:pt x="35" y="808"/>
                  </a:lnTo>
                  <a:lnTo>
                    <a:pt x="43" y="802"/>
                  </a:lnTo>
                  <a:lnTo>
                    <a:pt x="53" y="795"/>
                  </a:lnTo>
                  <a:lnTo>
                    <a:pt x="64" y="788"/>
                  </a:lnTo>
                  <a:lnTo>
                    <a:pt x="74" y="781"/>
                  </a:lnTo>
                  <a:lnTo>
                    <a:pt x="88" y="773"/>
                  </a:lnTo>
                  <a:lnTo>
                    <a:pt x="102" y="766"/>
                  </a:lnTo>
                  <a:lnTo>
                    <a:pt x="115" y="757"/>
                  </a:lnTo>
                  <a:lnTo>
                    <a:pt x="145" y="739"/>
                  </a:lnTo>
                  <a:lnTo>
                    <a:pt x="172" y="720"/>
                  </a:lnTo>
                  <a:lnTo>
                    <a:pt x="199" y="701"/>
                  </a:lnTo>
                  <a:lnTo>
                    <a:pt x="225" y="681"/>
                  </a:lnTo>
                  <a:lnTo>
                    <a:pt x="250" y="659"/>
                  </a:lnTo>
                  <a:lnTo>
                    <a:pt x="274" y="637"/>
                  </a:lnTo>
                  <a:lnTo>
                    <a:pt x="295" y="613"/>
                  </a:lnTo>
                  <a:lnTo>
                    <a:pt x="315" y="589"/>
                  </a:lnTo>
                  <a:lnTo>
                    <a:pt x="335" y="564"/>
                  </a:lnTo>
                  <a:lnTo>
                    <a:pt x="350" y="537"/>
                  </a:lnTo>
                  <a:lnTo>
                    <a:pt x="366" y="510"/>
                  </a:lnTo>
                  <a:lnTo>
                    <a:pt x="381" y="482"/>
                  </a:lnTo>
                  <a:lnTo>
                    <a:pt x="395" y="452"/>
                  </a:lnTo>
                  <a:lnTo>
                    <a:pt x="407" y="423"/>
                  </a:lnTo>
                  <a:lnTo>
                    <a:pt x="417" y="391"/>
                  </a:lnTo>
                  <a:lnTo>
                    <a:pt x="426" y="360"/>
                  </a:lnTo>
                  <a:lnTo>
                    <a:pt x="434" y="328"/>
                  </a:lnTo>
                  <a:lnTo>
                    <a:pt x="442" y="297"/>
                  </a:lnTo>
                  <a:lnTo>
                    <a:pt x="448" y="268"/>
                  </a:lnTo>
                  <a:lnTo>
                    <a:pt x="452" y="240"/>
                  </a:lnTo>
                  <a:lnTo>
                    <a:pt x="456" y="214"/>
                  </a:lnTo>
                  <a:lnTo>
                    <a:pt x="458" y="189"/>
                  </a:lnTo>
                  <a:lnTo>
                    <a:pt x="460" y="163"/>
                  </a:lnTo>
                  <a:lnTo>
                    <a:pt x="460" y="141"/>
                  </a:lnTo>
                  <a:lnTo>
                    <a:pt x="458" y="129"/>
                  </a:lnTo>
                  <a:lnTo>
                    <a:pt x="458" y="121"/>
                  </a:lnTo>
                  <a:lnTo>
                    <a:pt x="456" y="111"/>
                  </a:lnTo>
                  <a:lnTo>
                    <a:pt x="456" y="102"/>
                  </a:lnTo>
                  <a:lnTo>
                    <a:pt x="454" y="94"/>
                  </a:lnTo>
                  <a:lnTo>
                    <a:pt x="454" y="87"/>
                  </a:lnTo>
                  <a:lnTo>
                    <a:pt x="452" y="78"/>
                  </a:lnTo>
                  <a:lnTo>
                    <a:pt x="452" y="71"/>
                  </a:lnTo>
                  <a:lnTo>
                    <a:pt x="450" y="66"/>
                  </a:lnTo>
                  <a:lnTo>
                    <a:pt x="450" y="60"/>
                  </a:lnTo>
                  <a:lnTo>
                    <a:pt x="448" y="55"/>
                  </a:lnTo>
                  <a:lnTo>
                    <a:pt x="446" y="51"/>
                  </a:lnTo>
                  <a:lnTo>
                    <a:pt x="446" y="46"/>
                  </a:lnTo>
                  <a:lnTo>
                    <a:pt x="444" y="43"/>
                  </a:lnTo>
                  <a:lnTo>
                    <a:pt x="442" y="41"/>
                  </a:lnTo>
                  <a:lnTo>
                    <a:pt x="440" y="39"/>
                  </a:lnTo>
                  <a:lnTo>
                    <a:pt x="436" y="36"/>
                  </a:lnTo>
                  <a:lnTo>
                    <a:pt x="432" y="34"/>
                  </a:lnTo>
                  <a:lnTo>
                    <a:pt x="430" y="31"/>
                  </a:lnTo>
                  <a:lnTo>
                    <a:pt x="428" y="27"/>
                  </a:lnTo>
                  <a:lnTo>
                    <a:pt x="428" y="22"/>
                  </a:lnTo>
                  <a:lnTo>
                    <a:pt x="428" y="19"/>
                  </a:lnTo>
                  <a:lnTo>
                    <a:pt x="430" y="14"/>
                  </a:lnTo>
                  <a:lnTo>
                    <a:pt x="432" y="9"/>
                  </a:lnTo>
                  <a:lnTo>
                    <a:pt x="434" y="5"/>
                  </a:lnTo>
                  <a:lnTo>
                    <a:pt x="436" y="2"/>
                  </a:lnTo>
                  <a:lnTo>
                    <a:pt x="440" y="0"/>
                  </a:lnTo>
                  <a:lnTo>
                    <a:pt x="446" y="0"/>
                  </a:lnTo>
                  <a:lnTo>
                    <a:pt x="452" y="0"/>
                  </a:lnTo>
                  <a:lnTo>
                    <a:pt x="460" y="2"/>
                  </a:lnTo>
                  <a:lnTo>
                    <a:pt x="468" y="5"/>
                  </a:lnTo>
                  <a:lnTo>
                    <a:pt x="477" y="9"/>
                  </a:lnTo>
                  <a:lnTo>
                    <a:pt x="487" y="12"/>
                  </a:lnTo>
                  <a:lnTo>
                    <a:pt x="497" y="15"/>
                  </a:lnTo>
                  <a:lnTo>
                    <a:pt x="505" y="19"/>
                  </a:lnTo>
                  <a:lnTo>
                    <a:pt x="513" y="22"/>
                  </a:lnTo>
                  <a:lnTo>
                    <a:pt x="518" y="26"/>
                  </a:lnTo>
                  <a:lnTo>
                    <a:pt x="522" y="29"/>
                  </a:lnTo>
                  <a:lnTo>
                    <a:pt x="526" y="31"/>
                  </a:lnTo>
                  <a:lnTo>
                    <a:pt x="528" y="34"/>
                  </a:lnTo>
                  <a:lnTo>
                    <a:pt x="530" y="36"/>
                  </a:lnTo>
                  <a:lnTo>
                    <a:pt x="530" y="38"/>
                  </a:lnTo>
                  <a:lnTo>
                    <a:pt x="530" y="41"/>
                  </a:lnTo>
                  <a:lnTo>
                    <a:pt x="532" y="44"/>
                  </a:lnTo>
                  <a:lnTo>
                    <a:pt x="532" y="49"/>
                  </a:lnTo>
                  <a:lnTo>
                    <a:pt x="532" y="53"/>
                  </a:lnTo>
                  <a:lnTo>
                    <a:pt x="532" y="58"/>
                  </a:lnTo>
                  <a:lnTo>
                    <a:pt x="532" y="65"/>
                  </a:lnTo>
                  <a:lnTo>
                    <a:pt x="532" y="70"/>
                  </a:lnTo>
                  <a:lnTo>
                    <a:pt x="532" y="77"/>
                  </a:lnTo>
                  <a:lnTo>
                    <a:pt x="532" y="83"/>
                  </a:lnTo>
                  <a:lnTo>
                    <a:pt x="532" y="90"/>
                  </a:lnTo>
                  <a:lnTo>
                    <a:pt x="530" y="99"/>
                  </a:lnTo>
                  <a:lnTo>
                    <a:pt x="530" y="107"/>
                  </a:lnTo>
                  <a:lnTo>
                    <a:pt x="530" y="116"/>
                  </a:lnTo>
                  <a:lnTo>
                    <a:pt x="528" y="126"/>
                  </a:lnTo>
                  <a:lnTo>
                    <a:pt x="526" y="167"/>
                  </a:lnTo>
                  <a:lnTo>
                    <a:pt x="520" y="209"/>
                  </a:lnTo>
                  <a:lnTo>
                    <a:pt x="517" y="251"/>
                  </a:lnTo>
                  <a:lnTo>
                    <a:pt x="511" y="294"/>
                  </a:lnTo>
                  <a:lnTo>
                    <a:pt x="507" y="316"/>
                  </a:lnTo>
                  <a:lnTo>
                    <a:pt x="501" y="340"/>
                  </a:lnTo>
                  <a:lnTo>
                    <a:pt x="495" y="364"/>
                  </a:lnTo>
                  <a:lnTo>
                    <a:pt x="489" y="387"/>
                  </a:lnTo>
                  <a:lnTo>
                    <a:pt x="481" y="413"/>
                  </a:lnTo>
                  <a:lnTo>
                    <a:pt x="471" y="437"/>
                  </a:lnTo>
                  <a:lnTo>
                    <a:pt x="462" y="462"/>
                  </a:lnTo>
                  <a:lnTo>
                    <a:pt x="450" y="487"/>
                  </a:lnTo>
                  <a:lnTo>
                    <a:pt x="450" y="48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1" name="Freeform 88"/>
          <p:cNvSpPr/>
          <p:nvPr/>
        </p:nvSpPr>
        <p:spPr bwMode="auto">
          <a:xfrm>
            <a:off x="1839284" y="2033105"/>
            <a:ext cx="127193" cy="837098"/>
          </a:xfrm>
          <a:custGeom>
            <a:avLst/>
            <a:gdLst>
              <a:gd name="T0" fmla="*/ 18 w 87"/>
              <a:gd name="T1" fmla="*/ 0 h 568"/>
              <a:gd name="T2" fmla="*/ 32 w 87"/>
              <a:gd name="T3" fmla="*/ 2 h 568"/>
              <a:gd name="T4" fmla="*/ 49 w 87"/>
              <a:gd name="T5" fmla="*/ 7 h 568"/>
              <a:gd name="T6" fmla="*/ 73 w 87"/>
              <a:gd name="T7" fmla="*/ 16 h 568"/>
              <a:gd name="T8" fmla="*/ 87 w 87"/>
              <a:gd name="T9" fmla="*/ 45 h 568"/>
              <a:gd name="T10" fmla="*/ 87 w 87"/>
              <a:gd name="T11" fmla="*/ 87 h 568"/>
              <a:gd name="T12" fmla="*/ 85 w 87"/>
              <a:gd name="T13" fmla="*/ 128 h 568"/>
              <a:gd name="T14" fmla="*/ 85 w 87"/>
              <a:gd name="T15" fmla="*/ 165 h 568"/>
              <a:gd name="T16" fmla="*/ 85 w 87"/>
              <a:gd name="T17" fmla="*/ 202 h 568"/>
              <a:gd name="T18" fmla="*/ 85 w 87"/>
              <a:gd name="T19" fmla="*/ 236 h 568"/>
              <a:gd name="T20" fmla="*/ 85 w 87"/>
              <a:gd name="T21" fmla="*/ 269 h 568"/>
              <a:gd name="T22" fmla="*/ 83 w 87"/>
              <a:gd name="T23" fmla="*/ 299 h 568"/>
              <a:gd name="T24" fmla="*/ 83 w 87"/>
              <a:gd name="T25" fmla="*/ 326 h 568"/>
              <a:gd name="T26" fmla="*/ 83 w 87"/>
              <a:gd name="T27" fmla="*/ 352 h 568"/>
              <a:gd name="T28" fmla="*/ 81 w 87"/>
              <a:gd name="T29" fmla="*/ 376 h 568"/>
              <a:gd name="T30" fmla="*/ 81 w 87"/>
              <a:gd name="T31" fmla="*/ 398 h 568"/>
              <a:gd name="T32" fmla="*/ 79 w 87"/>
              <a:gd name="T33" fmla="*/ 418 h 568"/>
              <a:gd name="T34" fmla="*/ 79 w 87"/>
              <a:gd name="T35" fmla="*/ 435 h 568"/>
              <a:gd name="T36" fmla="*/ 79 w 87"/>
              <a:gd name="T37" fmla="*/ 450 h 568"/>
              <a:gd name="T38" fmla="*/ 77 w 87"/>
              <a:gd name="T39" fmla="*/ 464 h 568"/>
              <a:gd name="T40" fmla="*/ 75 w 87"/>
              <a:gd name="T41" fmla="*/ 483 h 568"/>
              <a:gd name="T42" fmla="*/ 71 w 87"/>
              <a:gd name="T43" fmla="*/ 503 h 568"/>
              <a:gd name="T44" fmla="*/ 69 w 87"/>
              <a:gd name="T45" fmla="*/ 522 h 568"/>
              <a:gd name="T46" fmla="*/ 65 w 87"/>
              <a:gd name="T47" fmla="*/ 537 h 568"/>
              <a:gd name="T48" fmla="*/ 61 w 87"/>
              <a:gd name="T49" fmla="*/ 549 h 568"/>
              <a:gd name="T50" fmla="*/ 59 w 87"/>
              <a:gd name="T51" fmla="*/ 557 h 568"/>
              <a:gd name="T52" fmla="*/ 57 w 87"/>
              <a:gd name="T53" fmla="*/ 564 h 568"/>
              <a:gd name="T54" fmla="*/ 53 w 87"/>
              <a:gd name="T55" fmla="*/ 566 h 568"/>
              <a:gd name="T56" fmla="*/ 49 w 87"/>
              <a:gd name="T57" fmla="*/ 566 h 568"/>
              <a:gd name="T58" fmla="*/ 43 w 87"/>
              <a:gd name="T59" fmla="*/ 562 h 568"/>
              <a:gd name="T60" fmla="*/ 36 w 87"/>
              <a:gd name="T61" fmla="*/ 554 h 568"/>
              <a:gd name="T62" fmla="*/ 30 w 87"/>
              <a:gd name="T63" fmla="*/ 540 h 568"/>
              <a:gd name="T64" fmla="*/ 22 w 87"/>
              <a:gd name="T65" fmla="*/ 522 h 568"/>
              <a:gd name="T66" fmla="*/ 16 w 87"/>
              <a:gd name="T67" fmla="*/ 506 h 568"/>
              <a:gd name="T68" fmla="*/ 14 w 87"/>
              <a:gd name="T69" fmla="*/ 493 h 568"/>
              <a:gd name="T70" fmla="*/ 12 w 87"/>
              <a:gd name="T71" fmla="*/ 476 h 568"/>
              <a:gd name="T72" fmla="*/ 10 w 87"/>
              <a:gd name="T73" fmla="*/ 462 h 568"/>
              <a:gd name="T74" fmla="*/ 10 w 87"/>
              <a:gd name="T75" fmla="*/ 444 h 568"/>
              <a:gd name="T76" fmla="*/ 12 w 87"/>
              <a:gd name="T77" fmla="*/ 422 h 568"/>
              <a:gd name="T78" fmla="*/ 16 w 87"/>
              <a:gd name="T79" fmla="*/ 394 h 568"/>
              <a:gd name="T80" fmla="*/ 18 w 87"/>
              <a:gd name="T81" fmla="*/ 379 h 568"/>
              <a:gd name="T82" fmla="*/ 20 w 87"/>
              <a:gd name="T83" fmla="*/ 364 h 568"/>
              <a:gd name="T84" fmla="*/ 22 w 87"/>
              <a:gd name="T85" fmla="*/ 326 h 568"/>
              <a:gd name="T86" fmla="*/ 24 w 87"/>
              <a:gd name="T87" fmla="*/ 284 h 568"/>
              <a:gd name="T88" fmla="*/ 26 w 87"/>
              <a:gd name="T89" fmla="*/ 236 h 568"/>
              <a:gd name="T90" fmla="*/ 24 w 87"/>
              <a:gd name="T91" fmla="*/ 187 h 568"/>
              <a:gd name="T92" fmla="*/ 22 w 87"/>
              <a:gd name="T93" fmla="*/ 145 h 568"/>
              <a:gd name="T94" fmla="*/ 18 w 87"/>
              <a:gd name="T95" fmla="*/ 104 h 568"/>
              <a:gd name="T96" fmla="*/ 12 w 87"/>
              <a:gd name="T97" fmla="*/ 68 h 568"/>
              <a:gd name="T98" fmla="*/ 6 w 87"/>
              <a:gd name="T99" fmla="*/ 53 h 568"/>
              <a:gd name="T100" fmla="*/ 4 w 87"/>
              <a:gd name="T101" fmla="*/ 41 h 568"/>
              <a:gd name="T102" fmla="*/ 2 w 87"/>
              <a:gd name="T103" fmla="*/ 29 h 568"/>
              <a:gd name="T104" fmla="*/ 0 w 87"/>
              <a:gd name="T105" fmla="*/ 21 h 568"/>
              <a:gd name="T106" fmla="*/ 4 w 87"/>
              <a:gd name="T107" fmla="*/ 7 h 568"/>
              <a:gd name="T108" fmla="*/ 12 w 87"/>
              <a:gd name="T109" fmla="*/ 2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7" h="568">
                <a:moveTo>
                  <a:pt x="12" y="2"/>
                </a:moveTo>
                <a:lnTo>
                  <a:pt x="18" y="0"/>
                </a:lnTo>
                <a:lnTo>
                  <a:pt x="24" y="0"/>
                </a:lnTo>
                <a:lnTo>
                  <a:pt x="32" y="2"/>
                </a:lnTo>
                <a:lnTo>
                  <a:pt x="40" y="4"/>
                </a:lnTo>
                <a:lnTo>
                  <a:pt x="49" y="7"/>
                </a:lnTo>
                <a:lnTo>
                  <a:pt x="61" y="11"/>
                </a:lnTo>
                <a:lnTo>
                  <a:pt x="73" y="16"/>
                </a:lnTo>
                <a:lnTo>
                  <a:pt x="87" y="23"/>
                </a:lnTo>
                <a:lnTo>
                  <a:pt x="87" y="45"/>
                </a:lnTo>
                <a:lnTo>
                  <a:pt x="87" y="65"/>
                </a:lnTo>
                <a:lnTo>
                  <a:pt x="87" y="87"/>
                </a:lnTo>
                <a:lnTo>
                  <a:pt x="87" y="107"/>
                </a:lnTo>
                <a:lnTo>
                  <a:pt x="85" y="128"/>
                </a:lnTo>
                <a:lnTo>
                  <a:pt x="85" y="146"/>
                </a:lnTo>
                <a:lnTo>
                  <a:pt x="85" y="165"/>
                </a:lnTo>
                <a:lnTo>
                  <a:pt x="85" y="184"/>
                </a:lnTo>
                <a:lnTo>
                  <a:pt x="85" y="202"/>
                </a:lnTo>
                <a:lnTo>
                  <a:pt x="85" y="219"/>
                </a:lnTo>
                <a:lnTo>
                  <a:pt x="85" y="236"/>
                </a:lnTo>
                <a:lnTo>
                  <a:pt x="85" y="253"/>
                </a:lnTo>
                <a:lnTo>
                  <a:pt x="85" y="269"/>
                </a:lnTo>
                <a:lnTo>
                  <a:pt x="83" y="284"/>
                </a:lnTo>
                <a:lnTo>
                  <a:pt x="83" y="299"/>
                </a:lnTo>
                <a:lnTo>
                  <a:pt x="83" y="313"/>
                </a:lnTo>
                <a:lnTo>
                  <a:pt x="83" y="326"/>
                </a:lnTo>
                <a:lnTo>
                  <a:pt x="83" y="340"/>
                </a:lnTo>
                <a:lnTo>
                  <a:pt x="83" y="352"/>
                </a:lnTo>
                <a:lnTo>
                  <a:pt x="81" y="364"/>
                </a:lnTo>
                <a:lnTo>
                  <a:pt x="81" y="376"/>
                </a:lnTo>
                <a:lnTo>
                  <a:pt x="81" y="388"/>
                </a:lnTo>
                <a:lnTo>
                  <a:pt x="81" y="398"/>
                </a:lnTo>
                <a:lnTo>
                  <a:pt x="81" y="408"/>
                </a:lnTo>
                <a:lnTo>
                  <a:pt x="79" y="418"/>
                </a:lnTo>
                <a:lnTo>
                  <a:pt x="79" y="427"/>
                </a:lnTo>
                <a:lnTo>
                  <a:pt x="79" y="435"/>
                </a:lnTo>
                <a:lnTo>
                  <a:pt x="79" y="444"/>
                </a:lnTo>
                <a:lnTo>
                  <a:pt x="79" y="450"/>
                </a:lnTo>
                <a:lnTo>
                  <a:pt x="77" y="457"/>
                </a:lnTo>
                <a:lnTo>
                  <a:pt x="77" y="464"/>
                </a:lnTo>
                <a:lnTo>
                  <a:pt x="77" y="471"/>
                </a:lnTo>
                <a:lnTo>
                  <a:pt x="75" y="483"/>
                </a:lnTo>
                <a:lnTo>
                  <a:pt x="73" y="493"/>
                </a:lnTo>
                <a:lnTo>
                  <a:pt x="71" y="503"/>
                </a:lnTo>
                <a:lnTo>
                  <a:pt x="69" y="513"/>
                </a:lnTo>
                <a:lnTo>
                  <a:pt x="69" y="522"/>
                </a:lnTo>
                <a:lnTo>
                  <a:pt x="67" y="530"/>
                </a:lnTo>
                <a:lnTo>
                  <a:pt x="65" y="537"/>
                </a:lnTo>
                <a:lnTo>
                  <a:pt x="63" y="544"/>
                </a:lnTo>
                <a:lnTo>
                  <a:pt x="61" y="549"/>
                </a:lnTo>
                <a:lnTo>
                  <a:pt x="61" y="554"/>
                </a:lnTo>
                <a:lnTo>
                  <a:pt x="59" y="557"/>
                </a:lnTo>
                <a:lnTo>
                  <a:pt x="57" y="561"/>
                </a:lnTo>
                <a:lnTo>
                  <a:pt x="57" y="564"/>
                </a:lnTo>
                <a:lnTo>
                  <a:pt x="55" y="566"/>
                </a:lnTo>
                <a:lnTo>
                  <a:pt x="53" y="566"/>
                </a:lnTo>
                <a:lnTo>
                  <a:pt x="53" y="568"/>
                </a:lnTo>
                <a:lnTo>
                  <a:pt x="49" y="566"/>
                </a:lnTo>
                <a:lnTo>
                  <a:pt x="45" y="564"/>
                </a:lnTo>
                <a:lnTo>
                  <a:pt x="43" y="562"/>
                </a:lnTo>
                <a:lnTo>
                  <a:pt x="40" y="559"/>
                </a:lnTo>
                <a:lnTo>
                  <a:pt x="36" y="554"/>
                </a:lnTo>
                <a:lnTo>
                  <a:pt x="32" y="547"/>
                </a:lnTo>
                <a:lnTo>
                  <a:pt x="30" y="540"/>
                </a:lnTo>
                <a:lnTo>
                  <a:pt x="26" y="532"/>
                </a:lnTo>
                <a:lnTo>
                  <a:pt x="22" y="522"/>
                </a:lnTo>
                <a:lnTo>
                  <a:pt x="20" y="513"/>
                </a:lnTo>
                <a:lnTo>
                  <a:pt x="16" y="506"/>
                </a:lnTo>
                <a:lnTo>
                  <a:pt x="14" y="500"/>
                </a:lnTo>
                <a:lnTo>
                  <a:pt x="14" y="493"/>
                </a:lnTo>
                <a:lnTo>
                  <a:pt x="12" y="486"/>
                </a:lnTo>
                <a:lnTo>
                  <a:pt x="12" y="476"/>
                </a:lnTo>
                <a:lnTo>
                  <a:pt x="10" y="469"/>
                </a:lnTo>
                <a:lnTo>
                  <a:pt x="10" y="462"/>
                </a:lnTo>
                <a:lnTo>
                  <a:pt x="10" y="454"/>
                </a:lnTo>
                <a:lnTo>
                  <a:pt x="10" y="444"/>
                </a:lnTo>
                <a:lnTo>
                  <a:pt x="12" y="433"/>
                </a:lnTo>
                <a:lnTo>
                  <a:pt x="12" y="422"/>
                </a:lnTo>
                <a:lnTo>
                  <a:pt x="14" y="408"/>
                </a:lnTo>
                <a:lnTo>
                  <a:pt x="16" y="394"/>
                </a:lnTo>
                <a:lnTo>
                  <a:pt x="16" y="386"/>
                </a:lnTo>
                <a:lnTo>
                  <a:pt x="18" y="379"/>
                </a:lnTo>
                <a:lnTo>
                  <a:pt x="18" y="371"/>
                </a:lnTo>
                <a:lnTo>
                  <a:pt x="20" y="364"/>
                </a:lnTo>
                <a:lnTo>
                  <a:pt x="22" y="345"/>
                </a:lnTo>
                <a:lnTo>
                  <a:pt x="22" y="326"/>
                </a:lnTo>
                <a:lnTo>
                  <a:pt x="24" y="306"/>
                </a:lnTo>
                <a:lnTo>
                  <a:pt x="24" y="284"/>
                </a:lnTo>
                <a:lnTo>
                  <a:pt x="26" y="260"/>
                </a:lnTo>
                <a:lnTo>
                  <a:pt x="26" y="236"/>
                </a:lnTo>
                <a:lnTo>
                  <a:pt x="26" y="211"/>
                </a:lnTo>
                <a:lnTo>
                  <a:pt x="24" y="187"/>
                </a:lnTo>
                <a:lnTo>
                  <a:pt x="24" y="165"/>
                </a:lnTo>
                <a:lnTo>
                  <a:pt x="22" y="145"/>
                </a:lnTo>
                <a:lnTo>
                  <a:pt x="20" y="123"/>
                </a:lnTo>
                <a:lnTo>
                  <a:pt x="18" y="104"/>
                </a:lnTo>
                <a:lnTo>
                  <a:pt x="14" y="85"/>
                </a:lnTo>
                <a:lnTo>
                  <a:pt x="12" y="68"/>
                </a:lnTo>
                <a:lnTo>
                  <a:pt x="8" y="60"/>
                </a:lnTo>
                <a:lnTo>
                  <a:pt x="6" y="53"/>
                </a:lnTo>
                <a:lnTo>
                  <a:pt x="4" y="46"/>
                </a:lnTo>
                <a:lnTo>
                  <a:pt x="4" y="41"/>
                </a:lnTo>
                <a:lnTo>
                  <a:pt x="2" y="34"/>
                </a:lnTo>
                <a:lnTo>
                  <a:pt x="2" y="29"/>
                </a:lnTo>
                <a:lnTo>
                  <a:pt x="0" y="26"/>
                </a:lnTo>
                <a:lnTo>
                  <a:pt x="0" y="21"/>
                </a:lnTo>
                <a:lnTo>
                  <a:pt x="2" y="14"/>
                </a:lnTo>
                <a:lnTo>
                  <a:pt x="4" y="7"/>
                </a:lnTo>
                <a:lnTo>
                  <a:pt x="6" y="4"/>
                </a:lnTo>
                <a:lnTo>
                  <a:pt x="12" y="2"/>
                </a:lnTo>
                <a:lnTo>
                  <a:pt x="12" y="2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2" name="Freeform 91"/>
          <p:cNvSpPr/>
          <p:nvPr/>
        </p:nvSpPr>
        <p:spPr bwMode="auto">
          <a:xfrm>
            <a:off x="1469540" y="2225373"/>
            <a:ext cx="789773" cy="1242338"/>
          </a:xfrm>
          <a:custGeom>
            <a:avLst/>
            <a:gdLst>
              <a:gd name="T0" fmla="*/ 426 w 532"/>
              <a:gd name="T1" fmla="*/ 535 h 841"/>
              <a:gd name="T2" fmla="*/ 385 w 532"/>
              <a:gd name="T3" fmla="*/ 603 h 841"/>
              <a:gd name="T4" fmla="*/ 335 w 532"/>
              <a:gd name="T5" fmla="*/ 661 h 841"/>
              <a:gd name="T6" fmla="*/ 276 w 532"/>
              <a:gd name="T7" fmla="*/ 712 h 841"/>
              <a:gd name="T8" fmla="*/ 219 w 532"/>
              <a:gd name="T9" fmla="*/ 751 h 841"/>
              <a:gd name="T10" fmla="*/ 162 w 532"/>
              <a:gd name="T11" fmla="*/ 781 h 841"/>
              <a:gd name="T12" fmla="*/ 109 w 532"/>
              <a:gd name="T13" fmla="*/ 807 h 841"/>
              <a:gd name="T14" fmla="*/ 63 w 532"/>
              <a:gd name="T15" fmla="*/ 824 h 841"/>
              <a:gd name="T16" fmla="*/ 29 w 532"/>
              <a:gd name="T17" fmla="*/ 836 h 841"/>
              <a:gd name="T18" fmla="*/ 8 w 532"/>
              <a:gd name="T19" fmla="*/ 841 h 841"/>
              <a:gd name="T20" fmla="*/ 0 w 532"/>
              <a:gd name="T21" fmla="*/ 839 h 841"/>
              <a:gd name="T22" fmla="*/ 2 w 532"/>
              <a:gd name="T23" fmla="*/ 832 h 841"/>
              <a:gd name="T24" fmla="*/ 14 w 532"/>
              <a:gd name="T25" fmla="*/ 822 h 841"/>
              <a:gd name="T26" fmla="*/ 35 w 532"/>
              <a:gd name="T27" fmla="*/ 808 h 841"/>
              <a:gd name="T28" fmla="*/ 64 w 532"/>
              <a:gd name="T29" fmla="*/ 788 h 841"/>
              <a:gd name="T30" fmla="*/ 102 w 532"/>
              <a:gd name="T31" fmla="*/ 766 h 841"/>
              <a:gd name="T32" fmla="*/ 172 w 532"/>
              <a:gd name="T33" fmla="*/ 720 h 841"/>
              <a:gd name="T34" fmla="*/ 250 w 532"/>
              <a:gd name="T35" fmla="*/ 659 h 841"/>
              <a:gd name="T36" fmla="*/ 315 w 532"/>
              <a:gd name="T37" fmla="*/ 589 h 841"/>
              <a:gd name="T38" fmla="*/ 366 w 532"/>
              <a:gd name="T39" fmla="*/ 510 h 841"/>
              <a:gd name="T40" fmla="*/ 407 w 532"/>
              <a:gd name="T41" fmla="*/ 423 h 841"/>
              <a:gd name="T42" fmla="*/ 434 w 532"/>
              <a:gd name="T43" fmla="*/ 328 h 841"/>
              <a:gd name="T44" fmla="*/ 452 w 532"/>
              <a:gd name="T45" fmla="*/ 240 h 841"/>
              <a:gd name="T46" fmla="*/ 460 w 532"/>
              <a:gd name="T47" fmla="*/ 163 h 841"/>
              <a:gd name="T48" fmla="*/ 458 w 532"/>
              <a:gd name="T49" fmla="*/ 121 h 841"/>
              <a:gd name="T50" fmla="*/ 454 w 532"/>
              <a:gd name="T51" fmla="*/ 94 h 841"/>
              <a:gd name="T52" fmla="*/ 452 w 532"/>
              <a:gd name="T53" fmla="*/ 71 h 841"/>
              <a:gd name="T54" fmla="*/ 448 w 532"/>
              <a:gd name="T55" fmla="*/ 55 h 841"/>
              <a:gd name="T56" fmla="*/ 444 w 532"/>
              <a:gd name="T57" fmla="*/ 43 h 841"/>
              <a:gd name="T58" fmla="*/ 436 w 532"/>
              <a:gd name="T59" fmla="*/ 36 h 841"/>
              <a:gd name="T60" fmla="*/ 428 w 532"/>
              <a:gd name="T61" fmla="*/ 27 h 841"/>
              <a:gd name="T62" fmla="*/ 430 w 532"/>
              <a:gd name="T63" fmla="*/ 14 h 841"/>
              <a:gd name="T64" fmla="*/ 436 w 532"/>
              <a:gd name="T65" fmla="*/ 2 h 841"/>
              <a:gd name="T66" fmla="*/ 452 w 532"/>
              <a:gd name="T67" fmla="*/ 0 h 841"/>
              <a:gd name="T68" fmla="*/ 477 w 532"/>
              <a:gd name="T69" fmla="*/ 9 h 841"/>
              <a:gd name="T70" fmla="*/ 505 w 532"/>
              <a:gd name="T71" fmla="*/ 19 h 841"/>
              <a:gd name="T72" fmla="*/ 522 w 532"/>
              <a:gd name="T73" fmla="*/ 29 h 841"/>
              <a:gd name="T74" fmla="*/ 530 w 532"/>
              <a:gd name="T75" fmla="*/ 36 h 841"/>
              <a:gd name="T76" fmla="*/ 532 w 532"/>
              <a:gd name="T77" fmla="*/ 44 h 841"/>
              <a:gd name="T78" fmla="*/ 532 w 532"/>
              <a:gd name="T79" fmla="*/ 58 h 841"/>
              <a:gd name="T80" fmla="*/ 532 w 532"/>
              <a:gd name="T81" fmla="*/ 77 h 841"/>
              <a:gd name="T82" fmla="*/ 530 w 532"/>
              <a:gd name="T83" fmla="*/ 99 h 841"/>
              <a:gd name="T84" fmla="*/ 528 w 532"/>
              <a:gd name="T85" fmla="*/ 126 h 841"/>
              <a:gd name="T86" fmla="*/ 517 w 532"/>
              <a:gd name="T87" fmla="*/ 251 h 841"/>
              <a:gd name="T88" fmla="*/ 501 w 532"/>
              <a:gd name="T89" fmla="*/ 340 h 841"/>
              <a:gd name="T90" fmla="*/ 481 w 532"/>
              <a:gd name="T91" fmla="*/ 413 h 841"/>
              <a:gd name="T92" fmla="*/ 450 w 532"/>
              <a:gd name="T93" fmla="*/ 487 h 8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32" h="841">
                <a:moveTo>
                  <a:pt x="450" y="487"/>
                </a:moveTo>
                <a:lnTo>
                  <a:pt x="440" y="511"/>
                </a:lnTo>
                <a:lnTo>
                  <a:pt x="426" y="535"/>
                </a:lnTo>
                <a:lnTo>
                  <a:pt x="415" y="559"/>
                </a:lnTo>
                <a:lnTo>
                  <a:pt x="401" y="581"/>
                </a:lnTo>
                <a:lnTo>
                  <a:pt x="385" y="603"/>
                </a:lnTo>
                <a:lnTo>
                  <a:pt x="370" y="623"/>
                </a:lnTo>
                <a:lnTo>
                  <a:pt x="352" y="642"/>
                </a:lnTo>
                <a:lnTo>
                  <a:pt x="335" y="661"/>
                </a:lnTo>
                <a:lnTo>
                  <a:pt x="315" y="679"/>
                </a:lnTo>
                <a:lnTo>
                  <a:pt x="295" y="696"/>
                </a:lnTo>
                <a:lnTo>
                  <a:pt x="276" y="712"/>
                </a:lnTo>
                <a:lnTo>
                  <a:pt x="258" y="725"/>
                </a:lnTo>
                <a:lnTo>
                  <a:pt x="239" y="739"/>
                </a:lnTo>
                <a:lnTo>
                  <a:pt x="219" y="751"/>
                </a:lnTo>
                <a:lnTo>
                  <a:pt x="199" y="763"/>
                </a:lnTo>
                <a:lnTo>
                  <a:pt x="180" y="773"/>
                </a:lnTo>
                <a:lnTo>
                  <a:pt x="162" y="781"/>
                </a:lnTo>
                <a:lnTo>
                  <a:pt x="143" y="790"/>
                </a:lnTo>
                <a:lnTo>
                  <a:pt x="125" y="798"/>
                </a:lnTo>
                <a:lnTo>
                  <a:pt x="109" y="807"/>
                </a:lnTo>
                <a:lnTo>
                  <a:pt x="92" y="813"/>
                </a:lnTo>
                <a:lnTo>
                  <a:pt x="78" y="819"/>
                </a:lnTo>
                <a:lnTo>
                  <a:pt x="63" y="824"/>
                </a:lnTo>
                <a:lnTo>
                  <a:pt x="51" y="829"/>
                </a:lnTo>
                <a:lnTo>
                  <a:pt x="39" y="832"/>
                </a:lnTo>
                <a:lnTo>
                  <a:pt x="29" y="836"/>
                </a:lnTo>
                <a:lnTo>
                  <a:pt x="19" y="837"/>
                </a:lnTo>
                <a:lnTo>
                  <a:pt x="14" y="839"/>
                </a:lnTo>
                <a:lnTo>
                  <a:pt x="8" y="841"/>
                </a:lnTo>
                <a:lnTo>
                  <a:pt x="4" y="841"/>
                </a:lnTo>
                <a:lnTo>
                  <a:pt x="0" y="841"/>
                </a:lnTo>
                <a:lnTo>
                  <a:pt x="0" y="839"/>
                </a:lnTo>
                <a:lnTo>
                  <a:pt x="0" y="837"/>
                </a:lnTo>
                <a:lnTo>
                  <a:pt x="0" y="836"/>
                </a:lnTo>
                <a:lnTo>
                  <a:pt x="2" y="832"/>
                </a:lnTo>
                <a:lnTo>
                  <a:pt x="4" y="830"/>
                </a:lnTo>
                <a:lnTo>
                  <a:pt x="8" y="827"/>
                </a:lnTo>
                <a:lnTo>
                  <a:pt x="14" y="822"/>
                </a:lnTo>
                <a:lnTo>
                  <a:pt x="19" y="819"/>
                </a:lnTo>
                <a:lnTo>
                  <a:pt x="27" y="813"/>
                </a:lnTo>
                <a:lnTo>
                  <a:pt x="35" y="808"/>
                </a:lnTo>
                <a:lnTo>
                  <a:pt x="43" y="802"/>
                </a:lnTo>
                <a:lnTo>
                  <a:pt x="53" y="795"/>
                </a:lnTo>
                <a:lnTo>
                  <a:pt x="64" y="788"/>
                </a:lnTo>
                <a:lnTo>
                  <a:pt x="74" y="781"/>
                </a:lnTo>
                <a:lnTo>
                  <a:pt x="88" y="773"/>
                </a:lnTo>
                <a:lnTo>
                  <a:pt x="102" y="766"/>
                </a:lnTo>
                <a:lnTo>
                  <a:pt x="115" y="757"/>
                </a:lnTo>
                <a:lnTo>
                  <a:pt x="145" y="739"/>
                </a:lnTo>
                <a:lnTo>
                  <a:pt x="172" y="720"/>
                </a:lnTo>
                <a:lnTo>
                  <a:pt x="199" y="701"/>
                </a:lnTo>
                <a:lnTo>
                  <a:pt x="225" y="681"/>
                </a:lnTo>
                <a:lnTo>
                  <a:pt x="250" y="659"/>
                </a:lnTo>
                <a:lnTo>
                  <a:pt x="274" y="637"/>
                </a:lnTo>
                <a:lnTo>
                  <a:pt x="295" y="613"/>
                </a:lnTo>
                <a:lnTo>
                  <a:pt x="315" y="589"/>
                </a:lnTo>
                <a:lnTo>
                  <a:pt x="335" y="564"/>
                </a:lnTo>
                <a:lnTo>
                  <a:pt x="350" y="537"/>
                </a:lnTo>
                <a:lnTo>
                  <a:pt x="366" y="510"/>
                </a:lnTo>
                <a:lnTo>
                  <a:pt x="381" y="482"/>
                </a:lnTo>
                <a:lnTo>
                  <a:pt x="395" y="452"/>
                </a:lnTo>
                <a:lnTo>
                  <a:pt x="407" y="423"/>
                </a:lnTo>
                <a:lnTo>
                  <a:pt x="417" y="391"/>
                </a:lnTo>
                <a:lnTo>
                  <a:pt x="426" y="360"/>
                </a:lnTo>
                <a:lnTo>
                  <a:pt x="434" y="328"/>
                </a:lnTo>
                <a:lnTo>
                  <a:pt x="442" y="297"/>
                </a:lnTo>
                <a:lnTo>
                  <a:pt x="448" y="268"/>
                </a:lnTo>
                <a:lnTo>
                  <a:pt x="452" y="240"/>
                </a:lnTo>
                <a:lnTo>
                  <a:pt x="456" y="214"/>
                </a:lnTo>
                <a:lnTo>
                  <a:pt x="458" y="189"/>
                </a:lnTo>
                <a:lnTo>
                  <a:pt x="460" y="163"/>
                </a:lnTo>
                <a:lnTo>
                  <a:pt x="460" y="141"/>
                </a:lnTo>
                <a:lnTo>
                  <a:pt x="458" y="129"/>
                </a:lnTo>
                <a:lnTo>
                  <a:pt x="458" y="121"/>
                </a:lnTo>
                <a:lnTo>
                  <a:pt x="456" y="111"/>
                </a:lnTo>
                <a:lnTo>
                  <a:pt x="456" y="102"/>
                </a:lnTo>
                <a:lnTo>
                  <a:pt x="454" y="94"/>
                </a:lnTo>
                <a:lnTo>
                  <a:pt x="454" y="87"/>
                </a:lnTo>
                <a:lnTo>
                  <a:pt x="452" y="78"/>
                </a:lnTo>
                <a:lnTo>
                  <a:pt x="452" y="71"/>
                </a:lnTo>
                <a:lnTo>
                  <a:pt x="450" y="66"/>
                </a:lnTo>
                <a:lnTo>
                  <a:pt x="450" y="60"/>
                </a:lnTo>
                <a:lnTo>
                  <a:pt x="448" y="55"/>
                </a:lnTo>
                <a:lnTo>
                  <a:pt x="446" y="51"/>
                </a:lnTo>
                <a:lnTo>
                  <a:pt x="446" y="46"/>
                </a:lnTo>
                <a:lnTo>
                  <a:pt x="444" y="43"/>
                </a:lnTo>
                <a:lnTo>
                  <a:pt x="442" y="41"/>
                </a:lnTo>
                <a:lnTo>
                  <a:pt x="440" y="39"/>
                </a:lnTo>
                <a:lnTo>
                  <a:pt x="436" y="36"/>
                </a:lnTo>
                <a:lnTo>
                  <a:pt x="432" y="34"/>
                </a:lnTo>
                <a:lnTo>
                  <a:pt x="430" y="31"/>
                </a:lnTo>
                <a:lnTo>
                  <a:pt x="428" y="27"/>
                </a:lnTo>
                <a:lnTo>
                  <a:pt x="428" y="22"/>
                </a:lnTo>
                <a:lnTo>
                  <a:pt x="428" y="19"/>
                </a:lnTo>
                <a:lnTo>
                  <a:pt x="430" y="14"/>
                </a:lnTo>
                <a:lnTo>
                  <a:pt x="432" y="9"/>
                </a:lnTo>
                <a:lnTo>
                  <a:pt x="434" y="5"/>
                </a:lnTo>
                <a:lnTo>
                  <a:pt x="436" y="2"/>
                </a:lnTo>
                <a:lnTo>
                  <a:pt x="440" y="0"/>
                </a:lnTo>
                <a:lnTo>
                  <a:pt x="446" y="0"/>
                </a:lnTo>
                <a:lnTo>
                  <a:pt x="452" y="0"/>
                </a:lnTo>
                <a:lnTo>
                  <a:pt x="460" y="2"/>
                </a:lnTo>
                <a:lnTo>
                  <a:pt x="468" y="5"/>
                </a:lnTo>
                <a:lnTo>
                  <a:pt x="477" y="9"/>
                </a:lnTo>
                <a:lnTo>
                  <a:pt x="487" y="12"/>
                </a:lnTo>
                <a:lnTo>
                  <a:pt x="497" y="15"/>
                </a:lnTo>
                <a:lnTo>
                  <a:pt x="505" y="19"/>
                </a:lnTo>
                <a:lnTo>
                  <a:pt x="513" y="22"/>
                </a:lnTo>
                <a:lnTo>
                  <a:pt x="518" y="26"/>
                </a:lnTo>
                <a:lnTo>
                  <a:pt x="522" y="29"/>
                </a:lnTo>
                <a:lnTo>
                  <a:pt x="526" y="31"/>
                </a:lnTo>
                <a:lnTo>
                  <a:pt x="528" y="34"/>
                </a:lnTo>
                <a:lnTo>
                  <a:pt x="530" y="36"/>
                </a:lnTo>
                <a:lnTo>
                  <a:pt x="530" y="38"/>
                </a:lnTo>
                <a:lnTo>
                  <a:pt x="530" y="41"/>
                </a:lnTo>
                <a:lnTo>
                  <a:pt x="532" y="44"/>
                </a:lnTo>
                <a:lnTo>
                  <a:pt x="532" y="49"/>
                </a:lnTo>
                <a:lnTo>
                  <a:pt x="532" y="53"/>
                </a:lnTo>
                <a:lnTo>
                  <a:pt x="532" y="58"/>
                </a:lnTo>
                <a:lnTo>
                  <a:pt x="532" y="65"/>
                </a:lnTo>
                <a:lnTo>
                  <a:pt x="532" y="70"/>
                </a:lnTo>
                <a:lnTo>
                  <a:pt x="532" y="77"/>
                </a:lnTo>
                <a:lnTo>
                  <a:pt x="532" y="83"/>
                </a:lnTo>
                <a:lnTo>
                  <a:pt x="532" y="90"/>
                </a:lnTo>
                <a:lnTo>
                  <a:pt x="530" y="99"/>
                </a:lnTo>
                <a:lnTo>
                  <a:pt x="530" y="107"/>
                </a:lnTo>
                <a:lnTo>
                  <a:pt x="530" y="116"/>
                </a:lnTo>
                <a:lnTo>
                  <a:pt x="528" y="126"/>
                </a:lnTo>
                <a:lnTo>
                  <a:pt x="526" y="167"/>
                </a:lnTo>
                <a:lnTo>
                  <a:pt x="520" y="209"/>
                </a:lnTo>
                <a:lnTo>
                  <a:pt x="517" y="251"/>
                </a:lnTo>
                <a:lnTo>
                  <a:pt x="511" y="294"/>
                </a:lnTo>
                <a:lnTo>
                  <a:pt x="507" y="316"/>
                </a:lnTo>
                <a:lnTo>
                  <a:pt x="501" y="340"/>
                </a:lnTo>
                <a:lnTo>
                  <a:pt x="495" y="364"/>
                </a:lnTo>
                <a:lnTo>
                  <a:pt x="489" y="387"/>
                </a:lnTo>
                <a:lnTo>
                  <a:pt x="481" y="413"/>
                </a:lnTo>
                <a:lnTo>
                  <a:pt x="471" y="437"/>
                </a:lnTo>
                <a:lnTo>
                  <a:pt x="462" y="462"/>
                </a:lnTo>
                <a:lnTo>
                  <a:pt x="450" y="487"/>
                </a:lnTo>
                <a:lnTo>
                  <a:pt x="450" y="487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03" name="组合 102"/>
          <p:cNvGrpSpPr/>
          <p:nvPr/>
        </p:nvGrpSpPr>
        <p:grpSpPr>
          <a:xfrm>
            <a:off x="611560" y="4083918"/>
            <a:ext cx="3288422" cy="818849"/>
            <a:chOff x="2052789" y="4079225"/>
            <a:chExt cx="1819459" cy="453063"/>
          </a:xfrm>
        </p:grpSpPr>
        <p:grpSp>
          <p:nvGrpSpPr>
            <p:cNvPr id="104" name="组合 103"/>
            <p:cNvGrpSpPr/>
            <p:nvPr/>
          </p:nvGrpSpPr>
          <p:grpSpPr>
            <a:xfrm>
              <a:off x="3421441" y="4079225"/>
              <a:ext cx="450807" cy="453063"/>
              <a:chOff x="2481908" y="3585937"/>
              <a:chExt cx="450807" cy="453063"/>
            </a:xfrm>
          </p:grpSpPr>
          <p:pic>
            <p:nvPicPr>
              <p:cNvPr id="119" name="图片 11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81908" y="3585937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120" name="组合 119"/>
              <p:cNvGrpSpPr/>
              <p:nvPr/>
            </p:nvGrpSpPr>
            <p:grpSpPr>
              <a:xfrm>
                <a:off x="2547711" y="3659063"/>
                <a:ext cx="319201" cy="306810"/>
                <a:chOff x="5403850" y="2611438"/>
                <a:chExt cx="858838" cy="825499"/>
              </a:xfrm>
              <a:solidFill>
                <a:srgbClr val="FF0000"/>
              </a:solidFill>
            </p:grpSpPr>
            <p:sp>
              <p:nvSpPr>
                <p:cNvPr id="121" name="Freeform 88"/>
                <p:cNvSpPr/>
                <p:nvPr/>
              </p:nvSpPr>
              <p:spPr bwMode="auto">
                <a:xfrm>
                  <a:off x="5602288" y="2663825"/>
                  <a:ext cx="68263" cy="449262"/>
                </a:xfrm>
                <a:custGeom>
                  <a:avLst/>
                  <a:gdLst>
                    <a:gd name="T0" fmla="*/ 18 w 87"/>
                    <a:gd name="T1" fmla="*/ 0 h 568"/>
                    <a:gd name="T2" fmla="*/ 32 w 87"/>
                    <a:gd name="T3" fmla="*/ 2 h 568"/>
                    <a:gd name="T4" fmla="*/ 49 w 87"/>
                    <a:gd name="T5" fmla="*/ 7 h 568"/>
                    <a:gd name="T6" fmla="*/ 73 w 87"/>
                    <a:gd name="T7" fmla="*/ 16 h 568"/>
                    <a:gd name="T8" fmla="*/ 87 w 87"/>
                    <a:gd name="T9" fmla="*/ 45 h 568"/>
                    <a:gd name="T10" fmla="*/ 87 w 87"/>
                    <a:gd name="T11" fmla="*/ 87 h 568"/>
                    <a:gd name="T12" fmla="*/ 85 w 87"/>
                    <a:gd name="T13" fmla="*/ 128 h 568"/>
                    <a:gd name="T14" fmla="*/ 85 w 87"/>
                    <a:gd name="T15" fmla="*/ 165 h 568"/>
                    <a:gd name="T16" fmla="*/ 85 w 87"/>
                    <a:gd name="T17" fmla="*/ 202 h 568"/>
                    <a:gd name="T18" fmla="*/ 85 w 87"/>
                    <a:gd name="T19" fmla="*/ 236 h 568"/>
                    <a:gd name="T20" fmla="*/ 85 w 87"/>
                    <a:gd name="T21" fmla="*/ 269 h 568"/>
                    <a:gd name="T22" fmla="*/ 83 w 87"/>
                    <a:gd name="T23" fmla="*/ 299 h 568"/>
                    <a:gd name="T24" fmla="*/ 83 w 87"/>
                    <a:gd name="T25" fmla="*/ 326 h 568"/>
                    <a:gd name="T26" fmla="*/ 83 w 87"/>
                    <a:gd name="T27" fmla="*/ 352 h 568"/>
                    <a:gd name="T28" fmla="*/ 81 w 87"/>
                    <a:gd name="T29" fmla="*/ 376 h 568"/>
                    <a:gd name="T30" fmla="*/ 81 w 87"/>
                    <a:gd name="T31" fmla="*/ 398 h 568"/>
                    <a:gd name="T32" fmla="*/ 79 w 87"/>
                    <a:gd name="T33" fmla="*/ 418 h 568"/>
                    <a:gd name="T34" fmla="*/ 79 w 87"/>
                    <a:gd name="T35" fmla="*/ 435 h 568"/>
                    <a:gd name="T36" fmla="*/ 79 w 87"/>
                    <a:gd name="T37" fmla="*/ 450 h 568"/>
                    <a:gd name="T38" fmla="*/ 77 w 87"/>
                    <a:gd name="T39" fmla="*/ 464 h 568"/>
                    <a:gd name="T40" fmla="*/ 75 w 87"/>
                    <a:gd name="T41" fmla="*/ 483 h 568"/>
                    <a:gd name="T42" fmla="*/ 71 w 87"/>
                    <a:gd name="T43" fmla="*/ 503 h 568"/>
                    <a:gd name="T44" fmla="*/ 69 w 87"/>
                    <a:gd name="T45" fmla="*/ 522 h 568"/>
                    <a:gd name="T46" fmla="*/ 65 w 87"/>
                    <a:gd name="T47" fmla="*/ 537 h 568"/>
                    <a:gd name="T48" fmla="*/ 61 w 87"/>
                    <a:gd name="T49" fmla="*/ 549 h 568"/>
                    <a:gd name="T50" fmla="*/ 59 w 87"/>
                    <a:gd name="T51" fmla="*/ 557 h 568"/>
                    <a:gd name="T52" fmla="*/ 57 w 87"/>
                    <a:gd name="T53" fmla="*/ 564 h 568"/>
                    <a:gd name="T54" fmla="*/ 53 w 87"/>
                    <a:gd name="T55" fmla="*/ 566 h 568"/>
                    <a:gd name="T56" fmla="*/ 49 w 87"/>
                    <a:gd name="T57" fmla="*/ 566 h 568"/>
                    <a:gd name="T58" fmla="*/ 43 w 87"/>
                    <a:gd name="T59" fmla="*/ 562 h 568"/>
                    <a:gd name="T60" fmla="*/ 36 w 87"/>
                    <a:gd name="T61" fmla="*/ 554 h 568"/>
                    <a:gd name="T62" fmla="*/ 30 w 87"/>
                    <a:gd name="T63" fmla="*/ 540 h 568"/>
                    <a:gd name="T64" fmla="*/ 22 w 87"/>
                    <a:gd name="T65" fmla="*/ 522 h 568"/>
                    <a:gd name="T66" fmla="*/ 16 w 87"/>
                    <a:gd name="T67" fmla="*/ 506 h 568"/>
                    <a:gd name="T68" fmla="*/ 14 w 87"/>
                    <a:gd name="T69" fmla="*/ 493 h 568"/>
                    <a:gd name="T70" fmla="*/ 12 w 87"/>
                    <a:gd name="T71" fmla="*/ 476 h 568"/>
                    <a:gd name="T72" fmla="*/ 10 w 87"/>
                    <a:gd name="T73" fmla="*/ 462 h 568"/>
                    <a:gd name="T74" fmla="*/ 10 w 87"/>
                    <a:gd name="T75" fmla="*/ 444 h 568"/>
                    <a:gd name="T76" fmla="*/ 12 w 87"/>
                    <a:gd name="T77" fmla="*/ 422 h 568"/>
                    <a:gd name="T78" fmla="*/ 16 w 87"/>
                    <a:gd name="T79" fmla="*/ 394 h 568"/>
                    <a:gd name="T80" fmla="*/ 18 w 87"/>
                    <a:gd name="T81" fmla="*/ 379 h 568"/>
                    <a:gd name="T82" fmla="*/ 20 w 87"/>
                    <a:gd name="T83" fmla="*/ 364 h 568"/>
                    <a:gd name="T84" fmla="*/ 22 w 87"/>
                    <a:gd name="T85" fmla="*/ 326 h 568"/>
                    <a:gd name="T86" fmla="*/ 24 w 87"/>
                    <a:gd name="T87" fmla="*/ 284 h 568"/>
                    <a:gd name="T88" fmla="*/ 26 w 87"/>
                    <a:gd name="T89" fmla="*/ 236 h 568"/>
                    <a:gd name="T90" fmla="*/ 24 w 87"/>
                    <a:gd name="T91" fmla="*/ 187 h 568"/>
                    <a:gd name="T92" fmla="*/ 22 w 87"/>
                    <a:gd name="T93" fmla="*/ 145 h 568"/>
                    <a:gd name="T94" fmla="*/ 18 w 87"/>
                    <a:gd name="T95" fmla="*/ 104 h 568"/>
                    <a:gd name="T96" fmla="*/ 12 w 87"/>
                    <a:gd name="T97" fmla="*/ 68 h 568"/>
                    <a:gd name="T98" fmla="*/ 6 w 87"/>
                    <a:gd name="T99" fmla="*/ 53 h 568"/>
                    <a:gd name="T100" fmla="*/ 4 w 87"/>
                    <a:gd name="T101" fmla="*/ 41 h 568"/>
                    <a:gd name="T102" fmla="*/ 2 w 87"/>
                    <a:gd name="T103" fmla="*/ 29 h 568"/>
                    <a:gd name="T104" fmla="*/ 0 w 87"/>
                    <a:gd name="T105" fmla="*/ 21 h 568"/>
                    <a:gd name="T106" fmla="*/ 4 w 87"/>
                    <a:gd name="T107" fmla="*/ 7 h 568"/>
                    <a:gd name="T108" fmla="*/ 12 w 87"/>
                    <a:gd name="T109" fmla="*/ 2 h 5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87" h="568">
                      <a:moveTo>
                        <a:pt x="12" y="2"/>
                      </a:moveTo>
                      <a:lnTo>
                        <a:pt x="18" y="0"/>
                      </a:lnTo>
                      <a:lnTo>
                        <a:pt x="24" y="0"/>
                      </a:lnTo>
                      <a:lnTo>
                        <a:pt x="32" y="2"/>
                      </a:lnTo>
                      <a:lnTo>
                        <a:pt x="40" y="4"/>
                      </a:lnTo>
                      <a:lnTo>
                        <a:pt x="49" y="7"/>
                      </a:lnTo>
                      <a:lnTo>
                        <a:pt x="61" y="11"/>
                      </a:lnTo>
                      <a:lnTo>
                        <a:pt x="73" y="16"/>
                      </a:lnTo>
                      <a:lnTo>
                        <a:pt x="87" y="23"/>
                      </a:lnTo>
                      <a:lnTo>
                        <a:pt x="87" y="45"/>
                      </a:lnTo>
                      <a:lnTo>
                        <a:pt x="87" y="65"/>
                      </a:lnTo>
                      <a:lnTo>
                        <a:pt x="87" y="87"/>
                      </a:lnTo>
                      <a:lnTo>
                        <a:pt x="87" y="107"/>
                      </a:lnTo>
                      <a:lnTo>
                        <a:pt x="85" y="128"/>
                      </a:lnTo>
                      <a:lnTo>
                        <a:pt x="85" y="146"/>
                      </a:lnTo>
                      <a:lnTo>
                        <a:pt x="85" y="165"/>
                      </a:lnTo>
                      <a:lnTo>
                        <a:pt x="85" y="184"/>
                      </a:lnTo>
                      <a:lnTo>
                        <a:pt x="85" y="202"/>
                      </a:lnTo>
                      <a:lnTo>
                        <a:pt x="85" y="219"/>
                      </a:lnTo>
                      <a:lnTo>
                        <a:pt x="85" y="236"/>
                      </a:lnTo>
                      <a:lnTo>
                        <a:pt x="85" y="253"/>
                      </a:lnTo>
                      <a:lnTo>
                        <a:pt x="85" y="269"/>
                      </a:lnTo>
                      <a:lnTo>
                        <a:pt x="83" y="284"/>
                      </a:lnTo>
                      <a:lnTo>
                        <a:pt x="83" y="299"/>
                      </a:lnTo>
                      <a:lnTo>
                        <a:pt x="83" y="313"/>
                      </a:lnTo>
                      <a:lnTo>
                        <a:pt x="83" y="326"/>
                      </a:lnTo>
                      <a:lnTo>
                        <a:pt x="83" y="340"/>
                      </a:lnTo>
                      <a:lnTo>
                        <a:pt x="83" y="352"/>
                      </a:lnTo>
                      <a:lnTo>
                        <a:pt x="81" y="364"/>
                      </a:lnTo>
                      <a:lnTo>
                        <a:pt x="81" y="376"/>
                      </a:lnTo>
                      <a:lnTo>
                        <a:pt x="81" y="388"/>
                      </a:lnTo>
                      <a:lnTo>
                        <a:pt x="81" y="398"/>
                      </a:lnTo>
                      <a:lnTo>
                        <a:pt x="81" y="408"/>
                      </a:lnTo>
                      <a:lnTo>
                        <a:pt x="79" y="418"/>
                      </a:lnTo>
                      <a:lnTo>
                        <a:pt x="79" y="427"/>
                      </a:lnTo>
                      <a:lnTo>
                        <a:pt x="79" y="435"/>
                      </a:lnTo>
                      <a:lnTo>
                        <a:pt x="79" y="444"/>
                      </a:lnTo>
                      <a:lnTo>
                        <a:pt x="79" y="450"/>
                      </a:lnTo>
                      <a:lnTo>
                        <a:pt x="77" y="457"/>
                      </a:lnTo>
                      <a:lnTo>
                        <a:pt x="77" y="464"/>
                      </a:lnTo>
                      <a:lnTo>
                        <a:pt x="77" y="471"/>
                      </a:lnTo>
                      <a:lnTo>
                        <a:pt x="75" y="483"/>
                      </a:lnTo>
                      <a:lnTo>
                        <a:pt x="73" y="493"/>
                      </a:lnTo>
                      <a:lnTo>
                        <a:pt x="71" y="503"/>
                      </a:lnTo>
                      <a:lnTo>
                        <a:pt x="69" y="513"/>
                      </a:lnTo>
                      <a:lnTo>
                        <a:pt x="69" y="522"/>
                      </a:lnTo>
                      <a:lnTo>
                        <a:pt x="67" y="530"/>
                      </a:lnTo>
                      <a:lnTo>
                        <a:pt x="65" y="537"/>
                      </a:lnTo>
                      <a:lnTo>
                        <a:pt x="63" y="544"/>
                      </a:lnTo>
                      <a:lnTo>
                        <a:pt x="61" y="549"/>
                      </a:lnTo>
                      <a:lnTo>
                        <a:pt x="61" y="554"/>
                      </a:lnTo>
                      <a:lnTo>
                        <a:pt x="59" y="557"/>
                      </a:lnTo>
                      <a:lnTo>
                        <a:pt x="57" y="561"/>
                      </a:lnTo>
                      <a:lnTo>
                        <a:pt x="57" y="564"/>
                      </a:lnTo>
                      <a:lnTo>
                        <a:pt x="55" y="566"/>
                      </a:lnTo>
                      <a:lnTo>
                        <a:pt x="53" y="566"/>
                      </a:lnTo>
                      <a:lnTo>
                        <a:pt x="53" y="568"/>
                      </a:lnTo>
                      <a:lnTo>
                        <a:pt x="49" y="566"/>
                      </a:lnTo>
                      <a:lnTo>
                        <a:pt x="45" y="564"/>
                      </a:lnTo>
                      <a:lnTo>
                        <a:pt x="43" y="562"/>
                      </a:lnTo>
                      <a:lnTo>
                        <a:pt x="40" y="559"/>
                      </a:lnTo>
                      <a:lnTo>
                        <a:pt x="36" y="554"/>
                      </a:lnTo>
                      <a:lnTo>
                        <a:pt x="32" y="547"/>
                      </a:lnTo>
                      <a:lnTo>
                        <a:pt x="30" y="540"/>
                      </a:lnTo>
                      <a:lnTo>
                        <a:pt x="26" y="532"/>
                      </a:lnTo>
                      <a:lnTo>
                        <a:pt x="22" y="522"/>
                      </a:lnTo>
                      <a:lnTo>
                        <a:pt x="20" y="513"/>
                      </a:lnTo>
                      <a:lnTo>
                        <a:pt x="16" y="506"/>
                      </a:lnTo>
                      <a:lnTo>
                        <a:pt x="14" y="500"/>
                      </a:lnTo>
                      <a:lnTo>
                        <a:pt x="14" y="493"/>
                      </a:lnTo>
                      <a:lnTo>
                        <a:pt x="12" y="486"/>
                      </a:lnTo>
                      <a:lnTo>
                        <a:pt x="12" y="476"/>
                      </a:lnTo>
                      <a:lnTo>
                        <a:pt x="10" y="469"/>
                      </a:lnTo>
                      <a:lnTo>
                        <a:pt x="10" y="462"/>
                      </a:lnTo>
                      <a:lnTo>
                        <a:pt x="10" y="454"/>
                      </a:lnTo>
                      <a:lnTo>
                        <a:pt x="10" y="444"/>
                      </a:lnTo>
                      <a:lnTo>
                        <a:pt x="12" y="433"/>
                      </a:lnTo>
                      <a:lnTo>
                        <a:pt x="12" y="422"/>
                      </a:lnTo>
                      <a:lnTo>
                        <a:pt x="14" y="408"/>
                      </a:lnTo>
                      <a:lnTo>
                        <a:pt x="16" y="394"/>
                      </a:lnTo>
                      <a:lnTo>
                        <a:pt x="16" y="386"/>
                      </a:lnTo>
                      <a:lnTo>
                        <a:pt x="18" y="379"/>
                      </a:lnTo>
                      <a:lnTo>
                        <a:pt x="18" y="371"/>
                      </a:lnTo>
                      <a:lnTo>
                        <a:pt x="20" y="364"/>
                      </a:lnTo>
                      <a:lnTo>
                        <a:pt x="22" y="345"/>
                      </a:lnTo>
                      <a:lnTo>
                        <a:pt x="22" y="326"/>
                      </a:lnTo>
                      <a:lnTo>
                        <a:pt x="24" y="306"/>
                      </a:lnTo>
                      <a:lnTo>
                        <a:pt x="24" y="284"/>
                      </a:lnTo>
                      <a:lnTo>
                        <a:pt x="26" y="260"/>
                      </a:lnTo>
                      <a:lnTo>
                        <a:pt x="26" y="236"/>
                      </a:lnTo>
                      <a:lnTo>
                        <a:pt x="26" y="211"/>
                      </a:lnTo>
                      <a:lnTo>
                        <a:pt x="24" y="187"/>
                      </a:lnTo>
                      <a:lnTo>
                        <a:pt x="24" y="165"/>
                      </a:lnTo>
                      <a:lnTo>
                        <a:pt x="22" y="145"/>
                      </a:lnTo>
                      <a:lnTo>
                        <a:pt x="20" y="123"/>
                      </a:lnTo>
                      <a:lnTo>
                        <a:pt x="18" y="104"/>
                      </a:lnTo>
                      <a:lnTo>
                        <a:pt x="14" y="85"/>
                      </a:lnTo>
                      <a:lnTo>
                        <a:pt x="12" y="68"/>
                      </a:lnTo>
                      <a:lnTo>
                        <a:pt x="8" y="60"/>
                      </a:lnTo>
                      <a:lnTo>
                        <a:pt x="6" y="53"/>
                      </a:lnTo>
                      <a:lnTo>
                        <a:pt x="4" y="46"/>
                      </a:lnTo>
                      <a:lnTo>
                        <a:pt x="4" y="41"/>
                      </a:lnTo>
                      <a:lnTo>
                        <a:pt x="2" y="34"/>
                      </a:lnTo>
                      <a:lnTo>
                        <a:pt x="2" y="29"/>
                      </a:lnTo>
                      <a:lnTo>
                        <a:pt x="0" y="26"/>
                      </a:lnTo>
                      <a:lnTo>
                        <a:pt x="0" y="21"/>
                      </a:lnTo>
                      <a:lnTo>
                        <a:pt x="2" y="14"/>
                      </a:lnTo>
                      <a:lnTo>
                        <a:pt x="4" y="7"/>
                      </a:lnTo>
                      <a:lnTo>
                        <a:pt x="6" y="4"/>
                      </a:lnTo>
                      <a:lnTo>
                        <a:pt x="12" y="2"/>
                      </a:lnTo>
                      <a:lnTo>
                        <a:pt x="12" y="2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3" name="Freeform 89"/>
                <p:cNvSpPr/>
                <p:nvPr/>
              </p:nvSpPr>
              <p:spPr bwMode="auto">
                <a:xfrm>
                  <a:off x="5640388" y="2611438"/>
                  <a:ext cx="387350" cy="509587"/>
                </a:xfrm>
                <a:custGeom>
                  <a:avLst/>
                  <a:gdLst>
                    <a:gd name="T0" fmla="*/ 116 w 488"/>
                    <a:gd name="T1" fmla="*/ 122 h 644"/>
                    <a:gd name="T2" fmla="*/ 24 w 488"/>
                    <a:gd name="T3" fmla="*/ 128 h 644"/>
                    <a:gd name="T4" fmla="*/ 10 w 488"/>
                    <a:gd name="T5" fmla="*/ 87 h 644"/>
                    <a:gd name="T6" fmla="*/ 43 w 488"/>
                    <a:gd name="T7" fmla="*/ 83 h 644"/>
                    <a:gd name="T8" fmla="*/ 90 w 488"/>
                    <a:gd name="T9" fmla="*/ 77 h 644"/>
                    <a:gd name="T10" fmla="*/ 151 w 488"/>
                    <a:gd name="T11" fmla="*/ 65 h 644"/>
                    <a:gd name="T12" fmla="*/ 220 w 488"/>
                    <a:gd name="T13" fmla="*/ 51 h 644"/>
                    <a:gd name="T14" fmla="*/ 278 w 488"/>
                    <a:gd name="T15" fmla="*/ 39 h 644"/>
                    <a:gd name="T16" fmla="*/ 319 w 488"/>
                    <a:gd name="T17" fmla="*/ 29 h 644"/>
                    <a:gd name="T18" fmla="*/ 345 w 488"/>
                    <a:gd name="T19" fmla="*/ 21 h 644"/>
                    <a:gd name="T20" fmla="*/ 362 w 488"/>
                    <a:gd name="T21" fmla="*/ 10 h 644"/>
                    <a:gd name="T22" fmla="*/ 378 w 488"/>
                    <a:gd name="T23" fmla="*/ 2 h 644"/>
                    <a:gd name="T24" fmla="*/ 394 w 488"/>
                    <a:gd name="T25" fmla="*/ 5 h 644"/>
                    <a:gd name="T26" fmla="*/ 423 w 488"/>
                    <a:gd name="T27" fmla="*/ 22 h 644"/>
                    <a:gd name="T28" fmla="*/ 464 w 488"/>
                    <a:gd name="T29" fmla="*/ 55 h 644"/>
                    <a:gd name="T30" fmla="*/ 486 w 488"/>
                    <a:gd name="T31" fmla="*/ 77 h 644"/>
                    <a:gd name="T32" fmla="*/ 480 w 488"/>
                    <a:gd name="T33" fmla="*/ 99 h 644"/>
                    <a:gd name="T34" fmla="*/ 464 w 488"/>
                    <a:gd name="T35" fmla="*/ 119 h 644"/>
                    <a:gd name="T36" fmla="*/ 456 w 488"/>
                    <a:gd name="T37" fmla="*/ 138 h 644"/>
                    <a:gd name="T38" fmla="*/ 450 w 488"/>
                    <a:gd name="T39" fmla="*/ 175 h 644"/>
                    <a:gd name="T40" fmla="*/ 446 w 488"/>
                    <a:gd name="T41" fmla="*/ 229 h 644"/>
                    <a:gd name="T42" fmla="*/ 446 w 488"/>
                    <a:gd name="T43" fmla="*/ 302 h 644"/>
                    <a:gd name="T44" fmla="*/ 445 w 488"/>
                    <a:gd name="T45" fmla="*/ 381 h 644"/>
                    <a:gd name="T46" fmla="*/ 445 w 488"/>
                    <a:gd name="T47" fmla="*/ 450 h 644"/>
                    <a:gd name="T48" fmla="*/ 445 w 488"/>
                    <a:gd name="T49" fmla="*/ 508 h 644"/>
                    <a:gd name="T50" fmla="*/ 441 w 488"/>
                    <a:gd name="T51" fmla="*/ 557 h 644"/>
                    <a:gd name="T52" fmla="*/ 437 w 488"/>
                    <a:gd name="T53" fmla="*/ 594 h 644"/>
                    <a:gd name="T54" fmla="*/ 433 w 488"/>
                    <a:gd name="T55" fmla="*/ 622 h 644"/>
                    <a:gd name="T56" fmla="*/ 429 w 488"/>
                    <a:gd name="T57" fmla="*/ 637 h 644"/>
                    <a:gd name="T58" fmla="*/ 423 w 488"/>
                    <a:gd name="T59" fmla="*/ 644 h 644"/>
                    <a:gd name="T60" fmla="*/ 413 w 488"/>
                    <a:gd name="T61" fmla="*/ 639 h 644"/>
                    <a:gd name="T62" fmla="*/ 403 w 488"/>
                    <a:gd name="T63" fmla="*/ 628 h 644"/>
                    <a:gd name="T64" fmla="*/ 386 w 488"/>
                    <a:gd name="T65" fmla="*/ 588 h 644"/>
                    <a:gd name="T66" fmla="*/ 370 w 488"/>
                    <a:gd name="T67" fmla="*/ 545 h 644"/>
                    <a:gd name="T68" fmla="*/ 366 w 488"/>
                    <a:gd name="T69" fmla="*/ 527 h 644"/>
                    <a:gd name="T70" fmla="*/ 368 w 488"/>
                    <a:gd name="T71" fmla="*/ 518 h 644"/>
                    <a:gd name="T72" fmla="*/ 370 w 488"/>
                    <a:gd name="T73" fmla="*/ 499 h 644"/>
                    <a:gd name="T74" fmla="*/ 372 w 488"/>
                    <a:gd name="T75" fmla="*/ 471 h 644"/>
                    <a:gd name="T76" fmla="*/ 376 w 488"/>
                    <a:gd name="T77" fmla="*/ 435 h 644"/>
                    <a:gd name="T78" fmla="*/ 382 w 488"/>
                    <a:gd name="T79" fmla="*/ 338 h 644"/>
                    <a:gd name="T80" fmla="*/ 386 w 488"/>
                    <a:gd name="T81" fmla="*/ 221 h 644"/>
                    <a:gd name="T82" fmla="*/ 384 w 488"/>
                    <a:gd name="T83" fmla="*/ 163 h 644"/>
                    <a:gd name="T84" fmla="*/ 382 w 488"/>
                    <a:gd name="T85" fmla="*/ 121 h 644"/>
                    <a:gd name="T86" fmla="*/ 376 w 488"/>
                    <a:gd name="T87" fmla="*/ 94 h 644"/>
                    <a:gd name="T88" fmla="*/ 366 w 488"/>
                    <a:gd name="T89" fmla="*/ 82 h 644"/>
                    <a:gd name="T90" fmla="*/ 341 w 488"/>
                    <a:gd name="T91" fmla="*/ 78 h 644"/>
                    <a:gd name="T92" fmla="*/ 306 w 488"/>
                    <a:gd name="T93" fmla="*/ 82 h 644"/>
                    <a:gd name="T94" fmla="*/ 249 w 488"/>
                    <a:gd name="T95" fmla="*/ 94 h 644"/>
                    <a:gd name="T96" fmla="*/ 176 w 488"/>
                    <a:gd name="T97" fmla="*/ 114 h 6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488" h="644">
                      <a:moveTo>
                        <a:pt x="176" y="114"/>
                      </a:moveTo>
                      <a:lnTo>
                        <a:pt x="157" y="117"/>
                      </a:lnTo>
                      <a:lnTo>
                        <a:pt x="135" y="121"/>
                      </a:lnTo>
                      <a:lnTo>
                        <a:pt x="116" y="122"/>
                      </a:lnTo>
                      <a:lnTo>
                        <a:pt x="92" y="124"/>
                      </a:lnTo>
                      <a:lnTo>
                        <a:pt x="71" y="126"/>
                      </a:lnTo>
                      <a:lnTo>
                        <a:pt x="47" y="128"/>
                      </a:lnTo>
                      <a:lnTo>
                        <a:pt x="24" y="128"/>
                      </a:lnTo>
                      <a:lnTo>
                        <a:pt x="0" y="129"/>
                      </a:lnTo>
                      <a:lnTo>
                        <a:pt x="0" y="89"/>
                      </a:lnTo>
                      <a:lnTo>
                        <a:pt x="4" y="87"/>
                      </a:lnTo>
                      <a:lnTo>
                        <a:pt x="10" y="87"/>
                      </a:lnTo>
                      <a:lnTo>
                        <a:pt x="18" y="87"/>
                      </a:lnTo>
                      <a:lnTo>
                        <a:pt x="24" y="85"/>
                      </a:lnTo>
                      <a:lnTo>
                        <a:pt x="34" y="85"/>
                      </a:lnTo>
                      <a:lnTo>
                        <a:pt x="43" y="83"/>
                      </a:lnTo>
                      <a:lnTo>
                        <a:pt x="53" y="82"/>
                      </a:lnTo>
                      <a:lnTo>
                        <a:pt x="65" y="80"/>
                      </a:lnTo>
                      <a:lnTo>
                        <a:pt x="77" y="78"/>
                      </a:lnTo>
                      <a:lnTo>
                        <a:pt x="90" y="77"/>
                      </a:lnTo>
                      <a:lnTo>
                        <a:pt x="104" y="73"/>
                      </a:lnTo>
                      <a:lnTo>
                        <a:pt x="118" y="72"/>
                      </a:lnTo>
                      <a:lnTo>
                        <a:pt x="133" y="68"/>
                      </a:lnTo>
                      <a:lnTo>
                        <a:pt x="151" y="65"/>
                      </a:lnTo>
                      <a:lnTo>
                        <a:pt x="167" y="61"/>
                      </a:lnTo>
                      <a:lnTo>
                        <a:pt x="186" y="58"/>
                      </a:lnTo>
                      <a:lnTo>
                        <a:pt x="204" y="55"/>
                      </a:lnTo>
                      <a:lnTo>
                        <a:pt x="220" y="51"/>
                      </a:lnTo>
                      <a:lnTo>
                        <a:pt x="235" y="48"/>
                      </a:lnTo>
                      <a:lnTo>
                        <a:pt x="251" y="46"/>
                      </a:lnTo>
                      <a:lnTo>
                        <a:pt x="265" y="43"/>
                      </a:lnTo>
                      <a:lnTo>
                        <a:pt x="278" y="39"/>
                      </a:lnTo>
                      <a:lnTo>
                        <a:pt x="290" y="38"/>
                      </a:lnTo>
                      <a:lnTo>
                        <a:pt x="300" y="34"/>
                      </a:lnTo>
                      <a:lnTo>
                        <a:pt x="310" y="32"/>
                      </a:lnTo>
                      <a:lnTo>
                        <a:pt x="319" y="29"/>
                      </a:lnTo>
                      <a:lnTo>
                        <a:pt x="327" y="27"/>
                      </a:lnTo>
                      <a:lnTo>
                        <a:pt x="335" y="26"/>
                      </a:lnTo>
                      <a:lnTo>
                        <a:pt x="341" y="22"/>
                      </a:lnTo>
                      <a:lnTo>
                        <a:pt x="345" y="21"/>
                      </a:lnTo>
                      <a:lnTo>
                        <a:pt x="349" y="19"/>
                      </a:lnTo>
                      <a:lnTo>
                        <a:pt x="353" y="17"/>
                      </a:lnTo>
                      <a:lnTo>
                        <a:pt x="358" y="12"/>
                      </a:lnTo>
                      <a:lnTo>
                        <a:pt x="362" y="10"/>
                      </a:lnTo>
                      <a:lnTo>
                        <a:pt x="366" y="7"/>
                      </a:lnTo>
                      <a:lnTo>
                        <a:pt x="370" y="5"/>
                      </a:lnTo>
                      <a:lnTo>
                        <a:pt x="374" y="4"/>
                      </a:lnTo>
                      <a:lnTo>
                        <a:pt x="378" y="2"/>
                      </a:lnTo>
                      <a:lnTo>
                        <a:pt x="382" y="2"/>
                      </a:lnTo>
                      <a:lnTo>
                        <a:pt x="386" y="0"/>
                      </a:lnTo>
                      <a:lnTo>
                        <a:pt x="390" y="4"/>
                      </a:lnTo>
                      <a:lnTo>
                        <a:pt x="394" y="5"/>
                      </a:lnTo>
                      <a:lnTo>
                        <a:pt x="400" y="9"/>
                      </a:lnTo>
                      <a:lnTo>
                        <a:pt x="407" y="14"/>
                      </a:lnTo>
                      <a:lnTo>
                        <a:pt x="415" y="17"/>
                      </a:lnTo>
                      <a:lnTo>
                        <a:pt x="423" y="22"/>
                      </a:lnTo>
                      <a:lnTo>
                        <a:pt x="435" y="29"/>
                      </a:lnTo>
                      <a:lnTo>
                        <a:pt x="446" y="36"/>
                      </a:lnTo>
                      <a:lnTo>
                        <a:pt x="454" y="46"/>
                      </a:lnTo>
                      <a:lnTo>
                        <a:pt x="464" y="55"/>
                      </a:lnTo>
                      <a:lnTo>
                        <a:pt x="470" y="61"/>
                      </a:lnTo>
                      <a:lnTo>
                        <a:pt x="476" y="68"/>
                      </a:lnTo>
                      <a:lnTo>
                        <a:pt x="482" y="73"/>
                      </a:lnTo>
                      <a:lnTo>
                        <a:pt x="486" y="77"/>
                      </a:lnTo>
                      <a:lnTo>
                        <a:pt x="488" y="80"/>
                      </a:lnTo>
                      <a:lnTo>
                        <a:pt x="488" y="82"/>
                      </a:lnTo>
                      <a:lnTo>
                        <a:pt x="484" y="90"/>
                      </a:lnTo>
                      <a:lnTo>
                        <a:pt x="480" y="99"/>
                      </a:lnTo>
                      <a:lnTo>
                        <a:pt x="476" y="102"/>
                      </a:lnTo>
                      <a:lnTo>
                        <a:pt x="472" y="107"/>
                      </a:lnTo>
                      <a:lnTo>
                        <a:pt x="468" y="112"/>
                      </a:lnTo>
                      <a:lnTo>
                        <a:pt x="464" y="119"/>
                      </a:lnTo>
                      <a:lnTo>
                        <a:pt x="462" y="122"/>
                      </a:lnTo>
                      <a:lnTo>
                        <a:pt x="460" y="126"/>
                      </a:lnTo>
                      <a:lnTo>
                        <a:pt x="458" y="131"/>
                      </a:lnTo>
                      <a:lnTo>
                        <a:pt x="456" y="138"/>
                      </a:lnTo>
                      <a:lnTo>
                        <a:pt x="454" y="146"/>
                      </a:lnTo>
                      <a:lnTo>
                        <a:pt x="452" y="155"/>
                      </a:lnTo>
                      <a:lnTo>
                        <a:pt x="450" y="165"/>
                      </a:lnTo>
                      <a:lnTo>
                        <a:pt x="450" y="175"/>
                      </a:lnTo>
                      <a:lnTo>
                        <a:pt x="448" y="187"/>
                      </a:lnTo>
                      <a:lnTo>
                        <a:pt x="448" y="201"/>
                      </a:lnTo>
                      <a:lnTo>
                        <a:pt x="446" y="214"/>
                      </a:lnTo>
                      <a:lnTo>
                        <a:pt x="446" y="229"/>
                      </a:lnTo>
                      <a:lnTo>
                        <a:pt x="446" y="246"/>
                      </a:lnTo>
                      <a:lnTo>
                        <a:pt x="446" y="263"/>
                      </a:lnTo>
                      <a:lnTo>
                        <a:pt x="446" y="282"/>
                      </a:lnTo>
                      <a:lnTo>
                        <a:pt x="446" y="302"/>
                      </a:lnTo>
                      <a:lnTo>
                        <a:pt x="446" y="323"/>
                      </a:lnTo>
                      <a:lnTo>
                        <a:pt x="446" y="343"/>
                      </a:lnTo>
                      <a:lnTo>
                        <a:pt x="446" y="362"/>
                      </a:lnTo>
                      <a:lnTo>
                        <a:pt x="445" y="381"/>
                      </a:lnTo>
                      <a:lnTo>
                        <a:pt x="445" y="399"/>
                      </a:lnTo>
                      <a:lnTo>
                        <a:pt x="445" y="416"/>
                      </a:lnTo>
                      <a:lnTo>
                        <a:pt x="445" y="433"/>
                      </a:lnTo>
                      <a:lnTo>
                        <a:pt x="445" y="450"/>
                      </a:lnTo>
                      <a:lnTo>
                        <a:pt x="445" y="465"/>
                      </a:lnTo>
                      <a:lnTo>
                        <a:pt x="445" y="481"/>
                      </a:lnTo>
                      <a:lnTo>
                        <a:pt x="445" y="494"/>
                      </a:lnTo>
                      <a:lnTo>
                        <a:pt x="445" y="508"/>
                      </a:lnTo>
                      <a:lnTo>
                        <a:pt x="443" y="521"/>
                      </a:lnTo>
                      <a:lnTo>
                        <a:pt x="443" y="533"/>
                      </a:lnTo>
                      <a:lnTo>
                        <a:pt x="443" y="545"/>
                      </a:lnTo>
                      <a:lnTo>
                        <a:pt x="441" y="557"/>
                      </a:lnTo>
                      <a:lnTo>
                        <a:pt x="441" y="567"/>
                      </a:lnTo>
                      <a:lnTo>
                        <a:pt x="439" y="576"/>
                      </a:lnTo>
                      <a:lnTo>
                        <a:pt x="439" y="586"/>
                      </a:lnTo>
                      <a:lnTo>
                        <a:pt x="437" y="594"/>
                      </a:lnTo>
                      <a:lnTo>
                        <a:pt x="437" y="601"/>
                      </a:lnTo>
                      <a:lnTo>
                        <a:pt x="435" y="608"/>
                      </a:lnTo>
                      <a:lnTo>
                        <a:pt x="435" y="615"/>
                      </a:lnTo>
                      <a:lnTo>
                        <a:pt x="433" y="622"/>
                      </a:lnTo>
                      <a:lnTo>
                        <a:pt x="433" y="627"/>
                      </a:lnTo>
                      <a:lnTo>
                        <a:pt x="431" y="630"/>
                      </a:lnTo>
                      <a:lnTo>
                        <a:pt x="429" y="634"/>
                      </a:lnTo>
                      <a:lnTo>
                        <a:pt x="429" y="637"/>
                      </a:lnTo>
                      <a:lnTo>
                        <a:pt x="427" y="640"/>
                      </a:lnTo>
                      <a:lnTo>
                        <a:pt x="425" y="642"/>
                      </a:lnTo>
                      <a:lnTo>
                        <a:pt x="425" y="642"/>
                      </a:lnTo>
                      <a:lnTo>
                        <a:pt x="423" y="644"/>
                      </a:lnTo>
                      <a:lnTo>
                        <a:pt x="419" y="644"/>
                      </a:lnTo>
                      <a:lnTo>
                        <a:pt x="417" y="642"/>
                      </a:lnTo>
                      <a:lnTo>
                        <a:pt x="415" y="640"/>
                      </a:lnTo>
                      <a:lnTo>
                        <a:pt x="413" y="639"/>
                      </a:lnTo>
                      <a:lnTo>
                        <a:pt x="409" y="637"/>
                      </a:lnTo>
                      <a:lnTo>
                        <a:pt x="407" y="635"/>
                      </a:lnTo>
                      <a:lnTo>
                        <a:pt x="405" y="632"/>
                      </a:lnTo>
                      <a:lnTo>
                        <a:pt x="403" y="628"/>
                      </a:lnTo>
                      <a:lnTo>
                        <a:pt x="400" y="620"/>
                      </a:lnTo>
                      <a:lnTo>
                        <a:pt x="396" y="611"/>
                      </a:lnTo>
                      <a:lnTo>
                        <a:pt x="390" y="600"/>
                      </a:lnTo>
                      <a:lnTo>
                        <a:pt x="386" y="588"/>
                      </a:lnTo>
                      <a:lnTo>
                        <a:pt x="380" y="574"/>
                      </a:lnTo>
                      <a:lnTo>
                        <a:pt x="376" y="564"/>
                      </a:lnTo>
                      <a:lnTo>
                        <a:pt x="374" y="554"/>
                      </a:lnTo>
                      <a:lnTo>
                        <a:pt x="370" y="545"/>
                      </a:lnTo>
                      <a:lnTo>
                        <a:pt x="368" y="538"/>
                      </a:lnTo>
                      <a:lnTo>
                        <a:pt x="368" y="533"/>
                      </a:lnTo>
                      <a:lnTo>
                        <a:pt x="366" y="528"/>
                      </a:lnTo>
                      <a:lnTo>
                        <a:pt x="366" y="527"/>
                      </a:lnTo>
                      <a:lnTo>
                        <a:pt x="366" y="525"/>
                      </a:lnTo>
                      <a:lnTo>
                        <a:pt x="366" y="523"/>
                      </a:lnTo>
                      <a:lnTo>
                        <a:pt x="366" y="520"/>
                      </a:lnTo>
                      <a:lnTo>
                        <a:pt x="368" y="518"/>
                      </a:lnTo>
                      <a:lnTo>
                        <a:pt x="368" y="513"/>
                      </a:lnTo>
                      <a:lnTo>
                        <a:pt x="368" y="510"/>
                      </a:lnTo>
                      <a:lnTo>
                        <a:pt x="368" y="504"/>
                      </a:lnTo>
                      <a:lnTo>
                        <a:pt x="370" y="499"/>
                      </a:lnTo>
                      <a:lnTo>
                        <a:pt x="370" y="493"/>
                      </a:lnTo>
                      <a:lnTo>
                        <a:pt x="370" y="486"/>
                      </a:lnTo>
                      <a:lnTo>
                        <a:pt x="372" y="479"/>
                      </a:lnTo>
                      <a:lnTo>
                        <a:pt x="372" y="471"/>
                      </a:lnTo>
                      <a:lnTo>
                        <a:pt x="374" y="464"/>
                      </a:lnTo>
                      <a:lnTo>
                        <a:pt x="374" y="454"/>
                      </a:lnTo>
                      <a:lnTo>
                        <a:pt x="374" y="445"/>
                      </a:lnTo>
                      <a:lnTo>
                        <a:pt x="376" y="435"/>
                      </a:lnTo>
                      <a:lnTo>
                        <a:pt x="378" y="413"/>
                      </a:lnTo>
                      <a:lnTo>
                        <a:pt x="380" y="389"/>
                      </a:lnTo>
                      <a:lnTo>
                        <a:pt x="380" y="365"/>
                      </a:lnTo>
                      <a:lnTo>
                        <a:pt x="382" y="338"/>
                      </a:lnTo>
                      <a:lnTo>
                        <a:pt x="384" y="311"/>
                      </a:lnTo>
                      <a:lnTo>
                        <a:pt x="384" y="282"/>
                      </a:lnTo>
                      <a:lnTo>
                        <a:pt x="386" y="252"/>
                      </a:lnTo>
                      <a:lnTo>
                        <a:pt x="386" y="221"/>
                      </a:lnTo>
                      <a:lnTo>
                        <a:pt x="386" y="204"/>
                      </a:lnTo>
                      <a:lnTo>
                        <a:pt x="386" y="190"/>
                      </a:lnTo>
                      <a:lnTo>
                        <a:pt x="384" y="175"/>
                      </a:lnTo>
                      <a:lnTo>
                        <a:pt x="384" y="163"/>
                      </a:lnTo>
                      <a:lnTo>
                        <a:pt x="384" y="151"/>
                      </a:lnTo>
                      <a:lnTo>
                        <a:pt x="384" y="139"/>
                      </a:lnTo>
                      <a:lnTo>
                        <a:pt x="382" y="129"/>
                      </a:lnTo>
                      <a:lnTo>
                        <a:pt x="382" y="121"/>
                      </a:lnTo>
                      <a:lnTo>
                        <a:pt x="380" y="112"/>
                      </a:lnTo>
                      <a:lnTo>
                        <a:pt x="378" y="105"/>
                      </a:lnTo>
                      <a:lnTo>
                        <a:pt x="378" y="99"/>
                      </a:lnTo>
                      <a:lnTo>
                        <a:pt x="376" y="94"/>
                      </a:lnTo>
                      <a:lnTo>
                        <a:pt x="374" y="90"/>
                      </a:lnTo>
                      <a:lnTo>
                        <a:pt x="372" y="87"/>
                      </a:lnTo>
                      <a:lnTo>
                        <a:pt x="368" y="83"/>
                      </a:lnTo>
                      <a:lnTo>
                        <a:pt x="366" y="82"/>
                      </a:lnTo>
                      <a:lnTo>
                        <a:pt x="360" y="80"/>
                      </a:lnTo>
                      <a:lnTo>
                        <a:pt x="355" y="80"/>
                      </a:lnTo>
                      <a:lnTo>
                        <a:pt x="349" y="78"/>
                      </a:lnTo>
                      <a:lnTo>
                        <a:pt x="341" y="78"/>
                      </a:lnTo>
                      <a:lnTo>
                        <a:pt x="333" y="78"/>
                      </a:lnTo>
                      <a:lnTo>
                        <a:pt x="325" y="80"/>
                      </a:lnTo>
                      <a:lnTo>
                        <a:pt x="315" y="80"/>
                      </a:lnTo>
                      <a:lnTo>
                        <a:pt x="306" y="82"/>
                      </a:lnTo>
                      <a:lnTo>
                        <a:pt x="294" y="85"/>
                      </a:lnTo>
                      <a:lnTo>
                        <a:pt x="280" y="87"/>
                      </a:lnTo>
                      <a:lnTo>
                        <a:pt x="265" y="90"/>
                      </a:lnTo>
                      <a:lnTo>
                        <a:pt x="249" y="94"/>
                      </a:lnTo>
                      <a:lnTo>
                        <a:pt x="233" y="99"/>
                      </a:lnTo>
                      <a:lnTo>
                        <a:pt x="216" y="102"/>
                      </a:lnTo>
                      <a:lnTo>
                        <a:pt x="196" y="107"/>
                      </a:lnTo>
                      <a:lnTo>
                        <a:pt x="176" y="114"/>
                      </a:lnTo>
                      <a:lnTo>
                        <a:pt x="176" y="114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4" name="Freeform 90"/>
                <p:cNvSpPr/>
                <p:nvPr/>
              </p:nvSpPr>
              <p:spPr bwMode="auto">
                <a:xfrm>
                  <a:off x="5816600" y="3054350"/>
                  <a:ext cx="446088" cy="382587"/>
                </a:xfrm>
                <a:custGeom>
                  <a:avLst/>
                  <a:gdLst>
                    <a:gd name="T0" fmla="*/ 488 w 562"/>
                    <a:gd name="T1" fmla="*/ 178 h 482"/>
                    <a:gd name="T2" fmla="*/ 494 w 562"/>
                    <a:gd name="T3" fmla="*/ 144 h 482"/>
                    <a:gd name="T4" fmla="*/ 499 w 562"/>
                    <a:gd name="T5" fmla="*/ 124 h 482"/>
                    <a:gd name="T6" fmla="*/ 505 w 562"/>
                    <a:gd name="T7" fmla="*/ 115 h 482"/>
                    <a:gd name="T8" fmla="*/ 511 w 562"/>
                    <a:gd name="T9" fmla="*/ 119 h 482"/>
                    <a:gd name="T10" fmla="*/ 517 w 562"/>
                    <a:gd name="T11" fmla="*/ 134 h 482"/>
                    <a:gd name="T12" fmla="*/ 523 w 562"/>
                    <a:gd name="T13" fmla="*/ 163 h 482"/>
                    <a:gd name="T14" fmla="*/ 529 w 562"/>
                    <a:gd name="T15" fmla="*/ 205 h 482"/>
                    <a:gd name="T16" fmla="*/ 537 w 562"/>
                    <a:gd name="T17" fmla="*/ 251 h 482"/>
                    <a:gd name="T18" fmla="*/ 543 w 562"/>
                    <a:gd name="T19" fmla="*/ 292 h 482"/>
                    <a:gd name="T20" fmla="*/ 550 w 562"/>
                    <a:gd name="T21" fmla="*/ 322 h 482"/>
                    <a:gd name="T22" fmla="*/ 558 w 562"/>
                    <a:gd name="T23" fmla="*/ 344 h 482"/>
                    <a:gd name="T24" fmla="*/ 562 w 562"/>
                    <a:gd name="T25" fmla="*/ 372 h 482"/>
                    <a:gd name="T26" fmla="*/ 544 w 562"/>
                    <a:gd name="T27" fmla="*/ 402 h 482"/>
                    <a:gd name="T28" fmla="*/ 503 w 562"/>
                    <a:gd name="T29" fmla="*/ 431 h 482"/>
                    <a:gd name="T30" fmla="*/ 449 w 562"/>
                    <a:gd name="T31" fmla="*/ 455 h 482"/>
                    <a:gd name="T32" fmla="*/ 380 w 562"/>
                    <a:gd name="T33" fmla="*/ 475 h 482"/>
                    <a:gd name="T34" fmla="*/ 292 w 562"/>
                    <a:gd name="T35" fmla="*/ 482 h 482"/>
                    <a:gd name="T36" fmla="*/ 194 w 562"/>
                    <a:gd name="T37" fmla="*/ 479 h 482"/>
                    <a:gd name="T38" fmla="*/ 137 w 562"/>
                    <a:gd name="T39" fmla="*/ 474 h 482"/>
                    <a:gd name="T40" fmla="*/ 108 w 562"/>
                    <a:gd name="T41" fmla="*/ 467 h 482"/>
                    <a:gd name="T42" fmla="*/ 63 w 562"/>
                    <a:gd name="T43" fmla="*/ 440 h 482"/>
                    <a:gd name="T44" fmla="*/ 30 w 562"/>
                    <a:gd name="T45" fmla="*/ 395 h 482"/>
                    <a:gd name="T46" fmla="*/ 18 w 562"/>
                    <a:gd name="T47" fmla="*/ 363 h 482"/>
                    <a:gd name="T48" fmla="*/ 12 w 562"/>
                    <a:gd name="T49" fmla="*/ 321 h 482"/>
                    <a:gd name="T50" fmla="*/ 10 w 562"/>
                    <a:gd name="T51" fmla="*/ 268 h 482"/>
                    <a:gd name="T52" fmla="*/ 10 w 562"/>
                    <a:gd name="T53" fmla="*/ 202 h 482"/>
                    <a:gd name="T54" fmla="*/ 12 w 562"/>
                    <a:gd name="T55" fmla="*/ 141 h 482"/>
                    <a:gd name="T56" fmla="*/ 12 w 562"/>
                    <a:gd name="T57" fmla="*/ 93 h 482"/>
                    <a:gd name="T58" fmla="*/ 10 w 562"/>
                    <a:gd name="T59" fmla="*/ 61 h 482"/>
                    <a:gd name="T60" fmla="*/ 6 w 562"/>
                    <a:gd name="T61" fmla="*/ 44 h 482"/>
                    <a:gd name="T62" fmla="*/ 0 w 562"/>
                    <a:gd name="T63" fmla="*/ 20 h 482"/>
                    <a:gd name="T64" fmla="*/ 2 w 562"/>
                    <a:gd name="T65" fmla="*/ 5 h 482"/>
                    <a:gd name="T66" fmla="*/ 14 w 562"/>
                    <a:gd name="T67" fmla="*/ 0 h 482"/>
                    <a:gd name="T68" fmla="*/ 42 w 562"/>
                    <a:gd name="T69" fmla="*/ 7 h 482"/>
                    <a:gd name="T70" fmla="*/ 63 w 562"/>
                    <a:gd name="T71" fmla="*/ 22 h 482"/>
                    <a:gd name="T72" fmla="*/ 73 w 562"/>
                    <a:gd name="T73" fmla="*/ 39 h 482"/>
                    <a:gd name="T74" fmla="*/ 75 w 562"/>
                    <a:gd name="T75" fmla="*/ 75 h 482"/>
                    <a:gd name="T76" fmla="*/ 69 w 562"/>
                    <a:gd name="T77" fmla="*/ 132 h 482"/>
                    <a:gd name="T78" fmla="*/ 63 w 562"/>
                    <a:gd name="T79" fmla="*/ 231 h 482"/>
                    <a:gd name="T80" fmla="*/ 65 w 562"/>
                    <a:gd name="T81" fmla="*/ 294 h 482"/>
                    <a:gd name="T82" fmla="*/ 75 w 562"/>
                    <a:gd name="T83" fmla="*/ 341 h 482"/>
                    <a:gd name="T84" fmla="*/ 94 w 562"/>
                    <a:gd name="T85" fmla="*/ 370 h 482"/>
                    <a:gd name="T86" fmla="*/ 130 w 562"/>
                    <a:gd name="T87" fmla="*/ 387 h 482"/>
                    <a:gd name="T88" fmla="*/ 177 w 562"/>
                    <a:gd name="T89" fmla="*/ 395 h 482"/>
                    <a:gd name="T90" fmla="*/ 235 w 562"/>
                    <a:gd name="T91" fmla="*/ 401 h 482"/>
                    <a:gd name="T92" fmla="*/ 302 w 562"/>
                    <a:gd name="T93" fmla="*/ 397 h 482"/>
                    <a:gd name="T94" fmla="*/ 364 w 562"/>
                    <a:gd name="T95" fmla="*/ 385 h 482"/>
                    <a:gd name="T96" fmla="*/ 415 w 562"/>
                    <a:gd name="T97" fmla="*/ 361 h 482"/>
                    <a:gd name="T98" fmla="*/ 451 w 562"/>
                    <a:gd name="T99" fmla="*/ 336 h 482"/>
                    <a:gd name="T100" fmla="*/ 464 w 562"/>
                    <a:gd name="T101" fmla="*/ 317 h 482"/>
                    <a:gd name="T102" fmla="*/ 472 w 562"/>
                    <a:gd name="T103" fmla="*/ 294 h 482"/>
                    <a:gd name="T104" fmla="*/ 480 w 562"/>
                    <a:gd name="T105" fmla="*/ 263 h 482"/>
                    <a:gd name="T106" fmla="*/ 484 w 562"/>
                    <a:gd name="T107" fmla="*/ 222 h 4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562" h="482">
                      <a:moveTo>
                        <a:pt x="484" y="212"/>
                      </a:moveTo>
                      <a:lnTo>
                        <a:pt x="486" y="200"/>
                      </a:lnTo>
                      <a:lnTo>
                        <a:pt x="486" y="188"/>
                      </a:lnTo>
                      <a:lnTo>
                        <a:pt x="488" y="178"/>
                      </a:lnTo>
                      <a:lnTo>
                        <a:pt x="490" y="168"/>
                      </a:lnTo>
                      <a:lnTo>
                        <a:pt x="490" y="159"/>
                      </a:lnTo>
                      <a:lnTo>
                        <a:pt x="492" y="151"/>
                      </a:lnTo>
                      <a:lnTo>
                        <a:pt x="494" y="144"/>
                      </a:lnTo>
                      <a:lnTo>
                        <a:pt x="494" y="139"/>
                      </a:lnTo>
                      <a:lnTo>
                        <a:pt x="496" y="132"/>
                      </a:lnTo>
                      <a:lnTo>
                        <a:pt x="498" y="127"/>
                      </a:lnTo>
                      <a:lnTo>
                        <a:pt x="499" y="124"/>
                      </a:lnTo>
                      <a:lnTo>
                        <a:pt x="501" y="120"/>
                      </a:lnTo>
                      <a:lnTo>
                        <a:pt x="503" y="119"/>
                      </a:lnTo>
                      <a:lnTo>
                        <a:pt x="503" y="115"/>
                      </a:lnTo>
                      <a:lnTo>
                        <a:pt x="505" y="115"/>
                      </a:lnTo>
                      <a:lnTo>
                        <a:pt x="507" y="115"/>
                      </a:lnTo>
                      <a:lnTo>
                        <a:pt x="509" y="115"/>
                      </a:lnTo>
                      <a:lnTo>
                        <a:pt x="509" y="117"/>
                      </a:lnTo>
                      <a:lnTo>
                        <a:pt x="511" y="119"/>
                      </a:lnTo>
                      <a:lnTo>
                        <a:pt x="511" y="122"/>
                      </a:lnTo>
                      <a:lnTo>
                        <a:pt x="513" y="125"/>
                      </a:lnTo>
                      <a:lnTo>
                        <a:pt x="515" y="129"/>
                      </a:lnTo>
                      <a:lnTo>
                        <a:pt x="517" y="134"/>
                      </a:lnTo>
                      <a:lnTo>
                        <a:pt x="517" y="141"/>
                      </a:lnTo>
                      <a:lnTo>
                        <a:pt x="519" y="148"/>
                      </a:lnTo>
                      <a:lnTo>
                        <a:pt x="521" y="156"/>
                      </a:lnTo>
                      <a:lnTo>
                        <a:pt x="523" y="163"/>
                      </a:lnTo>
                      <a:lnTo>
                        <a:pt x="525" y="173"/>
                      </a:lnTo>
                      <a:lnTo>
                        <a:pt x="527" y="183"/>
                      </a:lnTo>
                      <a:lnTo>
                        <a:pt x="527" y="193"/>
                      </a:lnTo>
                      <a:lnTo>
                        <a:pt x="529" y="205"/>
                      </a:lnTo>
                      <a:lnTo>
                        <a:pt x="531" y="217"/>
                      </a:lnTo>
                      <a:lnTo>
                        <a:pt x="533" y="229"/>
                      </a:lnTo>
                      <a:lnTo>
                        <a:pt x="535" y="241"/>
                      </a:lnTo>
                      <a:lnTo>
                        <a:pt x="537" y="251"/>
                      </a:lnTo>
                      <a:lnTo>
                        <a:pt x="539" y="263"/>
                      </a:lnTo>
                      <a:lnTo>
                        <a:pt x="541" y="273"/>
                      </a:lnTo>
                      <a:lnTo>
                        <a:pt x="541" y="282"/>
                      </a:lnTo>
                      <a:lnTo>
                        <a:pt x="543" y="292"/>
                      </a:lnTo>
                      <a:lnTo>
                        <a:pt x="544" y="300"/>
                      </a:lnTo>
                      <a:lnTo>
                        <a:pt x="546" y="309"/>
                      </a:lnTo>
                      <a:lnTo>
                        <a:pt x="548" y="316"/>
                      </a:lnTo>
                      <a:lnTo>
                        <a:pt x="550" y="322"/>
                      </a:lnTo>
                      <a:lnTo>
                        <a:pt x="552" y="329"/>
                      </a:lnTo>
                      <a:lnTo>
                        <a:pt x="554" y="334"/>
                      </a:lnTo>
                      <a:lnTo>
                        <a:pt x="556" y="339"/>
                      </a:lnTo>
                      <a:lnTo>
                        <a:pt x="558" y="344"/>
                      </a:lnTo>
                      <a:lnTo>
                        <a:pt x="558" y="350"/>
                      </a:lnTo>
                      <a:lnTo>
                        <a:pt x="562" y="356"/>
                      </a:lnTo>
                      <a:lnTo>
                        <a:pt x="562" y="365"/>
                      </a:lnTo>
                      <a:lnTo>
                        <a:pt x="562" y="372"/>
                      </a:lnTo>
                      <a:lnTo>
                        <a:pt x="560" y="380"/>
                      </a:lnTo>
                      <a:lnTo>
                        <a:pt x="556" y="387"/>
                      </a:lnTo>
                      <a:lnTo>
                        <a:pt x="550" y="395"/>
                      </a:lnTo>
                      <a:lnTo>
                        <a:pt x="544" y="402"/>
                      </a:lnTo>
                      <a:lnTo>
                        <a:pt x="537" y="411"/>
                      </a:lnTo>
                      <a:lnTo>
                        <a:pt x="527" y="418"/>
                      </a:lnTo>
                      <a:lnTo>
                        <a:pt x="515" y="424"/>
                      </a:lnTo>
                      <a:lnTo>
                        <a:pt x="503" y="431"/>
                      </a:lnTo>
                      <a:lnTo>
                        <a:pt x="492" y="438"/>
                      </a:lnTo>
                      <a:lnTo>
                        <a:pt x="478" y="443"/>
                      </a:lnTo>
                      <a:lnTo>
                        <a:pt x="464" y="450"/>
                      </a:lnTo>
                      <a:lnTo>
                        <a:pt x="449" y="455"/>
                      </a:lnTo>
                      <a:lnTo>
                        <a:pt x="433" y="462"/>
                      </a:lnTo>
                      <a:lnTo>
                        <a:pt x="417" y="467"/>
                      </a:lnTo>
                      <a:lnTo>
                        <a:pt x="400" y="470"/>
                      </a:lnTo>
                      <a:lnTo>
                        <a:pt x="380" y="475"/>
                      </a:lnTo>
                      <a:lnTo>
                        <a:pt x="361" y="477"/>
                      </a:lnTo>
                      <a:lnTo>
                        <a:pt x="339" y="479"/>
                      </a:lnTo>
                      <a:lnTo>
                        <a:pt x="316" y="480"/>
                      </a:lnTo>
                      <a:lnTo>
                        <a:pt x="292" y="482"/>
                      </a:lnTo>
                      <a:lnTo>
                        <a:pt x="267" y="482"/>
                      </a:lnTo>
                      <a:lnTo>
                        <a:pt x="241" y="482"/>
                      </a:lnTo>
                      <a:lnTo>
                        <a:pt x="218" y="480"/>
                      </a:lnTo>
                      <a:lnTo>
                        <a:pt x="194" y="479"/>
                      </a:lnTo>
                      <a:lnTo>
                        <a:pt x="173" y="477"/>
                      </a:lnTo>
                      <a:lnTo>
                        <a:pt x="155" y="475"/>
                      </a:lnTo>
                      <a:lnTo>
                        <a:pt x="145" y="474"/>
                      </a:lnTo>
                      <a:lnTo>
                        <a:pt x="137" y="474"/>
                      </a:lnTo>
                      <a:lnTo>
                        <a:pt x="130" y="472"/>
                      </a:lnTo>
                      <a:lnTo>
                        <a:pt x="122" y="470"/>
                      </a:lnTo>
                      <a:lnTo>
                        <a:pt x="114" y="468"/>
                      </a:lnTo>
                      <a:lnTo>
                        <a:pt x="108" y="467"/>
                      </a:lnTo>
                      <a:lnTo>
                        <a:pt x="96" y="462"/>
                      </a:lnTo>
                      <a:lnTo>
                        <a:pt x="85" y="457"/>
                      </a:lnTo>
                      <a:lnTo>
                        <a:pt x="75" y="448"/>
                      </a:lnTo>
                      <a:lnTo>
                        <a:pt x="63" y="440"/>
                      </a:lnTo>
                      <a:lnTo>
                        <a:pt x="53" y="431"/>
                      </a:lnTo>
                      <a:lnTo>
                        <a:pt x="45" y="419"/>
                      </a:lnTo>
                      <a:lnTo>
                        <a:pt x="38" y="407"/>
                      </a:lnTo>
                      <a:lnTo>
                        <a:pt x="30" y="395"/>
                      </a:lnTo>
                      <a:lnTo>
                        <a:pt x="26" y="389"/>
                      </a:lnTo>
                      <a:lnTo>
                        <a:pt x="24" y="380"/>
                      </a:lnTo>
                      <a:lnTo>
                        <a:pt x="20" y="372"/>
                      </a:lnTo>
                      <a:lnTo>
                        <a:pt x="18" y="363"/>
                      </a:lnTo>
                      <a:lnTo>
                        <a:pt x="16" y="353"/>
                      </a:lnTo>
                      <a:lnTo>
                        <a:pt x="14" y="343"/>
                      </a:lnTo>
                      <a:lnTo>
                        <a:pt x="12" y="333"/>
                      </a:lnTo>
                      <a:lnTo>
                        <a:pt x="12" y="321"/>
                      </a:lnTo>
                      <a:lnTo>
                        <a:pt x="10" y="309"/>
                      </a:lnTo>
                      <a:lnTo>
                        <a:pt x="10" y="295"/>
                      </a:lnTo>
                      <a:lnTo>
                        <a:pt x="10" y="282"/>
                      </a:lnTo>
                      <a:lnTo>
                        <a:pt x="10" y="268"/>
                      </a:lnTo>
                      <a:lnTo>
                        <a:pt x="10" y="253"/>
                      </a:lnTo>
                      <a:lnTo>
                        <a:pt x="10" y="236"/>
                      </a:lnTo>
                      <a:lnTo>
                        <a:pt x="10" y="219"/>
                      </a:lnTo>
                      <a:lnTo>
                        <a:pt x="10" y="202"/>
                      </a:lnTo>
                      <a:lnTo>
                        <a:pt x="12" y="185"/>
                      </a:lnTo>
                      <a:lnTo>
                        <a:pt x="12" y="170"/>
                      </a:lnTo>
                      <a:lnTo>
                        <a:pt x="12" y="154"/>
                      </a:lnTo>
                      <a:lnTo>
                        <a:pt x="12" y="141"/>
                      </a:lnTo>
                      <a:lnTo>
                        <a:pt x="12" y="127"/>
                      </a:lnTo>
                      <a:lnTo>
                        <a:pt x="12" y="115"/>
                      </a:lnTo>
                      <a:lnTo>
                        <a:pt x="12" y="103"/>
                      </a:lnTo>
                      <a:lnTo>
                        <a:pt x="12" y="93"/>
                      </a:lnTo>
                      <a:lnTo>
                        <a:pt x="12" y="85"/>
                      </a:lnTo>
                      <a:lnTo>
                        <a:pt x="10" y="76"/>
                      </a:lnTo>
                      <a:lnTo>
                        <a:pt x="10" y="68"/>
                      </a:lnTo>
                      <a:lnTo>
                        <a:pt x="10" y="61"/>
                      </a:lnTo>
                      <a:lnTo>
                        <a:pt x="8" y="56"/>
                      </a:lnTo>
                      <a:lnTo>
                        <a:pt x="8" y="51"/>
                      </a:lnTo>
                      <a:lnTo>
                        <a:pt x="6" y="47"/>
                      </a:lnTo>
                      <a:lnTo>
                        <a:pt x="6" y="44"/>
                      </a:lnTo>
                      <a:lnTo>
                        <a:pt x="4" y="37"/>
                      </a:lnTo>
                      <a:lnTo>
                        <a:pt x="2" y="32"/>
                      </a:lnTo>
                      <a:lnTo>
                        <a:pt x="0" y="24"/>
                      </a:lnTo>
                      <a:lnTo>
                        <a:pt x="0" y="20"/>
                      </a:lnTo>
                      <a:lnTo>
                        <a:pt x="0" y="15"/>
                      </a:lnTo>
                      <a:lnTo>
                        <a:pt x="0" y="12"/>
                      </a:lnTo>
                      <a:lnTo>
                        <a:pt x="2" y="8"/>
                      </a:lnTo>
                      <a:lnTo>
                        <a:pt x="2" y="5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14" y="0"/>
                      </a:lnTo>
                      <a:lnTo>
                        <a:pt x="20" y="0"/>
                      </a:lnTo>
                      <a:lnTo>
                        <a:pt x="26" y="2"/>
                      </a:lnTo>
                      <a:lnTo>
                        <a:pt x="34" y="3"/>
                      </a:lnTo>
                      <a:lnTo>
                        <a:pt x="42" y="7"/>
                      </a:lnTo>
                      <a:lnTo>
                        <a:pt x="47" y="10"/>
                      </a:lnTo>
                      <a:lnTo>
                        <a:pt x="53" y="13"/>
                      </a:lnTo>
                      <a:lnTo>
                        <a:pt x="57" y="19"/>
                      </a:lnTo>
                      <a:lnTo>
                        <a:pt x="63" y="22"/>
                      </a:lnTo>
                      <a:lnTo>
                        <a:pt x="67" y="25"/>
                      </a:lnTo>
                      <a:lnTo>
                        <a:pt x="69" y="29"/>
                      </a:lnTo>
                      <a:lnTo>
                        <a:pt x="71" y="34"/>
                      </a:lnTo>
                      <a:lnTo>
                        <a:pt x="73" y="39"/>
                      </a:lnTo>
                      <a:lnTo>
                        <a:pt x="73" y="47"/>
                      </a:lnTo>
                      <a:lnTo>
                        <a:pt x="75" y="54"/>
                      </a:lnTo>
                      <a:lnTo>
                        <a:pt x="75" y="64"/>
                      </a:lnTo>
                      <a:lnTo>
                        <a:pt x="75" y="75"/>
                      </a:lnTo>
                      <a:lnTo>
                        <a:pt x="73" y="86"/>
                      </a:lnTo>
                      <a:lnTo>
                        <a:pt x="73" y="100"/>
                      </a:lnTo>
                      <a:lnTo>
                        <a:pt x="71" y="115"/>
                      </a:lnTo>
                      <a:lnTo>
                        <a:pt x="69" y="132"/>
                      </a:lnTo>
                      <a:lnTo>
                        <a:pt x="67" y="148"/>
                      </a:lnTo>
                      <a:lnTo>
                        <a:pt x="65" y="182"/>
                      </a:lnTo>
                      <a:lnTo>
                        <a:pt x="63" y="214"/>
                      </a:lnTo>
                      <a:lnTo>
                        <a:pt x="63" y="231"/>
                      </a:lnTo>
                      <a:lnTo>
                        <a:pt x="61" y="248"/>
                      </a:lnTo>
                      <a:lnTo>
                        <a:pt x="63" y="263"/>
                      </a:lnTo>
                      <a:lnTo>
                        <a:pt x="63" y="280"/>
                      </a:lnTo>
                      <a:lnTo>
                        <a:pt x="65" y="294"/>
                      </a:lnTo>
                      <a:lnTo>
                        <a:pt x="67" y="307"/>
                      </a:lnTo>
                      <a:lnTo>
                        <a:pt x="69" y="321"/>
                      </a:lnTo>
                      <a:lnTo>
                        <a:pt x="71" y="331"/>
                      </a:lnTo>
                      <a:lnTo>
                        <a:pt x="75" y="341"/>
                      </a:lnTo>
                      <a:lnTo>
                        <a:pt x="81" y="350"/>
                      </a:lnTo>
                      <a:lnTo>
                        <a:pt x="85" y="356"/>
                      </a:lnTo>
                      <a:lnTo>
                        <a:pt x="89" y="363"/>
                      </a:lnTo>
                      <a:lnTo>
                        <a:pt x="94" y="370"/>
                      </a:lnTo>
                      <a:lnTo>
                        <a:pt x="102" y="375"/>
                      </a:lnTo>
                      <a:lnTo>
                        <a:pt x="110" y="380"/>
                      </a:lnTo>
                      <a:lnTo>
                        <a:pt x="120" y="384"/>
                      </a:lnTo>
                      <a:lnTo>
                        <a:pt x="130" y="387"/>
                      </a:lnTo>
                      <a:lnTo>
                        <a:pt x="141" y="390"/>
                      </a:lnTo>
                      <a:lnTo>
                        <a:pt x="151" y="392"/>
                      </a:lnTo>
                      <a:lnTo>
                        <a:pt x="163" y="394"/>
                      </a:lnTo>
                      <a:lnTo>
                        <a:pt x="177" y="395"/>
                      </a:lnTo>
                      <a:lnTo>
                        <a:pt x="190" y="397"/>
                      </a:lnTo>
                      <a:lnTo>
                        <a:pt x="204" y="399"/>
                      </a:lnTo>
                      <a:lnTo>
                        <a:pt x="220" y="399"/>
                      </a:lnTo>
                      <a:lnTo>
                        <a:pt x="235" y="401"/>
                      </a:lnTo>
                      <a:lnTo>
                        <a:pt x="253" y="401"/>
                      </a:lnTo>
                      <a:lnTo>
                        <a:pt x="271" y="401"/>
                      </a:lnTo>
                      <a:lnTo>
                        <a:pt x="286" y="399"/>
                      </a:lnTo>
                      <a:lnTo>
                        <a:pt x="302" y="397"/>
                      </a:lnTo>
                      <a:lnTo>
                        <a:pt x="319" y="395"/>
                      </a:lnTo>
                      <a:lnTo>
                        <a:pt x="333" y="392"/>
                      </a:lnTo>
                      <a:lnTo>
                        <a:pt x="349" y="389"/>
                      </a:lnTo>
                      <a:lnTo>
                        <a:pt x="364" y="385"/>
                      </a:lnTo>
                      <a:lnTo>
                        <a:pt x="378" y="380"/>
                      </a:lnTo>
                      <a:lnTo>
                        <a:pt x="392" y="373"/>
                      </a:lnTo>
                      <a:lnTo>
                        <a:pt x="404" y="368"/>
                      </a:lnTo>
                      <a:lnTo>
                        <a:pt x="415" y="361"/>
                      </a:lnTo>
                      <a:lnTo>
                        <a:pt x="425" y="356"/>
                      </a:lnTo>
                      <a:lnTo>
                        <a:pt x="435" y="350"/>
                      </a:lnTo>
                      <a:lnTo>
                        <a:pt x="445" y="343"/>
                      </a:lnTo>
                      <a:lnTo>
                        <a:pt x="451" y="336"/>
                      </a:lnTo>
                      <a:lnTo>
                        <a:pt x="456" y="329"/>
                      </a:lnTo>
                      <a:lnTo>
                        <a:pt x="458" y="326"/>
                      </a:lnTo>
                      <a:lnTo>
                        <a:pt x="462" y="322"/>
                      </a:lnTo>
                      <a:lnTo>
                        <a:pt x="464" y="317"/>
                      </a:lnTo>
                      <a:lnTo>
                        <a:pt x="466" y="312"/>
                      </a:lnTo>
                      <a:lnTo>
                        <a:pt x="468" y="307"/>
                      </a:lnTo>
                      <a:lnTo>
                        <a:pt x="470" y="300"/>
                      </a:lnTo>
                      <a:lnTo>
                        <a:pt x="472" y="294"/>
                      </a:lnTo>
                      <a:lnTo>
                        <a:pt x="474" y="287"/>
                      </a:lnTo>
                      <a:lnTo>
                        <a:pt x="476" y="280"/>
                      </a:lnTo>
                      <a:lnTo>
                        <a:pt x="478" y="271"/>
                      </a:lnTo>
                      <a:lnTo>
                        <a:pt x="480" y="263"/>
                      </a:lnTo>
                      <a:lnTo>
                        <a:pt x="480" y="253"/>
                      </a:lnTo>
                      <a:lnTo>
                        <a:pt x="482" y="244"/>
                      </a:lnTo>
                      <a:lnTo>
                        <a:pt x="482" y="234"/>
                      </a:lnTo>
                      <a:lnTo>
                        <a:pt x="484" y="222"/>
                      </a:lnTo>
                      <a:lnTo>
                        <a:pt x="484" y="212"/>
                      </a:lnTo>
                      <a:lnTo>
                        <a:pt x="484" y="212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5" name="Freeform 91"/>
                <p:cNvSpPr/>
                <p:nvPr/>
              </p:nvSpPr>
              <p:spPr bwMode="auto">
                <a:xfrm>
                  <a:off x="5403850" y="2767013"/>
                  <a:ext cx="423863" cy="666750"/>
                </a:xfrm>
                <a:custGeom>
                  <a:avLst/>
                  <a:gdLst>
                    <a:gd name="T0" fmla="*/ 426 w 532"/>
                    <a:gd name="T1" fmla="*/ 535 h 841"/>
                    <a:gd name="T2" fmla="*/ 385 w 532"/>
                    <a:gd name="T3" fmla="*/ 603 h 841"/>
                    <a:gd name="T4" fmla="*/ 335 w 532"/>
                    <a:gd name="T5" fmla="*/ 661 h 841"/>
                    <a:gd name="T6" fmla="*/ 276 w 532"/>
                    <a:gd name="T7" fmla="*/ 712 h 841"/>
                    <a:gd name="T8" fmla="*/ 219 w 532"/>
                    <a:gd name="T9" fmla="*/ 751 h 841"/>
                    <a:gd name="T10" fmla="*/ 162 w 532"/>
                    <a:gd name="T11" fmla="*/ 781 h 841"/>
                    <a:gd name="T12" fmla="*/ 109 w 532"/>
                    <a:gd name="T13" fmla="*/ 807 h 841"/>
                    <a:gd name="T14" fmla="*/ 63 w 532"/>
                    <a:gd name="T15" fmla="*/ 824 h 841"/>
                    <a:gd name="T16" fmla="*/ 29 w 532"/>
                    <a:gd name="T17" fmla="*/ 836 h 841"/>
                    <a:gd name="T18" fmla="*/ 8 w 532"/>
                    <a:gd name="T19" fmla="*/ 841 h 841"/>
                    <a:gd name="T20" fmla="*/ 0 w 532"/>
                    <a:gd name="T21" fmla="*/ 839 h 841"/>
                    <a:gd name="T22" fmla="*/ 2 w 532"/>
                    <a:gd name="T23" fmla="*/ 832 h 841"/>
                    <a:gd name="T24" fmla="*/ 14 w 532"/>
                    <a:gd name="T25" fmla="*/ 822 h 841"/>
                    <a:gd name="T26" fmla="*/ 35 w 532"/>
                    <a:gd name="T27" fmla="*/ 808 h 841"/>
                    <a:gd name="T28" fmla="*/ 64 w 532"/>
                    <a:gd name="T29" fmla="*/ 788 h 841"/>
                    <a:gd name="T30" fmla="*/ 102 w 532"/>
                    <a:gd name="T31" fmla="*/ 766 h 841"/>
                    <a:gd name="T32" fmla="*/ 172 w 532"/>
                    <a:gd name="T33" fmla="*/ 720 h 841"/>
                    <a:gd name="T34" fmla="*/ 250 w 532"/>
                    <a:gd name="T35" fmla="*/ 659 h 841"/>
                    <a:gd name="T36" fmla="*/ 315 w 532"/>
                    <a:gd name="T37" fmla="*/ 589 h 841"/>
                    <a:gd name="T38" fmla="*/ 366 w 532"/>
                    <a:gd name="T39" fmla="*/ 510 h 841"/>
                    <a:gd name="T40" fmla="*/ 407 w 532"/>
                    <a:gd name="T41" fmla="*/ 423 h 841"/>
                    <a:gd name="T42" fmla="*/ 434 w 532"/>
                    <a:gd name="T43" fmla="*/ 328 h 841"/>
                    <a:gd name="T44" fmla="*/ 452 w 532"/>
                    <a:gd name="T45" fmla="*/ 240 h 841"/>
                    <a:gd name="T46" fmla="*/ 460 w 532"/>
                    <a:gd name="T47" fmla="*/ 163 h 841"/>
                    <a:gd name="T48" fmla="*/ 458 w 532"/>
                    <a:gd name="T49" fmla="*/ 121 h 841"/>
                    <a:gd name="T50" fmla="*/ 454 w 532"/>
                    <a:gd name="T51" fmla="*/ 94 h 841"/>
                    <a:gd name="T52" fmla="*/ 452 w 532"/>
                    <a:gd name="T53" fmla="*/ 71 h 841"/>
                    <a:gd name="T54" fmla="*/ 448 w 532"/>
                    <a:gd name="T55" fmla="*/ 55 h 841"/>
                    <a:gd name="T56" fmla="*/ 444 w 532"/>
                    <a:gd name="T57" fmla="*/ 43 h 841"/>
                    <a:gd name="T58" fmla="*/ 436 w 532"/>
                    <a:gd name="T59" fmla="*/ 36 h 841"/>
                    <a:gd name="T60" fmla="*/ 428 w 532"/>
                    <a:gd name="T61" fmla="*/ 27 h 841"/>
                    <a:gd name="T62" fmla="*/ 430 w 532"/>
                    <a:gd name="T63" fmla="*/ 14 h 841"/>
                    <a:gd name="T64" fmla="*/ 436 w 532"/>
                    <a:gd name="T65" fmla="*/ 2 h 841"/>
                    <a:gd name="T66" fmla="*/ 452 w 532"/>
                    <a:gd name="T67" fmla="*/ 0 h 841"/>
                    <a:gd name="T68" fmla="*/ 477 w 532"/>
                    <a:gd name="T69" fmla="*/ 9 h 841"/>
                    <a:gd name="T70" fmla="*/ 505 w 532"/>
                    <a:gd name="T71" fmla="*/ 19 h 841"/>
                    <a:gd name="T72" fmla="*/ 522 w 532"/>
                    <a:gd name="T73" fmla="*/ 29 h 841"/>
                    <a:gd name="T74" fmla="*/ 530 w 532"/>
                    <a:gd name="T75" fmla="*/ 36 h 841"/>
                    <a:gd name="T76" fmla="*/ 532 w 532"/>
                    <a:gd name="T77" fmla="*/ 44 h 841"/>
                    <a:gd name="T78" fmla="*/ 532 w 532"/>
                    <a:gd name="T79" fmla="*/ 58 h 841"/>
                    <a:gd name="T80" fmla="*/ 532 w 532"/>
                    <a:gd name="T81" fmla="*/ 77 h 841"/>
                    <a:gd name="T82" fmla="*/ 530 w 532"/>
                    <a:gd name="T83" fmla="*/ 99 h 841"/>
                    <a:gd name="T84" fmla="*/ 528 w 532"/>
                    <a:gd name="T85" fmla="*/ 126 h 841"/>
                    <a:gd name="T86" fmla="*/ 517 w 532"/>
                    <a:gd name="T87" fmla="*/ 251 h 841"/>
                    <a:gd name="T88" fmla="*/ 501 w 532"/>
                    <a:gd name="T89" fmla="*/ 340 h 841"/>
                    <a:gd name="T90" fmla="*/ 481 w 532"/>
                    <a:gd name="T91" fmla="*/ 413 h 841"/>
                    <a:gd name="T92" fmla="*/ 450 w 532"/>
                    <a:gd name="T93" fmla="*/ 487 h 8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532" h="841">
                      <a:moveTo>
                        <a:pt x="450" y="487"/>
                      </a:moveTo>
                      <a:lnTo>
                        <a:pt x="440" y="511"/>
                      </a:lnTo>
                      <a:lnTo>
                        <a:pt x="426" y="535"/>
                      </a:lnTo>
                      <a:lnTo>
                        <a:pt x="415" y="559"/>
                      </a:lnTo>
                      <a:lnTo>
                        <a:pt x="401" y="581"/>
                      </a:lnTo>
                      <a:lnTo>
                        <a:pt x="385" y="603"/>
                      </a:lnTo>
                      <a:lnTo>
                        <a:pt x="370" y="623"/>
                      </a:lnTo>
                      <a:lnTo>
                        <a:pt x="352" y="642"/>
                      </a:lnTo>
                      <a:lnTo>
                        <a:pt x="335" y="661"/>
                      </a:lnTo>
                      <a:lnTo>
                        <a:pt x="315" y="679"/>
                      </a:lnTo>
                      <a:lnTo>
                        <a:pt x="295" y="696"/>
                      </a:lnTo>
                      <a:lnTo>
                        <a:pt x="276" y="712"/>
                      </a:lnTo>
                      <a:lnTo>
                        <a:pt x="258" y="725"/>
                      </a:lnTo>
                      <a:lnTo>
                        <a:pt x="239" y="739"/>
                      </a:lnTo>
                      <a:lnTo>
                        <a:pt x="219" y="751"/>
                      </a:lnTo>
                      <a:lnTo>
                        <a:pt x="199" y="763"/>
                      </a:lnTo>
                      <a:lnTo>
                        <a:pt x="180" y="773"/>
                      </a:lnTo>
                      <a:lnTo>
                        <a:pt x="162" y="781"/>
                      </a:lnTo>
                      <a:lnTo>
                        <a:pt x="143" y="790"/>
                      </a:lnTo>
                      <a:lnTo>
                        <a:pt x="125" y="798"/>
                      </a:lnTo>
                      <a:lnTo>
                        <a:pt x="109" y="807"/>
                      </a:lnTo>
                      <a:lnTo>
                        <a:pt x="92" y="813"/>
                      </a:lnTo>
                      <a:lnTo>
                        <a:pt x="78" y="819"/>
                      </a:lnTo>
                      <a:lnTo>
                        <a:pt x="63" y="824"/>
                      </a:lnTo>
                      <a:lnTo>
                        <a:pt x="51" y="829"/>
                      </a:lnTo>
                      <a:lnTo>
                        <a:pt x="39" y="832"/>
                      </a:lnTo>
                      <a:lnTo>
                        <a:pt x="29" y="836"/>
                      </a:lnTo>
                      <a:lnTo>
                        <a:pt x="19" y="837"/>
                      </a:lnTo>
                      <a:lnTo>
                        <a:pt x="14" y="839"/>
                      </a:lnTo>
                      <a:lnTo>
                        <a:pt x="8" y="841"/>
                      </a:lnTo>
                      <a:lnTo>
                        <a:pt x="4" y="841"/>
                      </a:lnTo>
                      <a:lnTo>
                        <a:pt x="0" y="841"/>
                      </a:lnTo>
                      <a:lnTo>
                        <a:pt x="0" y="839"/>
                      </a:lnTo>
                      <a:lnTo>
                        <a:pt x="0" y="837"/>
                      </a:lnTo>
                      <a:lnTo>
                        <a:pt x="0" y="836"/>
                      </a:lnTo>
                      <a:lnTo>
                        <a:pt x="2" y="832"/>
                      </a:lnTo>
                      <a:lnTo>
                        <a:pt x="4" y="830"/>
                      </a:lnTo>
                      <a:lnTo>
                        <a:pt x="8" y="827"/>
                      </a:lnTo>
                      <a:lnTo>
                        <a:pt x="14" y="822"/>
                      </a:lnTo>
                      <a:lnTo>
                        <a:pt x="19" y="819"/>
                      </a:lnTo>
                      <a:lnTo>
                        <a:pt x="27" y="813"/>
                      </a:lnTo>
                      <a:lnTo>
                        <a:pt x="35" y="808"/>
                      </a:lnTo>
                      <a:lnTo>
                        <a:pt x="43" y="802"/>
                      </a:lnTo>
                      <a:lnTo>
                        <a:pt x="53" y="795"/>
                      </a:lnTo>
                      <a:lnTo>
                        <a:pt x="64" y="788"/>
                      </a:lnTo>
                      <a:lnTo>
                        <a:pt x="74" y="781"/>
                      </a:lnTo>
                      <a:lnTo>
                        <a:pt x="88" y="773"/>
                      </a:lnTo>
                      <a:lnTo>
                        <a:pt x="102" y="766"/>
                      </a:lnTo>
                      <a:lnTo>
                        <a:pt x="115" y="757"/>
                      </a:lnTo>
                      <a:lnTo>
                        <a:pt x="145" y="739"/>
                      </a:lnTo>
                      <a:lnTo>
                        <a:pt x="172" y="720"/>
                      </a:lnTo>
                      <a:lnTo>
                        <a:pt x="199" y="701"/>
                      </a:lnTo>
                      <a:lnTo>
                        <a:pt x="225" y="681"/>
                      </a:lnTo>
                      <a:lnTo>
                        <a:pt x="250" y="659"/>
                      </a:lnTo>
                      <a:lnTo>
                        <a:pt x="274" y="637"/>
                      </a:lnTo>
                      <a:lnTo>
                        <a:pt x="295" y="613"/>
                      </a:lnTo>
                      <a:lnTo>
                        <a:pt x="315" y="589"/>
                      </a:lnTo>
                      <a:lnTo>
                        <a:pt x="335" y="564"/>
                      </a:lnTo>
                      <a:lnTo>
                        <a:pt x="350" y="537"/>
                      </a:lnTo>
                      <a:lnTo>
                        <a:pt x="366" y="510"/>
                      </a:lnTo>
                      <a:lnTo>
                        <a:pt x="381" y="482"/>
                      </a:lnTo>
                      <a:lnTo>
                        <a:pt x="395" y="452"/>
                      </a:lnTo>
                      <a:lnTo>
                        <a:pt x="407" y="423"/>
                      </a:lnTo>
                      <a:lnTo>
                        <a:pt x="417" y="391"/>
                      </a:lnTo>
                      <a:lnTo>
                        <a:pt x="426" y="360"/>
                      </a:lnTo>
                      <a:lnTo>
                        <a:pt x="434" y="328"/>
                      </a:lnTo>
                      <a:lnTo>
                        <a:pt x="442" y="297"/>
                      </a:lnTo>
                      <a:lnTo>
                        <a:pt x="448" y="268"/>
                      </a:lnTo>
                      <a:lnTo>
                        <a:pt x="452" y="240"/>
                      </a:lnTo>
                      <a:lnTo>
                        <a:pt x="456" y="214"/>
                      </a:lnTo>
                      <a:lnTo>
                        <a:pt x="458" y="189"/>
                      </a:lnTo>
                      <a:lnTo>
                        <a:pt x="460" y="163"/>
                      </a:lnTo>
                      <a:lnTo>
                        <a:pt x="460" y="141"/>
                      </a:lnTo>
                      <a:lnTo>
                        <a:pt x="458" y="129"/>
                      </a:lnTo>
                      <a:lnTo>
                        <a:pt x="458" y="121"/>
                      </a:lnTo>
                      <a:lnTo>
                        <a:pt x="456" y="111"/>
                      </a:lnTo>
                      <a:lnTo>
                        <a:pt x="456" y="102"/>
                      </a:lnTo>
                      <a:lnTo>
                        <a:pt x="454" y="94"/>
                      </a:lnTo>
                      <a:lnTo>
                        <a:pt x="454" y="87"/>
                      </a:lnTo>
                      <a:lnTo>
                        <a:pt x="452" y="78"/>
                      </a:lnTo>
                      <a:lnTo>
                        <a:pt x="452" y="71"/>
                      </a:lnTo>
                      <a:lnTo>
                        <a:pt x="450" y="66"/>
                      </a:lnTo>
                      <a:lnTo>
                        <a:pt x="450" y="60"/>
                      </a:lnTo>
                      <a:lnTo>
                        <a:pt x="448" y="55"/>
                      </a:lnTo>
                      <a:lnTo>
                        <a:pt x="446" y="51"/>
                      </a:lnTo>
                      <a:lnTo>
                        <a:pt x="446" y="46"/>
                      </a:lnTo>
                      <a:lnTo>
                        <a:pt x="444" y="43"/>
                      </a:lnTo>
                      <a:lnTo>
                        <a:pt x="442" y="41"/>
                      </a:lnTo>
                      <a:lnTo>
                        <a:pt x="440" y="39"/>
                      </a:lnTo>
                      <a:lnTo>
                        <a:pt x="436" y="36"/>
                      </a:lnTo>
                      <a:lnTo>
                        <a:pt x="432" y="34"/>
                      </a:lnTo>
                      <a:lnTo>
                        <a:pt x="430" y="31"/>
                      </a:lnTo>
                      <a:lnTo>
                        <a:pt x="428" y="27"/>
                      </a:lnTo>
                      <a:lnTo>
                        <a:pt x="428" y="22"/>
                      </a:lnTo>
                      <a:lnTo>
                        <a:pt x="428" y="19"/>
                      </a:lnTo>
                      <a:lnTo>
                        <a:pt x="430" y="14"/>
                      </a:lnTo>
                      <a:lnTo>
                        <a:pt x="432" y="9"/>
                      </a:lnTo>
                      <a:lnTo>
                        <a:pt x="434" y="5"/>
                      </a:lnTo>
                      <a:lnTo>
                        <a:pt x="436" y="2"/>
                      </a:lnTo>
                      <a:lnTo>
                        <a:pt x="440" y="0"/>
                      </a:lnTo>
                      <a:lnTo>
                        <a:pt x="446" y="0"/>
                      </a:lnTo>
                      <a:lnTo>
                        <a:pt x="452" y="0"/>
                      </a:lnTo>
                      <a:lnTo>
                        <a:pt x="460" y="2"/>
                      </a:lnTo>
                      <a:lnTo>
                        <a:pt x="468" y="5"/>
                      </a:lnTo>
                      <a:lnTo>
                        <a:pt x="477" y="9"/>
                      </a:lnTo>
                      <a:lnTo>
                        <a:pt x="487" y="12"/>
                      </a:lnTo>
                      <a:lnTo>
                        <a:pt x="497" y="15"/>
                      </a:lnTo>
                      <a:lnTo>
                        <a:pt x="505" y="19"/>
                      </a:lnTo>
                      <a:lnTo>
                        <a:pt x="513" y="22"/>
                      </a:lnTo>
                      <a:lnTo>
                        <a:pt x="518" y="26"/>
                      </a:lnTo>
                      <a:lnTo>
                        <a:pt x="522" y="29"/>
                      </a:lnTo>
                      <a:lnTo>
                        <a:pt x="526" y="31"/>
                      </a:lnTo>
                      <a:lnTo>
                        <a:pt x="528" y="34"/>
                      </a:lnTo>
                      <a:lnTo>
                        <a:pt x="530" y="36"/>
                      </a:lnTo>
                      <a:lnTo>
                        <a:pt x="530" y="38"/>
                      </a:lnTo>
                      <a:lnTo>
                        <a:pt x="530" y="41"/>
                      </a:lnTo>
                      <a:lnTo>
                        <a:pt x="532" y="44"/>
                      </a:lnTo>
                      <a:lnTo>
                        <a:pt x="532" y="49"/>
                      </a:lnTo>
                      <a:lnTo>
                        <a:pt x="532" y="53"/>
                      </a:lnTo>
                      <a:lnTo>
                        <a:pt x="532" y="58"/>
                      </a:lnTo>
                      <a:lnTo>
                        <a:pt x="532" y="65"/>
                      </a:lnTo>
                      <a:lnTo>
                        <a:pt x="532" y="70"/>
                      </a:lnTo>
                      <a:lnTo>
                        <a:pt x="532" y="77"/>
                      </a:lnTo>
                      <a:lnTo>
                        <a:pt x="532" y="83"/>
                      </a:lnTo>
                      <a:lnTo>
                        <a:pt x="532" y="90"/>
                      </a:lnTo>
                      <a:lnTo>
                        <a:pt x="530" y="99"/>
                      </a:lnTo>
                      <a:lnTo>
                        <a:pt x="530" y="107"/>
                      </a:lnTo>
                      <a:lnTo>
                        <a:pt x="530" y="116"/>
                      </a:lnTo>
                      <a:lnTo>
                        <a:pt x="528" y="126"/>
                      </a:lnTo>
                      <a:lnTo>
                        <a:pt x="526" y="167"/>
                      </a:lnTo>
                      <a:lnTo>
                        <a:pt x="520" y="209"/>
                      </a:lnTo>
                      <a:lnTo>
                        <a:pt x="517" y="251"/>
                      </a:lnTo>
                      <a:lnTo>
                        <a:pt x="511" y="294"/>
                      </a:lnTo>
                      <a:lnTo>
                        <a:pt x="507" y="316"/>
                      </a:lnTo>
                      <a:lnTo>
                        <a:pt x="501" y="340"/>
                      </a:lnTo>
                      <a:lnTo>
                        <a:pt x="495" y="364"/>
                      </a:lnTo>
                      <a:lnTo>
                        <a:pt x="489" y="387"/>
                      </a:lnTo>
                      <a:lnTo>
                        <a:pt x="481" y="413"/>
                      </a:lnTo>
                      <a:lnTo>
                        <a:pt x="471" y="437"/>
                      </a:lnTo>
                      <a:lnTo>
                        <a:pt x="462" y="462"/>
                      </a:lnTo>
                      <a:lnTo>
                        <a:pt x="450" y="487"/>
                      </a:lnTo>
                      <a:lnTo>
                        <a:pt x="450" y="487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5" name="组合 104"/>
            <p:cNvGrpSpPr/>
            <p:nvPr/>
          </p:nvGrpSpPr>
          <p:grpSpPr>
            <a:xfrm>
              <a:off x="2965223" y="4079225"/>
              <a:ext cx="450807" cy="453063"/>
              <a:chOff x="2481908" y="3585937"/>
              <a:chExt cx="450807" cy="453063"/>
            </a:xfrm>
          </p:grpSpPr>
          <p:pic>
            <p:nvPicPr>
              <p:cNvPr id="114" name="图片 11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81908" y="3585937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115" name="组合 114"/>
              <p:cNvGrpSpPr/>
              <p:nvPr/>
            </p:nvGrpSpPr>
            <p:grpSpPr>
              <a:xfrm>
                <a:off x="2547711" y="3659062"/>
                <a:ext cx="231878" cy="305630"/>
                <a:chOff x="5403850" y="2611438"/>
                <a:chExt cx="623888" cy="822325"/>
              </a:xfrm>
              <a:solidFill>
                <a:srgbClr val="FF0000"/>
              </a:solidFill>
            </p:grpSpPr>
            <p:sp>
              <p:nvSpPr>
                <p:cNvPr id="116" name="Freeform 88"/>
                <p:cNvSpPr/>
                <p:nvPr/>
              </p:nvSpPr>
              <p:spPr bwMode="auto">
                <a:xfrm>
                  <a:off x="5602288" y="2663825"/>
                  <a:ext cx="68263" cy="449262"/>
                </a:xfrm>
                <a:custGeom>
                  <a:avLst/>
                  <a:gdLst>
                    <a:gd name="T0" fmla="*/ 18 w 87"/>
                    <a:gd name="T1" fmla="*/ 0 h 568"/>
                    <a:gd name="T2" fmla="*/ 32 w 87"/>
                    <a:gd name="T3" fmla="*/ 2 h 568"/>
                    <a:gd name="T4" fmla="*/ 49 w 87"/>
                    <a:gd name="T5" fmla="*/ 7 h 568"/>
                    <a:gd name="T6" fmla="*/ 73 w 87"/>
                    <a:gd name="T7" fmla="*/ 16 h 568"/>
                    <a:gd name="T8" fmla="*/ 87 w 87"/>
                    <a:gd name="T9" fmla="*/ 45 h 568"/>
                    <a:gd name="T10" fmla="*/ 87 w 87"/>
                    <a:gd name="T11" fmla="*/ 87 h 568"/>
                    <a:gd name="T12" fmla="*/ 85 w 87"/>
                    <a:gd name="T13" fmla="*/ 128 h 568"/>
                    <a:gd name="T14" fmla="*/ 85 w 87"/>
                    <a:gd name="T15" fmla="*/ 165 h 568"/>
                    <a:gd name="T16" fmla="*/ 85 w 87"/>
                    <a:gd name="T17" fmla="*/ 202 h 568"/>
                    <a:gd name="T18" fmla="*/ 85 w 87"/>
                    <a:gd name="T19" fmla="*/ 236 h 568"/>
                    <a:gd name="T20" fmla="*/ 85 w 87"/>
                    <a:gd name="T21" fmla="*/ 269 h 568"/>
                    <a:gd name="T22" fmla="*/ 83 w 87"/>
                    <a:gd name="T23" fmla="*/ 299 h 568"/>
                    <a:gd name="T24" fmla="*/ 83 w 87"/>
                    <a:gd name="T25" fmla="*/ 326 h 568"/>
                    <a:gd name="T26" fmla="*/ 83 w 87"/>
                    <a:gd name="T27" fmla="*/ 352 h 568"/>
                    <a:gd name="T28" fmla="*/ 81 w 87"/>
                    <a:gd name="T29" fmla="*/ 376 h 568"/>
                    <a:gd name="T30" fmla="*/ 81 w 87"/>
                    <a:gd name="T31" fmla="*/ 398 h 568"/>
                    <a:gd name="T32" fmla="*/ 79 w 87"/>
                    <a:gd name="T33" fmla="*/ 418 h 568"/>
                    <a:gd name="T34" fmla="*/ 79 w 87"/>
                    <a:gd name="T35" fmla="*/ 435 h 568"/>
                    <a:gd name="T36" fmla="*/ 79 w 87"/>
                    <a:gd name="T37" fmla="*/ 450 h 568"/>
                    <a:gd name="T38" fmla="*/ 77 w 87"/>
                    <a:gd name="T39" fmla="*/ 464 h 568"/>
                    <a:gd name="T40" fmla="*/ 75 w 87"/>
                    <a:gd name="T41" fmla="*/ 483 h 568"/>
                    <a:gd name="T42" fmla="*/ 71 w 87"/>
                    <a:gd name="T43" fmla="*/ 503 h 568"/>
                    <a:gd name="T44" fmla="*/ 69 w 87"/>
                    <a:gd name="T45" fmla="*/ 522 h 568"/>
                    <a:gd name="T46" fmla="*/ 65 w 87"/>
                    <a:gd name="T47" fmla="*/ 537 h 568"/>
                    <a:gd name="T48" fmla="*/ 61 w 87"/>
                    <a:gd name="T49" fmla="*/ 549 h 568"/>
                    <a:gd name="T50" fmla="*/ 59 w 87"/>
                    <a:gd name="T51" fmla="*/ 557 h 568"/>
                    <a:gd name="T52" fmla="*/ 57 w 87"/>
                    <a:gd name="T53" fmla="*/ 564 h 568"/>
                    <a:gd name="T54" fmla="*/ 53 w 87"/>
                    <a:gd name="T55" fmla="*/ 566 h 568"/>
                    <a:gd name="T56" fmla="*/ 49 w 87"/>
                    <a:gd name="T57" fmla="*/ 566 h 568"/>
                    <a:gd name="T58" fmla="*/ 43 w 87"/>
                    <a:gd name="T59" fmla="*/ 562 h 568"/>
                    <a:gd name="T60" fmla="*/ 36 w 87"/>
                    <a:gd name="T61" fmla="*/ 554 h 568"/>
                    <a:gd name="T62" fmla="*/ 30 w 87"/>
                    <a:gd name="T63" fmla="*/ 540 h 568"/>
                    <a:gd name="T64" fmla="*/ 22 w 87"/>
                    <a:gd name="T65" fmla="*/ 522 h 568"/>
                    <a:gd name="T66" fmla="*/ 16 w 87"/>
                    <a:gd name="T67" fmla="*/ 506 h 568"/>
                    <a:gd name="T68" fmla="*/ 14 w 87"/>
                    <a:gd name="T69" fmla="*/ 493 h 568"/>
                    <a:gd name="T70" fmla="*/ 12 w 87"/>
                    <a:gd name="T71" fmla="*/ 476 h 568"/>
                    <a:gd name="T72" fmla="*/ 10 w 87"/>
                    <a:gd name="T73" fmla="*/ 462 h 568"/>
                    <a:gd name="T74" fmla="*/ 10 w 87"/>
                    <a:gd name="T75" fmla="*/ 444 h 568"/>
                    <a:gd name="T76" fmla="*/ 12 w 87"/>
                    <a:gd name="T77" fmla="*/ 422 h 568"/>
                    <a:gd name="T78" fmla="*/ 16 w 87"/>
                    <a:gd name="T79" fmla="*/ 394 h 568"/>
                    <a:gd name="T80" fmla="*/ 18 w 87"/>
                    <a:gd name="T81" fmla="*/ 379 h 568"/>
                    <a:gd name="T82" fmla="*/ 20 w 87"/>
                    <a:gd name="T83" fmla="*/ 364 h 568"/>
                    <a:gd name="T84" fmla="*/ 22 w 87"/>
                    <a:gd name="T85" fmla="*/ 326 h 568"/>
                    <a:gd name="T86" fmla="*/ 24 w 87"/>
                    <a:gd name="T87" fmla="*/ 284 h 568"/>
                    <a:gd name="T88" fmla="*/ 26 w 87"/>
                    <a:gd name="T89" fmla="*/ 236 h 568"/>
                    <a:gd name="T90" fmla="*/ 24 w 87"/>
                    <a:gd name="T91" fmla="*/ 187 h 568"/>
                    <a:gd name="T92" fmla="*/ 22 w 87"/>
                    <a:gd name="T93" fmla="*/ 145 h 568"/>
                    <a:gd name="T94" fmla="*/ 18 w 87"/>
                    <a:gd name="T95" fmla="*/ 104 h 568"/>
                    <a:gd name="T96" fmla="*/ 12 w 87"/>
                    <a:gd name="T97" fmla="*/ 68 h 568"/>
                    <a:gd name="T98" fmla="*/ 6 w 87"/>
                    <a:gd name="T99" fmla="*/ 53 h 568"/>
                    <a:gd name="T100" fmla="*/ 4 w 87"/>
                    <a:gd name="T101" fmla="*/ 41 h 568"/>
                    <a:gd name="T102" fmla="*/ 2 w 87"/>
                    <a:gd name="T103" fmla="*/ 29 h 568"/>
                    <a:gd name="T104" fmla="*/ 0 w 87"/>
                    <a:gd name="T105" fmla="*/ 21 h 568"/>
                    <a:gd name="T106" fmla="*/ 4 w 87"/>
                    <a:gd name="T107" fmla="*/ 7 h 568"/>
                    <a:gd name="T108" fmla="*/ 12 w 87"/>
                    <a:gd name="T109" fmla="*/ 2 h 5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87" h="568">
                      <a:moveTo>
                        <a:pt x="12" y="2"/>
                      </a:moveTo>
                      <a:lnTo>
                        <a:pt x="18" y="0"/>
                      </a:lnTo>
                      <a:lnTo>
                        <a:pt x="24" y="0"/>
                      </a:lnTo>
                      <a:lnTo>
                        <a:pt x="32" y="2"/>
                      </a:lnTo>
                      <a:lnTo>
                        <a:pt x="40" y="4"/>
                      </a:lnTo>
                      <a:lnTo>
                        <a:pt x="49" y="7"/>
                      </a:lnTo>
                      <a:lnTo>
                        <a:pt x="61" y="11"/>
                      </a:lnTo>
                      <a:lnTo>
                        <a:pt x="73" y="16"/>
                      </a:lnTo>
                      <a:lnTo>
                        <a:pt x="87" y="23"/>
                      </a:lnTo>
                      <a:lnTo>
                        <a:pt x="87" y="45"/>
                      </a:lnTo>
                      <a:lnTo>
                        <a:pt x="87" y="65"/>
                      </a:lnTo>
                      <a:lnTo>
                        <a:pt x="87" y="87"/>
                      </a:lnTo>
                      <a:lnTo>
                        <a:pt x="87" y="107"/>
                      </a:lnTo>
                      <a:lnTo>
                        <a:pt x="85" y="128"/>
                      </a:lnTo>
                      <a:lnTo>
                        <a:pt x="85" y="146"/>
                      </a:lnTo>
                      <a:lnTo>
                        <a:pt x="85" y="165"/>
                      </a:lnTo>
                      <a:lnTo>
                        <a:pt x="85" y="184"/>
                      </a:lnTo>
                      <a:lnTo>
                        <a:pt x="85" y="202"/>
                      </a:lnTo>
                      <a:lnTo>
                        <a:pt x="85" y="219"/>
                      </a:lnTo>
                      <a:lnTo>
                        <a:pt x="85" y="236"/>
                      </a:lnTo>
                      <a:lnTo>
                        <a:pt x="85" y="253"/>
                      </a:lnTo>
                      <a:lnTo>
                        <a:pt x="85" y="269"/>
                      </a:lnTo>
                      <a:lnTo>
                        <a:pt x="83" y="284"/>
                      </a:lnTo>
                      <a:lnTo>
                        <a:pt x="83" y="299"/>
                      </a:lnTo>
                      <a:lnTo>
                        <a:pt x="83" y="313"/>
                      </a:lnTo>
                      <a:lnTo>
                        <a:pt x="83" y="326"/>
                      </a:lnTo>
                      <a:lnTo>
                        <a:pt x="83" y="340"/>
                      </a:lnTo>
                      <a:lnTo>
                        <a:pt x="83" y="352"/>
                      </a:lnTo>
                      <a:lnTo>
                        <a:pt x="81" y="364"/>
                      </a:lnTo>
                      <a:lnTo>
                        <a:pt x="81" y="376"/>
                      </a:lnTo>
                      <a:lnTo>
                        <a:pt x="81" y="388"/>
                      </a:lnTo>
                      <a:lnTo>
                        <a:pt x="81" y="398"/>
                      </a:lnTo>
                      <a:lnTo>
                        <a:pt x="81" y="408"/>
                      </a:lnTo>
                      <a:lnTo>
                        <a:pt x="79" y="418"/>
                      </a:lnTo>
                      <a:lnTo>
                        <a:pt x="79" y="427"/>
                      </a:lnTo>
                      <a:lnTo>
                        <a:pt x="79" y="435"/>
                      </a:lnTo>
                      <a:lnTo>
                        <a:pt x="79" y="444"/>
                      </a:lnTo>
                      <a:lnTo>
                        <a:pt x="79" y="450"/>
                      </a:lnTo>
                      <a:lnTo>
                        <a:pt x="77" y="457"/>
                      </a:lnTo>
                      <a:lnTo>
                        <a:pt x="77" y="464"/>
                      </a:lnTo>
                      <a:lnTo>
                        <a:pt x="77" y="471"/>
                      </a:lnTo>
                      <a:lnTo>
                        <a:pt x="75" y="483"/>
                      </a:lnTo>
                      <a:lnTo>
                        <a:pt x="73" y="493"/>
                      </a:lnTo>
                      <a:lnTo>
                        <a:pt x="71" y="503"/>
                      </a:lnTo>
                      <a:lnTo>
                        <a:pt x="69" y="513"/>
                      </a:lnTo>
                      <a:lnTo>
                        <a:pt x="69" y="522"/>
                      </a:lnTo>
                      <a:lnTo>
                        <a:pt x="67" y="530"/>
                      </a:lnTo>
                      <a:lnTo>
                        <a:pt x="65" y="537"/>
                      </a:lnTo>
                      <a:lnTo>
                        <a:pt x="63" y="544"/>
                      </a:lnTo>
                      <a:lnTo>
                        <a:pt x="61" y="549"/>
                      </a:lnTo>
                      <a:lnTo>
                        <a:pt x="61" y="554"/>
                      </a:lnTo>
                      <a:lnTo>
                        <a:pt x="59" y="557"/>
                      </a:lnTo>
                      <a:lnTo>
                        <a:pt x="57" y="561"/>
                      </a:lnTo>
                      <a:lnTo>
                        <a:pt x="57" y="564"/>
                      </a:lnTo>
                      <a:lnTo>
                        <a:pt x="55" y="566"/>
                      </a:lnTo>
                      <a:lnTo>
                        <a:pt x="53" y="566"/>
                      </a:lnTo>
                      <a:lnTo>
                        <a:pt x="53" y="568"/>
                      </a:lnTo>
                      <a:lnTo>
                        <a:pt x="49" y="566"/>
                      </a:lnTo>
                      <a:lnTo>
                        <a:pt x="45" y="564"/>
                      </a:lnTo>
                      <a:lnTo>
                        <a:pt x="43" y="562"/>
                      </a:lnTo>
                      <a:lnTo>
                        <a:pt x="40" y="559"/>
                      </a:lnTo>
                      <a:lnTo>
                        <a:pt x="36" y="554"/>
                      </a:lnTo>
                      <a:lnTo>
                        <a:pt x="32" y="547"/>
                      </a:lnTo>
                      <a:lnTo>
                        <a:pt x="30" y="540"/>
                      </a:lnTo>
                      <a:lnTo>
                        <a:pt x="26" y="532"/>
                      </a:lnTo>
                      <a:lnTo>
                        <a:pt x="22" y="522"/>
                      </a:lnTo>
                      <a:lnTo>
                        <a:pt x="20" y="513"/>
                      </a:lnTo>
                      <a:lnTo>
                        <a:pt x="16" y="506"/>
                      </a:lnTo>
                      <a:lnTo>
                        <a:pt x="14" y="500"/>
                      </a:lnTo>
                      <a:lnTo>
                        <a:pt x="14" y="493"/>
                      </a:lnTo>
                      <a:lnTo>
                        <a:pt x="12" y="486"/>
                      </a:lnTo>
                      <a:lnTo>
                        <a:pt x="12" y="476"/>
                      </a:lnTo>
                      <a:lnTo>
                        <a:pt x="10" y="469"/>
                      </a:lnTo>
                      <a:lnTo>
                        <a:pt x="10" y="462"/>
                      </a:lnTo>
                      <a:lnTo>
                        <a:pt x="10" y="454"/>
                      </a:lnTo>
                      <a:lnTo>
                        <a:pt x="10" y="444"/>
                      </a:lnTo>
                      <a:lnTo>
                        <a:pt x="12" y="433"/>
                      </a:lnTo>
                      <a:lnTo>
                        <a:pt x="12" y="422"/>
                      </a:lnTo>
                      <a:lnTo>
                        <a:pt x="14" y="408"/>
                      </a:lnTo>
                      <a:lnTo>
                        <a:pt x="16" y="394"/>
                      </a:lnTo>
                      <a:lnTo>
                        <a:pt x="16" y="386"/>
                      </a:lnTo>
                      <a:lnTo>
                        <a:pt x="18" y="379"/>
                      </a:lnTo>
                      <a:lnTo>
                        <a:pt x="18" y="371"/>
                      </a:lnTo>
                      <a:lnTo>
                        <a:pt x="20" y="364"/>
                      </a:lnTo>
                      <a:lnTo>
                        <a:pt x="22" y="345"/>
                      </a:lnTo>
                      <a:lnTo>
                        <a:pt x="22" y="326"/>
                      </a:lnTo>
                      <a:lnTo>
                        <a:pt x="24" y="306"/>
                      </a:lnTo>
                      <a:lnTo>
                        <a:pt x="24" y="284"/>
                      </a:lnTo>
                      <a:lnTo>
                        <a:pt x="26" y="260"/>
                      </a:lnTo>
                      <a:lnTo>
                        <a:pt x="26" y="236"/>
                      </a:lnTo>
                      <a:lnTo>
                        <a:pt x="26" y="211"/>
                      </a:lnTo>
                      <a:lnTo>
                        <a:pt x="24" y="187"/>
                      </a:lnTo>
                      <a:lnTo>
                        <a:pt x="24" y="165"/>
                      </a:lnTo>
                      <a:lnTo>
                        <a:pt x="22" y="145"/>
                      </a:lnTo>
                      <a:lnTo>
                        <a:pt x="20" y="123"/>
                      </a:lnTo>
                      <a:lnTo>
                        <a:pt x="18" y="104"/>
                      </a:lnTo>
                      <a:lnTo>
                        <a:pt x="14" y="85"/>
                      </a:lnTo>
                      <a:lnTo>
                        <a:pt x="12" y="68"/>
                      </a:lnTo>
                      <a:lnTo>
                        <a:pt x="8" y="60"/>
                      </a:lnTo>
                      <a:lnTo>
                        <a:pt x="6" y="53"/>
                      </a:lnTo>
                      <a:lnTo>
                        <a:pt x="4" y="46"/>
                      </a:lnTo>
                      <a:lnTo>
                        <a:pt x="4" y="41"/>
                      </a:lnTo>
                      <a:lnTo>
                        <a:pt x="2" y="34"/>
                      </a:lnTo>
                      <a:lnTo>
                        <a:pt x="2" y="29"/>
                      </a:lnTo>
                      <a:lnTo>
                        <a:pt x="0" y="26"/>
                      </a:lnTo>
                      <a:lnTo>
                        <a:pt x="0" y="21"/>
                      </a:lnTo>
                      <a:lnTo>
                        <a:pt x="2" y="14"/>
                      </a:lnTo>
                      <a:lnTo>
                        <a:pt x="4" y="7"/>
                      </a:lnTo>
                      <a:lnTo>
                        <a:pt x="6" y="4"/>
                      </a:lnTo>
                      <a:lnTo>
                        <a:pt x="12" y="2"/>
                      </a:lnTo>
                      <a:lnTo>
                        <a:pt x="12" y="2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" name="Freeform 89"/>
                <p:cNvSpPr/>
                <p:nvPr/>
              </p:nvSpPr>
              <p:spPr bwMode="auto">
                <a:xfrm>
                  <a:off x="5640388" y="2611438"/>
                  <a:ext cx="387350" cy="509587"/>
                </a:xfrm>
                <a:custGeom>
                  <a:avLst/>
                  <a:gdLst>
                    <a:gd name="T0" fmla="*/ 116 w 488"/>
                    <a:gd name="T1" fmla="*/ 122 h 644"/>
                    <a:gd name="T2" fmla="*/ 24 w 488"/>
                    <a:gd name="T3" fmla="*/ 128 h 644"/>
                    <a:gd name="T4" fmla="*/ 10 w 488"/>
                    <a:gd name="T5" fmla="*/ 87 h 644"/>
                    <a:gd name="T6" fmla="*/ 43 w 488"/>
                    <a:gd name="T7" fmla="*/ 83 h 644"/>
                    <a:gd name="T8" fmla="*/ 90 w 488"/>
                    <a:gd name="T9" fmla="*/ 77 h 644"/>
                    <a:gd name="T10" fmla="*/ 151 w 488"/>
                    <a:gd name="T11" fmla="*/ 65 h 644"/>
                    <a:gd name="T12" fmla="*/ 220 w 488"/>
                    <a:gd name="T13" fmla="*/ 51 h 644"/>
                    <a:gd name="T14" fmla="*/ 278 w 488"/>
                    <a:gd name="T15" fmla="*/ 39 h 644"/>
                    <a:gd name="T16" fmla="*/ 319 w 488"/>
                    <a:gd name="T17" fmla="*/ 29 h 644"/>
                    <a:gd name="T18" fmla="*/ 345 w 488"/>
                    <a:gd name="T19" fmla="*/ 21 h 644"/>
                    <a:gd name="T20" fmla="*/ 362 w 488"/>
                    <a:gd name="T21" fmla="*/ 10 h 644"/>
                    <a:gd name="T22" fmla="*/ 378 w 488"/>
                    <a:gd name="T23" fmla="*/ 2 h 644"/>
                    <a:gd name="T24" fmla="*/ 394 w 488"/>
                    <a:gd name="T25" fmla="*/ 5 h 644"/>
                    <a:gd name="T26" fmla="*/ 423 w 488"/>
                    <a:gd name="T27" fmla="*/ 22 h 644"/>
                    <a:gd name="T28" fmla="*/ 464 w 488"/>
                    <a:gd name="T29" fmla="*/ 55 h 644"/>
                    <a:gd name="T30" fmla="*/ 486 w 488"/>
                    <a:gd name="T31" fmla="*/ 77 h 644"/>
                    <a:gd name="T32" fmla="*/ 480 w 488"/>
                    <a:gd name="T33" fmla="*/ 99 h 644"/>
                    <a:gd name="T34" fmla="*/ 464 w 488"/>
                    <a:gd name="T35" fmla="*/ 119 h 644"/>
                    <a:gd name="T36" fmla="*/ 456 w 488"/>
                    <a:gd name="T37" fmla="*/ 138 h 644"/>
                    <a:gd name="T38" fmla="*/ 450 w 488"/>
                    <a:gd name="T39" fmla="*/ 175 h 644"/>
                    <a:gd name="T40" fmla="*/ 446 w 488"/>
                    <a:gd name="T41" fmla="*/ 229 h 644"/>
                    <a:gd name="T42" fmla="*/ 446 w 488"/>
                    <a:gd name="T43" fmla="*/ 302 h 644"/>
                    <a:gd name="T44" fmla="*/ 445 w 488"/>
                    <a:gd name="T45" fmla="*/ 381 h 644"/>
                    <a:gd name="T46" fmla="*/ 445 w 488"/>
                    <a:gd name="T47" fmla="*/ 450 h 644"/>
                    <a:gd name="T48" fmla="*/ 445 w 488"/>
                    <a:gd name="T49" fmla="*/ 508 h 644"/>
                    <a:gd name="T50" fmla="*/ 441 w 488"/>
                    <a:gd name="T51" fmla="*/ 557 h 644"/>
                    <a:gd name="T52" fmla="*/ 437 w 488"/>
                    <a:gd name="T53" fmla="*/ 594 h 644"/>
                    <a:gd name="T54" fmla="*/ 433 w 488"/>
                    <a:gd name="T55" fmla="*/ 622 h 644"/>
                    <a:gd name="T56" fmla="*/ 429 w 488"/>
                    <a:gd name="T57" fmla="*/ 637 h 644"/>
                    <a:gd name="T58" fmla="*/ 423 w 488"/>
                    <a:gd name="T59" fmla="*/ 644 h 644"/>
                    <a:gd name="T60" fmla="*/ 413 w 488"/>
                    <a:gd name="T61" fmla="*/ 639 h 644"/>
                    <a:gd name="T62" fmla="*/ 403 w 488"/>
                    <a:gd name="T63" fmla="*/ 628 h 644"/>
                    <a:gd name="T64" fmla="*/ 386 w 488"/>
                    <a:gd name="T65" fmla="*/ 588 h 644"/>
                    <a:gd name="T66" fmla="*/ 370 w 488"/>
                    <a:gd name="T67" fmla="*/ 545 h 644"/>
                    <a:gd name="T68" fmla="*/ 366 w 488"/>
                    <a:gd name="T69" fmla="*/ 527 h 644"/>
                    <a:gd name="T70" fmla="*/ 368 w 488"/>
                    <a:gd name="T71" fmla="*/ 518 h 644"/>
                    <a:gd name="T72" fmla="*/ 370 w 488"/>
                    <a:gd name="T73" fmla="*/ 499 h 644"/>
                    <a:gd name="T74" fmla="*/ 372 w 488"/>
                    <a:gd name="T75" fmla="*/ 471 h 644"/>
                    <a:gd name="T76" fmla="*/ 376 w 488"/>
                    <a:gd name="T77" fmla="*/ 435 h 644"/>
                    <a:gd name="T78" fmla="*/ 382 w 488"/>
                    <a:gd name="T79" fmla="*/ 338 h 644"/>
                    <a:gd name="T80" fmla="*/ 386 w 488"/>
                    <a:gd name="T81" fmla="*/ 221 h 644"/>
                    <a:gd name="T82" fmla="*/ 384 w 488"/>
                    <a:gd name="T83" fmla="*/ 163 h 644"/>
                    <a:gd name="T84" fmla="*/ 382 w 488"/>
                    <a:gd name="T85" fmla="*/ 121 h 644"/>
                    <a:gd name="T86" fmla="*/ 376 w 488"/>
                    <a:gd name="T87" fmla="*/ 94 h 644"/>
                    <a:gd name="T88" fmla="*/ 366 w 488"/>
                    <a:gd name="T89" fmla="*/ 82 h 644"/>
                    <a:gd name="T90" fmla="*/ 341 w 488"/>
                    <a:gd name="T91" fmla="*/ 78 h 644"/>
                    <a:gd name="T92" fmla="*/ 306 w 488"/>
                    <a:gd name="T93" fmla="*/ 82 h 644"/>
                    <a:gd name="T94" fmla="*/ 249 w 488"/>
                    <a:gd name="T95" fmla="*/ 94 h 644"/>
                    <a:gd name="T96" fmla="*/ 176 w 488"/>
                    <a:gd name="T97" fmla="*/ 114 h 6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488" h="644">
                      <a:moveTo>
                        <a:pt x="176" y="114"/>
                      </a:moveTo>
                      <a:lnTo>
                        <a:pt x="157" y="117"/>
                      </a:lnTo>
                      <a:lnTo>
                        <a:pt x="135" y="121"/>
                      </a:lnTo>
                      <a:lnTo>
                        <a:pt x="116" y="122"/>
                      </a:lnTo>
                      <a:lnTo>
                        <a:pt x="92" y="124"/>
                      </a:lnTo>
                      <a:lnTo>
                        <a:pt x="71" y="126"/>
                      </a:lnTo>
                      <a:lnTo>
                        <a:pt x="47" y="128"/>
                      </a:lnTo>
                      <a:lnTo>
                        <a:pt x="24" y="128"/>
                      </a:lnTo>
                      <a:lnTo>
                        <a:pt x="0" y="129"/>
                      </a:lnTo>
                      <a:lnTo>
                        <a:pt x="0" y="89"/>
                      </a:lnTo>
                      <a:lnTo>
                        <a:pt x="4" y="87"/>
                      </a:lnTo>
                      <a:lnTo>
                        <a:pt x="10" y="87"/>
                      </a:lnTo>
                      <a:lnTo>
                        <a:pt x="18" y="87"/>
                      </a:lnTo>
                      <a:lnTo>
                        <a:pt x="24" y="85"/>
                      </a:lnTo>
                      <a:lnTo>
                        <a:pt x="34" y="85"/>
                      </a:lnTo>
                      <a:lnTo>
                        <a:pt x="43" y="83"/>
                      </a:lnTo>
                      <a:lnTo>
                        <a:pt x="53" y="82"/>
                      </a:lnTo>
                      <a:lnTo>
                        <a:pt x="65" y="80"/>
                      </a:lnTo>
                      <a:lnTo>
                        <a:pt x="77" y="78"/>
                      </a:lnTo>
                      <a:lnTo>
                        <a:pt x="90" y="77"/>
                      </a:lnTo>
                      <a:lnTo>
                        <a:pt x="104" y="73"/>
                      </a:lnTo>
                      <a:lnTo>
                        <a:pt x="118" y="72"/>
                      </a:lnTo>
                      <a:lnTo>
                        <a:pt x="133" y="68"/>
                      </a:lnTo>
                      <a:lnTo>
                        <a:pt x="151" y="65"/>
                      </a:lnTo>
                      <a:lnTo>
                        <a:pt x="167" y="61"/>
                      </a:lnTo>
                      <a:lnTo>
                        <a:pt x="186" y="58"/>
                      </a:lnTo>
                      <a:lnTo>
                        <a:pt x="204" y="55"/>
                      </a:lnTo>
                      <a:lnTo>
                        <a:pt x="220" y="51"/>
                      </a:lnTo>
                      <a:lnTo>
                        <a:pt x="235" y="48"/>
                      </a:lnTo>
                      <a:lnTo>
                        <a:pt x="251" y="46"/>
                      </a:lnTo>
                      <a:lnTo>
                        <a:pt x="265" y="43"/>
                      </a:lnTo>
                      <a:lnTo>
                        <a:pt x="278" y="39"/>
                      </a:lnTo>
                      <a:lnTo>
                        <a:pt x="290" y="38"/>
                      </a:lnTo>
                      <a:lnTo>
                        <a:pt x="300" y="34"/>
                      </a:lnTo>
                      <a:lnTo>
                        <a:pt x="310" y="32"/>
                      </a:lnTo>
                      <a:lnTo>
                        <a:pt x="319" y="29"/>
                      </a:lnTo>
                      <a:lnTo>
                        <a:pt x="327" y="27"/>
                      </a:lnTo>
                      <a:lnTo>
                        <a:pt x="335" y="26"/>
                      </a:lnTo>
                      <a:lnTo>
                        <a:pt x="341" y="22"/>
                      </a:lnTo>
                      <a:lnTo>
                        <a:pt x="345" y="21"/>
                      </a:lnTo>
                      <a:lnTo>
                        <a:pt x="349" y="19"/>
                      </a:lnTo>
                      <a:lnTo>
                        <a:pt x="353" y="17"/>
                      </a:lnTo>
                      <a:lnTo>
                        <a:pt x="358" y="12"/>
                      </a:lnTo>
                      <a:lnTo>
                        <a:pt x="362" y="10"/>
                      </a:lnTo>
                      <a:lnTo>
                        <a:pt x="366" y="7"/>
                      </a:lnTo>
                      <a:lnTo>
                        <a:pt x="370" y="5"/>
                      </a:lnTo>
                      <a:lnTo>
                        <a:pt x="374" y="4"/>
                      </a:lnTo>
                      <a:lnTo>
                        <a:pt x="378" y="2"/>
                      </a:lnTo>
                      <a:lnTo>
                        <a:pt x="382" y="2"/>
                      </a:lnTo>
                      <a:lnTo>
                        <a:pt x="386" y="0"/>
                      </a:lnTo>
                      <a:lnTo>
                        <a:pt x="390" y="4"/>
                      </a:lnTo>
                      <a:lnTo>
                        <a:pt x="394" y="5"/>
                      </a:lnTo>
                      <a:lnTo>
                        <a:pt x="400" y="9"/>
                      </a:lnTo>
                      <a:lnTo>
                        <a:pt x="407" y="14"/>
                      </a:lnTo>
                      <a:lnTo>
                        <a:pt x="415" y="17"/>
                      </a:lnTo>
                      <a:lnTo>
                        <a:pt x="423" y="22"/>
                      </a:lnTo>
                      <a:lnTo>
                        <a:pt x="435" y="29"/>
                      </a:lnTo>
                      <a:lnTo>
                        <a:pt x="446" y="36"/>
                      </a:lnTo>
                      <a:lnTo>
                        <a:pt x="454" y="46"/>
                      </a:lnTo>
                      <a:lnTo>
                        <a:pt x="464" y="55"/>
                      </a:lnTo>
                      <a:lnTo>
                        <a:pt x="470" y="61"/>
                      </a:lnTo>
                      <a:lnTo>
                        <a:pt x="476" y="68"/>
                      </a:lnTo>
                      <a:lnTo>
                        <a:pt x="482" y="73"/>
                      </a:lnTo>
                      <a:lnTo>
                        <a:pt x="486" y="77"/>
                      </a:lnTo>
                      <a:lnTo>
                        <a:pt x="488" y="80"/>
                      </a:lnTo>
                      <a:lnTo>
                        <a:pt x="488" y="82"/>
                      </a:lnTo>
                      <a:lnTo>
                        <a:pt x="484" y="90"/>
                      </a:lnTo>
                      <a:lnTo>
                        <a:pt x="480" y="99"/>
                      </a:lnTo>
                      <a:lnTo>
                        <a:pt x="476" y="102"/>
                      </a:lnTo>
                      <a:lnTo>
                        <a:pt x="472" y="107"/>
                      </a:lnTo>
                      <a:lnTo>
                        <a:pt x="468" y="112"/>
                      </a:lnTo>
                      <a:lnTo>
                        <a:pt x="464" y="119"/>
                      </a:lnTo>
                      <a:lnTo>
                        <a:pt x="462" y="122"/>
                      </a:lnTo>
                      <a:lnTo>
                        <a:pt x="460" y="126"/>
                      </a:lnTo>
                      <a:lnTo>
                        <a:pt x="458" y="131"/>
                      </a:lnTo>
                      <a:lnTo>
                        <a:pt x="456" y="138"/>
                      </a:lnTo>
                      <a:lnTo>
                        <a:pt x="454" y="146"/>
                      </a:lnTo>
                      <a:lnTo>
                        <a:pt x="452" y="155"/>
                      </a:lnTo>
                      <a:lnTo>
                        <a:pt x="450" y="165"/>
                      </a:lnTo>
                      <a:lnTo>
                        <a:pt x="450" y="175"/>
                      </a:lnTo>
                      <a:lnTo>
                        <a:pt x="448" y="187"/>
                      </a:lnTo>
                      <a:lnTo>
                        <a:pt x="448" y="201"/>
                      </a:lnTo>
                      <a:lnTo>
                        <a:pt x="446" y="214"/>
                      </a:lnTo>
                      <a:lnTo>
                        <a:pt x="446" y="229"/>
                      </a:lnTo>
                      <a:lnTo>
                        <a:pt x="446" y="246"/>
                      </a:lnTo>
                      <a:lnTo>
                        <a:pt x="446" y="263"/>
                      </a:lnTo>
                      <a:lnTo>
                        <a:pt x="446" y="282"/>
                      </a:lnTo>
                      <a:lnTo>
                        <a:pt x="446" y="302"/>
                      </a:lnTo>
                      <a:lnTo>
                        <a:pt x="446" y="323"/>
                      </a:lnTo>
                      <a:lnTo>
                        <a:pt x="446" y="343"/>
                      </a:lnTo>
                      <a:lnTo>
                        <a:pt x="446" y="362"/>
                      </a:lnTo>
                      <a:lnTo>
                        <a:pt x="445" y="381"/>
                      </a:lnTo>
                      <a:lnTo>
                        <a:pt x="445" y="399"/>
                      </a:lnTo>
                      <a:lnTo>
                        <a:pt x="445" y="416"/>
                      </a:lnTo>
                      <a:lnTo>
                        <a:pt x="445" y="433"/>
                      </a:lnTo>
                      <a:lnTo>
                        <a:pt x="445" y="450"/>
                      </a:lnTo>
                      <a:lnTo>
                        <a:pt x="445" y="465"/>
                      </a:lnTo>
                      <a:lnTo>
                        <a:pt x="445" y="481"/>
                      </a:lnTo>
                      <a:lnTo>
                        <a:pt x="445" y="494"/>
                      </a:lnTo>
                      <a:lnTo>
                        <a:pt x="445" y="508"/>
                      </a:lnTo>
                      <a:lnTo>
                        <a:pt x="443" y="521"/>
                      </a:lnTo>
                      <a:lnTo>
                        <a:pt x="443" y="533"/>
                      </a:lnTo>
                      <a:lnTo>
                        <a:pt x="443" y="545"/>
                      </a:lnTo>
                      <a:lnTo>
                        <a:pt x="441" y="557"/>
                      </a:lnTo>
                      <a:lnTo>
                        <a:pt x="441" y="567"/>
                      </a:lnTo>
                      <a:lnTo>
                        <a:pt x="439" y="576"/>
                      </a:lnTo>
                      <a:lnTo>
                        <a:pt x="439" y="586"/>
                      </a:lnTo>
                      <a:lnTo>
                        <a:pt x="437" y="594"/>
                      </a:lnTo>
                      <a:lnTo>
                        <a:pt x="437" y="601"/>
                      </a:lnTo>
                      <a:lnTo>
                        <a:pt x="435" y="608"/>
                      </a:lnTo>
                      <a:lnTo>
                        <a:pt x="435" y="615"/>
                      </a:lnTo>
                      <a:lnTo>
                        <a:pt x="433" y="622"/>
                      </a:lnTo>
                      <a:lnTo>
                        <a:pt x="433" y="627"/>
                      </a:lnTo>
                      <a:lnTo>
                        <a:pt x="431" y="630"/>
                      </a:lnTo>
                      <a:lnTo>
                        <a:pt x="429" y="634"/>
                      </a:lnTo>
                      <a:lnTo>
                        <a:pt x="429" y="637"/>
                      </a:lnTo>
                      <a:lnTo>
                        <a:pt x="427" y="640"/>
                      </a:lnTo>
                      <a:lnTo>
                        <a:pt x="425" y="642"/>
                      </a:lnTo>
                      <a:lnTo>
                        <a:pt x="425" y="642"/>
                      </a:lnTo>
                      <a:lnTo>
                        <a:pt x="423" y="644"/>
                      </a:lnTo>
                      <a:lnTo>
                        <a:pt x="419" y="644"/>
                      </a:lnTo>
                      <a:lnTo>
                        <a:pt x="417" y="642"/>
                      </a:lnTo>
                      <a:lnTo>
                        <a:pt x="415" y="640"/>
                      </a:lnTo>
                      <a:lnTo>
                        <a:pt x="413" y="639"/>
                      </a:lnTo>
                      <a:lnTo>
                        <a:pt x="409" y="637"/>
                      </a:lnTo>
                      <a:lnTo>
                        <a:pt x="407" y="635"/>
                      </a:lnTo>
                      <a:lnTo>
                        <a:pt x="405" y="632"/>
                      </a:lnTo>
                      <a:lnTo>
                        <a:pt x="403" y="628"/>
                      </a:lnTo>
                      <a:lnTo>
                        <a:pt x="400" y="620"/>
                      </a:lnTo>
                      <a:lnTo>
                        <a:pt x="396" y="611"/>
                      </a:lnTo>
                      <a:lnTo>
                        <a:pt x="390" y="600"/>
                      </a:lnTo>
                      <a:lnTo>
                        <a:pt x="386" y="588"/>
                      </a:lnTo>
                      <a:lnTo>
                        <a:pt x="380" y="574"/>
                      </a:lnTo>
                      <a:lnTo>
                        <a:pt x="376" y="564"/>
                      </a:lnTo>
                      <a:lnTo>
                        <a:pt x="374" y="554"/>
                      </a:lnTo>
                      <a:lnTo>
                        <a:pt x="370" y="545"/>
                      </a:lnTo>
                      <a:lnTo>
                        <a:pt x="368" y="538"/>
                      </a:lnTo>
                      <a:lnTo>
                        <a:pt x="368" y="533"/>
                      </a:lnTo>
                      <a:lnTo>
                        <a:pt x="366" y="528"/>
                      </a:lnTo>
                      <a:lnTo>
                        <a:pt x="366" y="527"/>
                      </a:lnTo>
                      <a:lnTo>
                        <a:pt x="366" y="525"/>
                      </a:lnTo>
                      <a:lnTo>
                        <a:pt x="366" y="523"/>
                      </a:lnTo>
                      <a:lnTo>
                        <a:pt x="366" y="520"/>
                      </a:lnTo>
                      <a:lnTo>
                        <a:pt x="368" y="518"/>
                      </a:lnTo>
                      <a:lnTo>
                        <a:pt x="368" y="513"/>
                      </a:lnTo>
                      <a:lnTo>
                        <a:pt x="368" y="510"/>
                      </a:lnTo>
                      <a:lnTo>
                        <a:pt x="368" y="504"/>
                      </a:lnTo>
                      <a:lnTo>
                        <a:pt x="370" y="499"/>
                      </a:lnTo>
                      <a:lnTo>
                        <a:pt x="370" y="493"/>
                      </a:lnTo>
                      <a:lnTo>
                        <a:pt x="370" y="486"/>
                      </a:lnTo>
                      <a:lnTo>
                        <a:pt x="372" y="479"/>
                      </a:lnTo>
                      <a:lnTo>
                        <a:pt x="372" y="471"/>
                      </a:lnTo>
                      <a:lnTo>
                        <a:pt x="374" y="464"/>
                      </a:lnTo>
                      <a:lnTo>
                        <a:pt x="374" y="454"/>
                      </a:lnTo>
                      <a:lnTo>
                        <a:pt x="374" y="445"/>
                      </a:lnTo>
                      <a:lnTo>
                        <a:pt x="376" y="435"/>
                      </a:lnTo>
                      <a:lnTo>
                        <a:pt x="378" y="413"/>
                      </a:lnTo>
                      <a:lnTo>
                        <a:pt x="380" y="389"/>
                      </a:lnTo>
                      <a:lnTo>
                        <a:pt x="380" y="365"/>
                      </a:lnTo>
                      <a:lnTo>
                        <a:pt x="382" y="338"/>
                      </a:lnTo>
                      <a:lnTo>
                        <a:pt x="384" y="311"/>
                      </a:lnTo>
                      <a:lnTo>
                        <a:pt x="384" y="282"/>
                      </a:lnTo>
                      <a:lnTo>
                        <a:pt x="386" y="252"/>
                      </a:lnTo>
                      <a:lnTo>
                        <a:pt x="386" y="221"/>
                      </a:lnTo>
                      <a:lnTo>
                        <a:pt x="386" y="204"/>
                      </a:lnTo>
                      <a:lnTo>
                        <a:pt x="386" y="190"/>
                      </a:lnTo>
                      <a:lnTo>
                        <a:pt x="384" y="175"/>
                      </a:lnTo>
                      <a:lnTo>
                        <a:pt x="384" y="163"/>
                      </a:lnTo>
                      <a:lnTo>
                        <a:pt x="384" y="151"/>
                      </a:lnTo>
                      <a:lnTo>
                        <a:pt x="384" y="139"/>
                      </a:lnTo>
                      <a:lnTo>
                        <a:pt x="382" y="129"/>
                      </a:lnTo>
                      <a:lnTo>
                        <a:pt x="382" y="121"/>
                      </a:lnTo>
                      <a:lnTo>
                        <a:pt x="380" y="112"/>
                      </a:lnTo>
                      <a:lnTo>
                        <a:pt x="378" y="105"/>
                      </a:lnTo>
                      <a:lnTo>
                        <a:pt x="378" y="99"/>
                      </a:lnTo>
                      <a:lnTo>
                        <a:pt x="376" y="94"/>
                      </a:lnTo>
                      <a:lnTo>
                        <a:pt x="374" y="90"/>
                      </a:lnTo>
                      <a:lnTo>
                        <a:pt x="372" y="87"/>
                      </a:lnTo>
                      <a:lnTo>
                        <a:pt x="368" y="83"/>
                      </a:lnTo>
                      <a:lnTo>
                        <a:pt x="366" y="82"/>
                      </a:lnTo>
                      <a:lnTo>
                        <a:pt x="360" y="80"/>
                      </a:lnTo>
                      <a:lnTo>
                        <a:pt x="355" y="80"/>
                      </a:lnTo>
                      <a:lnTo>
                        <a:pt x="349" y="78"/>
                      </a:lnTo>
                      <a:lnTo>
                        <a:pt x="341" y="78"/>
                      </a:lnTo>
                      <a:lnTo>
                        <a:pt x="333" y="78"/>
                      </a:lnTo>
                      <a:lnTo>
                        <a:pt x="325" y="80"/>
                      </a:lnTo>
                      <a:lnTo>
                        <a:pt x="315" y="80"/>
                      </a:lnTo>
                      <a:lnTo>
                        <a:pt x="306" y="82"/>
                      </a:lnTo>
                      <a:lnTo>
                        <a:pt x="294" y="85"/>
                      </a:lnTo>
                      <a:lnTo>
                        <a:pt x="280" y="87"/>
                      </a:lnTo>
                      <a:lnTo>
                        <a:pt x="265" y="90"/>
                      </a:lnTo>
                      <a:lnTo>
                        <a:pt x="249" y="94"/>
                      </a:lnTo>
                      <a:lnTo>
                        <a:pt x="233" y="99"/>
                      </a:lnTo>
                      <a:lnTo>
                        <a:pt x="216" y="102"/>
                      </a:lnTo>
                      <a:lnTo>
                        <a:pt x="196" y="107"/>
                      </a:lnTo>
                      <a:lnTo>
                        <a:pt x="176" y="114"/>
                      </a:lnTo>
                      <a:lnTo>
                        <a:pt x="176" y="114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8" name="Freeform 91"/>
                <p:cNvSpPr/>
                <p:nvPr/>
              </p:nvSpPr>
              <p:spPr bwMode="auto">
                <a:xfrm>
                  <a:off x="5403850" y="2767013"/>
                  <a:ext cx="423863" cy="666750"/>
                </a:xfrm>
                <a:custGeom>
                  <a:avLst/>
                  <a:gdLst>
                    <a:gd name="T0" fmla="*/ 426 w 532"/>
                    <a:gd name="T1" fmla="*/ 535 h 841"/>
                    <a:gd name="T2" fmla="*/ 385 w 532"/>
                    <a:gd name="T3" fmla="*/ 603 h 841"/>
                    <a:gd name="T4" fmla="*/ 335 w 532"/>
                    <a:gd name="T5" fmla="*/ 661 h 841"/>
                    <a:gd name="T6" fmla="*/ 276 w 532"/>
                    <a:gd name="T7" fmla="*/ 712 h 841"/>
                    <a:gd name="T8" fmla="*/ 219 w 532"/>
                    <a:gd name="T9" fmla="*/ 751 h 841"/>
                    <a:gd name="T10" fmla="*/ 162 w 532"/>
                    <a:gd name="T11" fmla="*/ 781 h 841"/>
                    <a:gd name="T12" fmla="*/ 109 w 532"/>
                    <a:gd name="T13" fmla="*/ 807 h 841"/>
                    <a:gd name="T14" fmla="*/ 63 w 532"/>
                    <a:gd name="T15" fmla="*/ 824 h 841"/>
                    <a:gd name="T16" fmla="*/ 29 w 532"/>
                    <a:gd name="T17" fmla="*/ 836 h 841"/>
                    <a:gd name="T18" fmla="*/ 8 w 532"/>
                    <a:gd name="T19" fmla="*/ 841 h 841"/>
                    <a:gd name="T20" fmla="*/ 0 w 532"/>
                    <a:gd name="T21" fmla="*/ 839 h 841"/>
                    <a:gd name="T22" fmla="*/ 2 w 532"/>
                    <a:gd name="T23" fmla="*/ 832 h 841"/>
                    <a:gd name="T24" fmla="*/ 14 w 532"/>
                    <a:gd name="T25" fmla="*/ 822 h 841"/>
                    <a:gd name="T26" fmla="*/ 35 w 532"/>
                    <a:gd name="T27" fmla="*/ 808 h 841"/>
                    <a:gd name="T28" fmla="*/ 64 w 532"/>
                    <a:gd name="T29" fmla="*/ 788 h 841"/>
                    <a:gd name="T30" fmla="*/ 102 w 532"/>
                    <a:gd name="T31" fmla="*/ 766 h 841"/>
                    <a:gd name="T32" fmla="*/ 172 w 532"/>
                    <a:gd name="T33" fmla="*/ 720 h 841"/>
                    <a:gd name="T34" fmla="*/ 250 w 532"/>
                    <a:gd name="T35" fmla="*/ 659 h 841"/>
                    <a:gd name="T36" fmla="*/ 315 w 532"/>
                    <a:gd name="T37" fmla="*/ 589 h 841"/>
                    <a:gd name="T38" fmla="*/ 366 w 532"/>
                    <a:gd name="T39" fmla="*/ 510 h 841"/>
                    <a:gd name="T40" fmla="*/ 407 w 532"/>
                    <a:gd name="T41" fmla="*/ 423 h 841"/>
                    <a:gd name="T42" fmla="*/ 434 w 532"/>
                    <a:gd name="T43" fmla="*/ 328 h 841"/>
                    <a:gd name="T44" fmla="*/ 452 w 532"/>
                    <a:gd name="T45" fmla="*/ 240 h 841"/>
                    <a:gd name="T46" fmla="*/ 460 w 532"/>
                    <a:gd name="T47" fmla="*/ 163 h 841"/>
                    <a:gd name="T48" fmla="*/ 458 w 532"/>
                    <a:gd name="T49" fmla="*/ 121 h 841"/>
                    <a:gd name="T50" fmla="*/ 454 w 532"/>
                    <a:gd name="T51" fmla="*/ 94 h 841"/>
                    <a:gd name="T52" fmla="*/ 452 w 532"/>
                    <a:gd name="T53" fmla="*/ 71 h 841"/>
                    <a:gd name="T54" fmla="*/ 448 w 532"/>
                    <a:gd name="T55" fmla="*/ 55 h 841"/>
                    <a:gd name="T56" fmla="*/ 444 w 532"/>
                    <a:gd name="T57" fmla="*/ 43 h 841"/>
                    <a:gd name="T58" fmla="*/ 436 w 532"/>
                    <a:gd name="T59" fmla="*/ 36 h 841"/>
                    <a:gd name="T60" fmla="*/ 428 w 532"/>
                    <a:gd name="T61" fmla="*/ 27 h 841"/>
                    <a:gd name="T62" fmla="*/ 430 w 532"/>
                    <a:gd name="T63" fmla="*/ 14 h 841"/>
                    <a:gd name="T64" fmla="*/ 436 w 532"/>
                    <a:gd name="T65" fmla="*/ 2 h 841"/>
                    <a:gd name="T66" fmla="*/ 452 w 532"/>
                    <a:gd name="T67" fmla="*/ 0 h 841"/>
                    <a:gd name="T68" fmla="*/ 477 w 532"/>
                    <a:gd name="T69" fmla="*/ 9 h 841"/>
                    <a:gd name="T70" fmla="*/ 505 w 532"/>
                    <a:gd name="T71" fmla="*/ 19 h 841"/>
                    <a:gd name="T72" fmla="*/ 522 w 532"/>
                    <a:gd name="T73" fmla="*/ 29 h 841"/>
                    <a:gd name="T74" fmla="*/ 530 w 532"/>
                    <a:gd name="T75" fmla="*/ 36 h 841"/>
                    <a:gd name="T76" fmla="*/ 532 w 532"/>
                    <a:gd name="T77" fmla="*/ 44 h 841"/>
                    <a:gd name="T78" fmla="*/ 532 w 532"/>
                    <a:gd name="T79" fmla="*/ 58 h 841"/>
                    <a:gd name="T80" fmla="*/ 532 w 532"/>
                    <a:gd name="T81" fmla="*/ 77 h 841"/>
                    <a:gd name="T82" fmla="*/ 530 w 532"/>
                    <a:gd name="T83" fmla="*/ 99 h 841"/>
                    <a:gd name="T84" fmla="*/ 528 w 532"/>
                    <a:gd name="T85" fmla="*/ 126 h 841"/>
                    <a:gd name="T86" fmla="*/ 517 w 532"/>
                    <a:gd name="T87" fmla="*/ 251 h 841"/>
                    <a:gd name="T88" fmla="*/ 501 w 532"/>
                    <a:gd name="T89" fmla="*/ 340 h 841"/>
                    <a:gd name="T90" fmla="*/ 481 w 532"/>
                    <a:gd name="T91" fmla="*/ 413 h 841"/>
                    <a:gd name="T92" fmla="*/ 450 w 532"/>
                    <a:gd name="T93" fmla="*/ 487 h 8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532" h="841">
                      <a:moveTo>
                        <a:pt x="450" y="487"/>
                      </a:moveTo>
                      <a:lnTo>
                        <a:pt x="440" y="511"/>
                      </a:lnTo>
                      <a:lnTo>
                        <a:pt x="426" y="535"/>
                      </a:lnTo>
                      <a:lnTo>
                        <a:pt x="415" y="559"/>
                      </a:lnTo>
                      <a:lnTo>
                        <a:pt x="401" y="581"/>
                      </a:lnTo>
                      <a:lnTo>
                        <a:pt x="385" y="603"/>
                      </a:lnTo>
                      <a:lnTo>
                        <a:pt x="370" y="623"/>
                      </a:lnTo>
                      <a:lnTo>
                        <a:pt x="352" y="642"/>
                      </a:lnTo>
                      <a:lnTo>
                        <a:pt x="335" y="661"/>
                      </a:lnTo>
                      <a:lnTo>
                        <a:pt x="315" y="679"/>
                      </a:lnTo>
                      <a:lnTo>
                        <a:pt x="295" y="696"/>
                      </a:lnTo>
                      <a:lnTo>
                        <a:pt x="276" y="712"/>
                      </a:lnTo>
                      <a:lnTo>
                        <a:pt x="258" y="725"/>
                      </a:lnTo>
                      <a:lnTo>
                        <a:pt x="239" y="739"/>
                      </a:lnTo>
                      <a:lnTo>
                        <a:pt x="219" y="751"/>
                      </a:lnTo>
                      <a:lnTo>
                        <a:pt x="199" y="763"/>
                      </a:lnTo>
                      <a:lnTo>
                        <a:pt x="180" y="773"/>
                      </a:lnTo>
                      <a:lnTo>
                        <a:pt x="162" y="781"/>
                      </a:lnTo>
                      <a:lnTo>
                        <a:pt x="143" y="790"/>
                      </a:lnTo>
                      <a:lnTo>
                        <a:pt x="125" y="798"/>
                      </a:lnTo>
                      <a:lnTo>
                        <a:pt x="109" y="807"/>
                      </a:lnTo>
                      <a:lnTo>
                        <a:pt x="92" y="813"/>
                      </a:lnTo>
                      <a:lnTo>
                        <a:pt x="78" y="819"/>
                      </a:lnTo>
                      <a:lnTo>
                        <a:pt x="63" y="824"/>
                      </a:lnTo>
                      <a:lnTo>
                        <a:pt x="51" y="829"/>
                      </a:lnTo>
                      <a:lnTo>
                        <a:pt x="39" y="832"/>
                      </a:lnTo>
                      <a:lnTo>
                        <a:pt x="29" y="836"/>
                      </a:lnTo>
                      <a:lnTo>
                        <a:pt x="19" y="837"/>
                      </a:lnTo>
                      <a:lnTo>
                        <a:pt x="14" y="839"/>
                      </a:lnTo>
                      <a:lnTo>
                        <a:pt x="8" y="841"/>
                      </a:lnTo>
                      <a:lnTo>
                        <a:pt x="4" y="841"/>
                      </a:lnTo>
                      <a:lnTo>
                        <a:pt x="0" y="841"/>
                      </a:lnTo>
                      <a:lnTo>
                        <a:pt x="0" y="839"/>
                      </a:lnTo>
                      <a:lnTo>
                        <a:pt x="0" y="837"/>
                      </a:lnTo>
                      <a:lnTo>
                        <a:pt x="0" y="836"/>
                      </a:lnTo>
                      <a:lnTo>
                        <a:pt x="2" y="832"/>
                      </a:lnTo>
                      <a:lnTo>
                        <a:pt x="4" y="830"/>
                      </a:lnTo>
                      <a:lnTo>
                        <a:pt x="8" y="827"/>
                      </a:lnTo>
                      <a:lnTo>
                        <a:pt x="14" y="822"/>
                      </a:lnTo>
                      <a:lnTo>
                        <a:pt x="19" y="819"/>
                      </a:lnTo>
                      <a:lnTo>
                        <a:pt x="27" y="813"/>
                      </a:lnTo>
                      <a:lnTo>
                        <a:pt x="35" y="808"/>
                      </a:lnTo>
                      <a:lnTo>
                        <a:pt x="43" y="802"/>
                      </a:lnTo>
                      <a:lnTo>
                        <a:pt x="53" y="795"/>
                      </a:lnTo>
                      <a:lnTo>
                        <a:pt x="64" y="788"/>
                      </a:lnTo>
                      <a:lnTo>
                        <a:pt x="74" y="781"/>
                      </a:lnTo>
                      <a:lnTo>
                        <a:pt x="88" y="773"/>
                      </a:lnTo>
                      <a:lnTo>
                        <a:pt x="102" y="766"/>
                      </a:lnTo>
                      <a:lnTo>
                        <a:pt x="115" y="757"/>
                      </a:lnTo>
                      <a:lnTo>
                        <a:pt x="145" y="739"/>
                      </a:lnTo>
                      <a:lnTo>
                        <a:pt x="172" y="720"/>
                      </a:lnTo>
                      <a:lnTo>
                        <a:pt x="199" y="701"/>
                      </a:lnTo>
                      <a:lnTo>
                        <a:pt x="225" y="681"/>
                      </a:lnTo>
                      <a:lnTo>
                        <a:pt x="250" y="659"/>
                      </a:lnTo>
                      <a:lnTo>
                        <a:pt x="274" y="637"/>
                      </a:lnTo>
                      <a:lnTo>
                        <a:pt x="295" y="613"/>
                      </a:lnTo>
                      <a:lnTo>
                        <a:pt x="315" y="589"/>
                      </a:lnTo>
                      <a:lnTo>
                        <a:pt x="335" y="564"/>
                      </a:lnTo>
                      <a:lnTo>
                        <a:pt x="350" y="537"/>
                      </a:lnTo>
                      <a:lnTo>
                        <a:pt x="366" y="510"/>
                      </a:lnTo>
                      <a:lnTo>
                        <a:pt x="381" y="482"/>
                      </a:lnTo>
                      <a:lnTo>
                        <a:pt x="395" y="452"/>
                      </a:lnTo>
                      <a:lnTo>
                        <a:pt x="407" y="423"/>
                      </a:lnTo>
                      <a:lnTo>
                        <a:pt x="417" y="391"/>
                      </a:lnTo>
                      <a:lnTo>
                        <a:pt x="426" y="360"/>
                      </a:lnTo>
                      <a:lnTo>
                        <a:pt x="434" y="328"/>
                      </a:lnTo>
                      <a:lnTo>
                        <a:pt x="442" y="297"/>
                      </a:lnTo>
                      <a:lnTo>
                        <a:pt x="448" y="268"/>
                      </a:lnTo>
                      <a:lnTo>
                        <a:pt x="452" y="240"/>
                      </a:lnTo>
                      <a:lnTo>
                        <a:pt x="456" y="214"/>
                      </a:lnTo>
                      <a:lnTo>
                        <a:pt x="458" y="189"/>
                      </a:lnTo>
                      <a:lnTo>
                        <a:pt x="460" y="163"/>
                      </a:lnTo>
                      <a:lnTo>
                        <a:pt x="460" y="141"/>
                      </a:lnTo>
                      <a:lnTo>
                        <a:pt x="458" y="129"/>
                      </a:lnTo>
                      <a:lnTo>
                        <a:pt x="458" y="121"/>
                      </a:lnTo>
                      <a:lnTo>
                        <a:pt x="456" y="111"/>
                      </a:lnTo>
                      <a:lnTo>
                        <a:pt x="456" y="102"/>
                      </a:lnTo>
                      <a:lnTo>
                        <a:pt x="454" y="94"/>
                      </a:lnTo>
                      <a:lnTo>
                        <a:pt x="454" y="87"/>
                      </a:lnTo>
                      <a:lnTo>
                        <a:pt x="452" y="78"/>
                      </a:lnTo>
                      <a:lnTo>
                        <a:pt x="452" y="71"/>
                      </a:lnTo>
                      <a:lnTo>
                        <a:pt x="450" y="66"/>
                      </a:lnTo>
                      <a:lnTo>
                        <a:pt x="450" y="60"/>
                      </a:lnTo>
                      <a:lnTo>
                        <a:pt x="448" y="55"/>
                      </a:lnTo>
                      <a:lnTo>
                        <a:pt x="446" y="51"/>
                      </a:lnTo>
                      <a:lnTo>
                        <a:pt x="446" y="46"/>
                      </a:lnTo>
                      <a:lnTo>
                        <a:pt x="444" y="43"/>
                      </a:lnTo>
                      <a:lnTo>
                        <a:pt x="442" y="41"/>
                      </a:lnTo>
                      <a:lnTo>
                        <a:pt x="440" y="39"/>
                      </a:lnTo>
                      <a:lnTo>
                        <a:pt x="436" y="36"/>
                      </a:lnTo>
                      <a:lnTo>
                        <a:pt x="432" y="34"/>
                      </a:lnTo>
                      <a:lnTo>
                        <a:pt x="430" y="31"/>
                      </a:lnTo>
                      <a:lnTo>
                        <a:pt x="428" y="27"/>
                      </a:lnTo>
                      <a:lnTo>
                        <a:pt x="428" y="22"/>
                      </a:lnTo>
                      <a:lnTo>
                        <a:pt x="428" y="19"/>
                      </a:lnTo>
                      <a:lnTo>
                        <a:pt x="430" y="14"/>
                      </a:lnTo>
                      <a:lnTo>
                        <a:pt x="432" y="9"/>
                      </a:lnTo>
                      <a:lnTo>
                        <a:pt x="434" y="5"/>
                      </a:lnTo>
                      <a:lnTo>
                        <a:pt x="436" y="2"/>
                      </a:lnTo>
                      <a:lnTo>
                        <a:pt x="440" y="0"/>
                      </a:lnTo>
                      <a:lnTo>
                        <a:pt x="446" y="0"/>
                      </a:lnTo>
                      <a:lnTo>
                        <a:pt x="452" y="0"/>
                      </a:lnTo>
                      <a:lnTo>
                        <a:pt x="460" y="2"/>
                      </a:lnTo>
                      <a:lnTo>
                        <a:pt x="468" y="5"/>
                      </a:lnTo>
                      <a:lnTo>
                        <a:pt x="477" y="9"/>
                      </a:lnTo>
                      <a:lnTo>
                        <a:pt x="487" y="12"/>
                      </a:lnTo>
                      <a:lnTo>
                        <a:pt x="497" y="15"/>
                      </a:lnTo>
                      <a:lnTo>
                        <a:pt x="505" y="19"/>
                      </a:lnTo>
                      <a:lnTo>
                        <a:pt x="513" y="22"/>
                      </a:lnTo>
                      <a:lnTo>
                        <a:pt x="518" y="26"/>
                      </a:lnTo>
                      <a:lnTo>
                        <a:pt x="522" y="29"/>
                      </a:lnTo>
                      <a:lnTo>
                        <a:pt x="526" y="31"/>
                      </a:lnTo>
                      <a:lnTo>
                        <a:pt x="528" y="34"/>
                      </a:lnTo>
                      <a:lnTo>
                        <a:pt x="530" y="36"/>
                      </a:lnTo>
                      <a:lnTo>
                        <a:pt x="530" y="38"/>
                      </a:lnTo>
                      <a:lnTo>
                        <a:pt x="530" y="41"/>
                      </a:lnTo>
                      <a:lnTo>
                        <a:pt x="532" y="44"/>
                      </a:lnTo>
                      <a:lnTo>
                        <a:pt x="532" y="49"/>
                      </a:lnTo>
                      <a:lnTo>
                        <a:pt x="532" y="53"/>
                      </a:lnTo>
                      <a:lnTo>
                        <a:pt x="532" y="58"/>
                      </a:lnTo>
                      <a:lnTo>
                        <a:pt x="532" y="65"/>
                      </a:lnTo>
                      <a:lnTo>
                        <a:pt x="532" y="70"/>
                      </a:lnTo>
                      <a:lnTo>
                        <a:pt x="532" y="77"/>
                      </a:lnTo>
                      <a:lnTo>
                        <a:pt x="532" y="83"/>
                      </a:lnTo>
                      <a:lnTo>
                        <a:pt x="532" y="90"/>
                      </a:lnTo>
                      <a:lnTo>
                        <a:pt x="530" y="99"/>
                      </a:lnTo>
                      <a:lnTo>
                        <a:pt x="530" y="107"/>
                      </a:lnTo>
                      <a:lnTo>
                        <a:pt x="530" y="116"/>
                      </a:lnTo>
                      <a:lnTo>
                        <a:pt x="528" y="126"/>
                      </a:lnTo>
                      <a:lnTo>
                        <a:pt x="526" y="167"/>
                      </a:lnTo>
                      <a:lnTo>
                        <a:pt x="520" y="209"/>
                      </a:lnTo>
                      <a:lnTo>
                        <a:pt x="517" y="251"/>
                      </a:lnTo>
                      <a:lnTo>
                        <a:pt x="511" y="294"/>
                      </a:lnTo>
                      <a:lnTo>
                        <a:pt x="507" y="316"/>
                      </a:lnTo>
                      <a:lnTo>
                        <a:pt x="501" y="340"/>
                      </a:lnTo>
                      <a:lnTo>
                        <a:pt x="495" y="364"/>
                      </a:lnTo>
                      <a:lnTo>
                        <a:pt x="489" y="387"/>
                      </a:lnTo>
                      <a:lnTo>
                        <a:pt x="481" y="413"/>
                      </a:lnTo>
                      <a:lnTo>
                        <a:pt x="471" y="437"/>
                      </a:lnTo>
                      <a:lnTo>
                        <a:pt x="462" y="462"/>
                      </a:lnTo>
                      <a:lnTo>
                        <a:pt x="450" y="487"/>
                      </a:lnTo>
                      <a:lnTo>
                        <a:pt x="450" y="487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6" name="组合 105"/>
            <p:cNvGrpSpPr/>
            <p:nvPr/>
          </p:nvGrpSpPr>
          <p:grpSpPr>
            <a:xfrm>
              <a:off x="2509006" y="4079225"/>
              <a:ext cx="450807" cy="453063"/>
              <a:chOff x="2481908" y="3585937"/>
              <a:chExt cx="450807" cy="453063"/>
            </a:xfrm>
          </p:grpSpPr>
          <p:pic>
            <p:nvPicPr>
              <p:cNvPr id="110" name="图片 109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81908" y="3585937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111" name="组合 110"/>
              <p:cNvGrpSpPr/>
              <p:nvPr/>
            </p:nvGrpSpPr>
            <p:grpSpPr>
              <a:xfrm>
                <a:off x="2621459" y="3659062"/>
                <a:ext cx="158125" cy="189396"/>
                <a:chOff x="5602288" y="2611438"/>
                <a:chExt cx="425450" cy="509587"/>
              </a:xfrm>
              <a:solidFill>
                <a:srgbClr val="FF0000"/>
              </a:solidFill>
            </p:grpSpPr>
            <p:sp>
              <p:nvSpPr>
                <p:cNvPr id="112" name="Freeform 88"/>
                <p:cNvSpPr/>
                <p:nvPr/>
              </p:nvSpPr>
              <p:spPr bwMode="auto">
                <a:xfrm>
                  <a:off x="5602288" y="2663825"/>
                  <a:ext cx="68263" cy="449262"/>
                </a:xfrm>
                <a:custGeom>
                  <a:avLst/>
                  <a:gdLst>
                    <a:gd name="T0" fmla="*/ 18 w 87"/>
                    <a:gd name="T1" fmla="*/ 0 h 568"/>
                    <a:gd name="T2" fmla="*/ 32 w 87"/>
                    <a:gd name="T3" fmla="*/ 2 h 568"/>
                    <a:gd name="T4" fmla="*/ 49 w 87"/>
                    <a:gd name="T5" fmla="*/ 7 h 568"/>
                    <a:gd name="T6" fmla="*/ 73 w 87"/>
                    <a:gd name="T7" fmla="*/ 16 h 568"/>
                    <a:gd name="T8" fmla="*/ 87 w 87"/>
                    <a:gd name="T9" fmla="*/ 45 h 568"/>
                    <a:gd name="T10" fmla="*/ 87 w 87"/>
                    <a:gd name="T11" fmla="*/ 87 h 568"/>
                    <a:gd name="T12" fmla="*/ 85 w 87"/>
                    <a:gd name="T13" fmla="*/ 128 h 568"/>
                    <a:gd name="T14" fmla="*/ 85 w 87"/>
                    <a:gd name="T15" fmla="*/ 165 h 568"/>
                    <a:gd name="T16" fmla="*/ 85 w 87"/>
                    <a:gd name="T17" fmla="*/ 202 h 568"/>
                    <a:gd name="T18" fmla="*/ 85 w 87"/>
                    <a:gd name="T19" fmla="*/ 236 h 568"/>
                    <a:gd name="T20" fmla="*/ 85 w 87"/>
                    <a:gd name="T21" fmla="*/ 269 h 568"/>
                    <a:gd name="T22" fmla="*/ 83 w 87"/>
                    <a:gd name="T23" fmla="*/ 299 h 568"/>
                    <a:gd name="T24" fmla="*/ 83 w 87"/>
                    <a:gd name="T25" fmla="*/ 326 h 568"/>
                    <a:gd name="T26" fmla="*/ 83 w 87"/>
                    <a:gd name="T27" fmla="*/ 352 h 568"/>
                    <a:gd name="T28" fmla="*/ 81 w 87"/>
                    <a:gd name="T29" fmla="*/ 376 h 568"/>
                    <a:gd name="T30" fmla="*/ 81 w 87"/>
                    <a:gd name="T31" fmla="*/ 398 h 568"/>
                    <a:gd name="T32" fmla="*/ 79 w 87"/>
                    <a:gd name="T33" fmla="*/ 418 h 568"/>
                    <a:gd name="T34" fmla="*/ 79 w 87"/>
                    <a:gd name="T35" fmla="*/ 435 h 568"/>
                    <a:gd name="T36" fmla="*/ 79 w 87"/>
                    <a:gd name="T37" fmla="*/ 450 h 568"/>
                    <a:gd name="T38" fmla="*/ 77 w 87"/>
                    <a:gd name="T39" fmla="*/ 464 h 568"/>
                    <a:gd name="T40" fmla="*/ 75 w 87"/>
                    <a:gd name="T41" fmla="*/ 483 h 568"/>
                    <a:gd name="T42" fmla="*/ 71 w 87"/>
                    <a:gd name="T43" fmla="*/ 503 h 568"/>
                    <a:gd name="T44" fmla="*/ 69 w 87"/>
                    <a:gd name="T45" fmla="*/ 522 h 568"/>
                    <a:gd name="T46" fmla="*/ 65 w 87"/>
                    <a:gd name="T47" fmla="*/ 537 h 568"/>
                    <a:gd name="T48" fmla="*/ 61 w 87"/>
                    <a:gd name="T49" fmla="*/ 549 h 568"/>
                    <a:gd name="T50" fmla="*/ 59 w 87"/>
                    <a:gd name="T51" fmla="*/ 557 h 568"/>
                    <a:gd name="T52" fmla="*/ 57 w 87"/>
                    <a:gd name="T53" fmla="*/ 564 h 568"/>
                    <a:gd name="T54" fmla="*/ 53 w 87"/>
                    <a:gd name="T55" fmla="*/ 566 h 568"/>
                    <a:gd name="T56" fmla="*/ 49 w 87"/>
                    <a:gd name="T57" fmla="*/ 566 h 568"/>
                    <a:gd name="T58" fmla="*/ 43 w 87"/>
                    <a:gd name="T59" fmla="*/ 562 h 568"/>
                    <a:gd name="T60" fmla="*/ 36 w 87"/>
                    <a:gd name="T61" fmla="*/ 554 h 568"/>
                    <a:gd name="T62" fmla="*/ 30 w 87"/>
                    <a:gd name="T63" fmla="*/ 540 h 568"/>
                    <a:gd name="T64" fmla="*/ 22 w 87"/>
                    <a:gd name="T65" fmla="*/ 522 h 568"/>
                    <a:gd name="T66" fmla="*/ 16 w 87"/>
                    <a:gd name="T67" fmla="*/ 506 h 568"/>
                    <a:gd name="T68" fmla="*/ 14 w 87"/>
                    <a:gd name="T69" fmla="*/ 493 h 568"/>
                    <a:gd name="T70" fmla="*/ 12 w 87"/>
                    <a:gd name="T71" fmla="*/ 476 h 568"/>
                    <a:gd name="T72" fmla="*/ 10 w 87"/>
                    <a:gd name="T73" fmla="*/ 462 h 568"/>
                    <a:gd name="T74" fmla="*/ 10 w 87"/>
                    <a:gd name="T75" fmla="*/ 444 h 568"/>
                    <a:gd name="T76" fmla="*/ 12 w 87"/>
                    <a:gd name="T77" fmla="*/ 422 h 568"/>
                    <a:gd name="T78" fmla="*/ 16 w 87"/>
                    <a:gd name="T79" fmla="*/ 394 h 568"/>
                    <a:gd name="T80" fmla="*/ 18 w 87"/>
                    <a:gd name="T81" fmla="*/ 379 h 568"/>
                    <a:gd name="T82" fmla="*/ 20 w 87"/>
                    <a:gd name="T83" fmla="*/ 364 h 568"/>
                    <a:gd name="T84" fmla="*/ 22 w 87"/>
                    <a:gd name="T85" fmla="*/ 326 h 568"/>
                    <a:gd name="T86" fmla="*/ 24 w 87"/>
                    <a:gd name="T87" fmla="*/ 284 h 568"/>
                    <a:gd name="T88" fmla="*/ 26 w 87"/>
                    <a:gd name="T89" fmla="*/ 236 h 568"/>
                    <a:gd name="T90" fmla="*/ 24 w 87"/>
                    <a:gd name="T91" fmla="*/ 187 h 568"/>
                    <a:gd name="T92" fmla="*/ 22 w 87"/>
                    <a:gd name="T93" fmla="*/ 145 h 568"/>
                    <a:gd name="T94" fmla="*/ 18 w 87"/>
                    <a:gd name="T95" fmla="*/ 104 h 568"/>
                    <a:gd name="T96" fmla="*/ 12 w 87"/>
                    <a:gd name="T97" fmla="*/ 68 h 568"/>
                    <a:gd name="T98" fmla="*/ 6 w 87"/>
                    <a:gd name="T99" fmla="*/ 53 h 568"/>
                    <a:gd name="T100" fmla="*/ 4 w 87"/>
                    <a:gd name="T101" fmla="*/ 41 h 568"/>
                    <a:gd name="T102" fmla="*/ 2 w 87"/>
                    <a:gd name="T103" fmla="*/ 29 h 568"/>
                    <a:gd name="T104" fmla="*/ 0 w 87"/>
                    <a:gd name="T105" fmla="*/ 21 h 568"/>
                    <a:gd name="T106" fmla="*/ 4 w 87"/>
                    <a:gd name="T107" fmla="*/ 7 h 568"/>
                    <a:gd name="T108" fmla="*/ 12 w 87"/>
                    <a:gd name="T109" fmla="*/ 2 h 5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87" h="568">
                      <a:moveTo>
                        <a:pt x="12" y="2"/>
                      </a:moveTo>
                      <a:lnTo>
                        <a:pt x="18" y="0"/>
                      </a:lnTo>
                      <a:lnTo>
                        <a:pt x="24" y="0"/>
                      </a:lnTo>
                      <a:lnTo>
                        <a:pt x="32" y="2"/>
                      </a:lnTo>
                      <a:lnTo>
                        <a:pt x="40" y="4"/>
                      </a:lnTo>
                      <a:lnTo>
                        <a:pt x="49" y="7"/>
                      </a:lnTo>
                      <a:lnTo>
                        <a:pt x="61" y="11"/>
                      </a:lnTo>
                      <a:lnTo>
                        <a:pt x="73" y="16"/>
                      </a:lnTo>
                      <a:lnTo>
                        <a:pt x="87" y="23"/>
                      </a:lnTo>
                      <a:lnTo>
                        <a:pt x="87" y="45"/>
                      </a:lnTo>
                      <a:lnTo>
                        <a:pt x="87" y="65"/>
                      </a:lnTo>
                      <a:lnTo>
                        <a:pt x="87" y="87"/>
                      </a:lnTo>
                      <a:lnTo>
                        <a:pt x="87" y="107"/>
                      </a:lnTo>
                      <a:lnTo>
                        <a:pt x="85" y="128"/>
                      </a:lnTo>
                      <a:lnTo>
                        <a:pt x="85" y="146"/>
                      </a:lnTo>
                      <a:lnTo>
                        <a:pt x="85" y="165"/>
                      </a:lnTo>
                      <a:lnTo>
                        <a:pt x="85" y="184"/>
                      </a:lnTo>
                      <a:lnTo>
                        <a:pt x="85" y="202"/>
                      </a:lnTo>
                      <a:lnTo>
                        <a:pt x="85" y="219"/>
                      </a:lnTo>
                      <a:lnTo>
                        <a:pt x="85" y="236"/>
                      </a:lnTo>
                      <a:lnTo>
                        <a:pt x="85" y="253"/>
                      </a:lnTo>
                      <a:lnTo>
                        <a:pt x="85" y="269"/>
                      </a:lnTo>
                      <a:lnTo>
                        <a:pt x="83" y="284"/>
                      </a:lnTo>
                      <a:lnTo>
                        <a:pt x="83" y="299"/>
                      </a:lnTo>
                      <a:lnTo>
                        <a:pt x="83" y="313"/>
                      </a:lnTo>
                      <a:lnTo>
                        <a:pt x="83" y="326"/>
                      </a:lnTo>
                      <a:lnTo>
                        <a:pt x="83" y="340"/>
                      </a:lnTo>
                      <a:lnTo>
                        <a:pt x="83" y="352"/>
                      </a:lnTo>
                      <a:lnTo>
                        <a:pt x="81" y="364"/>
                      </a:lnTo>
                      <a:lnTo>
                        <a:pt x="81" y="376"/>
                      </a:lnTo>
                      <a:lnTo>
                        <a:pt x="81" y="388"/>
                      </a:lnTo>
                      <a:lnTo>
                        <a:pt x="81" y="398"/>
                      </a:lnTo>
                      <a:lnTo>
                        <a:pt x="81" y="408"/>
                      </a:lnTo>
                      <a:lnTo>
                        <a:pt x="79" y="418"/>
                      </a:lnTo>
                      <a:lnTo>
                        <a:pt x="79" y="427"/>
                      </a:lnTo>
                      <a:lnTo>
                        <a:pt x="79" y="435"/>
                      </a:lnTo>
                      <a:lnTo>
                        <a:pt x="79" y="444"/>
                      </a:lnTo>
                      <a:lnTo>
                        <a:pt x="79" y="450"/>
                      </a:lnTo>
                      <a:lnTo>
                        <a:pt x="77" y="457"/>
                      </a:lnTo>
                      <a:lnTo>
                        <a:pt x="77" y="464"/>
                      </a:lnTo>
                      <a:lnTo>
                        <a:pt x="77" y="471"/>
                      </a:lnTo>
                      <a:lnTo>
                        <a:pt x="75" y="483"/>
                      </a:lnTo>
                      <a:lnTo>
                        <a:pt x="73" y="493"/>
                      </a:lnTo>
                      <a:lnTo>
                        <a:pt x="71" y="503"/>
                      </a:lnTo>
                      <a:lnTo>
                        <a:pt x="69" y="513"/>
                      </a:lnTo>
                      <a:lnTo>
                        <a:pt x="69" y="522"/>
                      </a:lnTo>
                      <a:lnTo>
                        <a:pt x="67" y="530"/>
                      </a:lnTo>
                      <a:lnTo>
                        <a:pt x="65" y="537"/>
                      </a:lnTo>
                      <a:lnTo>
                        <a:pt x="63" y="544"/>
                      </a:lnTo>
                      <a:lnTo>
                        <a:pt x="61" y="549"/>
                      </a:lnTo>
                      <a:lnTo>
                        <a:pt x="61" y="554"/>
                      </a:lnTo>
                      <a:lnTo>
                        <a:pt x="59" y="557"/>
                      </a:lnTo>
                      <a:lnTo>
                        <a:pt x="57" y="561"/>
                      </a:lnTo>
                      <a:lnTo>
                        <a:pt x="57" y="564"/>
                      </a:lnTo>
                      <a:lnTo>
                        <a:pt x="55" y="566"/>
                      </a:lnTo>
                      <a:lnTo>
                        <a:pt x="53" y="566"/>
                      </a:lnTo>
                      <a:lnTo>
                        <a:pt x="53" y="568"/>
                      </a:lnTo>
                      <a:lnTo>
                        <a:pt x="49" y="566"/>
                      </a:lnTo>
                      <a:lnTo>
                        <a:pt x="45" y="564"/>
                      </a:lnTo>
                      <a:lnTo>
                        <a:pt x="43" y="562"/>
                      </a:lnTo>
                      <a:lnTo>
                        <a:pt x="40" y="559"/>
                      </a:lnTo>
                      <a:lnTo>
                        <a:pt x="36" y="554"/>
                      </a:lnTo>
                      <a:lnTo>
                        <a:pt x="32" y="547"/>
                      </a:lnTo>
                      <a:lnTo>
                        <a:pt x="30" y="540"/>
                      </a:lnTo>
                      <a:lnTo>
                        <a:pt x="26" y="532"/>
                      </a:lnTo>
                      <a:lnTo>
                        <a:pt x="22" y="522"/>
                      </a:lnTo>
                      <a:lnTo>
                        <a:pt x="20" y="513"/>
                      </a:lnTo>
                      <a:lnTo>
                        <a:pt x="16" y="506"/>
                      </a:lnTo>
                      <a:lnTo>
                        <a:pt x="14" y="500"/>
                      </a:lnTo>
                      <a:lnTo>
                        <a:pt x="14" y="493"/>
                      </a:lnTo>
                      <a:lnTo>
                        <a:pt x="12" y="486"/>
                      </a:lnTo>
                      <a:lnTo>
                        <a:pt x="12" y="476"/>
                      </a:lnTo>
                      <a:lnTo>
                        <a:pt x="10" y="469"/>
                      </a:lnTo>
                      <a:lnTo>
                        <a:pt x="10" y="462"/>
                      </a:lnTo>
                      <a:lnTo>
                        <a:pt x="10" y="454"/>
                      </a:lnTo>
                      <a:lnTo>
                        <a:pt x="10" y="444"/>
                      </a:lnTo>
                      <a:lnTo>
                        <a:pt x="12" y="433"/>
                      </a:lnTo>
                      <a:lnTo>
                        <a:pt x="12" y="422"/>
                      </a:lnTo>
                      <a:lnTo>
                        <a:pt x="14" y="408"/>
                      </a:lnTo>
                      <a:lnTo>
                        <a:pt x="16" y="394"/>
                      </a:lnTo>
                      <a:lnTo>
                        <a:pt x="16" y="386"/>
                      </a:lnTo>
                      <a:lnTo>
                        <a:pt x="18" y="379"/>
                      </a:lnTo>
                      <a:lnTo>
                        <a:pt x="18" y="371"/>
                      </a:lnTo>
                      <a:lnTo>
                        <a:pt x="20" y="364"/>
                      </a:lnTo>
                      <a:lnTo>
                        <a:pt x="22" y="345"/>
                      </a:lnTo>
                      <a:lnTo>
                        <a:pt x="22" y="326"/>
                      </a:lnTo>
                      <a:lnTo>
                        <a:pt x="24" y="306"/>
                      </a:lnTo>
                      <a:lnTo>
                        <a:pt x="24" y="284"/>
                      </a:lnTo>
                      <a:lnTo>
                        <a:pt x="26" y="260"/>
                      </a:lnTo>
                      <a:lnTo>
                        <a:pt x="26" y="236"/>
                      </a:lnTo>
                      <a:lnTo>
                        <a:pt x="26" y="211"/>
                      </a:lnTo>
                      <a:lnTo>
                        <a:pt x="24" y="187"/>
                      </a:lnTo>
                      <a:lnTo>
                        <a:pt x="24" y="165"/>
                      </a:lnTo>
                      <a:lnTo>
                        <a:pt x="22" y="145"/>
                      </a:lnTo>
                      <a:lnTo>
                        <a:pt x="20" y="123"/>
                      </a:lnTo>
                      <a:lnTo>
                        <a:pt x="18" y="104"/>
                      </a:lnTo>
                      <a:lnTo>
                        <a:pt x="14" y="85"/>
                      </a:lnTo>
                      <a:lnTo>
                        <a:pt x="12" y="68"/>
                      </a:lnTo>
                      <a:lnTo>
                        <a:pt x="8" y="60"/>
                      </a:lnTo>
                      <a:lnTo>
                        <a:pt x="6" y="53"/>
                      </a:lnTo>
                      <a:lnTo>
                        <a:pt x="4" y="46"/>
                      </a:lnTo>
                      <a:lnTo>
                        <a:pt x="4" y="41"/>
                      </a:lnTo>
                      <a:lnTo>
                        <a:pt x="2" y="34"/>
                      </a:lnTo>
                      <a:lnTo>
                        <a:pt x="2" y="29"/>
                      </a:lnTo>
                      <a:lnTo>
                        <a:pt x="0" y="26"/>
                      </a:lnTo>
                      <a:lnTo>
                        <a:pt x="0" y="21"/>
                      </a:lnTo>
                      <a:lnTo>
                        <a:pt x="2" y="14"/>
                      </a:lnTo>
                      <a:lnTo>
                        <a:pt x="4" y="7"/>
                      </a:lnTo>
                      <a:lnTo>
                        <a:pt x="6" y="4"/>
                      </a:lnTo>
                      <a:lnTo>
                        <a:pt x="12" y="2"/>
                      </a:lnTo>
                      <a:lnTo>
                        <a:pt x="12" y="2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3" name="Freeform 89"/>
                <p:cNvSpPr/>
                <p:nvPr/>
              </p:nvSpPr>
              <p:spPr bwMode="auto">
                <a:xfrm>
                  <a:off x="5640388" y="2611438"/>
                  <a:ext cx="387350" cy="509587"/>
                </a:xfrm>
                <a:custGeom>
                  <a:avLst/>
                  <a:gdLst>
                    <a:gd name="T0" fmla="*/ 116 w 488"/>
                    <a:gd name="T1" fmla="*/ 122 h 644"/>
                    <a:gd name="T2" fmla="*/ 24 w 488"/>
                    <a:gd name="T3" fmla="*/ 128 h 644"/>
                    <a:gd name="T4" fmla="*/ 10 w 488"/>
                    <a:gd name="T5" fmla="*/ 87 h 644"/>
                    <a:gd name="T6" fmla="*/ 43 w 488"/>
                    <a:gd name="T7" fmla="*/ 83 h 644"/>
                    <a:gd name="T8" fmla="*/ 90 w 488"/>
                    <a:gd name="T9" fmla="*/ 77 h 644"/>
                    <a:gd name="T10" fmla="*/ 151 w 488"/>
                    <a:gd name="T11" fmla="*/ 65 h 644"/>
                    <a:gd name="T12" fmla="*/ 220 w 488"/>
                    <a:gd name="T13" fmla="*/ 51 h 644"/>
                    <a:gd name="T14" fmla="*/ 278 w 488"/>
                    <a:gd name="T15" fmla="*/ 39 h 644"/>
                    <a:gd name="T16" fmla="*/ 319 w 488"/>
                    <a:gd name="T17" fmla="*/ 29 h 644"/>
                    <a:gd name="T18" fmla="*/ 345 w 488"/>
                    <a:gd name="T19" fmla="*/ 21 h 644"/>
                    <a:gd name="T20" fmla="*/ 362 w 488"/>
                    <a:gd name="T21" fmla="*/ 10 h 644"/>
                    <a:gd name="T22" fmla="*/ 378 w 488"/>
                    <a:gd name="T23" fmla="*/ 2 h 644"/>
                    <a:gd name="T24" fmla="*/ 394 w 488"/>
                    <a:gd name="T25" fmla="*/ 5 h 644"/>
                    <a:gd name="T26" fmla="*/ 423 w 488"/>
                    <a:gd name="T27" fmla="*/ 22 h 644"/>
                    <a:gd name="T28" fmla="*/ 464 w 488"/>
                    <a:gd name="T29" fmla="*/ 55 h 644"/>
                    <a:gd name="T30" fmla="*/ 486 w 488"/>
                    <a:gd name="T31" fmla="*/ 77 h 644"/>
                    <a:gd name="T32" fmla="*/ 480 w 488"/>
                    <a:gd name="T33" fmla="*/ 99 h 644"/>
                    <a:gd name="T34" fmla="*/ 464 w 488"/>
                    <a:gd name="T35" fmla="*/ 119 h 644"/>
                    <a:gd name="T36" fmla="*/ 456 w 488"/>
                    <a:gd name="T37" fmla="*/ 138 h 644"/>
                    <a:gd name="T38" fmla="*/ 450 w 488"/>
                    <a:gd name="T39" fmla="*/ 175 h 644"/>
                    <a:gd name="T40" fmla="*/ 446 w 488"/>
                    <a:gd name="T41" fmla="*/ 229 h 644"/>
                    <a:gd name="T42" fmla="*/ 446 w 488"/>
                    <a:gd name="T43" fmla="*/ 302 h 644"/>
                    <a:gd name="T44" fmla="*/ 445 w 488"/>
                    <a:gd name="T45" fmla="*/ 381 h 644"/>
                    <a:gd name="T46" fmla="*/ 445 w 488"/>
                    <a:gd name="T47" fmla="*/ 450 h 644"/>
                    <a:gd name="T48" fmla="*/ 445 w 488"/>
                    <a:gd name="T49" fmla="*/ 508 h 644"/>
                    <a:gd name="T50" fmla="*/ 441 w 488"/>
                    <a:gd name="T51" fmla="*/ 557 h 644"/>
                    <a:gd name="T52" fmla="*/ 437 w 488"/>
                    <a:gd name="T53" fmla="*/ 594 h 644"/>
                    <a:gd name="T54" fmla="*/ 433 w 488"/>
                    <a:gd name="T55" fmla="*/ 622 h 644"/>
                    <a:gd name="T56" fmla="*/ 429 w 488"/>
                    <a:gd name="T57" fmla="*/ 637 h 644"/>
                    <a:gd name="T58" fmla="*/ 423 w 488"/>
                    <a:gd name="T59" fmla="*/ 644 h 644"/>
                    <a:gd name="T60" fmla="*/ 413 w 488"/>
                    <a:gd name="T61" fmla="*/ 639 h 644"/>
                    <a:gd name="T62" fmla="*/ 403 w 488"/>
                    <a:gd name="T63" fmla="*/ 628 h 644"/>
                    <a:gd name="T64" fmla="*/ 386 w 488"/>
                    <a:gd name="T65" fmla="*/ 588 h 644"/>
                    <a:gd name="T66" fmla="*/ 370 w 488"/>
                    <a:gd name="T67" fmla="*/ 545 h 644"/>
                    <a:gd name="T68" fmla="*/ 366 w 488"/>
                    <a:gd name="T69" fmla="*/ 527 h 644"/>
                    <a:gd name="T70" fmla="*/ 368 w 488"/>
                    <a:gd name="T71" fmla="*/ 518 h 644"/>
                    <a:gd name="T72" fmla="*/ 370 w 488"/>
                    <a:gd name="T73" fmla="*/ 499 h 644"/>
                    <a:gd name="T74" fmla="*/ 372 w 488"/>
                    <a:gd name="T75" fmla="*/ 471 h 644"/>
                    <a:gd name="T76" fmla="*/ 376 w 488"/>
                    <a:gd name="T77" fmla="*/ 435 h 644"/>
                    <a:gd name="T78" fmla="*/ 382 w 488"/>
                    <a:gd name="T79" fmla="*/ 338 h 644"/>
                    <a:gd name="T80" fmla="*/ 386 w 488"/>
                    <a:gd name="T81" fmla="*/ 221 h 644"/>
                    <a:gd name="T82" fmla="*/ 384 w 488"/>
                    <a:gd name="T83" fmla="*/ 163 h 644"/>
                    <a:gd name="T84" fmla="*/ 382 w 488"/>
                    <a:gd name="T85" fmla="*/ 121 h 644"/>
                    <a:gd name="T86" fmla="*/ 376 w 488"/>
                    <a:gd name="T87" fmla="*/ 94 h 644"/>
                    <a:gd name="T88" fmla="*/ 366 w 488"/>
                    <a:gd name="T89" fmla="*/ 82 h 644"/>
                    <a:gd name="T90" fmla="*/ 341 w 488"/>
                    <a:gd name="T91" fmla="*/ 78 h 644"/>
                    <a:gd name="T92" fmla="*/ 306 w 488"/>
                    <a:gd name="T93" fmla="*/ 82 h 644"/>
                    <a:gd name="T94" fmla="*/ 249 w 488"/>
                    <a:gd name="T95" fmla="*/ 94 h 644"/>
                    <a:gd name="T96" fmla="*/ 176 w 488"/>
                    <a:gd name="T97" fmla="*/ 114 h 6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488" h="644">
                      <a:moveTo>
                        <a:pt x="176" y="114"/>
                      </a:moveTo>
                      <a:lnTo>
                        <a:pt x="157" y="117"/>
                      </a:lnTo>
                      <a:lnTo>
                        <a:pt x="135" y="121"/>
                      </a:lnTo>
                      <a:lnTo>
                        <a:pt x="116" y="122"/>
                      </a:lnTo>
                      <a:lnTo>
                        <a:pt x="92" y="124"/>
                      </a:lnTo>
                      <a:lnTo>
                        <a:pt x="71" y="126"/>
                      </a:lnTo>
                      <a:lnTo>
                        <a:pt x="47" y="128"/>
                      </a:lnTo>
                      <a:lnTo>
                        <a:pt x="24" y="128"/>
                      </a:lnTo>
                      <a:lnTo>
                        <a:pt x="0" y="129"/>
                      </a:lnTo>
                      <a:lnTo>
                        <a:pt x="0" y="89"/>
                      </a:lnTo>
                      <a:lnTo>
                        <a:pt x="4" y="87"/>
                      </a:lnTo>
                      <a:lnTo>
                        <a:pt x="10" y="87"/>
                      </a:lnTo>
                      <a:lnTo>
                        <a:pt x="18" y="87"/>
                      </a:lnTo>
                      <a:lnTo>
                        <a:pt x="24" y="85"/>
                      </a:lnTo>
                      <a:lnTo>
                        <a:pt x="34" y="85"/>
                      </a:lnTo>
                      <a:lnTo>
                        <a:pt x="43" y="83"/>
                      </a:lnTo>
                      <a:lnTo>
                        <a:pt x="53" y="82"/>
                      </a:lnTo>
                      <a:lnTo>
                        <a:pt x="65" y="80"/>
                      </a:lnTo>
                      <a:lnTo>
                        <a:pt x="77" y="78"/>
                      </a:lnTo>
                      <a:lnTo>
                        <a:pt x="90" y="77"/>
                      </a:lnTo>
                      <a:lnTo>
                        <a:pt x="104" y="73"/>
                      </a:lnTo>
                      <a:lnTo>
                        <a:pt x="118" y="72"/>
                      </a:lnTo>
                      <a:lnTo>
                        <a:pt x="133" y="68"/>
                      </a:lnTo>
                      <a:lnTo>
                        <a:pt x="151" y="65"/>
                      </a:lnTo>
                      <a:lnTo>
                        <a:pt x="167" y="61"/>
                      </a:lnTo>
                      <a:lnTo>
                        <a:pt x="186" y="58"/>
                      </a:lnTo>
                      <a:lnTo>
                        <a:pt x="204" y="55"/>
                      </a:lnTo>
                      <a:lnTo>
                        <a:pt x="220" y="51"/>
                      </a:lnTo>
                      <a:lnTo>
                        <a:pt x="235" y="48"/>
                      </a:lnTo>
                      <a:lnTo>
                        <a:pt x="251" y="46"/>
                      </a:lnTo>
                      <a:lnTo>
                        <a:pt x="265" y="43"/>
                      </a:lnTo>
                      <a:lnTo>
                        <a:pt x="278" y="39"/>
                      </a:lnTo>
                      <a:lnTo>
                        <a:pt x="290" y="38"/>
                      </a:lnTo>
                      <a:lnTo>
                        <a:pt x="300" y="34"/>
                      </a:lnTo>
                      <a:lnTo>
                        <a:pt x="310" y="32"/>
                      </a:lnTo>
                      <a:lnTo>
                        <a:pt x="319" y="29"/>
                      </a:lnTo>
                      <a:lnTo>
                        <a:pt x="327" y="27"/>
                      </a:lnTo>
                      <a:lnTo>
                        <a:pt x="335" y="26"/>
                      </a:lnTo>
                      <a:lnTo>
                        <a:pt x="341" y="22"/>
                      </a:lnTo>
                      <a:lnTo>
                        <a:pt x="345" y="21"/>
                      </a:lnTo>
                      <a:lnTo>
                        <a:pt x="349" y="19"/>
                      </a:lnTo>
                      <a:lnTo>
                        <a:pt x="353" y="17"/>
                      </a:lnTo>
                      <a:lnTo>
                        <a:pt x="358" y="12"/>
                      </a:lnTo>
                      <a:lnTo>
                        <a:pt x="362" y="10"/>
                      </a:lnTo>
                      <a:lnTo>
                        <a:pt x="366" y="7"/>
                      </a:lnTo>
                      <a:lnTo>
                        <a:pt x="370" y="5"/>
                      </a:lnTo>
                      <a:lnTo>
                        <a:pt x="374" y="4"/>
                      </a:lnTo>
                      <a:lnTo>
                        <a:pt x="378" y="2"/>
                      </a:lnTo>
                      <a:lnTo>
                        <a:pt x="382" y="2"/>
                      </a:lnTo>
                      <a:lnTo>
                        <a:pt x="386" y="0"/>
                      </a:lnTo>
                      <a:lnTo>
                        <a:pt x="390" y="4"/>
                      </a:lnTo>
                      <a:lnTo>
                        <a:pt x="394" y="5"/>
                      </a:lnTo>
                      <a:lnTo>
                        <a:pt x="400" y="9"/>
                      </a:lnTo>
                      <a:lnTo>
                        <a:pt x="407" y="14"/>
                      </a:lnTo>
                      <a:lnTo>
                        <a:pt x="415" y="17"/>
                      </a:lnTo>
                      <a:lnTo>
                        <a:pt x="423" y="22"/>
                      </a:lnTo>
                      <a:lnTo>
                        <a:pt x="435" y="29"/>
                      </a:lnTo>
                      <a:lnTo>
                        <a:pt x="446" y="36"/>
                      </a:lnTo>
                      <a:lnTo>
                        <a:pt x="454" y="46"/>
                      </a:lnTo>
                      <a:lnTo>
                        <a:pt x="464" y="55"/>
                      </a:lnTo>
                      <a:lnTo>
                        <a:pt x="470" y="61"/>
                      </a:lnTo>
                      <a:lnTo>
                        <a:pt x="476" y="68"/>
                      </a:lnTo>
                      <a:lnTo>
                        <a:pt x="482" y="73"/>
                      </a:lnTo>
                      <a:lnTo>
                        <a:pt x="486" y="77"/>
                      </a:lnTo>
                      <a:lnTo>
                        <a:pt x="488" y="80"/>
                      </a:lnTo>
                      <a:lnTo>
                        <a:pt x="488" y="82"/>
                      </a:lnTo>
                      <a:lnTo>
                        <a:pt x="484" y="90"/>
                      </a:lnTo>
                      <a:lnTo>
                        <a:pt x="480" y="99"/>
                      </a:lnTo>
                      <a:lnTo>
                        <a:pt x="476" y="102"/>
                      </a:lnTo>
                      <a:lnTo>
                        <a:pt x="472" y="107"/>
                      </a:lnTo>
                      <a:lnTo>
                        <a:pt x="468" y="112"/>
                      </a:lnTo>
                      <a:lnTo>
                        <a:pt x="464" y="119"/>
                      </a:lnTo>
                      <a:lnTo>
                        <a:pt x="462" y="122"/>
                      </a:lnTo>
                      <a:lnTo>
                        <a:pt x="460" y="126"/>
                      </a:lnTo>
                      <a:lnTo>
                        <a:pt x="458" y="131"/>
                      </a:lnTo>
                      <a:lnTo>
                        <a:pt x="456" y="138"/>
                      </a:lnTo>
                      <a:lnTo>
                        <a:pt x="454" y="146"/>
                      </a:lnTo>
                      <a:lnTo>
                        <a:pt x="452" y="155"/>
                      </a:lnTo>
                      <a:lnTo>
                        <a:pt x="450" y="165"/>
                      </a:lnTo>
                      <a:lnTo>
                        <a:pt x="450" y="175"/>
                      </a:lnTo>
                      <a:lnTo>
                        <a:pt x="448" y="187"/>
                      </a:lnTo>
                      <a:lnTo>
                        <a:pt x="448" y="201"/>
                      </a:lnTo>
                      <a:lnTo>
                        <a:pt x="446" y="214"/>
                      </a:lnTo>
                      <a:lnTo>
                        <a:pt x="446" y="229"/>
                      </a:lnTo>
                      <a:lnTo>
                        <a:pt x="446" y="246"/>
                      </a:lnTo>
                      <a:lnTo>
                        <a:pt x="446" y="263"/>
                      </a:lnTo>
                      <a:lnTo>
                        <a:pt x="446" y="282"/>
                      </a:lnTo>
                      <a:lnTo>
                        <a:pt x="446" y="302"/>
                      </a:lnTo>
                      <a:lnTo>
                        <a:pt x="446" y="323"/>
                      </a:lnTo>
                      <a:lnTo>
                        <a:pt x="446" y="343"/>
                      </a:lnTo>
                      <a:lnTo>
                        <a:pt x="446" y="362"/>
                      </a:lnTo>
                      <a:lnTo>
                        <a:pt x="445" y="381"/>
                      </a:lnTo>
                      <a:lnTo>
                        <a:pt x="445" y="399"/>
                      </a:lnTo>
                      <a:lnTo>
                        <a:pt x="445" y="416"/>
                      </a:lnTo>
                      <a:lnTo>
                        <a:pt x="445" y="433"/>
                      </a:lnTo>
                      <a:lnTo>
                        <a:pt x="445" y="450"/>
                      </a:lnTo>
                      <a:lnTo>
                        <a:pt x="445" y="465"/>
                      </a:lnTo>
                      <a:lnTo>
                        <a:pt x="445" y="481"/>
                      </a:lnTo>
                      <a:lnTo>
                        <a:pt x="445" y="494"/>
                      </a:lnTo>
                      <a:lnTo>
                        <a:pt x="445" y="508"/>
                      </a:lnTo>
                      <a:lnTo>
                        <a:pt x="443" y="521"/>
                      </a:lnTo>
                      <a:lnTo>
                        <a:pt x="443" y="533"/>
                      </a:lnTo>
                      <a:lnTo>
                        <a:pt x="443" y="545"/>
                      </a:lnTo>
                      <a:lnTo>
                        <a:pt x="441" y="557"/>
                      </a:lnTo>
                      <a:lnTo>
                        <a:pt x="441" y="567"/>
                      </a:lnTo>
                      <a:lnTo>
                        <a:pt x="439" y="576"/>
                      </a:lnTo>
                      <a:lnTo>
                        <a:pt x="439" y="586"/>
                      </a:lnTo>
                      <a:lnTo>
                        <a:pt x="437" y="594"/>
                      </a:lnTo>
                      <a:lnTo>
                        <a:pt x="437" y="601"/>
                      </a:lnTo>
                      <a:lnTo>
                        <a:pt x="435" y="608"/>
                      </a:lnTo>
                      <a:lnTo>
                        <a:pt x="435" y="615"/>
                      </a:lnTo>
                      <a:lnTo>
                        <a:pt x="433" y="622"/>
                      </a:lnTo>
                      <a:lnTo>
                        <a:pt x="433" y="627"/>
                      </a:lnTo>
                      <a:lnTo>
                        <a:pt x="431" y="630"/>
                      </a:lnTo>
                      <a:lnTo>
                        <a:pt x="429" y="634"/>
                      </a:lnTo>
                      <a:lnTo>
                        <a:pt x="429" y="637"/>
                      </a:lnTo>
                      <a:lnTo>
                        <a:pt x="427" y="640"/>
                      </a:lnTo>
                      <a:lnTo>
                        <a:pt x="425" y="642"/>
                      </a:lnTo>
                      <a:lnTo>
                        <a:pt x="425" y="642"/>
                      </a:lnTo>
                      <a:lnTo>
                        <a:pt x="423" y="644"/>
                      </a:lnTo>
                      <a:lnTo>
                        <a:pt x="419" y="644"/>
                      </a:lnTo>
                      <a:lnTo>
                        <a:pt x="417" y="642"/>
                      </a:lnTo>
                      <a:lnTo>
                        <a:pt x="415" y="640"/>
                      </a:lnTo>
                      <a:lnTo>
                        <a:pt x="413" y="639"/>
                      </a:lnTo>
                      <a:lnTo>
                        <a:pt x="409" y="637"/>
                      </a:lnTo>
                      <a:lnTo>
                        <a:pt x="407" y="635"/>
                      </a:lnTo>
                      <a:lnTo>
                        <a:pt x="405" y="632"/>
                      </a:lnTo>
                      <a:lnTo>
                        <a:pt x="403" y="628"/>
                      </a:lnTo>
                      <a:lnTo>
                        <a:pt x="400" y="620"/>
                      </a:lnTo>
                      <a:lnTo>
                        <a:pt x="396" y="611"/>
                      </a:lnTo>
                      <a:lnTo>
                        <a:pt x="390" y="600"/>
                      </a:lnTo>
                      <a:lnTo>
                        <a:pt x="386" y="588"/>
                      </a:lnTo>
                      <a:lnTo>
                        <a:pt x="380" y="574"/>
                      </a:lnTo>
                      <a:lnTo>
                        <a:pt x="376" y="564"/>
                      </a:lnTo>
                      <a:lnTo>
                        <a:pt x="374" y="554"/>
                      </a:lnTo>
                      <a:lnTo>
                        <a:pt x="370" y="545"/>
                      </a:lnTo>
                      <a:lnTo>
                        <a:pt x="368" y="538"/>
                      </a:lnTo>
                      <a:lnTo>
                        <a:pt x="368" y="533"/>
                      </a:lnTo>
                      <a:lnTo>
                        <a:pt x="366" y="528"/>
                      </a:lnTo>
                      <a:lnTo>
                        <a:pt x="366" y="527"/>
                      </a:lnTo>
                      <a:lnTo>
                        <a:pt x="366" y="525"/>
                      </a:lnTo>
                      <a:lnTo>
                        <a:pt x="366" y="523"/>
                      </a:lnTo>
                      <a:lnTo>
                        <a:pt x="366" y="520"/>
                      </a:lnTo>
                      <a:lnTo>
                        <a:pt x="368" y="518"/>
                      </a:lnTo>
                      <a:lnTo>
                        <a:pt x="368" y="513"/>
                      </a:lnTo>
                      <a:lnTo>
                        <a:pt x="368" y="510"/>
                      </a:lnTo>
                      <a:lnTo>
                        <a:pt x="368" y="504"/>
                      </a:lnTo>
                      <a:lnTo>
                        <a:pt x="370" y="499"/>
                      </a:lnTo>
                      <a:lnTo>
                        <a:pt x="370" y="493"/>
                      </a:lnTo>
                      <a:lnTo>
                        <a:pt x="370" y="486"/>
                      </a:lnTo>
                      <a:lnTo>
                        <a:pt x="372" y="479"/>
                      </a:lnTo>
                      <a:lnTo>
                        <a:pt x="372" y="471"/>
                      </a:lnTo>
                      <a:lnTo>
                        <a:pt x="374" y="464"/>
                      </a:lnTo>
                      <a:lnTo>
                        <a:pt x="374" y="454"/>
                      </a:lnTo>
                      <a:lnTo>
                        <a:pt x="374" y="445"/>
                      </a:lnTo>
                      <a:lnTo>
                        <a:pt x="376" y="435"/>
                      </a:lnTo>
                      <a:lnTo>
                        <a:pt x="378" y="413"/>
                      </a:lnTo>
                      <a:lnTo>
                        <a:pt x="380" y="389"/>
                      </a:lnTo>
                      <a:lnTo>
                        <a:pt x="380" y="365"/>
                      </a:lnTo>
                      <a:lnTo>
                        <a:pt x="382" y="338"/>
                      </a:lnTo>
                      <a:lnTo>
                        <a:pt x="384" y="311"/>
                      </a:lnTo>
                      <a:lnTo>
                        <a:pt x="384" y="282"/>
                      </a:lnTo>
                      <a:lnTo>
                        <a:pt x="386" y="252"/>
                      </a:lnTo>
                      <a:lnTo>
                        <a:pt x="386" y="221"/>
                      </a:lnTo>
                      <a:lnTo>
                        <a:pt x="386" y="204"/>
                      </a:lnTo>
                      <a:lnTo>
                        <a:pt x="386" y="190"/>
                      </a:lnTo>
                      <a:lnTo>
                        <a:pt x="384" y="175"/>
                      </a:lnTo>
                      <a:lnTo>
                        <a:pt x="384" y="163"/>
                      </a:lnTo>
                      <a:lnTo>
                        <a:pt x="384" y="151"/>
                      </a:lnTo>
                      <a:lnTo>
                        <a:pt x="384" y="139"/>
                      </a:lnTo>
                      <a:lnTo>
                        <a:pt x="382" y="129"/>
                      </a:lnTo>
                      <a:lnTo>
                        <a:pt x="382" y="121"/>
                      </a:lnTo>
                      <a:lnTo>
                        <a:pt x="380" y="112"/>
                      </a:lnTo>
                      <a:lnTo>
                        <a:pt x="378" y="105"/>
                      </a:lnTo>
                      <a:lnTo>
                        <a:pt x="378" y="99"/>
                      </a:lnTo>
                      <a:lnTo>
                        <a:pt x="376" y="94"/>
                      </a:lnTo>
                      <a:lnTo>
                        <a:pt x="374" y="90"/>
                      </a:lnTo>
                      <a:lnTo>
                        <a:pt x="372" y="87"/>
                      </a:lnTo>
                      <a:lnTo>
                        <a:pt x="368" y="83"/>
                      </a:lnTo>
                      <a:lnTo>
                        <a:pt x="366" y="82"/>
                      </a:lnTo>
                      <a:lnTo>
                        <a:pt x="360" y="80"/>
                      </a:lnTo>
                      <a:lnTo>
                        <a:pt x="355" y="80"/>
                      </a:lnTo>
                      <a:lnTo>
                        <a:pt x="349" y="78"/>
                      </a:lnTo>
                      <a:lnTo>
                        <a:pt x="341" y="78"/>
                      </a:lnTo>
                      <a:lnTo>
                        <a:pt x="333" y="78"/>
                      </a:lnTo>
                      <a:lnTo>
                        <a:pt x="325" y="80"/>
                      </a:lnTo>
                      <a:lnTo>
                        <a:pt x="315" y="80"/>
                      </a:lnTo>
                      <a:lnTo>
                        <a:pt x="306" y="82"/>
                      </a:lnTo>
                      <a:lnTo>
                        <a:pt x="294" y="85"/>
                      </a:lnTo>
                      <a:lnTo>
                        <a:pt x="280" y="87"/>
                      </a:lnTo>
                      <a:lnTo>
                        <a:pt x="265" y="90"/>
                      </a:lnTo>
                      <a:lnTo>
                        <a:pt x="249" y="94"/>
                      </a:lnTo>
                      <a:lnTo>
                        <a:pt x="233" y="99"/>
                      </a:lnTo>
                      <a:lnTo>
                        <a:pt x="216" y="102"/>
                      </a:lnTo>
                      <a:lnTo>
                        <a:pt x="196" y="107"/>
                      </a:lnTo>
                      <a:lnTo>
                        <a:pt x="176" y="114"/>
                      </a:lnTo>
                      <a:lnTo>
                        <a:pt x="176" y="114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7" name="组合 106"/>
            <p:cNvGrpSpPr/>
            <p:nvPr/>
          </p:nvGrpSpPr>
          <p:grpSpPr>
            <a:xfrm>
              <a:off x="2052789" y="4079225"/>
              <a:ext cx="450807" cy="453063"/>
              <a:chOff x="2481908" y="3585937"/>
              <a:chExt cx="450807" cy="453063"/>
            </a:xfrm>
          </p:grpSpPr>
          <p:pic>
            <p:nvPicPr>
              <p:cNvPr id="108" name="图片 10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81908" y="3585937"/>
                <a:ext cx="450807" cy="453063"/>
              </a:xfrm>
              <a:prstGeom prst="rect">
                <a:avLst/>
              </a:prstGeom>
            </p:spPr>
          </p:pic>
          <p:sp>
            <p:nvSpPr>
              <p:cNvPr id="109" name="Freeform 88"/>
              <p:cNvSpPr/>
              <p:nvPr/>
            </p:nvSpPr>
            <p:spPr bwMode="auto">
              <a:xfrm>
                <a:off x="2621460" y="3678531"/>
                <a:ext cx="25371" cy="166975"/>
              </a:xfrm>
              <a:custGeom>
                <a:avLst/>
                <a:gdLst>
                  <a:gd name="T0" fmla="*/ 18 w 87"/>
                  <a:gd name="T1" fmla="*/ 0 h 568"/>
                  <a:gd name="T2" fmla="*/ 32 w 87"/>
                  <a:gd name="T3" fmla="*/ 2 h 568"/>
                  <a:gd name="T4" fmla="*/ 49 w 87"/>
                  <a:gd name="T5" fmla="*/ 7 h 568"/>
                  <a:gd name="T6" fmla="*/ 73 w 87"/>
                  <a:gd name="T7" fmla="*/ 16 h 568"/>
                  <a:gd name="T8" fmla="*/ 87 w 87"/>
                  <a:gd name="T9" fmla="*/ 45 h 568"/>
                  <a:gd name="T10" fmla="*/ 87 w 87"/>
                  <a:gd name="T11" fmla="*/ 87 h 568"/>
                  <a:gd name="T12" fmla="*/ 85 w 87"/>
                  <a:gd name="T13" fmla="*/ 128 h 568"/>
                  <a:gd name="T14" fmla="*/ 85 w 87"/>
                  <a:gd name="T15" fmla="*/ 165 h 568"/>
                  <a:gd name="T16" fmla="*/ 85 w 87"/>
                  <a:gd name="T17" fmla="*/ 202 h 568"/>
                  <a:gd name="T18" fmla="*/ 85 w 87"/>
                  <a:gd name="T19" fmla="*/ 236 h 568"/>
                  <a:gd name="T20" fmla="*/ 85 w 87"/>
                  <a:gd name="T21" fmla="*/ 269 h 568"/>
                  <a:gd name="T22" fmla="*/ 83 w 87"/>
                  <a:gd name="T23" fmla="*/ 299 h 568"/>
                  <a:gd name="T24" fmla="*/ 83 w 87"/>
                  <a:gd name="T25" fmla="*/ 326 h 568"/>
                  <a:gd name="T26" fmla="*/ 83 w 87"/>
                  <a:gd name="T27" fmla="*/ 352 h 568"/>
                  <a:gd name="T28" fmla="*/ 81 w 87"/>
                  <a:gd name="T29" fmla="*/ 376 h 568"/>
                  <a:gd name="T30" fmla="*/ 81 w 87"/>
                  <a:gd name="T31" fmla="*/ 398 h 568"/>
                  <a:gd name="T32" fmla="*/ 79 w 87"/>
                  <a:gd name="T33" fmla="*/ 418 h 568"/>
                  <a:gd name="T34" fmla="*/ 79 w 87"/>
                  <a:gd name="T35" fmla="*/ 435 h 568"/>
                  <a:gd name="T36" fmla="*/ 79 w 87"/>
                  <a:gd name="T37" fmla="*/ 450 h 568"/>
                  <a:gd name="T38" fmla="*/ 77 w 87"/>
                  <a:gd name="T39" fmla="*/ 464 h 568"/>
                  <a:gd name="T40" fmla="*/ 75 w 87"/>
                  <a:gd name="T41" fmla="*/ 483 h 568"/>
                  <a:gd name="T42" fmla="*/ 71 w 87"/>
                  <a:gd name="T43" fmla="*/ 503 h 568"/>
                  <a:gd name="T44" fmla="*/ 69 w 87"/>
                  <a:gd name="T45" fmla="*/ 522 h 568"/>
                  <a:gd name="T46" fmla="*/ 65 w 87"/>
                  <a:gd name="T47" fmla="*/ 537 h 568"/>
                  <a:gd name="T48" fmla="*/ 61 w 87"/>
                  <a:gd name="T49" fmla="*/ 549 h 568"/>
                  <a:gd name="T50" fmla="*/ 59 w 87"/>
                  <a:gd name="T51" fmla="*/ 557 h 568"/>
                  <a:gd name="T52" fmla="*/ 57 w 87"/>
                  <a:gd name="T53" fmla="*/ 564 h 568"/>
                  <a:gd name="T54" fmla="*/ 53 w 87"/>
                  <a:gd name="T55" fmla="*/ 566 h 568"/>
                  <a:gd name="T56" fmla="*/ 49 w 87"/>
                  <a:gd name="T57" fmla="*/ 566 h 568"/>
                  <a:gd name="T58" fmla="*/ 43 w 87"/>
                  <a:gd name="T59" fmla="*/ 562 h 568"/>
                  <a:gd name="T60" fmla="*/ 36 w 87"/>
                  <a:gd name="T61" fmla="*/ 554 h 568"/>
                  <a:gd name="T62" fmla="*/ 30 w 87"/>
                  <a:gd name="T63" fmla="*/ 540 h 568"/>
                  <a:gd name="T64" fmla="*/ 22 w 87"/>
                  <a:gd name="T65" fmla="*/ 522 h 568"/>
                  <a:gd name="T66" fmla="*/ 16 w 87"/>
                  <a:gd name="T67" fmla="*/ 506 h 568"/>
                  <a:gd name="T68" fmla="*/ 14 w 87"/>
                  <a:gd name="T69" fmla="*/ 493 h 568"/>
                  <a:gd name="T70" fmla="*/ 12 w 87"/>
                  <a:gd name="T71" fmla="*/ 476 h 568"/>
                  <a:gd name="T72" fmla="*/ 10 w 87"/>
                  <a:gd name="T73" fmla="*/ 462 h 568"/>
                  <a:gd name="T74" fmla="*/ 10 w 87"/>
                  <a:gd name="T75" fmla="*/ 444 h 568"/>
                  <a:gd name="T76" fmla="*/ 12 w 87"/>
                  <a:gd name="T77" fmla="*/ 422 h 568"/>
                  <a:gd name="T78" fmla="*/ 16 w 87"/>
                  <a:gd name="T79" fmla="*/ 394 h 568"/>
                  <a:gd name="T80" fmla="*/ 18 w 87"/>
                  <a:gd name="T81" fmla="*/ 379 h 568"/>
                  <a:gd name="T82" fmla="*/ 20 w 87"/>
                  <a:gd name="T83" fmla="*/ 364 h 568"/>
                  <a:gd name="T84" fmla="*/ 22 w 87"/>
                  <a:gd name="T85" fmla="*/ 326 h 568"/>
                  <a:gd name="T86" fmla="*/ 24 w 87"/>
                  <a:gd name="T87" fmla="*/ 284 h 568"/>
                  <a:gd name="T88" fmla="*/ 26 w 87"/>
                  <a:gd name="T89" fmla="*/ 236 h 568"/>
                  <a:gd name="T90" fmla="*/ 24 w 87"/>
                  <a:gd name="T91" fmla="*/ 187 h 568"/>
                  <a:gd name="T92" fmla="*/ 22 w 87"/>
                  <a:gd name="T93" fmla="*/ 145 h 568"/>
                  <a:gd name="T94" fmla="*/ 18 w 87"/>
                  <a:gd name="T95" fmla="*/ 104 h 568"/>
                  <a:gd name="T96" fmla="*/ 12 w 87"/>
                  <a:gd name="T97" fmla="*/ 68 h 568"/>
                  <a:gd name="T98" fmla="*/ 6 w 87"/>
                  <a:gd name="T99" fmla="*/ 53 h 568"/>
                  <a:gd name="T100" fmla="*/ 4 w 87"/>
                  <a:gd name="T101" fmla="*/ 41 h 568"/>
                  <a:gd name="T102" fmla="*/ 2 w 87"/>
                  <a:gd name="T103" fmla="*/ 29 h 568"/>
                  <a:gd name="T104" fmla="*/ 0 w 87"/>
                  <a:gd name="T105" fmla="*/ 21 h 568"/>
                  <a:gd name="T106" fmla="*/ 4 w 87"/>
                  <a:gd name="T107" fmla="*/ 7 h 568"/>
                  <a:gd name="T108" fmla="*/ 12 w 87"/>
                  <a:gd name="T109" fmla="*/ 2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" h="568">
                    <a:moveTo>
                      <a:pt x="12" y="2"/>
                    </a:moveTo>
                    <a:lnTo>
                      <a:pt x="18" y="0"/>
                    </a:lnTo>
                    <a:lnTo>
                      <a:pt x="24" y="0"/>
                    </a:lnTo>
                    <a:lnTo>
                      <a:pt x="32" y="2"/>
                    </a:lnTo>
                    <a:lnTo>
                      <a:pt x="40" y="4"/>
                    </a:lnTo>
                    <a:lnTo>
                      <a:pt x="49" y="7"/>
                    </a:lnTo>
                    <a:lnTo>
                      <a:pt x="61" y="11"/>
                    </a:lnTo>
                    <a:lnTo>
                      <a:pt x="73" y="16"/>
                    </a:lnTo>
                    <a:lnTo>
                      <a:pt x="87" y="23"/>
                    </a:lnTo>
                    <a:lnTo>
                      <a:pt x="87" y="45"/>
                    </a:lnTo>
                    <a:lnTo>
                      <a:pt x="87" y="65"/>
                    </a:lnTo>
                    <a:lnTo>
                      <a:pt x="87" y="87"/>
                    </a:lnTo>
                    <a:lnTo>
                      <a:pt x="87" y="107"/>
                    </a:lnTo>
                    <a:lnTo>
                      <a:pt x="85" y="128"/>
                    </a:lnTo>
                    <a:lnTo>
                      <a:pt x="85" y="146"/>
                    </a:lnTo>
                    <a:lnTo>
                      <a:pt x="85" y="165"/>
                    </a:lnTo>
                    <a:lnTo>
                      <a:pt x="85" y="184"/>
                    </a:lnTo>
                    <a:lnTo>
                      <a:pt x="85" y="202"/>
                    </a:lnTo>
                    <a:lnTo>
                      <a:pt x="85" y="219"/>
                    </a:lnTo>
                    <a:lnTo>
                      <a:pt x="85" y="236"/>
                    </a:lnTo>
                    <a:lnTo>
                      <a:pt x="85" y="253"/>
                    </a:lnTo>
                    <a:lnTo>
                      <a:pt x="85" y="269"/>
                    </a:lnTo>
                    <a:lnTo>
                      <a:pt x="83" y="284"/>
                    </a:lnTo>
                    <a:lnTo>
                      <a:pt x="83" y="299"/>
                    </a:lnTo>
                    <a:lnTo>
                      <a:pt x="83" y="313"/>
                    </a:lnTo>
                    <a:lnTo>
                      <a:pt x="83" y="326"/>
                    </a:lnTo>
                    <a:lnTo>
                      <a:pt x="83" y="340"/>
                    </a:lnTo>
                    <a:lnTo>
                      <a:pt x="83" y="352"/>
                    </a:lnTo>
                    <a:lnTo>
                      <a:pt x="81" y="364"/>
                    </a:lnTo>
                    <a:lnTo>
                      <a:pt x="81" y="376"/>
                    </a:lnTo>
                    <a:lnTo>
                      <a:pt x="81" y="388"/>
                    </a:lnTo>
                    <a:lnTo>
                      <a:pt x="81" y="398"/>
                    </a:lnTo>
                    <a:lnTo>
                      <a:pt x="81" y="408"/>
                    </a:lnTo>
                    <a:lnTo>
                      <a:pt x="79" y="418"/>
                    </a:lnTo>
                    <a:lnTo>
                      <a:pt x="79" y="427"/>
                    </a:lnTo>
                    <a:lnTo>
                      <a:pt x="79" y="435"/>
                    </a:lnTo>
                    <a:lnTo>
                      <a:pt x="79" y="444"/>
                    </a:lnTo>
                    <a:lnTo>
                      <a:pt x="79" y="450"/>
                    </a:lnTo>
                    <a:lnTo>
                      <a:pt x="77" y="457"/>
                    </a:lnTo>
                    <a:lnTo>
                      <a:pt x="77" y="464"/>
                    </a:lnTo>
                    <a:lnTo>
                      <a:pt x="77" y="471"/>
                    </a:lnTo>
                    <a:lnTo>
                      <a:pt x="75" y="483"/>
                    </a:lnTo>
                    <a:lnTo>
                      <a:pt x="73" y="493"/>
                    </a:lnTo>
                    <a:lnTo>
                      <a:pt x="71" y="503"/>
                    </a:lnTo>
                    <a:lnTo>
                      <a:pt x="69" y="513"/>
                    </a:lnTo>
                    <a:lnTo>
                      <a:pt x="69" y="522"/>
                    </a:lnTo>
                    <a:lnTo>
                      <a:pt x="67" y="530"/>
                    </a:lnTo>
                    <a:lnTo>
                      <a:pt x="65" y="537"/>
                    </a:lnTo>
                    <a:lnTo>
                      <a:pt x="63" y="544"/>
                    </a:lnTo>
                    <a:lnTo>
                      <a:pt x="61" y="549"/>
                    </a:lnTo>
                    <a:lnTo>
                      <a:pt x="61" y="554"/>
                    </a:lnTo>
                    <a:lnTo>
                      <a:pt x="59" y="557"/>
                    </a:lnTo>
                    <a:lnTo>
                      <a:pt x="57" y="561"/>
                    </a:lnTo>
                    <a:lnTo>
                      <a:pt x="57" y="564"/>
                    </a:lnTo>
                    <a:lnTo>
                      <a:pt x="55" y="566"/>
                    </a:lnTo>
                    <a:lnTo>
                      <a:pt x="53" y="566"/>
                    </a:lnTo>
                    <a:lnTo>
                      <a:pt x="53" y="568"/>
                    </a:lnTo>
                    <a:lnTo>
                      <a:pt x="49" y="566"/>
                    </a:lnTo>
                    <a:lnTo>
                      <a:pt x="45" y="564"/>
                    </a:lnTo>
                    <a:lnTo>
                      <a:pt x="43" y="562"/>
                    </a:lnTo>
                    <a:lnTo>
                      <a:pt x="40" y="559"/>
                    </a:lnTo>
                    <a:lnTo>
                      <a:pt x="36" y="554"/>
                    </a:lnTo>
                    <a:lnTo>
                      <a:pt x="32" y="547"/>
                    </a:lnTo>
                    <a:lnTo>
                      <a:pt x="30" y="540"/>
                    </a:lnTo>
                    <a:lnTo>
                      <a:pt x="26" y="532"/>
                    </a:lnTo>
                    <a:lnTo>
                      <a:pt x="22" y="522"/>
                    </a:lnTo>
                    <a:lnTo>
                      <a:pt x="20" y="513"/>
                    </a:lnTo>
                    <a:lnTo>
                      <a:pt x="16" y="506"/>
                    </a:lnTo>
                    <a:lnTo>
                      <a:pt x="14" y="500"/>
                    </a:lnTo>
                    <a:lnTo>
                      <a:pt x="14" y="493"/>
                    </a:lnTo>
                    <a:lnTo>
                      <a:pt x="12" y="486"/>
                    </a:lnTo>
                    <a:lnTo>
                      <a:pt x="12" y="476"/>
                    </a:lnTo>
                    <a:lnTo>
                      <a:pt x="10" y="469"/>
                    </a:lnTo>
                    <a:lnTo>
                      <a:pt x="10" y="462"/>
                    </a:lnTo>
                    <a:lnTo>
                      <a:pt x="10" y="454"/>
                    </a:lnTo>
                    <a:lnTo>
                      <a:pt x="10" y="444"/>
                    </a:lnTo>
                    <a:lnTo>
                      <a:pt x="12" y="433"/>
                    </a:lnTo>
                    <a:lnTo>
                      <a:pt x="12" y="422"/>
                    </a:lnTo>
                    <a:lnTo>
                      <a:pt x="14" y="408"/>
                    </a:lnTo>
                    <a:lnTo>
                      <a:pt x="16" y="394"/>
                    </a:lnTo>
                    <a:lnTo>
                      <a:pt x="16" y="386"/>
                    </a:lnTo>
                    <a:lnTo>
                      <a:pt x="18" y="379"/>
                    </a:lnTo>
                    <a:lnTo>
                      <a:pt x="18" y="371"/>
                    </a:lnTo>
                    <a:lnTo>
                      <a:pt x="20" y="364"/>
                    </a:lnTo>
                    <a:lnTo>
                      <a:pt x="22" y="345"/>
                    </a:lnTo>
                    <a:lnTo>
                      <a:pt x="22" y="326"/>
                    </a:lnTo>
                    <a:lnTo>
                      <a:pt x="24" y="306"/>
                    </a:lnTo>
                    <a:lnTo>
                      <a:pt x="24" y="284"/>
                    </a:lnTo>
                    <a:lnTo>
                      <a:pt x="26" y="260"/>
                    </a:lnTo>
                    <a:lnTo>
                      <a:pt x="26" y="236"/>
                    </a:lnTo>
                    <a:lnTo>
                      <a:pt x="26" y="211"/>
                    </a:lnTo>
                    <a:lnTo>
                      <a:pt x="24" y="187"/>
                    </a:lnTo>
                    <a:lnTo>
                      <a:pt x="24" y="165"/>
                    </a:lnTo>
                    <a:lnTo>
                      <a:pt x="22" y="145"/>
                    </a:lnTo>
                    <a:lnTo>
                      <a:pt x="20" y="123"/>
                    </a:lnTo>
                    <a:lnTo>
                      <a:pt x="18" y="104"/>
                    </a:lnTo>
                    <a:lnTo>
                      <a:pt x="14" y="85"/>
                    </a:lnTo>
                    <a:lnTo>
                      <a:pt x="12" y="68"/>
                    </a:lnTo>
                    <a:lnTo>
                      <a:pt x="8" y="60"/>
                    </a:lnTo>
                    <a:lnTo>
                      <a:pt x="6" y="53"/>
                    </a:lnTo>
                    <a:lnTo>
                      <a:pt x="4" y="46"/>
                    </a:lnTo>
                    <a:lnTo>
                      <a:pt x="4" y="41"/>
                    </a:lnTo>
                    <a:lnTo>
                      <a:pt x="2" y="34"/>
                    </a:lnTo>
                    <a:lnTo>
                      <a:pt x="2" y="29"/>
                    </a:lnTo>
                    <a:lnTo>
                      <a:pt x="0" y="26"/>
                    </a:lnTo>
                    <a:lnTo>
                      <a:pt x="0" y="21"/>
                    </a:lnTo>
                    <a:lnTo>
                      <a:pt x="2" y="14"/>
                    </a:lnTo>
                    <a:lnTo>
                      <a:pt x="4" y="7"/>
                    </a:lnTo>
                    <a:lnTo>
                      <a:pt x="6" y="4"/>
                    </a:lnTo>
                    <a:lnTo>
                      <a:pt x="12" y="2"/>
                    </a:lnTo>
                    <a:lnTo>
                      <a:pt x="12" y="2"/>
                    </a:lnTo>
                  </a:path>
                </a:pathLst>
              </a:custGeom>
              <a:solidFill>
                <a:srgbClr val="FF0000"/>
              </a:solidFill>
              <a:ln w="9525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26" name="任意多边形 125"/>
          <p:cNvSpPr/>
          <p:nvPr/>
        </p:nvSpPr>
        <p:spPr>
          <a:xfrm>
            <a:off x="2451579" y="2070100"/>
            <a:ext cx="152338" cy="814894"/>
          </a:xfrm>
          <a:custGeom>
            <a:avLst/>
            <a:gdLst>
              <a:gd name="connsiteX0" fmla="*/ 81372 w 152338"/>
              <a:gd name="connsiteY0" fmla="*/ 0 h 814894"/>
              <a:gd name="connsiteX1" fmla="*/ 138942 w 152338"/>
              <a:gd name="connsiteY1" fmla="*/ 20819 h 814894"/>
              <a:gd name="connsiteX2" fmla="*/ 152338 w 152338"/>
              <a:gd name="connsiteY2" fmla="*/ 28679 h 814894"/>
              <a:gd name="connsiteX3" fmla="*/ 150856 w 152338"/>
              <a:gd name="connsiteY3" fmla="*/ 30525 h 814894"/>
              <a:gd name="connsiteX4" fmla="*/ 144940 w 152338"/>
              <a:gd name="connsiteY4" fmla="*/ 40845 h 814894"/>
              <a:gd name="connsiteX5" fmla="*/ 141982 w 152338"/>
              <a:gd name="connsiteY5" fmla="*/ 45268 h 814894"/>
              <a:gd name="connsiteX6" fmla="*/ 139024 w 152338"/>
              <a:gd name="connsiteY6" fmla="*/ 51166 h 814894"/>
              <a:gd name="connsiteX7" fmla="*/ 136066 w 152338"/>
              <a:gd name="connsiteY7" fmla="*/ 58538 h 814894"/>
              <a:gd name="connsiteX8" fmla="*/ 133108 w 152338"/>
              <a:gd name="connsiteY8" fmla="*/ 68858 h 814894"/>
              <a:gd name="connsiteX9" fmla="*/ 130150 w 152338"/>
              <a:gd name="connsiteY9" fmla="*/ 80653 h 814894"/>
              <a:gd name="connsiteX10" fmla="*/ 127192 w 152338"/>
              <a:gd name="connsiteY10" fmla="*/ 93923 h 814894"/>
              <a:gd name="connsiteX11" fmla="*/ 124234 w 152338"/>
              <a:gd name="connsiteY11" fmla="*/ 108667 h 814894"/>
              <a:gd name="connsiteX12" fmla="*/ 124234 w 152338"/>
              <a:gd name="connsiteY12" fmla="*/ 123410 h 814894"/>
              <a:gd name="connsiteX13" fmla="*/ 121276 w 152338"/>
              <a:gd name="connsiteY13" fmla="*/ 141103 h 814894"/>
              <a:gd name="connsiteX14" fmla="*/ 121276 w 152338"/>
              <a:gd name="connsiteY14" fmla="*/ 161744 h 814894"/>
              <a:gd name="connsiteX15" fmla="*/ 118318 w 152338"/>
              <a:gd name="connsiteY15" fmla="*/ 180911 h 814894"/>
              <a:gd name="connsiteX16" fmla="*/ 118318 w 152338"/>
              <a:gd name="connsiteY16" fmla="*/ 203027 h 814894"/>
              <a:gd name="connsiteX17" fmla="*/ 118318 w 152338"/>
              <a:gd name="connsiteY17" fmla="*/ 228091 h 814894"/>
              <a:gd name="connsiteX18" fmla="*/ 118318 w 152338"/>
              <a:gd name="connsiteY18" fmla="*/ 253156 h 814894"/>
              <a:gd name="connsiteX19" fmla="*/ 118318 w 152338"/>
              <a:gd name="connsiteY19" fmla="*/ 281169 h 814894"/>
              <a:gd name="connsiteX20" fmla="*/ 118318 w 152338"/>
              <a:gd name="connsiteY20" fmla="*/ 310657 h 814894"/>
              <a:gd name="connsiteX21" fmla="*/ 118318 w 152338"/>
              <a:gd name="connsiteY21" fmla="*/ 341619 h 814894"/>
              <a:gd name="connsiteX22" fmla="*/ 118318 w 152338"/>
              <a:gd name="connsiteY22" fmla="*/ 371106 h 814894"/>
              <a:gd name="connsiteX23" fmla="*/ 118318 w 152338"/>
              <a:gd name="connsiteY23" fmla="*/ 399119 h 814894"/>
              <a:gd name="connsiteX24" fmla="*/ 116839 w 152338"/>
              <a:gd name="connsiteY24" fmla="*/ 427133 h 814894"/>
              <a:gd name="connsiteX25" fmla="*/ 116839 w 152338"/>
              <a:gd name="connsiteY25" fmla="*/ 453671 h 814894"/>
              <a:gd name="connsiteX26" fmla="*/ 116839 w 152338"/>
              <a:gd name="connsiteY26" fmla="*/ 478736 h 814894"/>
              <a:gd name="connsiteX27" fmla="*/ 116839 w 152338"/>
              <a:gd name="connsiteY27" fmla="*/ 503800 h 814894"/>
              <a:gd name="connsiteX28" fmla="*/ 116839 w 152338"/>
              <a:gd name="connsiteY28" fmla="*/ 528865 h 814894"/>
              <a:gd name="connsiteX29" fmla="*/ 116839 w 152338"/>
              <a:gd name="connsiteY29" fmla="*/ 550980 h 814894"/>
              <a:gd name="connsiteX30" fmla="*/ 116839 w 152338"/>
              <a:gd name="connsiteY30" fmla="*/ 574570 h 814894"/>
              <a:gd name="connsiteX31" fmla="*/ 116839 w 152338"/>
              <a:gd name="connsiteY31" fmla="*/ 593737 h 814894"/>
              <a:gd name="connsiteX32" fmla="*/ 116839 w 152338"/>
              <a:gd name="connsiteY32" fmla="*/ 614379 h 814894"/>
              <a:gd name="connsiteX33" fmla="*/ 113881 w 152338"/>
              <a:gd name="connsiteY33" fmla="*/ 633546 h 814894"/>
              <a:gd name="connsiteX34" fmla="*/ 113881 w 152338"/>
              <a:gd name="connsiteY34" fmla="*/ 651238 h 814894"/>
              <a:gd name="connsiteX35" fmla="*/ 113881 w 152338"/>
              <a:gd name="connsiteY35" fmla="*/ 668931 h 814894"/>
              <a:gd name="connsiteX36" fmla="*/ 110923 w 152338"/>
              <a:gd name="connsiteY36" fmla="*/ 686623 h 814894"/>
              <a:gd name="connsiteX37" fmla="*/ 110923 w 152338"/>
              <a:gd name="connsiteY37" fmla="*/ 701367 h 814894"/>
              <a:gd name="connsiteX38" fmla="*/ 107965 w 152338"/>
              <a:gd name="connsiteY38" fmla="*/ 714636 h 814894"/>
              <a:gd name="connsiteX39" fmla="*/ 107965 w 152338"/>
              <a:gd name="connsiteY39" fmla="*/ 729380 h 814894"/>
              <a:gd name="connsiteX40" fmla="*/ 105008 w 152338"/>
              <a:gd name="connsiteY40" fmla="*/ 741175 h 814894"/>
              <a:gd name="connsiteX41" fmla="*/ 105008 w 152338"/>
              <a:gd name="connsiteY41" fmla="*/ 751496 h 814894"/>
              <a:gd name="connsiteX42" fmla="*/ 102050 w 152338"/>
              <a:gd name="connsiteY42" fmla="*/ 761817 h 814894"/>
              <a:gd name="connsiteX43" fmla="*/ 102050 w 152338"/>
              <a:gd name="connsiteY43" fmla="*/ 772137 h 814894"/>
              <a:gd name="connsiteX44" fmla="*/ 99092 w 152338"/>
              <a:gd name="connsiteY44" fmla="*/ 782458 h 814894"/>
              <a:gd name="connsiteX45" fmla="*/ 99092 w 152338"/>
              <a:gd name="connsiteY45" fmla="*/ 789830 h 814894"/>
              <a:gd name="connsiteX46" fmla="*/ 96134 w 152338"/>
              <a:gd name="connsiteY46" fmla="*/ 794253 h 814894"/>
              <a:gd name="connsiteX47" fmla="*/ 93176 w 152338"/>
              <a:gd name="connsiteY47" fmla="*/ 800150 h 814894"/>
              <a:gd name="connsiteX48" fmla="*/ 93176 w 152338"/>
              <a:gd name="connsiteY48" fmla="*/ 804574 h 814894"/>
              <a:gd name="connsiteX49" fmla="*/ 90218 w 152338"/>
              <a:gd name="connsiteY49" fmla="*/ 808997 h 814894"/>
              <a:gd name="connsiteX50" fmla="*/ 87260 w 152338"/>
              <a:gd name="connsiteY50" fmla="*/ 811945 h 814894"/>
              <a:gd name="connsiteX51" fmla="*/ 84302 w 152338"/>
              <a:gd name="connsiteY51" fmla="*/ 814894 h 814894"/>
              <a:gd name="connsiteX52" fmla="*/ 78386 w 152338"/>
              <a:gd name="connsiteY52" fmla="*/ 814894 h 814894"/>
              <a:gd name="connsiteX53" fmla="*/ 75428 w 152338"/>
              <a:gd name="connsiteY53" fmla="*/ 811945 h 814894"/>
              <a:gd name="connsiteX54" fmla="*/ 72470 w 152338"/>
              <a:gd name="connsiteY54" fmla="*/ 808997 h 814894"/>
              <a:gd name="connsiteX55" fmla="*/ 69512 w 152338"/>
              <a:gd name="connsiteY55" fmla="*/ 807522 h 814894"/>
              <a:gd name="connsiteX56" fmla="*/ 63596 w 152338"/>
              <a:gd name="connsiteY56" fmla="*/ 804574 h 814894"/>
              <a:gd name="connsiteX57" fmla="*/ 60638 w 152338"/>
              <a:gd name="connsiteY57" fmla="*/ 801625 h 814894"/>
              <a:gd name="connsiteX58" fmla="*/ 57680 w 152338"/>
              <a:gd name="connsiteY58" fmla="*/ 797202 h 814894"/>
              <a:gd name="connsiteX59" fmla="*/ 54722 w 152338"/>
              <a:gd name="connsiteY59" fmla="*/ 791304 h 814894"/>
              <a:gd name="connsiteX60" fmla="*/ 50286 w 152338"/>
              <a:gd name="connsiteY60" fmla="*/ 779509 h 814894"/>
              <a:gd name="connsiteX61" fmla="*/ 44370 w 152338"/>
              <a:gd name="connsiteY61" fmla="*/ 766240 h 814894"/>
              <a:gd name="connsiteX62" fmla="*/ 35496 w 152338"/>
              <a:gd name="connsiteY62" fmla="*/ 750021 h 814894"/>
              <a:gd name="connsiteX63" fmla="*/ 29580 w 152338"/>
              <a:gd name="connsiteY63" fmla="*/ 732329 h 814894"/>
              <a:gd name="connsiteX64" fmla="*/ 20706 w 152338"/>
              <a:gd name="connsiteY64" fmla="*/ 711688 h 814894"/>
              <a:gd name="connsiteX65" fmla="*/ 14790 w 152338"/>
              <a:gd name="connsiteY65" fmla="*/ 696944 h 814894"/>
              <a:gd name="connsiteX66" fmla="*/ 11832 w 152338"/>
              <a:gd name="connsiteY66" fmla="*/ 682200 h 814894"/>
              <a:gd name="connsiteX67" fmla="*/ 5916 w 152338"/>
              <a:gd name="connsiteY67" fmla="*/ 668931 h 814894"/>
              <a:gd name="connsiteX68" fmla="*/ 2958 w 152338"/>
              <a:gd name="connsiteY68" fmla="*/ 658610 h 814894"/>
              <a:gd name="connsiteX69" fmla="*/ 2958 w 152338"/>
              <a:gd name="connsiteY69" fmla="*/ 651238 h 814894"/>
              <a:gd name="connsiteX70" fmla="*/ 0 w 152338"/>
              <a:gd name="connsiteY70" fmla="*/ 643866 h 814894"/>
              <a:gd name="connsiteX71" fmla="*/ 0 w 152338"/>
              <a:gd name="connsiteY71" fmla="*/ 642392 h 814894"/>
              <a:gd name="connsiteX72" fmla="*/ 0 w 152338"/>
              <a:gd name="connsiteY72" fmla="*/ 639443 h 814894"/>
              <a:gd name="connsiteX73" fmla="*/ 0 w 152338"/>
              <a:gd name="connsiteY73" fmla="*/ 636494 h 814894"/>
              <a:gd name="connsiteX74" fmla="*/ 0 w 152338"/>
              <a:gd name="connsiteY74" fmla="*/ 632071 h 814894"/>
              <a:gd name="connsiteX75" fmla="*/ 2958 w 152338"/>
              <a:gd name="connsiteY75" fmla="*/ 629122 h 814894"/>
              <a:gd name="connsiteX76" fmla="*/ 2958 w 152338"/>
              <a:gd name="connsiteY76" fmla="*/ 621751 h 814894"/>
              <a:gd name="connsiteX77" fmla="*/ 2958 w 152338"/>
              <a:gd name="connsiteY77" fmla="*/ 617327 h 814894"/>
              <a:gd name="connsiteX78" fmla="*/ 2958 w 152338"/>
              <a:gd name="connsiteY78" fmla="*/ 608481 h 814894"/>
              <a:gd name="connsiteX79" fmla="*/ 5916 w 152338"/>
              <a:gd name="connsiteY79" fmla="*/ 601109 h 814894"/>
              <a:gd name="connsiteX80" fmla="*/ 5916 w 152338"/>
              <a:gd name="connsiteY80" fmla="*/ 592263 h 814894"/>
              <a:gd name="connsiteX81" fmla="*/ 5916 w 152338"/>
              <a:gd name="connsiteY81" fmla="*/ 581942 h 814894"/>
              <a:gd name="connsiteX82" fmla="*/ 8874 w 152338"/>
              <a:gd name="connsiteY82" fmla="*/ 571622 h 814894"/>
              <a:gd name="connsiteX83" fmla="*/ 8874 w 152338"/>
              <a:gd name="connsiteY83" fmla="*/ 559827 h 814894"/>
              <a:gd name="connsiteX84" fmla="*/ 11832 w 152338"/>
              <a:gd name="connsiteY84" fmla="*/ 549506 h 814894"/>
              <a:gd name="connsiteX85" fmla="*/ 11832 w 152338"/>
              <a:gd name="connsiteY85" fmla="*/ 534762 h 814894"/>
              <a:gd name="connsiteX86" fmla="*/ 11832 w 152338"/>
              <a:gd name="connsiteY86" fmla="*/ 521493 h 814894"/>
              <a:gd name="connsiteX87" fmla="*/ 14790 w 152338"/>
              <a:gd name="connsiteY87" fmla="*/ 506749 h 814894"/>
              <a:gd name="connsiteX88" fmla="*/ 17748 w 152338"/>
              <a:gd name="connsiteY88" fmla="*/ 474313 h 814894"/>
              <a:gd name="connsiteX89" fmla="*/ 20706 w 152338"/>
              <a:gd name="connsiteY89" fmla="*/ 438928 h 814894"/>
              <a:gd name="connsiteX90" fmla="*/ 20706 w 152338"/>
              <a:gd name="connsiteY90" fmla="*/ 403542 h 814894"/>
              <a:gd name="connsiteX91" fmla="*/ 23664 w 152338"/>
              <a:gd name="connsiteY91" fmla="*/ 363734 h 814894"/>
              <a:gd name="connsiteX92" fmla="*/ 26622 w 152338"/>
              <a:gd name="connsiteY92" fmla="*/ 323926 h 814894"/>
              <a:gd name="connsiteX93" fmla="*/ 26622 w 152338"/>
              <a:gd name="connsiteY93" fmla="*/ 281169 h 814894"/>
              <a:gd name="connsiteX94" fmla="*/ 29580 w 152338"/>
              <a:gd name="connsiteY94" fmla="*/ 236938 h 814894"/>
              <a:gd name="connsiteX95" fmla="*/ 29580 w 152338"/>
              <a:gd name="connsiteY95" fmla="*/ 191232 h 814894"/>
              <a:gd name="connsiteX96" fmla="*/ 29580 w 152338"/>
              <a:gd name="connsiteY96" fmla="*/ 166167 h 814894"/>
              <a:gd name="connsiteX97" fmla="*/ 29580 w 152338"/>
              <a:gd name="connsiteY97" fmla="*/ 145526 h 814894"/>
              <a:gd name="connsiteX98" fmla="*/ 26622 w 152338"/>
              <a:gd name="connsiteY98" fmla="*/ 123410 h 814894"/>
              <a:gd name="connsiteX99" fmla="*/ 26622 w 152338"/>
              <a:gd name="connsiteY99" fmla="*/ 105718 h 814894"/>
              <a:gd name="connsiteX100" fmla="*/ 26622 w 152338"/>
              <a:gd name="connsiteY100" fmla="*/ 88025 h 814894"/>
              <a:gd name="connsiteX101" fmla="*/ 26622 w 152338"/>
              <a:gd name="connsiteY101" fmla="*/ 70333 h 814894"/>
              <a:gd name="connsiteX102" fmla="*/ 23664 w 152338"/>
              <a:gd name="connsiteY102" fmla="*/ 55589 h 814894"/>
              <a:gd name="connsiteX103" fmla="*/ 23664 w 152338"/>
              <a:gd name="connsiteY103" fmla="*/ 43794 h 814894"/>
              <a:gd name="connsiteX104" fmla="*/ 20706 w 152338"/>
              <a:gd name="connsiteY104" fmla="*/ 30525 h 814894"/>
              <a:gd name="connsiteX105" fmla="*/ 17748 w 152338"/>
              <a:gd name="connsiteY105" fmla="*/ 20204 h 814894"/>
              <a:gd name="connsiteX106" fmla="*/ 17748 w 152338"/>
              <a:gd name="connsiteY106" fmla="*/ 11358 h 814894"/>
              <a:gd name="connsiteX107" fmla="*/ 15397 w 152338"/>
              <a:gd name="connsiteY107" fmla="*/ 5498 h 814894"/>
              <a:gd name="connsiteX108" fmla="*/ 81372 w 152338"/>
              <a:gd name="connsiteY108" fmla="*/ 0 h 81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</a:cxnLst>
            <a:rect l="l" t="t" r="r" b="b"/>
            <a:pathLst>
              <a:path w="152338" h="814894">
                <a:moveTo>
                  <a:pt x="81372" y="0"/>
                </a:moveTo>
                <a:cubicBezTo>
                  <a:pt x="138177" y="9468"/>
                  <a:pt x="105864" y="-19"/>
                  <a:pt x="138942" y="20819"/>
                </a:cubicBezTo>
                <a:lnTo>
                  <a:pt x="152338" y="28679"/>
                </a:lnTo>
                <a:lnTo>
                  <a:pt x="150856" y="30525"/>
                </a:lnTo>
                <a:lnTo>
                  <a:pt x="144940" y="40845"/>
                </a:lnTo>
                <a:lnTo>
                  <a:pt x="141982" y="45268"/>
                </a:lnTo>
                <a:lnTo>
                  <a:pt x="139024" y="51166"/>
                </a:lnTo>
                <a:lnTo>
                  <a:pt x="136066" y="58538"/>
                </a:lnTo>
                <a:lnTo>
                  <a:pt x="133108" y="68858"/>
                </a:lnTo>
                <a:lnTo>
                  <a:pt x="130150" y="80653"/>
                </a:lnTo>
                <a:lnTo>
                  <a:pt x="127192" y="93923"/>
                </a:lnTo>
                <a:lnTo>
                  <a:pt x="124234" y="108667"/>
                </a:lnTo>
                <a:lnTo>
                  <a:pt x="124234" y="123410"/>
                </a:lnTo>
                <a:lnTo>
                  <a:pt x="121276" y="141103"/>
                </a:lnTo>
                <a:lnTo>
                  <a:pt x="121276" y="161744"/>
                </a:lnTo>
                <a:lnTo>
                  <a:pt x="118318" y="180911"/>
                </a:lnTo>
                <a:lnTo>
                  <a:pt x="118318" y="203027"/>
                </a:lnTo>
                <a:lnTo>
                  <a:pt x="118318" y="228091"/>
                </a:lnTo>
                <a:lnTo>
                  <a:pt x="118318" y="253156"/>
                </a:lnTo>
                <a:lnTo>
                  <a:pt x="118318" y="281169"/>
                </a:lnTo>
                <a:lnTo>
                  <a:pt x="118318" y="310657"/>
                </a:lnTo>
                <a:lnTo>
                  <a:pt x="118318" y="341619"/>
                </a:lnTo>
                <a:lnTo>
                  <a:pt x="118318" y="371106"/>
                </a:lnTo>
                <a:lnTo>
                  <a:pt x="118318" y="399119"/>
                </a:lnTo>
                <a:lnTo>
                  <a:pt x="116839" y="427133"/>
                </a:lnTo>
                <a:lnTo>
                  <a:pt x="116839" y="453671"/>
                </a:lnTo>
                <a:lnTo>
                  <a:pt x="116839" y="478736"/>
                </a:lnTo>
                <a:lnTo>
                  <a:pt x="116839" y="503800"/>
                </a:lnTo>
                <a:lnTo>
                  <a:pt x="116839" y="528865"/>
                </a:lnTo>
                <a:lnTo>
                  <a:pt x="116839" y="550980"/>
                </a:lnTo>
                <a:lnTo>
                  <a:pt x="116839" y="574570"/>
                </a:lnTo>
                <a:lnTo>
                  <a:pt x="116839" y="593737"/>
                </a:lnTo>
                <a:lnTo>
                  <a:pt x="116839" y="614379"/>
                </a:lnTo>
                <a:lnTo>
                  <a:pt x="113881" y="633546"/>
                </a:lnTo>
                <a:lnTo>
                  <a:pt x="113881" y="651238"/>
                </a:lnTo>
                <a:lnTo>
                  <a:pt x="113881" y="668931"/>
                </a:lnTo>
                <a:lnTo>
                  <a:pt x="110923" y="686623"/>
                </a:lnTo>
                <a:lnTo>
                  <a:pt x="110923" y="701367"/>
                </a:lnTo>
                <a:lnTo>
                  <a:pt x="107965" y="714636"/>
                </a:lnTo>
                <a:lnTo>
                  <a:pt x="107965" y="729380"/>
                </a:lnTo>
                <a:lnTo>
                  <a:pt x="105008" y="741175"/>
                </a:lnTo>
                <a:lnTo>
                  <a:pt x="105008" y="751496"/>
                </a:lnTo>
                <a:lnTo>
                  <a:pt x="102050" y="761817"/>
                </a:lnTo>
                <a:lnTo>
                  <a:pt x="102050" y="772137"/>
                </a:lnTo>
                <a:lnTo>
                  <a:pt x="99092" y="782458"/>
                </a:lnTo>
                <a:lnTo>
                  <a:pt x="99092" y="789830"/>
                </a:lnTo>
                <a:lnTo>
                  <a:pt x="96134" y="794253"/>
                </a:lnTo>
                <a:lnTo>
                  <a:pt x="93176" y="800150"/>
                </a:lnTo>
                <a:lnTo>
                  <a:pt x="93176" y="804574"/>
                </a:lnTo>
                <a:lnTo>
                  <a:pt x="90218" y="808997"/>
                </a:lnTo>
                <a:lnTo>
                  <a:pt x="87260" y="811945"/>
                </a:lnTo>
                <a:lnTo>
                  <a:pt x="84302" y="814894"/>
                </a:lnTo>
                <a:lnTo>
                  <a:pt x="78386" y="814894"/>
                </a:lnTo>
                <a:lnTo>
                  <a:pt x="75428" y="811945"/>
                </a:lnTo>
                <a:lnTo>
                  <a:pt x="72470" y="808997"/>
                </a:lnTo>
                <a:lnTo>
                  <a:pt x="69512" y="807522"/>
                </a:lnTo>
                <a:lnTo>
                  <a:pt x="63596" y="804574"/>
                </a:lnTo>
                <a:lnTo>
                  <a:pt x="60638" y="801625"/>
                </a:lnTo>
                <a:lnTo>
                  <a:pt x="57680" y="797202"/>
                </a:lnTo>
                <a:lnTo>
                  <a:pt x="54722" y="791304"/>
                </a:lnTo>
                <a:lnTo>
                  <a:pt x="50286" y="779509"/>
                </a:lnTo>
                <a:lnTo>
                  <a:pt x="44370" y="766240"/>
                </a:lnTo>
                <a:lnTo>
                  <a:pt x="35496" y="750021"/>
                </a:lnTo>
                <a:lnTo>
                  <a:pt x="29580" y="732329"/>
                </a:lnTo>
                <a:lnTo>
                  <a:pt x="20706" y="711688"/>
                </a:lnTo>
                <a:lnTo>
                  <a:pt x="14790" y="696944"/>
                </a:lnTo>
                <a:lnTo>
                  <a:pt x="11832" y="682200"/>
                </a:lnTo>
                <a:lnTo>
                  <a:pt x="5916" y="668931"/>
                </a:lnTo>
                <a:lnTo>
                  <a:pt x="2958" y="658610"/>
                </a:lnTo>
                <a:lnTo>
                  <a:pt x="2958" y="651238"/>
                </a:lnTo>
                <a:lnTo>
                  <a:pt x="0" y="643866"/>
                </a:lnTo>
                <a:lnTo>
                  <a:pt x="0" y="642392"/>
                </a:lnTo>
                <a:lnTo>
                  <a:pt x="0" y="639443"/>
                </a:lnTo>
                <a:lnTo>
                  <a:pt x="0" y="636494"/>
                </a:lnTo>
                <a:lnTo>
                  <a:pt x="0" y="632071"/>
                </a:lnTo>
                <a:lnTo>
                  <a:pt x="2958" y="629122"/>
                </a:lnTo>
                <a:lnTo>
                  <a:pt x="2958" y="621751"/>
                </a:lnTo>
                <a:lnTo>
                  <a:pt x="2958" y="617327"/>
                </a:lnTo>
                <a:lnTo>
                  <a:pt x="2958" y="608481"/>
                </a:lnTo>
                <a:lnTo>
                  <a:pt x="5916" y="601109"/>
                </a:lnTo>
                <a:lnTo>
                  <a:pt x="5916" y="592263"/>
                </a:lnTo>
                <a:lnTo>
                  <a:pt x="5916" y="581942"/>
                </a:lnTo>
                <a:lnTo>
                  <a:pt x="8874" y="571622"/>
                </a:lnTo>
                <a:lnTo>
                  <a:pt x="8874" y="559827"/>
                </a:lnTo>
                <a:lnTo>
                  <a:pt x="11832" y="549506"/>
                </a:lnTo>
                <a:lnTo>
                  <a:pt x="11832" y="534762"/>
                </a:lnTo>
                <a:lnTo>
                  <a:pt x="11832" y="521493"/>
                </a:lnTo>
                <a:lnTo>
                  <a:pt x="14790" y="506749"/>
                </a:lnTo>
                <a:lnTo>
                  <a:pt x="17748" y="474313"/>
                </a:lnTo>
                <a:lnTo>
                  <a:pt x="20706" y="438928"/>
                </a:lnTo>
                <a:lnTo>
                  <a:pt x="20706" y="403542"/>
                </a:lnTo>
                <a:lnTo>
                  <a:pt x="23664" y="363734"/>
                </a:lnTo>
                <a:lnTo>
                  <a:pt x="26622" y="323926"/>
                </a:lnTo>
                <a:lnTo>
                  <a:pt x="26622" y="281169"/>
                </a:lnTo>
                <a:lnTo>
                  <a:pt x="29580" y="236938"/>
                </a:lnTo>
                <a:lnTo>
                  <a:pt x="29580" y="191232"/>
                </a:lnTo>
                <a:lnTo>
                  <a:pt x="29580" y="166167"/>
                </a:lnTo>
                <a:lnTo>
                  <a:pt x="29580" y="145526"/>
                </a:lnTo>
                <a:lnTo>
                  <a:pt x="26622" y="123410"/>
                </a:lnTo>
                <a:lnTo>
                  <a:pt x="26622" y="105718"/>
                </a:lnTo>
                <a:lnTo>
                  <a:pt x="26622" y="88025"/>
                </a:lnTo>
                <a:lnTo>
                  <a:pt x="26622" y="70333"/>
                </a:lnTo>
                <a:lnTo>
                  <a:pt x="23664" y="55589"/>
                </a:lnTo>
                <a:lnTo>
                  <a:pt x="23664" y="43794"/>
                </a:lnTo>
                <a:lnTo>
                  <a:pt x="20706" y="30525"/>
                </a:lnTo>
                <a:lnTo>
                  <a:pt x="17748" y="20204"/>
                </a:lnTo>
                <a:lnTo>
                  <a:pt x="17748" y="11358"/>
                </a:lnTo>
                <a:lnTo>
                  <a:pt x="15397" y="5498"/>
                </a:lnTo>
                <a:lnTo>
                  <a:pt x="81372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任意多边形 126"/>
          <p:cNvSpPr/>
          <p:nvPr/>
        </p:nvSpPr>
        <p:spPr>
          <a:xfrm>
            <a:off x="2295988" y="3238500"/>
            <a:ext cx="773803" cy="235125"/>
          </a:xfrm>
          <a:custGeom>
            <a:avLst/>
            <a:gdLst>
              <a:gd name="connsiteX0" fmla="*/ 725913 w 773803"/>
              <a:gd name="connsiteY0" fmla="*/ 0 h 235125"/>
              <a:gd name="connsiteX1" fmla="*/ 749748 w 773803"/>
              <a:gd name="connsiteY1" fmla="*/ 4654 h 235125"/>
              <a:gd name="connsiteX2" fmla="*/ 758303 w 773803"/>
              <a:gd name="connsiteY2" fmla="*/ 6359 h 235125"/>
              <a:gd name="connsiteX3" fmla="*/ 759013 w 773803"/>
              <a:gd name="connsiteY3" fmla="*/ 8843 h 235125"/>
              <a:gd name="connsiteX4" fmla="*/ 761971 w 773803"/>
              <a:gd name="connsiteY4" fmla="*/ 16237 h 235125"/>
              <a:gd name="connsiteX5" fmla="*/ 764929 w 773803"/>
              <a:gd name="connsiteY5" fmla="*/ 23632 h 235125"/>
              <a:gd name="connsiteX6" fmla="*/ 767887 w 773803"/>
              <a:gd name="connsiteY6" fmla="*/ 31027 h 235125"/>
              <a:gd name="connsiteX7" fmla="*/ 767887 w 773803"/>
              <a:gd name="connsiteY7" fmla="*/ 39901 h 235125"/>
              <a:gd name="connsiteX8" fmla="*/ 773803 w 773803"/>
              <a:gd name="connsiteY8" fmla="*/ 48775 h 235125"/>
              <a:gd name="connsiteX9" fmla="*/ 773803 w 773803"/>
              <a:gd name="connsiteY9" fmla="*/ 62086 h 235125"/>
              <a:gd name="connsiteX10" fmla="*/ 773803 w 773803"/>
              <a:gd name="connsiteY10" fmla="*/ 72438 h 235125"/>
              <a:gd name="connsiteX11" fmla="*/ 770845 w 773803"/>
              <a:gd name="connsiteY11" fmla="*/ 84270 h 235125"/>
              <a:gd name="connsiteX12" fmla="*/ 764929 w 773803"/>
              <a:gd name="connsiteY12" fmla="*/ 94623 h 235125"/>
              <a:gd name="connsiteX13" fmla="*/ 756055 w 773803"/>
              <a:gd name="connsiteY13" fmla="*/ 106455 h 235125"/>
              <a:gd name="connsiteX14" fmla="*/ 747182 w 773803"/>
              <a:gd name="connsiteY14" fmla="*/ 116807 h 235125"/>
              <a:gd name="connsiteX15" fmla="*/ 736829 w 773803"/>
              <a:gd name="connsiteY15" fmla="*/ 130118 h 235125"/>
              <a:gd name="connsiteX16" fmla="*/ 722039 w 773803"/>
              <a:gd name="connsiteY16" fmla="*/ 140471 h 235125"/>
              <a:gd name="connsiteX17" fmla="*/ 704291 w 773803"/>
              <a:gd name="connsiteY17" fmla="*/ 149345 h 235125"/>
              <a:gd name="connsiteX18" fmla="*/ 686544 w 773803"/>
              <a:gd name="connsiteY18" fmla="*/ 159698 h 235125"/>
              <a:gd name="connsiteX19" fmla="*/ 670275 w 773803"/>
              <a:gd name="connsiteY19" fmla="*/ 170050 h 235125"/>
              <a:gd name="connsiteX20" fmla="*/ 649569 w 773803"/>
              <a:gd name="connsiteY20" fmla="*/ 177445 h 235125"/>
              <a:gd name="connsiteX21" fmla="*/ 628864 w 773803"/>
              <a:gd name="connsiteY21" fmla="*/ 187798 h 235125"/>
              <a:gd name="connsiteX22" fmla="*/ 606679 w 773803"/>
              <a:gd name="connsiteY22" fmla="*/ 195193 h 235125"/>
              <a:gd name="connsiteX23" fmla="*/ 583015 w 773803"/>
              <a:gd name="connsiteY23" fmla="*/ 205546 h 235125"/>
              <a:gd name="connsiteX24" fmla="*/ 559352 w 773803"/>
              <a:gd name="connsiteY24" fmla="*/ 212941 h 235125"/>
              <a:gd name="connsiteX25" fmla="*/ 534209 w 773803"/>
              <a:gd name="connsiteY25" fmla="*/ 217378 h 235125"/>
              <a:gd name="connsiteX26" fmla="*/ 504630 w 773803"/>
              <a:gd name="connsiteY26" fmla="*/ 224772 h 235125"/>
              <a:gd name="connsiteX27" fmla="*/ 476529 w 773803"/>
              <a:gd name="connsiteY27" fmla="*/ 227730 h 235125"/>
              <a:gd name="connsiteX28" fmla="*/ 443992 w 773803"/>
              <a:gd name="connsiteY28" fmla="*/ 230688 h 235125"/>
              <a:gd name="connsiteX29" fmla="*/ 409975 w 773803"/>
              <a:gd name="connsiteY29" fmla="*/ 232167 h 235125"/>
              <a:gd name="connsiteX30" fmla="*/ 374480 w 773803"/>
              <a:gd name="connsiteY30" fmla="*/ 235125 h 235125"/>
              <a:gd name="connsiteX31" fmla="*/ 337505 w 773803"/>
              <a:gd name="connsiteY31" fmla="*/ 235125 h 235125"/>
              <a:gd name="connsiteX32" fmla="*/ 299052 w 773803"/>
              <a:gd name="connsiteY32" fmla="*/ 235125 h 235125"/>
              <a:gd name="connsiteX33" fmla="*/ 265036 w 773803"/>
              <a:gd name="connsiteY33" fmla="*/ 232167 h 235125"/>
              <a:gd name="connsiteX34" fmla="*/ 229540 w 773803"/>
              <a:gd name="connsiteY34" fmla="*/ 230688 h 235125"/>
              <a:gd name="connsiteX35" fmla="*/ 198482 w 773803"/>
              <a:gd name="connsiteY35" fmla="*/ 227730 h 235125"/>
              <a:gd name="connsiteX36" fmla="*/ 171860 w 773803"/>
              <a:gd name="connsiteY36" fmla="*/ 224772 h 235125"/>
              <a:gd name="connsiteX37" fmla="*/ 157071 w 773803"/>
              <a:gd name="connsiteY37" fmla="*/ 223293 h 235125"/>
              <a:gd name="connsiteX38" fmla="*/ 145239 w 773803"/>
              <a:gd name="connsiteY38" fmla="*/ 223293 h 235125"/>
              <a:gd name="connsiteX39" fmla="*/ 134886 w 773803"/>
              <a:gd name="connsiteY39" fmla="*/ 220335 h 235125"/>
              <a:gd name="connsiteX40" fmla="*/ 123054 w 773803"/>
              <a:gd name="connsiteY40" fmla="*/ 217378 h 235125"/>
              <a:gd name="connsiteX41" fmla="*/ 111222 w 773803"/>
              <a:gd name="connsiteY41" fmla="*/ 214420 h 235125"/>
              <a:gd name="connsiteX42" fmla="*/ 102348 w 773803"/>
              <a:gd name="connsiteY42" fmla="*/ 212941 h 235125"/>
              <a:gd name="connsiteX43" fmla="*/ 84601 w 773803"/>
              <a:gd name="connsiteY43" fmla="*/ 205546 h 235125"/>
              <a:gd name="connsiteX44" fmla="*/ 68332 w 773803"/>
              <a:gd name="connsiteY44" fmla="*/ 198151 h 235125"/>
              <a:gd name="connsiteX45" fmla="*/ 53542 w 773803"/>
              <a:gd name="connsiteY45" fmla="*/ 184840 h 235125"/>
              <a:gd name="connsiteX46" fmla="*/ 35795 w 773803"/>
              <a:gd name="connsiteY46" fmla="*/ 173008 h 235125"/>
              <a:gd name="connsiteX47" fmla="*/ 21005 w 773803"/>
              <a:gd name="connsiteY47" fmla="*/ 159698 h 235125"/>
              <a:gd name="connsiteX48" fmla="*/ 9173 w 773803"/>
              <a:gd name="connsiteY48" fmla="*/ 141950 h 235125"/>
              <a:gd name="connsiteX49" fmla="*/ 0 w 773803"/>
              <a:gd name="connsiteY49" fmla="*/ 126225 h 235125"/>
              <a:gd name="connsiteX50" fmla="*/ 8363 w 773803"/>
              <a:gd name="connsiteY50" fmla="*/ 120650 h 235125"/>
              <a:gd name="connsiteX51" fmla="*/ 27413 w 773803"/>
              <a:gd name="connsiteY51" fmla="*/ 114300 h 235125"/>
              <a:gd name="connsiteX52" fmla="*/ 71863 w 773803"/>
              <a:gd name="connsiteY52" fmla="*/ 76200 h 235125"/>
              <a:gd name="connsiteX53" fmla="*/ 78902 w 773803"/>
              <a:gd name="connsiteY53" fmla="*/ 65642 h 235125"/>
              <a:gd name="connsiteX54" fmla="*/ 81643 w 773803"/>
              <a:gd name="connsiteY54" fmla="*/ 69480 h 235125"/>
              <a:gd name="connsiteX55" fmla="*/ 93475 w 773803"/>
              <a:gd name="connsiteY55" fmla="*/ 76875 h 235125"/>
              <a:gd name="connsiteX56" fmla="*/ 105306 w 773803"/>
              <a:gd name="connsiteY56" fmla="*/ 84270 h 235125"/>
              <a:gd name="connsiteX57" fmla="*/ 120096 w 773803"/>
              <a:gd name="connsiteY57" fmla="*/ 90186 h 235125"/>
              <a:gd name="connsiteX58" fmla="*/ 134886 w 773803"/>
              <a:gd name="connsiteY58" fmla="*/ 94623 h 235125"/>
              <a:gd name="connsiteX59" fmla="*/ 151155 w 773803"/>
              <a:gd name="connsiteY59" fmla="*/ 99060 h 235125"/>
              <a:gd name="connsiteX60" fmla="*/ 165944 w 773803"/>
              <a:gd name="connsiteY60" fmla="*/ 102018 h 235125"/>
              <a:gd name="connsiteX61" fmla="*/ 183692 w 773803"/>
              <a:gd name="connsiteY61" fmla="*/ 104976 h 235125"/>
              <a:gd name="connsiteX62" fmla="*/ 204398 w 773803"/>
              <a:gd name="connsiteY62" fmla="*/ 106455 h 235125"/>
              <a:gd name="connsiteX63" fmla="*/ 223624 w 773803"/>
              <a:gd name="connsiteY63" fmla="*/ 109413 h 235125"/>
              <a:gd name="connsiteX64" fmla="*/ 244330 w 773803"/>
              <a:gd name="connsiteY64" fmla="*/ 112371 h 235125"/>
              <a:gd name="connsiteX65" fmla="*/ 267994 w 773803"/>
              <a:gd name="connsiteY65" fmla="*/ 112371 h 235125"/>
              <a:gd name="connsiteX66" fmla="*/ 290178 w 773803"/>
              <a:gd name="connsiteY66" fmla="*/ 115329 h 235125"/>
              <a:gd name="connsiteX67" fmla="*/ 316800 w 773803"/>
              <a:gd name="connsiteY67" fmla="*/ 115329 h 235125"/>
              <a:gd name="connsiteX68" fmla="*/ 343421 w 773803"/>
              <a:gd name="connsiteY68" fmla="*/ 115329 h 235125"/>
              <a:gd name="connsiteX69" fmla="*/ 365606 w 773803"/>
              <a:gd name="connsiteY69" fmla="*/ 112371 h 235125"/>
              <a:gd name="connsiteX70" fmla="*/ 389270 w 773803"/>
              <a:gd name="connsiteY70" fmla="*/ 109413 h 235125"/>
              <a:gd name="connsiteX71" fmla="*/ 414412 w 773803"/>
              <a:gd name="connsiteY71" fmla="*/ 106455 h 235125"/>
              <a:gd name="connsiteX72" fmla="*/ 435118 w 773803"/>
              <a:gd name="connsiteY72" fmla="*/ 102018 h 235125"/>
              <a:gd name="connsiteX73" fmla="*/ 458781 w 773803"/>
              <a:gd name="connsiteY73" fmla="*/ 97581 h 235125"/>
              <a:gd name="connsiteX74" fmla="*/ 480966 w 773803"/>
              <a:gd name="connsiteY74" fmla="*/ 91665 h 235125"/>
              <a:gd name="connsiteX75" fmla="*/ 501672 w 773803"/>
              <a:gd name="connsiteY75" fmla="*/ 84270 h 235125"/>
              <a:gd name="connsiteX76" fmla="*/ 522377 w 773803"/>
              <a:gd name="connsiteY76" fmla="*/ 73917 h 235125"/>
              <a:gd name="connsiteX77" fmla="*/ 540125 w 773803"/>
              <a:gd name="connsiteY77" fmla="*/ 66522 h 235125"/>
              <a:gd name="connsiteX78" fmla="*/ 556394 w 773803"/>
              <a:gd name="connsiteY78" fmla="*/ 56170 h 235125"/>
              <a:gd name="connsiteX79" fmla="*/ 571184 w 773803"/>
              <a:gd name="connsiteY79" fmla="*/ 48775 h 235125"/>
              <a:gd name="connsiteX80" fmla="*/ 585973 w 773803"/>
              <a:gd name="connsiteY80" fmla="*/ 39901 h 235125"/>
              <a:gd name="connsiteX81" fmla="*/ 600763 w 773803"/>
              <a:gd name="connsiteY81" fmla="*/ 29548 h 235125"/>
              <a:gd name="connsiteX82" fmla="*/ 609637 w 773803"/>
              <a:gd name="connsiteY82" fmla="*/ 19195 h 235125"/>
              <a:gd name="connsiteX83" fmla="*/ 617032 w 773803"/>
              <a:gd name="connsiteY83" fmla="*/ 8843 h 235125"/>
              <a:gd name="connsiteX84" fmla="*/ 619853 w 773803"/>
              <a:gd name="connsiteY84" fmla="*/ 4611 h 235125"/>
              <a:gd name="connsiteX85" fmla="*/ 725913 w 773803"/>
              <a:gd name="connsiteY85" fmla="*/ 0 h 235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773803" h="235125">
                <a:moveTo>
                  <a:pt x="725913" y="0"/>
                </a:moveTo>
                <a:cubicBezTo>
                  <a:pt x="725913" y="0"/>
                  <a:pt x="736511" y="2044"/>
                  <a:pt x="749748" y="4654"/>
                </a:cubicBezTo>
                <a:lnTo>
                  <a:pt x="758303" y="6359"/>
                </a:lnTo>
                <a:lnTo>
                  <a:pt x="759013" y="8843"/>
                </a:lnTo>
                <a:lnTo>
                  <a:pt x="761971" y="16237"/>
                </a:lnTo>
                <a:lnTo>
                  <a:pt x="764929" y="23632"/>
                </a:lnTo>
                <a:lnTo>
                  <a:pt x="767887" y="31027"/>
                </a:lnTo>
                <a:lnTo>
                  <a:pt x="767887" y="39901"/>
                </a:lnTo>
                <a:lnTo>
                  <a:pt x="773803" y="48775"/>
                </a:lnTo>
                <a:lnTo>
                  <a:pt x="773803" y="62086"/>
                </a:lnTo>
                <a:lnTo>
                  <a:pt x="773803" y="72438"/>
                </a:lnTo>
                <a:lnTo>
                  <a:pt x="770845" y="84270"/>
                </a:lnTo>
                <a:lnTo>
                  <a:pt x="764929" y="94623"/>
                </a:lnTo>
                <a:lnTo>
                  <a:pt x="756055" y="106455"/>
                </a:lnTo>
                <a:lnTo>
                  <a:pt x="747182" y="116807"/>
                </a:lnTo>
                <a:lnTo>
                  <a:pt x="736829" y="130118"/>
                </a:lnTo>
                <a:lnTo>
                  <a:pt x="722039" y="140471"/>
                </a:lnTo>
                <a:lnTo>
                  <a:pt x="704291" y="149345"/>
                </a:lnTo>
                <a:lnTo>
                  <a:pt x="686544" y="159698"/>
                </a:lnTo>
                <a:lnTo>
                  <a:pt x="670275" y="170050"/>
                </a:lnTo>
                <a:lnTo>
                  <a:pt x="649569" y="177445"/>
                </a:lnTo>
                <a:lnTo>
                  <a:pt x="628864" y="187798"/>
                </a:lnTo>
                <a:lnTo>
                  <a:pt x="606679" y="195193"/>
                </a:lnTo>
                <a:lnTo>
                  <a:pt x="583015" y="205546"/>
                </a:lnTo>
                <a:lnTo>
                  <a:pt x="559352" y="212941"/>
                </a:lnTo>
                <a:lnTo>
                  <a:pt x="534209" y="217378"/>
                </a:lnTo>
                <a:lnTo>
                  <a:pt x="504630" y="224772"/>
                </a:lnTo>
                <a:lnTo>
                  <a:pt x="476529" y="227730"/>
                </a:lnTo>
                <a:lnTo>
                  <a:pt x="443992" y="230688"/>
                </a:lnTo>
                <a:lnTo>
                  <a:pt x="409975" y="232167"/>
                </a:lnTo>
                <a:lnTo>
                  <a:pt x="374480" y="235125"/>
                </a:lnTo>
                <a:lnTo>
                  <a:pt x="337505" y="235125"/>
                </a:lnTo>
                <a:lnTo>
                  <a:pt x="299052" y="235125"/>
                </a:lnTo>
                <a:lnTo>
                  <a:pt x="265036" y="232167"/>
                </a:lnTo>
                <a:lnTo>
                  <a:pt x="229540" y="230688"/>
                </a:lnTo>
                <a:lnTo>
                  <a:pt x="198482" y="227730"/>
                </a:lnTo>
                <a:lnTo>
                  <a:pt x="171860" y="224772"/>
                </a:lnTo>
                <a:lnTo>
                  <a:pt x="157071" y="223293"/>
                </a:lnTo>
                <a:lnTo>
                  <a:pt x="145239" y="223293"/>
                </a:lnTo>
                <a:lnTo>
                  <a:pt x="134886" y="220335"/>
                </a:lnTo>
                <a:lnTo>
                  <a:pt x="123054" y="217378"/>
                </a:lnTo>
                <a:lnTo>
                  <a:pt x="111222" y="214420"/>
                </a:lnTo>
                <a:lnTo>
                  <a:pt x="102348" y="212941"/>
                </a:lnTo>
                <a:lnTo>
                  <a:pt x="84601" y="205546"/>
                </a:lnTo>
                <a:lnTo>
                  <a:pt x="68332" y="198151"/>
                </a:lnTo>
                <a:lnTo>
                  <a:pt x="53542" y="184840"/>
                </a:lnTo>
                <a:lnTo>
                  <a:pt x="35795" y="173008"/>
                </a:lnTo>
                <a:lnTo>
                  <a:pt x="21005" y="159698"/>
                </a:lnTo>
                <a:lnTo>
                  <a:pt x="9173" y="141950"/>
                </a:lnTo>
                <a:lnTo>
                  <a:pt x="0" y="126225"/>
                </a:lnTo>
                <a:lnTo>
                  <a:pt x="8363" y="120650"/>
                </a:lnTo>
                <a:cubicBezTo>
                  <a:pt x="14214" y="117399"/>
                  <a:pt x="21601" y="117621"/>
                  <a:pt x="27413" y="114300"/>
                </a:cubicBezTo>
                <a:cubicBezTo>
                  <a:pt x="40791" y="106656"/>
                  <a:pt x="61627" y="88484"/>
                  <a:pt x="71863" y="76200"/>
                </a:cubicBezTo>
                <a:lnTo>
                  <a:pt x="78902" y="65642"/>
                </a:lnTo>
                <a:lnTo>
                  <a:pt x="81643" y="69480"/>
                </a:lnTo>
                <a:lnTo>
                  <a:pt x="93475" y="76875"/>
                </a:lnTo>
                <a:lnTo>
                  <a:pt x="105306" y="84270"/>
                </a:lnTo>
                <a:lnTo>
                  <a:pt x="120096" y="90186"/>
                </a:lnTo>
                <a:lnTo>
                  <a:pt x="134886" y="94623"/>
                </a:lnTo>
                <a:lnTo>
                  <a:pt x="151155" y="99060"/>
                </a:lnTo>
                <a:lnTo>
                  <a:pt x="165944" y="102018"/>
                </a:lnTo>
                <a:lnTo>
                  <a:pt x="183692" y="104976"/>
                </a:lnTo>
                <a:lnTo>
                  <a:pt x="204398" y="106455"/>
                </a:lnTo>
                <a:lnTo>
                  <a:pt x="223624" y="109413"/>
                </a:lnTo>
                <a:lnTo>
                  <a:pt x="244330" y="112371"/>
                </a:lnTo>
                <a:lnTo>
                  <a:pt x="267994" y="112371"/>
                </a:lnTo>
                <a:lnTo>
                  <a:pt x="290178" y="115329"/>
                </a:lnTo>
                <a:lnTo>
                  <a:pt x="316800" y="115329"/>
                </a:lnTo>
                <a:lnTo>
                  <a:pt x="343421" y="115329"/>
                </a:lnTo>
                <a:lnTo>
                  <a:pt x="365606" y="112371"/>
                </a:lnTo>
                <a:lnTo>
                  <a:pt x="389270" y="109413"/>
                </a:lnTo>
                <a:lnTo>
                  <a:pt x="414412" y="106455"/>
                </a:lnTo>
                <a:lnTo>
                  <a:pt x="435118" y="102018"/>
                </a:lnTo>
                <a:lnTo>
                  <a:pt x="458781" y="97581"/>
                </a:lnTo>
                <a:lnTo>
                  <a:pt x="480966" y="91665"/>
                </a:lnTo>
                <a:lnTo>
                  <a:pt x="501672" y="84270"/>
                </a:lnTo>
                <a:lnTo>
                  <a:pt x="522377" y="73917"/>
                </a:lnTo>
                <a:lnTo>
                  <a:pt x="540125" y="66522"/>
                </a:lnTo>
                <a:lnTo>
                  <a:pt x="556394" y="56170"/>
                </a:lnTo>
                <a:lnTo>
                  <a:pt x="571184" y="48775"/>
                </a:lnTo>
                <a:lnTo>
                  <a:pt x="585973" y="39901"/>
                </a:lnTo>
                <a:lnTo>
                  <a:pt x="600763" y="29548"/>
                </a:lnTo>
                <a:lnTo>
                  <a:pt x="609637" y="19195"/>
                </a:lnTo>
                <a:lnTo>
                  <a:pt x="617032" y="8843"/>
                </a:lnTo>
                <a:lnTo>
                  <a:pt x="619853" y="4611"/>
                </a:lnTo>
                <a:lnTo>
                  <a:pt x="725913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任意多边形 127"/>
          <p:cNvSpPr/>
          <p:nvPr/>
        </p:nvSpPr>
        <p:spPr>
          <a:xfrm>
            <a:off x="1910275" y="1935494"/>
            <a:ext cx="721739" cy="190195"/>
          </a:xfrm>
          <a:custGeom>
            <a:avLst/>
            <a:gdLst>
              <a:gd name="connsiteX0" fmla="*/ 570884 w 721739"/>
              <a:gd name="connsiteY0" fmla="*/ 0 h 190195"/>
              <a:gd name="connsiteX1" fmla="*/ 576800 w 721739"/>
              <a:gd name="connsiteY1" fmla="*/ 5898 h 190195"/>
              <a:gd name="connsiteX2" fmla="*/ 582716 w 721739"/>
              <a:gd name="connsiteY2" fmla="*/ 7372 h 190195"/>
              <a:gd name="connsiteX3" fmla="*/ 591590 w 721739"/>
              <a:gd name="connsiteY3" fmla="*/ 13269 h 190195"/>
              <a:gd name="connsiteX4" fmla="*/ 601942 w 721739"/>
              <a:gd name="connsiteY4" fmla="*/ 20641 h 190195"/>
              <a:gd name="connsiteX5" fmla="*/ 613774 w 721739"/>
              <a:gd name="connsiteY5" fmla="*/ 25065 h 190195"/>
              <a:gd name="connsiteX6" fmla="*/ 625606 w 721739"/>
              <a:gd name="connsiteY6" fmla="*/ 32436 h 190195"/>
              <a:gd name="connsiteX7" fmla="*/ 643354 w 721739"/>
              <a:gd name="connsiteY7" fmla="*/ 42757 h 190195"/>
              <a:gd name="connsiteX8" fmla="*/ 659622 w 721739"/>
              <a:gd name="connsiteY8" fmla="*/ 53078 h 190195"/>
              <a:gd name="connsiteX9" fmla="*/ 671454 w 721739"/>
              <a:gd name="connsiteY9" fmla="*/ 67821 h 190195"/>
              <a:gd name="connsiteX10" fmla="*/ 686244 w 721739"/>
              <a:gd name="connsiteY10" fmla="*/ 81091 h 190195"/>
              <a:gd name="connsiteX11" fmla="*/ 695118 w 721739"/>
              <a:gd name="connsiteY11" fmla="*/ 89937 h 190195"/>
              <a:gd name="connsiteX12" fmla="*/ 703991 w 721739"/>
              <a:gd name="connsiteY12" fmla="*/ 100258 h 190195"/>
              <a:gd name="connsiteX13" fmla="*/ 712865 w 721739"/>
              <a:gd name="connsiteY13" fmla="*/ 107630 h 190195"/>
              <a:gd name="connsiteX14" fmla="*/ 718781 w 721739"/>
              <a:gd name="connsiteY14" fmla="*/ 113527 h 190195"/>
              <a:gd name="connsiteX15" fmla="*/ 721739 w 721739"/>
              <a:gd name="connsiteY15" fmla="*/ 117950 h 190195"/>
              <a:gd name="connsiteX16" fmla="*/ 721739 w 721739"/>
              <a:gd name="connsiteY16" fmla="*/ 120899 h 190195"/>
              <a:gd name="connsiteX17" fmla="*/ 715823 w 721739"/>
              <a:gd name="connsiteY17" fmla="*/ 132694 h 190195"/>
              <a:gd name="connsiteX18" fmla="*/ 709907 w 721739"/>
              <a:gd name="connsiteY18" fmla="*/ 145964 h 190195"/>
              <a:gd name="connsiteX19" fmla="*/ 703991 w 721739"/>
              <a:gd name="connsiteY19" fmla="*/ 150387 h 190195"/>
              <a:gd name="connsiteX20" fmla="*/ 698076 w 721739"/>
              <a:gd name="connsiteY20" fmla="*/ 157759 h 190195"/>
              <a:gd name="connsiteX21" fmla="*/ 693642 w 721739"/>
              <a:gd name="connsiteY21" fmla="*/ 163285 h 190195"/>
              <a:gd name="connsiteX22" fmla="*/ 680246 w 721739"/>
              <a:gd name="connsiteY22" fmla="*/ 155425 h 190195"/>
              <a:gd name="connsiteX23" fmla="*/ 622676 w 721739"/>
              <a:gd name="connsiteY23" fmla="*/ 134606 h 190195"/>
              <a:gd name="connsiteX24" fmla="*/ 556701 w 721739"/>
              <a:gd name="connsiteY24" fmla="*/ 140104 h 190195"/>
              <a:gd name="connsiteX25" fmla="*/ 556094 w 721739"/>
              <a:gd name="connsiteY25" fmla="*/ 138592 h 190195"/>
              <a:gd name="connsiteX26" fmla="*/ 553136 w 721739"/>
              <a:gd name="connsiteY26" fmla="*/ 132694 h 190195"/>
              <a:gd name="connsiteX27" fmla="*/ 550178 w 721739"/>
              <a:gd name="connsiteY27" fmla="*/ 128271 h 190195"/>
              <a:gd name="connsiteX28" fmla="*/ 544262 w 721739"/>
              <a:gd name="connsiteY28" fmla="*/ 122374 h 190195"/>
              <a:gd name="connsiteX29" fmla="*/ 541304 w 721739"/>
              <a:gd name="connsiteY29" fmla="*/ 120899 h 190195"/>
              <a:gd name="connsiteX30" fmla="*/ 532431 w 721739"/>
              <a:gd name="connsiteY30" fmla="*/ 117950 h 190195"/>
              <a:gd name="connsiteX31" fmla="*/ 525036 w 721739"/>
              <a:gd name="connsiteY31" fmla="*/ 117950 h 190195"/>
              <a:gd name="connsiteX32" fmla="*/ 516162 w 721739"/>
              <a:gd name="connsiteY32" fmla="*/ 115002 h 190195"/>
              <a:gd name="connsiteX33" fmla="*/ 504330 w 721739"/>
              <a:gd name="connsiteY33" fmla="*/ 115002 h 190195"/>
              <a:gd name="connsiteX34" fmla="*/ 492498 w 721739"/>
              <a:gd name="connsiteY34" fmla="*/ 115002 h 190195"/>
              <a:gd name="connsiteX35" fmla="*/ 480666 w 721739"/>
              <a:gd name="connsiteY35" fmla="*/ 117950 h 190195"/>
              <a:gd name="connsiteX36" fmla="*/ 465877 w 721739"/>
              <a:gd name="connsiteY36" fmla="*/ 117950 h 190195"/>
              <a:gd name="connsiteX37" fmla="*/ 452566 w 721739"/>
              <a:gd name="connsiteY37" fmla="*/ 120899 h 190195"/>
              <a:gd name="connsiteX38" fmla="*/ 434818 w 721739"/>
              <a:gd name="connsiteY38" fmla="*/ 125322 h 190195"/>
              <a:gd name="connsiteX39" fmla="*/ 414113 w 721739"/>
              <a:gd name="connsiteY39" fmla="*/ 128271 h 190195"/>
              <a:gd name="connsiteX40" fmla="*/ 391928 w 721739"/>
              <a:gd name="connsiteY40" fmla="*/ 132694 h 190195"/>
              <a:gd name="connsiteX41" fmla="*/ 368265 w 721739"/>
              <a:gd name="connsiteY41" fmla="*/ 138592 h 190195"/>
              <a:gd name="connsiteX42" fmla="*/ 344601 w 721739"/>
              <a:gd name="connsiteY42" fmla="*/ 145964 h 190195"/>
              <a:gd name="connsiteX43" fmla="*/ 319458 w 721739"/>
              <a:gd name="connsiteY43" fmla="*/ 150387 h 190195"/>
              <a:gd name="connsiteX44" fmla="*/ 289879 w 721739"/>
              <a:gd name="connsiteY44" fmla="*/ 157759 h 190195"/>
              <a:gd name="connsiteX45" fmla="*/ 260299 w 721739"/>
              <a:gd name="connsiteY45" fmla="*/ 168079 h 190195"/>
              <a:gd name="connsiteX46" fmla="*/ 232199 w 721739"/>
              <a:gd name="connsiteY46" fmla="*/ 172502 h 190195"/>
              <a:gd name="connsiteX47" fmla="*/ 199662 w 721739"/>
              <a:gd name="connsiteY47" fmla="*/ 178400 h 190195"/>
              <a:gd name="connsiteX48" fmla="*/ 171561 w 721739"/>
              <a:gd name="connsiteY48" fmla="*/ 179874 h 190195"/>
              <a:gd name="connsiteX49" fmla="*/ 136066 w 721739"/>
              <a:gd name="connsiteY49" fmla="*/ 182823 h 190195"/>
              <a:gd name="connsiteX50" fmla="*/ 105007 w 721739"/>
              <a:gd name="connsiteY50" fmla="*/ 185772 h 190195"/>
              <a:gd name="connsiteX51" fmla="*/ 69512 w 721739"/>
              <a:gd name="connsiteY51" fmla="*/ 188721 h 190195"/>
              <a:gd name="connsiteX52" fmla="*/ 35495 w 721739"/>
              <a:gd name="connsiteY52" fmla="*/ 188721 h 190195"/>
              <a:gd name="connsiteX53" fmla="*/ 0 w 721739"/>
              <a:gd name="connsiteY53" fmla="*/ 190195 h 190195"/>
              <a:gd name="connsiteX54" fmla="*/ 0 w 721739"/>
              <a:gd name="connsiteY54" fmla="*/ 131220 h 190195"/>
              <a:gd name="connsiteX55" fmla="*/ 5916 w 721739"/>
              <a:gd name="connsiteY55" fmla="*/ 128271 h 190195"/>
              <a:gd name="connsiteX56" fmla="*/ 14790 w 721739"/>
              <a:gd name="connsiteY56" fmla="*/ 128271 h 190195"/>
              <a:gd name="connsiteX57" fmla="*/ 26622 w 721739"/>
              <a:gd name="connsiteY57" fmla="*/ 128271 h 190195"/>
              <a:gd name="connsiteX58" fmla="*/ 35495 w 721739"/>
              <a:gd name="connsiteY58" fmla="*/ 125322 h 190195"/>
              <a:gd name="connsiteX59" fmla="*/ 50285 w 721739"/>
              <a:gd name="connsiteY59" fmla="*/ 125322 h 190195"/>
              <a:gd name="connsiteX60" fmla="*/ 63596 w 721739"/>
              <a:gd name="connsiteY60" fmla="*/ 122374 h 190195"/>
              <a:gd name="connsiteX61" fmla="*/ 78386 w 721739"/>
              <a:gd name="connsiteY61" fmla="*/ 120899 h 190195"/>
              <a:gd name="connsiteX62" fmla="*/ 96133 w 721739"/>
              <a:gd name="connsiteY62" fmla="*/ 117950 h 190195"/>
              <a:gd name="connsiteX63" fmla="*/ 113881 w 721739"/>
              <a:gd name="connsiteY63" fmla="*/ 115002 h 190195"/>
              <a:gd name="connsiteX64" fmla="*/ 133108 w 721739"/>
              <a:gd name="connsiteY64" fmla="*/ 113527 h 190195"/>
              <a:gd name="connsiteX65" fmla="*/ 153813 w 721739"/>
              <a:gd name="connsiteY65" fmla="*/ 107630 h 190195"/>
              <a:gd name="connsiteX66" fmla="*/ 174519 w 721739"/>
              <a:gd name="connsiteY66" fmla="*/ 106155 h 190195"/>
              <a:gd name="connsiteX67" fmla="*/ 196704 w 721739"/>
              <a:gd name="connsiteY67" fmla="*/ 100258 h 190195"/>
              <a:gd name="connsiteX68" fmla="*/ 223325 w 721739"/>
              <a:gd name="connsiteY68" fmla="*/ 95835 h 190195"/>
              <a:gd name="connsiteX69" fmla="*/ 246989 w 721739"/>
              <a:gd name="connsiteY69" fmla="*/ 89937 h 190195"/>
              <a:gd name="connsiteX70" fmla="*/ 275089 w 721739"/>
              <a:gd name="connsiteY70" fmla="*/ 85514 h 190195"/>
              <a:gd name="connsiteX71" fmla="*/ 301711 w 721739"/>
              <a:gd name="connsiteY71" fmla="*/ 81091 h 190195"/>
              <a:gd name="connsiteX72" fmla="*/ 325374 w 721739"/>
              <a:gd name="connsiteY72" fmla="*/ 75193 h 190195"/>
              <a:gd name="connsiteX73" fmla="*/ 347559 w 721739"/>
              <a:gd name="connsiteY73" fmla="*/ 70770 h 190195"/>
              <a:gd name="connsiteX74" fmla="*/ 371222 w 721739"/>
              <a:gd name="connsiteY74" fmla="*/ 67821 h 190195"/>
              <a:gd name="connsiteX75" fmla="*/ 391928 w 721739"/>
              <a:gd name="connsiteY75" fmla="*/ 63398 h 190195"/>
              <a:gd name="connsiteX76" fmla="*/ 411155 w 721739"/>
              <a:gd name="connsiteY76" fmla="*/ 57501 h 190195"/>
              <a:gd name="connsiteX77" fmla="*/ 428902 w 721739"/>
              <a:gd name="connsiteY77" fmla="*/ 56026 h 190195"/>
              <a:gd name="connsiteX78" fmla="*/ 443692 w 721739"/>
              <a:gd name="connsiteY78" fmla="*/ 50129 h 190195"/>
              <a:gd name="connsiteX79" fmla="*/ 458482 w 721739"/>
              <a:gd name="connsiteY79" fmla="*/ 47180 h 190195"/>
              <a:gd name="connsiteX80" fmla="*/ 471793 w 721739"/>
              <a:gd name="connsiteY80" fmla="*/ 42757 h 190195"/>
              <a:gd name="connsiteX81" fmla="*/ 483624 w 721739"/>
              <a:gd name="connsiteY81" fmla="*/ 39808 h 190195"/>
              <a:gd name="connsiteX82" fmla="*/ 495456 w 721739"/>
              <a:gd name="connsiteY82" fmla="*/ 38334 h 190195"/>
              <a:gd name="connsiteX83" fmla="*/ 504330 w 721739"/>
              <a:gd name="connsiteY83" fmla="*/ 32436 h 190195"/>
              <a:gd name="connsiteX84" fmla="*/ 510246 w 721739"/>
              <a:gd name="connsiteY84" fmla="*/ 30962 h 190195"/>
              <a:gd name="connsiteX85" fmla="*/ 516162 w 721739"/>
              <a:gd name="connsiteY85" fmla="*/ 28013 h 190195"/>
              <a:gd name="connsiteX86" fmla="*/ 522078 w 721739"/>
              <a:gd name="connsiteY86" fmla="*/ 25065 h 190195"/>
              <a:gd name="connsiteX87" fmla="*/ 529473 w 721739"/>
              <a:gd name="connsiteY87" fmla="*/ 17693 h 190195"/>
              <a:gd name="connsiteX88" fmla="*/ 535389 w 721739"/>
              <a:gd name="connsiteY88" fmla="*/ 14744 h 190195"/>
              <a:gd name="connsiteX89" fmla="*/ 541304 w 721739"/>
              <a:gd name="connsiteY89" fmla="*/ 10321 h 190195"/>
              <a:gd name="connsiteX90" fmla="*/ 547220 w 721739"/>
              <a:gd name="connsiteY90" fmla="*/ 7372 h 190195"/>
              <a:gd name="connsiteX91" fmla="*/ 553136 w 721739"/>
              <a:gd name="connsiteY91" fmla="*/ 5898 h 190195"/>
              <a:gd name="connsiteX92" fmla="*/ 559052 w 721739"/>
              <a:gd name="connsiteY92" fmla="*/ 2949 h 190195"/>
              <a:gd name="connsiteX93" fmla="*/ 564968 w 721739"/>
              <a:gd name="connsiteY93" fmla="*/ 2949 h 190195"/>
              <a:gd name="connsiteX94" fmla="*/ 570884 w 721739"/>
              <a:gd name="connsiteY94" fmla="*/ 0 h 190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721739" h="190195">
                <a:moveTo>
                  <a:pt x="570884" y="0"/>
                </a:moveTo>
                <a:lnTo>
                  <a:pt x="576800" y="5898"/>
                </a:lnTo>
                <a:lnTo>
                  <a:pt x="582716" y="7372"/>
                </a:lnTo>
                <a:lnTo>
                  <a:pt x="591590" y="13269"/>
                </a:lnTo>
                <a:lnTo>
                  <a:pt x="601942" y="20641"/>
                </a:lnTo>
                <a:lnTo>
                  <a:pt x="613774" y="25065"/>
                </a:lnTo>
                <a:lnTo>
                  <a:pt x="625606" y="32436"/>
                </a:lnTo>
                <a:lnTo>
                  <a:pt x="643354" y="42757"/>
                </a:lnTo>
                <a:lnTo>
                  <a:pt x="659622" y="53078"/>
                </a:lnTo>
                <a:lnTo>
                  <a:pt x="671454" y="67821"/>
                </a:lnTo>
                <a:lnTo>
                  <a:pt x="686244" y="81091"/>
                </a:lnTo>
                <a:lnTo>
                  <a:pt x="695118" y="89937"/>
                </a:lnTo>
                <a:lnTo>
                  <a:pt x="703991" y="100258"/>
                </a:lnTo>
                <a:lnTo>
                  <a:pt x="712865" y="107630"/>
                </a:lnTo>
                <a:lnTo>
                  <a:pt x="718781" y="113527"/>
                </a:lnTo>
                <a:lnTo>
                  <a:pt x="721739" y="117950"/>
                </a:lnTo>
                <a:lnTo>
                  <a:pt x="721739" y="120899"/>
                </a:lnTo>
                <a:lnTo>
                  <a:pt x="715823" y="132694"/>
                </a:lnTo>
                <a:lnTo>
                  <a:pt x="709907" y="145964"/>
                </a:lnTo>
                <a:lnTo>
                  <a:pt x="703991" y="150387"/>
                </a:lnTo>
                <a:lnTo>
                  <a:pt x="698076" y="157759"/>
                </a:lnTo>
                <a:lnTo>
                  <a:pt x="693642" y="163285"/>
                </a:lnTo>
                <a:lnTo>
                  <a:pt x="680246" y="155425"/>
                </a:lnTo>
                <a:cubicBezTo>
                  <a:pt x="647168" y="134587"/>
                  <a:pt x="679481" y="144074"/>
                  <a:pt x="622676" y="134606"/>
                </a:cubicBezTo>
                <a:lnTo>
                  <a:pt x="556701" y="140104"/>
                </a:lnTo>
                <a:lnTo>
                  <a:pt x="556094" y="138592"/>
                </a:lnTo>
                <a:lnTo>
                  <a:pt x="553136" y="132694"/>
                </a:lnTo>
                <a:lnTo>
                  <a:pt x="550178" y="128271"/>
                </a:lnTo>
                <a:lnTo>
                  <a:pt x="544262" y="122374"/>
                </a:lnTo>
                <a:lnTo>
                  <a:pt x="541304" y="120899"/>
                </a:lnTo>
                <a:lnTo>
                  <a:pt x="532431" y="117950"/>
                </a:lnTo>
                <a:lnTo>
                  <a:pt x="525036" y="117950"/>
                </a:lnTo>
                <a:lnTo>
                  <a:pt x="516162" y="115002"/>
                </a:lnTo>
                <a:lnTo>
                  <a:pt x="504330" y="115002"/>
                </a:lnTo>
                <a:lnTo>
                  <a:pt x="492498" y="115002"/>
                </a:lnTo>
                <a:lnTo>
                  <a:pt x="480666" y="117950"/>
                </a:lnTo>
                <a:lnTo>
                  <a:pt x="465877" y="117950"/>
                </a:lnTo>
                <a:lnTo>
                  <a:pt x="452566" y="120899"/>
                </a:lnTo>
                <a:lnTo>
                  <a:pt x="434818" y="125322"/>
                </a:lnTo>
                <a:lnTo>
                  <a:pt x="414113" y="128271"/>
                </a:lnTo>
                <a:lnTo>
                  <a:pt x="391928" y="132694"/>
                </a:lnTo>
                <a:lnTo>
                  <a:pt x="368265" y="138592"/>
                </a:lnTo>
                <a:lnTo>
                  <a:pt x="344601" y="145964"/>
                </a:lnTo>
                <a:lnTo>
                  <a:pt x="319458" y="150387"/>
                </a:lnTo>
                <a:lnTo>
                  <a:pt x="289879" y="157759"/>
                </a:lnTo>
                <a:lnTo>
                  <a:pt x="260299" y="168079"/>
                </a:lnTo>
                <a:lnTo>
                  <a:pt x="232199" y="172502"/>
                </a:lnTo>
                <a:lnTo>
                  <a:pt x="199662" y="178400"/>
                </a:lnTo>
                <a:lnTo>
                  <a:pt x="171561" y="179874"/>
                </a:lnTo>
                <a:lnTo>
                  <a:pt x="136066" y="182823"/>
                </a:lnTo>
                <a:lnTo>
                  <a:pt x="105007" y="185772"/>
                </a:lnTo>
                <a:lnTo>
                  <a:pt x="69512" y="188721"/>
                </a:lnTo>
                <a:lnTo>
                  <a:pt x="35495" y="188721"/>
                </a:lnTo>
                <a:lnTo>
                  <a:pt x="0" y="190195"/>
                </a:lnTo>
                <a:lnTo>
                  <a:pt x="0" y="131220"/>
                </a:lnTo>
                <a:lnTo>
                  <a:pt x="5916" y="128271"/>
                </a:lnTo>
                <a:lnTo>
                  <a:pt x="14790" y="128271"/>
                </a:lnTo>
                <a:lnTo>
                  <a:pt x="26622" y="128271"/>
                </a:lnTo>
                <a:lnTo>
                  <a:pt x="35495" y="125322"/>
                </a:lnTo>
                <a:lnTo>
                  <a:pt x="50285" y="125322"/>
                </a:lnTo>
                <a:lnTo>
                  <a:pt x="63596" y="122374"/>
                </a:lnTo>
                <a:lnTo>
                  <a:pt x="78386" y="120899"/>
                </a:lnTo>
                <a:lnTo>
                  <a:pt x="96133" y="117950"/>
                </a:lnTo>
                <a:lnTo>
                  <a:pt x="113881" y="115002"/>
                </a:lnTo>
                <a:lnTo>
                  <a:pt x="133108" y="113527"/>
                </a:lnTo>
                <a:lnTo>
                  <a:pt x="153813" y="107630"/>
                </a:lnTo>
                <a:lnTo>
                  <a:pt x="174519" y="106155"/>
                </a:lnTo>
                <a:lnTo>
                  <a:pt x="196704" y="100258"/>
                </a:lnTo>
                <a:lnTo>
                  <a:pt x="223325" y="95835"/>
                </a:lnTo>
                <a:lnTo>
                  <a:pt x="246989" y="89937"/>
                </a:lnTo>
                <a:lnTo>
                  <a:pt x="275089" y="85514"/>
                </a:lnTo>
                <a:lnTo>
                  <a:pt x="301711" y="81091"/>
                </a:lnTo>
                <a:lnTo>
                  <a:pt x="325374" y="75193"/>
                </a:lnTo>
                <a:lnTo>
                  <a:pt x="347559" y="70770"/>
                </a:lnTo>
                <a:lnTo>
                  <a:pt x="371222" y="67821"/>
                </a:lnTo>
                <a:lnTo>
                  <a:pt x="391928" y="63398"/>
                </a:lnTo>
                <a:lnTo>
                  <a:pt x="411155" y="57501"/>
                </a:lnTo>
                <a:lnTo>
                  <a:pt x="428902" y="56026"/>
                </a:lnTo>
                <a:lnTo>
                  <a:pt x="443692" y="50129"/>
                </a:lnTo>
                <a:lnTo>
                  <a:pt x="458482" y="47180"/>
                </a:lnTo>
                <a:lnTo>
                  <a:pt x="471793" y="42757"/>
                </a:lnTo>
                <a:lnTo>
                  <a:pt x="483624" y="39808"/>
                </a:lnTo>
                <a:lnTo>
                  <a:pt x="495456" y="38334"/>
                </a:lnTo>
                <a:lnTo>
                  <a:pt x="504330" y="32436"/>
                </a:lnTo>
                <a:lnTo>
                  <a:pt x="510246" y="30962"/>
                </a:lnTo>
                <a:lnTo>
                  <a:pt x="516162" y="28013"/>
                </a:lnTo>
                <a:lnTo>
                  <a:pt x="522078" y="25065"/>
                </a:lnTo>
                <a:lnTo>
                  <a:pt x="529473" y="17693"/>
                </a:lnTo>
                <a:lnTo>
                  <a:pt x="535389" y="14744"/>
                </a:lnTo>
                <a:lnTo>
                  <a:pt x="541304" y="10321"/>
                </a:lnTo>
                <a:lnTo>
                  <a:pt x="547220" y="7372"/>
                </a:lnTo>
                <a:lnTo>
                  <a:pt x="553136" y="5898"/>
                </a:lnTo>
                <a:lnTo>
                  <a:pt x="559052" y="2949"/>
                </a:lnTo>
                <a:lnTo>
                  <a:pt x="564968" y="2949"/>
                </a:lnTo>
                <a:lnTo>
                  <a:pt x="570884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任意多边形 128"/>
          <p:cNvSpPr/>
          <p:nvPr/>
        </p:nvSpPr>
        <p:spPr>
          <a:xfrm>
            <a:off x="2238607" y="2760761"/>
            <a:ext cx="136283" cy="603964"/>
          </a:xfrm>
          <a:custGeom>
            <a:avLst/>
            <a:gdLst>
              <a:gd name="connsiteX0" fmla="*/ 8874 w 136283"/>
              <a:gd name="connsiteY0" fmla="*/ 0 h 603964"/>
              <a:gd name="connsiteX1" fmla="*/ 11832 w 136283"/>
              <a:gd name="connsiteY1" fmla="*/ 0 h 603964"/>
              <a:gd name="connsiteX2" fmla="*/ 20706 w 136283"/>
              <a:gd name="connsiteY2" fmla="*/ 0 h 603964"/>
              <a:gd name="connsiteX3" fmla="*/ 29580 w 136283"/>
              <a:gd name="connsiteY3" fmla="*/ 0 h 603964"/>
              <a:gd name="connsiteX4" fmla="*/ 38453 w 136283"/>
              <a:gd name="connsiteY4" fmla="*/ 2958 h 603964"/>
              <a:gd name="connsiteX5" fmla="*/ 50285 w 136283"/>
              <a:gd name="connsiteY5" fmla="*/ 4437 h 603964"/>
              <a:gd name="connsiteX6" fmla="*/ 62117 w 136283"/>
              <a:gd name="connsiteY6" fmla="*/ 10353 h 603964"/>
              <a:gd name="connsiteX7" fmla="*/ 69512 w 136283"/>
              <a:gd name="connsiteY7" fmla="*/ 14790 h 603964"/>
              <a:gd name="connsiteX8" fmla="*/ 78386 w 136283"/>
              <a:gd name="connsiteY8" fmla="*/ 19227 h 603964"/>
              <a:gd name="connsiteX9" fmla="*/ 84302 w 136283"/>
              <a:gd name="connsiteY9" fmla="*/ 28101 h 603964"/>
              <a:gd name="connsiteX10" fmla="*/ 93176 w 136283"/>
              <a:gd name="connsiteY10" fmla="*/ 32537 h 603964"/>
              <a:gd name="connsiteX11" fmla="*/ 99091 w 136283"/>
              <a:gd name="connsiteY11" fmla="*/ 36974 h 603964"/>
              <a:gd name="connsiteX12" fmla="*/ 102049 w 136283"/>
              <a:gd name="connsiteY12" fmla="*/ 42890 h 603964"/>
              <a:gd name="connsiteX13" fmla="*/ 105007 w 136283"/>
              <a:gd name="connsiteY13" fmla="*/ 50285 h 603964"/>
              <a:gd name="connsiteX14" fmla="*/ 107965 w 136283"/>
              <a:gd name="connsiteY14" fmla="*/ 57680 h 603964"/>
              <a:gd name="connsiteX15" fmla="*/ 107965 w 136283"/>
              <a:gd name="connsiteY15" fmla="*/ 69512 h 603964"/>
              <a:gd name="connsiteX16" fmla="*/ 110923 w 136283"/>
              <a:gd name="connsiteY16" fmla="*/ 79865 h 603964"/>
              <a:gd name="connsiteX17" fmla="*/ 110923 w 136283"/>
              <a:gd name="connsiteY17" fmla="*/ 94654 h 603964"/>
              <a:gd name="connsiteX18" fmla="*/ 110923 w 136283"/>
              <a:gd name="connsiteY18" fmla="*/ 110923 h 603964"/>
              <a:gd name="connsiteX19" fmla="*/ 107965 w 136283"/>
              <a:gd name="connsiteY19" fmla="*/ 127192 h 603964"/>
              <a:gd name="connsiteX20" fmla="*/ 107965 w 136283"/>
              <a:gd name="connsiteY20" fmla="*/ 147897 h 603964"/>
              <a:gd name="connsiteX21" fmla="*/ 105007 w 136283"/>
              <a:gd name="connsiteY21" fmla="*/ 170082 h 603964"/>
              <a:gd name="connsiteX22" fmla="*/ 102049 w 136283"/>
              <a:gd name="connsiteY22" fmla="*/ 195224 h 603964"/>
              <a:gd name="connsiteX23" fmla="*/ 99091 w 136283"/>
              <a:gd name="connsiteY23" fmla="*/ 218888 h 603964"/>
              <a:gd name="connsiteX24" fmla="*/ 96134 w 136283"/>
              <a:gd name="connsiteY24" fmla="*/ 269173 h 603964"/>
              <a:gd name="connsiteX25" fmla="*/ 93176 w 136283"/>
              <a:gd name="connsiteY25" fmla="*/ 316500 h 603964"/>
              <a:gd name="connsiteX26" fmla="*/ 93176 w 136283"/>
              <a:gd name="connsiteY26" fmla="*/ 341642 h 603964"/>
              <a:gd name="connsiteX27" fmla="*/ 90218 w 136283"/>
              <a:gd name="connsiteY27" fmla="*/ 366785 h 603964"/>
              <a:gd name="connsiteX28" fmla="*/ 93176 w 136283"/>
              <a:gd name="connsiteY28" fmla="*/ 388970 h 603964"/>
              <a:gd name="connsiteX29" fmla="*/ 93176 w 136283"/>
              <a:gd name="connsiteY29" fmla="*/ 414112 h 603964"/>
              <a:gd name="connsiteX30" fmla="*/ 96134 w 136283"/>
              <a:gd name="connsiteY30" fmla="*/ 434818 h 603964"/>
              <a:gd name="connsiteX31" fmla="*/ 99091 w 136283"/>
              <a:gd name="connsiteY31" fmla="*/ 454044 h 603964"/>
              <a:gd name="connsiteX32" fmla="*/ 102049 w 136283"/>
              <a:gd name="connsiteY32" fmla="*/ 474750 h 603964"/>
              <a:gd name="connsiteX33" fmla="*/ 105007 w 136283"/>
              <a:gd name="connsiteY33" fmla="*/ 489540 h 603964"/>
              <a:gd name="connsiteX34" fmla="*/ 110923 w 136283"/>
              <a:gd name="connsiteY34" fmla="*/ 504329 h 603964"/>
              <a:gd name="connsiteX35" fmla="*/ 119797 w 136283"/>
              <a:gd name="connsiteY35" fmla="*/ 517640 h 603964"/>
              <a:gd name="connsiteX36" fmla="*/ 125713 w 136283"/>
              <a:gd name="connsiteY36" fmla="*/ 526514 h 603964"/>
              <a:gd name="connsiteX37" fmla="*/ 131629 w 136283"/>
              <a:gd name="connsiteY37" fmla="*/ 536867 h 603964"/>
              <a:gd name="connsiteX38" fmla="*/ 136283 w 136283"/>
              <a:gd name="connsiteY38" fmla="*/ 543381 h 603964"/>
              <a:gd name="connsiteX39" fmla="*/ 129244 w 136283"/>
              <a:gd name="connsiteY39" fmla="*/ 553939 h 603964"/>
              <a:gd name="connsiteX40" fmla="*/ 84794 w 136283"/>
              <a:gd name="connsiteY40" fmla="*/ 592039 h 603964"/>
              <a:gd name="connsiteX41" fmla="*/ 65744 w 136283"/>
              <a:gd name="connsiteY41" fmla="*/ 598389 h 603964"/>
              <a:gd name="connsiteX42" fmla="*/ 57381 w 136283"/>
              <a:gd name="connsiteY42" fmla="*/ 603964 h 603964"/>
              <a:gd name="connsiteX43" fmla="*/ 56201 w 136283"/>
              <a:gd name="connsiteY43" fmla="*/ 601941 h 603964"/>
              <a:gd name="connsiteX44" fmla="*/ 44369 w 136283"/>
              <a:gd name="connsiteY44" fmla="*/ 584194 h 603964"/>
              <a:gd name="connsiteX45" fmla="*/ 38453 w 136283"/>
              <a:gd name="connsiteY45" fmla="*/ 575320 h 603964"/>
              <a:gd name="connsiteX46" fmla="*/ 35496 w 136283"/>
              <a:gd name="connsiteY46" fmla="*/ 562009 h 603964"/>
              <a:gd name="connsiteX47" fmla="*/ 29580 w 136283"/>
              <a:gd name="connsiteY47" fmla="*/ 550177 h 603964"/>
              <a:gd name="connsiteX48" fmla="*/ 26622 w 136283"/>
              <a:gd name="connsiteY48" fmla="*/ 536867 h 603964"/>
              <a:gd name="connsiteX49" fmla="*/ 23664 w 136283"/>
              <a:gd name="connsiteY49" fmla="*/ 522077 h 603964"/>
              <a:gd name="connsiteX50" fmla="*/ 20706 w 136283"/>
              <a:gd name="connsiteY50" fmla="*/ 507287 h 603964"/>
              <a:gd name="connsiteX51" fmla="*/ 17748 w 136283"/>
              <a:gd name="connsiteY51" fmla="*/ 492497 h 603964"/>
              <a:gd name="connsiteX52" fmla="*/ 17748 w 136283"/>
              <a:gd name="connsiteY52" fmla="*/ 474750 h 603964"/>
              <a:gd name="connsiteX53" fmla="*/ 14790 w 136283"/>
              <a:gd name="connsiteY53" fmla="*/ 457002 h 603964"/>
              <a:gd name="connsiteX54" fmla="*/ 14790 w 136283"/>
              <a:gd name="connsiteY54" fmla="*/ 436297 h 603964"/>
              <a:gd name="connsiteX55" fmla="*/ 14790 w 136283"/>
              <a:gd name="connsiteY55" fmla="*/ 417070 h 603964"/>
              <a:gd name="connsiteX56" fmla="*/ 14790 w 136283"/>
              <a:gd name="connsiteY56" fmla="*/ 396364 h 603964"/>
              <a:gd name="connsiteX57" fmla="*/ 14790 w 136283"/>
              <a:gd name="connsiteY57" fmla="*/ 374180 h 603964"/>
              <a:gd name="connsiteX58" fmla="*/ 14790 w 136283"/>
              <a:gd name="connsiteY58" fmla="*/ 349037 h 603964"/>
              <a:gd name="connsiteX59" fmla="*/ 14790 w 136283"/>
              <a:gd name="connsiteY59" fmla="*/ 323895 h 603964"/>
              <a:gd name="connsiteX60" fmla="*/ 14790 w 136283"/>
              <a:gd name="connsiteY60" fmla="*/ 298752 h 603964"/>
              <a:gd name="connsiteX61" fmla="*/ 17748 w 136283"/>
              <a:gd name="connsiteY61" fmla="*/ 273610 h 603964"/>
              <a:gd name="connsiteX62" fmla="*/ 17748 w 136283"/>
              <a:gd name="connsiteY62" fmla="*/ 251425 h 603964"/>
              <a:gd name="connsiteX63" fmla="*/ 17748 w 136283"/>
              <a:gd name="connsiteY63" fmla="*/ 227762 h 603964"/>
              <a:gd name="connsiteX64" fmla="*/ 17748 w 136283"/>
              <a:gd name="connsiteY64" fmla="*/ 208535 h 603964"/>
              <a:gd name="connsiteX65" fmla="*/ 17748 w 136283"/>
              <a:gd name="connsiteY65" fmla="*/ 187829 h 603964"/>
              <a:gd name="connsiteX66" fmla="*/ 17748 w 136283"/>
              <a:gd name="connsiteY66" fmla="*/ 170082 h 603964"/>
              <a:gd name="connsiteX67" fmla="*/ 17748 w 136283"/>
              <a:gd name="connsiteY67" fmla="*/ 152334 h 603964"/>
              <a:gd name="connsiteX68" fmla="*/ 17748 w 136283"/>
              <a:gd name="connsiteY68" fmla="*/ 137544 h 603964"/>
              <a:gd name="connsiteX69" fmla="*/ 17748 w 136283"/>
              <a:gd name="connsiteY69" fmla="*/ 125713 h 603964"/>
              <a:gd name="connsiteX70" fmla="*/ 14790 w 136283"/>
              <a:gd name="connsiteY70" fmla="*/ 112402 h 603964"/>
              <a:gd name="connsiteX71" fmla="*/ 14790 w 136283"/>
              <a:gd name="connsiteY71" fmla="*/ 100570 h 603964"/>
              <a:gd name="connsiteX72" fmla="*/ 14790 w 136283"/>
              <a:gd name="connsiteY72" fmla="*/ 90217 h 603964"/>
              <a:gd name="connsiteX73" fmla="*/ 11832 w 136283"/>
              <a:gd name="connsiteY73" fmla="*/ 82823 h 603964"/>
              <a:gd name="connsiteX74" fmla="*/ 11832 w 136283"/>
              <a:gd name="connsiteY74" fmla="*/ 75428 h 603964"/>
              <a:gd name="connsiteX75" fmla="*/ 8874 w 136283"/>
              <a:gd name="connsiteY75" fmla="*/ 69512 h 603964"/>
              <a:gd name="connsiteX76" fmla="*/ 8874 w 136283"/>
              <a:gd name="connsiteY76" fmla="*/ 65075 h 603964"/>
              <a:gd name="connsiteX77" fmla="*/ 5916 w 136283"/>
              <a:gd name="connsiteY77" fmla="*/ 54722 h 603964"/>
              <a:gd name="connsiteX78" fmla="*/ 2958 w 136283"/>
              <a:gd name="connsiteY78" fmla="*/ 47327 h 603964"/>
              <a:gd name="connsiteX79" fmla="*/ 0 w 136283"/>
              <a:gd name="connsiteY79" fmla="*/ 35495 h 603964"/>
              <a:gd name="connsiteX80" fmla="*/ 0 w 136283"/>
              <a:gd name="connsiteY80" fmla="*/ 29580 h 603964"/>
              <a:gd name="connsiteX81" fmla="*/ 0 w 136283"/>
              <a:gd name="connsiteY81" fmla="*/ 22185 h 603964"/>
              <a:gd name="connsiteX82" fmla="*/ 0 w 136283"/>
              <a:gd name="connsiteY82" fmla="*/ 17748 h 603964"/>
              <a:gd name="connsiteX83" fmla="*/ 2958 w 136283"/>
              <a:gd name="connsiteY83" fmla="*/ 11832 h 603964"/>
              <a:gd name="connsiteX84" fmla="*/ 2958 w 136283"/>
              <a:gd name="connsiteY84" fmla="*/ 7395 h 603964"/>
              <a:gd name="connsiteX85" fmla="*/ 5916 w 136283"/>
              <a:gd name="connsiteY85" fmla="*/ 2958 h 603964"/>
              <a:gd name="connsiteX86" fmla="*/ 8874 w 136283"/>
              <a:gd name="connsiteY86" fmla="*/ 0 h 603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36283" h="603964">
                <a:moveTo>
                  <a:pt x="8874" y="0"/>
                </a:moveTo>
                <a:lnTo>
                  <a:pt x="11832" y="0"/>
                </a:lnTo>
                <a:lnTo>
                  <a:pt x="20706" y="0"/>
                </a:lnTo>
                <a:lnTo>
                  <a:pt x="29580" y="0"/>
                </a:lnTo>
                <a:lnTo>
                  <a:pt x="38453" y="2958"/>
                </a:lnTo>
                <a:lnTo>
                  <a:pt x="50285" y="4437"/>
                </a:lnTo>
                <a:lnTo>
                  <a:pt x="62117" y="10353"/>
                </a:lnTo>
                <a:lnTo>
                  <a:pt x="69512" y="14790"/>
                </a:lnTo>
                <a:lnTo>
                  <a:pt x="78386" y="19227"/>
                </a:lnTo>
                <a:lnTo>
                  <a:pt x="84302" y="28101"/>
                </a:lnTo>
                <a:lnTo>
                  <a:pt x="93176" y="32537"/>
                </a:lnTo>
                <a:lnTo>
                  <a:pt x="99091" y="36974"/>
                </a:lnTo>
                <a:lnTo>
                  <a:pt x="102049" y="42890"/>
                </a:lnTo>
                <a:lnTo>
                  <a:pt x="105007" y="50285"/>
                </a:lnTo>
                <a:lnTo>
                  <a:pt x="107965" y="57680"/>
                </a:lnTo>
                <a:lnTo>
                  <a:pt x="107965" y="69512"/>
                </a:lnTo>
                <a:lnTo>
                  <a:pt x="110923" y="79865"/>
                </a:lnTo>
                <a:lnTo>
                  <a:pt x="110923" y="94654"/>
                </a:lnTo>
                <a:lnTo>
                  <a:pt x="110923" y="110923"/>
                </a:lnTo>
                <a:lnTo>
                  <a:pt x="107965" y="127192"/>
                </a:lnTo>
                <a:lnTo>
                  <a:pt x="107965" y="147897"/>
                </a:lnTo>
                <a:lnTo>
                  <a:pt x="105007" y="170082"/>
                </a:lnTo>
                <a:lnTo>
                  <a:pt x="102049" y="195224"/>
                </a:lnTo>
                <a:lnTo>
                  <a:pt x="99091" y="218888"/>
                </a:lnTo>
                <a:lnTo>
                  <a:pt x="96134" y="269173"/>
                </a:lnTo>
                <a:lnTo>
                  <a:pt x="93176" y="316500"/>
                </a:lnTo>
                <a:lnTo>
                  <a:pt x="93176" y="341642"/>
                </a:lnTo>
                <a:lnTo>
                  <a:pt x="90218" y="366785"/>
                </a:lnTo>
                <a:lnTo>
                  <a:pt x="93176" y="388970"/>
                </a:lnTo>
                <a:lnTo>
                  <a:pt x="93176" y="414112"/>
                </a:lnTo>
                <a:lnTo>
                  <a:pt x="96134" y="434818"/>
                </a:lnTo>
                <a:lnTo>
                  <a:pt x="99091" y="454044"/>
                </a:lnTo>
                <a:lnTo>
                  <a:pt x="102049" y="474750"/>
                </a:lnTo>
                <a:lnTo>
                  <a:pt x="105007" y="489540"/>
                </a:lnTo>
                <a:lnTo>
                  <a:pt x="110923" y="504329"/>
                </a:lnTo>
                <a:lnTo>
                  <a:pt x="119797" y="517640"/>
                </a:lnTo>
                <a:lnTo>
                  <a:pt x="125713" y="526514"/>
                </a:lnTo>
                <a:lnTo>
                  <a:pt x="131629" y="536867"/>
                </a:lnTo>
                <a:lnTo>
                  <a:pt x="136283" y="543381"/>
                </a:lnTo>
                <a:lnTo>
                  <a:pt x="129244" y="553939"/>
                </a:lnTo>
                <a:cubicBezTo>
                  <a:pt x="119008" y="566223"/>
                  <a:pt x="98172" y="584395"/>
                  <a:pt x="84794" y="592039"/>
                </a:cubicBezTo>
                <a:cubicBezTo>
                  <a:pt x="78982" y="595360"/>
                  <a:pt x="71595" y="595138"/>
                  <a:pt x="65744" y="598389"/>
                </a:cubicBezTo>
                <a:lnTo>
                  <a:pt x="57381" y="603964"/>
                </a:lnTo>
                <a:lnTo>
                  <a:pt x="56201" y="601941"/>
                </a:lnTo>
                <a:lnTo>
                  <a:pt x="44369" y="584194"/>
                </a:lnTo>
                <a:lnTo>
                  <a:pt x="38453" y="575320"/>
                </a:lnTo>
                <a:lnTo>
                  <a:pt x="35496" y="562009"/>
                </a:lnTo>
                <a:lnTo>
                  <a:pt x="29580" y="550177"/>
                </a:lnTo>
                <a:lnTo>
                  <a:pt x="26622" y="536867"/>
                </a:lnTo>
                <a:lnTo>
                  <a:pt x="23664" y="522077"/>
                </a:lnTo>
                <a:lnTo>
                  <a:pt x="20706" y="507287"/>
                </a:lnTo>
                <a:lnTo>
                  <a:pt x="17748" y="492497"/>
                </a:lnTo>
                <a:lnTo>
                  <a:pt x="17748" y="474750"/>
                </a:lnTo>
                <a:lnTo>
                  <a:pt x="14790" y="457002"/>
                </a:lnTo>
                <a:lnTo>
                  <a:pt x="14790" y="436297"/>
                </a:lnTo>
                <a:lnTo>
                  <a:pt x="14790" y="417070"/>
                </a:lnTo>
                <a:lnTo>
                  <a:pt x="14790" y="396364"/>
                </a:lnTo>
                <a:lnTo>
                  <a:pt x="14790" y="374180"/>
                </a:lnTo>
                <a:lnTo>
                  <a:pt x="14790" y="349037"/>
                </a:lnTo>
                <a:lnTo>
                  <a:pt x="14790" y="323895"/>
                </a:lnTo>
                <a:lnTo>
                  <a:pt x="14790" y="298752"/>
                </a:lnTo>
                <a:lnTo>
                  <a:pt x="17748" y="273610"/>
                </a:lnTo>
                <a:lnTo>
                  <a:pt x="17748" y="251425"/>
                </a:lnTo>
                <a:lnTo>
                  <a:pt x="17748" y="227762"/>
                </a:lnTo>
                <a:lnTo>
                  <a:pt x="17748" y="208535"/>
                </a:lnTo>
                <a:lnTo>
                  <a:pt x="17748" y="187829"/>
                </a:lnTo>
                <a:lnTo>
                  <a:pt x="17748" y="170082"/>
                </a:lnTo>
                <a:lnTo>
                  <a:pt x="17748" y="152334"/>
                </a:lnTo>
                <a:lnTo>
                  <a:pt x="17748" y="137544"/>
                </a:lnTo>
                <a:lnTo>
                  <a:pt x="17748" y="125713"/>
                </a:lnTo>
                <a:lnTo>
                  <a:pt x="14790" y="112402"/>
                </a:lnTo>
                <a:lnTo>
                  <a:pt x="14790" y="100570"/>
                </a:lnTo>
                <a:lnTo>
                  <a:pt x="14790" y="90217"/>
                </a:lnTo>
                <a:lnTo>
                  <a:pt x="11832" y="82823"/>
                </a:lnTo>
                <a:lnTo>
                  <a:pt x="11832" y="75428"/>
                </a:lnTo>
                <a:lnTo>
                  <a:pt x="8874" y="69512"/>
                </a:lnTo>
                <a:lnTo>
                  <a:pt x="8874" y="65075"/>
                </a:lnTo>
                <a:lnTo>
                  <a:pt x="5916" y="54722"/>
                </a:lnTo>
                <a:lnTo>
                  <a:pt x="2958" y="47327"/>
                </a:lnTo>
                <a:lnTo>
                  <a:pt x="0" y="35495"/>
                </a:lnTo>
                <a:lnTo>
                  <a:pt x="0" y="29580"/>
                </a:lnTo>
                <a:lnTo>
                  <a:pt x="0" y="22185"/>
                </a:lnTo>
                <a:lnTo>
                  <a:pt x="0" y="17748"/>
                </a:lnTo>
                <a:lnTo>
                  <a:pt x="2958" y="11832"/>
                </a:lnTo>
                <a:lnTo>
                  <a:pt x="2958" y="7395"/>
                </a:lnTo>
                <a:lnTo>
                  <a:pt x="5916" y="2958"/>
                </a:lnTo>
                <a:lnTo>
                  <a:pt x="8874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任意多边形 129"/>
          <p:cNvSpPr/>
          <p:nvPr/>
        </p:nvSpPr>
        <p:spPr>
          <a:xfrm>
            <a:off x="2915841" y="2930843"/>
            <a:ext cx="138450" cy="314016"/>
          </a:xfrm>
          <a:custGeom>
            <a:avLst/>
            <a:gdLst>
              <a:gd name="connsiteX0" fmla="*/ 66691 w 138450"/>
              <a:gd name="connsiteY0" fmla="*/ 0 h 314016"/>
              <a:gd name="connsiteX1" fmla="*/ 69649 w 138450"/>
              <a:gd name="connsiteY1" fmla="*/ 0 h 314016"/>
              <a:gd name="connsiteX2" fmla="*/ 72607 w 138450"/>
              <a:gd name="connsiteY2" fmla="*/ 0 h 314016"/>
              <a:gd name="connsiteX3" fmla="*/ 75564 w 138450"/>
              <a:gd name="connsiteY3" fmla="*/ 0 h 314016"/>
              <a:gd name="connsiteX4" fmla="*/ 75564 w 138450"/>
              <a:gd name="connsiteY4" fmla="*/ 2958 h 314016"/>
              <a:gd name="connsiteX5" fmla="*/ 78522 w 138450"/>
              <a:gd name="connsiteY5" fmla="*/ 5916 h 314016"/>
              <a:gd name="connsiteX6" fmla="*/ 78522 w 138450"/>
              <a:gd name="connsiteY6" fmla="*/ 10353 h 314016"/>
              <a:gd name="connsiteX7" fmla="*/ 81480 w 138450"/>
              <a:gd name="connsiteY7" fmla="*/ 14790 h 314016"/>
              <a:gd name="connsiteX8" fmla="*/ 84438 w 138450"/>
              <a:gd name="connsiteY8" fmla="*/ 20705 h 314016"/>
              <a:gd name="connsiteX9" fmla="*/ 87396 w 138450"/>
              <a:gd name="connsiteY9" fmla="*/ 28100 h 314016"/>
              <a:gd name="connsiteX10" fmla="*/ 87396 w 138450"/>
              <a:gd name="connsiteY10" fmla="*/ 38453 h 314016"/>
              <a:gd name="connsiteX11" fmla="*/ 90354 w 138450"/>
              <a:gd name="connsiteY11" fmla="*/ 48806 h 314016"/>
              <a:gd name="connsiteX12" fmla="*/ 93312 w 138450"/>
              <a:gd name="connsiteY12" fmla="*/ 60638 h 314016"/>
              <a:gd name="connsiteX13" fmla="*/ 96270 w 138450"/>
              <a:gd name="connsiteY13" fmla="*/ 70990 h 314016"/>
              <a:gd name="connsiteX14" fmla="*/ 99228 w 138450"/>
              <a:gd name="connsiteY14" fmla="*/ 85780 h 314016"/>
              <a:gd name="connsiteX15" fmla="*/ 102186 w 138450"/>
              <a:gd name="connsiteY15" fmla="*/ 100570 h 314016"/>
              <a:gd name="connsiteX16" fmla="*/ 102186 w 138450"/>
              <a:gd name="connsiteY16" fmla="*/ 115360 h 314016"/>
              <a:gd name="connsiteX17" fmla="*/ 105144 w 138450"/>
              <a:gd name="connsiteY17" fmla="*/ 133107 h 314016"/>
              <a:gd name="connsiteX18" fmla="*/ 108102 w 138450"/>
              <a:gd name="connsiteY18" fmla="*/ 150855 h 314016"/>
              <a:gd name="connsiteX19" fmla="*/ 111060 w 138450"/>
              <a:gd name="connsiteY19" fmla="*/ 168602 h 314016"/>
              <a:gd name="connsiteX20" fmla="*/ 114018 w 138450"/>
              <a:gd name="connsiteY20" fmla="*/ 186350 h 314016"/>
              <a:gd name="connsiteX21" fmla="*/ 116976 w 138450"/>
              <a:gd name="connsiteY21" fmla="*/ 201140 h 314016"/>
              <a:gd name="connsiteX22" fmla="*/ 119934 w 138450"/>
              <a:gd name="connsiteY22" fmla="*/ 218888 h 314016"/>
              <a:gd name="connsiteX23" fmla="*/ 122892 w 138450"/>
              <a:gd name="connsiteY23" fmla="*/ 233677 h 314016"/>
              <a:gd name="connsiteX24" fmla="*/ 122892 w 138450"/>
              <a:gd name="connsiteY24" fmla="*/ 246988 h 314016"/>
              <a:gd name="connsiteX25" fmla="*/ 125850 w 138450"/>
              <a:gd name="connsiteY25" fmla="*/ 261778 h 314016"/>
              <a:gd name="connsiteX26" fmla="*/ 127329 w 138450"/>
              <a:gd name="connsiteY26" fmla="*/ 273609 h 314016"/>
              <a:gd name="connsiteX27" fmla="*/ 130287 w 138450"/>
              <a:gd name="connsiteY27" fmla="*/ 286920 h 314016"/>
              <a:gd name="connsiteX28" fmla="*/ 133245 w 138450"/>
              <a:gd name="connsiteY28" fmla="*/ 297273 h 314016"/>
              <a:gd name="connsiteX29" fmla="*/ 136202 w 138450"/>
              <a:gd name="connsiteY29" fmla="*/ 306147 h 314016"/>
              <a:gd name="connsiteX30" fmla="*/ 138450 w 138450"/>
              <a:gd name="connsiteY30" fmla="*/ 314016 h 314016"/>
              <a:gd name="connsiteX31" fmla="*/ 129895 w 138450"/>
              <a:gd name="connsiteY31" fmla="*/ 312311 h 314016"/>
              <a:gd name="connsiteX32" fmla="*/ 106060 w 138450"/>
              <a:gd name="connsiteY32" fmla="*/ 307657 h 314016"/>
              <a:gd name="connsiteX33" fmla="*/ 0 w 138450"/>
              <a:gd name="connsiteY33" fmla="*/ 312268 h 314016"/>
              <a:gd name="connsiteX34" fmla="*/ 137 w 138450"/>
              <a:gd name="connsiteY34" fmla="*/ 312063 h 314016"/>
              <a:gd name="connsiteX35" fmla="*/ 6053 w 138450"/>
              <a:gd name="connsiteY35" fmla="*/ 306147 h 314016"/>
              <a:gd name="connsiteX36" fmla="*/ 9011 w 138450"/>
              <a:gd name="connsiteY36" fmla="*/ 298752 h 314016"/>
              <a:gd name="connsiteX37" fmla="*/ 11969 w 138450"/>
              <a:gd name="connsiteY37" fmla="*/ 291357 h 314016"/>
              <a:gd name="connsiteX38" fmla="*/ 14926 w 138450"/>
              <a:gd name="connsiteY38" fmla="*/ 283962 h 314016"/>
              <a:gd name="connsiteX39" fmla="*/ 17884 w 138450"/>
              <a:gd name="connsiteY39" fmla="*/ 273609 h 314016"/>
              <a:gd name="connsiteX40" fmla="*/ 20842 w 138450"/>
              <a:gd name="connsiteY40" fmla="*/ 264736 h 314016"/>
              <a:gd name="connsiteX41" fmla="*/ 23800 w 138450"/>
              <a:gd name="connsiteY41" fmla="*/ 254383 h 314016"/>
              <a:gd name="connsiteX42" fmla="*/ 26758 w 138450"/>
              <a:gd name="connsiteY42" fmla="*/ 244030 h 314016"/>
              <a:gd name="connsiteX43" fmla="*/ 29716 w 138450"/>
              <a:gd name="connsiteY43" fmla="*/ 230719 h 314016"/>
              <a:gd name="connsiteX44" fmla="*/ 32674 w 138450"/>
              <a:gd name="connsiteY44" fmla="*/ 218888 h 314016"/>
              <a:gd name="connsiteX45" fmla="*/ 32674 w 138450"/>
              <a:gd name="connsiteY45" fmla="*/ 204098 h 314016"/>
              <a:gd name="connsiteX46" fmla="*/ 35632 w 138450"/>
              <a:gd name="connsiteY46" fmla="*/ 190787 h 314016"/>
              <a:gd name="connsiteX47" fmla="*/ 35632 w 138450"/>
              <a:gd name="connsiteY47" fmla="*/ 175997 h 314016"/>
              <a:gd name="connsiteX48" fmla="*/ 38590 w 138450"/>
              <a:gd name="connsiteY48" fmla="*/ 158250 h 314016"/>
              <a:gd name="connsiteX49" fmla="*/ 38590 w 138450"/>
              <a:gd name="connsiteY49" fmla="*/ 143460 h 314016"/>
              <a:gd name="connsiteX50" fmla="*/ 41548 w 138450"/>
              <a:gd name="connsiteY50" fmla="*/ 125712 h 314016"/>
              <a:gd name="connsiteX51" fmla="*/ 41548 w 138450"/>
              <a:gd name="connsiteY51" fmla="*/ 107965 h 314016"/>
              <a:gd name="connsiteX52" fmla="*/ 44506 w 138450"/>
              <a:gd name="connsiteY52" fmla="*/ 93175 h 314016"/>
              <a:gd name="connsiteX53" fmla="*/ 47464 w 138450"/>
              <a:gd name="connsiteY53" fmla="*/ 78385 h 314016"/>
              <a:gd name="connsiteX54" fmla="*/ 47464 w 138450"/>
              <a:gd name="connsiteY54" fmla="*/ 65075 h 314016"/>
              <a:gd name="connsiteX55" fmla="*/ 50422 w 138450"/>
              <a:gd name="connsiteY55" fmla="*/ 53243 h 314016"/>
              <a:gd name="connsiteX56" fmla="*/ 53380 w 138450"/>
              <a:gd name="connsiteY56" fmla="*/ 42890 h 314016"/>
              <a:gd name="connsiteX57" fmla="*/ 53380 w 138450"/>
              <a:gd name="connsiteY57" fmla="*/ 35495 h 314016"/>
              <a:gd name="connsiteX58" fmla="*/ 56338 w 138450"/>
              <a:gd name="connsiteY58" fmla="*/ 25142 h 314016"/>
              <a:gd name="connsiteX59" fmla="*/ 59296 w 138450"/>
              <a:gd name="connsiteY59" fmla="*/ 17747 h 314016"/>
              <a:gd name="connsiteX60" fmla="*/ 60775 w 138450"/>
              <a:gd name="connsiteY60" fmla="*/ 13311 h 314016"/>
              <a:gd name="connsiteX61" fmla="*/ 63733 w 138450"/>
              <a:gd name="connsiteY61" fmla="*/ 7395 h 314016"/>
              <a:gd name="connsiteX62" fmla="*/ 66691 w 138450"/>
              <a:gd name="connsiteY62" fmla="*/ 5916 h 314016"/>
              <a:gd name="connsiteX63" fmla="*/ 66691 w 138450"/>
              <a:gd name="connsiteY63" fmla="*/ 0 h 314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38450" h="314016">
                <a:moveTo>
                  <a:pt x="66691" y="0"/>
                </a:moveTo>
                <a:lnTo>
                  <a:pt x="69649" y="0"/>
                </a:lnTo>
                <a:lnTo>
                  <a:pt x="72607" y="0"/>
                </a:lnTo>
                <a:lnTo>
                  <a:pt x="75564" y="0"/>
                </a:lnTo>
                <a:lnTo>
                  <a:pt x="75564" y="2958"/>
                </a:lnTo>
                <a:lnTo>
                  <a:pt x="78522" y="5916"/>
                </a:lnTo>
                <a:lnTo>
                  <a:pt x="78522" y="10353"/>
                </a:lnTo>
                <a:lnTo>
                  <a:pt x="81480" y="14790"/>
                </a:lnTo>
                <a:lnTo>
                  <a:pt x="84438" y="20705"/>
                </a:lnTo>
                <a:lnTo>
                  <a:pt x="87396" y="28100"/>
                </a:lnTo>
                <a:lnTo>
                  <a:pt x="87396" y="38453"/>
                </a:lnTo>
                <a:lnTo>
                  <a:pt x="90354" y="48806"/>
                </a:lnTo>
                <a:lnTo>
                  <a:pt x="93312" y="60638"/>
                </a:lnTo>
                <a:lnTo>
                  <a:pt x="96270" y="70990"/>
                </a:lnTo>
                <a:lnTo>
                  <a:pt x="99228" y="85780"/>
                </a:lnTo>
                <a:lnTo>
                  <a:pt x="102186" y="100570"/>
                </a:lnTo>
                <a:lnTo>
                  <a:pt x="102186" y="115360"/>
                </a:lnTo>
                <a:lnTo>
                  <a:pt x="105144" y="133107"/>
                </a:lnTo>
                <a:lnTo>
                  <a:pt x="108102" y="150855"/>
                </a:lnTo>
                <a:lnTo>
                  <a:pt x="111060" y="168602"/>
                </a:lnTo>
                <a:lnTo>
                  <a:pt x="114018" y="186350"/>
                </a:lnTo>
                <a:lnTo>
                  <a:pt x="116976" y="201140"/>
                </a:lnTo>
                <a:lnTo>
                  <a:pt x="119934" y="218888"/>
                </a:lnTo>
                <a:lnTo>
                  <a:pt x="122892" y="233677"/>
                </a:lnTo>
                <a:lnTo>
                  <a:pt x="122892" y="246988"/>
                </a:lnTo>
                <a:lnTo>
                  <a:pt x="125850" y="261778"/>
                </a:lnTo>
                <a:lnTo>
                  <a:pt x="127329" y="273609"/>
                </a:lnTo>
                <a:lnTo>
                  <a:pt x="130287" y="286920"/>
                </a:lnTo>
                <a:lnTo>
                  <a:pt x="133245" y="297273"/>
                </a:lnTo>
                <a:lnTo>
                  <a:pt x="136202" y="306147"/>
                </a:lnTo>
                <a:lnTo>
                  <a:pt x="138450" y="314016"/>
                </a:lnTo>
                <a:lnTo>
                  <a:pt x="129895" y="312311"/>
                </a:lnTo>
                <a:cubicBezTo>
                  <a:pt x="116658" y="309701"/>
                  <a:pt x="106060" y="307657"/>
                  <a:pt x="106060" y="307657"/>
                </a:cubicBezTo>
                <a:lnTo>
                  <a:pt x="0" y="312268"/>
                </a:lnTo>
                <a:lnTo>
                  <a:pt x="137" y="312063"/>
                </a:lnTo>
                <a:lnTo>
                  <a:pt x="6053" y="306147"/>
                </a:lnTo>
                <a:lnTo>
                  <a:pt x="9011" y="298752"/>
                </a:lnTo>
                <a:lnTo>
                  <a:pt x="11969" y="291357"/>
                </a:lnTo>
                <a:lnTo>
                  <a:pt x="14926" y="283962"/>
                </a:lnTo>
                <a:lnTo>
                  <a:pt x="17884" y="273609"/>
                </a:lnTo>
                <a:lnTo>
                  <a:pt x="20842" y="264736"/>
                </a:lnTo>
                <a:lnTo>
                  <a:pt x="23800" y="254383"/>
                </a:lnTo>
                <a:lnTo>
                  <a:pt x="26758" y="244030"/>
                </a:lnTo>
                <a:lnTo>
                  <a:pt x="29716" y="230719"/>
                </a:lnTo>
                <a:lnTo>
                  <a:pt x="32674" y="218888"/>
                </a:lnTo>
                <a:lnTo>
                  <a:pt x="32674" y="204098"/>
                </a:lnTo>
                <a:lnTo>
                  <a:pt x="35632" y="190787"/>
                </a:lnTo>
                <a:lnTo>
                  <a:pt x="35632" y="175997"/>
                </a:lnTo>
                <a:lnTo>
                  <a:pt x="38590" y="158250"/>
                </a:lnTo>
                <a:lnTo>
                  <a:pt x="38590" y="143460"/>
                </a:lnTo>
                <a:lnTo>
                  <a:pt x="41548" y="125712"/>
                </a:lnTo>
                <a:lnTo>
                  <a:pt x="41548" y="107965"/>
                </a:lnTo>
                <a:lnTo>
                  <a:pt x="44506" y="93175"/>
                </a:lnTo>
                <a:lnTo>
                  <a:pt x="47464" y="78385"/>
                </a:lnTo>
                <a:lnTo>
                  <a:pt x="47464" y="65075"/>
                </a:lnTo>
                <a:lnTo>
                  <a:pt x="50422" y="53243"/>
                </a:lnTo>
                <a:lnTo>
                  <a:pt x="53380" y="42890"/>
                </a:lnTo>
                <a:lnTo>
                  <a:pt x="53380" y="35495"/>
                </a:lnTo>
                <a:lnTo>
                  <a:pt x="56338" y="25142"/>
                </a:lnTo>
                <a:lnTo>
                  <a:pt x="59296" y="17747"/>
                </a:lnTo>
                <a:lnTo>
                  <a:pt x="60775" y="13311"/>
                </a:lnTo>
                <a:lnTo>
                  <a:pt x="63733" y="7395"/>
                </a:lnTo>
                <a:lnTo>
                  <a:pt x="66691" y="5916"/>
                </a:lnTo>
                <a:lnTo>
                  <a:pt x="66691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animBg="1"/>
      <p:bldP spid="102" grpId="0" animBg="1"/>
      <p:bldP spid="126" grpId="0" animBg="1"/>
      <p:bldP spid="127" grpId="0" animBg="1"/>
      <p:bldP spid="128" grpId="0" animBg="1"/>
      <p:bldP spid="129" grpId="0" animBg="1"/>
      <p:bldP spid="13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79512" y="195487"/>
            <a:ext cx="2610240" cy="720080"/>
            <a:chOff x="341328" y="3939902"/>
            <a:chExt cx="2610240" cy="72008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47312" y="3967405"/>
              <a:ext cx="2268000" cy="692577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828677" y="393990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课堂演练</a:t>
              </a:r>
              <a:endPara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328" y="3971616"/>
              <a:ext cx="450000" cy="559757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5004048" y="1932445"/>
            <a:ext cx="1728192" cy="783193"/>
            <a:chOff x="4067944" y="1709855"/>
            <a:chExt cx="1342107" cy="1420263"/>
          </a:xfrm>
        </p:grpSpPr>
        <p:sp>
          <p:nvSpPr>
            <p:cNvPr id="17" name="圆角矩形 16"/>
            <p:cNvSpPr/>
            <p:nvPr/>
          </p:nvSpPr>
          <p:spPr>
            <a:xfrm>
              <a:off x="4067944" y="1709855"/>
              <a:ext cx="1342107" cy="1420263"/>
            </a:xfrm>
            <a:prstGeom prst="roundRect">
              <a:avLst/>
            </a:prstGeom>
            <a:gradFill>
              <a:gsLst>
                <a:gs pos="0">
                  <a:srgbClr val="21D6E0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0"/>
            </a:gra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zh-CN" altLang="en-US" sz="3800" b="1" dirty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  <p:pic>
          <p:nvPicPr>
            <p:cNvPr id="19" name="Picture 3" descr="C:\Users\Administrator\Desktop\包图网_635943卡通五角星表情包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5581" y="1771923"/>
              <a:ext cx="685461" cy="133631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3" name="组合 22"/>
          <p:cNvGrpSpPr/>
          <p:nvPr/>
        </p:nvGrpSpPr>
        <p:grpSpPr>
          <a:xfrm>
            <a:off x="539552" y="1932445"/>
            <a:ext cx="1728192" cy="783193"/>
            <a:chOff x="4067944" y="1709855"/>
            <a:chExt cx="1342107" cy="1420263"/>
          </a:xfrm>
        </p:grpSpPr>
        <p:sp>
          <p:nvSpPr>
            <p:cNvPr id="24" name="圆角矩形 23"/>
            <p:cNvSpPr/>
            <p:nvPr/>
          </p:nvSpPr>
          <p:spPr>
            <a:xfrm>
              <a:off x="4067944" y="1709855"/>
              <a:ext cx="1342107" cy="1420263"/>
            </a:xfrm>
            <a:prstGeom prst="roundRect">
              <a:avLst/>
            </a:prstGeom>
            <a:gradFill>
              <a:gsLst>
                <a:gs pos="0">
                  <a:srgbClr val="21D6E0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0"/>
            </a:gra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zh-CN" altLang="en-US" sz="3800" b="1" dirty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  <p:pic>
          <p:nvPicPr>
            <p:cNvPr id="25" name="Picture 3" descr="C:\Users\Administrator\Desktop\包图网_635943卡通五角星表情包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5581" y="1771923"/>
              <a:ext cx="701602" cy="133631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6" name="组合 25"/>
          <p:cNvGrpSpPr/>
          <p:nvPr/>
        </p:nvGrpSpPr>
        <p:grpSpPr>
          <a:xfrm>
            <a:off x="6804248" y="1932445"/>
            <a:ext cx="1728192" cy="783193"/>
            <a:chOff x="695924" y="1636583"/>
            <a:chExt cx="1342107" cy="1420263"/>
          </a:xfrm>
        </p:grpSpPr>
        <p:sp>
          <p:nvSpPr>
            <p:cNvPr id="27" name="圆角矩形 26"/>
            <p:cNvSpPr/>
            <p:nvPr/>
          </p:nvSpPr>
          <p:spPr>
            <a:xfrm>
              <a:off x="695924" y="1636583"/>
              <a:ext cx="1342107" cy="1420263"/>
            </a:xfrm>
            <a:prstGeom prst="roundRect">
              <a:avLst/>
            </a:prstGeom>
            <a:gradFill>
              <a:gsLst>
                <a:gs pos="0">
                  <a:srgbClr val="21D6E0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0"/>
            </a:gra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zh-CN" altLang="en-US" sz="3800" b="1" dirty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  <p:pic>
          <p:nvPicPr>
            <p:cNvPr id="28" name="Picture 2" descr="C:\Users\Administrator\Desktop\包图网_635943卡通五角星表情包vvv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7837" y="1698651"/>
              <a:ext cx="660079" cy="133631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9" name="组合 28"/>
          <p:cNvGrpSpPr/>
          <p:nvPr/>
        </p:nvGrpSpPr>
        <p:grpSpPr>
          <a:xfrm>
            <a:off x="539552" y="3888855"/>
            <a:ext cx="1728192" cy="783193"/>
            <a:chOff x="695924" y="1636583"/>
            <a:chExt cx="1342107" cy="1420263"/>
          </a:xfrm>
        </p:grpSpPr>
        <p:sp>
          <p:nvSpPr>
            <p:cNvPr id="30" name="圆角矩形 29"/>
            <p:cNvSpPr/>
            <p:nvPr/>
          </p:nvSpPr>
          <p:spPr>
            <a:xfrm>
              <a:off x="695924" y="1636583"/>
              <a:ext cx="1342107" cy="1420263"/>
            </a:xfrm>
            <a:prstGeom prst="roundRect">
              <a:avLst/>
            </a:prstGeom>
            <a:gradFill>
              <a:gsLst>
                <a:gs pos="0">
                  <a:srgbClr val="21D6E0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0"/>
            </a:gra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zh-CN" altLang="en-US" sz="3800" b="1" dirty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  <p:pic>
          <p:nvPicPr>
            <p:cNvPr id="31" name="Picture 2" descr="C:\Users\Administrator\Desktop\包图网_635943卡通五角星表情包vvv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9485" y="1698651"/>
              <a:ext cx="718431" cy="133631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2" name="组合 31"/>
          <p:cNvGrpSpPr/>
          <p:nvPr/>
        </p:nvGrpSpPr>
        <p:grpSpPr>
          <a:xfrm>
            <a:off x="2365797" y="3888855"/>
            <a:ext cx="1728192" cy="783193"/>
            <a:chOff x="4067944" y="1709855"/>
            <a:chExt cx="1342107" cy="1420263"/>
          </a:xfrm>
        </p:grpSpPr>
        <p:sp>
          <p:nvSpPr>
            <p:cNvPr id="33" name="圆角矩形 32"/>
            <p:cNvSpPr/>
            <p:nvPr/>
          </p:nvSpPr>
          <p:spPr>
            <a:xfrm>
              <a:off x="4067944" y="1709855"/>
              <a:ext cx="1342107" cy="1420263"/>
            </a:xfrm>
            <a:prstGeom prst="roundRect">
              <a:avLst/>
            </a:prstGeom>
            <a:gradFill>
              <a:gsLst>
                <a:gs pos="0">
                  <a:srgbClr val="21D6E0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0"/>
            </a:gra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zh-CN" altLang="en-US" sz="3800" b="1" dirty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  <p:pic>
          <p:nvPicPr>
            <p:cNvPr id="34" name="Picture 3" descr="C:\Users\Administrator\Desktop\包图网_635943卡通五角星表情包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5581" y="1771923"/>
              <a:ext cx="701602" cy="133631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5" name="组合 34"/>
          <p:cNvGrpSpPr/>
          <p:nvPr/>
        </p:nvGrpSpPr>
        <p:grpSpPr>
          <a:xfrm>
            <a:off x="6804248" y="3888855"/>
            <a:ext cx="1728192" cy="783193"/>
            <a:chOff x="4067944" y="1709855"/>
            <a:chExt cx="1342107" cy="1420263"/>
          </a:xfrm>
        </p:grpSpPr>
        <p:sp>
          <p:nvSpPr>
            <p:cNvPr id="36" name="圆角矩形 35"/>
            <p:cNvSpPr/>
            <p:nvPr/>
          </p:nvSpPr>
          <p:spPr>
            <a:xfrm>
              <a:off x="4067944" y="1709855"/>
              <a:ext cx="1342107" cy="1420263"/>
            </a:xfrm>
            <a:prstGeom prst="roundRect">
              <a:avLst/>
            </a:prstGeom>
            <a:gradFill>
              <a:gsLst>
                <a:gs pos="0">
                  <a:srgbClr val="21D6E0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0"/>
            </a:gra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zh-CN" altLang="en-US" sz="3800" b="1" dirty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  <p:pic>
          <p:nvPicPr>
            <p:cNvPr id="37" name="Picture 3" descr="C:\Users\Administrator\Desktop\包图网_635943卡通五角星表情包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5581" y="1771923"/>
              <a:ext cx="685461" cy="133631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8" name="组合 37"/>
          <p:cNvGrpSpPr/>
          <p:nvPr/>
        </p:nvGrpSpPr>
        <p:grpSpPr>
          <a:xfrm>
            <a:off x="5004048" y="3888855"/>
            <a:ext cx="1728192" cy="783193"/>
            <a:chOff x="695924" y="1636583"/>
            <a:chExt cx="1342107" cy="1420263"/>
          </a:xfrm>
        </p:grpSpPr>
        <p:sp>
          <p:nvSpPr>
            <p:cNvPr id="40" name="圆角矩形 39"/>
            <p:cNvSpPr/>
            <p:nvPr/>
          </p:nvSpPr>
          <p:spPr>
            <a:xfrm>
              <a:off x="695924" y="1636583"/>
              <a:ext cx="1342107" cy="1420263"/>
            </a:xfrm>
            <a:prstGeom prst="roundRect">
              <a:avLst/>
            </a:prstGeom>
            <a:gradFill>
              <a:gsLst>
                <a:gs pos="0">
                  <a:srgbClr val="21D6E0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0"/>
            </a:gra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zh-CN" altLang="en-US" sz="3800" b="1" dirty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  <p:pic>
          <p:nvPicPr>
            <p:cNvPr id="41" name="Picture 2" descr="C:\Users\Administrator\Desktop\包图网_635943卡通五角星表情包vvv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9485" y="1698651"/>
              <a:ext cx="718431" cy="133631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2" name="文本框 6"/>
          <p:cNvSpPr txBox="1"/>
          <p:nvPr/>
        </p:nvSpPr>
        <p:spPr>
          <a:xfrm>
            <a:off x="1979712" y="1203598"/>
            <a:ext cx="1368152" cy="70788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defTabSz="914400"/>
            <a:r>
              <a:rPr lang="zh-CN" altLang="en-US" sz="40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放</a:t>
            </a:r>
            <a:endParaRPr lang="zh-CN" altLang="en-US" sz="4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3" name="文本框 6"/>
          <p:cNvSpPr txBox="1"/>
          <p:nvPr/>
        </p:nvSpPr>
        <p:spPr>
          <a:xfrm>
            <a:off x="5724128" y="1203598"/>
            <a:ext cx="2124236" cy="70788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algn="ctr" defTabSz="914400"/>
            <a:r>
              <a:rPr lang="zh-CN" altLang="en-US" sz="40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旁</a:t>
            </a:r>
            <a:endParaRPr lang="zh-CN" altLang="en-US" sz="4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4" name="文本框 6"/>
          <p:cNvSpPr txBox="1"/>
          <p:nvPr/>
        </p:nvSpPr>
        <p:spPr>
          <a:xfrm>
            <a:off x="1907703" y="3160008"/>
            <a:ext cx="1342106" cy="70788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defTabSz="914400"/>
            <a:r>
              <a:rPr lang="zh-CN" altLang="en-US" sz="40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进</a:t>
            </a:r>
            <a:endParaRPr lang="zh-CN" altLang="en-US" sz="4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6" name="文本框 6"/>
          <p:cNvSpPr txBox="1"/>
          <p:nvPr/>
        </p:nvSpPr>
        <p:spPr>
          <a:xfrm>
            <a:off x="5735359" y="3160008"/>
            <a:ext cx="1941889" cy="70788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algn="ctr" defTabSz="914400"/>
            <a:r>
              <a:rPr lang="zh-CN" altLang="en-US" sz="40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处</a:t>
            </a:r>
            <a:endParaRPr lang="zh-CN" altLang="en-US" sz="4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539552" y="1923678"/>
            <a:ext cx="1728192" cy="791960"/>
          </a:xfrm>
          <a:prstGeom prst="roundRect">
            <a:avLst/>
          </a:prstGeom>
          <a:gradFill>
            <a:gsLst>
              <a:gs pos="0">
                <a:srgbClr val="21D6E0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400"/>
            <a:r>
              <a:rPr lang="en-US" altLang="zh-CN" sz="4000" b="1" smtClean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fàn</a:t>
            </a:r>
            <a:endParaRPr lang="zh-CN" altLang="en-US" sz="4000" b="1" dirty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2411760" y="1932445"/>
            <a:ext cx="1728192" cy="783193"/>
            <a:chOff x="695924" y="1636583"/>
            <a:chExt cx="1342107" cy="1420263"/>
          </a:xfrm>
        </p:grpSpPr>
        <p:sp>
          <p:nvSpPr>
            <p:cNvPr id="49" name="圆角矩形 48"/>
            <p:cNvSpPr/>
            <p:nvPr/>
          </p:nvSpPr>
          <p:spPr>
            <a:xfrm>
              <a:off x="695924" y="1636583"/>
              <a:ext cx="1342107" cy="1420263"/>
            </a:xfrm>
            <a:prstGeom prst="roundRect">
              <a:avLst/>
            </a:prstGeom>
            <a:gradFill>
              <a:gsLst>
                <a:gs pos="0">
                  <a:srgbClr val="21D6E0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0"/>
            </a:gra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zh-CN" altLang="en-US" sz="3800" b="1" dirty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  <p:pic>
          <p:nvPicPr>
            <p:cNvPr id="50" name="Picture 2" descr="C:\Users\Administrator\Desktop\包图网_635943卡通五角星表情包vvv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6039" y="1698651"/>
              <a:ext cx="689759" cy="133631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1" name="圆角矩形 50"/>
          <p:cNvSpPr/>
          <p:nvPr/>
        </p:nvSpPr>
        <p:spPr>
          <a:xfrm>
            <a:off x="2411760" y="1923678"/>
            <a:ext cx="1728192" cy="791960"/>
          </a:xfrm>
          <a:prstGeom prst="roundRect">
            <a:avLst/>
          </a:prstGeom>
          <a:gradFill>
            <a:gsLst>
              <a:gs pos="0">
                <a:srgbClr val="21D6E0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400"/>
            <a:r>
              <a:rPr lang="en-US" altLang="zh-CN" sz="4000" b="1" smtClean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fàng</a:t>
            </a:r>
            <a:endParaRPr lang="zh-CN" altLang="en-US" sz="4000" b="1" dirty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2" name="圆角矩形 51"/>
          <p:cNvSpPr/>
          <p:nvPr/>
        </p:nvSpPr>
        <p:spPr>
          <a:xfrm>
            <a:off x="5004048" y="1923678"/>
            <a:ext cx="1728192" cy="791960"/>
          </a:xfrm>
          <a:prstGeom prst="roundRect">
            <a:avLst/>
          </a:prstGeom>
          <a:gradFill>
            <a:gsLst>
              <a:gs pos="0">
                <a:srgbClr val="21D6E0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400"/>
            <a:r>
              <a:rPr lang="en-US" altLang="zh-CN" sz="4000" b="1" smtClean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pán</a:t>
            </a:r>
            <a:endParaRPr lang="zh-CN" altLang="en-US" sz="4000" b="1" dirty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3" name="圆角矩形 52"/>
          <p:cNvSpPr/>
          <p:nvPr/>
        </p:nvSpPr>
        <p:spPr>
          <a:xfrm>
            <a:off x="6804248" y="1923678"/>
            <a:ext cx="1728192" cy="791960"/>
          </a:xfrm>
          <a:prstGeom prst="roundRect">
            <a:avLst/>
          </a:prstGeom>
          <a:gradFill>
            <a:gsLst>
              <a:gs pos="0">
                <a:srgbClr val="21D6E0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400"/>
            <a:r>
              <a:rPr lang="en-US" altLang="zh-CN" sz="4000" b="1" smtClean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páng</a:t>
            </a:r>
            <a:endParaRPr lang="zh-CN" altLang="en-US" sz="4000" b="1" dirty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5" name="圆角矩形 54"/>
          <p:cNvSpPr/>
          <p:nvPr/>
        </p:nvSpPr>
        <p:spPr>
          <a:xfrm>
            <a:off x="539552" y="3867894"/>
            <a:ext cx="1728192" cy="804154"/>
          </a:xfrm>
          <a:prstGeom prst="roundRect">
            <a:avLst/>
          </a:prstGeom>
          <a:gradFill>
            <a:gsLst>
              <a:gs pos="0">
                <a:srgbClr val="21D6E0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400"/>
            <a:r>
              <a:rPr lang="en-US" altLang="zh-CN" sz="3800" b="1" smtClean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jìn</a:t>
            </a:r>
            <a:endParaRPr lang="zh-CN" altLang="en-US" sz="3800" b="1" dirty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6" name="圆角矩形 55"/>
          <p:cNvSpPr/>
          <p:nvPr/>
        </p:nvSpPr>
        <p:spPr>
          <a:xfrm>
            <a:off x="2365797" y="3867894"/>
            <a:ext cx="1728192" cy="804154"/>
          </a:xfrm>
          <a:prstGeom prst="roundRect">
            <a:avLst/>
          </a:prstGeom>
          <a:gradFill>
            <a:gsLst>
              <a:gs pos="0">
                <a:srgbClr val="21D6E0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400"/>
            <a:r>
              <a:rPr lang="en-US" altLang="zh-CN" sz="4000" b="1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jìng</a:t>
            </a:r>
            <a:endParaRPr lang="zh-CN" altLang="en-US" sz="4000" b="1" dirty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7" name="圆角矩形 56"/>
          <p:cNvSpPr/>
          <p:nvPr/>
        </p:nvSpPr>
        <p:spPr>
          <a:xfrm>
            <a:off x="5004048" y="3900921"/>
            <a:ext cx="1728192" cy="771127"/>
          </a:xfrm>
          <a:prstGeom prst="roundRect">
            <a:avLst/>
          </a:prstGeom>
          <a:gradFill>
            <a:gsLst>
              <a:gs pos="0">
                <a:srgbClr val="21D6E0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400"/>
            <a:r>
              <a:rPr lang="en-US" altLang="zh-CN" sz="4000" b="1" smtClean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chù</a:t>
            </a:r>
            <a:endParaRPr lang="zh-CN" altLang="en-US" sz="4000" b="1" dirty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8" name="圆角矩形 57"/>
          <p:cNvSpPr/>
          <p:nvPr/>
        </p:nvSpPr>
        <p:spPr>
          <a:xfrm>
            <a:off x="6804248" y="3900921"/>
            <a:ext cx="1728192" cy="771127"/>
          </a:xfrm>
          <a:prstGeom prst="roundRect">
            <a:avLst/>
          </a:prstGeom>
          <a:gradFill>
            <a:gsLst>
              <a:gs pos="0">
                <a:srgbClr val="21D6E0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400"/>
            <a:r>
              <a:rPr lang="en-US" altLang="zh-CN" sz="4000" b="1" smtClean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cù</a:t>
            </a:r>
            <a:endParaRPr lang="zh-CN" altLang="en-US" sz="4000" b="1" dirty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193889" y="546815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/>
            <a:r>
              <a:rPr lang="zh-CN" altLang="en-US" sz="3600" smtClean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正确</a:t>
            </a:r>
            <a:r>
              <a:rPr lang="zh-CN" altLang="en-US" sz="360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读音</a:t>
            </a:r>
            <a:r>
              <a:rPr lang="zh-CN" altLang="en-US" sz="3600" smtClean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点一点。</a:t>
            </a:r>
            <a:endParaRPr lang="en-US" altLang="zh-CN" sz="3600" dirty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5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25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25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2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2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25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25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</p:childTnLst>
        </p:cTn>
      </p:par>
    </p:tnLst>
    <p:bldLst>
      <p:bldP spid="47" grpId="0" animBg="1"/>
      <p:bldP spid="51" grpId="0" animBg="1"/>
      <p:bldP spid="52" grpId="0" animBg="1"/>
      <p:bldP spid="53" grpId="0" animBg="1"/>
      <p:bldP spid="55" grpId="0" animBg="1"/>
      <p:bldP spid="56" grpId="0" animBg="1"/>
      <p:bldP spid="57" grpId="0" animBg="1"/>
      <p:bldP spid="5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2"/>
          <p:cNvSpPr txBox="1"/>
          <p:nvPr/>
        </p:nvSpPr>
        <p:spPr>
          <a:xfrm>
            <a:off x="2627784" y="1498595"/>
            <a:ext cx="5688632" cy="25853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自由读课文，借助拼音朋友读准字音，读通句子，标出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课文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有几个自然段。</a:t>
            </a:r>
            <a:endParaRPr lang="zh-CN" altLang="en-US" sz="1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14"/>
          <p:cNvSpPr txBox="1"/>
          <p:nvPr/>
        </p:nvSpPr>
        <p:spPr>
          <a:xfrm>
            <a:off x="2555777" y="915567"/>
            <a:ext cx="2071423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solidFill>
                  <a:prstClr val="black"/>
                </a:solidFill>
                <a:latin typeface="Kaiti SC" panose="02010600040101010101" pitchFamily="2" charset="-122"/>
                <a:ea typeface="Kaiti SC" panose="02010600040101010101" pitchFamily="2" charset="-122"/>
              </a:rPr>
              <a:t>点击</a:t>
            </a:r>
            <a:r>
              <a:rPr lang="zh-CN" altLang="en-US" sz="1600" b="1">
                <a:solidFill>
                  <a:prstClr val="black"/>
                </a:solidFill>
                <a:latin typeface="Kaiti SC" panose="02010600040101010101" pitchFamily="2" charset="-122"/>
                <a:ea typeface="Kaiti SC" panose="02010600040101010101" pitchFamily="2" charset="-122"/>
              </a:rPr>
              <a:t>图标</a:t>
            </a:r>
            <a:r>
              <a:rPr lang="zh-CN" altLang="en-US" sz="1600" b="1" smtClean="0">
                <a:solidFill>
                  <a:prstClr val="black"/>
                </a:solidFill>
                <a:latin typeface="Kaiti SC" panose="02010600040101010101" pitchFamily="2" charset="-122"/>
                <a:ea typeface="Kaiti SC" panose="02010600040101010101" pitchFamily="2" charset="-122"/>
              </a:rPr>
              <a:t>，播放视频</a:t>
            </a:r>
            <a:endParaRPr lang="zh-CN" altLang="en-US" sz="1600" b="1" dirty="0">
              <a:solidFill>
                <a:prstClr val="black"/>
              </a:solidFill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79512" y="123479"/>
            <a:ext cx="2592288" cy="712648"/>
            <a:chOff x="395536" y="364326"/>
            <a:chExt cx="2592288" cy="712648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45937" y="383823"/>
              <a:ext cx="2269879" cy="693151"/>
            </a:xfrm>
            <a:prstGeom prst="rect">
              <a:avLst/>
            </a:prstGeom>
          </p:spPr>
        </p:pic>
        <p:sp>
          <p:nvSpPr>
            <p:cNvPr id="12" name="文本框 14">
              <a:hlinkClick r:id="rId2" action="ppaction://hlinkfile"/>
            </p:cNvPr>
            <p:cNvSpPr txBox="1"/>
            <p:nvPr/>
          </p:nvSpPr>
          <p:spPr>
            <a:xfrm>
              <a:off x="864933" y="364326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初读</a:t>
              </a:r>
              <a:r>
                <a:rPr lang="zh-CN" altLang="en-US" sz="36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课文</a:t>
              </a:r>
              <a:endPara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392293"/>
              <a:ext cx="443315" cy="551442"/>
            </a:xfrm>
            <a:prstGeom prst="rect">
              <a:avLst/>
            </a:prstGeom>
          </p:spPr>
        </p:pic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1656523" y="376046"/>
            <a:ext cx="1059582" cy="1059582"/>
          </a:xfrm>
          <a:prstGeom prst="rect">
            <a:avLst/>
          </a:prstGeom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3289">
                        <a14:foregroundMark x1="23490" y1="25592" x2="25727" y2="27515"/>
                        <a14:foregroundMark x1="51902" y1="25000" x2="51007" y2="295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738" y="1631578"/>
            <a:ext cx="1802227" cy="2725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6813629" y="1153510"/>
            <a:ext cx="1862827" cy="1860921"/>
            <a:chOff x="395536" y="771550"/>
            <a:chExt cx="1350712" cy="1479500"/>
          </a:xfrm>
        </p:grpSpPr>
        <p:sp>
          <p:nvSpPr>
            <p:cNvPr id="51" name="圆角矩形 50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2" name="Rectangle 1"/>
            <p:cNvSpPr>
              <a:spLocks noChangeArrowheads="1"/>
            </p:cNvSpPr>
            <p:nvPr/>
          </p:nvSpPr>
          <p:spPr bwMode="auto">
            <a:xfrm>
              <a:off x="395536" y="1160762"/>
              <a:ext cx="1350712" cy="71356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找水</a:t>
              </a:r>
              <a:endParaRPr lang="zh-CN" altLang="en-US" sz="6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644008" y="1153510"/>
            <a:ext cx="1877476" cy="1860922"/>
            <a:chOff x="324223" y="771550"/>
            <a:chExt cx="1361334" cy="1479500"/>
          </a:xfrm>
        </p:grpSpPr>
        <p:sp>
          <p:nvSpPr>
            <p:cNvPr id="54" name="圆角矩形 53"/>
            <p:cNvSpPr/>
            <p:nvPr/>
          </p:nvSpPr>
          <p:spPr>
            <a:xfrm>
              <a:off x="346582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5" name="Rectangle 1"/>
            <p:cNvSpPr>
              <a:spLocks noChangeArrowheads="1"/>
            </p:cNvSpPr>
            <p:nvPr/>
          </p:nvSpPr>
          <p:spPr bwMode="auto">
            <a:xfrm>
              <a:off x="324223" y="1160760"/>
              <a:ext cx="1361334" cy="71356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办法</a:t>
              </a:r>
              <a:endParaRPr lang="zh-CN" altLang="en-US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555776" y="1153511"/>
            <a:ext cx="1832975" cy="1860922"/>
            <a:chOff x="395537" y="771550"/>
            <a:chExt cx="1329066" cy="1479500"/>
          </a:xfrm>
        </p:grpSpPr>
        <p:sp>
          <p:nvSpPr>
            <p:cNvPr id="57" name="圆角矩形 56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8" name="Rectangle 1"/>
            <p:cNvSpPr>
              <a:spLocks noChangeArrowheads="1"/>
            </p:cNvSpPr>
            <p:nvPr/>
          </p:nvSpPr>
          <p:spPr bwMode="auto">
            <a:xfrm>
              <a:off x="395537" y="1160762"/>
              <a:ext cx="1329066" cy="71356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到处</a:t>
              </a:r>
              <a:endParaRPr lang="zh-CN" altLang="en-US" sz="6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67544" y="1153509"/>
            <a:ext cx="1832976" cy="1860925"/>
            <a:chOff x="395536" y="771550"/>
            <a:chExt cx="1329067" cy="1479500"/>
          </a:xfrm>
        </p:grpSpPr>
        <p:sp>
          <p:nvSpPr>
            <p:cNvPr id="60" name="圆角矩形 59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1" name="Rectangle 1"/>
            <p:cNvSpPr>
              <a:spLocks noChangeArrowheads="1"/>
            </p:cNvSpPr>
            <p:nvPr/>
          </p:nvSpPr>
          <p:spPr bwMode="auto">
            <a:xfrm>
              <a:off x="395536" y="1160762"/>
              <a:ext cx="1329067" cy="71356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乌鸦</a:t>
              </a:r>
              <a:endParaRPr lang="zh-CN" altLang="en-US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813629" y="3164417"/>
            <a:ext cx="1862827" cy="1860921"/>
            <a:chOff x="395536" y="771550"/>
            <a:chExt cx="1350712" cy="1479500"/>
          </a:xfrm>
        </p:grpSpPr>
        <p:sp>
          <p:nvSpPr>
            <p:cNvPr id="77" name="圆角矩形 76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8" name="Rectangle 1"/>
            <p:cNvSpPr>
              <a:spLocks noChangeArrowheads="1"/>
            </p:cNvSpPr>
            <p:nvPr/>
          </p:nvSpPr>
          <p:spPr bwMode="auto">
            <a:xfrm>
              <a:off x="395536" y="1160762"/>
              <a:ext cx="1350712" cy="71356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旁边</a:t>
              </a:r>
              <a:endParaRPr lang="zh-CN" altLang="en-US" sz="6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4644008" y="3164417"/>
            <a:ext cx="1877476" cy="1860922"/>
            <a:chOff x="324223" y="771550"/>
            <a:chExt cx="1361334" cy="1479500"/>
          </a:xfrm>
        </p:grpSpPr>
        <p:sp>
          <p:nvSpPr>
            <p:cNvPr id="82" name="圆角矩形 81"/>
            <p:cNvSpPr/>
            <p:nvPr/>
          </p:nvSpPr>
          <p:spPr>
            <a:xfrm>
              <a:off x="346582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3" name="Rectangle 1"/>
            <p:cNvSpPr>
              <a:spLocks noChangeArrowheads="1"/>
            </p:cNvSpPr>
            <p:nvPr/>
          </p:nvSpPr>
          <p:spPr bwMode="auto">
            <a:xfrm>
              <a:off x="324223" y="1160760"/>
              <a:ext cx="1361334" cy="71356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升高</a:t>
              </a:r>
              <a:endParaRPr lang="zh-CN" altLang="en-US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2555776" y="3164418"/>
            <a:ext cx="1832975" cy="1860922"/>
            <a:chOff x="395537" y="771550"/>
            <a:chExt cx="1329066" cy="1479500"/>
          </a:xfrm>
        </p:grpSpPr>
        <p:sp>
          <p:nvSpPr>
            <p:cNvPr id="85" name="圆角矩形 84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6" name="Rectangle 1"/>
            <p:cNvSpPr>
              <a:spLocks noChangeArrowheads="1"/>
            </p:cNvSpPr>
            <p:nvPr/>
          </p:nvSpPr>
          <p:spPr bwMode="auto">
            <a:xfrm>
              <a:off x="395537" y="1160762"/>
              <a:ext cx="1329066" cy="71356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进来</a:t>
              </a:r>
              <a:endParaRPr lang="zh-CN" altLang="en-US" sz="6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467544" y="3164416"/>
            <a:ext cx="1832976" cy="1860925"/>
            <a:chOff x="395536" y="771550"/>
            <a:chExt cx="1329067" cy="1479500"/>
          </a:xfrm>
        </p:grpSpPr>
        <p:sp>
          <p:nvSpPr>
            <p:cNvPr id="88" name="圆角矩形 87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9" name="Rectangle 1"/>
            <p:cNvSpPr>
              <a:spLocks noChangeArrowheads="1"/>
            </p:cNvSpPr>
            <p:nvPr/>
          </p:nvSpPr>
          <p:spPr bwMode="auto">
            <a:xfrm>
              <a:off x="395536" y="1160762"/>
              <a:ext cx="1329067" cy="71356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放走</a:t>
              </a:r>
              <a:endParaRPr lang="zh-CN" altLang="en-US" sz="6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467544" y="1098226"/>
            <a:ext cx="1832976" cy="1982897"/>
            <a:chOff x="395536" y="729305"/>
            <a:chExt cx="1329067" cy="1576475"/>
          </a:xfrm>
        </p:grpSpPr>
        <p:sp>
          <p:nvSpPr>
            <p:cNvPr id="93" name="圆角矩形 92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4" name="Rectangle 1"/>
            <p:cNvSpPr>
              <a:spLocks noChangeArrowheads="1"/>
            </p:cNvSpPr>
            <p:nvPr/>
          </p:nvSpPr>
          <p:spPr bwMode="auto">
            <a:xfrm>
              <a:off x="395536" y="729305"/>
              <a:ext cx="1329067" cy="157647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8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1</a:t>
              </a:r>
              <a:endParaRPr lang="zh-CN" altLang="en-US" sz="8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2555776" y="1098226"/>
            <a:ext cx="1832975" cy="1982897"/>
            <a:chOff x="395537" y="729305"/>
            <a:chExt cx="1329066" cy="1576475"/>
          </a:xfrm>
        </p:grpSpPr>
        <p:sp>
          <p:nvSpPr>
            <p:cNvPr id="96" name="圆角矩形 95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7" name="Rectangle 1"/>
            <p:cNvSpPr>
              <a:spLocks noChangeArrowheads="1"/>
            </p:cNvSpPr>
            <p:nvPr/>
          </p:nvSpPr>
          <p:spPr bwMode="auto">
            <a:xfrm>
              <a:off x="395537" y="729305"/>
              <a:ext cx="1329066" cy="157647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8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2</a:t>
              </a:r>
              <a:endParaRPr lang="zh-CN" altLang="en-US" sz="9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4683240" y="1098226"/>
            <a:ext cx="1904983" cy="1982897"/>
            <a:chOff x="375592" y="729305"/>
            <a:chExt cx="1381278" cy="1576475"/>
          </a:xfrm>
        </p:grpSpPr>
        <p:sp>
          <p:nvSpPr>
            <p:cNvPr id="99" name="圆角矩形 98"/>
            <p:cNvSpPr/>
            <p:nvPr/>
          </p:nvSpPr>
          <p:spPr>
            <a:xfrm>
              <a:off x="375592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0" name="Rectangle 1"/>
            <p:cNvSpPr>
              <a:spLocks noChangeArrowheads="1"/>
            </p:cNvSpPr>
            <p:nvPr/>
          </p:nvSpPr>
          <p:spPr bwMode="auto">
            <a:xfrm>
              <a:off x="395536" y="729305"/>
              <a:ext cx="1361334" cy="157647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8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3</a:t>
              </a:r>
              <a:endParaRPr lang="zh-CN" altLang="en-US" sz="9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6813629" y="1098226"/>
            <a:ext cx="1862827" cy="1982897"/>
            <a:chOff x="395536" y="729305"/>
            <a:chExt cx="1350712" cy="1576475"/>
          </a:xfrm>
        </p:grpSpPr>
        <p:sp>
          <p:nvSpPr>
            <p:cNvPr id="102" name="圆角矩形 101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3" name="Rectangle 1"/>
            <p:cNvSpPr>
              <a:spLocks noChangeArrowheads="1"/>
            </p:cNvSpPr>
            <p:nvPr/>
          </p:nvSpPr>
          <p:spPr bwMode="auto">
            <a:xfrm>
              <a:off x="395536" y="729305"/>
              <a:ext cx="1350712" cy="157647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8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4</a:t>
              </a:r>
              <a:endParaRPr lang="zh-CN" altLang="en-US" sz="9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160" name="Text Box 15"/>
          <p:cNvSpPr txBox="1">
            <a:spLocks noChangeArrowheads="1"/>
          </p:cNvSpPr>
          <p:nvPr/>
        </p:nvSpPr>
        <p:spPr bwMode="auto">
          <a:xfrm>
            <a:off x="-324544" y="471090"/>
            <a:ext cx="5040559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词语卡片翻翻翻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467544" y="3109133"/>
            <a:ext cx="1832976" cy="1982897"/>
            <a:chOff x="395536" y="729305"/>
            <a:chExt cx="1329067" cy="1576475"/>
          </a:xfrm>
        </p:grpSpPr>
        <p:sp>
          <p:nvSpPr>
            <p:cNvPr id="42" name="圆角矩形 41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3" name="Rectangle 1"/>
            <p:cNvSpPr>
              <a:spLocks noChangeArrowheads="1"/>
            </p:cNvSpPr>
            <p:nvPr/>
          </p:nvSpPr>
          <p:spPr bwMode="auto">
            <a:xfrm>
              <a:off x="395536" y="729305"/>
              <a:ext cx="1329067" cy="157647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8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5</a:t>
              </a:r>
              <a:endParaRPr lang="zh-CN" altLang="en-US" sz="8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555776" y="3109133"/>
            <a:ext cx="1832975" cy="1982897"/>
            <a:chOff x="395537" y="729305"/>
            <a:chExt cx="1329066" cy="1576475"/>
          </a:xfrm>
        </p:grpSpPr>
        <p:sp>
          <p:nvSpPr>
            <p:cNvPr id="68" name="圆角矩形 67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9" name="Rectangle 1"/>
            <p:cNvSpPr>
              <a:spLocks noChangeArrowheads="1"/>
            </p:cNvSpPr>
            <p:nvPr/>
          </p:nvSpPr>
          <p:spPr bwMode="auto">
            <a:xfrm>
              <a:off x="395537" y="729305"/>
              <a:ext cx="1329066" cy="157647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8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6</a:t>
              </a:r>
              <a:endParaRPr lang="zh-CN" altLang="en-US" sz="9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4683240" y="3109133"/>
            <a:ext cx="1904983" cy="1982897"/>
            <a:chOff x="375592" y="729305"/>
            <a:chExt cx="1381278" cy="1576475"/>
          </a:xfrm>
        </p:grpSpPr>
        <p:sp>
          <p:nvSpPr>
            <p:cNvPr id="71" name="圆角矩形 70"/>
            <p:cNvSpPr/>
            <p:nvPr/>
          </p:nvSpPr>
          <p:spPr>
            <a:xfrm>
              <a:off x="375592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2" name="Rectangle 1"/>
            <p:cNvSpPr>
              <a:spLocks noChangeArrowheads="1"/>
            </p:cNvSpPr>
            <p:nvPr/>
          </p:nvSpPr>
          <p:spPr bwMode="auto">
            <a:xfrm>
              <a:off x="395536" y="729305"/>
              <a:ext cx="1361334" cy="157647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8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7</a:t>
              </a:r>
              <a:endParaRPr lang="zh-CN" altLang="en-US" sz="9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813629" y="3109133"/>
            <a:ext cx="1862827" cy="1982897"/>
            <a:chOff x="395536" y="729305"/>
            <a:chExt cx="1350712" cy="1576475"/>
          </a:xfrm>
        </p:grpSpPr>
        <p:sp>
          <p:nvSpPr>
            <p:cNvPr id="74" name="圆角矩形 73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5" name="Rectangle 1"/>
            <p:cNvSpPr>
              <a:spLocks noChangeArrowheads="1"/>
            </p:cNvSpPr>
            <p:nvPr/>
          </p:nvSpPr>
          <p:spPr bwMode="auto">
            <a:xfrm>
              <a:off x="395536" y="729305"/>
              <a:ext cx="1350712" cy="157647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8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8</a:t>
              </a:r>
              <a:endParaRPr lang="zh-CN" altLang="en-US" sz="199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131840" y="123479"/>
            <a:ext cx="2816764" cy="646331"/>
            <a:chOff x="5499652" y="3435846"/>
            <a:chExt cx="2816764" cy="646330"/>
          </a:xfrm>
        </p:grpSpPr>
        <p:sp>
          <p:nvSpPr>
            <p:cNvPr id="66" name="文本框 15"/>
            <p:cNvSpPr txBox="1"/>
            <p:nvPr/>
          </p:nvSpPr>
          <p:spPr>
            <a:xfrm>
              <a:off x="5634111" y="3435846"/>
              <a:ext cx="2547846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600" b="1" smtClean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第二课时</a:t>
              </a:r>
              <a:endPara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7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  <p:sp>
          <p:nvSpPr>
            <p:cNvPr id="80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5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25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25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25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2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25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496722" y="3770769"/>
            <a:ext cx="987046" cy="11772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4800" b="1" kern="1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1</a:t>
            </a:r>
            <a:endParaRPr lang="zh-CN" altLang="zh-CN" sz="4800" b="1" kern="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948264" y="3770769"/>
            <a:ext cx="1008112" cy="11772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800" b="1" kern="1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3</a:t>
            </a:r>
            <a:endParaRPr lang="zh-CN" altLang="zh-CN" sz="4800" b="1" kern="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152187" y="3770769"/>
            <a:ext cx="995877" cy="11772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4800" b="1" kern="1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2</a:t>
            </a:r>
            <a:endParaRPr lang="zh-CN" altLang="zh-CN" sz="4800" b="1" kern="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18000"/>
                    </a14:imgEffect>
                    <a14:imgEffect>
                      <a14:saturation sat="2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551"/>
          <a:stretch>
            <a:fillRect/>
          </a:stretch>
        </p:blipFill>
        <p:spPr bwMode="auto">
          <a:xfrm>
            <a:off x="3087547" y="1275606"/>
            <a:ext cx="2622691" cy="2321148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19000"/>
                    </a14:imgEffect>
                    <a14:imgEffect>
                      <a14:saturation sat="2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886"/>
          <a:stretch>
            <a:fillRect/>
          </a:stretch>
        </p:blipFill>
        <p:spPr bwMode="auto">
          <a:xfrm>
            <a:off x="5803048" y="1275606"/>
            <a:ext cx="2873408" cy="2321148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17000"/>
                    </a14:imgEffect>
                    <a14:imgEffect>
                      <a14:saturation sat="2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856"/>
          <a:stretch>
            <a:fillRect/>
          </a:stretch>
        </p:blipFill>
        <p:spPr bwMode="auto">
          <a:xfrm>
            <a:off x="538975" y="1275606"/>
            <a:ext cx="2455761" cy="2321148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 Box 15"/>
          <p:cNvSpPr txBox="1">
            <a:spLocks noChangeArrowheads="1"/>
          </p:cNvSpPr>
          <p:nvPr/>
        </p:nvSpPr>
        <p:spPr bwMode="auto">
          <a:xfrm>
            <a:off x="107505" y="201844"/>
            <a:ext cx="3096343" cy="73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回顾</a:t>
            </a:r>
            <a:r>
              <a:rPr lang="zh-CN" altLang="en-US" sz="32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课文内容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7584" y="3588545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喝不着水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59832" y="3579863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想</a:t>
            </a:r>
            <a:r>
              <a:rPr lang="zh-CN" altLang="en-US" sz="32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到</a:t>
            </a:r>
            <a:r>
              <a:rPr lang="zh-CN" altLang="zh-CN" sz="32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办法</a:t>
            </a:r>
            <a:r>
              <a:rPr lang="zh-CN" altLang="zh-CN" sz="3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喝水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72200" y="3579862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喝</a:t>
            </a:r>
            <a:r>
              <a:rPr lang="zh-CN" altLang="zh-CN" sz="32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着水</a:t>
            </a:r>
            <a:r>
              <a:rPr lang="zh-CN" altLang="en-US" sz="32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了</a:t>
            </a:r>
            <a:endParaRPr lang="zh-CN" altLang="en-US" sz="32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9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059582"/>
            <a:ext cx="3891345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485496" y="1347614"/>
            <a:ext cx="3870480" cy="297312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读第</a:t>
            </a:r>
            <a:r>
              <a:rPr lang="en-US" altLang="zh-CN" sz="36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自然段，找一找：瓶子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里的水很少，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乌鸦看到什么想到了办法？</a:t>
            </a:r>
            <a:endParaRPr lang="zh-CN" altLang="en-US" sz="36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886448" y="2724555"/>
            <a:ext cx="219129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179512" y="195487"/>
            <a:ext cx="2610240" cy="720080"/>
            <a:chOff x="377584" y="2859782"/>
            <a:chExt cx="2610240" cy="72008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3568" y="2887285"/>
              <a:ext cx="2268000" cy="692577"/>
            </a:xfrm>
            <a:prstGeom prst="rect">
              <a:avLst/>
            </a:prstGeom>
          </p:spPr>
        </p:pic>
        <p:sp>
          <p:nvSpPr>
            <p:cNvPr id="13" name="文本框 14"/>
            <p:cNvSpPr txBox="1"/>
            <p:nvPr/>
          </p:nvSpPr>
          <p:spPr>
            <a:xfrm>
              <a:off x="864933" y="285978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互动课堂</a:t>
              </a:r>
              <a:endPara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584" y="2891528"/>
              <a:ext cx="450000" cy="559756"/>
            </a:xfrm>
            <a:prstGeom prst="rect">
              <a:avLst/>
            </a:prstGeom>
          </p:spPr>
        </p:pic>
      </p:grpSp>
      <p:cxnSp>
        <p:nvCxnSpPr>
          <p:cNvPr id="15" name="直接连接符 14"/>
          <p:cNvCxnSpPr/>
          <p:nvPr/>
        </p:nvCxnSpPr>
        <p:spPr>
          <a:xfrm>
            <a:off x="4814975" y="3579862"/>
            <a:ext cx="4678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4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326" y="1995686"/>
            <a:ext cx="8640154" cy="2691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323528" y="439934"/>
            <a:ext cx="8604448" cy="13336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乌鸦是用什么办法喝到水的？读读第</a:t>
            </a:r>
            <a:r>
              <a:rPr lang="en-US" altLang="zh-CN" sz="36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自然段，在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课本上画出来。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546002" y="2859782"/>
            <a:ext cx="561662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73794" y="3651870"/>
            <a:ext cx="590465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2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868" y="893126"/>
            <a:ext cx="1932285" cy="812843"/>
          </a:xfrm>
          <a:prstGeom prst="rect">
            <a:avLst/>
          </a:prstGeom>
          <a:noFill/>
          <a:ln>
            <a:noFill/>
          </a:ln>
          <a:effectLst>
            <a:glow rad="63500">
              <a:srgbClr val="92D050">
                <a:alpha val="40000"/>
              </a:srgb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9"/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884"/>
          <a:stretch>
            <a:fillRect/>
          </a:stretch>
        </p:blipFill>
        <p:spPr bwMode="auto">
          <a:xfrm>
            <a:off x="611560" y="3306641"/>
            <a:ext cx="2947674" cy="1785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9" name="组合 18"/>
          <p:cNvGrpSpPr/>
          <p:nvPr/>
        </p:nvGrpSpPr>
        <p:grpSpPr>
          <a:xfrm>
            <a:off x="611560" y="2051236"/>
            <a:ext cx="2947674" cy="2983597"/>
            <a:chOff x="8721901" y="1158127"/>
            <a:chExt cx="3088382" cy="3126020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25431" y="1158127"/>
              <a:ext cx="2351464" cy="2942857"/>
            </a:xfrm>
            <a:prstGeom prst="rect">
              <a:avLst/>
            </a:prstGeom>
          </p:spPr>
        </p:pic>
        <p:pic>
          <p:nvPicPr>
            <p:cNvPr id="21" name="Picture 9"/>
            <p:cNvPicPr>
              <a:picLocks noChangeAspect="1" noChangeArrowheads="1"/>
            </p:cNvPicPr>
            <p:nvPr/>
          </p:nvPicPr>
          <p:blipFill rotWithShape="1"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884"/>
            <a:stretch>
              <a:fillRect/>
            </a:stretch>
          </p:blipFill>
          <p:spPr bwMode="auto">
            <a:xfrm>
              <a:off x="8721901" y="2413532"/>
              <a:ext cx="3088382" cy="18706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92"/>
          <a:stretch>
            <a:fillRect/>
          </a:stretch>
        </p:blipFill>
        <p:spPr>
          <a:xfrm>
            <a:off x="827584" y="3248297"/>
            <a:ext cx="2244331" cy="170514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12"/>
          <a:stretch>
            <a:fillRect/>
          </a:stretch>
        </p:blipFill>
        <p:spPr>
          <a:xfrm>
            <a:off x="827584" y="3148837"/>
            <a:ext cx="2244330" cy="180006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806" b="-1"/>
          <a:stretch>
            <a:fillRect/>
          </a:stretch>
        </p:blipFill>
        <p:spPr>
          <a:xfrm>
            <a:off x="827584" y="3057431"/>
            <a:ext cx="2244331" cy="188731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07" b="-1"/>
          <a:stretch>
            <a:fillRect/>
          </a:stretch>
        </p:blipFill>
        <p:spPr>
          <a:xfrm>
            <a:off x="827584" y="2945633"/>
            <a:ext cx="2244330" cy="199401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27"/>
          <a:stretch>
            <a:fillRect/>
          </a:stretch>
        </p:blipFill>
        <p:spPr>
          <a:xfrm>
            <a:off x="827584" y="2863610"/>
            <a:ext cx="2244330" cy="2072301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58"/>
          <a:stretch>
            <a:fillRect/>
          </a:stretch>
        </p:blipFill>
        <p:spPr>
          <a:xfrm>
            <a:off x="827584" y="2617915"/>
            <a:ext cx="2244330" cy="2306802"/>
          </a:xfrm>
          <a:prstGeom prst="rect">
            <a:avLst/>
          </a:prstGeom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615" b="100000" l="10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3413" y="4209400"/>
            <a:ext cx="400562" cy="320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859" b="100000" l="992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0964" y="3988869"/>
            <a:ext cx="418004" cy="420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703" y="4377274"/>
            <a:ext cx="483355" cy="351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615" b="100000" l="10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3627" y="3954713"/>
            <a:ext cx="400562" cy="320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859" b="100000" l="992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5527" y="4162573"/>
            <a:ext cx="418004" cy="420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3483" y="4014479"/>
            <a:ext cx="483355" cy="351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870" t="4270" b="3069"/>
          <a:stretch>
            <a:fillRect/>
          </a:stretch>
        </p:blipFill>
        <p:spPr bwMode="auto">
          <a:xfrm>
            <a:off x="2289126" y="893126"/>
            <a:ext cx="1778818" cy="812843"/>
          </a:xfrm>
          <a:prstGeom prst="rect">
            <a:avLst/>
          </a:prstGeom>
          <a:noFill/>
          <a:ln>
            <a:noFill/>
          </a:ln>
          <a:effectLst>
            <a:glow rad="63500">
              <a:srgbClr val="92D050">
                <a:alpha val="40000"/>
              </a:srgb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9"/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884"/>
          <a:stretch>
            <a:fillRect/>
          </a:stretch>
        </p:blipFill>
        <p:spPr bwMode="auto">
          <a:xfrm>
            <a:off x="5657128" y="3306641"/>
            <a:ext cx="2947674" cy="1785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3" name="组合 32"/>
          <p:cNvGrpSpPr/>
          <p:nvPr/>
        </p:nvGrpSpPr>
        <p:grpSpPr>
          <a:xfrm>
            <a:off x="5657128" y="2051236"/>
            <a:ext cx="2947674" cy="2983597"/>
            <a:chOff x="8721901" y="1158127"/>
            <a:chExt cx="3088382" cy="3126020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25431" y="1158127"/>
              <a:ext cx="2351464" cy="2942857"/>
            </a:xfrm>
            <a:prstGeom prst="rect">
              <a:avLst/>
            </a:prstGeom>
          </p:spPr>
        </p:pic>
        <p:pic>
          <p:nvPicPr>
            <p:cNvPr id="35" name="Picture 9"/>
            <p:cNvPicPr>
              <a:picLocks noChangeAspect="1" noChangeArrowheads="1"/>
            </p:cNvPicPr>
            <p:nvPr/>
          </p:nvPicPr>
          <p:blipFill rotWithShape="1"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884"/>
            <a:stretch>
              <a:fillRect/>
            </a:stretch>
          </p:blipFill>
          <p:spPr bwMode="auto">
            <a:xfrm>
              <a:off x="8721901" y="2413532"/>
              <a:ext cx="3088382" cy="18706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58"/>
          <a:stretch>
            <a:fillRect/>
          </a:stretch>
        </p:blipFill>
        <p:spPr>
          <a:xfrm>
            <a:off x="5868144" y="2544314"/>
            <a:ext cx="2244330" cy="2306802"/>
          </a:xfrm>
          <a:prstGeom prst="rect">
            <a:avLst/>
          </a:prstGeom>
        </p:spPr>
      </p:pic>
      <p:pic>
        <p:nvPicPr>
          <p:cNvPr id="42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615" b="100000" l="10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8981" y="4209400"/>
            <a:ext cx="400562" cy="320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859" b="100000" l="992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6532" y="3988869"/>
            <a:ext cx="418004" cy="420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" name="Picture 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9271" y="4377274"/>
            <a:ext cx="483355" cy="351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615" b="100000" l="10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9195" y="3954713"/>
            <a:ext cx="400562" cy="320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859" b="100000" l="992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1095" y="4162573"/>
            <a:ext cx="418004" cy="420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" name="Picture 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9051" y="4014479"/>
            <a:ext cx="483355" cy="351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" name="文本框 7"/>
          <p:cNvSpPr txBox="1"/>
          <p:nvPr/>
        </p:nvSpPr>
        <p:spPr>
          <a:xfrm>
            <a:off x="2195736" y="1712161"/>
            <a:ext cx="11283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慢慢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49" name="文本框 5"/>
          <p:cNvSpPr txBox="1"/>
          <p:nvPr/>
        </p:nvSpPr>
        <p:spPr>
          <a:xfrm>
            <a:off x="403818" y="167723"/>
            <a:ext cx="2800030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做做小实验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2" name="文本框 7"/>
          <p:cNvSpPr txBox="1"/>
          <p:nvPr/>
        </p:nvSpPr>
        <p:spPr>
          <a:xfrm>
            <a:off x="4932040" y="1072801"/>
            <a:ext cx="180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一起放 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599779" y="1072800"/>
            <a:ext cx="24258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4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立即升高</a:t>
            </a:r>
            <a:endParaRPr lang="zh-CN" altLang="en-US" sz="40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-0.04507 C -0.00156 -0.06914 -0.0026 -0.09599 -0.00746 -0.11914 C -0.00851 -0.12408 -0.01337 -0.13149 -0.01476 -0.13395 C -0.01615 -0.14167 -0.0184 -0.14414 -0.02101 -0.15062 C -0.02517 -0.16081 -0.02205 -0.16081 -0.0283 -0.16914 C -0.03194 -0.1821 -0.03576 -0.19383 -0.04392 -0.19877 C -0.04427 -0.20309 -0.04392 -0.20772 -0.04496 -0.21173 C -0.04549 -0.21358 -0.0474 -0.21235 -0.04809 -0.21358 C -0.04965 -0.21636 -0.05 -0.2213 -0.05121 -0.2247 C -0.05399 -0.24414 -0.04983 -0.22037 -0.05538 -0.23766 C -0.05833 -0.24661 -0.05868 -0.26173 -0.06476 -0.26544 C -0.06684 -0.27315 -0.06927 -0.27902 -0.07205 -0.28581 C -0.07413 -0.29661 -0.07153 -0.28673 -0.07621 -0.29507 C -0.0809 -0.3034 -0.0816 -0.31914 -0.08767 -0.32284 C -0.09028 -0.33673 -0.08802 -0.33149 -0.09392 -0.33951 C -0.09566 -0.35155 -0.09826 -0.36482 -0.10538 -0.36914 C -0.1092 -0.37593 -0.11094 -0.37686 -0.1158 -0.38025 C -0.1191 -0.38241 -0.12187 -0.38735 -0.12517 -0.38951 C -0.13594 -0.3963 -0.14774 -0.39599 -0.15851 -0.40247 C -0.1625 -0.40155 -0.16927 -0.40186 -0.17309 -0.39692 C -0.17552 -0.39383 -0.17656 -0.38735 -0.17934 -0.38581 C -0.18142 -0.38457 -0.18559 -0.3821 -0.18559 -0.3821 C -0.18767 -0.3642 -0.18733 -0.3463 -0.18976 -0.3284 C -0.18889 -0.30834 -0.18924 -0.28642 -0.18559 -0.26729 C -0.18646 -0.21698 -0.18681 -0.19599 -0.19496 -0.15247 C -0.19566 -0.09723 -0.19358 -0.04537 -0.2033 0.00679 C -0.20278 0.01605 -0.19913 0.05216 -0.19913 0.06975 " pathEditMode="relative" ptsTypes="ffffffffffffffffffffffffffA">
                                      <p:cBhvr>
                                        <p:cTn id="6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-0.00401 C 0.00313 -0.01543 0.00382 -0.02067 0.00938 -0.02808 C 0.01059 -0.03919 0.01198 -0.05 0.01563 -0.05956 C 0.01597 -0.06512 0.01597 -0.07067 0.01667 -0.07623 C 0.01701 -0.07839 0.01875 -0.07962 0.01875 -0.08179 C 0.01927 -0.09845 0.01806 -0.12067 0.0125 -0.13549 C 0.01215 -0.13858 0.01198 -0.14166 0.01146 -0.14475 C 0.01094 -0.14845 0.00938 -0.15586 0.00938 -0.15555 C 0.00851 -0.1858 0.00625 -0.21172 -5.55556E-7 -0.23919 C -0.00087 -0.24907 -0.00156 -0.25956 -0.00417 -0.26882 C -0.00555 -0.27376 -0.00764 -0.27839 -0.00833 -0.28364 C -0.00955 -0.29259 -0.01007 -0.29876 -0.01458 -0.30401 C -0.01719 -0.31821 -0.02361 -0.32191 -0.02917 -0.33179 C -0.02951 -0.33364 -0.02951 -0.33611 -0.03021 -0.33734 C -0.0309 -0.33858 -0.03264 -0.33765 -0.03333 -0.33919 C -0.03767 -0.34969 -0.0368 -0.36296 -0.04375 -0.36697 C -0.0467 -0.3824 -0.04184 -0.36049 -0.04896 -0.37808 C -0.04983 -0.38024 -0.0493 -0.38333 -0.05 -0.38549 C -0.05139 -0.39012 -0.05417 -0.39475 -0.05625 -0.39845 C -0.0566 -0.40092 -0.05608 -0.40432 -0.05729 -0.40586 C -0.05903 -0.40802 -0.06146 -0.40679 -0.06354 -0.40771 C -0.0684 -0.40987 -0.0724 -0.41419 -0.07708 -0.41697 C -0.08142 -0.42469 -0.08455 -0.42438 -0.09062 -0.42623 C -0.09583 -0.4324 -0.09878 -0.43395 -0.10521 -0.43549 C -0.12708 -0.43425 -0.13021 -0.44012 -0.14375 -0.42808 C -0.14792 -0.41697 -0.14549 -0.39938 -0.15312 -0.39475 C -0.15399 -0.34938 -0.15486 -0.30802 -0.14687 -0.26512 C -0.14757 -0.22716 -0.15243 -0.16512 -0.14583 -0.12993 C -0.14375 -0.07993 -0.15 -0.03333 -0.15 0.01636 " pathEditMode="relative" rAng="0" ptsTypes="ffffffffffffffffffffffffffffA">
                                      <p:cBhvr>
                                        <p:cTn id="14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92" y="-208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48148E-6 C -0.00313 -0.01697 -0.00174 -0.00741 -0.00417 -0.02963 C -0.00452 -0.03272 -0.00521 -0.03889 -0.00521 -0.03889 C -0.00469 -0.05833 -0.00695 -0.09074 1.94444E-6 -0.10926 C 0.00069 -0.12006 -0.00052 -0.12809 0.00521 -0.13148 C 0.00382 -0.16512 -0.00052 -0.22037 -0.00938 -0.25185 C -0.01042 -0.26389 -0.01077 -0.26914 -0.01771 -0.27222 C -0.02223 -0.28025 -0.02292 -0.29197 -0.02813 -0.29815 C -0.02934 -0.30432 -0.03334 -0.31481 -0.03334 -0.31481 C -0.0349 -0.32593 -0.03594 -0.32284 -0.04167 -0.32778 C -0.04219 -0.33025 -0.04532 -0.34568 -0.04584 -0.3463 C -0.04757 -0.34846 -0.05 -0.34876 -0.05209 -0.35 C -0.05313 -0.35062 -0.05521 -0.35185 -0.05521 -0.35185 C -0.05677 -0.36049 -0.06129 -0.3608 -0.06563 -0.36667 C -0.07049 -0.37315 -0.07483 -0.37685 -0.08021 -0.38148 C -0.08403 -0.39167 -0.09236 -0.39352 -0.09896 -0.3963 C -0.10868 -0.39506 -0.11198 -0.39691 -0.11875 -0.38889 C -0.12136 -0.3821 -0.12379 -0.38025 -0.12813 -0.37778 C -0.13021 -0.36852 -0.12986 -0.35895 -0.13542 -0.35555 C -0.13802 -0.32809 -0.1375 -0.26265 -0.13229 -0.23518 C -0.13125 -0.21914 -0.13039 -0.20555 -0.12709 -0.19074 C -0.12674 -0.1858 -0.12674 -0.18086 -0.12604 -0.17593 C -0.1257 -0.17376 -0.12431 -0.17253 -0.12396 -0.17037 C -0.12327 -0.16543 -0.12344 -0.16049 -0.12292 -0.15555 C -0.12205 -0.14691 -0.11927 -0.13796 -0.11771 -0.12963 C -0.11736 -0.10494 -0.11945 -0.02747 -0.11459 -0.00185 C -0.11337 0.0358 -0.11354 0.01914 -0.11354 0.04815 " pathEditMode="relative" ptsTypes="ffffffffffffffffffffffffffA">
                                      <p:cBhvr>
                                        <p:cTn id="22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34 -0.09722 C 0.00643 -0.11759 0.00573 -0.14013 0.00209 -0.15988 C 0.00157 -0.1642 -0.00191 -0.17037 -0.00277 -0.17284 C -0.00382 -0.17901 -0.0052 -0.18148 -0.00711 -0.18704 C -0.01007 -0.19568 -0.00781 -0.19568 -0.01197 -0.20278 C -0.01475 -0.21358 -0.01736 -0.22346 -0.02291 -0.22778 C -0.02326 -0.23148 -0.02291 -0.2355 -0.02361 -0.23889 C -0.02413 -0.24013 -0.02552 -0.23951 -0.02586 -0.24013 C -0.02708 -0.2429 -0.02743 -0.24722 -0.02812 -0.24969 C -0.03003 -0.26636 -0.02708 -0.24599 -0.03107 -0.26111 C -0.03298 -0.26821 -0.03333 -0.28117 -0.0375 -0.28457 C -0.03888 -0.29136 -0.04079 -0.29599 -0.04253 -0.30185 C -0.04392 -0.31111 -0.04218 -0.30247 -0.04548 -0.30957 C -0.04878 -0.31667 -0.04913 -0.32994 -0.05347 -0.33334 C -0.0552 -0.34537 -0.05364 -0.34074 -0.05781 -0.34753 C -0.05885 -0.35803 -0.06076 -0.36914 -0.06579 -0.37253 C -0.06822 -0.3784 -0.06961 -0.37932 -0.07274 -0.3821 C -0.07534 -0.38426 -0.07708 -0.38827 -0.07934 -0.38982 C -0.08697 -0.39568 -0.09496 -0.39537 -0.1026 -0.40062 C -0.10538 -0.4 -0.11024 -0.40031 -0.1125 -0.39599 C -0.11441 -0.39383 -0.1151 -0.38827 -0.11701 -0.38673 C -0.1184 -0.3858 -0.12118 -0.38395 -0.12118 -0.38364 C -0.12291 -0.36852 -0.12257 -0.3534 -0.12413 -0.33796 C -0.12361 -0.32099 -0.12395 -0.30216 -0.12118 -0.28642 C -0.12204 -0.24352 -0.12222 -0.22562 -0.12795 -0.18858 C -0.12829 -0.14167 -0.12691 -0.09753 -0.13333 -0.05309 C -0.13316 -0.04537 -0.1309 -0.01451 -0.1309 0.00092 " pathEditMode="relative" rAng="0" ptsTypes="ffffffffffffffffffffffffffA">
                                      <p:cBhvr>
                                        <p:cTn id="30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83" y="-10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22222E-6 C 0.00208 -0.01204 0.00278 -0.01759 0.00833 -0.02531 C 0.00955 -0.03704 0.01094 -0.04815 0.01458 -0.05803 C 0.01493 -0.06389 0.01493 -0.06976 0.01562 -0.07562 C 0.01597 -0.07778 0.01771 -0.07901 0.01771 -0.08148 C 0.01823 -0.09877 0.01701 -0.12192 0.01146 -0.13735 C 0.01111 -0.14074 0.01094 -0.14383 0.01042 -0.14722 C 0.00989 -0.15093 0.00833 -0.15864 0.00833 -0.15834 C 0.00746 -0.19013 0.00521 -0.21698 -0.00104 -0.24568 C -0.00191 -0.25618 -0.00261 -0.26698 -0.00504 -0.27685 C -0.00643 -0.28179 -0.00851 -0.28673 -0.0092 -0.29229 C -0.01042 -0.30155 -0.01094 -0.30803 -0.01545 -0.31358 C -0.01806 -0.3284 -0.02448 -0.3321 -0.02986 -0.34259 C -0.03021 -0.34445 -0.03021 -0.34692 -0.0309 -0.34846 C -0.0316 -0.34969 -0.03333 -0.34877 -0.03403 -0.35031 C -0.03837 -0.36111 -0.0375 -0.375 -0.04445 -0.37932 C -0.04722 -0.39537 -0.04254 -0.37253 -0.04948 -0.39105 C -0.05035 -0.39321 -0.04983 -0.3963 -0.05052 -0.39877 C -0.05191 -0.4034 -0.05469 -0.40834 -0.05677 -0.41204 C -0.05712 -0.41482 -0.0566 -0.41821 -0.05781 -0.42006 C -0.05955 -0.42222 -0.06198 -0.42099 -0.06406 -0.42192 C -0.06875 -0.42408 -0.07274 -0.42871 -0.07743 -0.43148 C -0.08177 -0.43951 -0.0849 -0.4392 -0.0908 -0.44105 C -0.09601 -0.44753 -0.09896 -0.44938 -0.10538 -0.45093 C -0.12708 -0.44969 -0.13021 -0.45556 -0.14358 -0.44321 C -0.14774 -0.43148 -0.14531 -0.41327 -0.15295 -0.40834 C -0.15382 -0.3608 -0.15452 -0.31759 -0.1467 -0.27284 C -0.1474 -0.23334 -0.15226 -0.16852 -0.14566 -0.13179 C -0.14358 -0.07932 -0.14983 -0.03087 -0.14983 0.02129 " pathEditMode="relative" rAng="0" ptsTypes="ffffffffffffffffffffffffffffA">
                                      <p:cBhvr>
                                        <p:cTn id="38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23" y="-217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0.01512 C -0.00295 -0.00247 -0.00156 0.00772 -0.00399 -0.01543 C -0.00434 -0.01883 -0.00503 -0.025 -0.00503 -0.02469 C -0.00451 -0.04537 -0.0066 -0.07901 -1.38889E-6 -0.09815 C 0.0007 -0.10957 -0.00035 -0.1179 0.00521 -0.1213 C 0.00382 -0.15617 -0.00035 -0.21358 -0.00903 -0.2463 C -0.01007 -0.25895 -0.01042 -0.2642 -0.01701 -0.26759 C -0.02153 -0.27593 -0.02205 -0.28796 -0.02708 -0.29444 C -0.0283 -0.30093 -0.03229 -0.31173 -0.03229 -0.31142 C -0.03368 -0.32346 -0.03472 -0.32006 -0.04028 -0.32531 C -0.0408 -0.32778 -0.04375 -0.34383 -0.04427 -0.34444 C -0.04601 -0.3466 -0.04826 -0.34691 -0.05035 -0.34846 C -0.05139 -0.34907 -0.05347 -0.35031 -0.05347 -0.35 C -0.05486 -0.35926 -0.0592 -0.35957 -0.06354 -0.36574 C -0.06823 -0.37253 -0.07239 -0.37623 -0.0776 -0.38117 C -0.08125 -0.39167 -0.08941 -0.39352 -0.09583 -0.3963 C -0.10521 -0.39506 -0.10833 -0.39691 -0.11493 -0.38858 C -0.11753 -0.38179 -0.11979 -0.37963 -0.12396 -0.37716 C -0.12604 -0.36759 -0.12569 -0.35772 -0.13107 -0.35401 C -0.13351 -0.32562 -0.13316 -0.25772 -0.12812 -0.22901 C -0.12708 -0.21234 -0.12621 -0.19815 -0.12292 -0.18302 C -0.12274 -0.17778 -0.12274 -0.17253 -0.12205 -0.16759 C -0.1217 -0.16512 -0.12031 -0.16389 -0.11996 -0.16173 C -0.11927 -0.15648 -0.11944 -0.15154 -0.11892 -0.1463 C -0.11805 -0.13734 -0.11545 -0.12809 -0.11389 -0.11944 C -0.11354 -0.09383 -0.11562 -0.01327 -0.11094 0.01327 C -0.10972 0.05247 -0.10989 0.03519 -0.10989 0.06543 " pathEditMode="relative" rAng="0" ptsTypes="ffffffffffffffffffffffffffA">
                                      <p:cBhvr>
                                        <p:cTn id="46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24" y="-180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1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-0.04507 C -0.00156 -0.06914 -0.0026 -0.09599 -0.00746 -0.11914 C -0.00851 -0.12408 -0.01337 -0.13149 -0.01476 -0.13395 C -0.01615 -0.14167 -0.0184 -0.14414 -0.02101 -0.15062 C -0.02517 -0.16081 -0.02205 -0.16081 -0.0283 -0.16914 C -0.03194 -0.1821 -0.03576 -0.19383 -0.04392 -0.19877 C -0.04427 -0.20309 -0.04392 -0.20772 -0.04496 -0.21173 C -0.04549 -0.21358 -0.0474 -0.21235 -0.04809 -0.21358 C -0.04965 -0.21636 -0.05 -0.2213 -0.05121 -0.2247 C -0.05399 -0.24414 -0.04983 -0.22037 -0.05538 -0.23766 C -0.05833 -0.24661 -0.05868 -0.26173 -0.06476 -0.26544 C -0.06684 -0.27315 -0.06927 -0.27902 -0.07205 -0.28581 C -0.07413 -0.29661 -0.07153 -0.28673 -0.07621 -0.29507 C -0.0809 -0.3034 -0.0816 -0.31914 -0.08767 -0.32284 C -0.09028 -0.33673 -0.08802 -0.33149 -0.09392 -0.33951 C -0.09566 -0.35155 -0.09826 -0.36482 -0.10538 -0.36914 C -0.1092 -0.37593 -0.11094 -0.37686 -0.1158 -0.38025 C -0.1191 -0.38241 -0.12187 -0.38735 -0.12517 -0.38951 C -0.13594 -0.3963 -0.14774 -0.39599 -0.15851 -0.40247 C -0.1625 -0.40155 -0.16927 -0.40186 -0.17309 -0.39692 C -0.17552 -0.39383 -0.17656 -0.38735 -0.17934 -0.38581 C -0.18142 -0.38457 -0.18559 -0.3821 -0.18559 -0.3821 C -0.18767 -0.3642 -0.18733 -0.3463 -0.18976 -0.3284 C -0.18889 -0.30834 -0.18924 -0.28642 -0.18559 -0.26729 C -0.18646 -0.21698 -0.18681 -0.19599 -0.19496 -0.15247 C -0.19566 -0.09723 -0.19358 -0.04537 -0.2033 0.00679 C -0.20278 0.01605 -0.19913 0.05216 -0.19913 0.06975 " pathEditMode="relative" ptsTypes="ffffffffffffffffffffffffffA">
                                      <p:cBhvr>
                                        <p:cTn id="62" dur="1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-0.00401 C 0.00313 -0.01543 0.00382 -0.02067 0.00938 -0.02808 C 0.01059 -0.03919 0.01198 -0.05 0.01563 -0.05956 C 0.01597 -0.06512 0.01597 -0.07067 0.01667 -0.07623 C 0.01701 -0.07839 0.01875 -0.07962 0.01875 -0.08179 C 0.01927 -0.09845 0.01806 -0.12067 0.0125 -0.13549 C 0.01215 -0.13858 0.01198 -0.14166 0.01146 -0.14475 C 0.01094 -0.14845 0.00938 -0.15586 0.00938 -0.15555 C 0.00851 -0.1858 0.00625 -0.21172 -5.55556E-7 -0.23919 C -0.00087 -0.24907 -0.00156 -0.25956 -0.00417 -0.26882 C -0.00555 -0.27376 -0.00764 -0.27839 -0.00833 -0.28364 C -0.00955 -0.29259 -0.01007 -0.29876 -0.01458 -0.30401 C -0.01719 -0.31821 -0.02361 -0.32191 -0.02917 -0.33179 C -0.02951 -0.33364 -0.02951 -0.33611 -0.03021 -0.33734 C -0.0309 -0.33858 -0.03264 -0.33765 -0.03333 -0.33919 C -0.03767 -0.34969 -0.0368 -0.36296 -0.04375 -0.36697 C -0.0467 -0.3824 -0.04184 -0.36049 -0.04896 -0.37808 C -0.04983 -0.38024 -0.0493 -0.38333 -0.05 -0.38549 C -0.05139 -0.39012 -0.05417 -0.39475 -0.05625 -0.39845 C -0.0566 -0.40092 -0.05608 -0.40432 -0.05729 -0.40586 C -0.05903 -0.40802 -0.06146 -0.40679 -0.06354 -0.40771 C -0.0684 -0.40987 -0.0724 -0.41419 -0.07708 -0.41697 C -0.08142 -0.42469 -0.08455 -0.42438 -0.09062 -0.42623 C -0.09583 -0.4324 -0.09878 -0.43395 -0.10521 -0.43549 C -0.12708 -0.43425 -0.13021 -0.44012 -0.14375 -0.42808 C -0.14792 -0.41697 -0.14549 -0.39938 -0.15312 -0.39475 C -0.15399 -0.34938 -0.15486 -0.30802 -0.14687 -0.26512 C -0.14757 -0.22716 -0.15243 -0.16512 -0.14583 -0.12993 C -0.14375 -0.07993 -0.15 -0.03333 -0.15 0.01636 " pathEditMode="relative" rAng="0" ptsTypes="ffffffffffffffffffffffffffffA">
                                      <p:cBhvr>
                                        <p:cTn id="64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92" y="-20802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48148E-6 C -0.00313 -0.01697 -0.00174 -0.00741 -0.00417 -0.02963 C -0.00452 -0.03272 -0.00521 -0.03889 -0.00521 -0.03889 C -0.00469 -0.05833 -0.00695 -0.09074 1.94444E-6 -0.10926 C 0.00069 -0.12006 -0.00052 -0.12809 0.00521 -0.13148 C 0.00382 -0.16512 -0.00052 -0.22037 -0.00938 -0.25185 C -0.01042 -0.26389 -0.01077 -0.26914 -0.01771 -0.27222 C -0.02223 -0.28025 -0.02292 -0.29197 -0.02813 -0.29815 C -0.02934 -0.30432 -0.03334 -0.31481 -0.03334 -0.31481 C -0.0349 -0.32593 -0.03594 -0.32284 -0.04167 -0.32778 C -0.04219 -0.33025 -0.04532 -0.34568 -0.04584 -0.3463 C -0.04757 -0.34846 -0.05 -0.34876 -0.05209 -0.35 C -0.05313 -0.35062 -0.05521 -0.35185 -0.05521 -0.35185 C -0.05677 -0.36049 -0.06129 -0.3608 -0.06563 -0.36667 C -0.07049 -0.37315 -0.07483 -0.37685 -0.08021 -0.38148 C -0.08403 -0.39167 -0.09236 -0.39352 -0.09896 -0.3963 C -0.10868 -0.39506 -0.11198 -0.39691 -0.11875 -0.38889 C -0.12136 -0.3821 -0.12379 -0.38025 -0.12813 -0.37778 C -0.13021 -0.36852 -0.12986 -0.35895 -0.13542 -0.35555 C -0.13802 -0.32809 -0.1375 -0.26265 -0.13229 -0.23518 C -0.13125 -0.21914 -0.13039 -0.20555 -0.12709 -0.19074 C -0.12674 -0.1858 -0.12674 -0.18086 -0.12604 -0.17593 C -0.1257 -0.17376 -0.12431 -0.17253 -0.12396 -0.17037 C -0.12327 -0.16543 -0.12344 -0.16049 -0.12292 -0.15555 C -0.12205 -0.14691 -0.11927 -0.13796 -0.11771 -0.12963 C -0.11736 -0.10494 -0.11945 -0.02747 -0.11459 -0.00185 C -0.11337 0.0358 -0.11354 0.01914 -0.11354 0.04815 " pathEditMode="relative" ptsTypes="ffffffffffffffffffffffffffA">
                                      <p:cBhvr>
                                        <p:cTn id="66" dur="1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34 -0.09722 C 0.00643 -0.11759 0.00573 -0.14013 0.00209 -0.15988 C 0.00157 -0.1642 -0.00191 -0.17037 -0.00277 -0.17284 C -0.00382 -0.17901 -0.0052 -0.18148 -0.00711 -0.18704 C -0.01007 -0.19568 -0.00781 -0.19568 -0.01197 -0.20278 C -0.01475 -0.21358 -0.01736 -0.22346 -0.02291 -0.22778 C -0.02326 -0.23148 -0.02291 -0.2355 -0.02361 -0.23889 C -0.02413 -0.24013 -0.02552 -0.23951 -0.02586 -0.24013 C -0.02708 -0.2429 -0.02743 -0.24722 -0.02812 -0.24969 C -0.03003 -0.26636 -0.02708 -0.24599 -0.03107 -0.26111 C -0.03298 -0.26821 -0.03333 -0.28117 -0.0375 -0.28457 C -0.03888 -0.29136 -0.04079 -0.29599 -0.04253 -0.30185 C -0.04392 -0.31111 -0.04218 -0.30247 -0.04548 -0.30957 C -0.04878 -0.31667 -0.04913 -0.32994 -0.05347 -0.33334 C -0.0552 -0.34537 -0.05364 -0.34074 -0.05781 -0.34753 C -0.05885 -0.35803 -0.06076 -0.36914 -0.06579 -0.37253 C -0.06822 -0.3784 -0.06961 -0.37932 -0.07274 -0.3821 C -0.07534 -0.38426 -0.07708 -0.38827 -0.07934 -0.38982 C -0.08697 -0.39568 -0.09496 -0.39537 -0.1026 -0.40062 C -0.10538 -0.4 -0.11024 -0.40031 -0.1125 -0.39599 C -0.11441 -0.39383 -0.1151 -0.38827 -0.11701 -0.38673 C -0.1184 -0.3858 -0.12118 -0.38395 -0.12118 -0.38364 C -0.12291 -0.36852 -0.12257 -0.3534 -0.12413 -0.33796 C -0.12361 -0.32099 -0.12395 -0.30216 -0.12118 -0.28642 C -0.12204 -0.24352 -0.12222 -0.22562 -0.12795 -0.18858 C -0.12829 -0.14167 -0.12691 -0.09753 -0.13333 -0.05309 C -0.13316 -0.04537 -0.1309 -0.01451 -0.1309 0.00092 " pathEditMode="relative" rAng="0" ptsTypes="ffffffffffffffffffffffffffA">
                                      <p:cBhvr>
                                        <p:cTn id="68" dur="1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83" y="-10278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22222E-6 C 0.00208 -0.01204 0.00278 -0.01759 0.00833 -0.02531 C 0.00955 -0.03704 0.01094 -0.04815 0.01458 -0.05803 C 0.01493 -0.06389 0.01493 -0.06976 0.01562 -0.07562 C 0.01597 -0.07778 0.01771 -0.07901 0.01771 -0.08148 C 0.01823 -0.09877 0.01701 -0.12192 0.01146 -0.13735 C 0.01111 -0.14074 0.01094 -0.14383 0.01042 -0.14722 C 0.00989 -0.15093 0.00833 -0.15864 0.00833 -0.15834 C 0.00746 -0.19013 0.00521 -0.21698 -0.00104 -0.24568 C -0.00191 -0.25618 -0.00261 -0.26698 -0.00504 -0.27685 C -0.00643 -0.28179 -0.00851 -0.28673 -0.0092 -0.29229 C -0.01042 -0.30155 -0.01094 -0.30803 -0.01545 -0.31358 C -0.01806 -0.3284 -0.02448 -0.3321 -0.02986 -0.34259 C -0.03021 -0.34445 -0.03021 -0.34692 -0.0309 -0.34846 C -0.0316 -0.34969 -0.03333 -0.34877 -0.03403 -0.35031 C -0.03837 -0.36111 -0.0375 -0.375 -0.04445 -0.37932 C -0.04722 -0.39537 -0.04254 -0.37253 -0.04948 -0.39105 C -0.05035 -0.39321 -0.04983 -0.3963 -0.05052 -0.39877 C -0.05191 -0.4034 -0.05469 -0.40834 -0.05677 -0.41204 C -0.05712 -0.41482 -0.0566 -0.41821 -0.05781 -0.42006 C -0.05955 -0.42222 -0.06198 -0.42099 -0.06406 -0.42192 C -0.06875 -0.42408 -0.07274 -0.42871 -0.07743 -0.43148 C -0.08177 -0.43951 -0.0849 -0.4392 -0.0908 -0.44105 C -0.09601 -0.44753 -0.09896 -0.44938 -0.10538 -0.45093 C -0.12708 -0.44969 -0.13021 -0.45556 -0.14358 -0.44321 C -0.14774 -0.43148 -0.14531 -0.41327 -0.15295 -0.40834 C -0.15382 -0.3608 -0.15452 -0.31759 -0.1467 -0.27284 C -0.1474 -0.23334 -0.15226 -0.16852 -0.14566 -0.13179 C -0.14358 -0.07932 -0.14983 -0.03087 -0.14983 0.02129 " pathEditMode="relative" rAng="0" ptsTypes="ffffffffffffffffffffffffffffA">
                                      <p:cBhvr>
                                        <p:cTn id="70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23" y="-21728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0.01512 C -0.00295 -0.00247 -0.00156 0.00772 -0.00399 -0.01543 C -0.00434 -0.01883 -0.00503 -0.025 -0.00503 -0.02469 C -0.00451 -0.04537 -0.0066 -0.07901 -1.38889E-6 -0.09815 C 0.0007 -0.10957 -0.00035 -0.1179 0.00521 -0.1213 C 0.00382 -0.15617 -0.00035 -0.21358 -0.00903 -0.2463 C -0.01007 -0.25895 -0.01042 -0.2642 -0.01701 -0.26759 C -0.02153 -0.27593 -0.02205 -0.28796 -0.02708 -0.29444 C -0.0283 -0.30093 -0.03229 -0.31173 -0.03229 -0.31142 C -0.03368 -0.32346 -0.03472 -0.32006 -0.04028 -0.32531 C -0.0408 -0.32778 -0.04375 -0.34383 -0.04427 -0.34444 C -0.04601 -0.3466 -0.04826 -0.34691 -0.05035 -0.34846 C -0.05139 -0.34907 -0.05347 -0.35031 -0.05347 -0.35 C -0.05486 -0.35926 -0.0592 -0.35957 -0.06354 -0.36574 C -0.06823 -0.37253 -0.07239 -0.37623 -0.0776 -0.38117 C -0.08125 -0.39167 -0.08941 -0.39352 -0.09583 -0.3963 C -0.10521 -0.39506 -0.10833 -0.39691 -0.11493 -0.38858 C -0.11753 -0.38179 -0.11979 -0.37963 -0.12396 -0.37716 C -0.12604 -0.36759 -0.12569 -0.35772 -0.13107 -0.35401 C -0.13351 -0.32562 -0.13316 -0.25772 -0.12812 -0.22901 C -0.12708 -0.21234 -0.12621 -0.19815 -0.12292 -0.18302 C -0.12274 -0.17778 -0.12274 -0.17253 -0.12205 -0.16759 C -0.1217 -0.16512 -0.12031 -0.16389 -0.11996 -0.16173 C -0.11927 -0.15648 -0.11944 -0.15154 -0.11892 -0.1463 C -0.11805 -0.13734 -0.11545 -0.12809 -0.11389 -0.11944 C -0.11354 -0.09383 -0.11562 -0.01327 -0.11094 0.01327 C -0.10972 0.05247 -0.10989 0.03519 -0.10989 0.06543 " pathEditMode="relative" rAng="0" ptsTypes="ffffffffffffffffffffffffffA">
                                      <p:cBhvr>
                                        <p:cTn id="72" dur="1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24" y="-180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1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2" grpId="0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/>
        </p:nvGraphicFramePr>
        <p:xfrm>
          <a:off x="539552" y="1682210"/>
          <a:ext cx="8280920" cy="334292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625017"/>
                <a:gridCol w="5655903"/>
              </a:tblGrid>
              <a:tr h="58039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600" b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主人公</a:t>
                      </a:r>
                      <a:endParaRPr lang="zh-CN" altLang="en-US" sz="36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92D050">
                        <a:alpha val="5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92D050">
                        <a:alpha val="54000"/>
                      </a:srgbClr>
                    </a:solidFill>
                  </a:tcPr>
                </a:tc>
              </a:tr>
              <a:tr h="66919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6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工具</a:t>
                      </a:r>
                      <a:endParaRPr lang="zh-CN" altLang="en-US" sz="36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92D050">
                        <a:alpha val="5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92D050">
                        <a:alpha val="54000"/>
                      </a:srgbClr>
                    </a:solidFill>
                  </a:tcPr>
                </a:tc>
              </a:tr>
              <a:tr h="66549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6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方法</a:t>
                      </a:r>
                      <a:endParaRPr lang="zh-CN" altLang="en-US" sz="36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92D050">
                        <a:alpha val="5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92D050">
                        <a:alpha val="54000"/>
                      </a:srgbClr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6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现象</a:t>
                      </a:r>
                      <a:endParaRPr lang="zh-CN" altLang="en-US" sz="36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92D050">
                        <a:alpha val="5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92D050">
                        <a:alpha val="54000"/>
                      </a:srgbClr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600" b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结果</a:t>
                      </a:r>
                      <a:endParaRPr lang="zh-CN" altLang="en-US" sz="36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solidFill>
                      <a:srgbClr val="92D050">
                        <a:alpha val="5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92D050">
                        <a:alpha val="54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538854" y="1682209"/>
            <a:ext cx="1377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乌鸦</a:t>
            </a:r>
            <a:endParaRPr lang="zh-CN" altLang="en-US" sz="3600" b="1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38854" y="2337078"/>
            <a:ext cx="1377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石子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38854" y="2991947"/>
            <a:ext cx="52816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往瓶子里一颗一颗放石子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38854" y="3646816"/>
            <a:ext cx="5053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瓶子里的水渐渐升高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38854" y="4301683"/>
            <a:ext cx="38506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乌鸦喝着水了</a:t>
            </a:r>
            <a:endParaRPr lang="zh-CN" altLang="en-US" sz="3600" b="1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1520" y="195486"/>
            <a:ext cx="8208912" cy="13336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en-US" altLang="zh-CN"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根据下面的表格，说一说，乌鸦是怎样喝到水的</a:t>
            </a:r>
            <a:r>
              <a:rPr lang="zh-CN" altLang="en-US" sz="36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r>
              <a:rPr lang="zh-CN" altLang="en-US" sz="3600" b="1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（课后第</a:t>
            </a:r>
            <a:r>
              <a:rPr lang="en-US" altLang="zh-CN" sz="3600" b="1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3600" b="1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题）</a:t>
            </a:r>
            <a:endParaRPr lang="zh-CN" altLang="en-US" sz="36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251520" y="195486"/>
            <a:ext cx="8208912" cy="13336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en-US" altLang="zh-CN"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36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开动脑筋：你有什么其他好办法帮乌鸦喝到水吗？</a:t>
            </a:r>
            <a:endParaRPr lang="zh-CN" altLang="en-US" sz="36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91530" y="1966010"/>
            <a:ext cx="3088382" cy="3126020"/>
            <a:chOff x="8721901" y="1158127"/>
            <a:chExt cx="3088382" cy="312602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25431" y="1158127"/>
              <a:ext cx="2351464" cy="2942857"/>
            </a:xfrm>
            <a:prstGeom prst="rect">
              <a:avLst/>
            </a:prstGeom>
          </p:spPr>
        </p:pic>
        <p:pic>
          <p:nvPicPr>
            <p:cNvPr id="12" name="Picture 9"/>
            <p:cNvPicPr>
              <a:picLocks noChangeAspect="1" noChangeArrowheads="1"/>
            </p:cNvPicPr>
            <p:nvPr/>
          </p:nvPicPr>
          <p:blipFill rotWithShape="1">
            <a:blip r:embed="rId2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884"/>
            <a:stretch>
              <a:fillRect/>
            </a:stretch>
          </p:blipFill>
          <p:spPr bwMode="auto">
            <a:xfrm>
              <a:off x="8721901" y="2413532"/>
              <a:ext cx="3088382" cy="18706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806" b="100000" l="0" r="9384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23578" y="1707654"/>
            <a:ext cx="2391977" cy="2037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4803646" y="2279217"/>
            <a:ext cx="4160842" cy="2430691"/>
            <a:chOff x="4803646" y="2279217"/>
            <a:chExt cx="4160842" cy="2430691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802350">
              <a:off x="5169131" y="1983520"/>
              <a:ext cx="2351464" cy="2942857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1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841"/>
            <a:stretch>
              <a:fillRect/>
            </a:stretch>
          </p:blipFill>
          <p:spPr>
            <a:xfrm rot="5802350">
              <a:off x="5438430" y="2401835"/>
              <a:ext cx="1673289" cy="2942857"/>
            </a:xfrm>
            <a:prstGeom prst="ellipse">
              <a:avLst/>
            </a:prstGeom>
          </p:spPr>
        </p:pic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172786" flipH="1">
              <a:off x="7273133" y="3454948"/>
              <a:ext cx="1043283" cy="64400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9" name="Picture 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45975" flipH="1">
              <a:off x="7700563" y="3739189"/>
              <a:ext cx="1043283" cy="41211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" name="Picture 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921205" y="3768602"/>
              <a:ext cx="1043283" cy="41211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51" name="Picture 3" descr="C:\Users\Administrator\Desktop\包图网_19854587春天动物松鼠元素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751556" y="2355726"/>
            <a:ext cx="1324500" cy="1149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Administrator\Desktop\5b6a9c32aa0ec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239062" y="3129688"/>
            <a:ext cx="779163" cy="1277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3528" y="41790"/>
            <a:ext cx="1013927" cy="1013927"/>
          </a:xfrm>
          <a:prstGeom prst="rect">
            <a:avLst/>
          </a:prstGeom>
        </p:spPr>
      </p:pic>
      <p:sp>
        <p:nvSpPr>
          <p:cNvPr id="14" name="文本框 10"/>
          <p:cNvSpPr txBox="1"/>
          <p:nvPr/>
        </p:nvSpPr>
        <p:spPr>
          <a:xfrm>
            <a:off x="1190452" y="339502"/>
            <a:ext cx="49657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朗读指导</a:t>
            </a:r>
            <a:r>
              <a:rPr lang="zh-CN" altLang="en-US" sz="2800" b="1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课后第</a:t>
            </a:r>
            <a:r>
              <a:rPr lang="en-US" altLang="zh-CN" sz="28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</a:t>
            </a:r>
            <a:r>
              <a:rPr lang="zh-CN" altLang="en-US" sz="28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文本框 5"/>
          <p:cNvSpPr txBox="1"/>
          <p:nvPr/>
        </p:nvSpPr>
        <p:spPr>
          <a:xfrm>
            <a:off x="899592" y="4408766"/>
            <a:ext cx="1944216" cy="6832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找不着水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71600" y="3112622"/>
            <a:ext cx="7128792" cy="1224136"/>
            <a:chOff x="2123728" y="2211710"/>
            <a:chExt cx="4501914" cy="1224136"/>
          </a:xfrm>
        </p:grpSpPr>
        <p:cxnSp>
          <p:nvCxnSpPr>
            <p:cNvPr id="5" name="肘形连接符 4"/>
            <p:cNvCxnSpPr/>
            <p:nvPr/>
          </p:nvCxnSpPr>
          <p:spPr>
            <a:xfrm>
              <a:off x="3347864" y="2211710"/>
              <a:ext cx="2125650" cy="1224136"/>
            </a:xfrm>
            <a:prstGeom prst="bentConnector3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肘形连接符 11"/>
            <p:cNvCxnSpPr/>
            <p:nvPr/>
          </p:nvCxnSpPr>
          <p:spPr>
            <a:xfrm flipV="1">
              <a:off x="2123728" y="2211710"/>
              <a:ext cx="2125650" cy="1224136"/>
            </a:xfrm>
            <a:prstGeom prst="bentConnector3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肘形连接符 16"/>
            <p:cNvCxnSpPr/>
            <p:nvPr/>
          </p:nvCxnSpPr>
          <p:spPr>
            <a:xfrm flipV="1">
              <a:off x="4499992" y="2211710"/>
              <a:ext cx="2125650" cy="1224136"/>
            </a:xfrm>
            <a:prstGeom prst="bentConnector3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6" name="Picture 2" descr="C:\Users\Administrator\Desktop\表情4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0022" y="1726164"/>
            <a:ext cx="1428750" cy="1314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istrator\Desktop\表情3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444" y="2912200"/>
            <a:ext cx="1428750" cy="135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C:\Users\Administrator\Desktop\表情4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726164"/>
            <a:ext cx="1428750" cy="1314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C:\Users\Administrator\Desktop\表情3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0064" y="2912200"/>
            <a:ext cx="1428750" cy="135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文本框 5"/>
          <p:cNvSpPr txBox="1"/>
          <p:nvPr/>
        </p:nvSpPr>
        <p:spPr>
          <a:xfrm>
            <a:off x="2921932" y="3083693"/>
            <a:ext cx="1650068" cy="6832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发现水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5" name="文本框 5"/>
          <p:cNvSpPr txBox="1"/>
          <p:nvPr/>
        </p:nvSpPr>
        <p:spPr>
          <a:xfrm>
            <a:off x="4658250" y="4336758"/>
            <a:ext cx="2013391" cy="6832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喝不到水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6" name="文本框 5"/>
          <p:cNvSpPr txBox="1"/>
          <p:nvPr/>
        </p:nvSpPr>
        <p:spPr>
          <a:xfrm>
            <a:off x="6516216" y="3199723"/>
            <a:ext cx="2088231" cy="6832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喝到水了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7" name="文本框 5"/>
          <p:cNvSpPr txBox="1"/>
          <p:nvPr/>
        </p:nvSpPr>
        <p:spPr>
          <a:xfrm>
            <a:off x="2906514" y="956402"/>
            <a:ext cx="3177654" cy="6832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体会心情读一读。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4" grpId="0"/>
      <p:bldP spid="25" grpId="0"/>
      <p:bldP spid="2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文本框 8"/>
          <p:cNvSpPr txBox="1"/>
          <p:nvPr/>
        </p:nvSpPr>
        <p:spPr>
          <a:xfrm>
            <a:off x="4067944" y="2242195"/>
            <a:ext cx="4824536" cy="1841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书写：</a:t>
            </a:r>
            <a:r>
              <a:rPr lang="zh-CN" altLang="en-US" sz="18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18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1</a:t>
            </a:r>
            <a:r>
              <a:rPr lang="zh-CN" altLang="en-US" sz="18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）左右对称。</a:t>
            </a:r>
            <a:endParaRPr lang="en-US" altLang="zh-CN" sz="1800" b="1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>
              <a:lnSpc>
                <a:spcPct val="130000"/>
              </a:lnSpc>
            </a:pPr>
            <a:r>
              <a:rPr lang="zh-CN" altLang="en-US" sz="18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18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zh-CN" altLang="en-US" sz="18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）笔顺依次是：竖折、竖、竖、竖折、竖。</a:t>
            </a:r>
            <a:endParaRPr lang="en-US" altLang="zh-CN" sz="1800" b="1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>
              <a:lnSpc>
                <a:spcPct val="130000"/>
              </a:lnSpc>
            </a:pPr>
            <a:r>
              <a:rPr lang="zh-CN" altLang="en-US" sz="18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18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3</a:t>
            </a:r>
            <a:r>
              <a:rPr lang="zh-CN" altLang="en-US" sz="18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）第一笔竖折的横段要写在横中线上。</a:t>
            </a:r>
            <a:endParaRPr lang="en-US" altLang="zh-CN" sz="1800" b="1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>
              <a:lnSpc>
                <a:spcPct val="130000"/>
              </a:lnSpc>
            </a:pPr>
            <a:r>
              <a:rPr lang="zh-CN" altLang="en-US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1800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）中间的竖要写在竖中线上。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6"/>
          <p:cNvSpPr txBox="1"/>
          <p:nvPr/>
        </p:nvSpPr>
        <p:spPr>
          <a:xfrm>
            <a:off x="4067944" y="1319120"/>
            <a:ext cx="4032448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组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词：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想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出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出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来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22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2964" y="2589874"/>
            <a:ext cx="584980" cy="585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文本框 8"/>
          <p:cNvSpPr txBox="1">
            <a:spLocks noChangeArrowheads="1"/>
          </p:cNvSpPr>
          <p:nvPr/>
        </p:nvSpPr>
        <p:spPr bwMode="auto">
          <a:xfrm>
            <a:off x="490507" y="855752"/>
            <a:ext cx="328494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000" dirty="0" err="1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chū</a:t>
            </a:r>
            <a:endParaRPr lang="zh-CN" altLang="en-US" sz="4000" dirty="0"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966376" y="1541225"/>
            <a:ext cx="2318547" cy="2326669"/>
            <a:chOff x="5534807" y="1672548"/>
            <a:chExt cx="2318547" cy="2326669"/>
          </a:xfrm>
        </p:grpSpPr>
        <p:sp>
          <p:nvSpPr>
            <p:cNvPr id="45" name="矩形 44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>
            <a:off x="1509856" y="1817946"/>
            <a:ext cx="1231586" cy="1773226"/>
            <a:chOff x="4575175" y="2597150"/>
            <a:chExt cx="606425" cy="873125"/>
          </a:xfrm>
        </p:grpSpPr>
        <p:sp>
          <p:nvSpPr>
            <p:cNvPr id="49" name="Freeform 83"/>
            <p:cNvSpPr/>
            <p:nvPr/>
          </p:nvSpPr>
          <p:spPr bwMode="auto">
            <a:xfrm>
              <a:off x="4578350" y="2843213"/>
              <a:ext cx="549275" cy="277812"/>
            </a:xfrm>
            <a:custGeom>
              <a:avLst/>
              <a:gdLst>
                <a:gd name="T0" fmla="*/ 379 w 693"/>
                <a:gd name="T1" fmla="*/ 200 h 350"/>
                <a:gd name="T2" fmla="*/ 403 w 693"/>
                <a:gd name="T3" fmla="*/ 199 h 350"/>
                <a:gd name="T4" fmla="*/ 436 w 693"/>
                <a:gd name="T5" fmla="*/ 192 h 350"/>
                <a:gd name="T6" fmla="*/ 483 w 693"/>
                <a:gd name="T7" fmla="*/ 183 h 350"/>
                <a:gd name="T8" fmla="*/ 577 w 693"/>
                <a:gd name="T9" fmla="*/ 168 h 350"/>
                <a:gd name="T10" fmla="*/ 671 w 693"/>
                <a:gd name="T11" fmla="*/ 161 h 350"/>
                <a:gd name="T12" fmla="*/ 657 w 693"/>
                <a:gd name="T13" fmla="*/ 212 h 350"/>
                <a:gd name="T14" fmla="*/ 601 w 693"/>
                <a:gd name="T15" fmla="*/ 216 h 350"/>
                <a:gd name="T16" fmla="*/ 526 w 693"/>
                <a:gd name="T17" fmla="*/ 224 h 350"/>
                <a:gd name="T18" fmla="*/ 436 w 693"/>
                <a:gd name="T19" fmla="*/ 239 h 350"/>
                <a:gd name="T20" fmla="*/ 331 w 693"/>
                <a:gd name="T21" fmla="*/ 258 h 350"/>
                <a:gd name="T22" fmla="*/ 237 w 693"/>
                <a:gd name="T23" fmla="*/ 280 h 350"/>
                <a:gd name="T24" fmla="*/ 168 w 693"/>
                <a:gd name="T25" fmla="*/ 299 h 350"/>
                <a:gd name="T26" fmla="*/ 125 w 693"/>
                <a:gd name="T27" fmla="*/ 314 h 350"/>
                <a:gd name="T28" fmla="*/ 100 w 693"/>
                <a:gd name="T29" fmla="*/ 329 h 350"/>
                <a:gd name="T30" fmla="*/ 72 w 693"/>
                <a:gd name="T31" fmla="*/ 345 h 350"/>
                <a:gd name="T32" fmla="*/ 57 w 693"/>
                <a:gd name="T33" fmla="*/ 350 h 350"/>
                <a:gd name="T34" fmla="*/ 39 w 693"/>
                <a:gd name="T35" fmla="*/ 341 h 350"/>
                <a:gd name="T36" fmla="*/ 17 w 693"/>
                <a:gd name="T37" fmla="*/ 317 h 350"/>
                <a:gd name="T38" fmla="*/ 4 w 693"/>
                <a:gd name="T39" fmla="*/ 295 h 350"/>
                <a:gd name="T40" fmla="*/ 0 w 693"/>
                <a:gd name="T41" fmla="*/ 278 h 350"/>
                <a:gd name="T42" fmla="*/ 10 w 693"/>
                <a:gd name="T43" fmla="*/ 263 h 350"/>
                <a:gd name="T44" fmla="*/ 29 w 693"/>
                <a:gd name="T45" fmla="*/ 241 h 350"/>
                <a:gd name="T46" fmla="*/ 49 w 693"/>
                <a:gd name="T47" fmla="*/ 207 h 350"/>
                <a:gd name="T48" fmla="*/ 62 w 693"/>
                <a:gd name="T49" fmla="*/ 158 h 350"/>
                <a:gd name="T50" fmla="*/ 68 w 693"/>
                <a:gd name="T51" fmla="*/ 114 h 350"/>
                <a:gd name="T52" fmla="*/ 66 w 693"/>
                <a:gd name="T53" fmla="*/ 78 h 350"/>
                <a:gd name="T54" fmla="*/ 51 w 693"/>
                <a:gd name="T55" fmla="*/ 49 h 350"/>
                <a:gd name="T56" fmla="*/ 43 w 693"/>
                <a:gd name="T57" fmla="*/ 32 h 350"/>
                <a:gd name="T58" fmla="*/ 47 w 693"/>
                <a:gd name="T59" fmla="*/ 14 h 350"/>
                <a:gd name="T60" fmla="*/ 57 w 693"/>
                <a:gd name="T61" fmla="*/ 2 h 350"/>
                <a:gd name="T62" fmla="*/ 74 w 693"/>
                <a:gd name="T63" fmla="*/ 3 h 350"/>
                <a:gd name="T64" fmla="*/ 96 w 693"/>
                <a:gd name="T65" fmla="*/ 14 h 350"/>
                <a:gd name="T66" fmla="*/ 115 w 693"/>
                <a:gd name="T67" fmla="*/ 34 h 350"/>
                <a:gd name="T68" fmla="*/ 131 w 693"/>
                <a:gd name="T69" fmla="*/ 53 h 350"/>
                <a:gd name="T70" fmla="*/ 139 w 693"/>
                <a:gd name="T71" fmla="*/ 73 h 350"/>
                <a:gd name="T72" fmla="*/ 137 w 693"/>
                <a:gd name="T73" fmla="*/ 88 h 350"/>
                <a:gd name="T74" fmla="*/ 129 w 693"/>
                <a:gd name="T75" fmla="*/ 124 h 350"/>
                <a:gd name="T76" fmla="*/ 115 w 693"/>
                <a:gd name="T77" fmla="*/ 171 h 350"/>
                <a:gd name="T78" fmla="*/ 111 w 693"/>
                <a:gd name="T79" fmla="*/ 199 h 350"/>
                <a:gd name="T80" fmla="*/ 109 w 693"/>
                <a:gd name="T81" fmla="*/ 217 h 350"/>
                <a:gd name="T82" fmla="*/ 109 w 693"/>
                <a:gd name="T83" fmla="*/ 229 h 350"/>
                <a:gd name="T84" fmla="*/ 115 w 693"/>
                <a:gd name="T85" fmla="*/ 234 h 350"/>
                <a:gd name="T86" fmla="*/ 133 w 693"/>
                <a:gd name="T87" fmla="*/ 234 h 350"/>
                <a:gd name="T88" fmla="*/ 166 w 693"/>
                <a:gd name="T89" fmla="*/ 233 h 350"/>
                <a:gd name="T90" fmla="*/ 213 w 693"/>
                <a:gd name="T91" fmla="*/ 227 h 350"/>
                <a:gd name="T92" fmla="*/ 270 w 693"/>
                <a:gd name="T93" fmla="*/ 216 h 350"/>
                <a:gd name="T94" fmla="*/ 315 w 693"/>
                <a:gd name="T95" fmla="*/ 209 h 350"/>
                <a:gd name="T96" fmla="*/ 348 w 693"/>
                <a:gd name="T97" fmla="*/ 204 h 350"/>
                <a:gd name="T98" fmla="*/ 366 w 693"/>
                <a:gd name="T99" fmla="*/ 202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93" h="350">
                  <a:moveTo>
                    <a:pt x="372" y="202"/>
                  </a:moveTo>
                  <a:lnTo>
                    <a:pt x="374" y="200"/>
                  </a:lnTo>
                  <a:lnTo>
                    <a:pt x="378" y="200"/>
                  </a:lnTo>
                  <a:lnTo>
                    <a:pt x="379" y="200"/>
                  </a:lnTo>
                  <a:lnTo>
                    <a:pt x="385" y="200"/>
                  </a:lnTo>
                  <a:lnTo>
                    <a:pt x="389" y="200"/>
                  </a:lnTo>
                  <a:lnTo>
                    <a:pt x="395" y="199"/>
                  </a:lnTo>
                  <a:lnTo>
                    <a:pt x="403" y="199"/>
                  </a:lnTo>
                  <a:lnTo>
                    <a:pt x="411" y="197"/>
                  </a:lnTo>
                  <a:lnTo>
                    <a:pt x="419" y="195"/>
                  </a:lnTo>
                  <a:lnTo>
                    <a:pt x="426" y="194"/>
                  </a:lnTo>
                  <a:lnTo>
                    <a:pt x="436" y="192"/>
                  </a:lnTo>
                  <a:lnTo>
                    <a:pt x="448" y="190"/>
                  </a:lnTo>
                  <a:lnTo>
                    <a:pt x="458" y="188"/>
                  </a:lnTo>
                  <a:lnTo>
                    <a:pt x="471" y="187"/>
                  </a:lnTo>
                  <a:lnTo>
                    <a:pt x="483" y="183"/>
                  </a:lnTo>
                  <a:lnTo>
                    <a:pt x="497" y="182"/>
                  </a:lnTo>
                  <a:lnTo>
                    <a:pt x="524" y="175"/>
                  </a:lnTo>
                  <a:lnTo>
                    <a:pt x="552" y="171"/>
                  </a:lnTo>
                  <a:lnTo>
                    <a:pt x="577" y="168"/>
                  </a:lnTo>
                  <a:lnTo>
                    <a:pt x="601" y="165"/>
                  </a:lnTo>
                  <a:lnTo>
                    <a:pt x="626" y="163"/>
                  </a:lnTo>
                  <a:lnTo>
                    <a:pt x="650" y="161"/>
                  </a:lnTo>
                  <a:lnTo>
                    <a:pt x="671" y="161"/>
                  </a:lnTo>
                  <a:lnTo>
                    <a:pt x="693" y="161"/>
                  </a:lnTo>
                  <a:lnTo>
                    <a:pt x="681" y="187"/>
                  </a:lnTo>
                  <a:lnTo>
                    <a:pt x="669" y="212"/>
                  </a:lnTo>
                  <a:lnTo>
                    <a:pt x="657" y="212"/>
                  </a:lnTo>
                  <a:lnTo>
                    <a:pt x="644" y="212"/>
                  </a:lnTo>
                  <a:lnTo>
                    <a:pt x="630" y="212"/>
                  </a:lnTo>
                  <a:lnTo>
                    <a:pt x="616" y="214"/>
                  </a:lnTo>
                  <a:lnTo>
                    <a:pt x="601" y="216"/>
                  </a:lnTo>
                  <a:lnTo>
                    <a:pt x="583" y="217"/>
                  </a:lnTo>
                  <a:lnTo>
                    <a:pt x="565" y="219"/>
                  </a:lnTo>
                  <a:lnTo>
                    <a:pt x="546" y="222"/>
                  </a:lnTo>
                  <a:lnTo>
                    <a:pt x="526" y="224"/>
                  </a:lnTo>
                  <a:lnTo>
                    <a:pt x="505" y="227"/>
                  </a:lnTo>
                  <a:lnTo>
                    <a:pt x="483" y="231"/>
                  </a:lnTo>
                  <a:lnTo>
                    <a:pt x="460" y="234"/>
                  </a:lnTo>
                  <a:lnTo>
                    <a:pt x="436" y="239"/>
                  </a:lnTo>
                  <a:lnTo>
                    <a:pt x="411" y="243"/>
                  </a:lnTo>
                  <a:lnTo>
                    <a:pt x="385" y="248"/>
                  </a:lnTo>
                  <a:lnTo>
                    <a:pt x="358" y="253"/>
                  </a:lnTo>
                  <a:lnTo>
                    <a:pt x="331" y="258"/>
                  </a:lnTo>
                  <a:lnTo>
                    <a:pt x="305" y="263"/>
                  </a:lnTo>
                  <a:lnTo>
                    <a:pt x="282" y="268"/>
                  </a:lnTo>
                  <a:lnTo>
                    <a:pt x="258" y="275"/>
                  </a:lnTo>
                  <a:lnTo>
                    <a:pt x="237" y="280"/>
                  </a:lnTo>
                  <a:lnTo>
                    <a:pt x="217" y="285"/>
                  </a:lnTo>
                  <a:lnTo>
                    <a:pt x="199" y="289"/>
                  </a:lnTo>
                  <a:lnTo>
                    <a:pt x="184" y="294"/>
                  </a:lnTo>
                  <a:lnTo>
                    <a:pt x="168" y="299"/>
                  </a:lnTo>
                  <a:lnTo>
                    <a:pt x="154" y="302"/>
                  </a:lnTo>
                  <a:lnTo>
                    <a:pt x="143" y="307"/>
                  </a:lnTo>
                  <a:lnTo>
                    <a:pt x="133" y="311"/>
                  </a:lnTo>
                  <a:lnTo>
                    <a:pt x="125" y="314"/>
                  </a:lnTo>
                  <a:lnTo>
                    <a:pt x="117" y="317"/>
                  </a:lnTo>
                  <a:lnTo>
                    <a:pt x="111" y="321"/>
                  </a:lnTo>
                  <a:lnTo>
                    <a:pt x="107" y="324"/>
                  </a:lnTo>
                  <a:lnTo>
                    <a:pt x="100" y="329"/>
                  </a:lnTo>
                  <a:lnTo>
                    <a:pt x="92" y="334"/>
                  </a:lnTo>
                  <a:lnTo>
                    <a:pt x="84" y="338"/>
                  </a:lnTo>
                  <a:lnTo>
                    <a:pt x="78" y="343"/>
                  </a:lnTo>
                  <a:lnTo>
                    <a:pt x="72" y="345"/>
                  </a:lnTo>
                  <a:lnTo>
                    <a:pt x="68" y="348"/>
                  </a:lnTo>
                  <a:lnTo>
                    <a:pt x="64" y="348"/>
                  </a:lnTo>
                  <a:lnTo>
                    <a:pt x="60" y="350"/>
                  </a:lnTo>
                  <a:lnTo>
                    <a:pt x="57" y="350"/>
                  </a:lnTo>
                  <a:lnTo>
                    <a:pt x="53" y="350"/>
                  </a:lnTo>
                  <a:lnTo>
                    <a:pt x="49" y="348"/>
                  </a:lnTo>
                  <a:lnTo>
                    <a:pt x="43" y="346"/>
                  </a:lnTo>
                  <a:lnTo>
                    <a:pt x="39" y="341"/>
                  </a:lnTo>
                  <a:lnTo>
                    <a:pt x="33" y="336"/>
                  </a:lnTo>
                  <a:lnTo>
                    <a:pt x="29" y="331"/>
                  </a:lnTo>
                  <a:lnTo>
                    <a:pt x="23" y="324"/>
                  </a:lnTo>
                  <a:lnTo>
                    <a:pt x="17" y="317"/>
                  </a:lnTo>
                  <a:lnTo>
                    <a:pt x="14" y="312"/>
                  </a:lnTo>
                  <a:lnTo>
                    <a:pt x="10" y="307"/>
                  </a:lnTo>
                  <a:lnTo>
                    <a:pt x="6" y="300"/>
                  </a:lnTo>
                  <a:lnTo>
                    <a:pt x="4" y="295"/>
                  </a:lnTo>
                  <a:lnTo>
                    <a:pt x="2" y="292"/>
                  </a:lnTo>
                  <a:lnTo>
                    <a:pt x="0" y="287"/>
                  </a:lnTo>
                  <a:lnTo>
                    <a:pt x="0" y="284"/>
                  </a:lnTo>
                  <a:lnTo>
                    <a:pt x="0" y="278"/>
                  </a:lnTo>
                  <a:lnTo>
                    <a:pt x="2" y="275"/>
                  </a:lnTo>
                  <a:lnTo>
                    <a:pt x="4" y="272"/>
                  </a:lnTo>
                  <a:lnTo>
                    <a:pt x="6" y="267"/>
                  </a:lnTo>
                  <a:lnTo>
                    <a:pt x="10" y="263"/>
                  </a:lnTo>
                  <a:lnTo>
                    <a:pt x="14" y="258"/>
                  </a:lnTo>
                  <a:lnTo>
                    <a:pt x="17" y="253"/>
                  </a:lnTo>
                  <a:lnTo>
                    <a:pt x="23" y="248"/>
                  </a:lnTo>
                  <a:lnTo>
                    <a:pt x="29" y="241"/>
                  </a:lnTo>
                  <a:lnTo>
                    <a:pt x="33" y="234"/>
                  </a:lnTo>
                  <a:lnTo>
                    <a:pt x="39" y="226"/>
                  </a:lnTo>
                  <a:lnTo>
                    <a:pt x="43" y="217"/>
                  </a:lnTo>
                  <a:lnTo>
                    <a:pt x="49" y="207"/>
                  </a:lnTo>
                  <a:lnTo>
                    <a:pt x="53" y="195"/>
                  </a:lnTo>
                  <a:lnTo>
                    <a:pt x="57" y="183"/>
                  </a:lnTo>
                  <a:lnTo>
                    <a:pt x="60" y="171"/>
                  </a:lnTo>
                  <a:lnTo>
                    <a:pt x="62" y="158"/>
                  </a:lnTo>
                  <a:lnTo>
                    <a:pt x="64" y="146"/>
                  </a:lnTo>
                  <a:lnTo>
                    <a:pt x="64" y="134"/>
                  </a:lnTo>
                  <a:lnTo>
                    <a:pt x="66" y="124"/>
                  </a:lnTo>
                  <a:lnTo>
                    <a:pt x="68" y="114"/>
                  </a:lnTo>
                  <a:lnTo>
                    <a:pt x="68" y="105"/>
                  </a:lnTo>
                  <a:lnTo>
                    <a:pt x="70" y="97"/>
                  </a:lnTo>
                  <a:lnTo>
                    <a:pt x="70" y="90"/>
                  </a:lnTo>
                  <a:lnTo>
                    <a:pt x="66" y="78"/>
                  </a:lnTo>
                  <a:lnTo>
                    <a:pt x="62" y="66"/>
                  </a:lnTo>
                  <a:lnTo>
                    <a:pt x="57" y="58"/>
                  </a:lnTo>
                  <a:lnTo>
                    <a:pt x="55" y="53"/>
                  </a:lnTo>
                  <a:lnTo>
                    <a:pt x="51" y="49"/>
                  </a:lnTo>
                  <a:lnTo>
                    <a:pt x="49" y="44"/>
                  </a:lnTo>
                  <a:lnTo>
                    <a:pt x="47" y="41"/>
                  </a:lnTo>
                  <a:lnTo>
                    <a:pt x="45" y="37"/>
                  </a:lnTo>
                  <a:lnTo>
                    <a:pt x="43" y="32"/>
                  </a:lnTo>
                  <a:lnTo>
                    <a:pt x="43" y="29"/>
                  </a:lnTo>
                  <a:lnTo>
                    <a:pt x="45" y="24"/>
                  </a:lnTo>
                  <a:lnTo>
                    <a:pt x="45" y="19"/>
                  </a:lnTo>
                  <a:lnTo>
                    <a:pt x="47" y="14"/>
                  </a:lnTo>
                  <a:lnTo>
                    <a:pt x="49" y="8"/>
                  </a:lnTo>
                  <a:lnTo>
                    <a:pt x="51" y="7"/>
                  </a:lnTo>
                  <a:lnTo>
                    <a:pt x="53" y="3"/>
                  </a:lnTo>
                  <a:lnTo>
                    <a:pt x="57" y="2"/>
                  </a:lnTo>
                  <a:lnTo>
                    <a:pt x="60" y="2"/>
                  </a:lnTo>
                  <a:lnTo>
                    <a:pt x="64" y="0"/>
                  </a:lnTo>
                  <a:lnTo>
                    <a:pt x="68" y="2"/>
                  </a:lnTo>
                  <a:lnTo>
                    <a:pt x="74" y="3"/>
                  </a:lnTo>
                  <a:lnTo>
                    <a:pt x="80" y="5"/>
                  </a:lnTo>
                  <a:lnTo>
                    <a:pt x="84" y="7"/>
                  </a:lnTo>
                  <a:lnTo>
                    <a:pt x="90" y="10"/>
                  </a:lnTo>
                  <a:lnTo>
                    <a:pt x="96" y="14"/>
                  </a:lnTo>
                  <a:lnTo>
                    <a:pt x="100" y="19"/>
                  </a:lnTo>
                  <a:lnTo>
                    <a:pt x="106" y="22"/>
                  </a:lnTo>
                  <a:lnTo>
                    <a:pt x="111" y="27"/>
                  </a:lnTo>
                  <a:lnTo>
                    <a:pt x="115" y="34"/>
                  </a:lnTo>
                  <a:lnTo>
                    <a:pt x="121" y="39"/>
                  </a:lnTo>
                  <a:lnTo>
                    <a:pt x="125" y="44"/>
                  </a:lnTo>
                  <a:lnTo>
                    <a:pt x="129" y="49"/>
                  </a:lnTo>
                  <a:lnTo>
                    <a:pt x="131" y="53"/>
                  </a:lnTo>
                  <a:lnTo>
                    <a:pt x="135" y="61"/>
                  </a:lnTo>
                  <a:lnTo>
                    <a:pt x="139" y="70"/>
                  </a:lnTo>
                  <a:lnTo>
                    <a:pt x="139" y="71"/>
                  </a:lnTo>
                  <a:lnTo>
                    <a:pt x="139" y="73"/>
                  </a:lnTo>
                  <a:lnTo>
                    <a:pt x="139" y="76"/>
                  </a:lnTo>
                  <a:lnTo>
                    <a:pt x="139" y="80"/>
                  </a:lnTo>
                  <a:lnTo>
                    <a:pt x="137" y="85"/>
                  </a:lnTo>
                  <a:lnTo>
                    <a:pt x="137" y="88"/>
                  </a:lnTo>
                  <a:lnTo>
                    <a:pt x="137" y="93"/>
                  </a:lnTo>
                  <a:lnTo>
                    <a:pt x="135" y="98"/>
                  </a:lnTo>
                  <a:lnTo>
                    <a:pt x="133" y="110"/>
                  </a:lnTo>
                  <a:lnTo>
                    <a:pt x="129" y="124"/>
                  </a:lnTo>
                  <a:lnTo>
                    <a:pt x="125" y="139"/>
                  </a:lnTo>
                  <a:lnTo>
                    <a:pt x="121" y="156"/>
                  </a:lnTo>
                  <a:lnTo>
                    <a:pt x="119" y="163"/>
                  </a:lnTo>
                  <a:lnTo>
                    <a:pt x="115" y="171"/>
                  </a:lnTo>
                  <a:lnTo>
                    <a:pt x="115" y="178"/>
                  </a:lnTo>
                  <a:lnTo>
                    <a:pt x="113" y="187"/>
                  </a:lnTo>
                  <a:lnTo>
                    <a:pt x="111" y="192"/>
                  </a:lnTo>
                  <a:lnTo>
                    <a:pt x="111" y="199"/>
                  </a:lnTo>
                  <a:lnTo>
                    <a:pt x="109" y="204"/>
                  </a:lnTo>
                  <a:lnTo>
                    <a:pt x="109" y="209"/>
                  </a:lnTo>
                  <a:lnTo>
                    <a:pt x="109" y="214"/>
                  </a:lnTo>
                  <a:lnTo>
                    <a:pt x="109" y="217"/>
                  </a:lnTo>
                  <a:lnTo>
                    <a:pt x="109" y="221"/>
                  </a:lnTo>
                  <a:lnTo>
                    <a:pt x="109" y="224"/>
                  </a:lnTo>
                  <a:lnTo>
                    <a:pt x="109" y="227"/>
                  </a:lnTo>
                  <a:lnTo>
                    <a:pt x="109" y="229"/>
                  </a:lnTo>
                  <a:lnTo>
                    <a:pt x="111" y="231"/>
                  </a:lnTo>
                  <a:lnTo>
                    <a:pt x="111" y="233"/>
                  </a:lnTo>
                  <a:lnTo>
                    <a:pt x="113" y="233"/>
                  </a:lnTo>
                  <a:lnTo>
                    <a:pt x="115" y="234"/>
                  </a:lnTo>
                  <a:lnTo>
                    <a:pt x="119" y="234"/>
                  </a:lnTo>
                  <a:lnTo>
                    <a:pt x="123" y="234"/>
                  </a:lnTo>
                  <a:lnTo>
                    <a:pt x="127" y="234"/>
                  </a:lnTo>
                  <a:lnTo>
                    <a:pt x="133" y="234"/>
                  </a:lnTo>
                  <a:lnTo>
                    <a:pt x="141" y="234"/>
                  </a:lnTo>
                  <a:lnTo>
                    <a:pt x="149" y="234"/>
                  </a:lnTo>
                  <a:lnTo>
                    <a:pt x="158" y="234"/>
                  </a:lnTo>
                  <a:lnTo>
                    <a:pt x="166" y="233"/>
                  </a:lnTo>
                  <a:lnTo>
                    <a:pt x="178" y="233"/>
                  </a:lnTo>
                  <a:lnTo>
                    <a:pt x="188" y="231"/>
                  </a:lnTo>
                  <a:lnTo>
                    <a:pt x="201" y="229"/>
                  </a:lnTo>
                  <a:lnTo>
                    <a:pt x="213" y="227"/>
                  </a:lnTo>
                  <a:lnTo>
                    <a:pt x="227" y="224"/>
                  </a:lnTo>
                  <a:lnTo>
                    <a:pt x="242" y="222"/>
                  </a:lnTo>
                  <a:lnTo>
                    <a:pt x="256" y="219"/>
                  </a:lnTo>
                  <a:lnTo>
                    <a:pt x="270" y="216"/>
                  </a:lnTo>
                  <a:lnTo>
                    <a:pt x="282" y="214"/>
                  </a:lnTo>
                  <a:lnTo>
                    <a:pt x="293" y="212"/>
                  </a:lnTo>
                  <a:lnTo>
                    <a:pt x="305" y="210"/>
                  </a:lnTo>
                  <a:lnTo>
                    <a:pt x="315" y="209"/>
                  </a:lnTo>
                  <a:lnTo>
                    <a:pt x="325" y="207"/>
                  </a:lnTo>
                  <a:lnTo>
                    <a:pt x="333" y="205"/>
                  </a:lnTo>
                  <a:lnTo>
                    <a:pt x="340" y="204"/>
                  </a:lnTo>
                  <a:lnTo>
                    <a:pt x="348" y="204"/>
                  </a:lnTo>
                  <a:lnTo>
                    <a:pt x="354" y="202"/>
                  </a:lnTo>
                  <a:lnTo>
                    <a:pt x="358" y="202"/>
                  </a:lnTo>
                  <a:lnTo>
                    <a:pt x="364" y="202"/>
                  </a:lnTo>
                  <a:lnTo>
                    <a:pt x="366" y="202"/>
                  </a:lnTo>
                  <a:lnTo>
                    <a:pt x="370" y="202"/>
                  </a:lnTo>
                  <a:lnTo>
                    <a:pt x="372" y="202"/>
                  </a:lnTo>
                  <a:lnTo>
                    <a:pt x="372" y="20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84"/>
            <p:cNvSpPr/>
            <p:nvPr/>
          </p:nvSpPr>
          <p:spPr bwMode="auto">
            <a:xfrm>
              <a:off x="5081588" y="2808288"/>
              <a:ext cx="98425" cy="279400"/>
            </a:xfrm>
            <a:custGeom>
              <a:avLst/>
              <a:gdLst>
                <a:gd name="T0" fmla="*/ 4 w 123"/>
                <a:gd name="T1" fmla="*/ 9 h 353"/>
                <a:gd name="T2" fmla="*/ 12 w 123"/>
                <a:gd name="T3" fmla="*/ 2 h 353"/>
                <a:gd name="T4" fmla="*/ 21 w 123"/>
                <a:gd name="T5" fmla="*/ 0 h 353"/>
                <a:gd name="T6" fmla="*/ 35 w 123"/>
                <a:gd name="T7" fmla="*/ 2 h 353"/>
                <a:gd name="T8" fmla="*/ 62 w 123"/>
                <a:gd name="T9" fmla="*/ 12 h 353"/>
                <a:gd name="T10" fmla="*/ 94 w 123"/>
                <a:gd name="T11" fmla="*/ 32 h 353"/>
                <a:gd name="T12" fmla="*/ 113 w 123"/>
                <a:gd name="T13" fmla="*/ 51 h 353"/>
                <a:gd name="T14" fmla="*/ 121 w 123"/>
                <a:gd name="T15" fmla="*/ 66 h 353"/>
                <a:gd name="T16" fmla="*/ 123 w 123"/>
                <a:gd name="T17" fmla="*/ 80 h 353"/>
                <a:gd name="T18" fmla="*/ 121 w 123"/>
                <a:gd name="T19" fmla="*/ 94 h 353"/>
                <a:gd name="T20" fmla="*/ 117 w 123"/>
                <a:gd name="T21" fmla="*/ 104 h 353"/>
                <a:gd name="T22" fmla="*/ 113 w 123"/>
                <a:gd name="T23" fmla="*/ 114 h 353"/>
                <a:gd name="T24" fmla="*/ 109 w 123"/>
                <a:gd name="T25" fmla="*/ 126 h 353"/>
                <a:gd name="T26" fmla="*/ 104 w 123"/>
                <a:gd name="T27" fmla="*/ 141 h 353"/>
                <a:gd name="T28" fmla="*/ 100 w 123"/>
                <a:gd name="T29" fmla="*/ 158 h 353"/>
                <a:gd name="T30" fmla="*/ 94 w 123"/>
                <a:gd name="T31" fmla="*/ 177 h 353"/>
                <a:gd name="T32" fmla="*/ 90 w 123"/>
                <a:gd name="T33" fmla="*/ 197 h 353"/>
                <a:gd name="T34" fmla="*/ 84 w 123"/>
                <a:gd name="T35" fmla="*/ 219 h 353"/>
                <a:gd name="T36" fmla="*/ 78 w 123"/>
                <a:gd name="T37" fmla="*/ 245 h 353"/>
                <a:gd name="T38" fmla="*/ 74 w 123"/>
                <a:gd name="T39" fmla="*/ 267 h 353"/>
                <a:gd name="T40" fmla="*/ 68 w 123"/>
                <a:gd name="T41" fmla="*/ 287 h 353"/>
                <a:gd name="T42" fmla="*/ 64 w 123"/>
                <a:gd name="T43" fmla="*/ 304 h 353"/>
                <a:gd name="T44" fmla="*/ 59 w 123"/>
                <a:gd name="T45" fmla="*/ 318 h 353"/>
                <a:gd name="T46" fmla="*/ 55 w 123"/>
                <a:gd name="T47" fmla="*/ 330 h 353"/>
                <a:gd name="T48" fmla="*/ 51 w 123"/>
                <a:gd name="T49" fmla="*/ 338 h 353"/>
                <a:gd name="T50" fmla="*/ 47 w 123"/>
                <a:gd name="T51" fmla="*/ 343 h 353"/>
                <a:gd name="T52" fmla="*/ 41 w 123"/>
                <a:gd name="T53" fmla="*/ 348 h 353"/>
                <a:gd name="T54" fmla="*/ 33 w 123"/>
                <a:gd name="T55" fmla="*/ 352 h 353"/>
                <a:gd name="T56" fmla="*/ 27 w 123"/>
                <a:gd name="T57" fmla="*/ 353 h 353"/>
                <a:gd name="T58" fmla="*/ 23 w 123"/>
                <a:gd name="T59" fmla="*/ 352 h 353"/>
                <a:gd name="T60" fmla="*/ 17 w 123"/>
                <a:gd name="T61" fmla="*/ 346 h 353"/>
                <a:gd name="T62" fmla="*/ 12 w 123"/>
                <a:gd name="T63" fmla="*/ 341 h 353"/>
                <a:gd name="T64" fmla="*/ 10 w 123"/>
                <a:gd name="T65" fmla="*/ 333 h 353"/>
                <a:gd name="T66" fmla="*/ 8 w 123"/>
                <a:gd name="T67" fmla="*/ 324 h 353"/>
                <a:gd name="T68" fmla="*/ 8 w 123"/>
                <a:gd name="T69" fmla="*/ 316 h 353"/>
                <a:gd name="T70" fmla="*/ 8 w 123"/>
                <a:gd name="T71" fmla="*/ 307 h 353"/>
                <a:gd name="T72" fmla="*/ 8 w 123"/>
                <a:gd name="T73" fmla="*/ 296 h 353"/>
                <a:gd name="T74" fmla="*/ 10 w 123"/>
                <a:gd name="T75" fmla="*/ 280 h 353"/>
                <a:gd name="T76" fmla="*/ 12 w 123"/>
                <a:gd name="T77" fmla="*/ 263 h 353"/>
                <a:gd name="T78" fmla="*/ 14 w 123"/>
                <a:gd name="T79" fmla="*/ 243 h 353"/>
                <a:gd name="T80" fmla="*/ 16 w 123"/>
                <a:gd name="T81" fmla="*/ 221 h 353"/>
                <a:gd name="T82" fmla="*/ 19 w 123"/>
                <a:gd name="T83" fmla="*/ 195 h 353"/>
                <a:gd name="T84" fmla="*/ 23 w 123"/>
                <a:gd name="T85" fmla="*/ 168 h 353"/>
                <a:gd name="T86" fmla="*/ 25 w 123"/>
                <a:gd name="T87" fmla="*/ 144 h 353"/>
                <a:gd name="T88" fmla="*/ 27 w 123"/>
                <a:gd name="T89" fmla="*/ 122 h 353"/>
                <a:gd name="T90" fmla="*/ 27 w 123"/>
                <a:gd name="T91" fmla="*/ 102 h 353"/>
                <a:gd name="T92" fmla="*/ 27 w 123"/>
                <a:gd name="T93" fmla="*/ 85 h 353"/>
                <a:gd name="T94" fmla="*/ 25 w 123"/>
                <a:gd name="T95" fmla="*/ 71 h 353"/>
                <a:gd name="T96" fmla="*/ 23 w 123"/>
                <a:gd name="T97" fmla="*/ 61 h 353"/>
                <a:gd name="T98" fmla="*/ 19 w 123"/>
                <a:gd name="T99" fmla="*/ 51 h 353"/>
                <a:gd name="T100" fmla="*/ 12 w 123"/>
                <a:gd name="T101" fmla="*/ 43 h 353"/>
                <a:gd name="T102" fmla="*/ 4 w 123"/>
                <a:gd name="T103" fmla="*/ 34 h 353"/>
                <a:gd name="T104" fmla="*/ 2 w 123"/>
                <a:gd name="T105" fmla="*/ 24 h 353"/>
                <a:gd name="T106" fmla="*/ 2 w 123"/>
                <a:gd name="T107" fmla="*/ 17 h 353"/>
                <a:gd name="T108" fmla="*/ 2 w 123"/>
                <a:gd name="T109" fmla="*/ 1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3" h="353">
                  <a:moveTo>
                    <a:pt x="2" y="14"/>
                  </a:moveTo>
                  <a:lnTo>
                    <a:pt x="4" y="9"/>
                  </a:lnTo>
                  <a:lnTo>
                    <a:pt x="8" y="4"/>
                  </a:lnTo>
                  <a:lnTo>
                    <a:pt x="12" y="2"/>
                  </a:lnTo>
                  <a:lnTo>
                    <a:pt x="16" y="0"/>
                  </a:lnTo>
                  <a:lnTo>
                    <a:pt x="21" y="0"/>
                  </a:lnTo>
                  <a:lnTo>
                    <a:pt x="29" y="0"/>
                  </a:lnTo>
                  <a:lnTo>
                    <a:pt x="35" y="2"/>
                  </a:lnTo>
                  <a:lnTo>
                    <a:pt x="45" y="4"/>
                  </a:lnTo>
                  <a:lnTo>
                    <a:pt x="62" y="12"/>
                  </a:lnTo>
                  <a:lnTo>
                    <a:pt x="78" y="20"/>
                  </a:lnTo>
                  <a:lnTo>
                    <a:pt x="94" y="32"/>
                  </a:lnTo>
                  <a:lnTo>
                    <a:pt x="109" y="44"/>
                  </a:lnTo>
                  <a:lnTo>
                    <a:pt x="113" y="51"/>
                  </a:lnTo>
                  <a:lnTo>
                    <a:pt x="117" y="60"/>
                  </a:lnTo>
                  <a:lnTo>
                    <a:pt x="121" y="66"/>
                  </a:lnTo>
                  <a:lnTo>
                    <a:pt x="123" y="73"/>
                  </a:lnTo>
                  <a:lnTo>
                    <a:pt x="123" y="80"/>
                  </a:lnTo>
                  <a:lnTo>
                    <a:pt x="123" y="87"/>
                  </a:lnTo>
                  <a:lnTo>
                    <a:pt x="121" y="94"/>
                  </a:lnTo>
                  <a:lnTo>
                    <a:pt x="119" y="100"/>
                  </a:lnTo>
                  <a:lnTo>
                    <a:pt x="117" y="104"/>
                  </a:lnTo>
                  <a:lnTo>
                    <a:pt x="115" y="109"/>
                  </a:lnTo>
                  <a:lnTo>
                    <a:pt x="113" y="114"/>
                  </a:lnTo>
                  <a:lnTo>
                    <a:pt x="111" y="119"/>
                  </a:lnTo>
                  <a:lnTo>
                    <a:pt x="109" y="126"/>
                  </a:lnTo>
                  <a:lnTo>
                    <a:pt x="106" y="133"/>
                  </a:lnTo>
                  <a:lnTo>
                    <a:pt x="104" y="141"/>
                  </a:lnTo>
                  <a:lnTo>
                    <a:pt x="102" y="148"/>
                  </a:lnTo>
                  <a:lnTo>
                    <a:pt x="100" y="158"/>
                  </a:lnTo>
                  <a:lnTo>
                    <a:pt x="96" y="167"/>
                  </a:lnTo>
                  <a:lnTo>
                    <a:pt x="94" y="177"/>
                  </a:lnTo>
                  <a:lnTo>
                    <a:pt x="92" y="187"/>
                  </a:lnTo>
                  <a:lnTo>
                    <a:pt x="90" y="197"/>
                  </a:lnTo>
                  <a:lnTo>
                    <a:pt x="86" y="209"/>
                  </a:lnTo>
                  <a:lnTo>
                    <a:pt x="84" y="219"/>
                  </a:lnTo>
                  <a:lnTo>
                    <a:pt x="82" y="233"/>
                  </a:lnTo>
                  <a:lnTo>
                    <a:pt x="78" y="245"/>
                  </a:lnTo>
                  <a:lnTo>
                    <a:pt x="76" y="256"/>
                  </a:lnTo>
                  <a:lnTo>
                    <a:pt x="74" y="267"/>
                  </a:lnTo>
                  <a:lnTo>
                    <a:pt x="70" y="277"/>
                  </a:lnTo>
                  <a:lnTo>
                    <a:pt x="68" y="287"/>
                  </a:lnTo>
                  <a:lnTo>
                    <a:pt x="66" y="296"/>
                  </a:lnTo>
                  <a:lnTo>
                    <a:pt x="64" y="304"/>
                  </a:lnTo>
                  <a:lnTo>
                    <a:pt x="61" y="311"/>
                  </a:lnTo>
                  <a:lnTo>
                    <a:pt x="59" y="318"/>
                  </a:lnTo>
                  <a:lnTo>
                    <a:pt x="57" y="324"/>
                  </a:lnTo>
                  <a:lnTo>
                    <a:pt x="55" y="330"/>
                  </a:lnTo>
                  <a:lnTo>
                    <a:pt x="53" y="333"/>
                  </a:lnTo>
                  <a:lnTo>
                    <a:pt x="51" y="338"/>
                  </a:lnTo>
                  <a:lnTo>
                    <a:pt x="49" y="341"/>
                  </a:lnTo>
                  <a:lnTo>
                    <a:pt x="47" y="343"/>
                  </a:lnTo>
                  <a:lnTo>
                    <a:pt x="45" y="345"/>
                  </a:lnTo>
                  <a:lnTo>
                    <a:pt x="41" y="348"/>
                  </a:lnTo>
                  <a:lnTo>
                    <a:pt x="37" y="350"/>
                  </a:lnTo>
                  <a:lnTo>
                    <a:pt x="33" y="352"/>
                  </a:lnTo>
                  <a:lnTo>
                    <a:pt x="31" y="353"/>
                  </a:lnTo>
                  <a:lnTo>
                    <a:pt x="27" y="353"/>
                  </a:lnTo>
                  <a:lnTo>
                    <a:pt x="25" y="352"/>
                  </a:lnTo>
                  <a:lnTo>
                    <a:pt x="23" y="352"/>
                  </a:lnTo>
                  <a:lnTo>
                    <a:pt x="21" y="350"/>
                  </a:lnTo>
                  <a:lnTo>
                    <a:pt x="17" y="346"/>
                  </a:lnTo>
                  <a:lnTo>
                    <a:pt x="16" y="345"/>
                  </a:lnTo>
                  <a:lnTo>
                    <a:pt x="12" y="341"/>
                  </a:lnTo>
                  <a:lnTo>
                    <a:pt x="10" y="338"/>
                  </a:lnTo>
                  <a:lnTo>
                    <a:pt x="10" y="333"/>
                  </a:lnTo>
                  <a:lnTo>
                    <a:pt x="8" y="330"/>
                  </a:lnTo>
                  <a:lnTo>
                    <a:pt x="8" y="324"/>
                  </a:lnTo>
                  <a:lnTo>
                    <a:pt x="8" y="319"/>
                  </a:lnTo>
                  <a:lnTo>
                    <a:pt x="8" y="316"/>
                  </a:lnTo>
                  <a:lnTo>
                    <a:pt x="8" y="311"/>
                  </a:lnTo>
                  <a:lnTo>
                    <a:pt x="8" y="307"/>
                  </a:lnTo>
                  <a:lnTo>
                    <a:pt x="8" y="302"/>
                  </a:lnTo>
                  <a:lnTo>
                    <a:pt x="8" y="296"/>
                  </a:lnTo>
                  <a:lnTo>
                    <a:pt x="10" y="289"/>
                  </a:lnTo>
                  <a:lnTo>
                    <a:pt x="10" y="280"/>
                  </a:lnTo>
                  <a:lnTo>
                    <a:pt x="10" y="273"/>
                  </a:lnTo>
                  <a:lnTo>
                    <a:pt x="12" y="263"/>
                  </a:lnTo>
                  <a:lnTo>
                    <a:pt x="12" y="255"/>
                  </a:lnTo>
                  <a:lnTo>
                    <a:pt x="14" y="243"/>
                  </a:lnTo>
                  <a:lnTo>
                    <a:pt x="16" y="233"/>
                  </a:lnTo>
                  <a:lnTo>
                    <a:pt x="16" y="221"/>
                  </a:lnTo>
                  <a:lnTo>
                    <a:pt x="17" y="209"/>
                  </a:lnTo>
                  <a:lnTo>
                    <a:pt x="19" y="195"/>
                  </a:lnTo>
                  <a:lnTo>
                    <a:pt x="21" y="182"/>
                  </a:lnTo>
                  <a:lnTo>
                    <a:pt x="23" y="168"/>
                  </a:lnTo>
                  <a:lnTo>
                    <a:pt x="23" y="155"/>
                  </a:lnTo>
                  <a:lnTo>
                    <a:pt x="25" y="144"/>
                  </a:lnTo>
                  <a:lnTo>
                    <a:pt x="25" y="133"/>
                  </a:lnTo>
                  <a:lnTo>
                    <a:pt x="27" y="122"/>
                  </a:lnTo>
                  <a:lnTo>
                    <a:pt x="27" y="112"/>
                  </a:lnTo>
                  <a:lnTo>
                    <a:pt x="27" y="102"/>
                  </a:lnTo>
                  <a:lnTo>
                    <a:pt x="27" y="94"/>
                  </a:lnTo>
                  <a:lnTo>
                    <a:pt x="27" y="85"/>
                  </a:lnTo>
                  <a:lnTo>
                    <a:pt x="25" y="78"/>
                  </a:lnTo>
                  <a:lnTo>
                    <a:pt x="25" y="71"/>
                  </a:lnTo>
                  <a:lnTo>
                    <a:pt x="23" y="66"/>
                  </a:lnTo>
                  <a:lnTo>
                    <a:pt x="23" y="61"/>
                  </a:lnTo>
                  <a:lnTo>
                    <a:pt x="21" y="56"/>
                  </a:lnTo>
                  <a:lnTo>
                    <a:pt x="19" y="51"/>
                  </a:lnTo>
                  <a:lnTo>
                    <a:pt x="16" y="49"/>
                  </a:lnTo>
                  <a:lnTo>
                    <a:pt x="12" y="43"/>
                  </a:lnTo>
                  <a:lnTo>
                    <a:pt x="8" y="37"/>
                  </a:lnTo>
                  <a:lnTo>
                    <a:pt x="4" y="34"/>
                  </a:lnTo>
                  <a:lnTo>
                    <a:pt x="2" y="29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2" y="17"/>
                  </a:lnTo>
                  <a:lnTo>
                    <a:pt x="2" y="14"/>
                  </a:lnTo>
                  <a:lnTo>
                    <a:pt x="2" y="1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85"/>
            <p:cNvSpPr/>
            <p:nvPr/>
          </p:nvSpPr>
          <p:spPr bwMode="auto">
            <a:xfrm>
              <a:off x="4575175" y="3190875"/>
              <a:ext cx="563563" cy="261937"/>
            </a:xfrm>
            <a:custGeom>
              <a:avLst/>
              <a:gdLst>
                <a:gd name="T0" fmla="*/ 35 w 710"/>
                <a:gd name="T1" fmla="*/ 214 h 331"/>
                <a:gd name="T2" fmla="*/ 53 w 710"/>
                <a:gd name="T3" fmla="*/ 184 h 331"/>
                <a:gd name="T4" fmla="*/ 64 w 710"/>
                <a:gd name="T5" fmla="*/ 143 h 331"/>
                <a:gd name="T6" fmla="*/ 70 w 710"/>
                <a:gd name="T7" fmla="*/ 100 h 331"/>
                <a:gd name="T8" fmla="*/ 68 w 710"/>
                <a:gd name="T9" fmla="*/ 68 h 331"/>
                <a:gd name="T10" fmla="*/ 55 w 710"/>
                <a:gd name="T11" fmla="*/ 43 h 331"/>
                <a:gd name="T12" fmla="*/ 49 w 710"/>
                <a:gd name="T13" fmla="*/ 24 h 331"/>
                <a:gd name="T14" fmla="*/ 49 w 710"/>
                <a:gd name="T15" fmla="*/ 12 h 331"/>
                <a:gd name="T16" fmla="*/ 61 w 710"/>
                <a:gd name="T17" fmla="*/ 4 h 331"/>
                <a:gd name="T18" fmla="*/ 78 w 710"/>
                <a:gd name="T19" fmla="*/ 0 h 331"/>
                <a:gd name="T20" fmla="*/ 94 w 710"/>
                <a:gd name="T21" fmla="*/ 2 h 331"/>
                <a:gd name="T22" fmla="*/ 111 w 710"/>
                <a:gd name="T23" fmla="*/ 11 h 331"/>
                <a:gd name="T24" fmla="*/ 129 w 710"/>
                <a:gd name="T25" fmla="*/ 26 h 331"/>
                <a:gd name="T26" fmla="*/ 149 w 710"/>
                <a:gd name="T27" fmla="*/ 50 h 331"/>
                <a:gd name="T28" fmla="*/ 153 w 710"/>
                <a:gd name="T29" fmla="*/ 67 h 331"/>
                <a:gd name="T30" fmla="*/ 149 w 710"/>
                <a:gd name="T31" fmla="*/ 94 h 331"/>
                <a:gd name="T32" fmla="*/ 139 w 710"/>
                <a:gd name="T33" fmla="*/ 129 h 331"/>
                <a:gd name="T34" fmla="*/ 129 w 710"/>
                <a:gd name="T35" fmla="*/ 157 h 331"/>
                <a:gd name="T36" fmla="*/ 123 w 710"/>
                <a:gd name="T37" fmla="*/ 175 h 331"/>
                <a:gd name="T38" fmla="*/ 119 w 710"/>
                <a:gd name="T39" fmla="*/ 189 h 331"/>
                <a:gd name="T40" fmla="*/ 119 w 710"/>
                <a:gd name="T41" fmla="*/ 206 h 331"/>
                <a:gd name="T42" fmla="*/ 125 w 710"/>
                <a:gd name="T43" fmla="*/ 211 h 331"/>
                <a:gd name="T44" fmla="*/ 145 w 710"/>
                <a:gd name="T45" fmla="*/ 211 h 331"/>
                <a:gd name="T46" fmla="*/ 180 w 710"/>
                <a:gd name="T47" fmla="*/ 207 h 331"/>
                <a:gd name="T48" fmla="*/ 229 w 710"/>
                <a:gd name="T49" fmla="*/ 202 h 331"/>
                <a:gd name="T50" fmla="*/ 291 w 710"/>
                <a:gd name="T51" fmla="*/ 192 h 331"/>
                <a:gd name="T52" fmla="*/ 397 w 710"/>
                <a:gd name="T53" fmla="*/ 173 h 331"/>
                <a:gd name="T54" fmla="*/ 497 w 710"/>
                <a:gd name="T55" fmla="*/ 157 h 331"/>
                <a:gd name="T56" fmla="*/ 567 w 710"/>
                <a:gd name="T57" fmla="*/ 145 h 331"/>
                <a:gd name="T58" fmla="*/ 632 w 710"/>
                <a:gd name="T59" fmla="*/ 134 h 331"/>
                <a:gd name="T60" fmla="*/ 691 w 710"/>
                <a:gd name="T61" fmla="*/ 124 h 331"/>
                <a:gd name="T62" fmla="*/ 706 w 710"/>
                <a:gd name="T63" fmla="*/ 179 h 331"/>
                <a:gd name="T64" fmla="*/ 691 w 710"/>
                <a:gd name="T65" fmla="*/ 180 h 331"/>
                <a:gd name="T66" fmla="*/ 663 w 710"/>
                <a:gd name="T67" fmla="*/ 184 h 331"/>
                <a:gd name="T68" fmla="*/ 626 w 710"/>
                <a:gd name="T69" fmla="*/ 189 h 331"/>
                <a:gd name="T70" fmla="*/ 579 w 710"/>
                <a:gd name="T71" fmla="*/ 196 h 331"/>
                <a:gd name="T72" fmla="*/ 524 w 710"/>
                <a:gd name="T73" fmla="*/ 204 h 331"/>
                <a:gd name="T74" fmla="*/ 411 w 710"/>
                <a:gd name="T75" fmla="*/ 223 h 331"/>
                <a:gd name="T76" fmla="*/ 309 w 710"/>
                <a:gd name="T77" fmla="*/ 241 h 331"/>
                <a:gd name="T78" fmla="*/ 235 w 710"/>
                <a:gd name="T79" fmla="*/ 257 h 331"/>
                <a:gd name="T80" fmla="*/ 196 w 710"/>
                <a:gd name="T81" fmla="*/ 267 h 331"/>
                <a:gd name="T82" fmla="*/ 162 w 710"/>
                <a:gd name="T83" fmla="*/ 277 h 331"/>
                <a:gd name="T84" fmla="*/ 135 w 710"/>
                <a:gd name="T85" fmla="*/ 287 h 331"/>
                <a:gd name="T86" fmla="*/ 113 w 710"/>
                <a:gd name="T87" fmla="*/ 296 h 331"/>
                <a:gd name="T88" fmla="*/ 98 w 710"/>
                <a:gd name="T89" fmla="*/ 306 h 331"/>
                <a:gd name="T90" fmla="*/ 70 w 710"/>
                <a:gd name="T91" fmla="*/ 320 h 331"/>
                <a:gd name="T92" fmla="*/ 53 w 710"/>
                <a:gd name="T93" fmla="*/ 330 h 331"/>
                <a:gd name="T94" fmla="*/ 45 w 710"/>
                <a:gd name="T95" fmla="*/ 331 h 331"/>
                <a:gd name="T96" fmla="*/ 35 w 710"/>
                <a:gd name="T97" fmla="*/ 326 h 331"/>
                <a:gd name="T98" fmla="*/ 23 w 710"/>
                <a:gd name="T99" fmla="*/ 316 h 331"/>
                <a:gd name="T100" fmla="*/ 10 w 710"/>
                <a:gd name="T101" fmla="*/ 299 h 331"/>
                <a:gd name="T102" fmla="*/ 2 w 710"/>
                <a:gd name="T103" fmla="*/ 282 h 331"/>
                <a:gd name="T104" fmla="*/ 0 w 710"/>
                <a:gd name="T105" fmla="*/ 265 h 331"/>
                <a:gd name="T106" fmla="*/ 4 w 710"/>
                <a:gd name="T107" fmla="*/ 253 h 331"/>
                <a:gd name="T108" fmla="*/ 14 w 710"/>
                <a:gd name="T109" fmla="*/ 240 h 331"/>
                <a:gd name="T110" fmla="*/ 23 w 710"/>
                <a:gd name="T111" fmla="*/ 23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10" h="331">
                  <a:moveTo>
                    <a:pt x="23" y="230"/>
                  </a:moveTo>
                  <a:lnTo>
                    <a:pt x="29" y="223"/>
                  </a:lnTo>
                  <a:lnTo>
                    <a:pt x="35" y="214"/>
                  </a:lnTo>
                  <a:lnTo>
                    <a:pt x="41" y="206"/>
                  </a:lnTo>
                  <a:lnTo>
                    <a:pt x="47" y="196"/>
                  </a:lnTo>
                  <a:lnTo>
                    <a:pt x="53" y="184"/>
                  </a:lnTo>
                  <a:lnTo>
                    <a:pt x="57" y="170"/>
                  </a:lnTo>
                  <a:lnTo>
                    <a:pt x="61" y="157"/>
                  </a:lnTo>
                  <a:lnTo>
                    <a:pt x="64" y="143"/>
                  </a:lnTo>
                  <a:lnTo>
                    <a:pt x="66" y="128"/>
                  </a:lnTo>
                  <a:lnTo>
                    <a:pt x="70" y="114"/>
                  </a:lnTo>
                  <a:lnTo>
                    <a:pt x="70" y="100"/>
                  </a:lnTo>
                  <a:lnTo>
                    <a:pt x="70" y="89"/>
                  </a:lnTo>
                  <a:lnTo>
                    <a:pt x="70" y="78"/>
                  </a:lnTo>
                  <a:lnTo>
                    <a:pt x="68" y="68"/>
                  </a:lnTo>
                  <a:lnTo>
                    <a:pt x="64" y="58"/>
                  </a:lnTo>
                  <a:lnTo>
                    <a:pt x="61" y="51"/>
                  </a:lnTo>
                  <a:lnTo>
                    <a:pt x="55" y="43"/>
                  </a:lnTo>
                  <a:lnTo>
                    <a:pt x="53" y="36"/>
                  </a:lnTo>
                  <a:lnTo>
                    <a:pt x="49" y="31"/>
                  </a:lnTo>
                  <a:lnTo>
                    <a:pt x="49" y="24"/>
                  </a:lnTo>
                  <a:lnTo>
                    <a:pt x="47" y="19"/>
                  </a:lnTo>
                  <a:lnTo>
                    <a:pt x="49" y="16"/>
                  </a:lnTo>
                  <a:lnTo>
                    <a:pt x="49" y="12"/>
                  </a:lnTo>
                  <a:lnTo>
                    <a:pt x="51" y="11"/>
                  </a:lnTo>
                  <a:lnTo>
                    <a:pt x="55" y="5"/>
                  </a:lnTo>
                  <a:lnTo>
                    <a:pt x="61" y="4"/>
                  </a:lnTo>
                  <a:lnTo>
                    <a:pt x="68" y="0"/>
                  </a:lnTo>
                  <a:lnTo>
                    <a:pt x="72" y="0"/>
                  </a:lnTo>
                  <a:lnTo>
                    <a:pt x="78" y="0"/>
                  </a:lnTo>
                  <a:lnTo>
                    <a:pt x="84" y="0"/>
                  </a:lnTo>
                  <a:lnTo>
                    <a:pt x="88" y="0"/>
                  </a:lnTo>
                  <a:lnTo>
                    <a:pt x="94" y="2"/>
                  </a:lnTo>
                  <a:lnTo>
                    <a:pt x="100" y="4"/>
                  </a:lnTo>
                  <a:lnTo>
                    <a:pt x="106" y="7"/>
                  </a:lnTo>
                  <a:lnTo>
                    <a:pt x="111" y="11"/>
                  </a:lnTo>
                  <a:lnTo>
                    <a:pt x="117" y="16"/>
                  </a:lnTo>
                  <a:lnTo>
                    <a:pt x="125" y="21"/>
                  </a:lnTo>
                  <a:lnTo>
                    <a:pt x="129" y="26"/>
                  </a:lnTo>
                  <a:lnTo>
                    <a:pt x="135" y="31"/>
                  </a:lnTo>
                  <a:lnTo>
                    <a:pt x="143" y="41"/>
                  </a:lnTo>
                  <a:lnTo>
                    <a:pt x="149" y="50"/>
                  </a:lnTo>
                  <a:lnTo>
                    <a:pt x="151" y="55"/>
                  </a:lnTo>
                  <a:lnTo>
                    <a:pt x="153" y="61"/>
                  </a:lnTo>
                  <a:lnTo>
                    <a:pt x="153" y="67"/>
                  </a:lnTo>
                  <a:lnTo>
                    <a:pt x="153" y="75"/>
                  </a:lnTo>
                  <a:lnTo>
                    <a:pt x="151" y="84"/>
                  </a:lnTo>
                  <a:lnTo>
                    <a:pt x="149" y="94"/>
                  </a:lnTo>
                  <a:lnTo>
                    <a:pt x="147" y="106"/>
                  </a:lnTo>
                  <a:lnTo>
                    <a:pt x="143" y="117"/>
                  </a:lnTo>
                  <a:lnTo>
                    <a:pt x="139" y="129"/>
                  </a:lnTo>
                  <a:lnTo>
                    <a:pt x="135" y="143"/>
                  </a:lnTo>
                  <a:lnTo>
                    <a:pt x="131" y="150"/>
                  </a:lnTo>
                  <a:lnTo>
                    <a:pt x="129" y="157"/>
                  </a:lnTo>
                  <a:lnTo>
                    <a:pt x="127" y="163"/>
                  </a:lnTo>
                  <a:lnTo>
                    <a:pt x="125" y="168"/>
                  </a:lnTo>
                  <a:lnTo>
                    <a:pt x="123" y="175"/>
                  </a:lnTo>
                  <a:lnTo>
                    <a:pt x="123" y="180"/>
                  </a:lnTo>
                  <a:lnTo>
                    <a:pt x="121" y="185"/>
                  </a:lnTo>
                  <a:lnTo>
                    <a:pt x="119" y="189"/>
                  </a:lnTo>
                  <a:lnTo>
                    <a:pt x="119" y="196"/>
                  </a:lnTo>
                  <a:lnTo>
                    <a:pt x="119" y="202"/>
                  </a:lnTo>
                  <a:lnTo>
                    <a:pt x="119" y="206"/>
                  </a:lnTo>
                  <a:lnTo>
                    <a:pt x="119" y="209"/>
                  </a:lnTo>
                  <a:lnTo>
                    <a:pt x="121" y="209"/>
                  </a:lnTo>
                  <a:lnTo>
                    <a:pt x="125" y="211"/>
                  </a:lnTo>
                  <a:lnTo>
                    <a:pt x="129" y="211"/>
                  </a:lnTo>
                  <a:lnTo>
                    <a:pt x="137" y="211"/>
                  </a:lnTo>
                  <a:lnTo>
                    <a:pt x="145" y="211"/>
                  </a:lnTo>
                  <a:lnTo>
                    <a:pt x="155" y="209"/>
                  </a:lnTo>
                  <a:lnTo>
                    <a:pt x="166" y="209"/>
                  </a:lnTo>
                  <a:lnTo>
                    <a:pt x="180" y="207"/>
                  </a:lnTo>
                  <a:lnTo>
                    <a:pt x="194" y="206"/>
                  </a:lnTo>
                  <a:lnTo>
                    <a:pt x="211" y="204"/>
                  </a:lnTo>
                  <a:lnTo>
                    <a:pt x="229" y="202"/>
                  </a:lnTo>
                  <a:lnTo>
                    <a:pt x="248" y="199"/>
                  </a:lnTo>
                  <a:lnTo>
                    <a:pt x="270" y="196"/>
                  </a:lnTo>
                  <a:lnTo>
                    <a:pt x="291" y="192"/>
                  </a:lnTo>
                  <a:lnTo>
                    <a:pt x="317" y="187"/>
                  </a:lnTo>
                  <a:lnTo>
                    <a:pt x="342" y="184"/>
                  </a:lnTo>
                  <a:lnTo>
                    <a:pt x="397" y="173"/>
                  </a:lnTo>
                  <a:lnTo>
                    <a:pt x="448" y="165"/>
                  </a:lnTo>
                  <a:lnTo>
                    <a:pt x="472" y="160"/>
                  </a:lnTo>
                  <a:lnTo>
                    <a:pt x="497" y="157"/>
                  </a:lnTo>
                  <a:lnTo>
                    <a:pt x="520" y="153"/>
                  </a:lnTo>
                  <a:lnTo>
                    <a:pt x="544" y="148"/>
                  </a:lnTo>
                  <a:lnTo>
                    <a:pt x="567" y="145"/>
                  </a:lnTo>
                  <a:lnTo>
                    <a:pt x="589" y="141"/>
                  </a:lnTo>
                  <a:lnTo>
                    <a:pt x="610" y="138"/>
                  </a:lnTo>
                  <a:lnTo>
                    <a:pt x="632" y="134"/>
                  </a:lnTo>
                  <a:lnTo>
                    <a:pt x="652" y="131"/>
                  </a:lnTo>
                  <a:lnTo>
                    <a:pt x="673" y="128"/>
                  </a:lnTo>
                  <a:lnTo>
                    <a:pt x="691" y="124"/>
                  </a:lnTo>
                  <a:lnTo>
                    <a:pt x="710" y="123"/>
                  </a:lnTo>
                  <a:lnTo>
                    <a:pt x="710" y="179"/>
                  </a:lnTo>
                  <a:lnTo>
                    <a:pt x="706" y="179"/>
                  </a:lnTo>
                  <a:lnTo>
                    <a:pt x="702" y="179"/>
                  </a:lnTo>
                  <a:lnTo>
                    <a:pt x="697" y="179"/>
                  </a:lnTo>
                  <a:lnTo>
                    <a:pt x="691" y="180"/>
                  </a:lnTo>
                  <a:lnTo>
                    <a:pt x="683" y="180"/>
                  </a:lnTo>
                  <a:lnTo>
                    <a:pt x="673" y="182"/>
                  </a:lnTo>
                  <a:lnTo>
                    <a:pt x="663" y="184"/>
                  </a:lnTo>
                  <a:lnTo>
                    <a:pt x="652" y="185"/>
                  </a:lnTo>
                  <a:lnTo>
                    <a:pt x="640" y="187"/>
                  </a:lnTo>
                  <a:lnTo>
                    <a:pt x="626" y="189"/>
                  </a:lnTo>
                  <a:lnTo>
                    <a:pt x="612" y="190"/>
                  </a:lnTo>
                  <a:lnTo>
                    <a:pt x="597" y="192"/>
                  </a:lnTo>
                  <a:lnTo>
                    <a:pt x="579" y="196"/>
                  </a:lnTo>
                  <a:lnTo>
                    <a:pt x="562" y="197"/>
                  </a:lnTo>
                  <a:lnTo>
                    <a:pt x="544" y="201"/>
                  </a:lnTo>
                  <a:lnTo>
                    <a:pt x="524" y="204"/>
                  </a:lnTo>
                  <a:lnTo>
                    <a:pt x="485" y="209"/>
                  </a:lnTo>
                  <a:lnTo>
                    <a:pt x="446" y="216"/>
                  </a:lnTo>
                  <a:lnTo>
                    <a:pt x="411" y="223"/>
                  </a:lnTo>
                  <a:lnTo>
                    <a:pt x="376" y="230"/>
                  </a:lnTo>
                  <a:lnTo>
                    <a:pt x="340" y="236"/>
                  </a:lnTo>
                  <a:lnTo>
                    <a:pt x="309" y="241"/>
                  </a:lnTo>
                  <a:lnTo>
                    <a:pt x="280" y="248"/>
                  </a:lnTo>
                  <a:lnTo>
                    <a:pt x="250" y="255"/>
                  </a:lnTo>
                  <a:lnTo>
                    <a:pt x="235" y="257"/>
                  </a:lnTo>
                  <a:lnTo>
                    <a:pt x="221" y="260"/>
                  </a:lnTo>
                  <a:lnTo>
                    <a:pt x="209" y="263"/>
                  </a:lnTo>
                  <a:lnTo>
                    <a:pt x="196" y="267"/>
                  </a:lnTo>
                  <a:lnTo>
                    <a:pt x="184" y="270"/>
                  </a:lnTo>
                  <a:lnTo>
                    <a:pt x="172" y="274"/>
                  </a:lnTo>
                  <a:lnTo>
                    <a:pt x="162" y="277"/>
                  </a:lnTo>
                  <a:lnTo>
                    <a:pt x="153" y="280"/>
                  </a:lnTo>
                  <a:lnTo>
                    <a:pt x="143" y="284"/>
                  </a:lnTo>
                  <a:lnTo>
                    <a:pt x="135" y="287"/>
                  </a:lnTo>
                  <a:lnTo>
                    <a:pt x="127" y="291"/>
                  </a:lnTo>
                  <a:lnTo>
                    <a:pt x="119" y="292"/>
                  </a:lnTo>
                  <a:lnTo>
                    <a:pt x="113" y="296"/>
                  </a:lnTo>
                  <a:lnTo>
                    <a:pt x="108" y="299"/>
                  </a:lnTo>
                  <a:lnTo>
                    <a:pt x="102" y="303"/>
                  </a:lnTo>
                  <a:lnTo>
                    <a:pt x="98" y="306"/>
                  </a:lnTo>
                  <a:lnTo>
                    <a:pt x="88" y="311"/>
                  </a:lnTo>
                  <a:lnTo>
                    <a:pt x="78" y="316"/>
                  </a:lnTo>
                  <a:lnTo>
                    <a:pt x="70" y="320"/>
                  </a:lnTo>
                  <a:lnTo>
                    <a:pt x="63" y="325"/>
                  </a:lnTo>
                  <a:lnTo>
                    <a:pt x="57" y="326"/>
                  </a:lnTo>
                  <a:lnTo>
                    <a:pt x="53" y="330"/>
                  </a:lnTo>
                  <a:lnTo>
                    <a:pt x="49" y="331"/>
                  </a:lnTo>
                  <a:lnTo>
                    <a:pt x="47" y="331"/>
                  </a:lnTo>
                  <a:lnTo>
                    <a:pt x="45" y="331"/>
                  </a:lnTo>
                  <a:lnTo>
                    <a:pt x="41" y="330"/>
                  </a:lnTo>
                  <a:lnTo>
                    <a:pt x="39" y="328"/>
                  </a:lnTo>
                  <a:lnTo>
                    <a:pt x="35" y="326"/>
                  </a:lnTo>
                  <a:lnTo>
                    <a:pt x="31" y="323"/>
                  </a:lnTo>
                  <a:lnTo>
                    <a:pt x="27" y="320"/>
                  </a:lnTo>
                  <a:lnTo>
                    <a:pt x="23" y="316"/>
                  </a:lnTo>
                  <a:lnTo>
                    <a:pt x="18" y="311"/>
                  </a:lnTo>
                  <a:lnTo>
                    <a:pt x="14" y="304"/>
                  </a:lnTo>
                  <a:lnTo>
                    <a:pt x="10" y="299"/>
                  </a:lnTo>
                  <a:lnTo>
                    <a:pt x="6" y="294"/>
                  </a:lnTo>
                  <a:lnTo>
                    <a:pt x="4" y="287"/>
                  </a:lnTo>
                  <a:lnTo>
                    <a:pt x="2" y="282"/>
                  </a:lnTo>
                  <a:lnTo>
                    <a:pt x="0" y="275"/>
                  </a:lnTo>
                  <a:lnTo>
                    <a:pt x="0" y="270"/>
                  </a:lnTo>
                  <a:lnTo>
                    <a:pt x="0" y="265"/>
                  </a:lnTo>
                  <a:lnTo>
                    <a:pt x="0" y="260"/>
                  </a:lnTo>
                  <a:lnTo>
                    <a:pt x="2" y="257"/>
                  </a:lnTo>
                  <a:lnTo>
                    <a:pt x="4" y="253"/>
                  </a:lnTo>
                  <a:lnTo>
                    <a:pt x="6" y="248"/>
                  </a:lnTo>
                  <a:lnTo>
                    <a:pt x="10" y="245"/>
                  </a:lnTo>
                  <a:lnTo>
                    <a:pt x="14" y="240"/>
                  </a:lnTo>
                  <a:lnTo>
                    <a:pt x="18" y="235"/>
                  </a:lnTo>
                  <a:lnTo>
                    <a:pt x="23" y="230"/>
                  </a:lnTo>
                  <a:lnTo>
                    <a:pt x="23" y="23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86"/>
            <p:cNvSpPr/>
            <p:nvPr/>
          </p:nvSpPr>
          <p:spPr bwMode="auto">
            <a:xfrm>
              <a:off x="5089525" y="3179763"/>
              <a:ext cx="92075" cy="290512"/>
            </a:xfrm>
            <a:custGeom>
              <a:avLst/>
              <a:gdLst>
                <a:gd name="T0" fmla="*/ 96 w 115"/>
                <a:gd name="T1" fmla="*/ 193 h 366"/>
                <a:gd name="T2" fmla="*/ 94 w 115"/>
                <a:gd name="T3" fmla="*/ 212 h 366"/>
                <a:gd name="T4" fmla="*/ 94 w 115"/>
                <a:gd name="T5" fmla="*/ 231 h 366"/>
                <a:gd name="T6" fmla="*/ 92 w 115"/>
                <a:gd name="T7" fmla="*/ 254 h 366"/>
                <a:gd name="T8" fmla="*/ 88 w 115"/>
                <a:gd name="T9" fmla="*/ 282 h 366"/>
                <a:gd name="T10" fmla="*/ 82 w 115"/>
                <a:gd name="T11" fmla="*/ 307 h 366"/>
                <a:gd name="T12" fmla="*/ 76 w 115"/>
                <a:gd name="T13" fmla="*/ 329 h 366"/>
                <a:gd name="T14" fmla="*/ 66 w 115"/>
                <a:gd name="T15" fmla="*/ 346 h 366"/>
                <a:gd name="T16" fmla="*/ 56 w 115"/>
                <a:gd name="T17" fmla="*/ 360 h 366"/>
                <a:gd name="T18" fmla="*/ 47 w 115"/>
                <a:gd name="T19" fmla="*/ 365 h 366"/>
                <a:gd name="T20" fmla="*/ 39 w 115"/>
                <a:gd name="T21" fmla="*/ 365 h 366"/>
                <a:gd name="T22" fmla="*/ 31 w 115"/>
                <a:gd name="T23" fmla="*/ 360 h 366"/>
                <a:gd name="T24" fmla="*/ 27 w 115"/>
                <a:gd name="T25" fmla="*/ 346 h 366"/>
                <a:gd name="T26" fmla="*/ 25 w 115"/>
                <a:gd name="T27" fmla="*/ 324 h 366"/>
                <a:gd name="T28" fmla="*/ 23 w 115"/>
                <a:gd name="T29" fmla="*/ 299 h 366"/>
                <a:gd name="T30" fmla="*/ 23 w 115"/>
                <a:gd name="T31" fmla="*/ 266 h 366"/>
                <a:gd name="T32" fmla="*/ 27 w 115"/>
                <a:gd name="T33" fmla="*/ 231 h 366"/>
                <a:gd name="T34" fmla="*/ 29 w 115"/>
                <a:gd name="T35" fmla="*/ 198 h 366"/>
                <a:gd name="T36" fmla="*/ 29 w 115"/>
                <a:gd name="T37" fmla="*/ 168 h 366"/>
                <a:gd name="T38" fmla="*/ 29 w 115"/>
                <a:gd name="T39" fmla="*/ 139 h 366"/>
                <a:gd name="T40" fmla="*/ 27 w 115"/>
                <a:gd name="T41" fmla="*/ 112 h 366"/>
                <a:gd name="T42" fmla="*/ 23 w 115"/>
                <a:gd name="T43" fmla="*/ 88 h 366"/>
                <a:gd name="T44" fmla="*/ 19 w 115"/>
                <a:gd name="T45" fmla="*/ 69 h 366"/>
                <a:gd name="T46" fmla="*/ 13 w 115"/>
                <a:gd name="T47" fmla="*/ 51 h 366"/>
                <a:gd name="T48" fmla="*/ 6 w 115"/>
                <a:gd name="T49" fmla="*/ 35 h 366"/>
                <a:gd name="T50" fmla="*/ 2 w 115"/>
                <a:gd name="T51" fmla="*/ 24 h 366"/>
                <a:gd name="T52" fmla="*/ 0 w 115"/>
                <a:gd name="T53" fmla="*/ 12 h 366"/>
                <a:gd name="T54" fmla="*/ 0 w 115"/>
                <a:gd name="T55" fmla="*/ 5 h 366"/>
                <a:gd name="T56" fmla="*/ 4 w 115"/>
                <a:gd name="T57" fmla="*/ 1 h 366"/>
                <a:gd name="T58" fmla="*/ 9 w 115"/>
                <a:gd name="T59" fmla="*/ 0 h 366"/>
                <a:gd name="T60" fmla="*/ 17 w 115"/>
                <a:gd name="T61" fmla="*/ 3 h 366"/>
                <a:gd name="T62" fmla="*/ 31 w 115"/>
                <a:gd name="T63" fmla="*/ 5 h 366"/>
                <a:gd name="T64" fmla="*/ 47 w 115"/>
                <a:gd name="T65" fmla="*/ 10 h 366"/>
                <a:gd name="T66" fmla="*/ 60 w 115"/>
                <a:gd name="T67" fmla="*/ 17 h 366"/>
                <a:gd name="T68" fmla="*/ 74 w 115"/>
                <a:gd name="T69" fmla="*/ 27 h 366"/>
                <a:gd name="T70" fmla="*/ 96 w 115"/>
                <a:gd name="T71" fmla="*/ 44 h 366"/>
                <a:gd name="T72" fmla="*/ 103 w 115"/>
                <a:gd name="T73" fmla="*/ 57 h 366"/>
                <a:gd name="T74" fmla="*/ 111 w 115"/>
                <a:gd name="T75" fmla="*/ 69 h 366"/>
                <a:gd name="T76" fmla="*/ 113 w 115"/>
                <a:gd name="T77" fmla="*/ 81 h 366"/>
                <a:gd name="T78" fmla="*/ 113 w 115"/>
                <a:gd name="T79" fmla="*/ 90 h 366"/>
                <a:gd name="T80" fmla="*/ 111 w 115"/>
                <a:gd name="T81" fmla="*/ 100 h 366"/>
                <a:gd name="T82" fmla="*/ 107 w 115"/>
                <a:gd name="T83" fmla="*/ 119 h 366"/>
                <a:gd name="T84" fmla="*/ 103 w 115"/>
                <a:gd name="T85" fmla="*/ 130 h 366"/>
                <a:gd name="T86" fmla="*/ 99 w 115"/>
                <a:gd name="T87" fmla="*/ 147 h 366"/>
                <a:gd name="T88" fmla="*/ 96 w 115"/>
                <a:gd name="T89" fmla="*/ 161 h 366"/>
                <a:gd name="T90" fmla="*/ 96 w 115"/>
                <a:gd name="T91" fmla="*/ 176 h 366"/>
                <a:gd name="T92" fmla="*/ 96 w 115"/>
                <a:gd name="T93" fmla="*/ 186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5" h="366">
                  <a:moveTo>
                    <a:pt x="96" y="186"/>
                  </a:moveTo>
                  <a:lnTo>
                    <a:pt x="96" y="193"/>
                  </a:lnTo>
                  <a:lnTo>
                    <a:pt x="94" y="202"/>
                  </a:lnTo>
                  <a:lnTo>
                    <a:pt x="94" y="212"/>
                  </a:lnTo>
                  <a:lnTo>
                    <a:pt x="94" y="220"/>
                  </a:lnTo>
                  <a:lnTo>
                    <a:pt x="94" y="231"/>
                  </a:lnTo>
                  <a:lnTo>
                    <a:pt x="92" y="243"/>
                  </a:lnTo>
                  <a:lnTo>
                    <a:pt x="92" y="254"/>
                  </a:lnTo>
                  <a:lnTo>
                    <a:pt x="90" y="268"/>
                  </a:lnTo>
                  <a:lnTo>
                    <a:pt x="88" y="282"/>
                  </a:lnTo>
                  <a:lnTo>
                    <a:pt x="86" y="295"/>
                  </a:lnTo>
                  <a:lnTo>
                    <a:pt x="82" y="307"/>
                  </a:lnTo>
                  <a:lnTo>
                    <a:pt x="80" y="319"/>
                  </a:lnTo>
                  <a:lnTo>
                    <a:pt x="76" y="329"/>
                  </a:lnTo>
                  <a:lnTo>
                    <a:pt x="72" y="338"/>
                  </a:lnTo>
                  <a:lnTo>
                    <a:pt x="66" y="346"/>
                  </a:lnTo>
                  <a:lnTo>
                    <a:pt x="62" y="355"/>
                  </a:lnTo>
                  <a:lnTo>
                    <a:pt x="56" y="360"/>
                  </a:lnTo>
                  <a:lnTo>
                    <a:pt x="52" y="363"/>
                  </a:lnTo>
                  <a:lnTo>
                    <a:pt x="47" y="365"/>
                  </a:lnTo>
                  <a:lnTo>
                    <a:pt x="43" y="366"/>
                  </a:lnTo>
                  <a:lnTo>
                    <a:pt x="39" y="365"/>
                  </a:lnTo>
                  <a:lnTo>
                    <a:pt x="35" y="363"/>
                  </a:lnTo>
                  <a:lnTo>
                    <a:pt x="31" y="360"/>
                  </a:lnTo>
                  <a:lnTo>
                    <a:pt x="29" y="355"/>
                  </a:lnTo>
                  <a:lnTo>
                    <a:pt x="27" y="346"/>
                  </a:lnTo>
                  <a:lnTo>
                    <a:pt x="27" y="336"/>
                  </a:lnTo>
                  <a:lnTo>
                    <a:pt x="25" y="324"/>
                  </a:lnTo>
                  <a:lnTo>
                    <a:pt x="23" y="312"/>
                  </a:lnTo>
                  <a:lnTo>
                    <a:pt x="23" y="299"/>
                  </a:lnTo>
                  <a:lnTo>
                    <a:pt x="23" y="283"/>
                  </a:lnTo>
                  <a:lnTo>
                    <a:pt x="23" y="266"/>
                  </a:lnTo>
                  <a:lnTo>
                    <a:pt x="25" y="248"/>
                  </a:lnTo>
                  <a:lnTo>
                    <a:pt x="27" y="231"/>
                  </a:lnTo>
                  <a:lnTo>
                    <a:pt x="27" y="214"/>
                  </a:lnTo>
                  <a:lnTo>
                    <a:pt x="29" y="198"/>
                  </a:lnTo>
                  <a:lnTo>
                    <a:pt x="29" y="181"/>
                  </a:lnTo>
                  <a:lnTo>
                    <a:pt x="29" y="168"/>
                  </a:lnTo>
                  <a:lnTo>
                    <a:pt x="29" y="153"/>
                  </a:lnTo>
                  <a:lnTo>
                    <a:pt x="29" y="139"/>
                  </a:lnTo>
                  <a:lnTo>
                    <a:pt x="29" y="125"/>
                  </a:lnTo>
                  <a:lnTo>
                    <a:pt x="27" y="112"/>
                  </a:lnTo>
                  <a:lnTo>
                    <a:pt x="25" y="100"/>
                  </a:lnTo>
                  <a:lnTo>
                    <a:pt x="23" y="88"/>
                  </a:lnTo>
                  <a:lnTo>
                    <a:pt x="21" y="78"/>
                  </a:lnTo>
                  <a:lnTo>
                    <a:pt x="19" y="69"/>
                  </a:lnTo>
                  <a:lnTo>
                    <a:pt x="17" y="59"/>
                  </a:lnTo>
                  <a:lnTo>
                    <a:pt x="13" y="51"/>
                  </a:lnTo>
                  <a:lnTo>
                    <a:pt x="11" y="44"/>
                  </a:lnTo>
                  <a:lnTo>
                    <a:pt x="6" y="35"/>
                  </a:lnTo>
                  <a:lnTo>
                    <a:pt x="4" y="29"/>
                  </a:lnTo>
                  <a:lnTo>
                    <a:pt x="2" y="24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5"/>
                  </a:lnTo>
                  <a:lnTo>
                    <a:pt x="2" y="3"/>
                  </a:lnTo>
                  <a:lnTo>
                    <a:pt x="4" y="1"/>
                  </a:lnTo>
                  <a:lnTo>
                    <a:pt x="6" y="0"/>
                  </a:lnTo>
                  <a:lnTo>
                    <a:pt x="9" y="0"/>
                  </a:lnTo>
                  <a:lnTo>
                    <a:pt x="13" y="1"/>
                  </a:lnTo>
                  <a:lnTo>
                    <a:pt x="17" y="3"/>
                  </a:lnTo>
                  <a:lnTo>
                    <a:pt x="23" y="3"/>
                  </a:lnTo>
                  <a:lnTo>
                    <a:pt x="31" y="5"/>
                  </a:lnTo>
                  <a:lnTo>
                    <a:pt x="39" y="8"/>
                  </a:lnTo>
                  <a:lnTo>
                    <a:pt x="47" y="10"/>
                  </a:lnTo>
                  <a:lnTo>
                    <a:pt x="52" y="13"/>
                  </a:lnTo>
                  <a:lnTo>
                    <a:pt x="60" y="17"/>
                  </a:lnTo>
                  <a:lnTo>
                    <a:pt x="66" y="22"/>
                  </a:lnTo>
                  <a:lnTo>
                    <a:pt x="74" y="27"/>
                  </a:lnTo>
                  <a:lnTo>
                    <a:pt x="80" y="32"/>
                  </a:lnTo>
                  <a:lnTo>
                    <a:pt x="96" y="44"/>
                  </a:lnTo>
                  <a:lnTo>
                    <a:pt x="99" y="51"/>
                  </a:lnTo>
                  <a:lnTo>
                    <a:pt x="103" y="57"/>
                  </a:lnTo>
                  <a:lnTo>
                    <a:pt x="107" y="64"/>
                  </a:lnTo>
                  <a:lnTo>
                    <a:pt x="111" y="69"/>
                  </a:lnTo>
                  <a:lnTo>
                    <a:pt x="113" y="76"/>
                  </a:lnTo>
                  <a:lnTo>
                    <a:pt x="113" y="81"/>
                  </a:lnTo>
                  <a:lnTo>
                    <a:pt x="115" y="85"/>
                  </a:lnTo>
                  <a:lnTo>
                    <a:pt x="113" y="90"/>
                  </a:lnTo>
                  <a:lnTo>
                    <a:pt x="111" y="95"/>
                  </a:lnTo>
                  <a:lnTo>
                    <a:pt x="111" y="100"/>
                  </a:lnTo>
                  <a:lnTo>
                    <a:pt x="109" y="110"/>
                  </a:lnTo>
                  <a:lnTo>
                    <a:pt x="107" y="119"/>
                  </a:lnTo>
                  <a:lnTo>
                    <a:pt x="105" y="124"/>
                  </a:lnTo>
                  <a:lnTo>
                    <a:pt x="103" y="130"/>
                  </a:lnTo>
                  <a:lnTo>
                    <a:pt x="101" y="141"/>
                  </a:lnTo>
                  <a:lnTo>
                    <a:pt x="99" y="147"/>
                  </a:lnTo>
                  <a:lnTo>
                    <a:pt x="97" y="154"/>
                  </a:lnTo>
                  <a:lnTo>
                    <a:pt x="96" y="161"/>
                  </a:lnTo>
                  <a:lnTo>
                    <a:pt x="96" y="168"/>
                  </a:lnTo>
                  <a:lnTo>
                    <a:pt x="96" y="176"/>
                  </a:lnTo>
                  <a:lnTo>
                    <a:pt x="96" y="186"/>
                  </a:lnTo>
                  <a:lnTo>
                    <a:pt x="96" y="186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87"/>
            <p:cNvSpPr/>
            <p:nvPr/>
          </p:nvSpPr>
          <p:spPr bwMode="auto">
            <a:xfrm>
              <a:off x="4826000" y="2597150"/>
              <a:ext cx="106363" cy="755650"/>
            </a:xfrm>
            <a:custGeom>
              <a:avLst/>
              <a:gdLst>
                <a:gd name="T0" fmla="*/ 115 w 133"/>
                <a:gd name="T1" fmla="*/ 167 h 951"/>
                <a:gd name="T2" fmla="*/ 113 w 133"/>
                <a:gd name="T3" fmla="*/ 179 h 951"/>
                <a:gd name="T4" fmla="*/ 113 w 133"/>
                <a:gd name="T5" fmla="*/ 192 h 951"/>
                <a:gd name="T6" fmla="*/ 113 w 133"/>
                <a:gd name="T7" fmla="*/ 209 h 951"/>
                <a:gd name="T8" fmla="*/ 113 w 133"/>
                <a:gd name="T9" fmla="*/ 228 h 951"/>
                <a:gd name="T10" fmla="*/ 113 w 133"/>
                <a:gd name="T11" fmla="*/ 248 h 951"/>
                <a:gd name="T12" fmla="*/ 111 w 133"/>
                <a:gd name="T13" fmla="*/ 270 h 951"/>
                <a:gd name="T14" fmla="*/ 111 w 133"/>
                <a:gd name="T15" fmla="*/ 296 h 951"/>
                <a:gd name="T16" fmla="*/ 108 w 133"/>
                <a:gd name="T17" fmla="*/ 362 h 951"/>
                <a:gd name="T18" fmla="*/ 104 w 133"/>
                <a:gd name="T19" fmla="*/ 467 h 951"/>
                <a:gd name="T20" fmla="*/ 100 w 133"/>
                <a:gd name="T21" fmla="*/ 518 h 951"/>
                <a:gd name="T22" fmla="*/ 100 w 133"/>
                <a:gd name="T23" fmla="*/ 547 h 951"/>
                <a:gd name="T24" fmla="*/ 98 w 133"/>
                <a:gd name="T25" fmla="*/ 584 h 951"/>
                <a:gd name="T26" fmla="*/ 96 w 133"/>
                <a:gd name="T27" fmla="*/ 628 h 951"/>
                <a:gd name="T28" fmla="*/ 94 w 133"/>
                <a:gd name="T29" fmla="*/ 678 h 951"/>
                <a:gd name="T30" fmla="*/ 92 w 133"/>
                <a:gd name="T31" fmla="*/ 735 h 951"/>
                <a:gd name="T32" fmla="*/ 90 w 133"/>
                <a:gd name="T33" fmla="*/ 798 h 951"/>
                <a:gd name="T34" fmla="*/ 88 w 133"/>
                <a:gd name="T35" fmla="*/ 868 h 951"/>
                <a:gd name="T36" fmla="*/ 86 w 133"/>
                <a:gd name="T37" fmla="*/ 946 h 951"/>
                <a:gd name="T38" fmla="*/ 21 w 133"/>
                <a:gd name="T39" fmla="*/ 951 h 951"/>
                <a:gd name="T40" fmla="*/ 23 w 133"/>
                <a:gd name="T41" fmla="*/ 856 h 951"/>
                <a:gd name="T42" fmla="*/ 25 w 133"/>
                <a:gd name="T43" fmla="*/ 768 h 951"/>
                <a:gd name="T44" fmla="*/ 27 w 133"/>
                <a:gd name="T45" fmla="*/ 686 h 951"/>
                <a:gd name="T46" fmla="*/ 29 w 133"/>
                <a:gd name="T47" fmla="*/ 608 h 951"/>
                <a:gd name="T48" fmla="*/ 31 w 133"/>
                <a:gd name="T49" fmla="*/ 537 h 951"/>
                <a:gd name="T50" fmla="*/ 33 w 133"/>
                <a:gd name="T51" fmla="*/ 471 h 951"/>
                <a:gd name="T52" fmla="*/ 35 w 133"/>
                <a:gd name="T53" fmla="*/ 409 h 951"/>
                <a:gd name="T54" fmla="*/ 35 w 133"/>
                <a:gd name="T55" fmla="*/ 355 h 951"/>
                <a:gd name="T56" fmla="*/ 35 w 133"/>
                <a:gd name="T57" fmla="*/ 306 h 951"/>
                <a:gd name="T58" fmla="*/ 37 w 133"/>
                <a:gd name="T59" fmla="*/ 262 h 951"/>
                <a:gd name="T60" fmla="*/ 37 w 133"/>
                <a:gd name="T61" fmla="*/ 223 h 951"/>
                <a:gd name="T62" fmla="*/ 37 w 133"/>
                <a:gd name="T63" fmla="*/ 190 h 951"/>
                <a:gd name="T64" fmla="*/ 37 w 133"/>
                <a:gd name="T65" fmla="*/ 163 h 951"/>
                <a:gd name="T66" fmla="*/ 37 w 133"/>
                <a:gd name="T67" fmla="*/ 141 h 951"/>
                <a:gd name="T68" fmla="*/ 37 w 133"/>
                <a:gd name="T69" fmla="*/ 126 h 951"/>
                <a:gd name="T70" fmla="*/ 35 w 133"/>
                <a:gd name="T71" fmla="*/ 116 h 951"/>
                <a:gd name="T72" fmla="*/ 31 w 133"/>
                <a:gd name="T73" fmla="*/ 90 h 951"/>
                <a:gd name="T74" fmla="*/ 27 w 133"/>
                <a:gd name="T75" fmla="*/ 70 h 951"/>
                <a:gd name="T76" fmla="*/ 21 w 133"/>
                <a:gd name="T77" fmla="*/ 51 h 951"/>
                <a:gd name="T78" fmla="*/ 12 w 133"/>
                <a:gd name="T79" fmla="*/ 39 h 951"/>
                <a:gd name="T80" fmla="*/ 4 w 133"/>
                <a:gd name="T81" fmla="*/ 31 h 951"/>
                <a:gd name="T82" fmla="*/ 0 w 133"/>
                <a:gd name="T83" fmla="*/ 22 h 951"/>
                <a:gd name="T84" fmla="*/ 0 w 133"/>
                <a:gd name="T85" fmla="*/ 16 h 951"/>
                <a:gd name="T86" fmla="*/ 4 w 133"/>
                <a:gd name="T87" fmla="*/ 7 h 951"/>
                <a:gd name="T88" fmla="*/ 8 w 133"/>
                <a:gd name="T89" fmla="*/ 4 h 951"/>
                <a:gd name="T90" fmla="*/ 18 w 133"/>
                <a:gd name="T91" fmla="*/ 2 h 951"/>
                <a:gd name="T92" fmla="*/ 29 w 133"/>
                <a:gd name="T93" fmla="*/ 0 h 951"/>
                <a:gd name="T94" fmla="*/ 45 w 133"/>
                <a:gd name="T95" fmla="*/ 4 h 951"/>
                <a:gd name="T96" fmla="*/ 63 w 133"/>
                <a:gd name="T97" fmla="*/ 7 h 951"/>
                <a:gd name="T98" fmla="*/ 78 w 133"/>
                <a:gd name="T99" fmla="*/ 14 h 951"/>
                <a:gd name="T100" fmla="*/ 96 w 133"/>
                <a:gd name="T101" fmla="*/ 22 h 951"/>
                <a:gd name="T102" fmla="*/ 110 w 133"/>
                <a:gd name="T103" fmla="*/ 34 h 951"/>
                <a:gd name="T104" fmla="*/ 119 w 133"/>
                <a:gd name="T105" fmla="*/ 44 h 951"/>
                <a:gd name="T106" fmla="*/ 127 w 133"/>
                <a:gd name="T107" fmla="*/ 53 h 951"/>
                <a:gd name="T108" fmla="*/ 131 w 133"/>
                <a:gd name="T109" fmla="*/ 61 h 951"/>
                <a:gd name="T110" fmla="*/ 133 w 133"/>
                <a:gd name="T111" fmla="*/ 70 h 951"/>
                <a:gd name="T112" fmla="*/ 133 w 133"/>
                <a:gd name="T113" fmla="*/ 83 h 951"/>
                <a:gd name="T114" fmla="*/ 129 w 133"/>
                <a:gd name="T115" fmla="*/ 99 h 951"/>
                <a:gd name="T116" fmla="*/ 125 w 133"/>
                <a:gd name="T117" fmla="*/ 112 h 951"/>
                <a:gd name="T118" fmla="*/ 121 w 133"/>
                <a:gd name="T119" fmla="*/ 126 h 951"/>
                <a:gd name="T120" fmla="*/ 117 w 133"/>
                <a:gd name="T121" fmla="*/ 143 h 951"/>
                <a:gd name="T122" fmla="*/ 115 w 133"/>
                <a:gd name="T123" fmla="*/ 162 h 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3" h="951">
                  <a:moveTo>
                    <a:pt x="115" y="162"/>
                  </a:moveTo>
                  <a:lnTo>
                    <a:pt x="115" y="167"/>
                  </a:lnTo>
                  <a:lnTo>
                    <a:pt x="115" y="172"/>
                  </a:lnTo>
                  <a:lnTo>
                    <a:pt x="113" y="179"/>
                  </a:lnTo>
                  <a:lnTo>
                    <a:pt x="113" y="185"/>
                  </a:lnTo>
                  <a:lnTo>
                    <a:pt x="113" y="192"/>
                  </a:lnTo>
                  <a:lnTo>
                    <a:pt x="113" y="201"/>
                  </a:lnTo>
                  <a:lnTo>
                    <a:pt x="113" y="209"/>
                  </a:lnTo>
                  <a:lnTo>
                    <a:pt x="113" y="218"/>
                  </a:lnTo>
                  <a:lnTo>
                    <a:pt x="113" y="228"/>
                  </a:lnTo>
                  <a:lnTo>
                    <a:pt x="113" y="236"/>
                  </a:lnTo>
                  <a:lnTo>
                    <a:pt x="113" y="248"/>
                  </a:lnTo>
                  <a:lnTo>
                    <a:pt x="111" y="258"/>
                  </a:lnTo>
                  <a:lnTo>
                    <a:pt x="111" y="270"/>
                  </a:lnTo>
                  <a:lnTo>
                    <a:pt x="111" y="282"/>
                  </a:lnTo>
                  <a:lnTo>
                    <a:pt x="111" y="296"/>
                  </a:lnTo>
                  <a:lnTo>
                    <a:pt x="110" y="309"/>
                  </a:lnTo>
                  <a:lnTo>
                    <a:pt x="108" y="362"/>
                  </a:lnTo>
                  <a:lnTo>
                    <a:pt x="106" y="415"/>
                  </a:lnTo>
                  <a:lnTo>
                    <a:pt x="104" y="467"/>
                  </a:lnTo>
                  <a:lnTo>
                    <a:pt x="102" y="493"/>
                  </a:lnTo>
                  <a:lnTo>
                    <a:pt x="100" y="518"/>
                  </a:lnTo>
                  <a:lnTo>
                    <a:pt x="100" y="532"/>
                  </a:lnTo>
                  <a:lnTo>
                    <a:pt x="100" y="547"/>
                  </a:lnTo>
                  <a:lnTo>
                    <a:pt x="98" y="566"/>
                  </a:lnTo>
                  <a:lnTo>
                    <a:pt x="98" y="584"/>
                  </a:lnTo>
                  <a:lnTo>
                    <a:pt x="96" y="605"/>
                  </a:lnTo>
                  <a:lnTo>
                    <a:pt x="96" y="628"/>
                  </a:lnTo>
                  <a:lnTo>
                    <a:pt x="94" y="652"/>
                  </a:lnTo>
                  <a:lnTo>
                    <a:pt x="94" y="678"/>
                  </a:lnTo>
                  <a:lnTo>
                    <a:pt x="92" y="705"/>
                  </a:lnTo>
                  <a:lnTo>
                    <a:pt x="92" y="735"/>
                  </a:lnTo>
                  <a:lnTo>
                    <a:pt x="90" y="766"/>
                  </a:lnTo>
                  <a:lnTo>
                    <a:pt x="90" y="798"/>
                  </a:lnTo>
                  <a:lnTo>
                    <a:pt x="90" y="832"/>
                  </a:lnTo>
                  <a:lnTo>
                    <a:pt x="88" y="868"/>
                  </a:lnTo>
                  <a:lnTo>
                    <a:pt x="88" y="907"/>
                  </a:lnTo>
                  <a:lnTo>
                    <a:pt x="86" y="946"/>
                  </a:lnTo>
                  <a:lnTo>
                    <a:pt x="55" y="948"/>
                  </a:lnTo>
                  <a:lnTo>
                    <a:pt x="21" y="951"/>
                  </a:lnTo>
                  <a:lnTo>
                    <a:pt x="23" y="904"/>
                  </a:lnTo>
                  <a:lnTo>
                    <a:pt x="23" y="856"/>
                  </a:lnTo>
                  <a:lnTo>
                    <a:pt x="25" y="812"/>
                  </a:lnTo>
                  <a:lnTo>
                    <a:pt x="25" y="768"/>
                  </a:lnTo>
                  <a:lnTo>
                    <a:pt x="27" y="727"/>
                  </a:lnTo>
                  <a:lnTo>
                    <a:pt x="27" y="686"/>
                  </a:lnTo>
                  <a:lnTo>
                    <a:pt x="29" y="647"/>
                  </a:lnTo>
                  <a:lnTo>
                    <a:pt x="29" y="608"/>
                  </a:lnTo>
                  <a:lnTo>
                    <a:pt x="31" y="572"/>
                  </a:lnTo>
                  <a:lnTo>
                    <a:pt x="31" y="537"/>
                  </a:lnTo>
                  <a:lnTo>
                    <a:pt x="33" y="503"/>
                  </a:lnTo>
                  <a:lnTo>
                    <a:pt x="33" y="471"/>
                  </a:lnTo>
                  <a:lnTo>
                    <a:pt x="33" y="440"/>
                  </a:lnTo>
                  <a:lnTo>
                    <a:pt x="35" y="409"/>
                  </a:lnTo>
                  <a:lnTo>
                    <a:pt x="35" y="382"/>
                  </a:lnTo>
                  <a:lnTo>
                    <a:pt x="35" y="355"/>
                  </a:lnTo>
                  <a:lnTo>
                    <a:pt x="35" y="330"/>
                  </a:lnTo>
                  <a:lnTo>
                    <a:pt x="35" y="306"/>
                  </a:lnTo>
                  <a:lnTo>
                    <a:pt x="37" y="282"/>
                  </a:lnTo>
                  <a:lnTo>
                    <a:pt x="37" y="262"/>
                  </a:lnTo>
                  <a:lnTo>
                    <a:pt x="37" y="241"/>
                  </a:lnTo>
                  <a:lnTo>
                    <a:pt x="37" y="223"/>
                  </a:lnTo>
                  <a:lnTo>
                    <a:pt x="37" y="206"/>
                  </a:lnTo>
                  <a:lnTo>
                    <a:pt x="37" y="190"/>
                  </a:lnTo>
                  <a:lnTo>
                    <a:pt x="37" y="175"/>
                  </a:lnTo>
                  <a:lnTo>
                    <a:pt x="37" y="163"/>
                  </a:lnTo>
                  <a:lnTo>
                    <a:pt x="37" y="151"/>
                  </a:lnTo>
                  <a:lnTo>
                    <a:pt x="37" y="141"/>
                  </a:lnTo>
                  <a:lnTo>
                    <a:pt x="37" y="133"/>
                  </a:lnTo>
                  <a:lnTo>
                    <a:pt x="37" y="126"/>
                  </a:lnTo>
                  <a:lnTo>
                    <a:pt x="35" y="119"/>
                  </a:lnTo>
                  <a:lnTo>
                    <a:pt x="35" y="116"/>
                  </a:lnTo>
                  <a:lnTo>
                    <a:pt x="33" y="102"/>
                  </a:lnTo>
                  <a:lnTo>
                    <a:pt x="31" y="90"/>
                  </a:lnTo>
                  <a:lnTo>
                    <a:pt x="29" y="78"/>
                  </a:lnTo>
                  <a:lnTo>
                    <a:pt x="27" y="70"/>
                  </a:lnTo>
                  <a:lnTo>
                    <a:pt x="23" y="60"/>
                  </a:lnTo>
                  <a:lnTo>
                    <a:pt x="21" y="51"/>
                  </a:lnTo>
                  <a:lnTo>
                    <a:pt x="18" y="44"/>
                  </a:lnTo>
                  <a:lnTo>
                    <a:pt x="12" y="39"/>
                  </a:lnTo>
                  <a:lnTo>
                    <a:pt x="8" y="34"/>
                  </a:lnTo>
                  <a:lnTo>
                    <a:pt x="4" y="31"/>
                  </a:lnTo>
                  <a:lnTo>
                    <a:pt x="2" y="27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4" y="7"/>
                  </a:lnTo>
                  <a:lnTo>
                    <a:pt x="6" y="5"/>
                  </a:lnTo>
                  <a:lnTo>
                    <a:pt x="8" y="4"/>
                  </a:lnTo>
                  <a:lnTo>
                    <a:pt x="12" y="2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7" y="2"/>
                  </a:lnTo>
                  <a:lnTo>
                    <a:pt x="45" y="4"/>
                  </a:lnTo>
                  <a:lnTo>
                    <a:pt x="53" y="5"/>
                  </a:lnTo>
                  <a:lnTo>
                    <a:pt x="63" y="7"/>
                  </a:lnTo>
                  <a:lnTo>
                    <a:pt x="70" y="10"/>
                  </a:lnTo>
                  <a:lnTo>
                    <a:pt x="78" y="14"/>
                  </a:lnTo>
                  <a:lnTo>
                    <a:pt x="88" y="19"/>
                  </a:lnTo>
                  <a:lnTo>
                    <a:pt x="96" y="22"/>
                  </a:lnTo>
                  <a:lnTo>
                    <a:pt x="104" y="27"/>
                  </a:lnTo>
                  <a:lnTo>
                    <a:pt x="110" y="34"/>
                  </a:lnTo>
                  <a:lnTo>
                    <a:pt x="115" y="39"/>
                  </a:lnTo>
                  <a:lnTo>
                    <a:pt x="119" y="44"/>
                  </a:lnTo>
                  <a:lnTo>
                    <a:pt x="123" y="49"/>
                  </a:lnTo>
                  <a:lnTo>
                    <a:pt x="127" y="53"/>
                  </a:lnTo>
                  <a:lnTo>
                    <a:pt x="129" y="58"/>
                  </a:lnTo>
                  <a:lnTo>
                    <a:pt x="131" y="61"/>
                  </a:lnTo>
                  <a:lnTo>
                    <a:pt x="133" y="65"/>
                  </a:lnTo>
                  <a:lnTo>
                    <a:pt x="133" y="70"/>
                  </a:lnTo>
                  <a:lnTo>
                    <a:pt x="133" y="77"/>
                  </a:lnTo>
                  <a:lnTo>
                    <a:pt x="133" y="83"/>
                  </a:lnTo>
                  <a:lnTo>
                    <a:pt x="131" y="92"/>
                  </a:lnTo>
                  <a:lnTo>
                    <a:pt x="129" y="99"/>
                  </a:lnTo>
                  <a:lnTo>
                    <a:pt x="127" y="106"/>
                  </a:lnTo>
                  <a:lnTo>
                    <a:pt x="125" y="112"/>
                  </a:lnTo>
                  <a:lnTo>
                    <a:pt x="123" y="119"/>
                  </a:lnTo>
                  <a:lnTo>
                    <a:pt x="121" y="126"/>
                  </a:lnTo>
                  <a:lnTo>
                    <a:pt x="119" y="134"/>
                  </a:lnTo>
                  <a:lnTo>
                    <a:pt x="117" y="143"/>
                  </a:lnTo>
                  <a:lnTo>
                    <a:pt x="115" y="151"/>
                  </a:lnTo>
                  <a:lnTo>
                    <a:pt x="115" y="162"/>
                  </a:lnTo>
                  <a:lnTo>
                    <a:pt x="115" y="16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4" name="Freeform 84"/>
          <p:cNvSpPr/>
          <p:nvPr/>
        </p:nvSpPr>
        <p:spPr bwMode="auto">
          <a:xfrm>
            <a:off x="2538328" y="2246745"/>
            <a:ext cx="199891" cy="567432"/>
          </a:xfrm>
          <a:custGeom>
            <a:avLst/>
            <a:gdLst>
              <a:gd name="T0" fmla="*/ 4 w 123"/>
              <a:gd name="T1" fmla="*/ 9 h 353"/>
              <a:gd name="T2" fmla="*/ 12 w 123"/>
              <a:gd name="T3" fmla="*/ 2 h 353"/>
              <a:gd name="T4" fmla="*/ 21 w 123"/>
              <a:gd name="T5" fmla="*/ 0 h 353"/>
              <a:gd name="T6" fmla="*/ 35 w 123"/>
              <a:gd name="T7" fmla="*/ 2 h 353"/>
              <a:gd name="T8" fmla="*/ 62 w 123"/>
              <a:gd name="T9" fmla="*/ 12 h 353"/>
              <a:gd name="T10" fmla="*/ 94 w 123"/>
              <a:gd name="T11" fmla="*/ 32 h 353"/>
              <a:gd name="T12" fmla="*/ 113 w 123"/>
              <a:gd name="T13" fmla="*/ 51 h 353"/>
              <a:gd name="T14" fmla="*/ 121 w 123"/>
              <a:gd name="T15" fmla="*/ 66 h 353"/>
              <a:gd name="T16" fmla="*/ 123 w 123"/>
              <a:gd name="T17" fmla="*/ 80 h 353"/>
              <a:gd name="T18" fmla="*/ 121 w 123"/>
              <a:gd name="T19" fmla="*/ 94 h 353"/>
              <a:gd name="T20" fmla="*/ 117 w 123"/>
              <a:gd name="T21" fmla="*/ 104 h 353"/>
              <a:gd name="T22" fmla="*/ 113 w 123"/>
              <a:gd name="T23" fmla="*/ 114 h 353"/>
              <a:gd name="T24" fmla="*/ 109 w 123"/>
              <a:gd name="T25" fmla="*/ 126 h 353"/>
              <a:gd name="T26" fmla="*/ 104 w 123"/>
              <a:gd name="T27" fmla="*/ 141 h 353"/>
              <a:gd name="T28" fmla="*/ 100 w 123"/>
              <a:gd name="T29" fmla="*/ 158 h 353"/>
              <a:gd name="T30" fmla="*/ 94 w 123"/>
              <a:gd name="T31" fmla="*/ 177 h 353"/>
              <a:gd name="T32" fmla="*/ 90 w 123"/>
              <a:gd name="T33" fmla="*/ 197 h 353"/>
              <a:gd name="T34" fmla="*/ 84 w 123"/>
              <a:gd name="T35" fmla="*/ 219 h 353"/>
              <a:gd name="T36" fmla="*/ 78 w 123"/>
              <a:gd name="T37" fmla="*/ 245 h 353"/>
              <a:gd name="T38" fmla="*/ 74 w 123"/>
              <a:gd name="T39" fmla="*/ 267 h 353"/>
              <a:gd name="T40" fmla="*/ 68 w 123"/>
              <a:gd name="T41" fmla="*/ 287 h 353"/>
              <a:gd name="T42" fmla="*/ 64 w 123"/>
              <a:gd name="T43" fmla="*/ 304 h 353"/>
              <a:gd name="T44" fmla="*/ 59 w 123"/>
              <a:gd name="T45" fmla="*/ 318 h 353"/>
              <a:gd name="T46" fmla="*/ 55 w 123"/>
              <a:gd name="T47" fmla="*/ 330 h 353"/>
              <a:gd name="T48" fmla="*/ 51 w 123"/>
              <a:gd name="T49" fmla="*/ 338 h 353"/>
              <a:gd name="T50" fmla="*/ 47 w 123"/>
              <a:gd name="T51" fmla="*/ 343 h 353"/>
              <a:gd name="T52" fmla="*/ 41 w 123"/>
              <a:gd name="T53" fmla="*/ 348 h 353"/>
              <a:gd name="T54" fmla="*/ 33 w 123"/>
              <a:gd name="T55" fmla="*/ 352 h 353"/>
              <a:gd name="T56" fmla="*/ 27 w 123"/>
              <a:gd name="T57" fmla="*/ 353 h 353"/>
              <a:gd name="T58" fmla="*/ 23 w 123"/>
              <a:gd name="T59" fmla="*/ 352 h 353"/>
              <a:gd name="T60" fmla="*/ 17 w 123"/>
              <a:gd name="T61" fmla="*/ 346 h 353"/>
              <a:gd name="T62" fmla="*/ 12 w 123"/>
              <a:gd name="T63" fmla="*/ 341 h 353"/>
              <a:gd name="T64" fmla="*/ 10 w 123"/>
              <a:gd name="T65" fmla="*/ 333 h 353"/>
              <a:gd name="T66" fmla="*/ 8 w 123"/>
              <a:gd name="T67" fmla="*/ 324 h 353"/>
              <a:gd name="T68" fmla="*/ 8 w 123"/>
              <a:gd name="T69" fmla="*/ 316 h 353"/>
              <a:gd name="T70" fmla="*/ 8 w 123"/>
              <a:gd name="T71" fmla="*/ 307 h 353"/>
              <a:gd name="T72" fmla="*/ 8 w 123"/>
              <a:gd name="T73" fmla="*/ 296 h 353"/>
              <a:gd name="T74" fmla="*/ 10 w 123"/>
              <a:gd name="T75" fmla="*/ 280 h 353"/>
              <a:gd name="T76" fmla="*/ 12 w 123"/>
              <a:gd name="T77" fmla="*/ 263 h 353"/>
              <a:gd name="T78" fmla="*/ 14 w 123"/>
              <a:gd name="T79" fmla="*/ 243 h 353"/>
              <a:gd name="T80" fmla="*/ 16 w 123"/>
              <a:gd name="T81" fmla="*/ 221 h 353"/>
              <a:gd name="T82" fmla="*/ 19 w 123"/>
              <a:gd name="T83" fmla="*/ 195 h 353"/>
              <a:gd name="T84" fmla="*/ 23 w 123"/>
              <a:gd name="T85" fmla="*/ 168 h 353"/>
              <a:gd name="T86" fmla="*/ 25 w 123"/>
              <a:gd name="T87" fmla="*/ 144 h 353"/>
              <a:gd name="T88" fmla="*/ 27 w 123"/>
              <a:gd name="T89" fmla="*/ 122 h 353"/>
              <a:gd name="T90" fmla="*/ 27 w 123"/>
              <a:gd name="T91" fmla="*/ 102 h 353"/>
              <a:gd name="T92" fmla="*/ 27 w 123"/>
              <a:gd name="T93" fmla="*/ 85 h 353"/>
              <a:gd name="T94" fmla="*/ 25 w 123"/>
              <a:gd name="T95" fmla="*/ 71 h 353"/>
              <a:gd name="T96" fmla="*/ 23 w 123"/>
              <a:gd name="T97" fmla="*/ 61 h 353"/>
              <a:gd name="T98" fmla="*/ 19 w 123"/>
              <a:gd name="T99" fmla="*/ 51 h 353"/>
              <a:gd name="T100" fmla="*/ 12 w 123"/>
              <a:gd name="T101" fmla="*/ 43 h 353"/>
              <a:gd name="T102" fmla="*/ 4 w 123"/>
              <a:gd name="T103" fmla="*/ 34 h 353"/>
              <a:gd name="T104" fmla="*/ 2 w 123"/>
              <a:gd name="T105" fmla="*/ 24 h 353"/>
              <a:gd name="T106" fmla="*/ 2 w 123"/>
              <a:gd name="T107" fmla="*/ 17 h 353"/>
              <a:gd name="T108" fmla="*/ 2 w 123"/>
              <a:gd name="T109" fmla="*/ 14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3" h="353">
                <a:moveTo>
                  <a:pt x="2" y="14"/>
                </a:moveTo>
                <a:lnTo>
                  <a:pt x="4" y="9"/>
                </a:lnTo>
                <a:lnTo>
                  <a:pt x="8" y="4"/>
                </a:lnTo>
                <a:lnTo>
                  <a:pt x="12" y="2"/>
                </a:lnTo>
                <a:lnTo>
                  <a:pt x="16" y="0"/>
                </a:lnTo>
                <a:lnTo>
                  <a:pt x="21" y="0"/>
                </a:lnTo>
                <a:lnTo>
                  <a:pt x="29" y="0"/>
                </a:lnTo>
                <a:lnTo>
                  <a:pt x="35" y="2"/>
                </a:lnTo>
                <a:lnTo>
                  <a:pt x="45" y="4"/>
                </a:lnTo>
                <a:lnTo>
                  <a:pt x="62" y="12"/>
                </a:lnTo>
                <a:lnTo>
                  <a:pt x="78" y="20"/>
                </a:lnTo>
                <a:lnTo>
                  <a:pt x="94" y="32"/>
                </a:lnTo>
                <a:lnTo>
                  <a:pt x="109" y="44"/>
                </a:lnTo>
                <a:lnTo>
                  <a:pt x="113" y="51"/>
                </a:lnTo>
                <a:lnTo>
                  <a:pt x="117" y="60"/>
                </a:lnTo>
                <a:lnTo>
                  <a:pt x="121" y="66"/>
                </a:lnTo>
                <a:lnTo>
                  <a:pt x="123" y="73"/>
                </a:lnTo>
                <a:lnTo>
                  <a:pt x="123" y="80"/>
                </a:lnTo>
                <a:lnTo>
                  <a:pt x="123" y="87"/>
                </a:lnTo>
                <a:lnTo>
                  <a:pt x="121" y="94"/>
                </a:lnTo>
                <a:lnTo>
                  <a:pt x="119" y="100"/>
                </a:lnTo>
                <a:lnTo>
                  <a:pt x="117" y="104"/>
                </a:lnTo>
                <a:lnTo>
                  <a:pt x="115" y="109"/>
                </a:lnTo>
                <a:lnTo>
                  <a:pt x="113" y="114"/>
                </a:lnTo>
                <a:lnTo>
                  <a:pt x="111" y="119"/>
                </a:lnTo>
                <a:lnTo>
                  <a:pt x="109" y="126"/>
                </a:lnTo>
                <a:lnTo>
                  <a:pt x="106" y="133"/>
                </a:lnTo>
                <a:lnTo>
                  <a:pt x="104" y="141"/>
                </a:lnTo>
                <a:lnTo>
                  <a:pt x="102" y="148"/>
                </a:lnTo>
                <a:lnTo>
                  <a:pt x="100" y="158"/>
                </a:lnTo>
                <a:lnTo>
                  <a:pt x="96" y="167"/>
                </a:lnTo>
                <a:lnTo>
                  <a:pt x="94" y="177"/>
                </a:lnTo>
                <a:lnTo>
                  <a:pt x="92" y="187"/>
                </a:lnTo>
                <a:lnTo>
                  <a:pt x="90" y="197"/>
                </a:lnTo>
                <a:lnTo>
                  <a:pt x="86" y="209"/>
                </a:lnTo>
                <a:lnTo>
                  <a:pt x="84" y="219"/>
                </a:lnTo>
                <a:lnTo>
                  <a:pt x="82" y="233"/>
                </a:lnTo>
                <a:lnTo>
                  <a:pt x="78" y="245"/>
                </a:lnTo>
                <a:lnTo>
                  <a:pt x="76" y="256"/>
                </a:lnTo>
                <a:lnTo>
                  <a:pt x="74" y="267"/>
                </a:lnTo>
                <a:lnTo>
                  <a:pt x="70" y="277"/>
                </a:lnTo>
                <a:lnTo>
                  <a:pt x="68" y="287"/>
                </a:lnTo>
                <a:lnTo>
                  <a:pt x="66" y="296"/>
                </a:lnTo>
                <a:lnTo>
                  <a:pt x="64" y="304"/>
                </a:lnTo>
                <a:lnTo>
                  <a:pt x="61" y="311"/>
                </a:lnTo>
                <a:lnTo>
                  <a:pt x="59" y="318"/>
                </a:lnTo>
                <a:lnTo>
                  <a:pt x="57" y="324"/>
                </a:lnTo>
                <a:lnTo>
                  <a:pt x="55" y="330"/>
                </a:lnTo>
                <a:lnTo>
                  <a:pt x="53" y="333"/>
                </a:lnTo>
                <a:lnTo>
                  <a:pt x="51" y="338"/>
                </a:lnTo>
                <a:lnTo>
                  <a:pt x="49" y="341"/>
                </a:lnTo>
                <a:lnTo>
                  <a:pt x="47" y="343"/>
                </a:lnTo>
                <a:lnTo>
                  <a:pt x="45" y="345"/>
                </a:lnTo>
                <a:lnTo>
                  <a:pt x="41" y="348"/>
                </a:lnTo>
                <a:lnTo>
                  <a:pt x="37" y="350"/>
                </a:lnTo>
                <a:lnTo>
                  <a:pt x="33" y="352"/>
                </a:lnTo>
                <a:lnTo>
                  <a:pt x="31" y="353"/>
                </a:lnTo>
                <a:lnTo>
                  <a:pt x="27" y="353"/>
                </a:lnTo>
                <a:lnTo>
                  <a:pt x="25" y="352"/>
                </a:lnTo>
                <a:lnTo>
                  <a:pt x="23" y="352"/>
                </a:lnTo>
                <a:lnTo>
                  <a:pt x="21" y="350"/>
                </a:lnTo>
                <a:lnTo>
                  <a:pt x="17" y="346"/>
                </a:lnTo>
                <a:lnTo>
                  <a:pt x="16" y="345"/>
                </a:lnTo>
                <a:lnTo>
                  <a:pt x="12" y="341"/>
                </a:lnTo>
                <a:lnTo>
                  <a:pt x="10" y="338"/>
                </a:lnTo>
                <a:lnTo>
                  <a:pt x="10" y="333"/>
                </a:lnTo>
                <a:lnTo>
                  <a:pt x="8" y="330"/>
                </a:lnTo>
                <a:lnTo>
                  <a:pt x="8" y="324"/>
                </a:lnTo>
                <a:lnTo>
                  <a:pt x="8" y="319"/>
                </a:lnTo>
                <a:lnTo>
                  <a:pt x="8" y="316"/>
                </a:lnTo>
                <a:lnTo>
                  <a:pt x="8" y="311"/>
                </a:lnTo>
                <a:lnTo>
                  <a:pt x="8" y="307"/>
                </a:lnTo>
                <a:lnTo>
                  <a:pt x="8" y="302"/>
                </a:lnTo>
                <a:lnTo>
                  <a:pt x="8" y="296"/>
                </a:lnTo>
                <a:lnTo>
                  <a:pt x="10" y="289"/>
                </a:lnTo>
                <a:lnTo>
                  <a:pt x="10" y="280"/>
                </a:lnTo>
                <a:lnTo>
                  <a:pt x="10" y="273"/>
                </a:lnTo>
                <a:lnTo>
                  <a:pt x="12" y="263"/>
                </a:lnTo>
                <a:lnTo>
                  <a:pt x="12" y="255"/>
                </a:lnTo>
                <a:lnTo>
                  <a:pt x="14" y="243"/>
                </a:lnTo>
                <a:lnTo>
                  <a:pt x="16" y="233"/>
                </a:lnTo>
                <a:lnTo>
                  <a:pt x="16" y="221"/>
                </a:lnTo>
                <a:lnTo>
                  <a:pt x="17" y="209"/>
                </a:lnTo>
                <a:lnTo>
                  <a:pt x="19" y="195"/>
                </a:lnTo>
                <a:lnTo>
                  <a:pt x="21" y="182"/>
                </a:lnTo>
                <a:lnTo>
                  <a:pt x="23" y="168"/>
                </a:lnTo>
                <a:lnTo>
                  <a:pt x="23" y="155"/>
                </a:lnTo>
                <a:lnTo>
                  <a:pt x="25" y="144"/>
                </a:lnTo>
                <a:lnTo>
                  <a:pt x="25" y="133"/>
                </a:lnTo>
                <a:lnTo>
                  <a:pt x="27" y="122"/>
                </a:lnTo>
                <a:lnTo>
                  <a:pt x="27" y="112"/>
                </a:lnTo>
                <a:lnTo>
                  <a:pt x="27" y="102"/>
                </a:lnTo>
                <a:lnTo>
                  <a:pt x="27" y="94"/>
                </a:lnTo>
                <a:lnTo>
                  <a:pt x="27" y="85"/>
                </a:lnTo>
                <a:lnTo>
                  <a:pt x="25" y="78"/>
                </a:lnTo>
                <a:lnTo>
                  <a:pt x="25" y="71"/>
                </a:lnTo>
                <a:lnTo>
                  <a:pt x="23" y="66"/>
                </a:lnTo>
                <a:lnTo>
                  <a:pt x="23" y="61"/>
                </a:lnTo>
                <a:lnTo>
                  <a:pt x="21" y="56"/>
                </a:lnTo>
                <a:lnTo>
                  <a:pt x="19" y="51"/>
                </a:lnTo>
                <a:lnTo>
                  <a:pt x="16" y="49"/>
                </a:lnTo>
                <a:lnTo>
                  <a:pt x="12" y="43"/>
                </a:lnTo>
                <a:lnTo>
                  <a:pt x="8" y="37"/>
                </a:lnTo>
                <a:lnTo>
                  <a:pt x="4" y="34"/>
                </a:lnTo>
                <a:lnTo>
                  <a:pt x="2" y="29"/>
                </a:lnTo>
                <a:lnTo>
                  <a:pt x="2" y="24"/>
                </a:lnTo>
                <a:lnTo>
                  <a:pt x="0" y="20"/>
                </a:lnTo>
                <a:lnTo>
                  <a:pt x="2" y="17"/>
                </a:lnTo>
                <a:lnTo>
                  <a:pt x="2" y="14"/>
                </a:lnTo>
                <a:lnTo>
                  <a:pt x="2" y="14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Freeform 86"/>
          <p:cNvSpPr/>
          <p:nvPr/>
        </p:nvSpPr>
        <p:spPr bwMode="auto">
          <a:xfrm>
            <a:off x="2554447" y="3001172"/>
            <a:ext cx="186995" cy="590000"/>
          </a:xfrm>
          <a:custGeom>
            <a:avLst/>
            <a:gdLst>
              <a:gd name="T0" fmla="*/ 96 w 115"/>
              <a:gd name="T1" fmla="*/ 193 h 366"/>
              <a:gd name="T2" fmla="*/ 94 w 115"/>
              <a:gd name="T3" fmla="*/ 212 h 366"/>
              <a:gd name="T4" fmla="*/ 94 w 115"/>
              <a:gd name="T5" fmla="*/ 231 h 366"/>
              <a:gd name="T6" fmla="*/ 92 w 115"/>
              <a:gd name="T7" fmla="*/ 254 h 366"/>
              <a:gd name="T8" fmla="*/ 88 w 115"/>
              <a:gd name="T9" fmla="*/ 282 h 366"/>
              <a:gd name="T10" fmla="*/ 82 w 115"/>
              <a:gd name="T11" fmla="*/ 307 h 366"/>
              <a:gd name="T12" fmla="*/ 76 w 115"/>
              <a:gd name="T13" fmla="*/ 329 h 366"/>
              <a:gd name="T14" fmla="*/ 66 w 115"/>
              <a:gd name="T15" fmla="*/ 346 h 366"/>
              <a:gd name="T16" fmla="*/ 56 w 115"/>
              <a:gd name="T17" fmla="*/ 360 h 366"/>
              <a:gd name="T18" fmla="*/ 47 w 115"/>
              <a:gd name="T19" fmla="*/ 365 h 366"/>
              <a:gd name="T20" fmla="*/ 39 w 115"/>
              <a:gd name="T21" fmla="*/ 365 h 366"/>
              <a:gd name="T22" fmla="*/ 31 w 115"/>
              <a:gd name="T23" fmla="*/ 360 h 366"/>
              <a:gd name="T24" fmla="*/ 27 w 115"/>
              <a:gd name="T25" fmla="*/ 346 h 366"/>
              <a:gd name="T26" fmla="*/ 25 w 115"/>
              <a:gd name="T27" fmla="*/ 324 h 366"/>
              <a:gd name="T28" fmla="*/ 23 w 115"/>
              <a:gd name="T29" fmla="*/ 299 h 366"/>
              <a:gd name="T30" fmla="*/ 23 w 115"/>
              <a:gd name="T31" fmla="*/ 266 h 366"/>
              <a:gd name="T32" fmla="*/ 27 w 115"/>
              <a:gd name="T33" fmla="*/ 231 h 366"/>
              <a:gd name="T34" fmla="*/ 29 w 115"/>
              <a:gd name="T35" fmla="*/ 198 h 366"/>
              <a:gd name="T36" fmla="*/ 29 w 115"/>
              <a:gd name="T37" fmla="*/ 168 h 366"/>
              <a:gd name="T38" fmla="*/ 29 w 115"/>
              <a:gd name="T39" fmla="*/ 139 h 366"/>
              <a:gd name="T40" fmla="*/ 27 w 115"/>
              <a:gd name="T41" fmla="*/ 112 h 366"/>
              <a:gd name="T42" fmla="*/ 23 w 115"/>
              <a:gd name="T43" fmla="*/ 88 h 366"/>
              <a:gd name="T44" fmla="*/ 19 w 115"/>
              <a:gd name="T45" fmla="*/ 69 h 366"/>
              <a:gd name="T46" fmla="*/ 13 w 115"/>
              <a:gd name="T47" fmla="*/ 51 h 366"/>
              <a:gd name="T48" fmla="*/ 6 w 115"/>
              <a:gd name="T49" fmla="*/ 35 h 366"/>
              <a:gd name="T50" fmla="*/ 2 w 115"/>
              <a:gd name="T51" fmla="*/ 24 h 366"/>
              <a:gd name="T52" fmla="*/ 0 w 115"/>
              <a:gd name="T53" fmla="*/ 12 h 366"/>
              <a:gd name="T54" fmla="*/ 0 w 115"/>
              <a:gd name="T55" fmla="*/ 5 h 366"/>
              <a:gd name="T56" fmla="*/ 4 w 115"/>
              <a:gd name="T57" fmla="*/ 1 h 366"/>
              <a:gd name="T58" fmla="*/ 9 w 115"/>
              <a:gd name="T59" fmla="*/ 0 h 366"/>
              <a:gd name="T60" fmla="*/ 17 w 115"/>
              <a:gd name="T61" fmla="*/ 3 h 366"/>
              <a:gd name="T62" fmla="*/ 31 w 115"/>
              <a:gd name="T63" fmla="*/ 5 h 366"/>
              <a:gd name="T64" fmla="*/ 47 w 115"/>
              <a:gd name="T65" fmla="*/ 10 h 366"/>
              <a:gd name="T66" fmla="*/ 60 w 115"/>
              <a:gd name="T67" fmla="*/ 17 h 366"/>
              <a:gd name="T68" fmla="*/ 74 w 115"/>
              <a:gd name="T69" fmla="*/ 27 h 366"/>
              <a:gd name="T70" fmla="*/ 96 w 115"/>
              <a:gd name="T71" fmla="*/ 44 h 366"/>
              <a:gd name="T72" fmla="*/ 103 w 115"/>
              <a:gd name="T73" fmla="*/ 57 h 366"/>
              <a:gd name="T74" fmla="*/ 111 w 115"/>
              <a:gd name="T75" fmla="*/ 69 h 366"/>
              <a:gd name="T76" fmla="*/ 113 w 115"/>
              <a:gd name="T77" fmla="*/ 81 h 366"/>
              <a:gd name="T78" fmla="*/ 113 w 115"/>
              <a:gd name="T79" fmla="*/ 90 h 366"/>
              <a:gd name="T80" fmla="*/ 111 w 115"/>
              <a:gd name="T81" fmla="*/ 100 h 366"/>
              <a:gd name="T82" fmla="*/ 107 w 115"/>
              <a:gd name="T83" fmla="*/ 119 h 366"/>
              <a:gd name="T84" fmla="*/ 103 w 115"/>
              <a:gd name="T85" fmla="*/ 130 h 366"/>
              <a:gd name="T86" fmla="*/ 99 w 115"/>
              <a:gd name="T87" fmla="*/ 147 h 366"/>
              <a:gd name="T88" fmla="*/ 96 w 115"/>
              <a:gd name="T89" fmla="*/ 161 h 366"/>
              <a:gd name="T90" fmla="*/ 96 w 115"/>
              <a:gd name="T91" fmla="*/ 176 h 366"/>
              <a:gd name="T92" fmla="*/ 96 w 115"/>
              <a:gd name="T93" fmla="*/ 186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15" h="366">
                <a:moveTo>
                  <a:pt x="96" y="186"/>
                </a:moveTo>
                <a:lnTo>
                  <a:pt x="96" y="193"/>
                </a:lnTo>
                <a:lnTo>
                  <a:pt x="94" y="202"/>
                </a:lnTo>
                <a:lnTo>
                  <a:pt x="94" y="212"/>
                </a:lnTo>
                <a:lnTo>
                  <a:pt x="94" y="220"/>
                </a:lnTo>
                <a:lnTo>
                  <a:pt x="94" y="231"/>
                </a:lnTo>
                <a:lnTo>
                  <a:pt x="92" y="243"/>
                </a:lnTo>
                <a:lnTo>
                  <a:pt x="92" y="254"/>
                </a:lnTo>
                <a:lnTo>
                  <a:pt x="90" y="268"/>
                </a:lnTo>
                <a:lnTo>
                  <a:pt x="88" y="282"/>
                </a:lnTo>
                <a:lnTo>
                  <a:pt x="86" y="295"/>
                </a:lnTo>
                <a:lnTo>
                  <a:pt x="82" y="307"/>
                </a:lnTo>
                <a:lnTo>
                  <a:pt x="80" y="319"/>
                </a:lnTo>
                <a:lnTo>
                  <a:pt x="76" y="329"/>
                </a:lnTo>
                <a:lnTo>
                  <a:pt x="72" y="338"/>
                </a:lnTo>
                <a:lnTo>
                  <a:pt x="66" y="346"/>
                </a:lnTo>
                <a:lnTo>
                  <a:pt x="62" y="355"/>
                </a:lnTo>
                <a:lnTo>
                  <a:pt x="56" y="360"/>
                </a:lnTo>
                <a:lnTo>
                  <a:pt x="52" y="363"/>
                </a:lnTo>
                <a:lnTo>
                  <a:pt x="47" y="365"/>
                </a:lnTo>
                <a:lnTo>
                  <a:pt x="43" y="366"/>
                </a:lnTo>
                <a:lnTo>
                  <a:pt x="39" y="365"/>
                </a:lnTo>
                <a:lnTo>
                  <a:pt x="35" y="363"/>
                </a:lnTo>
                <a:lnTo>
                  <a:pt x="31" y="360"/>
                </a:lnTo>
                <a:lnTo>
                  <a:pt x="29" y="355"/>
                </a:lnTo>
                <a:lnTo>
                  <a:pt x="27" y="346"/>
                </a:lnTo>
                <a:lnTo>
                  <a:pt x="27" y="336"/>
                </a:lnTo>
                <a:lnTo>
                  <a:pt x="25" y="324"/>
                </a:lnTo>
                <a:lnTo>
                  <a:pt x="23" y="312"/>
                </a:lnTo>
                <a:lnTo>
                  <a:pt x="23" y="299"/>
                </a:lnTo>
                <a:lnTo>
                  <a:pt x="23" y="283"/>
                </a:lnTo>
                <a:lnTo>
                  <a:pt x="23" y="266"/>
                </a:lnTo>
                <a:lnTo>
                  <a:pt x="25" y="248"/>
                </a:lnTo>
                <a:lnTo>
                  <a:pt x="27" y="231"/>
                </a:lnTo>
                <a:lnTo>
                  <a:pt x="27" y="214"/>
                </a:lnTo>
                <a:lnTo>
                  <a:pt x="29" y="198"/>
                </a:lnTo>
                <a:lnTo>
                  <a:pt x="29" y="181"/>
                </a:lnTo>
                <a:lnTo>
                  <a:pt x="29" y="168"/>
                </a:lnTo>
                <a:lnTo>
                  <a:pt x="29" y="153"/>
                </a:lnTo>
                <a:lnTo>
                  <a:pt x="29" y="139"/>
                </a:lnTo>
                <a:lnTo>
                  <a:pt x="29" y="125"/>
                </a:lnTo>
                <a:lnTo>
                  <a:pt x="27" y="112"/>
                </a:lnTo>
                <a:lnTo>
                  <a:pt x="25" y="100"/>
                </a:lnTo>
                <a:lnTo>
                  <a:pt x="23" y="88"/>
                </a:lnTo>
                <a:lnTo>
                  <a:pt x="21" y="78"/>
                </a:lnTo>
                <a:lnTo>
                  <a:pt x="19" y="69"/>
                </a:lnTo>
                <a:lnTo>
                  <a:pt x="17" y="59"/>
                </a:lnTo>
                <a:lnTo>
                  <a:pt x="13" y="51"/>
                </a:lnTo>
                <a:lnTo>
                  <a:pt x="11" y="44"/>
                </a:lnTo>
                <a:lnTo>
                  <a:pt x="6" y="35"/>
                </a:lnTo>
                <a:lnTo>
                  <a:pt x="4" y="29"/>
                </a:lnTo>
                <a:lnTo>
                  <a:pt x="2" y="24"/>
                </a:lnTo>
                <a:lnTo>
                  <a:pt x="0" y="17"/>
                </a:lnTo>
                <a:lnTo>
                  <a:pt x="0" y="12"/>
                </a:lnTo>
                <a:lnTo>
                  <a:pt x="0" y="8"/>
                </a:lnTo>
                <a:lnTo>
                  <a:pt x="0" y="5"/>
                </a:lnTo>
                <a:lnTo>
                  <a:pt x="2" y="3"/>
                </a:lnTo>
                <a:lnTo>
                  <a:pt x="4" y="1"/>
                </a:lnTo>
                <a:lnTo>
                  <a:pt x="6" y="0"/>
                </a:lnTo>
                <a:lnTo>
                  <a:pt x="9" y="0"/>
                </a:lnTo>
                <a:lnTo>
                  <a:pt x="13" y="1"/>
                </a:lnTo>
                <a:lnTo>
                  <a:pt x="17" y="3"/>
                </a:lnTo>
                <a:lnTo>
                  <a:pt x="23" y="3"/>
                </a:lnTo>
                <a:lnTo>
                  <a:pt x="31" y="5"/>
                </a:lnTo>
                <a:lnTo>
                  <a:pt x="39" y="8"/>
                </a:lnTo>
                <a:lnTo>
                  <a:pt x="47" y="10"/>
                </a:lnTo>
                <a:lnTo>
                  <a:pt x="52" y="13"/>
                </a:lnTo>
                <a:lnTo>
                  <a:pt x="60" y="17"/>
                </a:lnTo>
                <a:lnTo>
                  <a:pt x="66" y="22"/>
                </a:lnTo>
                <a:lnTo>
                  <a:pt x="74" y="27"/>
                </a:lnTo>
                <a:lnTo>
                  <a:pt x="80" y="32"/>
                </a:lnTo>
                <a:lnTo>
                  <a:pt x="96" y="44"/>
                </a:lnTo>
                <a:lnTo>
                  <a:pt x="99" y="51"/>
                </a:lnTo>
                <a:lnTo>
                  <a:pt x="103" y="57"/>
                </a:lnTo>
                <a:lnTo>
                  <a:pt x="107" y="64"/>
                </a:lnTo>
                <a:lnTo>
                  <a:pt x="111" y="69"/>
                </a:lnTo>
                <a:lnTo>
                  <a:pt x="113" y="76"/>
                </a:lnTo>
                <a:lnTo>
                  <a:pt x="113" y="81"/>
                </a:lnTo>
                <a:lnTo>
                  <a:pt x="115" y="85"/>
                </a:lnTo>
                <a:lnTo>
                  <a:pt x="113" y="90"/>
                </a:lnTo>
                <a:lnTo>
                  <a:pt x="111" y="95"/>
                </a:lnTo>
                <a:lnTo>
                  <a:pt x="111" y="100"/>
                </a:lnTo>
                <a:lnTo>
                  <a:pt x="109" y="110"/>
                </a:lnTo>
                <a:lnTo>
                  <a:pt x="107" y="119"/>
                </a:lnTo>
                <a:lnTo>
                  <a:pt x="105" y="124"/>
                </a:lnTo>
                <a:lnTo>
                  <a:pt x="103" y="130"/>
                </a:lnTo>
                <a:lnTo>
                  <a:pt x="101" y="141"/>
                </a:lnTo>
                <a:lnTo>
                  <a:pt x="99" y="147"/>
                </a:lnTo>
                <a:lnTo>
                  <a:pt x="97" y="154"/>
                </a:lnTo>
                <a:lnTo>
                  <a:pt x="96" y="161"/>
                </a:lnTo>
                <a:lnTo>
                  <a:pt x="96" y="168"/>
                </a:lnTo>
                <a:lnTo>
                  <a:pt x="96" y="176"/>
                </a:lnTo>
                <a:lnTo>
                  <a:pt x="96" y="186"/>
                </a:lnTo>
                <a:lnTo>
                  <a:pt x="96" y="186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Freeform 87"/>
          <p:cNvSpPr/>
          <p:nvPr/>
        </p:nvSpPr>
        <p:spPr bwMode="auto">
          <a:xfrm>
            <a:off x="2019255" y="1817946"/>
            <a:ext cx="216012" cy="1534647"/>
          </a:xfrm>
          <a:custGeom>
            <a:avLst/>
            <a:gdLst>
              <a:gd name="T0" fmla="*/ 115 w 133"/>
              <a:gd name="T1" fmla="*/ 167 h 951"/>
              <a:gd name="T2" fmla="*/ 113 w 133"/>
              <a:gd name="T3" fmla="*/ 179 h 951"/>
              <a:gd name="T4" fmla="*/ 113 w 133"/>
              <a:gd name="T5" fmla="*/ 192 h 951"/>
              <a:gd name="T6" fmla="*/ 113 w 133"/>
              <a:gd name="T7" fmla="*/ 209 h 951"/>
              <a:gd name="T8" fmla="*/ 113 w 133"/>
              <a:gd name="T9" fmla="*/ 228 h 951"/>
              <a:gd name="T10" fmla="*/ 113 w 133"/>
              <a:gd name="T11" fmla="*/ 248 h 951"/>
              <a:gd name="T12" fmla="*/ 111 w 133"/>
              <a:gd name="T13" fmla="*/ 270 h 951"/>
              <a:gd name="T14" fmla="*/ 111 w 133"/>
              <a:gd name="T15" fmla="*/ 296 h 951"/>
              <a:gd name="T16" fmla="*/ 108 w 133"/>
              <a:gd name="T17" fmla="*/ 362 h 951"/>
              <a:gd name="T18" fmla="*/ 104 w 133"/>
              <a:gd name="T19" fmla="*/ 467 h 951"/>
              <a:gd name="T20" fmla="*/ 100 w 133"/>
              <a:gd name="T21" fmla="*/ 518 h 951"/>
              <a:gd name="T22" fmla="*/ 100 w 133"/>
              <a:gd name="T23" fmla="*/ 547 h 951"/>
              <a:gd name="T24" fmla="*/ 98 w 133"/>
              <a:gd name="T25" fmla="*/ 584 h 951"/>
              <a:gd name="T26" fmla="*/ 96 w 133"/>
              <a:gd name="T27" fmla="*/ 628 h 951"/>
              <a:gd name="T28" fmla="*/ 94 w 133"/>
              <a:gd name="T29" fmla="*/ 678 h 951"/>
              <a:gd name="T30" fmla="*/ 92 w 133"/>
              <a:gd name="T31" fmla="*/ 735 h 951"/>
              <a:gd name="T32" fmla="*/ 90 w 133"/>
              <a:gd name="T33" fmla="*/ 798 h 951"/>
              <a:gd name="T34" fmla="*/ 88 w 133"/>
              <a:gd name="T35" fmla="*/ 868 h 951"/>
              <a:gd name="T36" fmla="*/ 86 w 133"/>
              <a:gd name="T37" fmla="*/ 946 h 951"/>
              <a:gd name="T38" fmla="*/ 21 w 133"/>
              <a:gd name="T39" fmla="*/ 951 h 951"/>
              <a:gd name="T40" fmla="*/ 23 w 133"/>
              <a:gd name="T41" fmla="*/ 856 h 951"/>
              <a:gd name="T42" fmla="*/ 25 w 133"/>
              <a:gd name="T43" fmla="*/ 768 h 951"/>
              <a:gd name="T44" fmla="*/ 27 w 133"/>
              <a:gd name="T45" fmla="*/ 686 h 951"/>
              <a:gd name="T46" fmla="*/ 29 w 133"/>
              <a:gd name="T47" fmla="*/ 608 h 951"/>
              <a:gd name="T48" fmla="*/ 31 w 133"/>
              <a:gd name="T49" fmla="*/ 537 h 951"/>
              <a:gd name="T50" fmla="*/ 33 w 133"/>
              <a:gd name="T51" fmla="*/ 471 h 951"/>
              <a:gd name="T52" fmla="*/ 35 w 133"/>
              <a:gd name="T53" fmla="*/ 409 h 951"/>
              <a:gd name="T54" fmla="*/ 35 w 133"/>
              <a:gd name="T55" fmla="*/ 355 h 951"/>
              <a:gd name="T56" fmla="*/ 35 w 133"/>
              <a:gd name="T57" fmla="*/ 306 h 951"/>
              <a:gd name="T58" fmla="*/ 37 w 133"/>
              <a:gd name="T59" fmla="*/ 262 h 951"/>
              <a:gd name="T60" fmla="*/ 37 w 133"/>
              <a:gd name="T61" fmla="*/ 223 h 951"/>
              <a:gd name="T62" fmla="*/ 37 w 133"/>
              <a:gd name="T63" fmla="*/ 190 h 951"/>
              <a:gd name="T64" fmla="*/ 37 w 133"/>
              <a:gd name="T65" fmla="*/ 163 h 951"/>
              <a:gd name="T66" fmla="*/ 37 w 133"/>
              <a:gd name="T67" fmla="*/ 141 h 951"/>
              <a:gd name="T68" fmla="*/ 37 w 133"/>
              <a:gd name="T69" fmla="*/ 126 h 951"/>
              <a:gd name="T70" fmla="*/ 35 w 133"/>
              <a:gd name="T71" fmla="*/ 116 h 951"/>
              <a:gd name="T72" fmla="*/ 31 w 133"/>
              <a:gd name="T73" fmla="*/ 90 h 951"/>
              <a:gd name="T74" fmla="*/ 27 w 133"/>
              <a:gd name="T75" fmla="*/ 70 h 951"/>
              <a:gd name="T76" fmla="*/ 21 w 133"/>
              <a:gd name="T77" fmla="*/ 51 h 951"/>
              <a:gd name="T78" fmla="*/ 12 w 133"/>
              <a:gd name="T79" fmla="*/ 39 h 951"/>
              <a:gd name="T80" fmla="*/ 4 w 133"/>
              <a:gd name="T81" fmla="*/ 31 h 951"/>
              <a:gd name="T82" fmla="*/ 0 w 133"/>
              <a:gd name="T83" fmla="*/ 22 h 951"/>
              <a:gd name="T84" fmla="*/ 0 w 133"/>
              <a:gd name="T85" fmla="*/ 16 h 951"/>
              <a:gd name="T86" fmla="*/ 4 w 133"/>
              <a:gd name="T87" fmla="*/ 7 h 951"/>
              <a:gd name="T88" fmla="*/ 8 w 133"/>
              <a:gd name="T89" fmla="*/ 4 h 951"/>
              <a:gd name="T90" fmla="*/ 18 w 133"/>
              <a:gd name="T91" fmla="*/ 2 h 951"/>
              <a:gd name="T92" fmla="*/ 29 w 133"/>
              <a:gd name="T93" fmla="*/ 0 h 951"/>
              <a:gd name="T94" fmla="*/ 45 w 133"/>
              <a:gd name="T95" fmla="*/ 4 h 951"/>
              <a:gd name="T96" fmla="*/ 63 w 133"/>
              <a:gd name="T97" fmla="*/ 7 h 951"/>
              <a:gd name="T98" fmla="*/ 78 w 133"/>
              <a:gd name="T99" fmla="*/ 14 h 951"/>
              <a:gd name="T100" fmla="*/ 96 w 133"/>
              <a:gd name="T101" fmla="*/ 22 h 951"/>
              <a:gd name="T102" fmla="*/ 110 w 133"/>
              <a:gd name="T103" fmla="*/ 34 h 951"/>
              <a:gd name="T104" fmla="*/ 119 w 133"/>
              <a:gd name="T105" fmla="*/ 44 h 951"/>
              <a:gd name="T106" fmla="*/ 127 w 133"/>
              <a:gd name="T107" fmla="*/ 53 h 951"/>
              <a:gd name="T108" fmla="*/ 131 w 133"/>
              <a:gd name="T109" fmla="*/ 61 h 951"/>
              <a:gd name="T110" fmla="*/ 133 w 133"/>
              <a:gd name="T111" fmla="*/ 70 h 951"/>
              <a:gd name="T112" fmla="*/ 133 w 133"/>
              <a:gd name="T113" fmla="*/ 83 h 951"/>
              <a:gd name="T114" fmla="*/ 129 w 133"/>
              <a:gd name="T115" fmla="*/ 99 h 951"/>
              <a:gd name="T116" fmla="*/ 125 w 133"/>
              <a:gd name="T117" fmla="*/ 112 h 951"/>
              <a:gd name="T118" fmla="*/ 121 w 133"/>
              <a:gd name="T119" fmla="*/ 126 h 951"/>
              <a:gd name="T120" fmla="*/ 117 w 133"/>
              <a:gd name="T121" fmla="*/ 143 h 951"/>
              <a:gd name="T122" fmla="*/ 115 w 133"/>
              <a:gd name="T123" fmla="*/ 162 h 9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3" h="951">
                <a:moveTo>
                  <a:pt x="115" y="162"/>
                </a:moveTo>
                <a:lnTo>
                  <a:pt x="115" y="167"/>
                </a:lnTo>
                <a:lnTo>
                  <a:pt x="115" y="172"/>
                </a:lnTo>
                <a:lnTo>
                  <a:pt x="113" y="179"/>
                </a:lnTo>
                <a:lnTo>
                  <a:pt x="113" y="185"/>
                </a:lnTo>
                <a:lnTo>
                  <a:pt x="113" y="192"/>
                </a:lnTo>
                <a:lnTo>
                  <a:pt x="113" y="201"/>
                </a:lnTo>
                <a:lnTo>
                  <a:pt x="113" y="209"/>
                </a:lnTo>
                <a:lnTo>
                  <a:pt x="113" y="218"/>
                </a:lnTo>
                <a:lnTo>
                  <a:pt x="113" y="228"/>
                </a:lnTo>
                <a:lnTo>
                  <a:pt x="113" y="236"/>
                </a:lnTo>
                <a:lnTo>
                  <a:pt x="113" y="248"/>
                </a:lnTo>
                <a:lnTo>
                  <a:pt x="111" y="258"/>
                </a:lnTo>
                <a:lnTo>
                  <a:pt x="111" y="270"/>
                </a:lnTo>
                <a:lnTo>
                  <a:pt x="111" y="282"/>
                </a:lnTo>
                <a:lnTo>
                  <a:pt x="111" y="296"/>
                </a:lnTo>
                <a:lnTo>
                  <a:pt x="110" y="309"/>
                </a:lnTo>
                <a:lnTo>
                  <a:pt x="108" y="362"/>
                </a:lnTo>
                <a:lnTo>
                  <a:pt x="106" y="415"/>
                </a:lnTo>
                <a:lnTo>
                  <a:pt x="104" y="467"/>
                </a:lnTo>
                <a:lnTo>
                  <a:pt x="102" y="493"/>
                </a:lnTo>
                <a:lnTo>
                  <a:pt x="100" y="518"/>
                </a:lnTo>
                <a:lnTo>
                  <a:pt x="100" y="532"/>
                </a:lnTo>
                <a:lnTo>
                  <a:pt x="100" y="547"/>
                </a:lnTo>
                <a:lnTo>
                  <a:pt x="98" y="566"/>
                </a:lnTo>
                <a:lnTo>
                  <a:pt x="98" y="584"/>
                </a:lnTo>
                <a:lnTo>
                  <a:pt x="96" y="605"/>
                </a:lnTo>
                <a:lnTo>
                  <a:pt x="96" y="628"/>
                </a:lnTo>
                <a:lnTo>
                  <a:pt x="94" y="652"/>
                </a:lnTo>
                <a:lnTo>
                  <a:pt x="94" y="678"/>
                </a:lnTo>
                <a:lnTo>
                  <a:pt x="92" y="705"/>
                </a:lnTo>
                <a:lnTo>
                  <a:pt x="92" y="735"/>
                </a:lnTo>
                <a:lnTo>
                  <a:pt x="90" y="766"/>
                </a:lnTo>
                <a:lnTo>
                  <a:pt x="90" y="798"/>
                </a:lnTo>
                <a:lnTo>
                  <a:pt x="90" y="832"/>
                </a:lnTo>
                <a:lnTo>
                  <a:pt x="88" y="868"/>
                </a:lnTo>
                <a:lnTo>
                  <a:pt x="88" y="907"/>
                </a:lnTo>
                <a:lnTo>
                  <a:pt x="86" y="946"/>
                </a:lnTo>
                <a:lnTo>
                  <a:pt x="55" y="948"/>
                </a:lnTo>
                <a:lnTo>
                  <a:pt x="21" y="951"/>
                </a:lnTo>
                <a:lnTo>
                  <a:pt x="23" y="904"/>
                </a:lnTo>
                <a:lnTo>
                  <a:pt x="23" y="856"/>
                </a:lnTo>
                <a:lnTo>
                  <a:pt x="25" y="812"/>
                </a:lnTo>
                <a:lnTo>
                  <a:pt x="25" y="768"/>
                </a:lnTo>
                <a:lnTo>
                  <a:pt x="27" y="727"/>
                </a:lnTo>
                <a:lnTo>
                  <a:pt x="27" y="686"/>
                </a:lnTo>
                <a:lnTo>
                  <a:pt x="29" y="647"/>
                </a:lnTo>
                <a:lnTo>
                  <a:pt x="29" y="608"/>
                </a:lnTo>
                <a:lnTo>
                  <a:pt x="31" y="572"/>
                </a:lnTo>
                <a:lnTo>
                  <a:pt x="31" y="537"/>
                </a:lnTo>
                <a:lnTo>
                  <a:pt x="33" y="503"/>
                </a:lnTo>
                <a:lnTo>
                  <a:pt x="33" y="471"/>
                </a:lnTo>
                <a:lnTo>
                  <a:pt x="33" y="440"/>
                </a:lnTo>
                <a:lnTo>
                  <a:pt x="35" y="409"/>
                </a:lnTo>
                <a:lnTo>
                  <a:pt x="35" y="382"/>
                </a:lnTo>
                <a:lnTo>
                  <a:pt x="35" y="355"/>
                </a:lnTo>
                <a:lnTo>
                  <a:pt x="35" y="330"/>
                </a:lnTo>
                <a:lnTo>
                  <a:pt x="35" y="306"/>
                </a:lnTo>
                <a:lnTo>
                  <a:pt x="37" y="282"/>
                </a:lnTo>
                <a:lnTo>
                  <a:pt x="37" y="262"/>
                </a:lnTo>
                <a:lnTo>
                  <a:pt x="37" y="241"/>
                </a:lnTo>
                <a:lnTo>
                  <a:pt x="37" y="223"/>
                </a:lnTo>
                <a:lnTo>
                  <a:pt x="37" y="206"/>
                </a:lnTo>
                <a:lnTo>
                  <a:pt x="37" y="190"/>
                </a:lnTo>
                <a:lnTo>
                  <a:pt x="37" y="175"/>
                </a:lnTo>
                <a:lnTo>
                  <a:pt x="37" y="163"/>
                </a:lnTo>
                <a:lnTo>
                  <a:pt x="37" y="151"/>
                </a:lnTo>
                <a:lnTo>
                  <a:pt x="37" y="141"/>
                </a:lnTo>
                <a:lnTo>
                  <a:pt x="37" y="133"/>
                </a:lnTo>
                <a:lnTo>
                  <a:pt x="37" y="126"/>
                </a:lnTo>
                <a:lnTo>
                  <a:pt x="35" y="119"/>
                </a:lnTo>
                <a:lnTo>
                  <a:pt x="35" y="116"/>
                </a:lnTo>
                <a:lnTo>
                  <a:pt x="33" y="102"/>
                </a:lnTo>
                <a:lnTo>
                  <a:pt x="31" y="90"/>
                </a:lnTo>
                <a:lnTo>
                  <a:pt x="29" y="78"/>
                </a:lnTo>
                <a:lnTo>
                  <a:pt x="27" y="70"/>
                </a:lnTo>
                <a:lnTo>
                  <a:pt x="23" y="60"/>
                </a:lnTo>
                <a:lnTo>
                  <a:pt x="21" y="51"/>
                </a:lnTo>
                <a:lnTo>
                  <a:pt x="18" y="44"/>
                </a:lnTo>
                <a:lnTo>
                  <a:pt x="12" y="39"/>
                </a:lnTo>
                <a:lnTo>
                  <a:pt x="8" y="34"/>
                </a:lnTo>
                <a:lnTo>
                  <a:pt x="4" y="31"/>
                </a:lnTo>
                <a:lnTo>
                  <a:pt x="2" y="27"/>
                </a:lnTo>
                <a:lnTo>
                  <a:pt x="0" y="22"/>
                </a:lnTo>
                <a:lnTo>
                  <a:pt x="0" y="19"/>
                </a:lnTo>
                <a:lnTo>
                  <a:pt x="0" y="16"/>
                </a:lnTo>
                <a:lnTo>
                  <a:pt x="2" y="12"/>
                </a:lnTo>
                <a:lnTo>
                  <a:pt x="4" y="7"/>
                </a:lnTo>
                <a:lnTo>
                  <a:pt x="6" y="5"/>
                </a:lnTo>
                <a:lnTo>
                  <a:pt x="8" y="4"/>
                </a:lnTo>
                <a:lnTo>
                  <a:pt x="12" y="2"/>
                </a:lnTo>
                <a:lnTo>
                  <a:pt x="18" y="2"/>
                </a:lnTo>
                <a:lnTo>
                  <a:pt x="23" y="0"/>
                </a:lnTo>
                <a:lnTo>
                  <a:pt x="29" y="0"/>
                </a:lnTo>
                <a:lnTo>
                  <a:pt x="37" y="2"/>
                </a:lnTo>
                <a:lnTo>
                  <a:pt x="45" y="4"/>
                </a:lnTo>
                <a:lnTo>
                  <a:pt x="53" y="5"/>
                </a:lnTo>
                <a:lnTo>
                  <a:pt x="63" y="7"/>
                </a:lnTo>
                <a:lnTo>
                  <a:pt x="70" y="10"/>
                </a:lnTo>
                <a:lnTo>
                  <a:pt x="78" y="14"/>
                </a:lnTo>
                <a:lnTo>
                  <a:pt x="88" y="19"/>
                </a:lnTo>
                <a:lnTo>
                  <a:pt x="96" y="22"/>
                </a:lnTo>
                <a:lnTo>
                  <a:pt x="104" y="27"/>
                </a:lnTo>
                <a:lnTo>
                  <a:pt x="110" y="34"/>
                </a:lnTo>
                <a:lnTo>
                  <a:pt x="115" y="39"/>
                </a:lnTo>
                <a:lnTo>
                  <a:pt x="119" y="44"/>
                </a:lnTo>
                <a:lnTo>
                  <a:pt x="123" y="49"/>
                </a:lnTo>
                <a:lnTo>
                  <a:pt x="127" y="53"/>
                </a:lnTo>
                <a:lnTo>
                  <a:pt x="129" y="58"/>
                </a:lnTo>
                <a:lnTo>
                  <a:pt x="131" y="61"/>
                </a:lnTo>
                <a:lnTo>
                  <a:pt x="133" y="65"/>
                </a:lnTo>
                <a:lnTo>
                  <a:pt x="133" y="70"/>
                </a:lnTo>
                <a:lnTo>
                  <a:pt x="133" y="77"/>
                </a:lnTo>
                <a:lnTo>
                  <a:pt x="133" y="83"/>
                </a:lnTo>
                <a:lnTo>
                  <a:pt x="131" y="92"/>
                </a:lnTo>
                <a:lnTo>
                  <a:pt x="129" y="99"/>
                </a:lnTo>
                <a:lnTo>
                  <a:pt x="127" y="106"/>
                </a:lnTo>
                <a:lnTo>
                  <a:pt x="125" y="112"/>
                </a:lnTo>
                <a:lnTo>
                  <a:pt x="123" y="119"/>
                </a:lnTo>
                <a:lnTo>
                  <a:pt x="121" y="126"/>
                </a:lnTo>
                <a:lnTo>
                  <a:pt x="119" y="134"/>
                </a:lnTo>
                <a:lnTo>
                  <a:pt x="117" y="143"/>
                </a:lnTo>
                <a:lnTo>
                  <a:pt x="115" y="151"/>
                </a:lnTo>
                <a:lnTo>
                  <a:pt x="115" y="162"/>
                </a:lnTo>
                <a:lnTo>
                  <a:pt x="115" y="162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490024" y="4142781"/>
            <a:ext cx="3815172" cy="773522"/>
            <a:chOff x="3318730" y="4017341"/>
            <a:chExt cx="2234601" cy="453063"/>
          </a:xfrm>
        </p:grpSpPr>
        <p:grpSp>
          <p:nvGrpSpPr>
            <p:cNvPr id="58" name="组合 57"/>
            <p:cNvGrpSpPr/>
            <p:nvPr/>
          </p:nvGrpSpPr>
          <p:grpSpPr>
            <a:xfrm>
              <a:off x="5102524" y="4017341"/>
              <a:ext cx="450807" cy="453063"/>
              <a:chOff x="2481466" y="3846879"/>
              <a:chExt cx="450807" cy="453063"/>
            </a:xfrm>
          </p:grpSpPr>
          <p:pic>
            <p:nvPicPr>
              <p:cNvPr id="81" name="图片 80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81466" y="3846879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82" name="组合 81"/>
              <p:cNvGrpSpPr/>
              <p:nvPr/>
            </p:nvGrpSpPr>
            <p:grpSpPr>
              <a:xfrm>
                <a:off x="2582010" y="3909842"/>
                <a:ext cx="249718" cy="327137"/>
                <a:chOff x="4575175" y="2597150"/>
                <a:chExt cx="606425" cy="873125"/>
              </a:xfrm>
              <a:solidFill>
                <a:srgbClr val="FF0000"/>
              </a:solidFill>
            </p:grpSpPr>
            <p:sp>
              <p:nvSpPr>
                <p:cNvPr id="83" name="Freeform 83"/>
                <p:cNvSpPr/>
                <p:nvPr/>
              </p:nvSpPr>
              <p:spPr bwMode="auto">
                <a:xfrm>
                  <a:off x="4578350" y="2843213"/>
                  <a:ext cx="549275" cy="277812"/>
                </a:xfrm>
                <a:custGeom>
                  <a:avLst/>
                  <a:gdLst>
                    <a:gd name="T0" fmla="*/ 379 w 693"/>
                    <a:gd name="T1" fmla="*/ 200 h 350"/>
                    <a:gd name="T2" fmla="*/ 403 w 693"/>
                    <a:gd name="T3" fmla="*/ 199 h 350"/>
                    <a:gd name="T4" fmla="*/ 436 w 693"/>
                    <a:gd name="T5" fmla="*/ 192 h 350"/>
                    <a:gd name="T6" fmla="*/ 483 w 693"/>
                    <a:gd name="T7" fmla="*/ 183 h 350"/>
                    <a:gd name="T8" fmla="*/ 577 w 693"/>
                    <a:gd name="T9" fmla="*/ 168 h 350"/>
                    <a:gd name="T10" fmla="*/ 671 w 693"/>
                    <a:gd name="T11" fmla="*/ 161 h 350"/>
                    <a:gd name="T12" fmla="*/ 657 w 693"/>
                    <a:gd name="T13" fmla="*/ 212 h 350"/>
                    <a:gd name="T14" fmla="*/ 601 w 693"/>
                    <a:gd name="T15" fmla="*/ 216 h 350"/>
                    <a:gd name="T16" fmla="*/ 526 w 693"/>
                    <a:gd name="T17" fmla="*/ 224 h 350"/>
                    <a:gd name="T18" fmla="*/ 436 w 693"/>
                    <a:gd name="T19" fmla="*/ 239 h 350"/>
                    <a:gd name="T20" fmla="*/ 331 w 693"/>
                    <a:gd name="T21" fmla="*/ 258 h 350"/>
                    <a:gd name="T22" fmla="*/ 237 w 693"/>
                    <a:gd name="T23" fmla="*/ 280 h 350"/>
                    <a:gd name="T24" fmla="*/ 168 w 693"/>
                    <a:gd name="T25" fmla="*/ 299 h 350"/>
                    <a:gd name="T26" fmla="*/ 125 w 693"/>
                    <a:gd name="T27" fmla="*/ 314 h 350"/>
                    <a:gd name="T28" fmla="*/ 100 w 693"/>
                    <a:gd name="T29" fmla="*/ 329 h 350"/>
                    <a:gd name="T30" fmla="*/ 72 w 693"/>
                    <a:gd name="T31" fmla="*/ 345 h 350"/>
                    <a:gd name="T32" fmla="*/ 57 w 693"/>
                    <a:gd name="T33" fmla="*/ 350 h 350"/>
                    <a:gd name="T34" fmla="*/ 39 w 693"/>
                    <a:gd name="T35" fmla="*/ 341 h 350"/>
                    <a:gd name="T36" fmla="*/ 17 w 693"/>
                    <a:gd name="T37" fmla="*/ 317 h 350"/>
                    <a:gd name="T38" fmla="*/ 4 w 693"/>
                    <a:gd name="T39" fmla="*/ 295 h 350"/>
                    <a:gd name="T40" fmla="*/ 0 w 693"/>
                    <a:gd name="T41" fmla="*/ 278 h 350"/>
                    <a:gd name="T42" fmla="*/ 10 w 693"/>
                    <a:gd name="T43" fmla="*/ 263 h 350"/>
                    <a:gd name="T44" fmla="*/ 29 w 693"/>
                    <a:gd name="T45" fmla="*/ 241 h 350"/>
                    <a:gd name="T46" fmla="*/ 49 w 693"/>
                    <a:gd name="T47" fmla="*/ 207 h 350"/>
                    <a:gd name="T48" fmla="*/ 62 w 693"/>
                    <a:gd name="T49" fmla="*/ 158 h 350"/>
                    <a:gd name="T50" fmla="*/ 68 w 693"/>
                    <a:gd name="T51" fmla="*/ 114 h 350"/>
                    <a:gd name="T52" fmla="*/ 66 w 693"/>
                    <a:gd name="T53" fmla="*/ 78 h 350"/>
                    <a:gd name="T54" fmla="*/ 51 w 693"/>
                    <a:gd name="T55" fmla="*/ 49 h 350"/>
                    <a:gd name="T56" fmla="*/ 43 w 693"/>
                    <a:gd name="T57" fmla="*/ 32 h 350"/>
                    <a:gd name="T58" fmla="*/ 47 w 693"/>
                    <a:gd name="T59" fmla="*/ 14 h 350"/>
                    <a:gd name="T60" fmla="*/ 57 w 693"/>
                    <a:gd name="T61" fmla="*/ 2 h 350"/>
                    <a:gd name="T62" fmla="*/ 74 w 693"/>
                    <a:gd name="T63" fmla="*/ 3 h 350"/>
                    <a:gd name="T64" fmla="*/ 96 w 693"/>
                    <a:gd name="T65" fmla="*/ 14 h 350"/>
                    <a:gd name="T66" fmla="*/ 115 w 693"/>
                    <a:gd name="T67" fmla="*/ 34 h 350"/>
                    <a:gd name="T68" fmla="*/ 131 w 693"/>
                    <a:gd name="T69" fmla="*/ 53 h 350"/>
                    <a:gd name="T70" fmla="*/ 139 w 693"/>
                    <a:gd name="T71" fmla="*/ 73 h 350"/>
                    <a:gd name="T72" fmla="*/ 137 w 693"/>
                    <a:gd name="T73" fmla="*/ 88 h 350"/>
                    <a:gd name="T74" fmla="*/ 129 w 693"/>
                    <a:gd name="T75" fmla="*/ 124 h 350"/>
                    <a:gd name="T76" fmla="*/ 115 w 693"/>
                    <a:gd name="T77" fmla="*/ 171 h 350"/>
                    <a:gd name="T78" fmla="*/ 111 w 693"/>
                    <a:gd name="T79" fmla="*/ 199 h 350"/>
                    <a:gd name="T80" fmla="*/ 109 w 693"/>
                    <a:gd name="T81" fmla="*/ 217 h 350"/>
                    <a:gd name="T82" fmla="*/ 109 w 693"/>
                    <a:gd name="T83" fmla="*/ 229 h 350"/>
                    <a:gd name="T84" fmla="*/ 115 w 693"/>
                    <a:gd name="T85" fmla="*/ 234 h 350"/>
                    <a:gd name="T86" fmla="*/ 133 w 693"/>
                    <a:gd name="T87" fmla="*/ 234 h 350"/>
                    <a:gd name="T88" fmla="*/ 166 w 693"/>
                    <a:gd name="T89" fmla="*/ 233 h 350"/>
                    <a:gd name="T90" fmla="*/ 213 w 693"/>
                    <a:gd name="T91" fmla="*/ 227 h 350"/>
                    <a:gd name="T92" fmla="*/ 270 w 693"/>
                    <a:gd name="T93" fmla="*/ 216 h 350"/>
                    <a:gd name="T94" fmla="*/ 315 w 693"/>
                    <a:gd name="T95" fmla="*/ 209 h 350"/>
                    <a:gd name="T96" fmla="*/ 348 w 693"/>
                    <a:gd name="T97" fmla="*/ 204 h 350"/>
                    <a:gd name="T98" fmla="*/ 366 w 693"/>
                    <a:gd name="T99" fmla="*/ 202 h 3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693" h="350">
                      <a:moveTo>
                        <a:pt x="372" y="202"/>
                      </a:moveTo>
                      <a:lnTo>
                        <a:pt x="374" y="200"/>
                      </a:lnTo>
                      <a:lnTo>
                        <a:pt x="378" y="200"/>
                      </a:lnTo>
                      <a:lnTo>
                        <a:pt x="379" y="200"/>
                      </a:lnTo>
                      <a:lnTo>
                        <a:pt x="385" y="200"/>
                      </a:lnTo>
                      <a:lnTo>
                        <a:pt x="389" y="200"/>
                      </a:lnTo>
                      <a:lnTo>
                        <a:pt x="395" y="199"/>
                      </a:lnTo>
                      <a:lnTo>
                        <a:pt x="403" y="199"/>
                      </a:lnTo>
                      <a:lnTo>
                        <a:pt x="411" y="197"/>
                      </a:lnTo>
                      <a:lnTo>
                        <a:pt x="419" y="195"/>
                      </a:lnTo>
                      <a:lnTo>
                        <a:pt x="426" y="194"/>
                      </a:lnTo>
                      <a:lnTo>
                        <a:pt x="436" y="192"/>
                      </a:lnTo>
                      <a:lnTo>
                        <a:pt x="448" y="190"/>
                      </a:lnTo>
                      <a:lnTo>
                        <a:pt x="458" y="188"/>
                      </a:lnTo>
                      <a:lnTo>
                        <a:pt x="471" y="187"/>
                      </a:lnTo>
                      <a:lnTo>
                        <a:pt x="483" y="183"/>
                      </a:lnTo>
                      <a:lnTo>
                        <a:pt x="497" y="182"/>
                      </a:lnTo>
                      <a:lnTo>
                        <a:pt x="524" y="175"/>
                      </a:lnTo>
                      <a:lnTo>
                        <a:pt x="552" y="171"/>
                      </a:lnTo>
                      <a:lnTo>
                        <a:pt x="577" y="168"/>
                      </a:lnTo>
                      <a:lnTo>
                        <a:pt x="601" y="165"/>
                      </a:lnTo>
                      <a:lnTo>
                        <a:pt x="626" y="163"/>
                      </a:lnTo>
                      <a:lnTo>
                        <a:pt x="650" y="161"/>
                      </a:lnTo>
                      <a:lnTo>
                        <a:pt x="671" y="161"/>
                      </a:lnTo>
                      <a:lnTo>
                        <a:pt x="693" y="161"/>
                      </a:lnTo>
                      <a:lnTo>
                        <a:pt x="681" y="187"/>
                      </a:lnTo>
                      <a:lnTo>
                        <a:pt x="669" y="212"/>
                      </a:lnTo>
                      <a:lnTo>
                        <a:pt x="657" y="212"/>
                      </a:lnTo>
                      <a:lnTo>
                        <a:pt x="644" y="212"/>
                      </a:lnTo>
                      <a:lnTo>
                        <a:pt x="630" y="212"/>
                      </a:lnTo>
                      <a:lnTo>
                        <a:pt x="616" y="214"/>
                      </a:lnTo>
                      <a:lnTo>
                        <a:pt x="601" y="216"/>
                      </a:lnTo>
                      <a:lnTo>
                        <a:pt x="583" y="217"/>
                      </a:lnTo>
                      <a:lnTo>
                        <a:pt x="565" y="219"/>
                      </a:lnTo>
                      <a:lnTo>
                        <a:pt x="546" y="222"/>
                      </a:lnTo>
                      <a:lnTo>
                        <a:pt x="526" y="224"/>
                      </a:lnTo>
                      <a:lnTo>
                        <a:pt x="505" y="227"/>
                      </a:lnTo>
                      <a:lnTo>
                        <a:pt x="483" y="231"/>
                      </a:lnTo>
                      <a:lnTo>
                        <a:pt x="460" y="234"/>
                      </a:lnTo>
                      <a:lnTo>
                        <a:pt x="436" y="239"/>
                      </a:lnTo>
                      <a:lnTo>
                        <a:pt x="411" y="243"/>
                      </a:lnTo>
                      <a:lnTo>
                        <a:pt x="385" y="248"/>
                      </a:lnTo>
                      <a:lnTo>
                        <a:pt x="358" y="253"/>
                      </a:lnTo>
                      <a:lnTo>
                        <a:pt x="331" y="258"/>
                      </a:lnTo>
                      <a:lnTo>
                        <a:pt x="305" y="263"/>
                      </a:lnTo>
                      <a:lnTo>
                        <a:pt x="282" y="268"/>
                      </a:lnTo>
                      <a:lnTo>
                        <a:pt x="258" y="275"/>
                      </a:lnTo>
                      <a:lnTo>
                        <a:pt x="237" y="280"/>
                      </a:lnTo>
                      <a:lnTo>
                        <a:pt x="217" y="285"/>
                      </a:lnTo>
                      <a:lnTo>
                        <a:pt x="199" y="289"/>
                      </a:lnTo>
                      <a:lnTo>
                        <a:pt x="184" y="294"/>
                      </a:lnTo>
                      <a:lnTo>
                        <a:pt x="168" y="299"/>
                      </a:lnTo>
                      <a:lnTo>
                        <a:pt x="154" y="302"/>
                      </a:lnTo>
                      <a:lnTo>
                        <a:pt x="143" y="307"/>
                      </a:lnTo>
                      <a:lnTo>
                        <a:pt x="133" y="311"/>
                      </a:lnTo>
                      <a:lnTo>
                        <a:pt x="125" y="314"/>
                      </a:lnTo>
                      <a:lnTo>
                        <a:pt x="117" y="317"/>
                      </a:lnTo>
                      <a:lnTo>
                        <a:pt x="111" y="321"/>
                      </a:lnTo>
                      <a:lnTo>
                        <a:pt x="107" y="324"/>
                      </a:lnTo>
                      <a:lnTo>
                        <a:pt x="100" y="329"/>
                      </a:lnTo>
                      <a:lnTo>
                        <a:pt x="92" y="334"/>
                      </a:lnTo>
                      <a:lnTo>
                        <a:pt x="84" y="338"/>
                      </a:lnTo>
                      <a:lnTo>
                        <a:pt x="78" y="343"/>
                      </a:lnTo>
                      <a:lnTo>
                        <a:pt x="72" y="345"/>
                      </a:lnTo>
                      <a:lnTo>
                        <a:pt x="68" y="348"/>
                      </a:lnTo>
                      <a:lnTo>
                        <a:pt x="64" y="348"/>
                      </a:lnTo>
                      <a:lnTo>
                        <a:pt x="60" y="350"/>
                      </a:lnTo>
                      <a:lnTo>
                        <a:pt x="57" y="350"/>
                      </a:lnTo>
                      <a:lnTo>
                        <a:pt x="53" y="350"/>
                      </a:lnTo>
                      <a:lnTo>
                        <a:pt x="49" y="348"/>
                      </a:lnTo>
                      <a:lnTo>
                        <a:pt x="43" y="346"/>
                      </a:lnTo>
                      <a:lnTo>
                        <a:pt x="39" y="341"/>
                      </a:lnTo>
                      <a:lnTo>
                        <a:pt x="33" y="336"/>
                      </a:lnTo>
                      <a:lnTo>
                        <a:pt x="29" y="331"/>
                      </a:lnTo>
                      <a:lnTo>
                        <a:pt x="23" y="324"/>
                      </a:lnTo>
                      <a:lnTo>
                        <a:pt x="17" y="317"/>
                      </a:lnTo>
                      <a:lnTo>
                        <a:pt x="14" y="312"/>
                      </a:lnTo>
                      <a:lnTo>
                        <a:pt x="10" y="307"/>
                      </a:lnTo>
                      <a:lnTo>
                        <a:pt x="6" y="300"/>
                      </a:lnTo>
                      <a:lnTo>
                        <a:pt x="4" y="295"/>
                      </a:lnTo>
                      <a:lnTo>
                        <a:pt x="2" y="292"/>
                      </a:lnTo>
                      <a:lnTo>
                        <a:pt x="0" y="287"/>
                      </a:lnTo>
                      <a:lnTo>
                        <a:pt x="0" y="284"/>
                      </a:lnTo>
                      <a:lnTo>
                        <a:pt x="0" y="278"/>
                      </a:lnTo>
                      <a:lnTo>
                        <a:pt x="2" y="275"/>
                      </a:lnTo>
                      <a:lnTo>
                        <a:pt x="4" y="272"/>
                      </a:lnTo>
                      <a:lnTo>
                        <a:pt x="6" y="267"/>
                      </a:lnTo>
                      <a:lnTo>
                        <a:pt x="10" y="263"/>
                      </a:lnTo>
                      <a:lnTo>
                        <a:pt x="14" y="258"/>
                      </a:lnTo>
                      <a:lnTo>
                        <a:pt x="17" y="253"/>
                      </a:lnTo>
                      <a:lnTo>
                        <a:pt x="23" y="248"/>
                      </a:lnTo>
                      <a:lnTo>
                        <a:pt x="29" y="241"/>
                      </a:lnTo>
                      <a:lnTo>
                        <a:pt x="33" y="234"/>
                      </a:lnTo>
                      <a:lnTo>
                        <a:pt x="39" y="226"/>
                      </a:lnTo>
                      <a:lnTo>
                        <a:pt x="43" y="217"/>
                      </a:lnTo>
                      <a:lnTo>
                        <a:pt x="49" y="207"/>
                      </a:lnTo>
                      <a:lnTo>
                        <a:pt x="53" y="195"/>
                      </a:lnTo>
                      <a:lnTo>
                        <a:pt x="57" y="183"/>
                      </a:lnTo>
                      <a:lnTo>
                        <a:pt x="60" y="171"/>
                      </a:lnTo>
                      <a:lnTo>
                        <a:pt x="62" y="158"/>
                      </a:lnTo>
                      <a:lnTo>
                        <a:pt x="64" y="146"/>
                      </a:lnTo>
                      <a:lnTo>
                        <a:pt x="64" y="134"/>
                      </a:lnTo>
                      <a:lnTo>
                        <a:pt x="66" y="124"/>
                      </a:lnTo>
                      <a:lnTo>
                        <a:pt x="68" y="114"/>
                      </a:lnTo>
                      <a:lnTo>
                        <a:pt x="68" y="105"/>
                      </a:lnTo>
                      <a:lnTo>
                        <a:pt x="70" y="97"/>
                      </a:lnTo>
                      <a:lnTo>
                        <a:pt x="70" y="90"/>
                      </a:lnTo>
                      <a:lnTo>
                        <a:pt x="66" y="78"/>
                      </a:lnTo>
                      <a:lnTo>
                        <a:pt x="62" y="66"/>
                      </a:lnTo>
                      <a:lnTo>
                        <a:pt x="57" y="58"/>
                      </a:lnTo>
                      <a:lnTo>
                        <a:pt x="55" y="53"/>
                      </a:lnTo>
                      <a:lnTo>
                        <a:pt x="51" y="49"/>
                      </a:lnTo>
                      <a:lnTo>
                        <a:pt x="49" y="44"/>
                      </a:lnTo>
                      <a:lnTo>
                        <a:pt x="47" y="41"/>
                      </a:lnTo>
                      <a:lnTo>
                        <a:pt x="45" y="37"/>
                      </a:lnTo>
                      <a:lnTo>
                        <a:pt x="43" y="32"/>
                      </a:lnTo>
                      <a:lnTo>
                        <a:pt x="43" y="29"/>
                      </a:lnTo>
                      <a:lnTo>
                        <a:pt x="45" y="24"/>
                      </a:lnTo>
                      <a:lnTo>
                        <a:pt x="45" y="19"/>
                      </a:lnTo>
                      <a:lnTo>
                        <a:pt x="47" y="14"/>
                      </a:lnTo>
                      <a:lnTo>
                        <a:pt x="49" y="8"/>
                      </a:lnTo>
                      <a:lnTo>
                        <a:pt x="51" y="7"/>
                      </a:lnTo>
                      <a:lnTo>
                        <a:pt x="53" y="3"/>
                      </a:lnTo>
                      <a:lnTo>
                        <a:pt x="57" y="2"/>
                      </a:lnTo>
                      <a:lnTo>
                        <a:pt x="60" y="2"/>
                      </a:lnTo>
                      <a:lnTo>
                        <a:pt x="64" y="0"/>
                      </a:lnTo>
                      <a:lnTo>
                        <a:pt x="68" y="2"/>
                      </a:lnTo>
                      <a:lnTo>
                        <a:pt x="74" y="3"/>
                      </a:lnTo>
                      <a:lnTo>
                        <a:pt x="80" y="5"/>
                      </a:lnTo>
                      <a:lnTo>
                        <a:pt x="84" y="7"/>
                      </a:lnTo>
                      <a:lnTo>
                        <a:pt x="90" y="10"/>
                      </a:lnTo>
                      <a:lnTo>
                        <a:pt x="96" y="14"/>
                      </a:lnTo>
                      <a:lnTo>
                        <a:pt x="100" y="19"/>
                      </a:lnTo>
                      <a:lnTo>
                        <a:pt x="106" y="22"/>
                      </a:lnTo>
                      <a:lnTo>
                        <a:pt x="111" y="27"/>
                      </a:lnTo>
                      <a:lnTo>
                        <a:pt x="115" y="34"/>
                      </a:lnTo>
                      <a:lnTo>
                        <a:pt x="121" y="39"/>
                      </a:lnTo>
                      <a:lnTo>
                        <a:pt x="125" y="44"/>
                      </a:lnTo>
                      <a:lnTo>
                        <a:pt x="129" y="49"/>
                      </a:lnTo>
                      <a:lnTo>
                        <a:pt x="131" y="53"/>
                      </a:lnTo>
                      <a:lnTo>
                        <a:pt x="135" y="61"/>
                      </a:lnTo>
                      <a:lnTo>
                        <a:pt x="139" y="70"/>
                      </a:lnTo>
                      <a:lnTo>
                        <a:pt x="139" y="71"/>
                      </a:lnTo>
                      <a:lnTo>
                        <a:pt x="139" y="73"/>
                      </a:lnTo>
                      <a:lnTo>
                        <a:pt x="139" y="76"/>
                      </a:lnTo>
                      <a:lnTo>
                        <a:pt x="139" y="80"/>
                      </a:lnTo>
                      <a:lnTo>
                        <a:pt x="137" y="85"/>
                      </a:lnTo>
                      <a:lnTo>
                        <a:pt x="137" y="88"/>
                      </a:lnTo>
                      <a:lnTo>
                        <a:pt x="137" y="93"/>
                      </a:lnTo>
                      <a:lnTo>
                        <a:pt x="135" y="98"/>
                      </a:lnTo>
                      <a:lnTo>
                        <a:pt x="133" y="110"/>
                      </a:lnTo>
                      <a:lnTo>
                        <a:pt x="129" y="124"/>
                      </a:lnTo>
                      <a:lnTo>
                        <a:pt x="125" y="139"/>
                      </a:lnTo>
                      <a:lnTo>
                        <a:pt x="121" y="156"/>
                      </a:lnTo>
                      <a:lnTo>
                        <a:pt x="119" y="163"/>
                      </a:lnTo>
                      <a:lnTo>
                        <a:pt x="115" y="171"/>
                      </a:lnTo>
                      <a:lnTo>
                        <a:pt x="115" y="178"/>
                      </a:lnTo>
                      <a:lnTo>
                        <a:pt x="113" y="187"/>
                      </a:lnTo>
                      <a:lnTo>
                        <a:pt x="111" y="192"/>
                      </a:lnTo>
                      <a:lnTo>
                        <a:pt x="111" y="199"/>
                      </a:lnTo>
                      <a:lnTo>
                        <a:pt x="109" y="204"/>
                      </a:lnTo>
                      <a:lnTo>
                        <a:pt x="109" y="209"/>
                      </a:lnTo>
                      <a:lnTo>
                        <a:pt x="109" y="214"/>
                      </a:lnTo>
                      <a:lnTo>
                        <a:pt x="109" y="217"/>
                      </a:lnTo>
                      <a:lnTo>
                        <a:pt x="109" y="221"/>
                      </a:lnTo>
                      <a:lnTo>
                        <a:pt x="109" y="224"/>
                      </a:lnTo>
                      <a:lnTo>
                        <a:pt x="109" y="227"/>
                      </a:lnTo>
                      <a:lnTo>
                        <a:pt x="109" y="229"/>
                      </a:lnTo>
                      <a:lnTo>
                        <a:pt x="111" y="231"/>
                      </a:lnTo>
                      <a:lnTo>
                        <a:pt x="111" y="233"/>
                      </a:lnTo>
                      <a:lnTo>
                        <a:pt x="113" y="233"/>
                      </a:lnTo>
                      <a:lnTo>
                        <a:pt x="115" y="234"/>
                      </a:lnTo>
                      <a:lnTo>
                        <a:pt x="119" y="234"/>
                      </a:lnTo>
                      <a:lnTo>
                        <a:pt x="123" y="234"/>
                      </a:lnTo>
                      <a:lnTo>
                        <a:pt x="127" y="234"/>
                      </a:lnTo>
                      <a:lnTo>
                        <a:pt x="133" y="234"/>
                      </a:lnTo>
                      <a:lnTo>
                        <a:pt x="141" y="234"/>
                      </a:lnTo>
                      <a:lnTo>
                        <a:pt x="149" y="234"/>
                      </a:lnTo>
                      <a:lnTo>
                        <a:pt x="158" y="234"/>
                      </a:lnTo>
                      <a:lnTo>
                        <a:pt x="166" y="233"/>
                      </a:lnTo>
                      <a:lnTo>
                        <a:pt x="178" y="233"/>
                      </a:lnTo>
                      <a:lnTo>
                        <a:pt x="188" y="231"/>
                      </a:lnTo>
                      <a:lnTo>
                        <a:pt x="201" y="229"/>
                      </a:lnTo>
                      <a:lnTo>
                        <a:pt x="213" y="227"/>
                      </a:lnTo>
                      <a:lnTo>
                        <a:pt x="227" y="224"/>
                      </a:lnTo>
                      <a:lnTo>
                        <a:pt x="242" y="222"/>
                      </a:lnTo>
                      <a:lnTo>
                        <a:pt x="256" y="219"/>
                      </a:lnTo>
                      <a:lnTo>
                        <a:pt x="270" y="216"/>
                      </a:lnTo>
                      <a:lnTo>
                        <a:pt x="282" y="214"/>
                      </a:lnTo>
                      <a:lnTo>
                        <a:pt x="293" y="212"/>
                      </a:lnTo>
                      <a:lnTo>
                        <a:pt x="305" y="210"/>
                      </a:lnTo>
                      <a:lnTo>
                        <a:pt x="315" y="209"/>
                      </a:lnTo>
                      <a:lnTo>
                        <a:pt x="325" y="207"/>
                      </a:lnTo>
                      <a:lnTo>
                        <a:pt x="333" y="205"/>
                      </a:lnTo>
                      <a:lnTo>
                        <a:pt x="340" y="204"/>
                      </a:lnTo>
                      <a:lnTo>
                        <a:pt x="348" y="204"/>
                      </a:lnTo>
                      <a:lnTo>
                        <a:pt x="354" y="202"/>
                      </a:lnTo>
                      <a:lnTo>
                        <a:pt x="358" y="202"/>
                      </a:lnTo>
                      <a:lnTo>
                        <a:pt x="364" y="202"/>
                      </a:lnTo>
                      <a:lnTo>
                        <a:pt x="366" y="202"/>
                      </a:lnTo>
                      <a:lnTo>
                        <a:pt x="370" y="202"/>
                      </a:lnTo>
                      <a:lnTo>
                        <a:pt x="372" y="202"/>
                      </a:lnTo>
                      <a:lnTo>
                        <a:pt x="372" y="202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" name="Freeform 84"/>
                <p:cNvSpPr/>
                <p:nvPr/>
              </p:nvSpPr>
              <p:spPr bwMode="auto">
                <a:xfrm>
                  <a:off x="5081588" y="2808288"/>
                  <a:ext cx="98425" cy="279400"/>
                </a:xfrm>
                <a:custGeom>
                  <a:avLst/>
                  <a:gdLst>
                    <a:gd name="T0" fmla="*/ 4 w 123"/>
                    <a:gd name="T1" fmla="*/ 9 h 353"/>
                    <a:gd name="T2" fmla="*/ 12 w 123"/>
                    <a:gd name="T3" fmla="*/ 2 h 353"/>
                    <a:gd name="T4" fmla="*/ 21 w 123"/>
                    <a:gd name="T5" fmla="*/ 0 h 353"/>
                    <a:gd name="T6" fmla="*/ 35 w 123"/>
                    <a:gd name="T7" fmla="*/ 2 h 353"/>
                    <a:gd name="T8" fmla="*/ 62 w 123"/>
                    <a:gd name="T9" fmla="*/ 12 h 353"/>
                    <a:gd name="T10" fmla="*/ 94 w 123"/>
                    <a:gd name="T11" fmla="*/ 32 h 353"/>
                    <a:gd name="T12" fmla="*/ 113 w 123"/>
                    <a:gd name="T13" fmla="*/ 51 h 353"/>
                    <a:gd name="T14" fmla="*/ 121 w 123"/>
                    <a:gd name="T15" fmla="*/ 66 h 353"/>
                    <a:gd name="T16" fmla="*/ 123 w 123"/>
                    <a:gd name="T17" fmla="*/ 80 h 353"/>
                    <a:gd name="T18" fmla="*/ 121 w 123"/>
                    <a:gd name="T19" fmla="*/ 94 h 353"/>
                    <a:gd name="T20" fmla="*/ 117 w 123"/>
                    <a:gd name="T21" fmla="*/ 104 h 353"/>
                    <a:gd name="T22" fmla="*/ 113 w 123"/>
                    <a:gd name="T23" fmla="*/ 114 h 353"/>
                    <a:gd name="T24" fmla="*/ 109 w 123"/>
                    <a:gd name="T25" fmla="*/ 126 h 353"/>
                    <a:gd name="T26" fmla="*/ 104 w 123"/>
                    <a:gd name="T27" fmla="*/ 141 h 353"/>
                    <a:gd name="T28" fmla="*/ 100 w 123"/>
                    <a:gd name="T29" fmla="*/ 158 h 353"/>
                    <a:gd name="T30" fmla="*/ 94 w 123"/>
                    <a:gd name="T31" fmla="*/ 177 h 353"/>
                    <a:gd name="T32" fmla="*/ 90 w 123"/>
                    <a:gd name="T33" fmla="*/ 197 h 353"/>
                    <a:gd name="T34" fmla="*/ 84 w 123"/>
                    <a:gd name="T35" fmla="*/ 219 h 353"/>
                    <a:gd name="T36" fmla="*/ 78 w 123"/>
                    <a:gd name="T37" fmla="*/ 245 h 353"/>
                    <a:gd name="T38" fmla="*/ 74 w 123"/>
                    <a:gd name="T39" fmla="*/ 267 h 353"/>
                    <a:gd name="T40" fmla="*/ 68 w 123"/>
                    <a:gd name="T41" fmla="*/ 287 h 353"/>
                    <a:gd name="T42" fmla="*/ 64 w 123"/>
                    <a:gd name="T43" fmla="*/ 304 h 353"/>
                    <a:gd name="T44" fmla="*/ 59 w 123"/>
                    <a:gd name="T45" fmla="*/ 318 h 353"/>
                    <a:gd name="T46" fmla="*/ 55 w 123"/>
                    <a:gd name="T47" fmla="*/ 330 h 353"/>
                    <a:gd name="T48" fmla="*/ 51 w 123"/>
                    <a:gd name="T49" fmla="*/ 338 h 353"/>
                    <a:gd name="T50" fmla="*/ 47 w 123"/>
                    <a:gd name="T51" fmla="*/ 343 h 353"/>
                    <a:gd name="T52" fmla="*/ 41 w 123"/>
                    <a:gd name="T53" fmla="*/ 348 h 353"/>
                    <a:gd name="T54" fmla="*/ 33 w 123"/>
                    <a:gd name="T55" fmla="*/ 352 h 353"/>
                    <a:gd name="T56" fmla="*/ 27 w 123"/>
                    <a:gd name="T57" fmla="*/ 353 h 353"/>
                    <a:gd name="T58" fmla="*/ 23 w 123"/>
                    <a:gd name="T59" fmla="*/ 352 h 353"/>
                    <a:gd name="T60" fmla="*/ 17 w 123"/>
                    <a:gd name="T61" fmla="*/ 346 h 353"/>
                    <a:gd name="T62" fmla="*/ 12 w 123"/>
                    <a:gd name="T63" fmla="*/ 341 h 353"/>
                    <a:gd name="T64" fmla="*/ 10 w 123"/>
                    <a:gd name="T65" fmla="*/ 333 h 353"/>
                    <a:gd name="T66" fmla="*/ 8 w 123"/>
                    <a:gd name="T67" fmla="*/ 324 h 353"/>
                    <a:gd name="T68" fmla="*/ 8 w 123"/>
                    <a:gd name="T69" fmla="*/ 316 h 353"/>
                    <a:gd name="T70" fmla="*/ 8 w 123"/>
                    <a:gd name="T71" fmla="*/ 307 h 353"/>
                    <a:gd name="T72" fmla="*/ 8 w 123"/>
                    <a:gd name="T73" fmla="*/ 296 h 353"/>
                    <a:gd name="T74" fmla="*/ 10 w 123"/>
                    <a:gd name="T75" fmla="*/ 280 h 353"/>
                    <a:gd name="T76" fmla="*/ 12 w 123"/>
                    <a:gd name="T77" fmla="*/ 263 h 353"/>
                    <a:gd name="T78" fmla="*/ 14 w 123"/>
                    <a:gd name="T79" fmla="*/ 243 h 353"/>
                    <a:gd name="T80" fmla="*/ 16 w 123"/>
                    <a:gd name="T81" fmla="*/ 221 h 353"/>
                    <a:gd name="T82" fmla="*/ 19 w 123"/>
                    <a:gd name="T83" fmla="*/ 195 h 353"/>
                    <a:gd name="T84" fmla="*/ 23 w 123"/>
                    <a:gd name="T85" fmla="*/ 168 h 353"/>
                    <a:gd name="T86" fmla="*/ 25 w 123"/>
                    <a:gd name="T87" fmla="*/ 144 h 353"/>
                    <a:gd name="T88" fmla="*/ 27 w 123"/>
                    <a:gd name="T89" fmla="*/ 122 h 353"/>
                    <a:gd name="T90" fmla="*/ 27 w 123"/>
                    <a:gd name="T91" fmla="*/ 102 h 353"/>
                    <a:gd name="T92" fmla="*/ 27 w 123"/>
                    <a:gd name="T93" fmla="*/ 85 h 353"/>
                    <a:gd name="T94" fmla="*/ 25 w 123"/>
                    <a:gd name="T95" fmla="*/ 71 h 353"/>
                    <a:gd name="T96" fmla="*/ 23 w 123"/>
                    <a:gd name="T97" fmla="*/ 61 h 353"/>
                    <a:gd name="T98" fmla="*/ 19 w 123"/>
                    <a:gd name="T99" fmla="*/ 51 h 353"/>
                    <a:gd name="T100" fmla="*/ 12 w 123"/>
                    <a:gd name="T101" fmla="*/ 43 h 353"/>
                    <a:gd name="T102" fmla="*/ 4 w 123"/>
                    <a:gd name="T103" fmla="*/ 34 h 353"/>
                    <a:gd name="T104" fmla="*/ 2 w 123"/>
                    <a:gd name="T105" fmla="*/ 24 h 353"/>
                    <a:gd name="T106" fmla="*/ 2 w 123"/>
                    <a:gd name="T107" fmla="*/ 17 h 353"/>
                    <a:gd name="T108" fmla="*/ 2 w 123"/>
                    <a:gd name="T109" fmla="*/ 14 h 3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23" h="353">
                      <a:moveTo>
                        <a:pt x="2" y="14"/>
                      </a:moveTo>
                      <a:lnTo>
                        <a:pt x="4" y="9"/>
                      </a:lnTo>
                      <a:lnTo>
                        <a:pt x="8" y="4"/>
                      </a:lnTo>
                      <a:lnTo>
                        <a:pt x="12" y="2"/>
                      </a:lnTo>
                      <a:lnTo>
                        <a:pt x="16" y="0"/>
                      </a:lnTo>
                      <a:lnTo>
                        <a:pt x="21" y="0"/>
                      </a:lnTo>
                      <a:lnTo>
                        <a:pt x="29" y="0"/>
                      </a:lnTo>
                      <a:lnTo>
                        <a:pt x="35" y="2"/>
                      </a:lnTo>
                      <a:lnTo>
                        <a:pt x="45" y="4"/>
                      </a:lnTo>
                      <a:lnTo>
                        <a:pt x="62" y="12"/>
                      </a:lnTo>
                      <a:lnTo>
                        <a:pt x="78" y="20"/>
                      </a:lnTo>
                      <a:lnTo>
                        <a:pt x="94" y="32"/>
                      </a:lnTo>
                      <a:lnTo>
                        <a:pt x="109" y="44"/>
                      </a:lnTo>
                      <a:lnTo>
                        <a:pt x="113" y="51"/>
                      </a:lnTo>
                      <a:lnTo>
                        <a:pt x="117" y="60"/>
                      </a:lnTo>
                      <a:lnTo>
                        <a:pt x="121" y="66"/>
                      </a:lnTo>
                      <a:lnTo>
                        <a:pt x="123" y="73"/>
                      </a:lnTo>
                      <a:lnTo>
                        <a:pt x="123" y="80"/>
                      </a:lnTo>
                      <a:lnTo>
                        <a:pt x="123" y="87"/>
                      </a:lnTo>
                      <a:lnTo>
                        <a:pt x="121" y="94"/>
                      </a:lnTo>
                      <a:lnTo>
                        <a:pt x="119" y="100"/>
                      </a:lnTo>
                      <a:lnTo>
                        <a:pt x="117" y="104"/>
                      </a:lnTo>
                      <a:lnTo>
                        <a:pt x="115" y="109"/>
                      </a:lnTo>
                      <a:lnTo>
                        <a:pt x="113" y="114"/>
                      </a:lnTo>
                      <a:lnTo>
                        <a:pt x="111" y="119"/>
                      </a:lnTo>
                      <a:lnTo>
                        <a:pt x="109" y="126"/>
                      </a:lnTo>
                      <a:lnTo>
                        <a:pt x="106" y="133"/>
                      </a:lnTo>
                      <a:lnTo>
                        <a:pt x="104" y="141"/>
                      </a:lnTo>
                      <a:lnTo>
                        <a:pt x="102" y="148"/>
                      </a:lnTo>
                      <a:lnTo>
                        <a:pt x="100" y="158"/>
                      </a:lnTo>
                      <a:lnTo>
                        <a:pt x="96" y="167"/>
                      </a:lnTo>
                      <a:lnTo>
                        <a:pt x="94" y="177"/>
                      </a:lnTo>
                      <a:lnTo>
                        <a:pt x="92" y="187"/>
                      </a:lnTo>
                      <a:lnTo>
                        <a:pt x="90" y="197"/>
                      </a:lnTo>
                      <a:lnTo>
                        <a:pt x="86" y="209"/>
                      </a:lnTo>
                      <a:lnTo>
                        <a:pt x="84" y="219"/>
                      </a:lnTo>
                      <a:lnTo>
                        <a:pt x="82" y="233"/>
                      </a:lnTo>
                      <a:lnTo>
                        <a:pt x="78" y="245"/>
                      </a:lnTo>
                      <a:lnTo>
                        <a:pt x="76" y="256"/>
                      </a:lnTo>
                      <a:lnTo>
                        <a:pt x="74" y="267"/>
                      </a:lnTo>
                      <a:lnTo>
                        <a:pt x="70" y="277"/>
                      </a:lnTo>
                      <a:lnTo>
                        <a:pt x="68" y="287"/>
                      </a:lnTo>
                      <a:lnTo>
                        <a:pt x="66" y="296"/>
                      </a:lnTo>
                      <a:lnTo>
                        <a:pt x="64" y="304"/>
                      </a:lnTo>
                      <a:lnTo>
                        <a:pt x="61" y="311"/>
                      </a:lnTo>
                      <a:lnTo>
                        <a:pt x="59" y="318"/>
                      </a:lnTo>
                      <a:lnTo>
                        <a:pt x="57" y="324"/>
                      </a:lnTo>
                      <a:lnTo>
                        <a:pt x="55" y="330"/>
                      </a:lnTo>
                      <a:lnTo>
                        <a:pt x="53" y="333"/>
                      </a:lnTo>
                      <a:lnTo>
                        <a:pt x="51" y="338"/>
                      </a:lnTo>
                      <a:lnTo>
                        <a:pt x="49" y="341"/>
                      </a:lnTo>
                      <a:lnTo>
                        <a:pt x="47" y="343"/>
                      </a:lnTo>
                      <a:lnTo>
                        <a:pt x="45" y="345"/>
                      </a:lnTo>
                      <a:lnTo>
                        <a:pt x="41" y="348"/>
                      </a:lnTo>
                      <a:lnTo>
                        <a:pt x="37" y="350"/>
                      </a:lnTo>
                      <a:lnTo>
                        <a:pt x="33" y="352"/>
                      </a:lnTo>
                      <a:lnTo>
                        <a:pt x="31" y="353"/>
                      </a:lnTo>
                      <a:lnTo>
                        <a:pt x="27" y="353"/>
                      </a:lnTo>
                      <a:lnTo>
                        <a:pt x="25" y="352"/>
                      </a:lnTo>
                      <a:lnTo>
                        <a:pt x="23" y="352"/>
                      </a:lnTo>
                      <a:lnTo>
                        <a:pt x="21" y="350"/>
                      </a:lnTo>
                      <a:lnTo>
                        <a:pt x="17" y="346"/>
                      </a:lnTo>
                      <a:lnTo>
                        <a:pt x="16" y="345"/>
                      </a:lnTo>
                      <a:lnTo>
                        <a:pt x="12" y="341"/>
                      </a:lnTo>
                      <a:lnTo>
                        <a:pt x="10" y="338"/>
                      </a:lnTo>
                      <a:lnTo>
                        <a:pt x="10" y="333"/>
                      </a:lnTo>
                      <a:lnTo>
                        <a:pt x="8" y="330"/>
                      </a:lnTo>
                      <a:lnTo>
                        <a:pt x="8" y="324"/>
                      </a:lnTo>
                      <a:lnTo>
                        <a:pt x="8" y="319"/>
                      </a:lnTo>
                      <a:lnTo>
                        <a:pt x="8" y="316"/>
                      </a:lnTo>
                      <a:lnTo>
                        <a:pt x="8" y="311"/>
                      </a:lnTo>
                      <a:lnTo>
                        <a:pt x="8" y="307"/>
                      </a:lnTo>
                      <a:lnTo>
                        <a:pt x="8" y="302"/>
                      </a:lnTo>
                      <a:lnTo>
                        <a:pt x="8" y="296"/>
                      </a:lnTo>
                      <a:lnTo>
                        <a:pt x="10" y="289"/>
                      </a:lnTo>
                      <a:lnTo>
                        <a:pt x="10" y="280"/>
                      </a:lnTo>
                      <a:lnTo>
                        <a:pt x="10" y="273"/>
                      </a:lnTo>
                      <a:lnTo>
                        <a:pt x="12" y="263"/>
                      </a:lnTo>
                      <a:lnTo>
                        <a:pt x="12" y="255"/>
                      </a:lnTo>
                      <a:lnTo>
                        <a:pt x="14" y="243"/>
                      </a:lnTo>
                      <a:lnTo>
                        <a:pt x="16" y="233"/>
                      </a:lnTo>
                      <a:lnTo>
                        <a:pt x="16" y="221"/>
                      </a:lnTo>
                      <a:lnTo>
                        <a:pt x="17" y="209"/>
                      </a:lnTo>
                      <a:lnTo>
                        <a:pt x="19" y="195"/>
                      </a:lnTo>
                      <a:lnTo>
                        <a:pt x="21" y="182"/>
                      </a:lnTo>
                      <a:lnTo>
                        <a:pt x="23" y="168"/>
                      </a:lnTo>
                      <a:lnTo>
                        <a:pt x="23" y="155"/>
                      </a:lnTo>
                      <a:lnTo>
                        <a:pt x="25" y="144"/>
                      </a:lnTo>
                      <a:lnTo>
                        <a:pt x="25" y="133"/>
                      </a:lnTo>
                      <a:lnTo>
                        <a:pt x="27" y="122"/>
                      </a:lnTo>
                      <a:lnTo>
                        <a:pt x="27" y="112"/>
                      </a:lnTo>
                      <a:lnTo>
                        <a:pt x="27" y="102"/>
                      </a:lnTo>
                      <a:lnTo>
                        <a:pt x="27" y="94"/>
                      </a:lnTo>
                      <a:lnTo>
                        <a:pt x="27" y="85"/>
                      </a:lnTo>
                      <a:lnTo>
                        <a:pt x="25" y="78"/>
                      </a:lnTo>
                      <a:lnTo>
                        <a:pt x="25" y="71"/>
                      </a:lnTo>
                      <a:lnTo>
                        <a:pt x="23" y="66"/>
                      </a:lnTo>
                      <a:lnTo>
                        <a:pt x="23" y="61"/>
                      </a:lnTo>
                      <a:lnTo>
                        <a:pt x="21" y="56"/>
                      </a:lnTo>
                      <a:lnTo>
                        <a:pt x="19" y="51"/>
                      </a:lnTo>
                      <a:lnTo>
                        <a:pt x="16" y="49"/>
                      </a:lnTo>
                      <a:lnTo>
                        <a:pt x="12" y="43"/>
                      </a:lnTo>
                      <a:lnTo>
                        <a:pt x="8" y="37"/>
                      </a:lnTo>
                      <a:lnTo>
                        <a:pt x="4" y="34"/>
                      </a:lnTo>
                      <a:lnTo>
                        <a:pt x="2" y="29"/>
                      </a:lnTo>
                      <a:lnTo>
                        <a:pt x="2" y="24"/>
                      </a:lnTo>
                      <a:lnTo>
                        <a:pt x="0" y="20"/>
                      </a:lnTo>
                      <a:lnTo>
                        <a:pt x="2" y="17"/>
                      </a:lnTo>
                      <a:lnTo>
                        <a:pt x="2" y="14"/>
                      </a:lnTo>
                      <a:lnTo>
                        <a:pt x="2" y="14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5" name="Freeform 85"/>
                <p:cNvSpPr/>
                <p:nvPr/>
              </p:nvSpPr>
              <p:spPr bwMode="auto">
                <a:xfrm>
                  <a:off x="4575175" y="3190875"/>
                  <a:ext cx="563563" cy="261937"/>
                </a:xfrm>
                <a:custGeom>
                  <a:avLst/>
                  <a:gdLst>
                    <a:gd name="T0" fmla="*/ 35 w 710"/>
                    <a:gd name="T1" fmla="*/ 214 h 331"/>
                    <a:gd name="T2" fmla="*/ 53 w 710"/>
                    <a:gd name="T3" fmla="*/ 184 h 331"/>
                    <a:gd name="T4" fmla="*/ 64 w 710"/>
                    <a:gd name="T5" fmla="*/ 143 h 331"/>
                    <a:gd name="T6" fmla="*/ 70 w 710"/>
                    <a:gd name="T7" fmla="*/ 100 h 331"/>
                    <a:gd name="T8" fmla="*/ 68 w 710"/>
                    <a:gd name="T9" fmla="*/ 68 h 331"/>
                    <a:gd name="T10" fmla="*/ 55 w 710"/>
                    <a:gd name="T11" fmla="*/ 43 h 331"/>
                    <a:gd name="T12" fmla="*/ 49 w 710"/>
                    <a:gd name="T13" fmla="*/ 24 h 331"/>
                    <a:gd name="T14" fmla="*/ 49 w 710"/>
                    <a:gd name="T15" fmla="*/ 12 h 331"/>
                    <a:gd name="T16" fmla="*/ 61 w 710"/>
                    <a:gd name="T17" fmla="*/ 4 h 331"/>
                    <a:gd name="T18" fmla="*/ 78 w 710"/>
                    <a:gd name="T19" fmla="*/ 0 h 331"/>
                    <a:gd name="T20" fmla="*/ 94 w 710"/>
                    <a:gd name="T21" fmla="*/ 2 h 331"/>
                    <a:gd name="T22" fmla="*/ 111 w 710"/>
                    <a:gd name="T23" fmla="*/ 11 h 331"/>
                    <a:gd name="T24" fmla="*/ 129 w 710"/>
                    <a:gd name="T25" fmla="*/ 26 h 331"/>
                    <a:gd name="T26" fmla="*/ 149 w 710"/>
                    <a:gd name="T27" fmla="*/ 50 h 331"/>
                    <a:gd name="T28" fmla="*/ 153 w 710"/>
                    <a:gd name="T29" fmla="*/ 67 h 331"/>
                    <a:gd name="T30" fmla="*/ 149 w 710"/>
                    <a:gd name="T31" fmla="*/ 94 h 331"/>
                    <a:gd name="T32" fmla="*/ 139 w 710"/>
                    <a:gd name="T33" fmla="*/ 129 h 331"/>
                    <a:gd name="T34" fmla="*/ 129 w 710"/>
                    <a:gd name="T35" fmla="*/ 157 h 331"/>
                    <a:gd name="T36" fmla="*/ 123 w 710"/>
                    <a:gd name="T37" fmla="*/ 175 h 331"/>
                    <a:gd name="T38" fmla="*/ 119 w 710"/>
                    <a:gd name="T39" fmla="*/ 189 h 331"/>
                    <a:gd name="T40" fmla="*/ 119 w 710"/>
                    <a:gd name="T41" fmla="*/ 206 h 331"/>
                    <a:gd name="T42" fmla="*/ 125 w 710"/>
                    <a:gd name="T43" fmla="*/ 211 h 331"/>
                    <a:gd name="T44" fmla="*/ 145 w 710"/>
                    <a:gd name="T45" fmla="*/ 211 h 331"/>
                    <a:gd name="T46" fmla="*/ 180 w 710"/>
                    <a:gd name="T47" fmla="*/ 207 h 331"/>
                    <a:gd name="T48" fmla="*/ 229 w 710"/>
                    <a:gd name="T49" fmla="*/ 202 h 331"/>
                    <a:gd name="T50" fmla="*/ 291 w 710"/>
                    <a:gd name="T51" fmla="*/ 192 h 331"/>
                    <a:gd name="T52" fmla="*/ 397 w 710"/>
                    <a:gd name="T53" fmla="*/ 173 h 331"/>
                    <a:gd name="T54" fmla="*/ 497 w 710"/>
                    <a:gd name="T55" fmla="*/ 157 h 331"/>
                    <a:gd name="T56" fmla="*/ 567 w 710"/>
                    <a:gd name="T57" fmla="*/ 145 h 331"/>
                    <a:gd name="T58" fmla="*/ 632 w 710"/>
                    <a:gd name="T59" fmla="*/ 134 h 331"/>
                    <a:gd name="T60" fmla="*/ 691 w 710"/>
                    <a:gd name="T61" fmla="*/ 124 h 331"/>
                    <a:gd name="T62" fmla="*/ 706 w 710"/>
                    <a:gd name="T63" fmla="*/ 179 h 331"/>
                    <a:gd name="T64" fmla="*/ 691 w 710"/>
                    <a:gd name="T65" fmla="*/ 180 h 331"/>
                    <a:gd name="T66" fmla="*/ 663 w 710"/>
                    <a:gd name="T67" fmla="*/ 184 h 331"/>
                    <a:gd name="T68" fmla="*/ 626 w 710"/>
                    <a:gd name="T69" fmla="*/ 189 h 331"/>
                    <a:gd name="T70" fmla="*/ 579 w 710"/>
                    <a:gd name="T71" fmla="*/ 196 h 331"/>
                    <a:gd name="T72" fmla="*/ 524 w 710"/>
                    <a:gd name="T73" fmla="*/ 204 h 331"/>
                    <a:gd name="T74" fmla="*/ 411 w 710"/>
                    <a:gd name="T75" fmla="*/ 223 h 331"/>
                    <a:gd name="T76" fmla="*/ 309 w 710"/>
                    <a:gd name="T77" fmla="*/ 241 h 331"/>
                    <a:gd name="T78" fmla="*/ 235 w 710"/>
                    <a:gd name="T79" fmla="*/ 257 h 331"/>
                    <a:gd name="T80" fmla="*/ 196 w 710"/>
                    <a:gd name="T81" fmla="*/ 267 h 331"/>
                    <a:gd name="T82" fmla="*/ 162 w 710"/>
                    <a:gd name="T83" fmla="*/ 277 h 331"/>
                    <a:gd name="T84" fmla="*/ 135 w 710"/>
                    <a:gd name="T85" fmla="*/ 287 h 331"/>
                    <a:gd name="T86" fmla="*/ 113 w 710"/>
                    <a:gd name="T87" fmla="*/ 296 h 331"/>
                    <a:gd name="T88" fmla="*/ 98 w 710"/>
                    <a:gd name="T89" fmla="*/ 306 h 331"/>
                    <a:gd name="T90" fmla="*/ 70 w 710"/>
                    <a:gd name="T91" fmla="*/ 320 h 331"/>
                    <a:gd name="T92" fmla="*/ 53 w 710"/>
                    <a:gd name="T93" fmla="*/ 330 h 331"/>
                    <a:gd name="T94" fmla="*/ 45 w 710"/>
                    <a:gd name="T95" fmla="*/ 331 h 331"/>
                    <a:gd name="T96" fmla="*/ 35 w 710"/>
                    <a:gd name="T97" fmla="*/ 326 h 331"/>
                    <a:gd name="T98" fmla="*/ 23 w 710"/>
                    <a:gd name="T99" fmla="*/ 316 h 331"/>
                    <a:gd name="T100" fmla="*/ 10 w 710"/>
                    <a:gd name="T101" fmla="*/ 299 h 331"/>
                    <a:gd name="T102" fmla="*/ 2 w 710"/>
                    <a:gd name="T103" fmla="*/ 282 h 331"/>
                    <a:gd name="T104" fmla="*/ 0 w 710"/>
                    <a:gd name="T105" fmla="*/ 265 h 331"/>
                    <a:gd name="T106" fmla="*/ 4 w 710"/>
                    <a:gd name="T107" fmla="*/ 253 h 331"/>
                    <a:gd name="T108" fmla="*/ 14 w 710"/>
                    <a:gd name="T109" fmla="*/ 240 h 331"/>
                    <a:gd name="T110" fmla="*/ 23 w 710"/>
                    <a:gd name="T111" fmla="*/ 230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10" h="331">
                      <a:moveTo>
                        <a:pt x="23" y="230"/>
                      </a:moveTo>
                      <a:lnTo>
                        <a:pt x="29" y="223"/>
                      </a:lnTo>
                      <a:lnTo>
                        <a:pt x="35" y="214"/>
                      </a:lnTo>
                      <a:lnTo>
                        <a:pt x="41" y="206"/>
                      </a:lnTo>
                      <a:lnTo>
                        <a:pt x="47" y="196"/>
                      </a:lnTo>
                      <a:lnTo>
                        <a:pt x="53" y="184"/>
                      </a:lnTo>
                      <a:lnTo>
                        <a:pt x="57" y="170"/>
                      </a:lnTo>
                      <a:lnTo>
                        <a:pt x="61" y="157"/>
                      </a:lnTo>
                      <a:lnTo>
                        <a:pt x="64" y="143"/>
                      </a:lnTo>
                      <a:lnTo>
                        <a:pt x="66" y="128"/>
                      </a:lnTo>
                      <a:lnTo>
                        <a:pt x="70" y="114"/>
                      </a:lnTo>
                      <a:lnTo>
                        <a:pt x="70" y="100"/>
                      </a:lnTo>
                      <a:lnTo>
                        <a:pt x="70" y="89"/>
                      </a:lnTo>
                      <a:lnTo>
                        <a:pt x="70" y="78"/>
                      </a:lnTo>
                      <a:lnTo>
                        <a:pt x="68" y="68"/>
                      </a:lnTo>
                      <a:lnTo>
                        <a:pt x="64" y="58"/>
                      </a:lnTo>
                      <a:lnTo>
                        <a:pt x="61" y="51"/>
                      </a:lnTo>
                      <a:lnTo>
                        <a:pt x="55" y="43"/>
                      </a:lnTo>
                      <a:lnTo>
                        <a:pt x="53" y="36"/>
                      </a:lnTo>
                      <a:lnTo>
                        <a:pt x="49" y="31"/>
                      </a:lnTo>
                      <a:lnTo>
                        <a:pt x="49" y="24"/>
                      </a:lnTo>
                      <a:lnTo>
                        <a:pt x="47" y="19"/>
                      </a:lnTo>
                      <a:lnTo>
                        <a:pt x="49" y="16"/>
                      </a:lnTo>
                      <a:lnTo>
                        <a:pt x="49" y="12"/>
                      </a:lnTo>
                      <a:lnTo>
                        <a:pt x="51" y="11"/>
                      </a:lnTo>
                      <a:lnTo>
                        <a:pt x="55" y="5"/>
                      </a:lnTo>
                      <a:lnTo>
                        <a:pt x="61" y="4"/>
                      </a:lnTo>
                      <a:lnTo>
                        <a:pt x="68" y="0"/>
                      </a:lnTo>
                      <a:lnTo>
                        <a:pt x="72" y="0"/>
                      </a:lnTo>
                      <a:lnTo>
                        <a:pt x="78" y="0"/>
                      </a:lnTo>
                      <a:lnTo>
                        <a:pt x="84" y="0"/>
                      </a:lnTo>
                      <a:lnTo>
                        <a:pt x="88" y="0"/>
                      </a:lnTo>
                      <a:lnTo>
                        <a:pt x="94" y="2"/>
                      </a:lnTo>
                      <a:lnTo>
                        <a:pt x="100" y="4"/>
                      </a:lnTo>
                      <a:lnTo>
                        <a:pt x="106" y="7"/>
                      </a:lnTo>
                      <a:lnTo>
                        <a:pt x="111" y="11"/>
                      </a:lnTo>
                      <a:lnTo>
                        <a:pt x="117" y="16"/>
                      </a:lnTo>
                      <a:lnTo>
                        <a:pt x="125" y="21"/>
                      </a:lnTo>
                      <a:lnTo>
                        <a:pt x="129" y="26"/>
                      </a:lnTo>
                      <a:lnTo>
                        <a:pt x="135" y="31"/>
                      </a:lnTo>
                      <a:lnTo>
                        <a:pt x="143" y="41"/>
                      </a:lnTo>
                      <a:lnTo>
                        <a:pt x="149" y="50"/>
                      </a:lnTo>
                      <a:lnTo>
                        <a:pt x="151" y="55"/>
                      </a:lnTo>
                      <a:lnTo>
                        <a:pt x="153" y="61"/>
                      </a:lnTo>
                      <a:lnTo>
                        <a:pt x="153" y="67"/>
                      </a:lnTo>
                      <a:lnTo>
                        <a:pt x="153" y="75"/>
                      </a:lnTo>
                      <a:lnTo>
                        <a:pt x="151" y="84"/>
                      </a:lnTo>
                      <a:lnTo>
                        <a:pt x="149" y="94"/>
                      </a:lnTo>
                      <a:lnTo>
                        <a:pt x="147" y="106"/>
                      </a:lnTo>
                      <a:lnTo>
                        <a:pt x="143" y="117"/>
                      </a:lnTo>
                      <a:lnTo>
                        <a:pt x="139" y="129"/>
                      </a:lnTo>
                      <a:lnTo>
                        <a:pt x="135" y="143"/>
                      </a:lnTo>
                      <a:lnTo>
                        <a:pt x="131" y="150"/>
                      </a:lnTo>
                      <a:lnTo>
                        <a:pt x="129" y="157"/>
                      </a:lnTo>
                      <a:lnTo>
                        <a:pt x="127" y="163"/>
                      </a:lnTo>
                      <a:lnTo>
                        <a:pt x="125" y="168"/>
                      </a:lnTo>
                      <a:lnTo>
                        <a:pt x="123" y="175"/>
                      </a:lnTo>
                      <a:lnTo>
                        <a:pt x="123" y="180"/>
                      </a:lnTo>
                      <a:lnTo>
                        <a:pt x="121" y="185"/>
                      </a:lnTo>
                      <a:lnTo>
                        <a:pt x="119" y="189"/>
                      </a:lnTo>
                      <a:lnTo>
                        <a:pt x="119" y="196"/>
                      </a:lnTo>
                      <a:lnTo>
                        <a:pt x="119" y="202"/>
                      </a:lnTo>
                      <a:lnTo>
                        <a:pt x="119" y="206"/>
                      </a:lnTo>
                      <a:lnTo>
                        <a:pt x="119" y="209"/>
                      </a:lnTo>
                      <a:lnTo>
                        <a:pt x="121" y="209"/>
                      </a:lnTo>
                      <a:lnTo>
                        <a:pt x="125" y="211"/>
                      </a:lnTo>
                      <a:lnTo>
                        <a:pt x="129" y="211"/>
                      </a:lnTo>
                      <a:lnTo>
                        <a:pt x="137" y="211"/>
                      </a:lnTo>
                      <a:lnTo>
                        <a:pt x="145" y="211"/>
                      </a:lnTo>
                      <a:lnTo>
                        <a:pt x="155" y="209"/>
                      </a:lnTo>
                      <a:lnTo>
                        <a:pt x="166" y="209"/>
                      </a:lnTo>
                      <a:lnTo>
                        <a:pt x="180" y="207"/>
                      </a:lnTo>
                      <a:lnTo>
                        <a:pt x="194" y="206"/>
                      </a:lnTo>
                      <a:lnTo>
                        <a:pt x="211" y="204"/>
                      </a:lnTo>
                      <a:lnTo>
                        <a:pt x="229" y="202"/>
                      </a:lnTo>
                      <a:lnTo>
                        <a:pt x="248" y="199"/>
                      </a:lnTo>
                      <a:lnTo>
                        <a:pt x="270" y="196"/>
                      </a:lnTo>
                      <a:lnTo>
                        <a:pt x="291" y="192"/>
                      </a:lnTo>
                      <a:lnTo>
                        <a:pt x="317" y="187"/>
                      </a:lnTo>
                      <a:lnTo>
                        <a:pt x="342" y="184"/>
                      </a:lnTo>
                      <a:lnTo>
                        <a:pt x="397" y="173"/>
                      </a:lnTo>
                      <a:lnTo>
                        <a:pt x="448" y="165"/>
                      </a:lnTo>
                      <a:lnTo>
                        <a:pt x="472" y="160"/>
                      </a:lnTo>
                      <a:lnTo>
                        <a:pt x="497" y="157"/>
                      </a:lnTo>
                      <a:lnTo>
                        <a:pt x="520" y="153"/>
                      </a:lnTo>
                      <a:lnTo>
                        <a:pt x="544" y="148"/>
                      </a:lnTo>
                      <a:lnTo>
                        <a:pt x="567" y="145"/>
                      </a:lnTo>
                      <a:lnTo>
                        <a:pt x="589" y="141"/>
                      </a:lnTo>
                      <a:lnTo>
                        <a:pt x="610" y="138"/>
                      </a:lnTo>
                      <a:lnTo>
                        <a:pt x="632" y="134"/>
                      </a:lnTo>
                      <a:lnTo>
                        <a:pt x="652" y="131"/>
                      </a:lnTo>
                      <a:lnTo>
                        <a:pt x="673" y="128"/>
                      </a:lnTo>
                      <a:lnTo>
                        <a:pt x="691" y="124"/>
                      </a:lnTo>
                      <a:lnTo>
                        <a:pt x="710" y="123"/>
                      </a:lnTo>
                      <a:lnTo>
                        <a:pt x="710" y="179"/>
                      </a:lnTo>
                      <a:lnTo>
                        <a:pt x="706" y="179"/>
                      </a:lnTo>
                      <a:lnTo>
                        <a:pt x="702" y="179"/>
                      </a:lnTo>
                      <a:lnTo>
                        <a:pt x="697" y="179"/>
                      </a:lnTo>
                      <a:lnTo>
                        <a:pt x="691" y="180"/>
                      </a:lnTo>
                      <a:lnTo>
                        <a:pt x="683" y="180"/>
                      </a:lnTo>
                      <a:lnTo>
                        <a:pt x="673" y="182"/>
                      </a:lnTo>
                      <a:lnTo>
                        <a:pt x="663" y="184"/>
                      </a:lnTo>
                      <a:lnTo>
                        <a:pt x="652" y="185"/>
                      </a:lnTo>
                      <a:lnTo>
                        <a:pt x="640" y="187"/>
                      </a:lnTo>
                      <a:lnTo>
                        <a:pt x="626" y="189"/>
                      </a:lnTo>
                      <a:lnTo>
                        <a:pt x="612" y="190"/>
                      </a:lnTo>
                      <a:lnTo>
                        <a:pt x="597" y="192"/>
                      </a:lnTo>
                      <a:lnTo>
                        <a:pt x="579" y="196"/>
                      </a:lnTo>
                      <a:lnTo>
                        <a:pt x="562" y="197"/>
                      </a:lnTo>
                      <a:lnTo>
                        <a:pt x="544" y="201"/>
                      </a:lnTo>
                      <a:lnTo>
                        <a:pt x="524" y="204"/>
                      </a:lnTo>
                      <a:lnTo>
                        <a:pt x="485" y="209"/>
                      </a:lnTo>
                      <a:lnTo>
                        <a:pt x="446" y="216"/>
                      </a:lnTo>
                      <a:lnTo>
                        <a:pt x="411" y="223"/>
                      </a:lnTo>
                      <a:lnTo>
                        <a:pt x="376" y="230"/>
                      </a:lnTo>
                      <a:lnTo>
                        <a:pt x="340" y="236"/>
                      </a:lnTo>
                      <a:lnTo>
                        <a:pt x="309" y="241"/>
                      </a:lnTo>
                      <a:lnTo>
                        <a:pt x="280" y="248"/>
                      </a:lnTo>
                      <a:lnTo>
                        <a:pt x="250" y="255"/>
                      </a:lnTo>
                      <a:lnTo>
                        <a:pt x="235" y="257"/>
                      </a:lnTo>
                      <a:lnTo>
                        <a:pt x="221" y="260"/>
                      </a:lnTo>
                      <a:lnTo>
                        <a:pt x="209" y="263"/>
                      </a:lnTo>
                      <a:lnTo>
                        <a:pt x="196" y="267"/>
                      </a:lnTo>
                      <a:lnTo>
                        <a:pt x="184" y="270"/>
                      </a:lnTo>
                      <a:lnTo>
                        <a:pt x="172" y="274"/>
                      </a:lnTo>
                      <a:lnTo>
                        <a:pt x="162" y="277"/>
                      </a:lnTo>
                      <a:lnTo>
                        <a:pt x="153" y="280"/>
                      </a:lnTo>
                      <a:lnTo>
                        <a:pt x="143" y="284"/>
                      </a:lnTo>
                      <a:lnTo>
                        <a:pt x="135" y="287"/>
                      </a:lnTo>
                      <a:lnTo>
                        <a:pt x="127" y="291"/>
                      </a:lnTo>
                      <a:lnTo>
                        <a:pt x="119" y="292"/>
                      </a:lnTo>
                      <a:lnTo>
                        <a:pt x="113" y="296"/>
                      </a:lnTo>
                      <a:lnTo>
                        <a:pt x="108" y="299"/>
                      </a:lnTo>
                      <a:lnTo>
                        <a:pt x="102" y="303"/>
                      </a:lnTo>
                      <a:lnTo>
                        <a:pt x="98" y="306"/>
                      </a:lnTo>
                      <a:lnTo>
                        <a:pt x="88" y="311"/>
                      </a:lnTo>
                      <a:lnTo>
                        <a:pt x="78" y="316"/>
                      </a:lnTo>
                      <a:lnTo>
                        <a:pt x="70" y="320"/>
                      </a:lnTo>
                      <a:lnTo>
                        <a:pt x="63" y="325"/>
                      </a:lnTo>
                      <a:lnTo>
                        <a:pt x="57" y="326"/>
                      </a:lnTo>
                      <a:lnTo>
                        <a:pt x="53" y="330"/>
                      </a:lnTo>
                      <a:lnTo>
                        <a:pt x="49" y="331"/>
                      </a:lnTo>
                      <a:lnTo>
                        <a:pt x="47" y="331"/>
                      </a:lnTo>
                      <a:lnTo>
                        <a:pt x="45" y="331"/>
                      </a:lnTo>
                      <a:lnTo>
                        <a:pt x="41" y="330"/>
                      </a:lnTo>
                      <a:lnTo>
                        <a:pt x="39" y="328"/>
                      </a:lnTo>
                      <a:lnTo>
                        <a:pt x="35" y="326"/>
                      </a:lnTo>
                      <a:lnTo>
                        <a:pt x="31" y="323"/>
                      </a:lnTo>
                      <a:lnTo>
                        <a:pt x="27" y="320"/>
                      </a:lnTo>
                      <a:lnTo>
                        <a:pt x="23" y="316"/>
                      </a:lnTo>
                      <a:lnTo>
                        <a:pt x="18" y="311"/>
                      </a:lnTo>
                      <a:lnTo>
                        <a:pt x="14" y="304"/>
                      </a:lnTo>
                      <a:lnTo>
                        <a:pt x="10" y="299"/>
                      </a:lnTo>
                      <a:lnTo>
                        <a:pt x="6" y="294"/>
                      </a:lnTo>
                      <a:lnTo>
                        <a:pt x="4" y="287"/>
                      </a:lnTo>
                      <a:lnTo>
                        <a:pt x="2" y="282"/>
                      </a:lnTo>
                      <a:lnTo>
                        <a:pt x="0" y="275"/>
                      </a:lnTo>
                      <a:lnTo>
                        <a:pt x="0" y="270"/>
                      </a:lnTo>
                      <a:lnTo>
                        <a:pt x="0" y="265"/>
                      </a:lnTo>
                      <a:lnTo>
                        <a:pt x="0" y="260"/>
                      </a:lnTo>
                      <a:lnTo>
                        <a:pt x="2" y="257"/>
                      </a:lnTo>
                      <a:lnTo>
                        <a:pt x="4" y="253"/>
                      </a:lnTo>
                      <a:lnTo>
                        <a:pt x="6" y="248"/>
                      </a:lnTo>
                      <a:lnTo>
                        <a:pt x="10" y="245"/>
                      </a:lnTo>
                      <a:lnTo>
                        <a:pt x="14" y="240"/>
                      </a:lnTo>
                      <a:lnTo>
                        <a:pt x="18" y="235"/>
                      </a:lnTo>
                      <a:lnTo>
                        <a:pt x="23" y="230"/>
                      </a:lnTo>
                      <a:lnTo>
                        <a:pt x="23" y="230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6" name="Freeform 86"/>
                <p:cNvSpPr/>
                <p:nvPr/>
              </p:nvSpPr>
              <p:spPr bwMode="auto">
                <a:xfrm>
                  <a:off x="5089525" y="3179763"/>
                  <a:ext cx="92075" cy="290512"/>
                </a:xfrm>
                <a:custGeom>
                  <a:avLst/>
                  <a:gdLst>
                    <a:gd name="T0" fmla="*/ 96 w 115"/>
                    <a:gd name="T1" fmla="*/ 193 h 366"/>
                    <a:gd name="T2" fmla="*/ 94 w 115"/>
                    <a:gd name="T3" fmla="*/ 212 h 366"/>
                    <a:gd name="T4" fmla="*/ 94 w 115"/>
                    <a:gd name="T5" fmla="*/ 231 h 366"/>
                    <a:gd name="T6" fmla="*/ 92 w 115"/>
                    <a:gd name="T7" fmla="*/ 254 h 366"/>
                    <a:gd name="T8" fmla="*/ 88 w 115"/>
                    <a:gd name="T9" fmla="*/ 282 h 366"/>
                    <a:gd name="T10" fmla="*/ 82 w 115"/>
                    <a:gd name="T11" fmla="*/ 307 h 366"/>
                    <a:gd name="T12" fmla="*/ 76 w 115"/>
                    <a:gd name="T13" fmla="*/ 329 h 366"/>
                    <a:gd name="T14" fmla="*/ 66 w 115"/>
                    <a:gd name="T15" fmla="*/ 346 h 366"/>
                    <a:gd name="T16" fmla="*/ 56 w 115"/>
                    <a:gd name="T17" fmla="*/ 360 h 366"/>
                    <a:gd name="T18" fmla="*/ 47 w 115"/>
                    <a:gd name="T19" fmla="*/ 365 h 366"/>
                    <a:gd name="T20" fmla="*/ 39 w 115"/>
                    <a:gd name="T21" fmla="*/ 365 h 366"/>
                    <a:gd name="T22" fmla="*/ 31 w 115"/>
                    <a:gd name="T23" fmla="*/ 360 h 366"/>
                    <a:gd name="T24" fmla="*/ 27 w 115"/>
                    <a:gd name="T25" fmla="*/ 346 h 366"/>
                    <a:gd name="T26" fmla="*/ 25 w 115"/>
                    <a:gd name="T27" fmla="*/ 324 h 366"/>
                    <a:gd name="T28" fmla="*/ 23 w 115"/>
                    <a:gd name="T29" fmla="*/ 299 h 366"/>
                    <a:gd name="T30" fmla="*/ 23 w 115"/>
                    <a:gd name="T31" fmla="*/ 266 h 366"/>
                    <a:gd name="T32" fmla="*/ 27 w 115"/>
                    <a:gd name="T33" fmla="*/ 231 h 366"/>
                    <a:gd name="T34" fmla="*/ 29 w 115"/>
                    <a:gd name="T35" fmla="*/ 198 h 366"/>
                    <a:gd name="T36" fmla="*/ 29 w 115"/>
                    <a:gd name="T37" fmla="*/ 168 h 366"/>
                    <a:gd name="T38" fmla="*/ 29 w 115"/>
                    <a:gd name="T39" fmla="*/ 139 h 366"/>
                    <a:gd name="T40" fmla="*/ 27 w 115"/>
                    <a:gd name="T41" fmla="*/ 112 h 366"/>
                    <a:gd name="T42" fmla="*/ 23 w 115"/>
                    <a:gd name="T43" fmla="*/ 88 h 366"/>
                    <a:gd name="T44" fmla="*/ 19 w 115"/>
                    <a:gd name="T45" fmla="*/ 69 h 366"/>
                    <a:gd name="T46" fmla="*/ 13 w 115"/>
                    <a:gd name="T47" fmla="*/ 51 h 366"/>
                    <a:gd name="T48" fmla="*/ 6 w 115"/>
                    <a:gd name="T49" fmla="*/ 35 h 366"/>
                    <a:gd name="T50" fmla="*/ 2 w 115"/>
                    <a:gd name="T51" fmla="*/ 24 h 366"/>
                    <a:gd name="T52" fmla="*/ 0 w 115"/>
                    <a:gd name="T53" fmla="*/ 12 h 366"/>
                    <a:gd name="T54" fmla="*/ 0 w 115"/>
                    <a:gd name="T55" fmla="*/ 5 h 366"/>
                    <a:gd name="T56" fmla="*/ 4 w 115"/>
                    <a:gd name="T57" fmla="*/ 1 h 366"/>
                    <a:gd name="T58" fmla="*/ 9 w 115"/>
                    <a:gd name="T59" fmla="*/ 0 h 366"/>
                    <a:gd name="T60" fmla="*/ 17 w 115"/>
                    <a:gd name="T61" fmla="*/ 3 h 366"/>
                    <a:gd name="T62" fmla="*/ 31 w 115"/>
                    <a:gd name="T63" fmla="*/ 5 h 366"/>
                    <a:gd name="T64" fmla="*/ 47 w 115"/>
                    <a:gd name="T65" fmla="*/ 10 h 366"/>
                    <a:gd name="T66" fmla="*/ 60 w 115"/>
                    <a:gd name="T67" fmla="*/ 17 h 366"/>
                    <a:gd name="T68" fmla="*/ 74 w 115"/>
                    <a:gd name="T69" fmla="*/ 27 h 366"/>
                    <a:gd name="T70" fmla="*/ 96 w 115"/>
                    <a:gd name="T71" fmla="*/ 44 h 366"/>
                    <a:gd name="T72" fmla="*/ 103 w 115"/>
                    <a:gd name="T73" fmla="*/ 57 h 366"/>
                    <a:gd name="T74" fmla="*/ 111 w 115"/>
                    <a:gd name="T75" fmla="*/ 69 h 366"/>
                    <a:gd name="T76" fmla="*/ 113 w 115"/>
                    <a:gd name="T77" fmla="*/ 81 h 366"/>
                    <a:gd name="T78" fmla="*/ 113 w 115"/>
                    <a:gd name="T79" fmla="*/ 90 h 366"/>
                    <a:gd name="T80" fmla="*/ 111 w 115"/>
                    <a:gd name="T81" fmla="*/ 100 h 366"/>
                    <a:gd name="T82" fmla="*/ 107 w 115"/>
                    <a:gd name="T83" fmla="*/ 119 h 366"/>
                    <a:gd name="T84" fmla="*/ 103 w 115"/>
                    <a:gd name="T85" fmla="*/ 130 h 366"/>
                    <a:gd name="T86" fmla="*/ 99 w 115"/>
                    <a:gd name="T87" fmla="*/ 147 h 366"/>
                    <a:gd name="T88" fmla="*/ 96 w 115"/>
                    <a:gd name="T89" fmla="*/ 161 h 366"/>
                    <a:gd name="T90" fmla="*/ 96 w 115"/>
                    <a:gd name="T91" fmla="*/ 176 h 366"/>
                    <a:gd name="T92" fmla="*/ 96 w 115"/>
                    <a:gd name="T93" fmla="*/ 186 h 3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15" h="366">
                      <a:moveTo>
                        <a:pt x="96" y="186"/>
                      </a:moveTo>
                      <a:lnTo>
                        <a:pt x="96" y="193"/>
                      </a:lnTo>
                      <a:lnTo>
                        <a:pt x="94" y="202"/>
                      </a:lnTo>
                      <a:lnTo>
                        <a:pt x="94" y="212"/>
                      </a:lnTo>
                      <a:lnTo>
                        <a:pt x="94" y="220"/>
                      </a:lnTo>
                      <a:lnTo>
                        <a:pt x="94" y="231"/>
                      </a:lnTo>
                      <a:lnTo>
                        <a:pt x="92" y="243"/>
                      </a:lnTo>
                      <a:lnTo>
                        <a:pt x="92" y="254"/>
                      </a:lnTo>
                      <a:lnTo>
                        <a:pt x="90" y="268"/>
                      </a:lnTo>
                      <a:lnTo>
                        <a:pt x="88" y="282"/>
                      </a:lnTo>
                      <a:lnTo>
                        <a:pt x="86" y="295"/>
                      </a:lnTo>
                      <a:lnTo>
                        <a:pt x="82" y="307"/>
                      </a:lnTo>
                      <a:lnTo>
                        <a:pt x="80" y="319"/>
                      </a:lnTo>
                      <a:lnTo>
                        <a:pt x="76" y="329"/>
                      </a:lnTo>
                      <a:lnTo>
                        <a:pt x="72" y="338"/>
                      </a:lnTo>
                      <a:lnTo>
                        <a:pt x="66" y="346"/>
                      </a:lnTo>
                      <a:lnTo>
                        <a:pt x="62" y="355"/>
                      </a:lnTo>
                      <a:lnTo>
                        <a:pt x="56" y="360"/>
                      </a:lnTo>
                      <a:lnTo>
                        <a:pt x="52" y="363"/>
                      </a:lnTo>
                      <a:lnTo>
                        <a:pt x="47" y="365"/>
                      </a:lnTo>
                      <a:lnTo>
                        <a:pt x="43" y="366"/>
                      </a:lnTo>
                      <a:lnTo>
                        <a:pt x="39" y="365"/>
                      </a:lnTo>
                      <a:lnTo>
                        <a:pt x="35" y="363"/>
                      </a:lnTo>
                      <a:lnTo>
                        <a:pt x="31" y="360"/>
                      </a:lnTo>
                      <a:lnTo>
                        <a:pt x="29" y="355"/>
                      </a:lnTo>
                      <a:lnTo>
                        <a:pt x="27" y="346"/>
                      </a:lnTo>
                      <a:lnTo>
                        <a:pt x="27" y="336"/>
                      </a:lnTo>
                      <a:lnTo>
                        <a:pt x="25" y="324"/>
                      </a:lnTo>
                      <a:lnTo>
                        <a:pt x="23" y="312"/>
                      </a:lnTo>
                      <a:lnTo>
                        <a:pt x="23" y="299"/>
                      </a:lnTo>
                      <a:lnTo>
                        <a:pt x="23" y="283"/>
                      </a:lnTo>
                      <a:lnTo>
                        <a:pt x="23" y="266"/>
                      </a:lnTo>
                      <a:lnTo>
                        <a:pt x="25" y="248"/>
                      </a:lnTo>
                      <a:lnTo>
                        <a:pt x="27" y="231"/>
                      </a:lnTo>
                      <a:lnTo>
                        <a:pt x="27" y="214"/>
                      </a:lnTo>
                      <a:lnTo>
                        <a:pt x="29" y="198"/>
                      </a:lnTo>
                      <a:lnTo>
                        <a:pt x="29" y="181"/>
                      </a:lnTo>
                      <a:lnTo>
                        <a:pt x="29" y="168"/>
                      </a:lnTo>
                      <a:lnTo>
                        <a:pt x="29" y="153"/>
                      </a:lnTo>
                      <a:lnTo>
                        <a:pt x="29" y="139"/>
                      </a:lnTo>
                      <a:lnTo>
                        <a:pt x="29" y="125"/>
                      </a:lnTo>
                      <a:lnTo>
                        <a:pt x="27" y="112"/>
                      </a:lnTo>
                      <a:lnTo>
                        <a:pt x="25" y="100"/>
                      </a:lnTo>
                      <a:lnTo>
                        <a:pt x="23" y="88"/>
                      </a:lnTo>
                      <a:lnTo>
                        <a:pt x="21" y="78"/>
                      </a:lnTo>
                      <a:lnTo>
                        <a:pt x="19" y="69"/>
                      </a:lnTo>
                      <a:lnTo>
                        <a:pt x="17" y="59"/>
                      </a:lnTo>
                      <a:lnTo>
                        <a:pt x="13" y="51"/>
                      </a:lnTo>
                      <a:lnTo>
                        <a:pt x="11" y="44"/>
                      </a:lnTo>
                      <a:lnTo>
                        <a:pt x="6" y="35"/>
                      </a:lnTo>
                      <a:lnTo>
                        <a:pt x="4" y="29"/>
                      </a:lnTo>
                      <a:lnTo>
                        <a:pt x="2" y="24"/>
                      </a:lnTo>
                      <a:lnTo>
                        <a:pt x="0" y="17"/>
                      </a:lnTo>
                      <a:lnTo>
                        <a:pt x="0" y="12"/>
                      </a:lnTo>
                      <a:lnTo>
                        <a:pt x="0" y="8"/>
                      </a:lnTo>
                      <a:lnTo>
                        <a:pt x="0" y="5"/>
                      </a:lnTo>
                      <a:lnTo>
                        <a:pt x="2" y="3"/>
                      </a:lnTo>
                      <a:lnTo>
                        <a:pt x="4" y="1"/>
                      </a:lnTo>
                      <a:lnTo>
                        <a:pt x="6" y="0"/>
                      </a:lnTo>
                      <a:lnTo>
                        <a:pt x="9" y="0"/>
                      </a:lnTo>
                      <a:lnTo>
                        <a:pt x="13" y="1"/>
                      </a:lnTo>
                      <a:lnTo>
                        <a:pt x="17" y="3"/>
                      </a:lnTo>
                      <a:lnTo>
                        <a:pt x="23" y="3"/>
                      </a:lnTo>
                      <a:lnTo>
                        <a:pt x="31" y="5"/>
                      </a:lnTo>
                      <a:lnTo>
                        <a:pt x="39" y="8"/>
                      </a:lnTo>
                      <a:lnTo>
                        <a:pt x="47" y="10"/>
                      </a:lnTo>
                      <a:lnTo>
                        <a:pt x="52" y="13"/>
                      </a:lnTo>
                      <a:lnTo>
                        <a:pt x="60" y="17"/>
                      </a:lnTo>
                      <a:lnTo>
                        <a:pt x="66" y="22"/>
                      </a:lnTo>
                      <a:lnTo>
                        <a:pt x="74" y="27"/>
                      </a:lnTo>
                      <a:lnTo>
                        <a:pt x="80" y="32"/>
                      </a:lnTo>
                      <a:lnTo>
                        <a:pt x="96" y="44"/>
                      </a:lnTo>
                      <a:lnTo>
                        <a:pt x="99" y="51"/>
                      </a:lnTo>
                      <a:lnTo>
                        <a:pt x="103" y="57"/>
                      </a:lnTo>
                      <a:lnTo>
                        <a:pt x="107" y="64"/>
                      </a:lnTo>
                      <a:lnTo>
                        <a:pt x="111" y="69"/>
                      </a:lnTo>
                      <a:lnTo>
                        <a:pt x="113" y="76"/>
                      </a:lnTo>
                      <a:lnTo>
                        <a:pt x="113" y="81"/>
                      </a:lnTo>
                      <a:lnTo>
                        <a:pt x="115" y="85"/>
                      </a:lnTo>
                      <a:lnTo>
                        <a:pt x="113" y="90"/>
                      </a:lnTo>
                      <a:lnTo>
                        <a:pt x="111" y="95"/>
                      </a:lnTo>
                      <a:lnTo>
                        <a:pt x="111" y="100"/>
                      </a:lnTo>
                      <a:lnTo>
                        <a:pt x="109" y="110"/>
                      </a:lnTo>
                      <a:lnTo>
                        <a:pt x="107" y="119"/>
                      </a:lnTo>
                      <a:lnTo>
                        <a:pt x="105" y="124"/>
                      </a:lnTo>
                      <a:lnTo>
                        <a:pt x="103" y="130"/>
                      </a:lnTo>
                      <a:lnTo>
                        <a:pt x="101" y="141"/>
                      </a:lnTo>
                      <a:lnTo>
                        <a:pt x="99" y="147"/>
                      </a:lnTo>
                      <a:lnTo>
                        <a:pt x="97" y="154"/>
                      </a:lnTo>
                      <a:lnTo>
                        <a:pt x="96" y="161"/>
                      </a:lnTo>
                      <a:lnTo>
                        <a:pt x="96" y="168"/>
                      </a:lnTo>
                      <a:lnTo>
                        <a:pt x="96" y="176"/>
                      </a:lnTo>
                      <a:lnTo>
                        <a:pt x="96" y="186"/>
                      </a:lnTo>
                      <a:lnTo>
                        <a:pt x="96" y="186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7" name="Freeform 87"/>
                <p:cNvSpPr/>
                <p:nvPr/>
              </p:nvSpPr>
              <p:spPr bwMode="auto">
                <a:xfrm>
                  <a:off x="4826000" y="2597150"/>
                  <a:ext cx="106363" cy="755650"/>
                </a:xfrm>
                <a:custGeom>
                  <a:avLst/>
                  <a:gdLst>
                    <a:gd name="T0" fmla="*/ 115 w 133"/>
                    <a:gd name="T1" fmla="*/ 167 h 951"/>
                    <a:gd name="T2" fmla="*/ 113 w 133"/>
                    <a:gd name="T3" fmla="*/ 179 h 951"/>
                    <a:gd name="T4" fmla="*/ 113 w 133"/>
                    <a:gd name="T5" fmla="*/ 192 h 951"/>
                    <a:gd name="T6" fmla="*/ 113 w 133"/>
                    <a:gd name="T7" fmla="*/ 209 h 951"/>
                    <a:gd name="T8" fmla="*/ 113 w 133"/>
                    <a:gd name="T9" fmla="*/ 228 h 951"/>
                    <a:gd name="T10" fmla="*/ 113 w 133"/>
                    <a:gd name="T11" fmla="*/ 248 h 951"/>
                    <a:gd name="T12" fmla="*/ 111 w 133"/>
                    <a:gd name="T13" fmla="*/ 270 h 951"/>
                    <a:gd name="T14" fmla="*/ 111 w 133"/>
                    <a:gd name="T15" fmla="*/ 296 h 951"/>
                    <a:gd name="T16" fmla="*/ 108 w 133"/>
                    <a:gd name="T17" fmla="*/ 362 h 951"/>
                    <a:gd name="T18" fmla="*/ 104 w 133"/>
                    <a:gd name="T19" fmla="*/ 467 h 951"/>
                    <a:gd name="T20" fmla="*/ 100 w 133"/>
                    <a:gd name="T21" fmla="*/ 518 h 951"/>
                    <a:gd name="T22" fmla="*/ 100 w 133"/>
                    <a:gd name="T23" fmla="*/ 547 h 951"/>
                    <a:gd name="T24" fmla="*/ 98 w 133"/>
                    <a:gd name="T25" fmla="*/ 584 h 951"/>
                    <a:gd name="T26" fmla="*/ 96 w 133"/>
                    <a:gd name="T27" fmla="*/ 628 h 951"/>
                    <a:gd name="T28" fmla="*/ 94 w 133"/>
                    <a:gd name="T29" fmla="*/ 678 h 951"/>
                    <a:gd name="T30" fmla="*/ 92 w 133"/>
                    <a:gd name="T31" fmla="*/ 735 h 951"/>
                    <a:gd name="T32" fmla="*/ 90 w 133"/>
                    <a:gd name="T33" fmla="*/ 798 h 951"/>
                    <a:gd name="T34" fmla="*/ 88 w 133"/>
                    <a:gd name="T35" fmla="*/ 868 h 951"/>
                    <a:gd name="T36" fmla="*/ 86 w 133"/>
                    <a:gd name="T37" fmla="*/ 946 h 951"/>
                    <a:gd name="T38" fmla="*/ 21 w 133"/>
                    <a:gd name="T39" fmla="*/ 951 h 951"/>
                    <a:gd name="T40" fmla="*/ 23 w 133"/>
                    <a:gd name="T41" fmla="*/ 856 h 951"/>
                    <a:gd name="T42" fmla="*/ 25 w 133"/>
                    <a:gd name="T43" fmla="*/ 768 h 951"/>
                    <a:gd name="T44" fmla="*/ 27 w 133"/>
                    <a:gd name="T45" fmla="*/ 686 h 951"/>
                    <a:gd name="T46" fmla="*/ 29 w 133"/>
                    <a:gd name="T47" fmla="*/ 608 h 951"/>
                    <a:gd name="T48" fmla="*/ 31 w 133"/>
                    <a:gd name="T49" fmla="*/ 537 h 951"/>
                    <a:gd name="T50" fmla="*/ 33 w 133"/>
                    <a:gd name="T51" fmla="*/ 471 h 951"/>
                    <a:gd name="T52" fmla="*/ 35 w 133"/>
                    <a:gd name="T53" fmla="*/ 409 h 951"/>
                    <a:gd name="T54" fmla="*/ 35 w 133"/>
                    <a:gd name="T55" fmla="*/ 355 h 951"/>
                    <a:gd name="T56" fmla="*/ 35 w 133"/>
                    <a:gd name="T57" fmla="*/ 306 h 951"/>
                    <a:gd name="T58" fmla="*/ 37 w 133"/>
                    <a:gd name="T59" fmla="*/ 262 h 951"/>
                    <a:gd name="T60" fmla="*/ 37 w 133"/>
                    <a:gd name="T61" fmla="*/ 223 h 951"/>
                    <a:gd name="T62" fmla="*/ 37 w 133"/>
                    <a:gd name="T63" fmla="*/ 190 h 951"/>
                    <a:gd name="T64" fmla="*/ 37 w 133"/>
                    <a:gd name="T65" fmla="*/ 163 h 951"/>
                    <a:gd name="T66" fmla="*/ 37 w 133"/>
                    <a:gd name="T67" fmla="*/ 141 h 951"/>
                    <a:gd name="T68" fmla="*/ 37 w 133"/>
                    <a:gd name="T69" fmla="*/ 126 h 951"/>
                    <a:gd name="T70" fmla="*/ 35 w 133"/>
                    <a:gd name="T71" fmla="*/ 116 h 951"/>
                    <a:gd name="T72" fmla="*/ 31 w 133"/>
                    <a:gd name="T73" fmla="*/ 90 h 951"/>
                    <a:gd name="T74" fmla="*/ 27 w 133"/>
                    <a:gd name="T75" fmla="*/ 70 h 951"/>
                    <a:gd name="T76" fmla="*/ 21 w 133"/>
                    <a:gd name="T77" fmla="*/ 51 h 951"/>
                    <a:gd name="T78" fmla="*/ 12 w 133"/>
                    <a:gd name="T79" fmla="*/ 39 h 951"/>
                    <a:gd name="T80" fmla="*/ 4 w 133"/>
                    <a:gd name="T81" fmla="*/ 31 h 951"/>
                    <a:gd name="T82" fmla="*/ 0 w 133"/>
                    <a:gd name="T83" fmla="*/ 22 h 951"/>
                    <a:gd name="T84" fmla="*/ 0 w 133"/>
                    <a:gd name="T85" fmla="*/ 16 h 951"/>
                    <a:gd name="T86" fmla="*/ 4 w 133"/>
                    <a:gd name="T87" fmla="*/ 7 h 951"/>
                    <a:gd name="T88" fmla="*/ 8 w 133"/>
                    <a:gd name="T89" fmla="*/ 4 h 951"/>
                    <a:gd name="T90" fmla="*/ 18 w 133"/>
                    <a:gd name="T91" fmla="*/ 2 h 951"/>
                    <a:gd name="T92" fmla="*/ 29 w 133"/>
                    <a:gd name="T93" fmla="*/ 0 h 951"/>
                    <a:gd name="T94" fmla="*/ 45 w 133"/>
                    <a:gd name="T95" fmla="*/ 4 h 951"/>
                    <a:gd name="T96" fmla="*/ 63 w 133"/>
                    <a:gd name="T97" fmla="*/ 7 h 951"/>
                    <a:gd name="T98" fmla="*/ 78 w 133"/>
                    <a:gd name="T99" fmla="*/ 14 h 951"/>
                    <a:gd name="T100" fmla="*/ 96 w 133"/>
                    <a:gd name="T101" fmla="*/ 22 h 951"/>
                    <a:gd name="T102" fmla="*/ 110 w 133"/>
                    <a:gd name="T103" fmla="*/ 34 h 951"/>
                    <a:gd name="T104" fmla="*/ 119 w 133"/>
                    <a:gd name="T105" fmla="*/ 44 h 951"/>
                    <a:gd name="T106" fmla="*/ 127 w 133"/>
                    <a:gd name="T107" fmla="*/ 53 h 951"/>
                    <a:gd name="T108" fmla="*/ 131 w 133"/>
                    <a:gd name="T109" fmla="*/ 61 h 951"/>
                    <a:gd name="T110" fmla="*/ 133 w 133"/>
                    <a:gd name="T111" fmla="*/ 70 h 951"/>
                    <a:gd name="T112" fmla="*/ 133 w 133"/>
                    <a:gd name="T113" fmla="*/ 83 h 951"/>
                    <a:gd name="T114" fmla="*/ 129 w 133"/>
                    <a:gd name="T115" fmla="*/ 99 h 951"/>
                    <a:gd name="T116" fmla="*/ 125 w 133"/>
                    <a:gd name="T117" fmla="*/ 112 h 951"/>
                    <a:gd name="T118" fmla="*/ 121 w 133"/>
                    <a:gd name="T119" fmla="*/ 126 h 951"/>
                    <a:gd name="T120" fmla="*/ 117 w 133"/>
                    <a:gd name="T121" fmla="*/ 143 h 951"/>
                    <a:gd name="T122" fmla="*/ 115 w 133"/>
                    <a:gd name="T123" fmla="*/ 162 h 9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33" h="951">
                      <a:moveTo>
                        <a:pt x="115" y="162"/>
                      </a:moveTo>
                      <a:lnTo>
                        <a:pt x="115" y="167"/>
                      </a:lnTo>
                      <a:lnTo>
                        <a:pt x="115" y="172"/>
                      </a:lnTo>
                      <a:lnTo>
                        <a:pt x="113" y="179"/>
                      </a:lnTo>
                      <a:lnTo>
                        <a:pt x="113" y="185"/>
                      </a:lnTo>
                      <a:lnTo>
                        <a:pt x="113" y="192"/>
                      </a:lnTo>
                      <a:lnTo>
                        <a:pt x="113" y="201"/>
                      </a:lnTo>
                      <a:lnTo>
                        <a:pt x="113" y="209"/>
                      </a:lnTo>
                      <a:lnTo>
                        <a:pt x="113" y="218"/>
                      </a:lnTo>
                      <a:lnTo>
                        <a:pt x="113" y="228"/>
                      </a:lnTo>
                      <a:lnTo>
                        <a:pt x="113" y="236"/>
                      </a:lnTo>
                      <a:lnTo>
                        <a:pt x="113" y="248"/>
                      </a:lnTo>
                      <a:lnTo>
                        <a:pt x="111" y="258"/>
                      </a:lnTo>
                      <a:lnTo>
                        <a:pt x="111" y="270"/>
                      </a:lnTo>
                      <a:lnTo>
                        <a:pt x="111" y="282"/>
                      </a:lnTo>
                      <a:lnTo>
                        <a:pt x="111" y="296"/>
                      </a:lnTo>
                      <a:lnTo>
                        <a:pt x="110" y="309"/>
                      </a:lnTo>
                      <a:lnTo>
                        <a:pt x="108" y="362"/>
                      </a:lnTo>
                      <a:lnTo>
                        <a:pt x="106" y="415"/>
                      </a:lnTo>
                      <a:lnTo>
                        <a:pt x="104" y="467"/>
                      </a:lnTo>
                      <a:lnTo>
                        <a:pt x="102" y="493"/>
                      </a:lnTo>
                      <a:lnTo>
                        <a:pt x="100" y="518"/>
                      </a:lnTo>
                      <a:lnTo>
                        <a:pt x="100" y="532"/>
                      </a:lnTo>
                      <a:lnTo>
                        <a:pt x="100" y="547"/>
                      </a:lnTo>
                      <a:lnTo>
                        <a:pt x="98" y="566"/>
                      </a:lnTo>
                      <a:lnTo>
                        <a:pt x="98" y="584"/>
                      </a:lnTo>
                      <a:lnTo>
                        <a:pt x="96" y="605"/>
                      </a:lnTo>
                      <a:lnTo>
                        <a:pt x="96" y="628"/>
                      </a:lnTo>
                      <a:lnTo>
                        <a:pt x="94" y="652"/>
                      </a:lnTo>
                      <a:lnTo>
                        <a:pt x="94" y="678"/>
                      </a:lnTo>
                      <a:lnTo>
                        <a:pt x="92" y="705"/>
                      </a:lnTo>
                      <a:lnTo>
                        <a:pt x="92" y="735"/>
                      </a:lnTo>
                      <a:lnTo>
                        <a:pt x="90" y="766"/>
                      </a:lnTo>
                      <a:lnTo>
                        <a:pt x="90" y="798"/>
                      </a:lnTo>
                      <a:lnTo>
                        <a:pt x="90" y="832"/>
                      </a:lnTo>
                      <a:lnTo>
                        <a:pt x="88" y="868"/>
                      </a:lnTo>
                      <a:lnTo>
                        <a:pt x="88" y="907"/>
                      </a:lnTo>
                      <a:lnTo>
                        <a:pt x="86" y="946"/>
                      </a:lnTo>
                      <a:lnTo>
                        <a:pt x="55" y="948"/>
                      </a:lnTo>
                      <a:lnTo>
                        <a:pt x="21" y="951"/>
                      </a:lnTo>
                      <a:lnTo>
                        <a:pt x="23" y="904"/>
                      </a:lnTo>
                      <a:lnTo>
                        <a:pt x="23" y="856"/>
                      </a:lnTo>
                      <a:lnTo>
                        <a:pt x="25" y="812"/>
                      </a:lnTo>
                      <a:lnTo>
                        <a:pt x="25" y="768"/>
                      </a:lnTo>
                      <a:lnTo>
                        <a:pt x="27" y="727"/>
                      </a:lnTo>
                      <a:lnTo>
                        <a:pt x="27" y="686"/>
                      </a:lnTo>
                      <a:lnTo>
                        <a:pt x="29" y="647"/>
                      </a:lnTo>
                      <a:lnTo>
                        <a:pt x="29" y="608"/>
                      </a:lnTo>
                      <a:lnTo>
                        <a:pt x="31" y="572"/>
                      </a:lnTo>
                      <a:lnTo>
                        <a:pt x="31" y="537"/>
                      </a:lnTo>
                      <a:lnTo>
                        <a:pt x="33" y="503"/>
                      </a:lnTo>
                      <a:lnTo>
                        <a:pt x="33" y="471"/>
                      </a:lnTo>
                      <a:lnTo>
                        <a:pt x="33" y="440"/>
                      </a:lnTo>
                      <a:lnTo>
                        <a:pt x="35" y="409"/>
                      </a:lnTo>
                      <a:lnTo>
                        <a:pt x="35" y="382"/>
                      </a:lnTo>
                      <a:lnTo>
                        <a:pt x="35" y="355"/>
                      </a:lnTo>
                      <a:lnTo>
                        <a:pt x="35" y="330"/>
                      </a:lnTo>
                      <a:lnTo>
                        <a:pt x="35" y="306"/>
                      </a:lnTo>
                      <a:lnTo>
                        <a:pt x="37" y="282"/>
                      </a:lnTo>
                      <a:lnTo>
                        <a:pt x="37" y="262"/>
                      </a:lnTo>
                      <a:lnTo>
                        <a:pt x="37" y="241"/>
                      </a:lnTo>
                      <a:lnTo>
                        <a:pt x="37" y="223"/>
                      </a:lnTo>
                      <a:lnTo>
                        <a:pt x="37" y="206"/>
                      </a:lnTo>
                      <a:lnTo>
                        <a:pt x="37" y="190"/>
                      </a:lnTo>
                      <a:lnTo>
                        <a:pt x="37" y="175"/>
                      </a:lnTo>
                      <a:lnTo>
                        <a:pt x="37" y="163"/>
                      </a:lnTo>
                      <a:lnTo>
                        <a:pt x="37" y="151"/>
                      </a:lnTo>
                      <a:lnTo>
                        <a:pt x="37" y="141"/>
                      </a:lnTo>
                      <a:lnTo>
                        <a:pt x="37" y="133"/>
                      </a:lnTo>
                      <a:lnTo>
                        <a:pt x="37" y="126"/>
                      </a:lnTo>
                      <a:lnTo>
                        <a:pt x="35" y="119"/>
                      </a:lnTo>
                      <a:lnTo>
                        <a:pt x="35" y="116"/>
                      </a:lnTo>
                      <a:lnTo>
                        <a:pt x="33" y="102"/>
                      </a:lnTo>
                      <a:lnTo>
                        <a:pt x="31" y="90"/>
                      </a:lnTo>
                      <a:lnTo>
                        <a:pt x="29" y="78"/>
                      </a:lnTo>
                      <a:lnTo>
                        <a:pt x="27" y="70"/>
                      </a:lnTo>
                      <a:lnTo>
                        <a:pt x="23" y="60"/>
                      </a:lnTo>
                      <a:lnTo>
                        <a:pt x="21" y="51"/>
                      </a:lnTo>
                      <a:lnTo>
                        <a:pt x="18" y="44"/>
                      </a:lnTo>
                      <a:lnTo>
                        <a:pt x="12" y="39"/>
                      </a:lnTo>
                      <a:lnTo>
                        <a:pt x="8" y="34"/>
                      </a:lnTo>
                      <a:lnTo>
                        <a:pt x="4" y="31"/>
                      </a:lnTo>
                      <a:lnTo>
                        <a:pt x="2" y="27"/>
                      </a:lnTo>
                      <a:lnTo>
                        <a:pt x="0" y="22"/>
                      </a:lnTo>
                      <a:lnTo>
                        <a:pt x="0" y="19"/>
                      </a:lnTo>
                      <a:lnTo>
                        <a:pt x="0" y="16"/>
                      </a:lnTo>
                      <a:lnTo>
                        <a:pt x="2" y="12"/>
                      </a:lnTo>
                      <a:lnTo>
                        <a:pt x="4" y="7"/>
                      </a:lnTo>
                      <a:lnTo>
                        <a:pt x="6" y="5"/>
                      </a:lnTo>
                      <a:lnTo>
                        <a:pt x="8" y="4"/>
                      </a:lnTo>
                      <a:lnTo>
                        <a:pt x="12" y="2"/>
                      </a:lnTo>
                      <a:lnTo>
                        <a:pt x="18" y="2"/>
                      </a:lnTo>
                      <a:lnTo>
                        <a:pt x="23" y="0"/>
                      </a:lnTo>
                      <a:lnTo>
                        <a:pt x="29" y="0"/>
                      </a:lnTo>
                      <a:lnTo>
                        <a:pt x="37" y="2"/>
                      </a:lnTo>
                      <a:lnTo>
                        <a:pt x="45" y="4"/>
                      </a:lnTo>
                      <a:lnTo>
                        <a:pt x="53" y="5"/>
                      </a:lnTo>
                      <a:lnTo>
                        <a:pt x="63" y="7"/>
                      </a:lnTo>
                      <a:lnTo>
                        <a:pt x="70" y="10"/>
                      </a:lnTo>
                      <a:lnTo>
                        <a:pt x="78" y="14"/>
                      </a:lnTo>
                      <a:lnTo>
                        <a:pt x="88" y="19"/>
                      </a:lnTo>
                      <a:lnTo>
                        <a:pt x="96" y="22"/>
                      </a:lnTo>
                      <a:lnTo>
                        <a:pt x="104" y="27"/>
                      </a:lnTo>
                      <a:lnTo>
                        <a:pt x="110" y="34"/>
                      </a:lnTo>
                      <a:lnTo>
                        <a:pt x="115" y="39"/>
                      </a:lnTo>
                      <a:lnTo>
                        <a:pt x="119" y="44"/>
                      </a:lnTo>
                      <a:lnTo>
                        <a:pt x="123" y="49"/>
                      </a:lnTo>
                      <a:lnTo>
                        <a:pt x="127" y="53"/>
                      </a:lnTo>
                      <a:lnTo>
                        <a:pt x="129" y="58"/>
                      </a:lnTo>
                      <a:lnTo>
                        <a:pt x="131" y="61"/>
                      </a:lnTo>
                      <a:lnTo>
                        <a:pt x="133" y="65"/>
                      </a:lnTo>
                      <a:lnTo>
                        <a:pt x="133" y="70"/>
                      </a:lnTo>
                      <a:lnTo>
                        <a:pt x="133" y="77"/>
                      </a:lnTo>
                      <a:lnTo>
                        <a:pt x="133" y="83"/>
                      </a:lnTo>
                      <a:lnTo>
                        <a:pt x="131" y="92"/>
                      </a:lnTo>
                      <a:lnTo>
                        <a:pt x="129" y="99"/>
                      </a:lnTo>
                      <a:lnTo>
                        <a:pt x="127" y="106"/>
                      </a:lnTo>
                      <a:lnTo>
                        <a:pt x="125" y="112"/>
                      </a:lnTo>
                      <a:lnTo>
                        <a:pt x="123" y="119"/>
                      </a:lnTo>
                      <a:lnTo>
                        <a:pt x="121" y="126"/>
                      </a:lnTo>
                      <a:lnTo>
                        <a:pt x="119" y="134"/>
                      </a:lnTo>
                      <a:lnTo>
                        <a:pt x="117" y="143"/>
                      </a:lnTo>
                      <a:lnTo>
                        <a:pt x="115" y="151"/>
                      </a:lnTo>
                      <a:lnTo>
                        <a:pt x="115" y="162"/>
                      </a:lnTo>
                      <a:lnTo>
                        <a:pt x="115" y="162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9" name="组合 58"/>
            <p:cNvGrpSpPr/>
            <p:nvPr/>
          </p:nvGrpSpPr>
          <p:grpSpPr>
            <a:xfrm>
              <a:off x="4656575" y="4017341"/>
              <a:ext cx="450807" cy="453063"/>
              <a:chOff x="2481466" y="3846879"/>
              <a:chExt cx="450807" cy="453063"/>
            </a:xfrm>
          </p:grpSpPr>
          <p:pic>
            <p:nvPicPr>
              <p:cNvPr id="74" name="图片 7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81466" y="3846879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75" name="组合 74"/>
              <p:cNvGrpSpPr/>
              <p:nvPr/>
            </p:nvGrpSpPr>
            <p:grpSpPr>
              <a:xfrm>
                <a:off x="2582006" y="3909842"/>
                <a:ext cx="249064" cy="320594"/>
                <a:chOff x="4575175" y="2597150"/>
                <a:chExt cx="604838" cy="855662"/>
              </a:xfrm>
              <a:solidFill>
                <a:srgbClr val="FF0000"/>
              </a:solidFill>
            </p:grpSpPr>
            <p:sp>
              <p:nvSpPr>
                <p:cNvPr id="76" name="Freeform 83"/>
                <p:cNvSpPr/>
                <p:nvPr/>
              </p:nvSpPr>
              <p:spPr bwMode="auto">
                <a:xfrm>
                  <a:off x="4578350" y="2843213"/>
                  <a:ext cx="549275" cy="277812"/>
                </a:xfrm>
                <a:custGeom>
                  <a:avLst/>
                  <a:gdLst>
                    <a:gd name="T0" fmla="*/ 379 w 693"/>
                    <a:gd name="T1" fmla="*/ 200 h 350"/>
                    <a:gd name="T2" fmla="*/ 403 w 693"/>
                    <a:gd name="T3" fmla="*/ 199 h 350"/>
                    <a:gd name="T4" fmla="*/ 436 w 693"/>
                    <a:gd name="T5" fmla="*/ 192 h 350"/>
                    <a:gd name="T6" fmla="*/ 483 w 693"/>
                    <a:gd name="T7" fmla="*/ 183 h 350"/>
                    <a:gd name="T8" fmla="*/ 577 w 693"/>
                    <a:gd name="T9" fmla="*/ 168 h 350"/>
                    <a:gd name="T10" fmla="*/ 671 w 693"/>
                    <a:gd name="T11" fmla="*/ 161 h 350"/>
                    <a:gd name="T12" fmla="*/ 657 w 693"/>
                    <a:gd name="T13" fmla="*/ 212 h 350"/>
                    <a:gd name="T14" fmla="*/ 601 w 693"/>
                    <a:gd name="T15" fmla="*/ 216 h 350"/>
                    <a:gd name="T16" fmla="*/ 526 w 693"/>
                    <a:gd name="T17" fmla="*/ 224 h 350"/>
                    <a:gd name="T18" fmla="*/ 436 w 693"/>
                    <a:gd name="T19" fmla="*/ 239 h 350"/>
                    <a:gd name="T20" fmla="*/ 331 w 693"/>
                    <a:gd name="T21" fmla="*/ 258 h 350"/>
                    <a:gd name="T22" fmla="*/ 237 w 693"/>
                    <a:gd name="T23" fmla="*/ 280 h 350"/>
                    <a:gd name="T24" fmla="*/ 168 w 693"/>
                    <a:gd name="T25" fmla="*/ 299 h 350"/>
                    <a:gd name="T26" fmla="*/ 125 w 693"/>
                    <a:gd name="T27" fmla="*/ 314 h 350"/>
                    <a:gd name="T28" fmla="*/ 100 w 693"/>
                    <a:gd name="T29" fmla="*/ 329 h 350"/>
                    <a:gd name="T30" fmla="*/ 72 w 693"/>
                    <a:gd name="T31" fmla="*/ 345 h 350"/>
                    <a:gd name="T32" fmla="*/ 57 w 693"/>
                    <a:gd name="T33" fmla="*/ 350 h 350"/>
                    <a:gd name="T34" fmla="*/ 39 w 693"/>
                    <a:gd name="T35" fmla="*/ 341 h 350"/>
                    <a:gd name="T36" fmla="*/ 17 w 693"/>
                    <a:gd name="T37" fmla="*/ 317 h 350"/>
                    <a:gd name="T38" fmla="*/ 4 w 693"/>
                    <a:gd name="T39" fmla="*/ 295 h 350"/>
                    <a:gd name="T40" fmla="*/ 0 w 693"/>
                    <a:gd name="T41" fmla="*/ 278 h 350"/>
                    <a:gd name="T42" fmla="*/ 10 w 693"/>
                    <a:gd name="T43" fmla="*/ 263 h 350"/>
                    <a:gd name="T44" fmla="*/ 29 w 693"/>
                    <a:gd name="T45" fmla="*/ 241 h 350"/>
                    <a:gd name="T46" fmla="*/ 49 w 693"/>
                    <a:gd name="T47" fmla="*/ 207 h 350"/>
                    <a:gd name="T48" fmla="*/ 62 w 693"/>
                    <a:gd name="T49" fmla="*/ 158 h 350"/>
                    <a:gd name="T50" fmla="*/ 68 w 693"/>
                    <a:gd name="T51" fmla="*/ 114 h 350"/>
                    <a:gd name="T52" fmla="*/ 66 w 693"/>
                    <a:gd name="T53" fmla="*/ 78 h 350"/>
                    <a:gd name="T54" fmla="*/ 51 w 693"/>
                    <a:gd name="T55" fmla="*/ 49 h 350"/>
                    <a:gd name="T56" fmla="*/ 43 w 693"/>
                    <a:gd name="T57" fmla="*/ 32 h 350"/>
                    <a:gd name="T58" fmla="*/ 47 w 693"/>
                    <a:gd name="T59" fmla="*/ 14 h 350"/>
                    <a:gd name="T60" fmla="*/ 57 w 693"/>
                    <a:gd name="T61" fmla="*/ 2 h 350"/>
                    <a:gd name="T62" fmla="*/ 74 w 693"/>
                    <a:gd name="T63" fmla="*/ 3 h 350"/>
                    <a:gd name="T64" fmla="*/ 96 w 693"/>
                    <a:gd name="T65" fmla="*/ 14 h 350"/>
                    <a:gd name="T66" fmla="*/ 115 w 693"/>
                    <a:gd name="T67" fmla="*/ 34 h 350"/>
                    <a:gd name="T68" fmla="*/ 131 w 693"/>
                    <a:gd name="T69" fmla="*/ 53 h 350"/>
                    <a:gd name="T70" fmla="*/ 139 w 693"/>
                    <a:gd name="T71" fmla="*/ 73 h 350"/>
                    <a:gd name="T72" fmla="*/ 137 w 693"/>
                    <a:gd name="T73" fmla="*/ 88 h 350"/>
                    <a:gd name="T74" fmla="*/ 129 w 693"/>
                    <a:gd name="T75" fmla="*/ 124 h 350"/>
                    <a:gd name="T76" fmla="*/ 115 w 693"/>
                    <a:gd name="T77" fmla="*/ 171 h 350"/>
                    <a:gd name="T78" fmla="*/ 111 w 693"/>
                    <a:gd name="T79" fmla="*/ 199 h 350"/>
                    <a:gd name="T80" fmla="*/ 109 w 693"/>
                    <a:gd name="T81" fmla="*/ 217 h 350"/>
                    <a:gd name="T82" fmla="*/ 109 w 693"/>
                    <a:gd name="T83" fmla="*/ 229 h 350"/>
                    <a:gd name="T84" fmla="*/ 115 w 693"/>
                    <a:gd name="T85" fmla="*/ 234 h 350"/>
                    <a:gd name="T86" fmla="*/ 133 w 693"/>
                    <a:gd name="T87" fmla="*/ 234 h 350"/>
                    <a:gd name="T88" fmla="*/ 166 w 693"/>
                    <a:gd name="T89" fmla="*/ 233 h 350"/>
                    <a:gd name="T90" fmla="*/ 213 w 693"/>
                    <a:gd name="T91" fmla="*/ 227 h 350"/>
                    <a:gd name="T92" fmla="*/ 270 w 693"/>
                    <a:gd name="T93" fmla="*/ 216 h 350"/>
                    <a:gd name="T94" fmla="*/ 315 w 693"/>
                    <a:gd name="T95" fmla="*/ 209 h 350"/>
                    <a:gd name="T96" fmla="*/ 348 w 693"/>
                    <a:gd name="T97" fmla="*/ 204 h 350"/>
                    <a:gd name="T98" fmla="*/ 366 w 693"/>
                    <a:gd name="T99" fmla="*/ 202 h 3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693" h="350">
                      <a:moveTo>
                        <a:pt x="372" y="202"/>
                      </a:moveTo>
                      <a:lnTo>
                        <a:pt x="374" y="200"/>
                      </a:lnTo>
                      <a:lnTo>
                        <a:pt x="378" y="200"/>
                      </a:lnTo>
                      <a:lnTo>
                        <a:pt x="379" y="200"/>
                      </a:lnTo>
                      <a:lnTo>
                        <a:pt x="385" y="200"/>
                      </a:lnTo>
                      <a:lnTo>
                        <a:pt x="389" y="200"/>
                      </a:lnTo>
                      <a:lnTo>
                        <a:pt x="395" y="199"/>
                      </a:lnTo>
                      <a:lnTo>
                        <a:pt x="403" y="199"/>
                      </a:lnTo>
                      <a:lnTo>
                        <a:pt x="411" y="197"/>
                      </a:lnTo>
                      <a:lnTo>
                        <a:pt x="419" y="195"/>
                      </a:lnTo>
                      <a:lnTo>
                        <a:pt x="426" y="194"/>
                      </a:lnTo>
                      <a:lnTo>
                        <a:pt x="436" y="192"/>
                      </a:lnTo>
                      <a:lnTo>
                        <a:pt x="448" y="190"/>
                      </a:lnTo>
                      <a:lnTo>
                        <a:pt x="458" y="188"/>
                      </a:lnTo>
                      <a:lnTo>
                        <a:pt x="471" y="187"/>
                      </a:lnTo>
                      <a:lnTo>
                        <a:pt x="483" y="183"/>
                      </a:lnTo>
                      <a:lnTo>
                        <a:pt x="497" y="182"/>
                      </a:lnTo>
                      <a:lnTo>
                        <a:pt x="524" y="175"/>
                      </a:lnTo>
                      <a:lnTo>
                        <a:pt x="552" y="171"/>
                      </a:lnTo>
                      <a:lnTo>
                        <a:pt x="577" y="168"/>
                      </a:lnTo>
                      <a:lnTo>
                        <a:pt x="601" y="165"/>
                      </a:lnTo>
                      <a:lnTo>
                        <a:pt x="626" y="163"/>
                      </a:lnTo>
                      <a:lnTo>
                        <a:pt x="650" y="161"/>
                      </a:lnTo>
                      <a:lnTo>
                        <a:pt x="671" y="161"/>
                      </a:lnTo>
                      <a:lnTo>
                        <a:pt x="693" y="161"/>
                      </a:lnTo>
                      <a:lnTo>
                        <a:pt x="681" y="187"/>
                      </a:lnTo>
                      <a:lnTo>
                        <a:pt x="669" y="212"/>
                      </a:lnTo>
                      <a:lnTo>
                        <a:pt x="657" y="212"/>
                      </a:lnTo>
                      <a:lnTo>
                        <a:pt x="644" y="212"/>
                      </a:lnTo>
                      <a:lnTo>
                        <a:pt x="630" y="212"/>
                      </a:lnTo>
                      <a:lnTo>
                        <a:pt x="616" y="214"/>
                      </a:lnTo>
                      <a:lnTo>
                        <a:pt x="601" y="216"/>
                      </a:lnTo>
                      <a:lnTo>
                        <a:pt x="583" y="217"/>
                      </a:lnTo>
                      <a:lnTo>
                        <a:pt x="565" y="219"/>
                      </a:lnTo>
                      <a:lnTo>
                        <a:pt x="546" y="222"/>
                      </a:lnTo>
                      <a:lnTo>
                        <a:pt x="526" y="224"/>
                      </a:lnTo>
                      <a:lnTo>
                        <a:pt x="505" y="227"/>
                      </a:lnTo>
                      <a:lnTo>
                        <a:pt x="483" y="231"/>
                      </a:lnTo>
                      <a:lnTo>
                        <a:pt x="460" y="234"/>
                      </a:lnTo>
                      <a:lnTo>
                        <a:pt x="436" y="239"/>
                      </a:lnTo>
                      <a:lnTo>
                        <a:pt x="411" y="243"/>
                      </a:lnTo>
                      <a:lnTo>
                        <a:pt x="385" y="248"/>
                      </a:lnTo>
                      <a:lnTo>
                        <a:pt x="358" y="253"/>
                      </a:lnTo>
                      <a:lnTo>
                        <a:pt x="331" y="258"/>
                      </a:lnTo>
                      <a:lnTo>
                        <a:pt x="305" y="263"/>
                      </a:lnTo>
                      <a:lnTo>
                        <a:pt x="282" y="268"/>
                      </a:lnTo>
                      <a:lnTo>
                        <a:pt x="258" y="275"/>
                      </a:lnTo>
                      <a:lnTo>
                        <a:pt x="237" y="280"/>
                      </a:lnTo>
                      <a:lnTo>
                        <a:pt x="217" y="285"/>
                      </a:lnTo>
                      <a:lnTo>
                        <a:pt x="199" y="289"/>
                      </a:lnTo>
                      <a:lnTo>
                        <a:pt x="184" y="294"/>
                      </a:lnTo>
                      <a:lnTo>
                        <a:pt x="168" y="299"/>
                      </a:lnTo>
                      <a:lnTo>
                        <a:pt x="154" y="302"/>
                      </a:lnTo>
                      <a:lnTo>
                        <a:pt x="143" y="307"/>
                      </a:lnTo>
                      <a:lnTo>
                        <a:pt x="133" y="311"/>
                      </a:lnTo>
                      <a:lnTo>
                        <a:pt x="125" y="314"/>
                      </a:lnTo>
                      <a:lnTo>
                        <a:pt x="117" y="317"/>
                      </a:lnTo>
                      <a:lnTo>
                        <a:pt x="111" y="321"/>
                      </a:lnTo>
                      <a:lnTo>
                        <a:pt x="107" y="324"/>
                      </a:lnTo>
                      <a:lnTo>
                        <a:pt x="100" y="329"/>
                      </a:lnTo>
                      <a:lnTo>
                        <a:pt x="92" y="334"/>
                      </a:lnTo>
                      <a:lnTo>
                        <a:pt x="84" y="338"/>
                      </a:lnTo>
                      <a:lnTo>
                        <a:pt x="78" y="343"/>
                      </a:lnTo>
                      <a:lnTo>
                        <a:pt x="72" y="345"/>
                      </a:lnTo>
                      <a:lnTo>
                        <a:pt x="68" y="348"/>
                      </a:lnTo>
                      <a:lnTo>
                        <a:pt x="64" y="348"/>
                      </a:lnTo>
                      <a:lnTo>
                        <a:pt x="60" y="350"/>
                      </a:lnTo>
                      <a:lnTo>
                        <a:pt x="57" y="350"/>
                      </a:lnTo>
                      <a:lnTo>
                        <a:pt x="53" y="350"/>
                      </a:lnTo>
                      <a:lnTo>
                        <a:pt x="49" y="348"/>
                      </a:lnTo>
                      <a:lnTo>
                        <a:pt x="43" y="346"/>
                      </a:lnTo>
                      <a:lnTo>
                        <a:pt x="39" y="341"/>
                      </a:lnTo>
                      <a:lnTo>
                        <a:pt x="33" y="336"/>
                      </a:lnTo>
                      <a:lnTo>
                        <a:pt x="29" y="331"/>
                      </a:lnTo>
                      <a:lnTo>
                        <a:pt x="23" y="324"/>
                      </a:lnTo>
                      <a:lnTo>
                        <a:pt x="17" y="317"/>
                      </a:lnTo>
                      <a:lnTo>
                        <a:pt x="14" y="312"/>
                      </a:lnTo>
                      <a:lnTo>
                        <a:pt x="10" y="307"/>
                      </a:lnTo>
                      <a:lnTo>
                        <a:pt x="6" y="300"/>
                      </a:lnTo>
                      <a:lnTo>
                        <a:pt x="4" y="295"/>
                      </a:lnTo>
                      <a:lnTo>
                        <a:pt x="2" y="292"/>
                      </a:lnTo>
                      <a:lnTo>
                        <a:pt x="0" y="287"/>
                      </a:lnTo>
                      <a:lnTo>
                        <a:pt x="0" y="284"/>
                      </a:lnTo>
                      <a:lnTo>
                        <a:pt x="0" y="278"/>
                      </a:lnTo>
                      <a:lnTo>
                        <a:pt x="2" y="275"/>
                      </a:lnTo>
                      <a:lnTo>
                        <a:pt x="4" y="272"/>
                      </a:lnTo>
                      <a:lnTo>
                        <a:pt x="6" y="267"/>
                      </a:lnTo>
                      <a:lnTo>
                        <a:pt x="10" y="263"/>
                      </a:lnTo>
                      <a:lnTo>
                        <a:pt x="14" y="258"/>
                      </a:lnTo>
                      <a:lnTo>
                        <a:pt x="17" y="253"/>
                      </a:lnTo>
                      <a:lnTo>
                        <a:pt x="23" y="248"/>
                      </a:lnTo>
                      <a:lnTo>
                        <a:pt x="29" y="241"/>
                      </a:lnTo>
                      <a:lnTo>
                        <a:pt x="33" y="234"/>
                      </a:lnTo>
                      <a:lnTo>
                        <a:pt x="39" y="226"/>
                      </a:lnTo>
                      <a:lnTo>
                        <a:pt x="43" y="217"/>
                      </a:lnTo>
                      <a:lnTo>
                        <a:pt x="49" y="207"/>
                      </a:lnTo>
                      <a:lnTo>
                        <a:pt x="53" y="195"/>
                      </a:lnTo>
                      <a:lnTo>
                        <a:pt x="57" y="183"/>
                      </a:lnTo>
                      <a:lnTo>
                        <a:pt x="60" y="171"/>
                      </a:lnTo>
                      <a:lnTo>
                        <a:pt x="62" y="158"/>
                      </a:lnTo>
                      <a:lnTo>
                        <a:pt x="64" y="146"/>
                      </a:lnTo>
                      <a:lnTo>
                        <a:pt x="64" y="134"/>
                      </a:lnTo>
                      <a:lnTo>
                        <a:pt x="66" y="124"/>
                      </a:lnTo>
                      <a:lnTo>
                        <a:pt x="68" y="114"/>
                      </a:lnTo>
                      <a:lnTo>
                        <a:pt x="68" y="105"/>
                      </a:lnTo>
                      <a:lnTo>
                        <a:pt x="70" y="97"/>
                      </a:lnTo>
                      <a:lnTo>
                        <a:pt x="70" y="90"/>
                      </a:lnTo>
                      <a:lnTo>
                        <a:pt x="66" y="78"/>
                      </a:lnTo>
                      <a:lnTo>
                        <a:pt x="62" y="66"/>
                      </a:lnTo>
                      <a:lnTo>
                        <a:pt x="57" y="58"/>
                      </a:lnTo>
                      <a:lnTo>
                        <a:pt x="55" y="53"/>
                      </a:lnTo>
                      <a:lnTo>
                        <a:pt x="51" y="49"/>
                      </a:lnTo>
                      <a:lnTo>
                        <a:pt x="49" y="44"/>
                      </a:lnTo>
                      <a:lnTo>
                        <a:pt x="47" y="41"/>
                      </a:lnTo>
                      <a:lnTo>
                        <a:pt x="45" y="37"/>
                      </a:lnTo>
                      <a:lnTo>
                        <a:pt x="43" y="32"/>
                      </a:lnTo>
                      <a:lnTo>
                        <a:pt x="43" y="29"/>
                      </a:lnTo>
                      <a:lnTo>
                        <a:pt x="45" y="24"/>
                      </a:lnTo>
                      <a:lnTo>
                        <a:pt x="45" y="19"/>
                      </a:lnTo>
                      <a:lnTo>
                        <a:pt x="47" y="14"/>
                      </a:lnTo>
                      <a:lnTo>
                        <a:pt x="49" y="8"/>
                      </a:lnTo>
                      <a:lnTo>
                        <a:pt x="51" y="7"/>
                      </a:lnTo>
                      <a:lnTo>
                        <a:pt x="53" y="3"/>
                      </a:lnTo>
                      <a:lnTo>
                        <a:pt x="57" y="2"/>
                      </a:lnTo>
                      <a:lnTo>
                        <a:pt x="60" y="2"/>
                      </a:lnTo>
                      <a:lnTo>
                        <a:pt x="64" y="0"/>
                      </a:lnTo>
                      <a:lnTo>
                        <a:pt x="68" y="2"/>
                      </a:lnTo>
                      <a:lnTo>
                        <a:pt x="74" y="3"/>
                      </a:lnTo>
                      <a:lnTo>
                        <a:pt x="80" y="5"/>
                      </a:lnTo>
                      <a:lnTo>
                        <a:pt x="84" y="7"/>
                      </a:lnTo>
                      <a:lnTo>
                        <a:pt x="90" y="10"/>
                      </a:lnTo>
                      <a:lnTo>
                        <a:pt x="96" y="14"/>
                      </a:lnTo>
                      <a:lnTo>
                        <a:pt x="100" y="19"/>
                      </a:lnTo>
                      <a:lnTo>
                        <a:pt x="106" y="22"/>
                      </a:lnTo>
                      <a:lnTo>
                        <a:pt x="111" y="27"/>
                      </a:lnTo>
                      <a:lnTo>
                        <a:pt x="115" y="34"/>
                      </a:lnTo>
                      <a:lnTo>
                        <a:pt x="121" y="39"/>
                      </a:lnTo>
                      <a:lnTo>
                        <a:pt x="125" y="44"/>
                      </a:lnTo>
                      <a:lnTo>
                        <a:pt x="129" y="49"/>
                      </a:lnTo>
                      <a:lnTo>
                        <a:pt x="131" y="53"/>
                      </a:lnTo>
                      <a:lnTo>
                        <a:pt x="135" y="61"/>
                      </a:lnTo>
                      <a:lnTo>
                        <a:pt x="139" y="70"/>
                      </a:lnTo>
                      <a:lnTo>
                        <a:pt x="139" y="71"/>
                      </a:lnTo>
                      <a:lnTo>
                        <a:pt x="139" y="73"/>
                      </a:lnTo>
                      <a:lnTo>
                        <a:pt x="139" y="76"/>
                      </a:lnTo>
                      <a:lnTo>
                        <a:pt x="139" y="80"/>
                      </a:lnTo>
                      <a:lnTo>
                        <a:pt x="137" y="85"/>
                      </a:lnTo>
                      <a:lnTo>
                        <a:pt x="137" y="88"/>
                      </a:lnTo>
                      <a:lnTo>
                        <a:pt x="137" y="93"/>
                      </a:lnTo>
                      <a:lnTo>
                        <a:pt x="135" y="98"/>
                      </a:lnTo>
                      <a:lnTo>
                        <a:pt x="133" y="110"/>
                      </a:lnTo>
                      <a:lnTo>
                        <a:pt x="129" y="124"/>
                      </a:lnTo>
                      <a:lnTo>
                        <a:pt x="125" y="139"/>
                      </a:lnTo>
                      <a:lnTo>
                        <a:pt x="121" y="156"/>
                      </a:lnTo>
                      <a:lnTo>
                        <a:pt x="119" y="163"/>
                      </a:lnTo>
                      <a:lnTo>
                        <a:pt x="115" y="171"/>
                      </a:lnTo>
                      <a:lnTo>
                        <a:pt x="115" y="178"/>
                      </a:lnTo>
                      <a:lnTo>
                        <a:pt x="113" y="187"/>
                      </a:lnTo>
                      <a:lnTo>
                        <a:pt x="111" y="192"/>
                      </a:lnTo>
                      <a:lnTo>
                        <a:pt x="111" y="199"/>
                      </a:lnTo>
                      <a:lnTo>
                        <a:pt x="109" y="204"/>
                      </a:lnTo>
                      <a:lnTo>
                        <a:pt x="109" y="209"/>
                      </a:lnTo>
                      <a:lnTo>
                        <a:pt x="109" y="214"/>
                      </a:lnTo>
                      <a:lnTo>
                        <a:pt x="109" y="217"/>
                      </a:lnTo>
                      <a:lnTo>
                        <a:pt x="109" y="221"/>
                      </a:lnTo>
                      <a:lnTo>
                        <a:pt x="109" y="224"/>
                      </a:lnTo>
                      <a:lnTo>
                        <a:pt x="109" y="227"/>
                      </a:lnTo>
                      <a:lnTo>
                        <a:pt x="109" y="229"/>
                      </a:lnTo>
                      <a:lnTo>
                        <a:pt x="111" y="231"/>
                      </a:lnTo>
                      <a:lnTo>
                        <a:pt x="111" y="233"/>
                      </a:lnTo>
                      <a:lnTo>
                        <a:pt x="113" y="233"/>
                      </a:lnTo>
                      <a:lnTo>
                        <a:pt x="115" y="234"/>
                      </a:lnTo>
                      <a:lnTo>
                        <a:pt x="119" y="234"/>
                      </a:lnTo>
                      <a:lnTo>
                        <a:pt x="123" y="234"/>
                      </a:lnTo>
                      <a:lnTo>
                        <a:pt x="127" y="234"/>
                      </a:lnTo>
                      <a:lnTo>
                        <a:pt x="133" y="234"/>
                      </a:lnTo>
                      <a:lnTo>
                        <a:pt x="141" y="234"/>
                      </a:lnTo>
                      <a:lnTo>
                        <a:pt x="149" y="234"/>
                      </a:lnTo>
                      <a:lnTo>
                        <a:pt x="158" y="234"/>
                      </a:lnTo>
                      <a:lnTo>
                        <a:pt x="166" y="233"/>
                      </a:lnTo>
                      <a:lnTo>
                        <a:pt x="178" y="233"/>
                      </a:lnTo>
                      <a:lnTo>
                        <a:pt x="188" y="231"/>
                      </a:lnTo>
                      <a:lnTo>
                        <a:pt x="201" y="229"/>
                      </a:lnTo>
                      <a:lnTo>
                        <a:pt x="213" y="227"/>
                      </a:lnTo>
                      <a:lnTo>
                        <a:pt x="227" y="224"/>
                      </a:lnTo>
                      <a:lnTo>
                        <a:pt x="242" y="222"/>
                      </a:lnTo>
                      <a:lnTo>
                        <a:pt x="256" y="219"/>
                      </a:lnTo>
                      <a:lnTo>
                        <a:pt x="270" y="216"/>
                      </a:lnTo>
                      <a:lnTo>
                        <a:pt x="282" y="214"/>
                      </a:lnTo>
                      <a:lnTo>
                        <a:pt x="293" y="212"/>
                      </a:lnTo>
                      <a:lnTo>
                        <a:pt x="305" y="210"/>
                      </a:lnTo>
                      <a:lnTo>
                        <a:pt x="315" y="209"/>
                      </a:lnTo>
                      <a:lnTo>
                        <a:pt x="325" y="207"/>
                      </a:lnTo>
                      <a:lnTo>
                        <a:pt x="333" y="205"/>
                      </a:lnTo>
                      <a:lnTo>
                        <a:pt x="340" y="204"/>
                      </a:lnTo>
                      <a:lnTo>
                        <a:pt x="348" y="204"/>
                      </a:lnTo>
                      <a:lnTo>
                        <a:pt x="354" y="202"/>
                      </a:lnTo>
                      <a:lnTo>
                        <a:pt x="358" y="202"/>
                      </a:lnTo>
                      <a:lnTo>
                        <a:pt x="364" y="202"/>
                      </a:lnTo>
                      <a:lnTo>
                        <a:pt x="366" y="202"/>
                      </a:lnTo>
                      <a:lnTo>
                        <a:pt x="370" y="202"/>
                      </a:lnTo>
                      <a:lnTo>
                        <a:pt x="372" y="202"/>
                      </a:lnTo>
                      <a:lnTo>
                        <a:pt x="372" y="202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" name="Freeform 84"/>
                <p:cNvSpPr/>
                <p:nvPr/>
              </p:nvSpPr>
              <p:spPr bwMode="auto">
                <a:xfrm>
                  <a:off x="5081588" y="2808288"/>
                  <a:ext cx="98425" cy="279400"/>
                </a:xfrm>
                <a:custGeom>
                  <a:avLst/>
                  <a:gdLst>
                    <a:gd name="T0" fmla="*/ 4 w 123"/>
                    <a:gd name="T1" fmla="*/ 9 h 353"/>
                    <a:gd name="T2" fmla="*/ 12 w 123"/>
                    <a:gd name="T3" fmla="*/ 2 h 353"/>
                    <a:gd name="T4" fmla="*/ 21 w 123"/>
                    <a:gd name="T5" fmla="*/ 0 h 353"/>
                    <a:gd name="T6" fmla="*/ 35 w 123"/>
                    <a:gd name="T7" fmla="*/ 2 h 353"/>
                    <a:gd name="T8" fmla="*/ 62 w 123"/>
                    <a:gd name="T9" fmla="*/ 12 h 353"/>
                    <a:gd name="T10" fmla="*/ 94 w 123"/>
                    <a:gd name="T11" fmla="*/ 32 h 353"/>
                    <a:gd name="T12" fmla="*/ 113 w 123"/>
                    <a:gd name="T13" fmla="*/ 51 h 353"/>
                    <a:gd name="T14" fmla="*/ 121 w 123"/>
                    <a:gd name="T15" fmla="*/ 66 h 353"/>
                    <a:gd name="T16" fmla="*/ 123 w 123"/>
                    <a:gd name="T17" fmla="*/ 80 h 353"/>
                    <a:gd name="T18" fmla="*/ 121 w 123"/>
                    <a:gd name="T19" fmla="*/ 94 h 353"/>
                    <a:gd name="T20" fmla="*/ 117 w 123"/>
                    <a:gd name="T21" fmla="*/ 104 h 353"/>
                    <a:gd name="T22" fmla="*/ 113 w 123"/>
                    <a:gd name="T23" fmla="*/ 114 h 353"/>
                    <a:gd name="T24" fmla="*/ 109 w 123"/>
                    <a:gd name="T25" fmla="*/ 126 h 353"/>
                    <a:gd name="T26" fmla="*/ 104 w 123"/>
                    <a:gd name="T27" fmla="*/ 141 h 353"/>
                    <a:gd name="T28" fmla="*/ 100 w 123"/>
                    <a:gd name="T29" fmla="*/ 158 h 353"/>
                    <a:gd name="T30" fmla="*/ 94 w 123"/>
                    <a:gd name="T31" fmla="*/ 177 h 353"/>
                    <a:gd name="T32" fmla="*/ 90 w 123"/>
                    <a:gd name="T33" fmla="*/ 197 h 353"/>
                    <a:gd name="T34" fmla="*/ 84 w 123"/>
                    <a:gd name="T35" fmla="*/ 219 h 353"/>
                    <a:gd name="T36" fmla="*/ 78 w 123"/>
                    <a:gd name="T37" fmla="*/ 245 h 353"/>
                    <a:gd name="T38" fmla="*/ 74 w 123"/>
                    <a:gd name="T39" fmla="*/ 267 h 353"/>
                    <a:gd name="T40" fmla="*/ 68 w 123"/>
                    <a:gd name="T41" fmla="*/ 287 h 353"/>
                    <a:gd name="T42" fmla="*/ 64 w 123"/>
                    <a:gd name="T43" fmla="*/ 304 h 353"/>
                    <a:gd name="T44" fmla="*/ 59 w 123"/>
                    <a:gd name="T45" fmla="*/ 318 h 353"/>
                    <a:gd name="T46" fmla="*/ 55 w 123"/>
                    <a:gd name="T47" fmla="*/ 330 h 353"/>
                    <a:gd name="T48" fmla="*/ 51 w 123"/>
                    <a:gd name="T49" fmla="*/ 338 h 353"/>
                    <a:gd name="T50" fmla="*/ 47 w 123"/>
                    <a:gd name="T51" fmla="*/ 343 h 353"/>
                    <a:gd name="T52" fmla="*/ 41 w 123"/>
                    <a:gd name="T53" fmla="*/ 348 h 353"/>
                    <a:gd name="T54" fmla="*/ 33 w 123"/>
                    <a:gd name="T55" fmla="*/ 352 h 353"/>
                    <a:gd name="T56" fmla="*/ 27 w 123"/>
                    <a:gd name="T57" fmla="*/ 353 h 353"/>
                    <a:gd name="T58" fmla="*/ 23 w 123"/>
                    <a:gd name="T59" fmla="*/ 352 h 353"/>
                    <a:gd name="T60" fmla="*/ 17 w 123"/>
                    <a:gd name="T61" fmla="*/ 346 h 353"/>
                    <a:gd name="T62" fmla="*/ 12 w 123"/>
                    <a:gd name="T63" fmla="*/ 341 h 353"/>
                    <a:gd name="T64" fmla="*/ 10 w 123"/>
                    <a:gd name="T65" fmla="*/ 333 h 353"/>
                    <a:gd name="T66" fmla="*/ 8 w 123"/>
                    <a:gd name="T67" fmla="*/ 324 h 353"/>
                    <a:gd name="T68" fmla="*/ 8 w 123"/>
                    <a:gd name="T69" fmla="*/ 316 h 353"/>
                    <a:gd name="T70" fmla="*/ 8 w 123"/>
                    <a:gd name="T71" fmla="*/ 307 h 353"/>
                    <a:gd name="T72" fmla="*/ 8 w 123"/>
                    <a:gd name="T73" fmla="*/ 296 h 353"/>
                    <a:gd name="T74" fmla="*/ 10 w 123"/>
                    <a:gd name="T75" fmla="*/ 280 h 353"/>
                    <a:gd name="T76" fmla="*/ 12 w 123"/>
                    <a:gd name="T77" fmla="*/ 263 h 353"/>
                    <a:gd name="T78" fmla="*/ 14 w 123"/>
                    <a:gd name="T79" fmla="*/ 243 h 353"/>
                    <a:gd name="T80" fmla="*/ 16 w 123"/>
                    <a:gd name="T81" fmla="*/ 221 h 353"/>
                    <a:gd name="T82" fmla="*/ 19 w 123"/>
                    <a:gd name="T83" fmla="*/ 195 h 353"/>
                    <a:gd name="T84" fmla="*/ 23 w 123"/>
                    <a:gd name="T85" fmla="*/ 168 h 353"/>
                    <a:gd name="T86" fmla="*/ 25 w 123"/>
                    <a:gd name="T87" fmla="*/ 144 h 353"/>
                    <a:gd name="T88" fmla="*/ 27 w 123"/>
                    <a:gd name="T89" fmla="*/ 122 h 353"/>
                    <a:gd name="T90" fmla="*/ 27 w 123"/>
                    <a:gd name="T91" fmla="*/ 102 h 353"/>
                    <a:gd name="T92" fmla="*/ 27 w 123"/>
                    <a:gd name="T93" fmla="*/ 85 h 353"/>
                    <a:gd name="T94" fmla="*/ 25 w 123"/>
                    <a:gd name="T95" fmla="*/ 71 h 353"/>
                    <a:gd name="T96" fmla="*/ 23 w 123"/>
                    <a:gd name="T97" fmla="*/ 61 h 353"/>
                    <a:gd name="T98" fmla="*/ 19 w 123"/>
                    <a:gd name="T99" fmla="*/ 51 h 353"/>
                    <a:gd name="T100" fmla="*/ 12 w 123"/>
                    <a:gd name="T101" fmla="*/ 43 h 353"/>
                    <a:gd name="T102" fmla="*/ 4 w 123"/>
                    <a:gd name="T103" fmla="*/ 34 h 353"/>
                    <a:gd name="T104" fmla="*/ 2 w 123"/>
                    <a:gd name="T105" fmla="*/ 24 h 353"/>
                    <a:gd name="T106" fmla="*/ 2 w 123"/>
                    <a:gd name="T107" fmla="*/ 17 h 353"/>
                    <a:gd name="T108" fmla="*/ 2 w 123"/>
                    <a:gd name="T109" fmla="*/ 14 h 3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23" h="353">
                      <a:moveTo>
                        <a:pt x="2" y="14"/>
                      </a:moveTo>
                      <a:lnTo>
                        <a:pt x="4" y="9"/>
                      </a:lnTo>
                      <a:lnTo>
                        <a:pt x="8" y="4"/>
                      </a:lnTo>
                      <a:lnTo>
                        <a:pt x="12" y="2"/>
                      </a:lnTo>
                      <a:lnTo>
                        <a:pt x="16" y="0"/>
                      </a:lnTo>
                      <a:lnTo>
                        <a:pt x="21" y="0"/>
                      </a:lnTo>
                      <a:lnTo>
                        <a:pt x="29" y="0"/>
                      </a:lnTo>
                      <a:lnTo>
                        <a:pt x="35" y="2"/>
                      </a:lnTo>
                      <a:lnTo>
                        <a:pt x="45" y="4"/>
                      </a:lnTo>
                      <a:lnTo>
                        <a:pt x="62" y="12"/>
                      </a:lnTo>
                      <a:lnTo>
                        <a:pt x="78" y="20"/>
                      </a:lnTo>
                      <a:lnTo>
                        <a:pt x="94" y="32"/>
                      </a:lnTo>
                      <a:lnTo>
                        <a:pt x="109" y="44"/>
                      </a:lnTo>
                      <a:lnTo>
                        <a:pt x="113" y="51"/>
                      </a:lnTo>
                      <a:lnTo>
                        <a:pt x="117" y="60"/>
                      </a:lnTo>
                      <a:lnTo>
                        <a:pt x="121" y="66"/>
                      </a:lnTo>
                      <a:lnTo>
                        <a:pt x="123" y="73"/>
                      </a:lnTo>
                      <a:lnTo>
                        <a:pt x="123" y="80"/>
                      </a:lnTo>
                      <a:lnTo>
                        <a:pt x="123" y="87"/>
                      </a:lnTo>
                      <a:lnTo>
                        <a:pt x="121" y="94"/>
                      </a:lnTo>
                      <a:lnTo>
                        <a:pt x="119" y="100"/>
                      </a:lnTo>
                      <a:lnTo>
                        <a:pt x="117" y="104"/>
                      </a:lnTo>
                      <a:lnTo>
                        <a:pt x="115" y="109"/>
                      </a:lnTo>
                      <a:lnTo>
                        <a:pt x="113" y="114"/>
                      </a:lnTo>
                      <a:lnTo>
                        <a:pt x="111" y="119"/>
                      </a:lnTo>
                      <a:lnTo>
                        <a:pt x="109" y="126"/>
                      </a:lnTo>
                      <a:lnTo>
                        <a:pt x="106" y="133"/>
                      </a:lnTo>
                      <a:lnTo>
                        <a:pt x="104" y="141"/>
                      </a:lnTo>
                      <a:lnTo>
                        <a:pt x="102" y="148"/>
                      </a:lnTo>
                      <a:lnTo>
                        <a:pt x="100" y="158"/>
                      </a:lnTo>
                      <a:lnTo>
                        <a:pt x="96" y="167"/>
                      </a:lnTo>
                      <a:lnTo>
                        <a:pt x="94" y="177"/>
                      </a:lnTo>
                      <a:lnTo>
                        <a:pt x="92" y="187"/>
                      </a:lnTo>
                      <a:lnTo>
                        <a:pt x="90" y="197"/>
                      </a:lnTo>
                      <a:lnTo>
                        <a:pt x="86" y="209"/>
                      </a:lnTo>
                      <a:lnTo>
                        <a:pt x="84" y="219"/>
                      </a:lnTo>
                      <a:lnTo>
                        <a:pt x="82" y="233"/>
                      </a:lnTo>
                      <a:lnTo>
                        <a:pt x="78" y="245"/>
                      </a:lnTo>
                      <a:lnTo>
                        <a:pt x="76" y="256"/>
                      </a:lnTo>
                      <a:lnTo>
                        <a:pt x="74" y="267"/>
                      </a:lnTo>
                      <a:lnTo>
                        <a:pt x="70" y="277"/>
                      </a:lnTo>
                      <a:lnTo>
                        <a:pt x="68" y="287"/>
                      </a:lnTo>
                      <a:lnTo>
                        <a:pt x="66" y="296"/>
                      </a:lnTo>
                      <a:lnTo>
                        <a:pt x="64" y="304"/>
                      </a:lnTo>
                      <a:lnTo>
                        <a:pt x="61" y="311"/>
                      </a:lnTo>
                      <a:lnTo>
                        <a:pt x="59" y="318"/>
                      </a:lnTo>
                      <a:lnTo>
                        <a:pt x="57" y="324"/>
                      </a:lnTo>
                      <a:lnTo>
                        <a:pt x="55" y="330"/>
                      </a:lnTo>
                      <a:lnTo>
                        <a:pt x="53" y="333"/>
                      </a:lnTo>
                      <a:lnTo>
                        <a:pt x="51" y="338"/>
                      </a:lnTo>
                      <a:lnTo>
                        <a:pt x="49" y="341"/>
                      </a:lnTo>
                      <a:lnTo>
                        <a:pt x="47" y="343"/>
                      </a:lnTo>
                      <a:lnTo>
                        <a:pt x="45" y="345"/>
                      </a:lnTo>
                      <a:lnTo>
                        <a:pt x="41" y="348"/>
                      </a:lnTo>
                      <a:lnTo>
                        <a:pt x="37" y="350"/>
                      </a:lnTo>
                      <a:lnTo>
                        <a:pt x="33" y="352"/>
                      </a:lnTo>
                      <a:lnTo>
                        <a:pt x="31" y="353"/>
                      </a:lnTo>
                      <a:lnTo>
                        <a:pt x="27" y="353"/>
                      </a:lnTo>
                      <a:lnTo>
                        <a:pt x="25" y="352"/>
                      </a:lnTo>
                      <a:lnTo>
                        <a:pt x="23" y="352"/>
                      </a:lnTo>
                      <a:lnTo>
                        <a:pt x="21" y="350"/>
                      </a:lnTo>
                      <a:lnTo>
                        <a:pt x="17" y="346"/>
                      </a:lnTo>
                      <a:lnTo>
                        <a:pt x="16" y="345"/>
                      </a:lnTo>
                      <a:lnTo>
                        <a:pt x="12" y="341"/>
                      </a:lnTo>
                      <a:lnTo>
                        <a:pt x="10" y="338"/>
                      </a:lnTo>
                      <a:lnTo>
                        <a:pt x="10" y="333"/>
                      </a:lnTo>
                      <a:lnTo>
                        <a:pt x="8" y="330"/>
                      </a:lnTo>
                      <a:lnTo>
                        <a:pt x="8" y="324"/>
                      </a:lnTo>
                      <a:lnTo>
                        <a:pt x="8" y="319"/>
                      </a:lnTo>
                      <a:lnTo>
                        <a:pt x="8" y="316"/>
                      </a:lnTo>
                      <a:lnTo>
                        <a:pt x="8" y="311"/>
                      </a:lnTo>
                      <a:lnTo>
                        <a:pt x="8" y="307"/>
                      </a:lnTo>
                      <a:lnTo>
                        <a:pt x="8" y="302"/>
                      </a:lnTo>
                      <a:lnTo>
                        <a:pt x="8" y="296"/>
                      </a:lnTo>
                      <a:lnTo>
                        <a:pt x="10" y="289"/>
                      </a:lnTo>
                      <a:lnTo>
                        <a:pt x="10" y="280"/>
                      </a:lnTo>
                      <a:lnTo>
                        <a:pt x="10" y="273"/>
                      </a:lnTo>
                      <a:lnTo>
                        <a:pt x="12" y="263"/>
                      </a:lnTo>
                      <a:lnTo>
                        <a:pt x="12" y="255"/>
                      </a:lnTo>
                      <a:lnTo>
                        <a:pt x="14" y="243"/>
                      </a:lnTo>
                      <a:lnTo>
                        <a:pt x="16" y="233"/>
                      </a:lnTo>
                      <a:lnTo>
                        <a:pt x="16" y="221"/>
                      </a:lnTo>
                      <a:lnTo>
                        <a:pt x="17" y="209"/>
                      </a:lnTo>
                      <a:lnTo>
                        <a:pt x="19" y="195"/>
                      </a:lnTo>
                      <a:lnTo>
                        <a:pt x="21" y="182"/>
                      </a:lnTo>
                      <a:lnTo>
                        <a:pt x="23" y="168"/>
                      </a:lnTo>
                      <a:lnTo>
                        <a:pt x="23" y="155"/>
                      </a:lnTo>
                      <a:lnTo>
                        <a:pt x="25" y="144"/>
                      </a:lnTo>
                      <a:lnTo>
                        <a:pt x="25" y="133"/>
                      </a:lnTo>
                      <a:lnTo>
                        <a:pt x="27" y="122"/>
                      </a:lnTo>
                      <a:lnTo>
                        <a:pt x="27" y="112"/>
                      </a:lnTo>
                      <a:lnTo>
                        <a:pt x="27" y="102"/>
                      </a:lnTo>
                      <a:lnTo>
                        <a:pt x="27" y="94"/>
                      </a:lnTo>
                      <a:lnTo>
                        <a:pt x="27" y="85"/>
                      </a:lnTo>
                      <a:lnTo>
                        <a:pt x="25" y="78"/>
                      </a:lnTo>
                      <a:lnTo>
                        <a:pt x="25" y="71"/>
                      </a:lnTo>
                      <a:lnTo>
                        <a:pt x="23" y="66"/>
                      </a:lnTo>
                      <a:lnTo>
                        <a:pt x="23" y="61"/>
                      </a:lnTo>
                      <a:lnTo>
                        <a:pt x="21" y="56"/>
                      </a:lnTo>
                      <a:lnTo>
                        <a:pt x="19" y="51"/>
                      </a:lnTo>
                      <a:lnTo>
                        <a:pt x="16" y="49"/>
                      </a:lnTo>
                      <a:lnTo>
                        <a:pt x="12" y="43"/>
                      </a:lnTo>
                      <a:lnTo>
                        <a:pt x="8" y="37"/>
                      </a:lnTo>
                      <a:lnTo>
                        <a:pt x="4" y="34"/>
                      </a:lnTo>
                      <a:lnTo>
                        <a:pt x="2" y="29"/>
                      </a:lnTo>
                      <a:lnTo>
                        <a:pt x="2" y="24"/>
                      </a:lnTo>
                      <a:lnTo>
                        <a:pt x="0" y="20"/>
                      </a:lnTo>
                      <a:lnTo>
                        <a:pt x="2" y="17"/>
                      </a:lnTo>
                      <a:lnTo>
                        <a:pt x="2" y="14"/>
                      </a:lnTo>
                      <a:lnTo>
                        <a:pt x="2" y="14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" name="Freeform 85"/>
                <p:cNvSpPr/>
                <p:nvPr/>
              </p:nvSpPr>
              <p:spPr bwMode="auto">
                <a:xfrm>
                  <a:off x="4575175" y="3190875"/>
                  <a:ext cx="563563" cy="261937"/>
                </a:xfrm>
                <a:custGeom>
                  <a:avLst/>
                  <a:gdLst>
                    <a:gd name="T0" fmla="*/ 35 w 710"/>
                    <a:gd name="T1" fmla="*/ 214 h 331"/>
                    <a:gd name="T2" fmla="*/ 53 w 710"/>
                    <a:gd name="T3" fmla="*/ 184 h 331"/>
                    <a:gd name="T4" fmla="*/ 64 w 710"/>
                    <a:gd name="T5" fmla="*/ 143 h 331"/>
                    <a:gd name="T6" fmla="*/ 70 w 710"/>
                    <a:gd name="T7" fmla="*/ 100 h 331"/>
                    <a:gd name="T8" fmla="*/ 68 w 710"/>
                    <a:gd name="T9" fmla="*/ 68 h 331"/>
                    <a:gd name="T10" fmla="*/ 55 w 710"/>
                    <a:gd name="T11" fmla="*/ 43 h 331"/>
                    <a:gd name="T12" fmla="*/ 49 w 710"/>
                    <a:gd name="T13" fmla="*/ 24 h 331"/>
                    <a:gd name="T14" fmla="*/ 49 w 710"/>
                    <a:gd name="T15" fmla="*/ 12 h 331"/>
                    <a:gd name="T16" fmla="*/ 61 w 710"/>
                    <a:gd name="T17" fmla="*/ 4 h 331"/>
                    <a:gd name="T18" fmla="*/ 78 w 710"/>
                    <a:gd name="T19" fmla="*/ 0 h 331"/>
                    <a:gd name="T20" fmla="*/ 94 w 710"/>
                    <a:gd name="T21" fmla="*/ 2 h 331"/>
                    <a:gd name="T22" fmla="*/ 111 w 710"/>
                    <a:gd name="T23" fmla="*/ 11 h 331"/>
                    <a:gd name="T24" fmla="*/ 129 w 710"/>
                    <a:gd name="T25" fmla="*/ 26 h 331"/>
                    <a:gd name="T26" fmla="*/ 149 w 710"/>
                    <a:gd name="T27" fmla="*/ 50 h 331"/>
                    <a:gd name="T28" fmla="*/ 153 w 710"/>
                    <a:gd name="T29" fmla="*/ 67 h 331"/>
                    <a:gd name="T30" fmla="*/ 149 w 710"/>
                    <a:gd name="T31" fmla="*/ 94 h 331"/>
                    <a:gd name="T32" fmla="*/ 139 w 710"/>
                    <a:gd name="T33" fmla="*/ 129 h 331"/>
                    <a:gd name="T34" fmla="*/ 129 w 710"/>
                    <a:gd name="T35" fmla="*/ 157 h 331"/>
                    <a:gd name="T36" fmla="*/ 123 w 710"/>
                    <a:gd name="T37" fmla="*/ 175 h 331"/>
                    <a:gd name="T38" fmla="*/ 119 w 710"/>
                    <a:gd name="T39" fmla="*/ 189 h 331"/>
                    <a:gd name="T40" fmla="*/ 119 w 710"/>
                    <a:gd name="T41" fmla="*/ 206 h 331"/>
                    <a:gd name="T42" fmla="*/ 125 w 710"/>
                    <a:gd name="T43" fmla="*/ 211 h 331"/>
                    <a:gd name="T44" fmla="*/ 145 w 710"/>
                    <a:gd name="T45" fmla="*/ 211 h 331"/>
                    <a:gd name="T46" fmla="*/ 180 w 710"/>
                    <a:gd name="T47" fmla="*/ 207 h 331"/>
                    <a:gd name="T48" fmla="*/ 229 w 710"/>
                    <a:gd name="T49" fmla="*/ 202 h 331"/>
                    <a:gd name="T50" fmla="*/ 291 w 710"/>
                    <a:gd name="T51" fmla="*/ 192 h 331"/>
                    <a:gd name="T52" fmla="*/ 397 w 710"/>
                    <a:gd name="T53" fmla="*/ 173 h 331"/>
                    <a:gd name="T54" fmla="*/ 497 w 710"/>
                    <a:gd name="T55" fmla="*/ 157 h 331"/>
                    <a:gd name="T56" fmla="*/ 567 w 710"/>
                    <a:gd name="T57" fmla="*/ 145 h 331"/>
                    <a:gd name="T58" fmla="*/ 632 w 710"/>
                    <a:gd name="T59" fmla="*/ 134 h 331"/>
                    <a:gd name="T60" fmla="*/ 691 w 710"/>
                    <a:gd name="T61" fmla="*/ 124 h 331"/>
                    <a:gd name="T62" fmla="*/ 706 w 710"/>
                    <a:gd name="T63" fmla="*/ 179 h 331"/>
                    <a:gd name="T64" fmla="*/ 691 w 710"/>
                    <a:gd name="T65" fmla="*/ 180 h 331"/>
                    <a:gd name="T66" fmla="*/ 663 w 710"/>
                    <a:gd name="T67" fmla="*/ 184 h 331"/>
                    <a:gd name="T68" fmla="*/ 626 w 710"/>
                    <a:gd name="T69" fmla="*/ 189 h 331"/>
                    <a:gd name="T70" fmla="*/ 579 w 710"/>
                    <a:gd name="T71" fmla="*/ 196 h 331"/>
                    <a:gd name="T72" fmla="*/ 524 w 710"/>
                    <a:gd name="T73" fmla="*/ 204 h 331"/>
                    <a:gd name="T74" fmla="*/ 411 w 710"/>
                    <a:gd name="T75" fmla="*/ 223 h 331"/>
                    <a:gd name="T76" fmla="*/ 309 w 710"/>
                    <a:gd name="T77" fmla="*/ 241 h 331"/>
                    <a:gd name="T78" fmla="*/ 235 w 710"/>
                    <a:gd name="T79" fmla="*/ 257 h 331"/>
                    <a:gd name="T80" fmla="*/ 196 w 710"/>
                    <a:gd name="T81" fmla="*/ 267 h 331"/>
                    <a:gd name="T82" fmla="*/ 162 w 710"/>
                    <a:gd name="T83" fmla="*/ 277 h 331"/>
                    <a:gd name="T84" fmla="*/ 135 w 710"/>
                    <a:gd name="T85" fmla="*/ 287 h 331"/>
                    <a:gd name="T86" fmla="*/ 113 w 710"/>
                    <a:gd name="T87" fmla="*/ 296 h 331"/>
                    <a:gd name="T88" fmla="*/ 98 w 710"/>
                    <a:gd name="T89" fmla="*/ 306 h 331"/>
                    <a:gd name="T90" fmla="*/ 70 w 710"/>
                    <a:gd name="T91" fmla="*/ 320 h 331"/>
                    <a:gd name="T92" fmla="*/ 53 w 710"/>
                    <a:gd name="T93" fmla="*/ 330 h 331"/>
                    <a:gd name="T94" fmla="*/ 45 w 710"/>
                    <a:gd name="T95" fmla="*/ 331 h 331"/>
                    <a:gd name="T96" fmla="*/ 35 w 710"/>
                    <a:gd name="T97" fmla="*/ 326 h 331"/>
                    <a:gd name="T98" fmla="*/ 23 w 710"/>
                    <a:gd name="T99" fmla="*/ 316 h 331"/>
                    <a:gd name="T100" fmla="*/ 10 w 710"/>
                    <a:gd name="T101" fmla="*/ 299 h 331"/>
                    <a:gd name="T102" fmla="*/ 2 w 710"/>
                    <a:gd name="T103" fmla="*/ 282 h 331"/>
                    <a:gd name="T104" fmla="*/ 0 w 710"/>
                    <a:gd name="T105" fmla="*/ 265 h 331"/>
                    <a:gd name="T106" fmla="*/ 4 w 710"/>
                    <a:gd name="T107" fmla="*/ 253 h 331"/>
                    <a:gd name="T108" fmla="*/ 14 w 710"/>
                    <a:gd name="T109" fmla="*/ 240 h 331"/>
                    <a:gd name="T110" fmla="*/ 23 w 710"/>
                    <a:gd name="T111" fmla="*/ 230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10" h="331">
                      <a:moveTo>
                        <a:pt x="23" y="230"/>
                      </a:moveTo>
                      <a:lnTo>
                        <a:pt x="29" y="223"/>
                      </a:lnTo>
                      <a:lnTo>
                        <a:pt x="35" y="214"/>
                      </a:lnTo>
                      <a:lnTo>
                        <a:pt x="41" y="206"/>
                      </a:lnTo>
                      <a:lnTo>
                        <a:pt x="47" y="196"/>
                      </a:lnTo>
                      <a:lnTo>
                        <a:pt x="53" y="184"/>
                      </a:lnTo>
                      <a:lnTo>
                        <a:pt x="57" y="170"/>
                      </a:lnTo>
                      <a:lnTo>
                        <a:pt x="61" y="157"/>
                      </a:lnTo>
                      <a:lnTo>
                        <a:pt x="64" y="143"/>
                      </a:lnTo>
                      <a:lnTo>
                        <a:pt x="66" y="128"/>
                      </a:lnTo>
                      <a:lnTo>
                        <a:pt x="70" y="114"/>
                      </a:lnTo>
                      <a:lnTo>
                        <a:pt x="70" y="100"/>
                      </a:lnTo>
                      <a:lnTo>
                        <a:pt x="70" y="89"/>
                      </a:lnTo>
                      <a:lnTo>
                        <a:pt x="70" y="78"/>
                      </a:lnTo>
                      <a:lnTo>
                        <a:pt x="68" y="68"/>
                      </a:lnTo>
                      <a:lnTo>
                        <a:pt x="64" y="58"/>
                      </a:lnTo>
                      <a:lnTo>
                        <a:pt x="61" y="51"/>
                      </a:lnTo>
                      <a:lnTo>
                        <a:pt x="55" y="43"/>
                      </a:lnTo>
                      <a:lnTo>
                        <a:pt x="53" y="36"/>
                      </a:lnTo>
                      <a:lnTo>
                        <a:pt x="49" y="31"/>
                      </a:lnTo>
                      <a:lnTo>
                        <a:pt x="49" y="24"/>
                      </a:lnTo>
                      <a:lnTo>
                        <a:pt x="47" y="19"/>
                      </a:lnTo>
                      <a:lnTo>
                        <a:pt x="49" y="16"/>
                      </a:lnTo>
                      <a:lnTo>
                        <a:pt x="49" y="12"/>
                      </a:lnTo>
                      <a:lnTo>
                        <a:pt x="51" y="11"/>
                      </a:lnTo>
                      <a:lnTo>
                        <a:pt x="55" y="5"/>
                      </a:lnTo>
                      <a:lnTo>
                        <a:pt x="61" y="4"/>
                      </a:lnTo>
                      <a:lnTo>
                        <a:pt x="68" y="0"/>
                      </a:lnTo>
                      <a:lnTo>
                        <a:pt x="72" y="0"/>
                      </a:lnTo>
                      <a:lnTo>
                        <a:pt x="78" y="0"/>
                      </a:lnTo>
                      <a:lnTo>
                        <a:pt x="84" y="0"/>
                      </a:lnTo>
                      <a:lnTo>
                        <a:pt x="88" y="0"/>
                      </a:lnTo>
                      <a:lnTo>
                        <a:pt x="94" y="2"/>
                      </a:lnTo>
                      <a:lnTo>
                        <a:pt x="100" y="4"/>
                      </a:lnTo>
                      <a:lnTo>
                        <a:pt x="106" y="7"/>
                      </a:lnTo>
                      <a:lnTo>
                        <a:pt x="111" y="11"/>
                      </a:lnTo>
                      <a:lnTo>
                        <a:pt x="117" y="16"/>
                      </a:lnTo>
                      <a:lnTo>
                        <a:pt x="125" y="21"/>
                      </a:lnTo>
                      <a:lnTo>
                        <a:pt x="129" y="26"/>
                      </a:lnTo>
                      <a:lnTo>
                        <a:pt x="135" y="31"/>
                      </a:lnTo>
                      <a:lnTo>
                        <a:pt x="143" y="41"/>
                      </a:lnTo>
                      <a:lnTo>
                        <a:pt x="149" y="50"/>
                      </a:lnTo>
                      <a:lnTo>
                        <a:pt x="151" y="55"/>
                      </a:lnTo>
                      <a:lnTo>
                        <a:pt x="153" y="61"/>
                      </a:lnTo>
                      <a:lnTo>
                        <a:pt x="153" y="67"/>
                      </a:lnTo>
                      <a:lnTo>
                        <a:pt x="153" y="75"/>
                      </a:lnTo>
                      <a:lnTo>
                        <a:pt x="151" y="84"/>
                      </a:lnTo>
                      <a:lnTo>
                        <a:pt x="149" y="94"/>
                      </a:lnTo>
                      <a:lnTo>
                        <a:pt x="147" y="106"/>
                      </a:lnTo>
                      <a:lnTo>
                        <a:pt x="143" y="117"/>
                      </a:lnTo>
                      <a:lnTo>
                        <a:pt x="139" y="129"/>
                      </a:lnTo>
                      <a:lnTo>
                        <a:pt x="135" y="143"/>
                      </a:lnTo>
                      <a:lnTo>
                        <a:pt x="131" y="150"/>
                      </a:lnTo>
                      <a:lnTo>
                        <a:pt x="129" y="157"/>
                      </a:lnTo>
                      <a:lnTo>
                        <a:pt x="127" y="163"/>
                      </a:lnTo>
                      <a:lnTo>
                        <a:pt x="125" y="168"/>
                      </a:lnTo>
                      <a:lnTo>
                        <a:pt x="123" y="175"/>
                      </a:lnTo>
                      <a:lnTo>
                        <a:pt x="123" y="180"/>
                      </a:lnTo>
                      <a:lnTo>
                        <a:pt x="121" y="185"/>
                      </a:lnTo>
                      <a:lnTo>
                        <a:pt x="119" y="189"/>
                      </a:lnTo>
                      <a:lnTo>
                        <a:pt x="119" y="196"/>
                      </a:lnTo>
                      <a:lnTo>
                        <a:pt x="119" y="202"/>
                      </a:lnTo>
                      <a:lnTo>
                        <a:pt x="119" y="206"/>
                      </a:lnTo>
                      <a:lnTo>
                        <a:pt x="119" y="209"/>
                      </a:lnTo>
                      <a:lnTo>
                        <a:pt x="121" y="209"/>
                      </a:lnTo>
                      <a:lnTo>
                        <a:pt x="125" y="211"/>
                      </a:lnTo>
                      <a:lnTo>
                        <a:pt x="129" y="211"/>
                      </a:lnTo>
                      <a:lnTo>
                        <a:pt x="137" y="211"/>
                      </a:lnTo>
                      <a:lnTo>
                        <a:pt x="145" y="211"/>
                      </a:lnTo>
                      <a:lnTo>
                        <a:pt x="155" y="209"/>
                      </a:lnTo>
                      <a:lnTo>
                        <a:pt x="166" y="209"/>
                      </a:lnTo>
                      <a:lnTo>
                        <a:pt x="180" y="207"/>
                      </a:lnTo>
                      <a:lnTo>
                        <a:pt x="194" y="206"/>
                      </a:lnTo>
                      <a:lnTo>
                        <a:pt x="211" y="204"/>
                      </a:lnTo>
                      <a:lnTo>
                        <a:pt x="229" y="202"/>
                      </a:lnTo>
                      <a:lnTo>
                        <a:pt x="248" y="199"/>
                      </a:lnTo>
                      <a:lnTo>
                        <a:pt x="270" y="196"/>
                      </a:lnTo>
                      <a:lnTo>
                        <a:pt x="291" y="192"/>
                      </a:lnTo>
                      <a:lnTo>
                        <a:pt x="317" y="187"/>
                      </a:lnTo>
                      <a:lnTo>
                        <a:pt x="342" y="184"/>
                      </a:lnTo>
                      <a:lnTo>
                        <a:pt x="397" y="173"/>
                      </a:lnTo>
                      <a:lnTo>
                        <a:pt x="448" y="165"/>
                      </a:lnTo>
                      <a:lnTo>
                        <a:pt x="472" y="160"/>
                      </a:lnTo>
                      <a:lnTo>
                        <a:pt x="497" y="157"/>
                      </a:lnTo>
                      <a:lnTo>
                        <a:pt x="520" y="153"/>
                      </a:lnTo>
                      <a:lnTo>
                        <a:pt x="544" y="148"/>
                      </a:lnTo>
                      <a:lnTo>
                        <a:pt x="567" y="145"/>
                      </a:lnTo>
                      <a:lnTo>
                        <a:pt x="589" y="141"/>
                      </a:lnTo>
                      <a:lnTo>
                        <a:pt x="610" y="138"/>
                      </a:lnTo>
                      <a:lnTo>
                        <a:pt x="632" y="134"/>
                      </a:lnTo>
                      <a:lnTo>
                        <a:pt x="652" y="131"/>
                      </a:lnTo>
                      <a:lnTo>
                        <a:pt x="673" y="128"/>
                      </a:lnTo>
                      <a:lnTo>
                        <a:pt x="691" y="124"/>
                      </a:lnTo>
                      <a:lnTo>
                        <a:pt x="710" y="123"/>
                      </a:lnTo>
                      <a:lnTo>
                        <a:pt x="710" y="179"/>
                      </a:lnTo>
                      <a:lnTo>
                        <a:pt x="706" y="179"/>
                      </a:lnTo>
                      <a:lnTo>
                        <a:pt x="702" y="179"/>
                      </a:lnTo>
                      <a:lnTo>
                        <a:pt x="697" y="179"/>
                      </a:lnTo>
                      <a:lnTo>
                        <a:pt x="691" y="180"/>
                      </a:lnTo>
                      <a:lnTo>
                        <a:pt x="683" y="180"/>
                      </a:lnTo>
                      <a:lnTo>
                        <a:pt x="673" y="182"/>
                      </a:lnTo>
                      <a:lnTo>
                        <a:pt x="663" y="184"/>
                      </a:lnTo>
                      <a:lnTo>
                        <a:pt x="652" y="185"/>
                      </a:lnTo>
                      <a:lnTo>
                        <a:pt x="640" y="187"/>
                      </a:lnTo>
                      <a:lnTo>
                        <a:pt x="626" y="189"/>
                      </a:lnTo>
                      <a:lnTo>
                        <a:pt x="612" y="190"/>
                      </a:lnTo>
                      <a:lnTo>
                        <a:pt x="597" y="192"/>
                      </a:lnTo>
                      <a:lnTo>
                        <a:pt x="579" y="196"/>
                      </a:lnTo>
                      <a:lnTo>
                        <a:pt x="562" y="197"/>
                      </a:lnTo>
                      <a:lnTo>
                        <a:pt x="544" y="201"/>
                      </a:lnTo>
                      <a:lnTo>
                        <a:pt x="524" y="204"/>
                      </a:lnTo>
                      <a:lnTo>
                        <a:pt x="485" y="209"/>
                      </a:lnTo>
                      <a:lnTo>
                        <a:pt x="446" y="216"/>
                      </a:lnTo>
                      <a:lnTo>
                        <a:pt x="411" y="223"/>
                      </a:lnTo>
                      <a:lnTo>
                        <a:pt x="376" y="230"/>
                      </a:lnTo>
                      <a:lnTo>
                        <a:pt x="340" y="236"/>
                      </a:lnTo>
                      <a:lnTo>
                        <a:pt x="309" y="241"/>
                      </a:lnTo>
                      <a:lnTo>
                        <a:pt x="280" y="248"/>
                      </a:lnTo>
                      <a:lnTo>
                        <a:pt x="250" y="255"/>
                      </a:lnTo>
                      <a:lnTo>
                        <a:pt x="235" y="257"/>
                      </a:lnTo>
                      <a:lnTo>
                        <a:pt x="221" y="260"/>
                      </a:lnTo>
                      <a:lnTo>
                        <a:pt x="209" y="263"/>
                      </a:lnTo>
                      <a:lnTo>
                        <a:pt x="196" y="267"/>
                      </a:lnTo>
                      <a:lnTo>
                        <a:pt x="184" y="270"/>
                      </a:lnTo>
                      <a:lnTo>
                        <a:pt x="172" y="274"/>
                      </a:lnTo>
                      <a:lnTo>
                        <a:pt x="162" y="277"/>
                      </a:lnTo>
                      <a:lnTo>
                        <a:pt x="153" y="280"/>
                      </a:lnTo>
                      <a:lnTo>
                        <a:pt x="143" y="284"/>
                      </a:lnTo>
                      <a:lnTo>
                        <a:pt x="135" y="287"/>
                      </a:lnTo>
                      <a:lnTo>
                        <a:pt x="127" y="291"/>
                      </a:lnTo>
                      <a:lnTo>
                        <a:pt x="119" y="292"/>
                      </a:lnTo>
                      <a:lnTo>
                        <a:pt x="113" y="296"/>
                      </a:lnTo>
                      <a:lnTo>
                        <a:pt x="108" y="299"/>
                      </a:lnTo>
                      <a:lnTo>
                        <a:pt x="102" y="303"/>
                      </a:lnTo>
                      <a:lnTo>
                        <a:pt x="98" y="306"/>
                      </a:lnTo>
                      <a:lnTo>
                        <a:pt x="88" y="311"/>
                      </a:lnTo>
                      <a:lnTo>
                        <a:pt x="78" y="316"/>
                      </a:lnTo>
                      <a:lnTo>
                        <a:pt x="70" y="320"/>
                      </a:lnTo>
                      <a:lnTo>
                        <a:pt x="63" y="325"/>
                      </a:lnTo>
                      <a:lnTo>
                        <a:pt x="57" y="326"/>
                      </a:lnTo>
                      <a:lnTo>
                        <a:pt x="53" y="330"/>
                      </a:lnTo>
                      <a:lnTo>
                        <a:pt x="49" y="331"/>
                      </a:lnTo>
                      <a:lnTo>
                        <a:pt x="47" y="331"/>
                      </a:lnTo>
                      <a:lnTo>
                        <a:pt x="45" y="331"/>
                      </a:lnTo>
                      <a:lnTo>
                        <a:pt x="41" y="330"/>
                      </a:lnTo>
                      <a:lnTo>
                        <a:pt x="39" y="328"/>
                      </a:lnTo>
                      <a:lnTo>
                        <a:pt x="35" y="326"/>
                      </a:lnTo>
                      <a:lnTo>
                        <a:pt x="31" y="323"/>
                      </a:lnTo>
                      <a:lnTo>
                        <a:pt x="27" y="320"/>
                      </a:lnTo>
                      <a:lnTo>
                        <a:pt x="23" y="316"/>
                      </a:lnTo>
                      <a:lnTo>
                        <a:pt x="18" y="311"/>
                      </a:lnTo>
                      <a:lnTo>
                        <a:pt x="14" y="304"/>
                      </a:lnTo>
                      <a:lnTo>
                        <a:pt x="10" y="299"/>
                      </a:lnTo>
                      <a:lnTo>
                        <a:pt x="6" y="294"/>
                      </a:lnTo>
                      <a:lnTo>
                        <a:pt x="4" y="287"/>
                      </a:lnTo>
                      <a:lnTo>
                        <a:pt x="2" y="282"/>
                      </a:lnTo>
                      <a:lnTo>
                        <a:pt x="0" y="275"/>
                      </a:lnTo>
                      <a:lnTo>
                        <a:pt x="0" y="270"/>
                      </a:lnTo>
                      <a:lnTo>
                        <a:pt x="0" y="265"/>
                      </a:lnTo>
                      <a:lnTo>
                        <a:pt x="0" y="260"/>
                      </a:lnTo>
                      <a:lnTo>
                        <a:pt x="2" y="257"/>
                      </a:lnTo>
                      <a:lnTo>
                        <a:pt x="4" y="253"/>
                      </a:lnTo>
                      <a:lnTo>
                        <a:pt x="6" y="248"/>
                      </a:lnTo>
                      <a:lnTo>
                        <a:pt x="10" y="245"/>
                      </a:lnTo>
                      <a:lnTo>
                        <a:pt x="14" y="240"/>
                      </a:lnTo>
                      <a:lnTo>
                        <a:pt x="18" y="235"/>
                      </a:lnTo>
                      <a:lnTo>
                        <a:pt x="23" y="230"/>
                      </a:lnTo>
                      <a:lnTo>
                        <a:pt x="23" y="230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" name="Freeform 87"/>
                <p:cNvSpPr/>
                <p:nvPr/>
              </p:nvSpPr>
              <p:spPr bwMode="auto">
                <a:xfrm>
                  <a:off x="4826000" y="2597150"/>
                  <a:ext cx="106363" cy="755650"/>
                </a:xfrm>
                <a:custGeom>
                  <a:avLst/>
                  <a:gdLst>
                    <a:gd name="T0" fmla="*/ 115 w 133"/>
                    <a:gd name="T1" fmla="*/ 167 h 951"/>
                    <a:gd name="T2" fmla="*/ 113 w 133"/>
                    <a:gd name="T3" fmla="*/ 179 h 951"/>
                    <a:gd name="T4" fmla="*/ 113 w 133"/>
                    <a:gd name="T5" fmla="*/ 192 h 951"/>
                    <a:gd name="T6" fmla="*/ 113 w 133"/>
                    <a:gd name="T7" fmla="*/ 209 h 951"/>
                    <a:gd name="T8" fmla="*/ 113 w 133"/>
                    <a:gd name="T9" fmla="*/ 228 h 951"/>
                    <a:gd name="T10" fmla="*/ 113 w 133"/>
                    <a:gd name="T11" fmla="*/ 248 h 951"/>
                    <a:gd name="T12" fmla="*/ 111 w 133"/>
                    <a:gd name="T13" fmla="*/ 270 h 951"/>
                    <a:gd name="T14" fmla="*/ 111 w 133"/>
                    <a:gd name="T15" fmla="*/ 296 h 951"/>
                    <a:gd name="T16" fmla="*/ 108 w 133"/>
                    <a:gd name="T17" fmla="*/ 362 h 951"/>
                    <a:gd name="T18" fmla="*/ 104 w 133"/>
                    <a:gd name="T19" fmla="*/ 467 h 951"/>
                    <a:gd name="T20" fmla="*/ 100 w 133"/>
                    <a:gd name="T21" fmla="*/ 518 h 951"/>
                    <a:gd name="T22" fmla="*/ 100 w 133"/>
                    <a:gd name="T23" fmla="*/ 547 h 951"/>
                    <a:gd name="T24" fmla="*/ 98 w 133"/>
                    <a:gd name="T25" fmla="*/ 584 h 951"/>
                    <a:gd name="T26" fmla="*/ 96 w 133"/>
                    <a:gd name="T27" fmla="*/ 628 h 951"/>
                    <a:gd name="T28" fmla="*/ 94 w 133"/>
                    <a:gd name="T29" fmla="*/ 678 h 951"/>
                    <a:gd name="T30" fmla="*/ 92 w 133"/>
                    <a:gd name="T31" fmla="*/ 735 h 951"/>
                    <a:gd name="T32" fmla="*/ 90 w 133"/>
                    <a:gd name="T33" fmla="*/ 798 h 951"/>
                    <a:gd name="T34" fmla="*/ 88 w 133"/>
                    <a:gd name="T35" fmla="*/ 868 h 951"/>
                    <a:gd name="T36" fmla="*/ 86 w 133"/>
                    <a:gd name="T37" fmla="*/ 946 h 951"/>
                    <a:gd name="T38" fmla="*/ 21 w 133"/>
                    <a:gd name="T39" fmla="*/ 951 h 951"/>
                    <a:gd name="T40" fmla="*/ 23 w 133"/>
                    <a:gd name="T41" fmla="*/ 856 h 951"/>
                    <a:gd name="T42" fmla="*/ 25 w 133"/>
                    <a:gd name="T43" fmla="*/ 768 h 951"/>
                    <a:gd name="T44" fmla="*/ 27 w 133"/>
                    <a:gd name="T45" fmla="*/ 686 h 951"/>
                    <a:gd name="T46" fmla="*/ 29 w 133"/>
                    <a:gd name="T47" fmla="*/ 608 h 951"/>
                    <a:gd name="T48" fmla="*/ 31 w 133"/>
                    <a:gd name="T49" fmla="*/ 537 h 951"/>
                    <a:gd name="T50" fmla="*/ 33 w 133"/>
                    <a:gd name="T51" fmla="*/ 471 h 951"/>
                    <a:gd name="T52" fmla="*/ 35 w 133"/>
                    <a:gd name="T53" fmla="*/ 409 h 951"/>
                    <a:gd name="T54" fmla="*/ 35 w 133"/>
                    <a:gd name="T55" fmla="*/ 355 h 951"/>
                    <a:gd name="T56" fmla="*/ 35 w 133"/>
                    <a:gd name="T57" fmla="*/ 306 h 951"/>
                    <a:gd name="T58" fmla="*/ 37 w 133"/>
                    <a:gd name="T59" fmla="*/ 262 h 951"/>
                    <a:gd name="T60" fmla="*/ 37 w 133"/>
                    <a:gd name="T61" fmla="*/ 223 h 951"/>
                    <a:gd name="T62" fmla="*/ 37 w 133"/>
                    <a:gd name="T63" fmla="*/ 190 h 951"/>
                    <a:gd name="T64" fmla="*/ 37 w 133"/>
                    <a:gd name="T65" fmla="*/ 163 h 951"/>
                    <a:gd name="T66" fmla="*/ 37 w 133"/>
                    <a:gd name="T67" fmla="*/ 141 h 951"/>
                    <a:gd name="T68" fmla="*/ 37 w 133"/>
                    <a:gd name="T69" fmla="*/ 126 h 951"/>
                    <a:gd name="T70" fmla="*/ 35 w 133"/>
                    <a:gd name="T71" fmla="*/ 116 h 951"/>
                    <a:gd name="T72" fmla="*/ 31 w 133"/>
                    <a:gd name="T73" fmla="*/ 90 h 951"/>
                    <a:gd name="T74" fmla="*/ 27 w 133"/>
                    <a:gd name="T75" fmla="*/ 70 h 951"/>
                    <a:gd name="T76" fmla="*/ 21 w 133"/>
                    <a:gd name="T77" fmla="*/ 51 h 951"/>
                    <a:gd name="T78" fmla="*/ 12 w 133"/>
                    <a:gd name="T79" fmla="*/ 39 h 951"/>
                    <a:gd name="T80" fmla="*/ 4 w 133"/>
                    <a:gd name="T81" fmla="*/ 31 h 951"/>
                    <a:gd name="T82" fmla="*/ 0 w 133"/>
                    <a:gd name="T83" fmla="*/ 22 h 951"/>
                    <a:gd name="T84" fmla="*/ 0 w 133"/>
                    <a:gd name="T85" fmla="*/ 16 h 951"/>
                    <a:gd name="T86" fmla="*/ 4 w 133"/>
                    <a:gd name="T87" fmla="*/ 7 h 951"/>
                    <a:gd name="T88" fmla="*/ 8 w 133"/>
                    <a:gd name="T89" fmla="*/ 4 h 951"/>
                    <a:gd name="T90" fmla="*/ 18 w 133"/>
                    <a:gd name="T91" fmla="*/ 2 h 951"/>
                    <a:gd name="T92" fmla="*/ 29 w 133"/>
                    <a:gd name="T93" fmla="*/ 0 h 951"/>
                    <a:gd name="T94" fmla="*/ 45 w 133"/>
                    <a:gd name="T95" fmla="*/ 4 h 951"/>
                    <a:gd name="T96" fmla="*/ 63 w 133"/>
                    <a:gd name="T97" fmla="*/ 7 h 951"/>
                    <a:gd name="T98" fmla="*/ 78 w 133"/>
                    <a:gd name="T99" fmla="*/ 14 h 951"/>
                    <a:gd name="T100" fmla="*/ 96 w 133"/>
                    <a:gd name="T101" fmla="*/ 22 h 951"/>
                    <a:gd name="T102" fmla="*/ 110 w 133"/>
                    <a:gd name="T103" fmla="*/ 34 h 951"/>
                    <a:gd name="T104" fmla="*/ 119 w 133"/>
                    <a:gd name="T105" fmla="*/ 44 h 951"/>
                    <a:gd name="T106" fmla="*/ 127 w 133"/>
                    <a:gd name="T107" fmla="*/ 53 h 951"/>
                    <a:gd name="T108" fmla="*/ 131 w 133"/>
                    <a:gd name="T109" fmla="*/ 61 h 951"/>
                    <a:gd name="T110" fmla="*/ 133 w 133"/>
                    <a:gd name="T111" fmla="*/ 70 h 951"/>
                    <a:gd name="T112" fmla="*/ 133 w 133"/>
                    <a:gd name="T113" fmla="*/ 83 h 951"/>
                    <a:gd name="T114" fmla="*/ 129 w 133"/>
                    <a:gd name="T115" fmla="*/ 99 h 951"/>
                    <a:gd name="T116" fmla="*/ 125 w 133"/>
                    <a:gd name="T117" fmla="*/ 112 h 951"/>
                    <a:gd name="T118" fmla="*/ 121 w 133"/>
                    <a:gd name="T119" fmla="*/ 126 h 951"/>
                    <a:gd name="T120" fmla="*/ 117 w 133"/>
                    <a:gd name="T121" fmla="*/ 143 h 951"/>
                    <a:gd name="T122" fmla="*/ 115 w 133"/>
                    <a:gd name="T123" fmla="*/ 162 h 9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33" h="951">
                      <a:moveTo>
                        <a:pt x="115" y="162"/>
                      </a:moveTo>
                      <a:lnTo>
                        <a:pt x="115" y="167"/>
                      </a:lnTo>
                      <a:lnTo>
                        <a:pt x="115" y="172"/>
                      </a:lnTo>
                      <a:lnTo>
                        <a:pt x="113" y="179"/>
                      </a:lnTo>
                      <a:lnTo>
                        <a:pt x="113" y="185"/>
                      </a:lnTo>
                      <a:lnTo>
                        <a:pt x="113" y="192"/>
                      </a:lnTo>
                      <a:lnTo>
                        <a:pt x="113" y="201"/>
                      </a:lnTo>
                      <a:lnTo>
                        <a:pt x="113" y="209"/>
                      </a:lnTo>
                      <a:lnTo>
                        <a:pt x="113" y="218"/>
                      </a:lnTo>
                      <a:lnTo>
                        <a:pt x="113" y="228"/>
                      </a:lnTo>
                      <a:lnTo>
                        <a:pt x="113" y="236"/>
                      </a:lnTo>
                      <a:lnTo>
                        <a:pt x="113" y="248"/>
                      </a:lnTo>
                      <a:lnTo>
                        <a:pt x="111" y="258"/>
                      </a:lnTo>
                      <a:lnTo>
                        <a:pt x="111" y="270"/>
                      </a:lnTo>
                      <a:lnTo>
                        <a:pt x="111" y="282"/>
                      </a:lnTo>
                      <a:lnTo>
                        <a:pt x="111" y="296"/>
                      </a:lnTo>
                      <a:lnTo>
                        <a:pt x="110" y="309"/>
                      </a:lnTo>
                      <a:lnTo>
                        <a:pt x="108" y="362"/>
                      </a:lnTo>
                      <a:lnTo>
                        <a:pt x="106" y="415"/>
                      </a:lnTo>
                      <a:lnTo>
                        <a:pt x="104" y="467"/>
                      </a:lnTo>
                      <a:lnTo>
                        <a:pt x="102" y="493"/>
                      </a:lnTo>
                      <a:lnTo>
                        <a:pt x="100" y="518"/>
                      </a:lnTo>
                      <a:lnTo>
                        <a:pt x="100" y="532"/>
                      </a:lnTo>
                      <a:lnTo>
                        <a:pt x="100" y="547"/>
                      </a:lnTo>
                      <a:lnTo>
                        <a:pt x="98" y="566"/>
                      </a:lnTo>
                      <a:lnTo>
                        <a:pt x="98" y="584"/>
                      </a:lnTo>
                      <a:lnTo>
                        <a:pt x="96" y="605"/>
                      </a:lnTo>
                      <a:lnTo>
                        <a:pt x="96" y="628"/>
                      </a:lnTo>
                      <a:lnTo>
                        <a:pt x="94" y="652"/>
                      </a:lnTo>
                      <a:lnTo>
                        <a:pt x="94" y="678"/>
                      </a:lnTo>
                      <a:lnTo>
                        <a:pt x="92" y="705"/>
                      </a:lnTo>
                      <a:lnTo>
                        <a:pt x="92" y="735"/>
                      </a:lnTo>
                      <a:lnTo>
                        <a:pt x="90" y="766"/>
                      </a:lnTo>
                      <a:lnTo>
                        <a:pt x="90" y="798"/>
                      </a:lnTo>
                      <a:lnTo>
                        <a:pt x="90" y="832"/>
                      </a:lnTo>
                      <a:lnTo>
                        <a:pt x="88" y="868"/>
                      </a:lnTo>
                      <a:lnTo>
                        <a:pt x="88" y="907"/>
                      </a:lnTo>
                      <a:lnTo>
                        <a:pt x="86" y="946"/>
                      </a:lnTo>
                      <a:lnTo>
                        <a:pt x="55" y="948"/>
                      </a:lnTo>
                      <a:lnTo>
                        <a:pt x="21" y="951"/>
                      </a:lnTo>
                      <a:lnTo>
                        <a:pt x="23" y="904"/>
                      </a:lnTo>
                      <a:lnTo>
                        <a:pt x="23" y="856"/>
                      </a:lnTo>
                      <a:lnTo>
                        <a:pt x="25" y="812"/>
                      </a:lnTo>
                      <a:lnTo>
                        <a:pt x="25" y="768"/>
                      </a:lnTo>
                      <a:lnTo>
                        <a:pt x="27" y="727"/>
                      </a:lnTo>
                      <a:lnTo>
                        <a:pt x="27" y="686"/>
                      </a:lnTo>
                      <a:lnTo>
                        <a:pt x="29" y="647"/>
                      </a:lnTo>
                      <a:lnTo>
                        <a:pt x="29" y="608"/>
                      </a:lnTo>
                      <a:lnTo>
                        <a:pt x="31" y="572"/>
                      </a:lnTo>
                      <a:lnTo>
                        <a:pt x="31" y="537"/>
                      </a:lnTo>
                      <a:lnTo>
                        <a:pt x="33" y="503"/>
                      </a:lnTo>
                      <a:lnTo>
                        <a:pt x="33" y="471"/>
                      </a:lnTo>
                      <a:lnTo>
                        <a:pt x="33" y="440"/>
                      </a:lnTo>
                      <a:lnTo>
                        <a:pt x="35" y="409"/>
                      </a:lnTo>
                      <a:lnTo>
                        <a:pt x="35" y="382"/>
                      </a:lnTo>
                      <a:lnTo>
                        <a:pt x="35" y="355"/>
                      </a:lnTo>
                      <a:lnTo>
                        <a:pt x="35" y="330"/>
                      </a:lnTo>
                      <a:lnTo>
                        <a:pt x="35" y="306"/>
                      </a:lnTo>
                      <a:lnTo>
                        <a:pt x="37" y="282"/>
                      </a:lnTo>
                      <a:lnTo>
                        <a:pt x="37" y="262"/>
                      </a:lnTo>
                      <a:lnTo>
                        <a:pt x="37" y="241"/>
                      </a:lnTo>
                      <a:lnTo>
                        <a:pt x="37" y="223"/>
                      </a:lnTo>
                      <a:lnTo>
                        <a:pt x="37" y="206"/>
                      </a:lnTo>
                      <a:lnTo>
                        <a:pt x="37" y="190"/>
                      </a:lnTo>
                      <a:lnTo>
                        <a:pt x="37" y="175"/>
                      </a:lnTo>
                      <a:lnTo>
                        <a:pt x="37" y="163"/>
                      </a:lnTo>
                      <a:lnTo>
                        <a:pt x="37" y="151"/>
                      </a:lnTo>
                      <a:lnTo>
                        <a:pt x="37" y="141"/>
                      </a:lnTo>
                      <a:lnTo>
                        <a:pt x="37" y="133"/>
                      </a:lnTo>
                      <a:lnTo>
                        <a:pt x="37" y="126"/>
                      </a:lnTo>
                      <a:lnTo>
                        <a:pt x="35" y="119"/>
                      </a:lnTo>
                      <a:lnTo>
                        <a:pt x="35" y="116"/>
                      </a:lnTo>
                      <a:lnTo>
                        <a:pt x="33" y="102"/>
                      </a:lnTo>
                      <a:lnTo>
                        <a:pt x="31" y="90"/>
                      </a:lnTo>
                      <a:lnTo>
                        <a:pt x="29" y="78"/>
                      </a:lnTo>
                      <a:lnTo>
                        <a:pt x="27" y="70"/>
                      </a:lnTo>
                      <a:lnTo>
                        <a:pt x="23" y="60"/>
                      </a:lnTo>
                      <a:lnTo>
                        <a:pt x="21" y="51"/>
                      </a:lnTo>
                      <a:lnTo>
                        <a:pt x="18" y="44"/>
                      </a:lnTo>
                      <a:lnTo>
                        <a:pt x="12" y="39"/>
                      </a:lnTo>
                      <a:lnTo>
                        <a:pt x="8" y="34"/>
                      </a:lnTo>
                      <a:lnTo>
                        <a:pt x="4" y="31"/>
                      </a:lnTo>
                      <a:lnTo>
                        <a:pt x="2" y="27"/>
                      </a:lnTo>
                      <a:lnTo>
                        <a:pt x="0" y="22"/>
                      </a:lnTo>
                      <a:lnTo>
                        <a:pt x="0" y="19"/>
                      </a:lnTo>
                      <a:lnTo>
                        <a:pt x="0" y="16"/>
                      </a:lnTo>
                      <a:lnTo>
                        <a:pt x="2" y="12"/>
                      </a:lnTo>
                      <a:lnTo>
                        <a:pt x="4" y="7"/>
                      </a:lnTo>
                      <a:lnTo>
                        <a:pt x="6" y="5"/>
                      </a:lnTo>
                      <a:lnTo>
                        <a:pt x="8" y="4"/>
                      </a:lnTo>
                      <a:lnTo>
                        <a:pt x="12" y="2"/>
                      </a:lnTo>
                      <a:lnTo>
                        <a:pt x="18" y="2"/>
                      </a:lnTo>
                      <a:lnTo>
                        <a:pt x="23" y="0"/>
                      </a:lnTo>
                      <a:lnTo>
                        <a:pt x="29" y="0"/>
                      </a:lnTo>
                      <a:lnTo>
                        <a:pt x="37" y="2"/>
                      </a:lnTo>
                      <a:lnTo>
                        <a:pt x="45" y="4"/>
                      </a:lnTo>
                      <a:lnTo>
                        <a:pt x="53" y="5"/>
                      </a:lnTo>
                      <a:lnTo>
                        <a:pt x="63" y="7"/>
                      </a:lnTo>
                      <a:lnTo>
                        <a:pt x="70" y="10"/>
                      </a:lnTo>
                      <a:lnTo>
                        <a:pt x="78" y="14"/>
                      </a:lnTo>
                      <a:lnTo>
                        <a:pt x="88" y="19"/>
                      </a:lnTo>
                      <a:lnTo>
                        <a:pt x="96" y="22"/>
                      </a:lnTo>
                      <a:lnTo>
                        <a:pt x="104" y="27"/>
                      </a:lnTo>
                      <a:lnTo>
                        <a:pt x="110" y="34"/>
                      </a:lnTo>
                      <a:lnTo>
                        <a:pt x="115" y="39"/>
                      </a:lnTo>
                      <a:lnTo>
                        <a:pt x="119" y="44"/>
                      </a:lnTo>
                      <a:lnTo>
                        <a:pt x="123" y="49"/>
                      </a:lnTo>
                      <a:lnTo>
                        <a:pt x="127" y="53"/>
                      </a:lnTo>
                      <a:lnTo>
                        <a:pt x="129" y="58"/>
                      </a:lnTo>
                      <a:lnTo>
                        <a:pt x="131" y="61"/>
                      </a:lnTo>
                      <a:lnTo>
                        <a:pt x="133" y="65"/>
                      </a:lnTo>
                      <a:lnTo>
                        <a:pt x="133" y="70"/>
                      </a:lnTo>
                      <a:lnTo>
                        <a:pt x="133" y="77"/>
                      </a:lnTo>
                      <a:lnTo>
                        <a:pt x="133" y="83"/>
                      </a:lnTo>
                      <a:lnTo>
                        <a:pt x="131" y="92"/>
                      </a:lnTo>
                      <a:lnTo>
                        <a:pt x="129" y="99"/>
                      </a:lnTo>
                      <a:lnTo>
                        <a:pt x="127" y="106"/>
                      </a:lnTo>
                      <a:lnTo>
                        <a:pt x="125" y="112"/>
                      </a:lnTo>
                      <a:lnTo>
                        <a:pt x="123" y="119"/>
                      </a:lnTo>
                      <a:lnTo>
                        <a:pt x="121" y="126"/>
                      </a:lnTo>
                      <a:lnTo>
                        <a:pt x="119" y="134"/>
                      </a:lnTo>
                      <a:lnTo>
                        <a:pt x="117" y="143"/>
                      </a:lnTo>
                      <a:lnTo>
                        <a:pt x="115" y="151"/>
                      </a:lnTo>
                      <a:lnTo>
                        <a:pt x="115" y="162"/>
                      </a:lnTo>
                      <a:lnTo>
                        <a:pt x="115" y="162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0" name="组合 59"/>
            <p:cNvGrpSpPr/>
            <p:nvPr/>
          </p:nvGrpSpPr>
          <p:grpSpPr>
            <a:xfrm>
              <a:off x="4210626" y="4017341"/>
              <a:ext cx="450807" cy="453063"/>
              <a:chOff x="2481466" y="3846879"/>
              <a:chExt cx="450807" cy="453063"/>
            </a:xfrm>
          </p:grpSpPr>
          <p:pic>
            <p:nvPicPr>
              <p:cNvPr id="69" name="图片 6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81466" y="3846879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70" name="组合 69"/>
              <p:cNvGrpSpPr/>
              <p:nvPr/>
            </p:nvGrpSpPr>
            <p:grpSpPr>
              <a:xfrm>
                <a:off x="2583317" y="3909842"/>
                <a:ext cx="247757" cy="283122"/>
                <a:chOff x="4578350" y="2597150"/>
                <a:chExt cx="601663" cy="755650"/>
              </a:xfrm>
              <a:solidFill>
                <a:srgbClr val="FF0000"/>
              </a:solidFill>
            </p:grpSpPr>
            <p:sp>
              <p:nvSpPr>
                <p:cNvPr id="71" name="Freeform 83"/>
                <p:cNvSpPr/>
                <p:nvPr/>
              </p:nvSpPr>
              <p:spPr bwMode="auto">
                <a:xfrm>
                  <a:off x="4578350" y="2843213"/>
                  <a:ext cx="549275" cy="277812"/>
                </a:xfrm>
                <a:custGeom>
                  <a:avLst/>
                  <a:gdLst>
                    <a:gd name="T0" fmla="*/ 379 w 693"/>
                    <a:gd name="T1" fmla="*/ 200 h 350"/>
                    <a:gd name="T2" fmla="*/ 403 w 693"/>
                    <a:gd name="T3" fmla="*/ 199 h 350"/>
                    <a:gd name="T4" fmla="*/ 436 w 693"/>
                    <a:gd name="T5" fmla="*/ 192 h 350"/>
                    <a:gd name="T6" fmla="*/ 483 w 693"/>
                    <a:gd name="T7" fmla="*/ 183 h 350"/>
                    <a:gd name="T8" fmla="*/ 577 w 693"/>
                    <a:gd name="T9" fmla="*/ 168 h 350"/>
                    <a:gd name="T10" fmla="*/ 671 w 693"/>
                    <a:gd name="T11" fmla="*/ 161 h 350"/>
                    <a:gd name="T12" fmla="*/ 657 w 693"/>
                    <a:gd name="T13" fmla="*/ 212 h 350"/>
                    <a:gd name="T14" fmla="*/ 601 w 693"/>
                    <a:gd name="T15" fmla="*/ 216 h 350"/>
                    <a:gd name="T16" fmla="*/ 526 w 693"/>
                    <a:gd name="T17" fmla="*/ 224 h 350"/>
                    <a:gd name="T18" fmla="*/ 436 w 693"/>
                    <a:gd name="T19" fmla="*/ 239 h 350"/>
                    <a:gd name="T20" fmla="*/ 331 w 693"/>
                    <a:gd name="T21" fmla="*/ 258 h 350"/>
                    <a:gd name="T22" fmla="*/ 237 w 693"/>
                    <a:gd name="T23" fmla="*/ 280 h 350"/>
                    <a:gd name="T24" fmla="*/ 168 w 693"/>
                    <a:gd name="T25" fmla="*/ 299 h 350"/>
                    <a:gd name="T26" fmla="*/ 125 w 693"/>
                    <a:gd name="T27" fmla="*/ 314 h 350"/>
                    <a:gd name="T28" fmla="*/ 100 w 693"/>
                    <a:gd name="T29" fmla="*/ 329 h 350"/>
                    <a:gd name="T30" fmla="*/ 72 w 693"/>
                    <a:gd name="T31" fmla="*/ 345 h 350"/>
                    <a:gd name="T32" fmla="*/ 57 w 693"/>
                    <a:gd name="T33" fmla="*/ 350 h 350"/>
                    <a:gd name="T34" fmla="*/ 39 w 693"/>
                    <a:gd name="T35" fmla="*/ 341 h 350"/>
                    <a:gd name="T36" fmla="*/ 17 w 693"/>
                    <a:gd name="T37" fmla="*/ 317 h 350"/>
                    <a:gd name="T38" fmla="*/ 4 w 693"/>
                    <a:gd name="T39" fmla="*/ 295 h 350"/>
                    <a:gd name="T40" fmla="*/ 0 w 693"/>
                    <a:gd name="T41" fmla="*/ 278 h 350"/>
                    <a:gd name="T42" fmla="*/ 10 w 693"/>
                    <a:gd name="T43" fmla="*/ 263 h 350"/>
                    <a:gd name="T44" fmla="*/ 29 w 693"/>
                    <a:gd name="T45" fmla="*/ 241 h 350"/>
                    <a:gd name="T46" fmla="*/ 49 w 693"/>
                    <a:gd name="T47" fmla="*/ 207 h 350"/>
                    <a:gd name="T48" fmla="*/ 62 w 693"/>
                    <a:gd name="T49" fmla="*/ 158 h 350"/>
                    <a:gd name="T50" fmla="*/ 68 w 693"/>
                    <a:gd name="T51" fmla="*/ 114 h 350"/>
                    <a:gd name="T52" fmla="*/ 66 w 693"/>
                    <a:gd name="T53" fmla="*/ 78 h 350"/>
                    <a:gd name="T54" fmla="*/ 51 w 693"/>
                    <a:gd name="T55" fmla="*/ 49 h 350"/>
                    <a:gd name="T56" fmla="*/ 43 w 693"/>
                    <a:gd name="T57" fmla="*/ 32 h 350"/>
                    <a:gd name="T58" fmla="*/ 47 w 693"/>
                    <a:gd name="T59" fmla="*/ 14 h 350"/>
                    <a:gd name="T60" fmla="*/ 57 w 693"/>
                    <a:gd name="T61" fmla="*/ 2 h 350"/>
                    <a:gd name="T62" fmla="*/ 74 w 693"/>
                    <a:gd name="T63" fmla="*/ 3 h 350"/>
                    <a:gd name="T64" fmla="*/ 96 w 693"/>
                    <a:gd name="T65" fmla="*/ 14 h 350"/>
                    <a:gd name="T66" fmla="*/ 115 w 693"/>
                    <a:gd name="T67" fmla="*/ 34 h 350"/>
                    <a:gd name="T68" fmla="*/ 131 w 693"/>
                    <a:gd name="T69" fmla="*/ 53 h 350"/>
                    <a:gd name="T70" fmla="*/ 139 w 693"/>
                    <a:gd name="T71" fmla="*/ 73 h 350"/>
                    <a:gd name="T72" fmla="*/ 137 w 693"/>
                    <a:gd name="T73" fmla="*/ 88 h 350"/>
                    <a:gd name="T74" fmla="*/ 129 w 693"/>
                    <a:gd name="T75" fmla="*/ 124 h 350"/>
                    <a:gd name="T76" fmla="*/ 115 w 693"/>
                    <a:gd name="T77" fmla="*/ 171 h 350"/>
                    <a:gd name="T78" fmla="*/ 111 w 693"/>
                    <a:gd name="T79" fmla="*/ 199 h 350"/>
                    <a:gd name="T80" fmla="*/ 109 w 693"/>
                    <a:gd name="T81" fmla="*/ 217 h 350"/>
                    <a:gd name="T82" fmla="*/ 109 w 693"/>
                    <a:gd name="T83" fmla="*/ 229 h 350"/>
                    <a:gd name="T84" fmla="*/ 115 w 693"/>
                    <a:gd name="T85" fmla="*/ 234 h 350"/>
                    <a:gd name="T86" fmla="*/ 133 w 693"/>
                    <a:gd name="T87" fmla="*/ 234 h 350"/>
                    <a:gd name="T88" fmla="*/ 166 w 693"/>
                    <a:gd name="T89" fmla="*/ 233 h 350"/>
                    <a:gd name="T90" fmla="*/ 213 w 693"/>
                    <a:gd name="T91" fmla="*/ 227 h 350"/>
                    <a:gd name="T92" fmla="*/ 270 w 693"/>
                    <a:gd name="T93" fmla="*/ 216 h 350"/>
                    <a:gd name="T94" fmla="*/ 315 w 693"/>
                    <a:gd name="T95" fmla="*/ 209 h 350"/>
                    <a:gd name="T96" fmla="*/ 348 w 693"/>
                    <a:gd name="T97" fmla="*/ 204 h 350"/>
                    <a:gd name="T98" fmla="*/ 366 w 693"/>
                    <a:gd name="T99" fmla="*/ 202 h 3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693" h="350">
                      <a:moveTo>
                        <a:pt x="372" y="202"/>
                      </a:moveTo>
                      <a:lnTo>
                        <a:pt x="374" y="200"/>
                      </a:lnTo>
                      <a:lnTo>
                        <a:pt x="378" y="200"/>
                      </a:lnTo>
                      <a:lnTo>
                        <a:pt x="379" y="200"/>
                      </a:lnTo>
                      <a:lnTo>
                        <a:pt x="385" y="200"/>
                      </a:lnTo>
                      <a:lnTo>
                        <a:pt x="389" y="200"/>
                      </a:lnTo>
                      <a:lnTo>
                        <a:pt x="395" y="199"/>
                      </a:lnTo>
                      <a:lnTo>
                        <a:pt x="403" y="199"/>
                      </a:lnTo>
                      <a:lnTo>
                        <a:pt x="411" y="197"/>
                      </a:lnTo>
                      <a:lnTo>
                        <a:pt x="419" y="195"/>
                      </a:lnTo>
                      <a:lnTo>
                        <a:pt x="426" y="194"/>
                      </a:lnTo>
                      <a:lnTo>
                        <a:pt x="436" y="192"/>
                      </a:lnTo>
                      <a:lnTo>
                        <a:pt x="448" y="190"/>
                      </a:lnTo>
                      <a:lnTo>
                        <a:pt x="458" y="188"/>
                      </a:lnTo>
                      <a:lnTo>
                        <a:pt x="471" y="187"/>
                      </a:lnTo>
                      <a:lnTo>
                        <a:pt x="483" y="183"/>
                      </a:lnTo>
                      <a:lnTo>
                        <a:pt x="497" y="182"/>
                      </a:lnTo>
                      <a:lnTo>
                        <a:pt x="524" y="175"/>
                      </a:lnTo>
                      <a:lnTo>
                        <a:pt x="552" y="171"/>
                      </a:lnTo>
                      <a:lnTo>
                        <a:pt x="577" y="168"/>
                      </a:lnTo>
                      <a:lnTo>
                        <a:pt x="601" y="165"/>
                      </a:lnTo>
                      <a:lnTo>
                        <a:pt x="626" y="163"/>
                      </a:lnTo>
                      <a:lnTo>
                        <a:pt x="650" y="161"/>
                      </a:lnTo>
                      <a:lnTo>
                        <a:pt x="671" y="161"/>
                      </a:lnTo>
                      <a:lnTo>
                        <a:pt x="693" y="161"/>
                      </a:lnTo>
                      <a:lnTo>
                        <a:pt x="681" y="187"/>
                      </a:lnTo>
                      <a:lnTo>
                        <a:pt x="669" y="212"/>
                      </a:lnTo>
                      <a:lnTo>
                        <a:pt x="657" y="212"/>
                      </a:lnTo>
                      <a:lnTo>
                        <a:pt x="644" y="212"/>
                      </a:lnTo>
                      <a:lnTo>
                        <a:pt x="630" y="212"/>
                      </a:lnTo>
                      <a:lnTo>
                        <a:pt x="616" y="214"/>
                      </a:lnTo>
                      <a:lnTo>
                        <a:pt x="601" y="216"/>
                      </a:lnTo>
                      <a:lnTo>
                        <a:pt x="583" y="217"/>
                      </a:lnTo>
                      <a:lnTo>
                        <a:pt x="565" y="219"/>
                      </a:lnTo>
                      <a:lnTo>
                        <a:pt x="546" y="222"/>
                      </a:lnTo>
                      <a:lnTo>
                        <a:pt x="526" y="224"/>
                      </a:lnTo>
                      <a:lnTo>
                        <a:pt x="505" y="227"/>
                      </a:lnTo>
                      <a:lnTo>
                        <a:pt x="483" y="231"/>
                      </a:lnTo>
                      <a:lnTo>
                        <a:pt x="460" y="234"/>
                      </a:lnTo>
                      <a:lnTo>
                        <a:pt x="436" y="239"/>
                      </a:lnTo>
                      <a:lnTo>
                        <a:pt x="411" y="243"/>
                      </a:lnTo>
                      <a:lnTo>
                        <a:pt x="385" y="248"/>
                      </a:lnTo>
                      <a:lnTo>
                        <a:pt x="358" y="253"/>
                      </a:lnTo>
                      <a:lnTo>
                        <a:pt x="331" y="258"/>
                      </a:lnTo>
                      <a:lnTo>
                        <a:pt x="305" y="263"/>
                      </a:lnTo>
                      <a:lnTo>
                        <a:pt x="282" y="268"/>
                      </a:lnTo>
                      <a:lnTo>
                        <a:pt x="258" y="275"/>
                      </a:lnTo>
                      <a:lnTo>
                        <a:pt x="237" y="280"/>
                      </a:lnTo>
                      <a:lnTo>
                        <a:pt x="217" y="285"/>
                      </a:lnTo>
                      <a:lnTo>
                        <a:pt x="199" y="289"/>
                      </a:lnTo>
                      <a:lnTo>
                        <a:pt x="184" y="294"/>
                      </a:lnTo>
                      <a:lnTo>
                        <a:pt x="168" y="299"/>
                      </a:lnTo>
                      <a:lnTo>
                        <a:pt x="154" y="302"/>
                      </a:lnTo>
                      <a:lnTo>
                        <a:pt x="143" y="307"/>
                      </a:lnTo>
                      <a:lnTo>
                        <a:pt x="133" y="311"/>
                      </a:lnTo>
                      <a:lnTo>
                        <a:pt x="125" y="314"/>
                      </a:lnTo>
                      <a:lnTo>
                        <a:pt x="117" y="317"/>
                      </a:lnTo>
                      <a:lnTo>
                        <a:pt x="111" y="321"/>
                      </a:lnTo>
                      <a:lnTo>
                        <a:pt x="107" y="324"/>
                      </a:lnTo>
                      <a:lnTo>
                        <a:pt x="100" y="329"/>
                      </a:lnTo>
                      <a:lnTo>
                        <a:pt x="92" y="334"/>
                      </a:lnTo>
                      <a:lnTo>
                        <a:pt x="84" y="338"/>
                      </a:lnTo>
                      <a:lnTo>
                        <a:pt x="78" y="343"/>
                      </a:lnTo>
                      <a:lnTo>
                        <a:pt x="72" y="345"/>
                      </a:lnTo>
                      <a:lnTo>
                        <a:pt x="68" y="348"/>
                      </a:lnTo>
                      <a:lnTo>
                        <a:pt x="64" y="348"/>
                      </a:lnTo>
                      <a:lnTo>
                        <a:pt x="60" y="350"/>
                      </a:lnTo>
                      <a:lnTo>
                        <a:pt x="57" y="350"/>
                      </a:lnTo>
                      <a:lnTo>
                        <a:pt x="53" y="350"/>
                      </a:lnTo>
                      <a:lnTo>
                        <a:pt x="49" y="348"/>
                      </a:lnTo>
                      <a:lnTo>
                        <a:pt x="43" y="346"/>
                      </a:lnTo>
                      <a:lnTo>
                        <a:pt x="39" y="341"/>
                      </a:lnTo>
                      <a:lnTo>
                        <a:pt x="33" y="336"/>
                      </a:lnTo>
                      <a:lnTo>
                        <a:pt x="29" y="331"/>
                      </a:lnTo>
                      <a:lnTo>
                        <a:pt x="23" y="324"/>
                      </a:lnTo>
                      <a:lnTo>
                        <a:pt x="17" y="317"/>
                      </a:lnTo>
                      <a:lnTo>
                        <a:pt x="14" y="312"/>
                      </a:lnTo>
                      <a:lnTo>
                        <a:pt x="10" y="307"/>
                      </a:lnTo>
                      <a:lnTo>
                        <a:pt x="6" y="300"/>
                      </a:lnTo>
                      <a:lnTo>
                        <a:pt x="4" y="295"/>
                      </a:lnTo>
                      <a:lnTo>
                        <a:pt x="2" y="292"/>
                      </a:lnTo>
                      <a:lnTo>
                        <a:pt x="0" y="287"/>
                      </a:lnTo>
                      <a:lnTo>
                        <a:pt x="0" y="284"/>
                      </a:lnTo>
                      <a:lnTo>
                        <a:pt x="0" y="278"/>
                      </a:lnTo>
                      <a:lnTo>
                        <a:pt x="2" y="275"/>
                      </a:lnTo>
                      <a:lnTo>
                        <a:pt x="4" y="272"/>
                      </a:lnTo>
                      <a:lnTo>
                        <a:pt x="6" y="267"/>
                      </a:lnTo>
                      <a:lnTo>
                        <a:pt x="10" y="263"/>
                      </a:lnTo>
                      <a:lnTo>
                        <a:pt x="14" y="258"/>
                      </a:lnTo>
                      <a:lnTo>
                        <a:pt x="17" y="253"/>
                      </a:lnTo>
                      <a:lnTo>
                        <a:pt x="23" y="248"/>
                      </a:lnTo>
                      <a:lnTo>
                        <a:pt x="29" y="241"/>
                      </a:lnTo>
                      <a:lnTo>
                        <a:pt x="33" y="234"/>
                      </a:lnTo>
                      <a:lnTo>
                        <a:pt x="39" y="226"/>
                      </a:lnTo>
                      <a:lnTo>
                        <a:pt x="43" y="217"/>
                      </a:lnTo>
                      <a:lnTo>
                        <a:pt x="49" y="207"/>
                      </a:lnTo>
                      <a:lnTo>
                        <a:pt x="53" y="195"/>
                      </a:lnTo>
                      <a:lnTo>
                        <a:pt x="57" y="183"/>
                      </a:lnTo>
                      <a:lnTo>
                        <a:pt x="60" y="171"/>
                      </a:lnTo>
                      <a:lnTo>
                        <a:pt x="62" y="158"/>
                      </a:lnTo>
                      <a:lnTo>
                        <a:pt x="64" y="146"/>
                      </a:lnTo>
                      <a:lnTo>
                        <a:pt x="64" y="134"/>
                      </a:lnTo>
                      <a:lnTo>
                        <a:pt x="66" y="124"/>
                      </a:lnTo>
                      <a:lnTo>
                        <a:pt x="68" y="114"/>
                      </a:lnTo>
                      <a:lnTo>
                        <a:pt x="68" y="105"/>
                      </a:lnTo>
                      <a:lnTo>
                        <a:pt x="70" y="97"/>
                      </a:lnTo>
                      <a:lnTo>
                        <a:pt x="70" y="90"/>
                      </a:lnTo>
                      <a:lnTo>
                        <a:pt x="66" y="78"/>
                      </a:lnTo>
                      <a:lnTo>
                        <a:pt x="62" y="66"/>
                      </a:lnTo>
                      <a:lnTo>
                        <a:pt x="57" y="58"/>
                      </a:lnTo>
                      <a:lnTo>
                        <a:pt x="55" y="53"/>
                      </a:lnTo>
                      <a:lnTo>
                        <a:pt x="51" y="49"/>
                      </a:lnTo>
                      <a:lnTo>
                        <a:pt x="49" y="44"/>
                      </a:lnTo>
                      <a:lnTo>
                        <a:pt x="47" y="41"/>
                      </a:lnTo>
                      <a:lnTo>
                        <a:pt x="45" y="37"/>
                      </a:lnTo>
                      <a:lnTo>
                        <a:pt x="43" y="32"/>
                      </a:lnTo>
                      <a:lnTo>
                        <a:pt x="43" y="29"/>
                      </a:lnTo>
                      <a:lnTo>
                        <a:pt x="45" y="24"/>
                      </a:lnTo>
                      <a:lnTo>
                        <a:pt x="45" y="19"/>
                      </a:lnTo>
                      <a:lnTo>
                        <a:pt x="47" y="14"/>
                      </a:lnTo>
                      <a:lnTo>
                        <a:pt x="49" y="8"/>
                      </a:lnTo>
                      <a:lnTo>
                        <a:pt x="51" y="7"/>
                      </a:lnTo>
                      <a:lnTo>
                        <a:pt x="53" y="3"/>
                      </a:lnTo>
                      <a:lnTo>
                        <a:pt x="57" y="2"/>
                      </a:lnTo>
                      <a:lnTo>
                        <a:pt x="60" y="2"/>
                      </a:lnTo>
                      <a:lnTo>
                        <a:pt x="64" y="0"/>
                      </a:lnTo>
                      <a:lnTo>
                        <a:pt x="68" y="2"/>
                      </a:lnTo>
                      <a:lnTo>
                        <a:pt x="74" y="3"/>
                      </a:lnTo>
                      <a:lnTo>
                        <a:pt x="80" y="5"/>
                      </a:lnTo>
                      <a:lnTo>
                        <a:pt x="84" y="7"/>
                      </a:lnTo>
                      <a:lnTo>
                        <a:pt x="90" y="10"/>
                      </a:lnTo>
                      <a:lnTo>
                        <a:pt x="96" y="14"/>
                      </a:lnTo>
                      <a:lnTo>
                        <a:pt x="100" y="19"/>
                      </a:lnTo>
                      <a:lnTo>
                        <a:pt x="106" y="22"/>
                      </a:lnTo>
                      <a:lnTo>
                        <a:pt x="111" y="27"/>
                      </a:lnTo>
                      <a:lnTo>
                        <a:pt x="115" y="34"/>
                      </a:lnTo>
                      <a:lnTo>
                        <a:pt x="121" y="39"/>
                      </a:lnTo>
                      <a:lnTo>
                        <a:pt x="125" y="44"/>
                      </a:lnTo>
                      <a:lnTo>
                        <a:pt x="129" y="49"/>
                      </a:lnTo>
                      <a:lnTo>
                        <a:pt x="131" y="53"/>
                      </a:lnTo>
                      <a:lnTo>
                        <a:pt x="135" y="61"/>
                      </a:lnTo>
                      <a:lnTo>
                        <a:pt x="139" y="70"/>
                      </a:lnTo>
                      <a:lnTo>
                        <a:pt x="139" y="71"/>
                      </a:lnTo>
                      <a:lnTo>
                        <a:pt x="139" y="73"/>
                      </a:lnTo>
                      <a:lnTo>
                        <a:pt x="139" y="76"/>
                      </a:lnTo>
                      <a:lnTo>
                        <a:pt x="139" y="80"/>
                      </a:lnTo>
                      <a:lnTo>
                        <a:pt x="137" y="85"/>
                      </a:lnTo>
                      <a:lnTo>
                        <a:pt x="137" y="88"/>
                      </a:lnTo>
                      <a:lnTo>
                        <a:pt x="137" y="93"/>
                      </a:lnTo>
                      <a:lnTo>
                        <a:pt x="135" y="98"/>
                      </a:lnTo>
                      <a:lnTo>
                        <a:pt x="133" y="110"/>
                      </a:lnTo>
                      <a:lnTo>
                        <a:pt x="129" y="124"/>
                      </a:lnTo>
                      <a:lnTo>
                        <a:pt x="125" y="139"/>
                      </a:lnTo>
                      <a:lnTo>
                        <a:pt x="121" y="156"/>
                      </a:lnTo>
                      <a:lnTo>
                        <a:pt x="119" y="163"/>
                      </a:lnTo>
                      <a:lnTo>
                        <a:pt x="115" y="171"/>
                      </a:lnTo>
                      <a:lnTo>
                        <a:pt x="115" y="178"/>
                      </a:lnTo>
                      <a:lnTo>
                        <a:pt x="113" y="187"/>
                      </a:lnTo>
                      <a:lnTo>
                        <a:pt x="111" y="192"/>
                      </a:lnTo>
                      <a:lnTo>
                        <a:pt x="111" y="199"/>
                      </a:lnTo>
                      <a:lnTo>
                        <a:pt x="109" y="204"/>
                      </a:lnTo>
                      <a:lnTo>
                        <a:pt x="109" y="209"/>
                      </a:lnTo>
                      <a:lnTo>
                        <a:pt x="109" y="214"/>
                      </a:lnTo>
                      <a:lnTo>
                        <a:pt x="109" y="217"/>
                      </a:lnTo>
                      <a:lnTo>
                        <a:pt x="109" y="221"/>
                      </a:lnTo>
                      <a:lnTo>
                        <a:pt x="109" y="224"/>
                      </a:lnTo>
                      <a:lnTo>
                        <a:pt x="109" y="227"/>
                      </a:lnTo>
                      <a:lnTo>
                        <a:pt x="109" y="229"/>
                      </a:lnTo>
                      <a:lnTo>
                        <a:pt x="111" y="231"/>
                      </a:lnTo>
                      <a:lnTo>
                        <a:pt x="111" y="233"/>
                      </a:lnTo>
                      <a:lnTo>
                        <a:pt x="113" y="233"/>
                      </a:lnTo>
                      <a:lnTo>
                        <a:pt x="115" y="234"/>
                      </a:lnTo>
                      <a:lnTo>
                        <a:pt x="119" y="234"/>
                      </a:lnTo>
                      <a:lnTo>
                        <a:pt x="123" y="234"/>
                      </a:lnTo>
                      <a:lnTo>
                        <a:pt x="127" y="234"/>
                      </a:lnTo>
                      <a:lnTo>
                        <a:pt x="133" y="234"/>
                      </a:lnTo>
                      <a:lnTo>
                        <a:pt x="141" y="234"/>
                      </a:lnTo>
                      <a:lnTo>
                        <a:pt x="149" y="234"/>
                      </a:lnTo>
                      <a:lnTo>
                        <a:pt x="158" y="234"/>
                      </a:lnTo>
                      <a:lnTo>
                        <a:pt x="166" y="233"/>
                      </a:lnTo>
                      <a:lnTo>
                        <a:pt x="178" y="233"/>
                      </a:lnTo>
                      <a:lnTo>
                        <a:pt x="188" y="231"/>
                      </a:lnTo>
                      <a:lnTo>
                        <a:pt x="201" y="229"/>
                      </a:lnTo>
                      <a:lnTo>
                        <a:pt x="213" y="227"/>
                      </a:lnTo>
                      <a:lnTo>
                        <a:pt x="227" y="224"/>
                      </a:lnTo>
                      <a:lnTo>
                        <a:pt x="242" y="222"/>
                      </a:lnTo>
                      <a:lnTo>
                        <a:pt x="256" y="219"/>
                      </a:lnTo>
                      <a:lnTo>
                        <a:pt x="270" y="216"/>
                      </a:lnTo>
                      <a:lnTo>
                        <a:pt x="282" y="214"/>
                      </a:lnTo>
                      <a:lnTo>
                        <a:pt x="293" y="212"/>
                      </a:lnTo>
                      <a:lnTo>
                        <a:pt x="305" y="210"/>
                      </a:lnTo>
                      <a:lnTo>
                        <a:pt x="315" y="209"/>
                      </a:lnTo>
                      <a:lnTo>
                        <a:pt x="325" y="207"/>
                      </a:lnTo>
                      <a:lnTo>
                        <a:pt x="333" y="205"/>
                      </a:lnTo>
                      <a:lnTo>
                        <a:pt x="340" y="204"/>
                      </a:lnTo>
                      <a:lnTo>
                        <a:pt x="348" y="204"/>
                      </a:lnTo>
                      <a:lnTo>
                        <a:pt x="354" y="202"/>
                      </a:lnTo>
                      <a:lnTo>
                        <a:pt x="358" y="202"/>
                      </a:lnTo>
                      <a:lnTo>
                        <a:pt x="364" y="202"/>
                      </a:lnTo>
                      <a:lnTo>
                        <a:pt x="366" y="202"/>
                      </a:lnTo>
                      <a:lnTo>
                        <a:pt x="370" y="202"/>
                      </a:lnTo>
                      <a:lnTo>
                        <a:pt x="372" y="202"/>
                      </a:lnTo>
                      <a:lnTo>
                        <a:pt x="372" y="202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" name="Freeform 84"/>
                <p:cNvSpPr/>
                <p:nvPr/>
              </p:nvSpPr>
              <p:spPr bwMode="auto">
                <a:xfrm>
                  <a:off x="5081588" y="2808288"/>
                  <a:ext cx="98425" cy="279400"/>
                </a:xfrm>
                <a:custGeom>
                  <a:avLst/>
                  <a:gdLst>
                    <a:gd name="T0" fmla="*/ 4 w 123"/>
                    <a:gd name="T1" fmla="*/ 9 h 353"/>
                    <a:gd name="T2" fmla="*/ 12 w 123"/>
                    <a:gd name="T3" fmla="*/ 2 h 353"/>
                    <a:gd name="T4" fmla="*/ 21 w 123"/>
                    <a:gd name="T5" fmla="*/ 0 h 353"/>
                    <a:gd name="T6" fmla="*/ 35 w 123"/>
                    <a:gd name="T7" fmla="*/ 2 h 353"/>
                    <a:gd name="T8" fmla="*/ 62 w 123"/>
                    <a:gd name="T9" fmla="*/ 12 h 353"/>
                    <a:gd name="T10" fmla="*/ 94 w 123"/>
                    <a:gd name="T11" fmla="*/ 32 h 353"/>
                    <a:gd name="T12" fmla="*/ 113 w 123"/>
                    <a:gd name="T13" fmla="*/ 51 h 353"/>
                    <a:gd name="T14" fmla="*/ 121 w 123"/>
                    <a:gd name="T15" fmla="*/ 66 h 353"/>
                    <a:gd name="T16" fmla="*/ 123 w 123"/>
                    <a:gd name="T17" fmla="*/ 80 h 353"/>
                    <a:gd name="T18" fmla="*/ 121 w 123"/>
                    <a:gd name="T19" fmla="*/ 94 h 353"/>
                    <a:gd name="T20" fmla="*/ 117 w 123"/>
                    <a:gd name="T21" fmla="*/ 104 h 353"/>
                    <a:gd name="T22" fmla="*/ 113 w 123"/>
                    <a:gd name="T23" fmla="*/ 114 h 353"/>
                    <a:gd name="T24" fmla="*/ 109 w 123"/>
                    <a:gd name="T25" fmla="*/ 126 h 353"/>
                    <a:gd name="T26" fmla="*/ 104 w 123"/>
                    <a:gd name="T27" fmla="*/ 141 h 353"/>
                    <a:gd name="T28" fmla="*/ 100 w 123"/>
                    <a:gd name="T29" fmla="*/ 158 h 353"/>
                    <a:gd name="T30" fmla="*/ 94 w 123"/>
                    <a:gd name="T31" fmla="*/ 177 h 353"/>
                    <a:gd name="T32" fmla="*/ 90 w 123"/>
                    <a:gd name="T33" fmla="*/ 197 h 353"/>
                    <a:gd name="T34" fmla="*/ 84 w 123"/>
                    <a:gd name="T35" fmla="*/ 219 h 353"/>
                    <a:gd name="T36" fmla="*/ 78 w 123"/>
                    <a:gd name="T37" fmla="*/ 245 h 353"/>
                    <a:gd name="T38" fmla="*/ 74 w 123"/>
                    <a:gd name="T39" fmla="*/ 267 h 353"/>
                    <a:gd name="T40" fmla="*/ 68 w 123"/>
                    <a:gd name="T41" fmla="*/ 287 h 353"/>
                    <a:gd name="T42" fmla="*/ 64 w 123"/>
                    <a:gd name="T43" fmla="*/ 304 h 353"/>
                    <a:gd name="T44" fmla="*/ 59 w 123"/>
                    <a:gd name="T45" fmla="*/ 318 h 353"/>
                    <a:gd name="T46" fmla="*/ 55 w 123"/>
                    <a:gd name="T47" fmla="*/ 330 h 353"/>
                    <a:gd name="T48" fmla="*/ 51 w 123"/>
                    <a:gd name="T49" fmla="*/ 338 h 353"/>
                    <a:gd name="T50" fmla="*/ 47 w 123"/>
                    <a:gd name="T51" fmla="*/ 343 h 353"/>
                    <a:gd name="T52" fmla="*/ 41 w 123"/>
                    <a:gd name="T53" fmla="*/ 348 h 353"/>
                    <a:gd name="T54" fmla="*/ 33 w 123"/>
                    <a:gd name="T55" fmla="*/ 352 h 353"/>
                    <a:gd name="T56" fmla="*/ 27 w 123"/>
                    <a:gd name="T57" fmla="*/ 353 h 353"/>
                    <a:gd name="T58" fmla="*/ 23 w 123"/>
                    <a:gd name="T59" fmla="*/ 352 h 353"/>
                    <a:gd name="T60" fmla="*/ 17 w 123"/>
                    <a:gd name="T61" fmla="*/ 346 h 353"/>
                    <a:gd name="T62" fmla="*/ 12 w 123"/>
                    <a:gd name="T63" fmla="*/ 341 h 353"/>
                    <a:gd name="T64" fmla="*/ 10 w 123"/>
                    <a:gd name="T65" fmla="*/ 333 h 353"/>
                    <a:gd name="T66" fmla="*/ 8 w 123"/>
                    <a:gd name="T67" fmla="*/ 324 h 353"/>
                    <a:gd name="T68" fmla="*/ 8 w 123"/>
                    <a:gd name="T69" fmla="*/ 316 h 353"/>
                    <a:gd name="T70" fmla="*/ 8 w 123"/>
                    <a:gd name="T71" fmla="*/ 307 h 353"/>
                    <a:gd name="T72" fmla="*/ 8 w 123"/>
                    <a:gd name="T73" fmla="*/ 296 h 353"/>
                    <a:gd name="T74" fmla="*/ 10 w 123"/>
                    <a:gd name="T75" fmla="*/ 280 h 353"/>
                    <a:gd name="T76" fmla="*/ 12 w 123"/>
                    <a:gd name="T77" fmla="*/ 263 h 353"/>
                    <a:gd name="T78" fmla="*/ 14 w 123"/>
                    <a:gd name="T79" fmla="*/ 243 h 353"/>
                    <a:gd name="T80" fmla="*/ 16 w 123"/>
                    <a:gd name="T81" fmla="*/ 221 h 353"/>
                    <a:gd name="T82" fmla="*/ 19 w 123"/>
                    <a:gd name="T83" fmla="*/ 195 h 353"/>
                    <a:gd name="T84" fmla="*/ 23 w 123"/>
                    <a:gd name="T85" fmla="*/ 168 h 353"/>
                    <a:gd name="T86" fmla="*/ 25 w 123"/>
                    <a:gd name="T87" fmla="*/ 144 h 353"/>
                    <a:gd name="T88" fmla="*/ 27 w 123"/>
                    <a:gd name="T89" fmla="*/ 122 h 353"/>
                    <a:gd name="T90" fmla="*/ 27 w 123"/>
                    <a:gd name="T91" fmla="*/ 102 h 353"/>
                    <a:gd name="T92" fmla="*/ 27 w 123"/>
                    <a:gd name="T93" fmla="*/ 85 h 353"/>
                    <a:gd name="T94" fmla="*/ 25 w 123"/>
                    <a:gd name="T95" fmla="*/ 71 h 353"/>
                    <a:gd name="T96" fmla="*/ 23 w 123"/>
                    <a:gd name="T97" fmla="*/ 61 h 353"/>
                    <a:gd name="T98" fmla="*/ 19 w 123"/>
                    <a:gd name="T99" fmla="*/ 51 h 353"/>
                    <a:gd name="T100" fmla="*/ 12 w 123"/>
                    <a:gd name="T101" fmla="*/ 43 h 353"/>
                    <a:gd name="T102" fmla="*/ 4 w 123"/>
                    <a:gd name="T103" fmla="*/ 34 h 353"/>
                    <a:gd name="T104" fmla="*/ 2 w 123"/>
                    <a:gd name="T105" fmla="*/ 24 h 353"/>
                    <a:gd name="T106" fmla="*/ 2 w 123"/>
                    <a:gd name="T107" fmla="*/ 17 h 353"/>
                    <a:gd name="T108" fmla="*/ 2 w 123"/>
                    <a:gd name="T109" fmla="*/ 14 h 3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23" h="353">
                      <a:moveTo>
                        <a:pt x="2" y="14"/>
                      </a:moveTo>
                      <a:lnTo>
                        <a:pt x="4" y="9"/>
                      </a:lnTo>
                      <a:lnTo>
                        <a:pt x="8" y="4"/>
                      </a:lnTo>
                      <a:lnTo>
                        <a:pt x="12" y="2"/>
                      </a:lnTo>
                      <a:lnTo>
                        <a:pt x="16" y="0"/>
                      </a:lnTo>
                      <a:lnTo>
                        <a:pt x="21" y="0"/>
                      </a:lnTo>
                      <a:lnTo>
                        <a:pt x="29" y="0"/>
                      </a:lnTo>
                      <a:lnTo>
                        <a:pt x="35" y="2"/>
                      </a:lnTo>
                      <a:lnTo>
                        <a:pt x="45" y="4"/>
                      </a:lnTo>
                      <a:lnTo>
                        <a:pt x="62" y="12"/>
                      </a:lnTo>
                      <a:lnTo>
                        <a:pt x="78" y="20"/>
                      </a:lnTo>
                      <a:lnTo>
                        <a:pt x="94" y="32"/>
                      </a:lnTo>
                      <a:lnTo>
                        <a:pt x="109" y="44"/>
                      </a:lnTo>
                      <a:lnTo>
                        <a:pt x="113" y="51"/>
                      </a:lnTo>
                      <a:lnTo>
                        <a:pt x="117" y="60"/>
                      </a:lnTo>
                      <a:lnTo>
                        <a:pt x="121" y="66"/>
                      </a:lnTo>
                      <a:lnTo>
                        <a:pt x="123" y="73"/>
                      </a:lnTo>
                      <a:lnTo>
                        <a:pt x="123" y="80"/>
                      </a:lnTo>
                      <a:lnTo>
                        <a:pt x="123" y="87"/>
                      </a:lnTo>
                      <a:lnTo>
                        <a:pt x="121" y="94"/>
                      </a:lnTo>
                      <a:lnTo>
                        <a:pt x="119" y="100"/>
                      </a:lnTo>
                      <a:lnTo>
                        <a:pt x="117" y="104"/>
                      </a:lnTo>
                      <a:lnTo>
                        <a:pt x="115" y="109"/>
                      </a:lnTo>
                      <a:lnTo>
                        <a:pt x="113" y="114"/>
                      </a:lnTo>
                      <a:lnTo>
                        <a:pt x="111" y="119"/>
                      </a:lnTo>
                      <a:lnTo>
                        <a:pt x="109" y="126"/>
                      </a:lnTo>
                      <a:lnTo>
                        <a:pt x="106" y="133"/>
                      </a:lnTo>
                      <a:lnTo>
                        <a:pt x="104" y="141"/>
                      </a:lnTo>
                      <a:lnTo>
                        <a:pt x="102" y="148"/>
                      </a:lnTo>
                      <a:lnTo>
                        <a:pt x="100" y="158"/>
                      </a:lnTo>
                      <a:lnTo>
                        <a:pt x="96" y="167"/>
                      </a:lnTo>
                      <a:lnTo>
                        <a:pt x="94" y="177"/>
                      </a:lnTo>
                      <a:lnTo>
                        <a:pt x="92" y="187"/>
                      </a:lnTo>
                      <a:lnTo>
                        <a:pt x="90" y="197"/>
                      </a:lnTo>
                      <a:lnTo>
                        <a:pt x="86" y="209"/>
                      </a:lnTo>
                      <a:lnTo>
                        <a:pt x="84" y="219"/>
                      </a:lnTo>
                      <a:lnTo>
                        <a:pt x="82" y="233"/>
                      </a:lnTo>
                      <a:lnTo>
                        <a:pt x="78" y="245"/>
                      </a:lnTo>
                      <a:lnTo>
                        <a:pt x="76" y="256"/>
                      </a:lnTo>
                      <a:lnTo>
                        <a:pt x="74" y="267"/>
                      </a:lnTo>
                      <a:lnTo>
                        <a:pt x="70" y="277"/>
                      </a:lnTo>
                      <a:lnTo>
                        <a:pt x="68" y="287"/>
                      </a:lnTo>
                      <a:lnTo>
                        <a:pt x="66" y="296"/>
                      </a:lnTo>
                      <a:lnTo>
                        <a:pt x="64" y="304"/>
                      </a:lnTo>
                      <a:lnTo>
                        <a:pt x="61" y="311"/>
                      </a:lnTo>
                      <a:lnTo>
                        <a:pt x="59" y="318"/>
                      </a:lnTo>
                      <a:lnTo>
                        <a:pt x="57" y="324"/>
                      </a:lnTo>
                      <a:lnTo>
                        <a:pt x="55" y="330"/>
                      </a:lnTo>
                      <a:lnTo>
                        <a:pt x="53" y="333"/>
                      </a:lnTo>
                      <a:lnTo>
                        <a:pt x="51" y="338"/>
                      </a:lnTo>
                      <a:lnTo>
                        <a:pt x="49" y="341"/>
                      </a:lnTo>
                      <a:lnTo>
                        <a:pt x="47" y="343"/>
                      </a:lnTo>
                      <a:lnTo>
                        <a:pt x="45" y="345"/>
                      </a:lnTo>
                      <a:lnTo>
                        <a:pt x="41" y="348"/>
                      </a:lnTo>
                      <a:lnTo>
                        <a:pt x="37" y="350"/>
                      </a:lnTo>
                      <a:lnTo>
                        <a:pt x="33" y="352"/>
                      </a:lnTo>
                      <a:lnTo>
                        <a:pt x="31" y="353"/>
                      </a:lnTo>
                      <a:lnTo>
                        <a:pt x="27" y="353"/>
                      </a:lnTo>
                      <a:lnTo>
                        <a:pt x="25" y="352"/>
                      </a:lnTo>
                      <a:lnTo>
                        <a:pt x="23" y="352"/>
                      </a:lnTo>
                      <a:lnTo>
                        <a:pt x="21" y="350"/>
                      </a:lnTo>
                      <a:lnTo>
                        <a:pt x="17" y="346"/>
                      </a:lnTo>
                      <a:lnTo>
                        <a:pt x="16" y="345"/>
                      </a:lnTo>
                      <a:lnTo>
                        <a:pt x="12" y="341"/>
                      </a:lnTo>
                      <a:lnTo>
                        <a:pt x="10" y="338"/>
                      </a:lnTo>
                      <a:lnTo>
                        <a:pt x="10" y="333"/>
                      </a:lnTo>
                      <a:lnTo>
                        <a:pt x="8" y="330"/>
                      </a:lnTo>
                      <a:lnTo>
                        <a:pt x="8" y="324"/>
                      </a:lnTo>
                      <a:lnTo>
                        <a:pt x="8" y="319"/>
                      </a:lnTo>
                      <a:lnTo>
                        <a:pt x="8" y="316"/>
                      </a:lnTo>
                      <a:lnTo>
                        <a:pt x="8" y="311"/>
                      </a:lnTo>
                      <a:lnTo>
                        <a:pt x="8" y="307"/>
                      </a:lnTo>
                      <a:lnTo>
                        <a:pt x="8" y="302"/>
                      </a:lnTo>
                      <a:lnTo>
                        <a:pt x="8" y="296"/>
                      </a:lnTo>
                      <a:lnTo>
                        <a:pt x="10" y="289"/>
                      </a:lnTo>
                      <a:lnTo>
                        <a:pt x="10" y="280"/>
                      </a:lnTo>
                      <a:lnTo>
                        <a:pt x="10" y="273"/>
                      </a:lnTo>
                      <a:lnTo>
                        <a:pt x="12" y="263"/>
                      </a:lnTo>
                      <a:lnTo>
                        <a:pt x="12" y="255"/>
                      </a:lnTo>
                      <a:lnTo>
                        <a:pt x="14" y="243"/>
                      </a:lnTo>
                      <a:lnTo>
                        <a:pt x="16" y="233"/>
                      </a:lnTo>
                      <a:lnTo>
                        <a:pt x="16" y="221"/>
                      </a:lnTo>
                      <a:lnTo>
                        <a:pt x="17" y="209"/>
                      </a:lnTo>
                      <a:lnTo>
                        <a:pt x="19" y="195"/>
                      </a:lnTo>
                      <a:lnTo>
                        <a:pt x="21" y="182"/>
                      </a:lnTo>
                      <a:lnTo>
                        <a:pt x="23" y="168"/>
                      </a:lnTo>
                      <a:lnTo>
                        <a:pt x="23" y="155"/>
                      </a:lnTo>
                      <a:lnTo>
                        <a:pt x="25" y="144"/>
                      </a:lnTo>
                      <a:lnTo>
                        <a:pt x="25" y="133"/>
                      </a:lnTo>
                      <a:lnTo>
                        <a:pt x="27" y="122"/>
                      </a:lnTo>
                      <a:lnTo>
                        <a:pt x="27" y="112"/>
                      </a:lnTo>
                      <a:lnTo>
                        <a:pt x="27" y="102"/>
                      </a:lnTo>
                      <a:lnTo>
                        <a:pt x="27" y="94"/>
                      </a:lnTo>
                      <a:lnTo>
                        <a:pt x="27" y="85"/>
                      </a:lnTo>
                      <a:lnTo>
                        <a:pt x="25" y="78"/>
                      </a:lnTo>
                      <a:lnTo>
                        <a:pt x="25" y="71"/>
                      </a:lnTo>
                      <a:lnTo>
                        <a:pt x="23" y="66"/>
                      </a:lnTo>
                      <a:lnTo>
                        <a:pt x="23" y="61"/>
                      </a:lnTo>
                      <a:lnTo>
                        <a:pt x="21" y="56"/>
                      </a:lnTo>
                      <a:lnTo>
                        <a:pt x="19" y="51"/>
                      </a:lnTo>
                      <a:lnTo>
                        <a:pt x="16" y="49"/>
                      </a:lnTo>
                      <a:lnTo>
                        <a:pt x="12" y="43"/>
                      </a:lnTo>
                      <a:lnTo>
                        <a:pt x="8" y="37"/>
                      </a:lnTo>
                      <a:lnTo>
                        <a:pt x="4" y="34"/>
                      </a:lnTo>
                      <a:lnTo>
                        <a:pt x="2" y="29"/>
                      </a:lnTo>
                      <a:lnTo>
                        <a:pt x="2" y="24"/>
                      </a:lnTo>
                      <a:lnTo>
                        <a:pt x="0" y="20"/>
                      </a:lnTo>
                      <a:lnTo>
                        <a:pt x="2" y="17"/>
                      </a:lnTo>
                      <a:lnTo>
                        <a:pt x="2" y="14"/>
                      </a:lnTo>
                      <a:lnTo>
                        <a:pt x="2" y="14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" name="Freeform 87"/>
                <p:cNvSpPr/>
                <p:nvPr/>
              </p:nvSpPr>
              <p:spPr bwMode="auto">
                <a:xfrm>
                  <a:off x="4826000" y="2597150"/>
                  <a:ext cx="106363" cy="755650"/>
                </a:xfrm>
                <a:custGeom>
                  <a:avLst/>
                  <a:gdLst>
                    <a:gd name="T0" fmla="*/ 115 w 133"/>
                    <a:gd name="T1" fmla="*/ 167 h 951"/>
                    <a:gd name="T2" fmla="*/ 113 w 133"/>
                    <a:gd name="T3" fmla="*/ 179 h 951"/>
                    <a:gd name="T4" fmla="*/ 113 w 133"/>
                    <a:gd name="T5" fmla="*/ 192 h 951"/>
                    <a:gd name="T6" fmla="*/ 113 w 133"/>
                    <a:gd name="T7" fmla="*/ 209 h 951"/>
                    <a:gd name="T8" fmla="*/ 113 w 133"/>
                    <a:gd name="T9" fmla="*/ 228 h 951"/>
                    <a:gd name="T10" fmla="*/ 113 w 133"/>
                    <a:gd name="T11" fmla="*/ 248 h 951"/>
                    <a:gd name="T12" fmla="*/ 111 w 133"/>
                    <a:gd name="T13" fmla="*/ 270 h 951"/>
                    <a:gd name="T14" fmla="*/ 111 w 133"/>
                    <a:gd name="T15" fmla="*/ 296 h 951"/>
                    <a:gd name="T16" fmla="*/ 108 w 133"/>
                    <a:gd name="T17" fmla="*/ 362 h 951"/>
                    <a:gd name="T18" fmla="*/ 104 w 133"/>
                    <a:gd name="T19" fmla="*/ 467 h 951"/>
                    <a:gd name="T20" fmla="*/ 100 w 133"/>
                    <a:gd name="T21" fmla="*/ 518 h 951"/>
                    <a:gd name="T22" fmla="*/ 100 w 133"/>
                    <a:gd name="T23" fmla="*/ 547 h 951"/>
                    <a:gd name="T24" fmla="*/ 98 w 133"/>
                    <a:gd name="T25" fmla="*/ 584 h 951"/>
                    <a:gd name="T26" fmla="*/ 96 w 133"/>
                    <a:gd name="T27" fmla="*/ 628 h 951"/>
                    <a:gd name="T28" fmla="*/ 94 w 133"/>
                    <a:gd name="T29" fmla="*/ 678 h 951"/>
                    <a:gd name="T30" fmla="*/ 92 w 133"/>
                    <a:gd name="T31" fmla="*/ 735 h 951"/>
                    <a:gd name="T32" fmla="*/ 90 w 133"/>
                    <a:gd name="T33" fmla="*/ 798 h 951"/>
                    <a:gd name="T34" fmla="*/ 88 w 133"/>
                    <a:gd name="T35" fmla="*/ 868 h 951"/>
                    <a:gd name="T36" fmla="*/ 86 w 133"/>
                    <a:gd name="T37" fmla="*/ 946 h 951"/>
                    <a:gd name="T38" fmla="*/ 21 w 133"/>
                    <a:gd name="T39" fmla="*/ 951 h 951"/>
                    <a:gd name="T40" fmla="*/ 23 w 133"/>
                    <a:gd name="T41" fmla="*/ 856 h 951"/>
                    <a:gd name="T42" fmla="*/ 25 w 133"/>
                    <a:gd name="T43" fmla="*/ 768 h 951"/>
                    <a:gd name="T44" fmla="*/ 27 w 133"/>
                    <a:gd name="T45" fmla="*/ 686 h 951"/>
                    <a:gd name="T46" fmla="*/ 29 w 133"/>
                    <a:gd name="T47" fmla="*/ 608 h 951"/>
                    <a:gd name="T48" fmla="*/ 31 w 133"/>
                    <a:gd name="T49" fmla="*/ 537 h 951"/>
                    <a:gd name="T50" fmla="*/ 33 w 133"/>
                    <a:gd name="T51" fmla="*/ 471 h 951"/>
                    <a:gd name="T52" fmla="*/ 35 w 133"/>
                    <a:gd name="T53" fmla="*/ 409 h 951"/>
                    <a:gd name="T54" fmla="*/ 35 w 133"/>
                    <a:gd name="T55" fmla="*/ 355 h 951"/>
                    <a:gd name="T56" fmla="*/ 35 w 133"/>
                    <a:gd name="T57" fmla="*/ 306 h 951"/>
                    <a:gd name="T58" fmla="*/ 37 w 133"/>
                    <a:gd name="T59" fmla="*/ 262 h 951"/>
                    <a:gd name="T60" fmla="*/ 37 w 133"/>
                    <a:gd name="T61" fmla="*/ 223 h 951"/>
                    <a:gd name="T62" fmla="*/ 37 w 133"/>
                    <a:gd name="T63" fmla="*/ 190 h 951"/>
                    <a:gd name="T64" fmla="*/ 37 w 133"/>
                    <a:gd name="T65" fmla="*/ 163 h 951"/>
                    <a:gd name="T66" fmla="*/ 37 w 133"/>
                    <a:gd name="T67" fmla="*/ 141 h 951"/>
                    <a:gd name="T68" fmla="*/ 37 w 133"/>
                    <a:gd name="T69" fmla="*/ 126 h 951"/>
                    <a:gd name="T70" fmla="*/ 35 w 133"/>
                    <a:gd name="T71" fmla="*/ 116 h 951"/>
                    <a:gd name="T72" fmla="*/ 31 w 133"/>
                    <a:gd name="T73" fmla="*/ 90 h 951"/>
                    <a:gd name="T74" fmla="*/ 27 w 133"/>
                    <a:gd name="T75" fmla="*/ 70 h 951"/>
                    <a:gd name="T76" fmla="*/ 21 w 133"/>
                    <a:gd name="T77" fmla="*/ 51 h 951"/>
                    <a:gd name="T78" fmla="*/ 12 w 133"/>
                    <a:gd name="T79" fmla="*/ 39 h 951"/>
                    <a:gd name="T80" fmla="*/ 4 w 133"/>
                    <a:gd name="T81" fmla="*/ 31 h 951"/>
                    <a:gd name="T82" fmla="*/ 0 w 133"/>
                    <a:gd name="T83" fmla="*/ 22 h 951"/>
                    <a:gd name="T84" fmla="*/ 0 w 133"/>
                    <a:gd name="T85" fmla="*/ 16 h 951"/>
                    <a:gd name="T86" fmla="*/ 4 w 133"/>
                    <a:gd name="T87" fmla="*/ 7 h 951"/>
                    <a:gd name="T88" fmla="*/ 8 w 133"/>
                    <a:gd name="T89" fmla="*/ 4 h 951"/>
                    <a:gd name="T90" fmla="*/ 18 w 133"/>
                    <a:gd name="T91" fmla="*/ 2 h 951"/>
                    <a:gd name="T92" fmla="*/ 29 w 133"/>
                    <a:gd name="T93" fmla="*/ 0 h 951"/>
                    <a:gd name="T94" fmla="*/ 45 w 133"/>
                    <a:gd name="T95" fmla="*/ 4 h 951"/>
                    <a:gd name="T96" fmla="*/ 63 w 133"/>
                    <a:gd name="T97" fmla="*/ 7 h 951"/>
                    <a:gd name="T98" fmla="*/ 78 w 133"/>
                    <a:gd name="T99" fmla="*/ 14 h 951"/>
                    <a:gd name="T100" fmla="*/ 96 w 133"/>
                    <a:gd name="T101" fmla="*/ 22 h 951"/>
                    <a:gd name="T102" fmla="*/ 110 w 133"/>
                    <a:gd name="T103" fmla="*/ 34 h 951"/>
                    <a:gd name="T104" fmla="*/ 119 w 133"/>
                    <a:gd name="T105" fmla="*/ 44 h 951"/>
                    <a:gd name="T106" fmla="*/ 127 w 133"/>
                    <a:gd name="T107" fmla="*/ 53 h 951"/>
                    <a:gd name="T108" fmla="*/ 131 w 133"/>
                    <a:gd name="T109" fmla="*/ 61 h 951"/>
                    <a:gd name="T110" fmla="*/ 133 w 133"/>
                    <a:gd name="T111" fmla="*/ 70 h 951"/>
                    <a:gd name="T112" fmla="*/ 133 w 133"/>
                    <a:gd name="T113" fmla="*/ 83 h 951"/>
                    <a:gd name="T114" fmla="*/ 129 w 133"/>
                    <a:gd name="T115" fmla="*/ 99 h 951"/>
                    <a:gd name="T116" fmla="*/ 125 w 133"/>
                    <a:gd name="T117" fmla="*/ 112 h 951"/>
                    <a:gd name="T118" fmla="*/ 121 w 133"/>
                    <a:gd name="T119" fmla="*/ 126 h 951"/>
                    <a:gd name="T120" fmla="*/ 117 w 133"/>
                    <a:gd name="T121" fmla="*/ 143 h 951"/>
                    <a:gd name="T122" fmla="*/ 115 w 133"/>
                    <a:gd name="T123" fmla="*/ 162 h 9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33" h="951">
                      <a:moveTo>
                        <a:pt x="115" y="162"/>
                      </a:moveTo>
                      <a:lnTo>
                        <a:pt x="115" y="167"/>
                      </a:lnTo>
                      <a:lnTo>
                        <a:pt x="115" y="172"/>
                      </a:lnTo>
                      <a:lnTo>
                        <a:pt x="113" y="179"/>
                      </a:lnTo>
                      <a:lnTo>
                        <a:pt x="113" y="185"/>
                      </a:lnTo>
                      <a:lnTo>
                        <a:pt x="113" y="192"/>
                      </a:lnTo>
                      <a:lnTo>
                        <a:pt x="113" y="201"/>
                      </a:lnTo>
                      <a:lnTo>
                        <a:pt x="113" y="209"/>
                      </a:lnTo>
                      <a:lnTo>
                        <a:pt x="113" y="218"/>
                      </a:lnTo>
                      <a:lnTo>
                        <a:pt x="113" y="228"/>
                      </a:lnTo>
                      <a:lnTo>
                        <a:pt x="113" y="236"/>
                      </a:lnTo>
                      <a:lnTo>
                        <a:pt x="113" y="248"/>
                      </a:lnTo>
                      <a:lnTo>
                        <a:pt x="111" y="258"/>
                      </a:lnTo>
                      <a:lnTo>
                        <a:pt x="111" y="270"/>
                      </a:lnTo>
                      <a:lnTo>
                        <a:pt x="111" y="282"/>
                      </a:lnTo>
                      <a:lnTo>
                        <a:pt x="111" y="296"/>
                      </a:lnTo>
                      <a:lnTo>
                        <a:pt x="110" y="309"/>
                      </a:lnTo>
                      <a:lnTo>
                        <a:pt x="108" y="362"/>
                      </a:lnTo>
                      <a:lnTo>
                        <a:pt x="106" y="415"/>
                      </a:lnTo>
                      <a:lnTo>
                        <a:pt x="104" y="467"/>
                      </a:lnTo>
                      <a:lnTo>
                        <a:pt x="102" y="493"/>
                      </a:lnTo>
                      <a:lnTo>
                        <a:pt x="100" y="518"/>
                      </a:lnTo>
                      <a:lnTo>
                        <a:pt x="100" y="532"/>
                      </a:lnTo>
                      <a:lnTo>
                        <a:pt x="100" y="547"/>
                      </a:lnTo>
                      <a:lnTo>
                        <a:pt x="98" y="566"/>
                      </a:lnTo>
                      <a:lnTo>
                        <a:pt x="98" y="584"/>
                      </a:lnTo>
                      <a:lnTo>
                        <a:pt x="96" y="605"/>
                      </a:lnTo>
                      <a:lnTo>
                        <a:pt x="96" y="628"/>
                      </a:lnTo>
                      <a:lnTo>
                        <a:pt x="94" y="652"/>
                      </a:lnTo>
                      <a:lnTo>
                        <a:pt x="94" y="678"/>
                      </a:lnTo>
                      <a:lnTo>
                        <a:pt x="92" y="705"/>
                      </a:lnTo>
                      <a:lnTo>
                        <a:pt x="92" y="735"/>
                      </a:lnTo>
                      <a:lnTo>
                        <a:pt x="90" y="766"/>
                      </a:lnTo>
                      <a:lnTo>
                        <a:pt x="90" y="798"/>
                      </a:lnTo>
                      <a:lnTo>
                        <a:pt x="90" y="832"/>
                      </a:lnTo>
                      <a:lnTo>
                        <a:pt x="88" y="868"/>
                      </a:lnTo>
                      <a:lnTo>
                        <a:pt x="88" y="907"/>
                      </a:lnTo>
                      <a:lnTo>
                        <a:pt x="86" y="946"/>
                      </a:lnTo>
                      <a:lnTo>
                        <a:pt x="55" y="948"/>
                      </a:lnTo>
                      <a:lnTo>
                        <a:pt x="21" y="951"/>
                      </a:lnTo>
                      <a:lnTo>
                        <a:pt x="23" y="904"/>
                      </a:lnTo>
                      <a:lnTo>
                        <a:pt x="23" y="856"/>
                      </a:lnTo>
                      <a:lnTo>
                        <a:pt x="25" y="812"/>
                      </a:lnTo>
                      <a:lnTo>
                        <a:pt x="25" y="768"/>
                      </a:lnTo>
                      <a:lnTo>
                        <a:pt x="27" y="727"/>
                      </a:lnTo>
                      <a:lnTo>
                        <a:pt x="27" y="686"/>
                      </a:lnTo>
                      <a:lnTo>
                        <a:pt x="29" y="647"/>
                      </a:lnTo>
                      <a:lnTo>
                        <a:pt x="29" y="608"/>
                      </a:lnTo>
                      <a:lnTo>
                        <a:pt x="31" y="572"/>
                      </a:lnTo>
                      <a:lnTo>
                        <a:pt x="31" y="537"/>
                      </a:lnTo>
                      <a:lnTo>
                        <a:pt x="33" y="503"/>
                      </a:lnTo>
                      <a:lnTo>
                        <a:pt x="33" y="471"/>
                      </a:lnTo>
                      <a:lnTo>
                        <a:pt x="33" y="440"/>
                      </a:lnTo>
                      <a:lnTo>
                        <a:pt x="35" y="409"/>
                      </a:lnTo>
                      <a:lnTo>
                        <a:pt x="35" y="382"/>
                      </a:lnTo>
                      <a:lnTo>
                        <a:pt x="35" y="355"/>
                      </a:lnTo>
                      <a:lnTo>
                        <a:pt x="35" y="330"/>
                      </a:lnTo>
                      <a:lnTo>
                        <a:pt x="35" y="306"/>
                      </a:lnTo>
                      <a:lnTo>
                        <a:pt x="37" y="282"/>
                      </a:lnTo>
                      <a:lnTo>
                        <a:pt x="37" y="262"/>
                      </a:lnTo>
                      <a:lnTo>
                        <a:pt x="37" y="241"/>
                      </a:lnTo>
                      <a:lnTo>
                        <a:pt x="37" y="223"/>
                      </a:lnTo>
                      <a:lnTo>
                        <a:pt x="37" y="206"/>
                      </a:lnTo>
                      <a:lnTo>
                        <a:pt x="37" y="190"/>
                      </a:lnTo>
                      <a:lnTo>
                        <a:pt x="37" y="175"/>
                      </a:lnTo>
                      <a:lnTo>
                        <a:pt x="37" y="163"/>
                      </a:lnTo>
                      <a:lnTo>
                        <a:pt x="37" y="151"/>
                      </a:lnTo>
                      <a:lnTo>
                        <a:pt x="37" y="141"/>
                      </a:lnTo>
                      <a:lnTo>
                        <a:pt x="37" y="133"/>
                      </a:lnTo>
                      <a:lnTo>
                        <a:pt x="37" y="126"/>
                      </a:lnTo>
                      <a:lnTo>
                        <a:pt x="35" y="119"/>
                      </a:lnTo>
                      <a:lnTo>
                        <a:pt x="35" y="116"/>
                      </a:lnTo>
                      <a:lnTo>
                        <a:pt x="33" y="102"/>
                      </a:lnTo>
                      <a:lnTo>
                        <a:pt x="31" y="90"/>
                      </a:lnTo>
                      <a:lnTo>
                        <a:pt x="29" y="78"/>
                      </a:lnTo>
                      <a:lnTo>
                        <a:pt x="27" y="70"/>
                      </a:lnTo>
                      <a:lnTo>
                        <a:pt x="23" y="60"/>
                      </a:lnTo>
                      <a:lnTo>
                        <a:pt x="21" y="51"/>
                      </a:lnTo>
                      <a:lnTo>
                        <a:pt x="18" y="44"/>
                      </a:lnTo>
                      <a:lnTo>
                        <a:pt x="12" y="39"/>
                      </a:lnTo>
                      <a:lnTo>
                        <a:pt x="8" y="34"/>
                      </a:lnTo>
                      <a:lnTo>
                        <a:pt x="4" y="31"/>
                      </a:lnTo>
                      <a:lnTo>
                        <a:pt x="2" y="27"/>
                      </a:lnTo>
                      <a:lnTo>
                        <a:pt x="0" y="22"/>
                      </a:lnTo>
                      <a:lnTo>
                        <a:pt x="0" y="19"/>
                      </a:lnTo>
                      <a:lnTo>
                        <a:pt x="0" y="16"/>
                      </a:lnTo>
                      <a:lnTo>
                        <a:pt x="2" y="12"/>
                      </a:lnTo>
                      <a:lnTo>
                        <a:pt x="4" y="7"/>
                      </a:lnTo>
                      <a:lnTo>
                        <a:pt x="6" y="5"/>
                      </a:lnTo>
                      <a:lnTo>
                        <a:pt x="8" y="4"/>
                      </a:lnTo>
                      <a:lnTo>
                        <a:pt x="12" y="2"/>
                      </a:lnTo>
                      <a:lnTo>
                        <a:pt x="18" y="2"/>
                      </a:lnTo>
                      <a:lnTo>
                        <a:pt x="23" y="0"/>
                      </a:lnTo>
                      <a:lnTo>
                        <a:pt x="29" y="0"/>
                      </a:lnTo>
                      <a:lnTo>
                        <a:pt x="37" y="2"/>
                      </a:lnTo>
                      <a:lnTo>
                        <a:pt x="45" y="4"/>
                      </a:lnTo>
                      <a:lnTo>
                        <a:pt x="53" y="5"/>
                      </a:lnTo>
                      <a:lnTo>
                        <a:pt x="63" y="7"/>
                      </a:lnTo>
                      <a:lnTo>
                        <a:pt x="70" y="10"/>
                      </a:lnTo>
                      <a:lnTo>
                        <a:pt x="78" y="14"/>
                      </a:lnTo>
                      <a:lnTo>
                        <a:pt x="88" y="19"/>
                      </a:lnTo>
                      <a:lnTo>
                        <a:pt x="96" y="22"/>
                      </a:lnTo>
                      <a:lnTo>
                        <a:pt x="104" y="27"/>
                      </a:lnTo>
                      <a:lnTo>
                        <a:pt x="110" y="34"/>
                      </a:lnTo>
                      <a:lnTo>
                        <a:pt x="115" y="39"/>
                      </a:lnTo>
                      <a:lnTo>
                        <a:pt x="119" y="44"/>
                      </a:lnTo>
                      <a:lnTo>
                        <a:pt x="123" y="49"/>
                      </a:lnTo>
                      <a:lnTo>
                        <a:pt x="127" y="53"/>
                      </a:lnTo>
                      <a:lnTo>
                        <a:pt x="129" y="58"/>
                      </a:lnTo>
                      <a:lnTo>
                        <a:pt x="131" y="61"/>
                      </a:lnTo>
                      <a:lnTo>
                        <a:pt x="133" y="65"/>
                      </a:lnTo>
                      <a:lnTo>
                        <a:pt x="133" y="70"/>
                      </a:lnTo>
                      <a:lnTo>
                        <a:pt x="133" y="77"/>
                      </a:lnTo>
                      <a:lnTo>
                        <a:pt x="133" y="83"/>
                      </a:lnTo>
                      <a:lnTo>
                        <a:pt x="131" y="92"/>
                      </a:lnTo>
                      <a:lnTo>
                        <a:pt x="129" y="99"/>
                      </a:lnTo>
                      <a:lnTo>
                        <a:pt x="127" y="106"/>
                      </a:lnTo>
                      <a:lnTo>
                        <a:pt x="125" y="112"/>
                      </a:lnTo>
                      <a:lnTo>
                        <a:pt x="123" y="119"/>
                      </a:lnTo>
                      <a:lnTo>
                        <a:pt x="121" y="126"/>
                      </a:lnTo>
                      <a:lnTo>
                        <a:pt x="119" y="134"/>
                      </a:lnTo>
                      <a:lnTo>
                        <a:pt x="117" y="143"/>
                      </a:lnTo>
                      <a:lnTo>
                        <a:pt x="115" y="151"/>
                      </a:lnTo>
                      <a:lnTo>
                        <a:pt x="115" y="162"/>
                      </a:lnTo>
                      <a:lnTo>
                        <a:pt x="115" y="162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1" name="组合 60"/>
            <p:cNvGrpSpPr/>
            <p:nvPr/>
          </p:nvGrpSpPr>
          <p:grpSpPr>
            <a:xfrm>
              <a:off x="3764678" y="4017341"/>
              <a:ext cx="450807" cy="453063"/>
              <a:chOff x="2481466" y="3846879"/>
              <a:chExt cx="450807" cy="453063"/>
            </a:xfrm>
          </p:grpSpPr>
          <p:pic>
            <p:nvPicPr>
              <p:cNvPr id="65" name="图片 6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81466" y="3846879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66" name="组合 65"/>
              <p:cNvGrpSpPr/>
              <p:nvPr/>
            </p:nvGrpSpPr>
            <p:grpSpPr>
              <a:xfrm>
                <a:off x="2583317" y="3988948"/>
                <a:ext cx="247757" cy="117174"/>
                <a:chOff x="4578350" y="2808288"/>
                <a:chExt cx="601663" cy="312737"/>
              </a:xfrm>
              <a:solidFill>
                <a:srgbClr val="FF0000"/>
              </a:solidFill>
            </p:grpSpPr>
            <p:sp>
              <p:nvSpPr>
                <p:cNvPr id="67" name="Freeform 83"/>
                <p:cNvSpPr/>
                <p:nvPr/>
              </p:nvSpPr>
              <p:spPr bwMode="auto">
                <a:xfrm>
                  <a:off x="4578350" y="2843213"/>
                  <a:ext cx="549275" cy="277812"/>
                </a:xfrm>
                <a:custGeom>
                  <a:avLst/>
                  <a:gdLst>
                    <a:gd name="T0" fmla="*/ 379 w 693"/>
                    <a:gd name="T1" fmla="*/ 200 h 350"/>
                    <a:gd name="T2" fmla="*/ 403 w 693"/>
                    <a:gd name="T3" fmla="*/ 199 h 350"/>
                    <a:gd name="T4" fmla="*/ 436 w 693"/>
                    <a:gd name="T5" fmla="*/ 192 h 350"/>
                    <a:gd name="T6" fmla="*/ 483 w 693"/>
                    <a:gd name="T7" fmla="*/ 183 h 350"/>
                    <a:gd name="T8" fmla="*/ 577 w 693"/>
                    <a:gd name="T9" fmla="*/ 168 h 350"/>
                    <a:gd name="T10" fmla="*/ 671 w 693"/>
                    <a:gd name="T11" fmla="*/ 161 h 350"/>
                    <a:gd name="T12" fmla="*/ 657 w 693"/>
                    <a:gd name="T13" fmla="*/ 212 h 350"/>
                    <a:gd name="T14" fmla="*/ 601 w 693"/>
                    <a:gd name="T15" fmla="*/ 216 h 350"/>
                    <a:gd name="T16" fmla="*/ 526 w 693"/>
                    <a:gd name="T17" fmla="*/ 224 h 350"/>
                    <a:gd name="T18" fmla="*/ 436 w 693"/>
                    <a:gd name="T19" fmla="*/ 239 h 350"/>
                    <a:gd name="T20" fmla="*/ 331 w 693"/>
                    <a:gd name="T21" fmla="*/ 258 h 350"/>
                    <a:gd name="T22" fmla="*/ 237 w 693"/>
                    <a:gd name="T23" fmla="*/ 280 h 350"/>
                    <a:gd name="T24" fmla="*/ 168 w 693"/>
                    <a:gd name="T25" fmla="*/ 299 h 350"/>
                    <a:gd name="T26" fmla="*/ 125 w 693"/>
                    <a:gd name="T27" fmla="*/ 314 h 350"/>
                    <a:gd name="T28" fmla="*/ 100 w 693"/>
                    <a:gd name="T29" fmla="*/ 329 h 350"/>
                    <a:gd name="T30" fmla="*/ 72 w 693"/>
                    <a:gd name="T31" fmla="*/ 345 h 350"/>
                    <a:gd name="T32" fmla="*/ 57 w 693"/>
                    <a:gd name="T33" fmla="*/ 350 h 350"/>
                    <a:gd name="T34" fmla="*/ 39 w 693"/>
                    <a:gd name="T35" fmla="*/ 341 h 350"/>
                    <a:gd name="T36" fmla="*/ 17 w 693"/>
                    <a:gd name="T37" fmla="*/ 317 h 350"/>
                    <a:gd name="T38" fmla="*/ 4 w 693"/>
                    <a:gd name="T39" fmla="*/ 295 h 350"/>
                    <a:gd name="T40" fmla="*/ 0 w 693"/>
                    <a:gd name="T41" fmla="*/ 278 h 350"/>
                    <a:gd name="T42" fmla="*/ 10 w 693"/>
                    <a:gd name="T43" fmla="*/ 263 h 350"/>
                    <a:gd name="T44" fmla="*/ 29 w 693"/>
                    <a:gd name="T45" fmla="*/ 241 h 350"/>
                    <a:gd name="T46" fmla="*/ 49 w 693"/>
                    <a:gd name="T47" fmla="*/ 207 h 350"/>
                    <a:gd name="T48" fmla="*/ 62 w 693"/>
                    <a:gd name="T49" fmla="*/ 158 h 350"/>
                    <a:gd name="T50" fmla="*/ 68 w 693"/>
                    <a:gd name="T51" fmla="*/ 114 h 350"/>
                    <a:gd name="T52" fmla="*/ 66 w 693"/>
                    <a:gd name="T53" fmla="*/ 78 h 350"/>
                    <a:gd name="T54" fmla="*/ 51 w 693"/>
                    <a:gd name="T55" fmla="*/ 49 h 350"/>
                    <a:gd name="T56" fmla="*/ 43 w 693"/>
                    <a:gd name="T57" fmla="*/ 32 h 350"/>
                    <a:gd name="T58" fmla="*/ 47 w 693"/>
                    <a:gd name="T59" fmla="*/ 14 h 350"/>
                    <a:gd name="T60" fmla="*/ 57 w 693"/>
                    <a:gd name="T61" fmla="*/ 2 h 350"/>
                    <a:gd name="T62" fmla="*/ 74 w 693"/>
                    <a:gd name="T63" fmla="*/ 3 h 350"/>
                    <a:gd name="T64" fmla="*/ 96 w 693"/>
                    <a:gd name="T65" fmla="*/ 14 h 350"/>
                    <a:gd name="T66" fmla="*/ 115 w 693"/>
                    <a:gd name="T67" fmla="*/ 34 h 350"/>
                    <a:gd name="T68" fmla="*/ 131 w 693"/>
                    <a:gd name="T69" fmla="*/ 53 h 350"/>
                    <a:gd name="T70" fmla="*/ 139 w 693"/>
                    <a:gd name="T71" fmla="*/ 73 h 350"/>
                    <a:gd name="T72" fmla="*/ 137 w 693"/>
                    <a:gd name="T73" fmla="*/ 88 h 350"/>
                    <a:gd name="T74" fmla="*/ 129 w 693"/>
                    <a:gd name="T75" fmla="*/ 124 h 350"/>
                    <a:gd name="T76" fmla="*/ 115 w 693"/>
                    <a:gd name="T77" fmla="*/ 171 h 350"/>
                    <a:gd name="T78" fmla="*/ 111 w 693"/>
                    <a:gd name="T79" fmla="*/ 199 h 350"/>
                    <a:gd name="T80" fmla="*/ 109 w 693"/>
                    <a:gd name="T81" fmla="*/ 217 h 350"/>
                    <a:gd name="T82" fmla="*/ 109 w 693"/>
                    <a:gd name="T83" fmla="*/ 229 h 350"/>
                    <a:gd name="T84" fmla="*/ 115 w 693"/>
                    <a:gd name="T85" fmla="*/ 234 h 350"/>
                    <a:gd name="T86" fmla="*/ 133 w 693"/>
                    <a:gd name="T87" fmla="*/ 234 h 350"/>
                    <a:gd name="T88" fmla="*/ 166 w 693"/>
                    <a:gd name="T89" fmla="*/ 233 h 350"/>
                    <a:gd name="T90" fmla="*/ 213 w 693"/>
                    <a:gd name="T91" fmla="*/ 227 h 350"/>
                    <a:gd name="T92" fmla="*/ 270 w 693"/>
                    <a:gd name="T93" fmla="*/ 216 h 350"/>
                    <a:gd name="T94" fmla="*/ 315 w 693"/>
                    <a:gd name="T95" fmla="*/ 209 h 350"/>
                    <a:gd name="T96" fmla="*/ 348 w 693"/>
                    <a:gd name="T97" fmla="*/ 204 h 350"/>
                    <a:gd name="T98" fmla="*/ 366 w 693"/>
                    <a:gd name="T99" fmla="*/ 202 h 3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693" h="350">
                      <a:moveTo>
                        <a:pt x="372" y="202"/>
                      </a:moveTo>
                      <a:lnTo>
                        <a:pt x="374" y="200"/>
                      </a:lnTo>
                      <a:lnTo>
                        <a:pt x="378" y="200"/>
                      </a:lnTo>
                      <a:lnTo>
                        <a:pt x="379" y="200"/>
                      </a:lnTo>
                      <a:lnTo>
                        <a:pt x="385" y="200"/>
                      </a:lnTo>
                      <a:lnTo>
                        <a:pt x="389" y="200"/>
                      </a:lnTo>
                      <a:lnTo>
                        <a:pt x="395" y="199"/>
                      </a:lnTo>
                      <a:lnTo>
                        <a:pt x="403" y="199"/>
                      </a:lnTo>
                      <a:lnTo>
                        <a:pt x="411" y="197"/>
                      </a:lnTo>
                      <a:lnTo>
                        <a:pt x="419" y="195"/>
                      </a:lnTo>
                      <a:lnTo>
                        <a:pt x="426" y="194"/>
                      </a:lnTo>
                      <a:lnTo>
                        <a:pt x="436" y="192"/>
                      </a:lnTo>
                      <a:lnTo>
                        <a:pt x="448" y="190"/>
                      </a:lnTo>
                      <a:lnTo>
                        <a:pt x="458" y="188"/>
                      </a:lnTo>
                      <a:lnTo>
                        <a:pt x="471" y="187"/>
                      </a:lnTo>
                      <a:lnTo>
                        <a:pt x="483" y="183"/>
                      </a:lnTo>
                      <a:lnTo>
                        <a:pt x="497" y="182"/>
                      </a:lnTo>
                      <a:lnTo>
                        <a:pt x="524" y="175"/>
                      </a:lnTo>
                      <a:lnTo>
                        <a:pt x="552" y="171"/>
                      </a:lnTo>
                      <a:lnTo>
                        <a:pt x="577" y="168"/>
                      </a:lnTo>
                      <a:lnTo>
                        <a:pt x="601" y="165"/>
                      </a:lnTo>
                      <a:lnTo>
                        <a:pt x="626" y="163"/>
                      </a:lnTo>
                      <a:lnTo>
                        <a:pt x="650" y="161"/>
                      </a:lnTo>
                      <a:lnTo>
                        <a:pt x="671" y="161"/>
                      </a:lnTo>
                      <a:lnTo>
                        <a:pt x="693" y="161"/>
                      </a:lnTo>
                      <a:lnTo>
                        <a:pt x="681" y="187"/>
                      </a:lnTo>
                      <a:lnTo>
                        <a:pt x="669" y="212"/>
                      </a:lnTo>
                      <a:lnTo>
                        <a:pt x="657" y="212"/>
                      </a:lnTo>
                      <a:lnTo>
                        <a:pt x="644" y="212"/>
                      </a:lnTo>
                      <a:lnTo>
                        <a:pt x="630" y="212"/>
                      </a:lnTo>
                      <a:lnTo>
                        <a:pt x="616" y="214"/>
                      </a:lnTo>
                      <a:lnTo>
                        <a:pt x="601" y="216"/>
                      </a:lnTo>
                      <a:lnTo>
                        <a:pt x="583" y="217"/>
                      </a:lnTo>
                      <a:lnTo>
                        <a:pt x="565" y="219"/>
                      </a:lnTo>
                      <a:lnTo>
                        <a:pt x="546" y="222"/>
                      </a:lnTo>
                      <a:lnTo>
                        <a:pt x="526" y="224"/>
                      </a:lnTo>
                      <a:lnTo>
                        <a:pt x="505" y="227"/>
                      </a:lnTo>
                      <a:lnTo>
                        <a:pt x="483" y="231"/>
                      </a:lnTo>
                      <a:lnTo>
                        <a:pt x="460" y="234"/>
                      </a:lnTo>
                      <a:lnTo>
                        <a:pt x="436" y="239"/>
                      </a:lnTo>
                      <a:lnTo>
                        <a:pt x="411" y="243"/>
                      </a:lnTo>
                      <a:lnTo>
                        <a:pt x="385" y="248"/>
                      </a:lnTo>
                      <a:lnTo>
                        <a:pt x="358" y="253"/>
                      </a:lnTo>
                      <a:lnTo>
                        <a:pt x="331" y="258"/>
                      </a:lnTo>
                      <a:lnTo>
                        <a:pt x="305" y="263"/>
                      </a:lnTo>
                      <a:lnTo>
                        <a:pt x="282" y="268"/>
                      </a:lnTo>
                      <a:lnTo>
                        <a:pt x="258" y="275"/>
                      </a:lnTo>
                      <a:lnTo>
                        <a:pt x="237" y="280"/>
                      </a:lnTo>
                      <a:lnTo>
                        <a:pt x="217" y="285"/>
                      </a:lnTo>
                      <a:lnTo>
                        <a:pt x="199" y="289"/>
                      </a:lnTo>
                      <a:lnTo>
                        <a:pt x="184" y="294"/>
                      </a:lnTo>
                      <a:lnTo>
                        <a:pt x="168" y="299"/>
                      </a:lnTo>
                      <a:lnTo>
                        <a:pt x="154" y="302"/>
                      </a:lnTo>
                      <a:lnTo>
                        <a:pt x="143" y="307"/>
                      </a:lnTo>
                      <a:lnTo>
                        <a:pt x="133" y="311"/>
                      </a:lnTo>
                      <a:lnTo>
                        <a:pt x="125" y="314"/>
                      </a:lnTo>
                      <a:lnTo>
                        <a:pt x="117" y="317"/>
                      </a:lnTo>
                      <a:lnTo>
                        <a:pt x="111" y="321"/>
                      </a:lnTo>
                      <a:lnTo>
                        <a:pt x="107" y="324"/>
                      </a:lnTo>
                      <a:lnTo>
                        <a:pt x="100" y="329"/>
                      </a:lnTo>
                      <a:lnTo>
                        <a:pt x="92" y="334"/>
                      </a:lnTo>
                      <a:lnTo>
                        <a:pt x="84" y="338"/>
                      </a:lnTo>
                      <a:lnTo>
                        <a:pt x="78" y="343"/>
                      </a:lnTo>
                      <a:lnTo>
                        <a:pt x="72" y="345"/>
                      </a:lnTo>
                      <a:lnTo>
                        <a:pt x="68" y="348"/>
                      </a:lnTo>
                      <a:lnTo>
                        <a:pt x="64" y="348"/>
                      </a:lnTo>
                      <a:lnTo>
                        <a:pt x="60" y="350"/>
                      </a:lnTo>
                      <a:lnTo>
                        <a:pt x="57" y="350"/>
                      </a:lnTo>
                      <a:lnTo>
                        <a:pt x="53" y="350"/>
                      </a:lnTo>
                      <a:lnTo>
                        <a:pt x="49" y="348"/>
                      </a:lnTo>
                      <a:lnTo>
                        <a:pt x="43" y="346"/>
                      </a:lnTo>
                      <a:lnTo>
                        <a:pt x="39" y="341"/>
                      </a:lnTo>
                      <a:lnTo>
                        <a:pt x="33" y="336"/>
                      </a:lnTo>
                      <a:lnTo>
                        <a:pt x="29" y="331"/>
                      </a:lnTo>
                      <a:lnTo>
                        <a:pt x="23" y="324"/>
                      </a:lnTo>
                      <a:lnTo>
                        <a:pt x="17" y="317"/>
                      </a:lnTo>
                      <a:lnTo>
                        <a:pt x="14" y="312"/>
                      </a:lnTo>
                      <a:lnTo>
                        <a:pt x="10" y="307"/>
                      </a:lnTo>
                      <a:lnTo>
                        <a:pt x="6" y="300"/>
                      </a:lnTo>
                      <a:lnTo>
                        <a:pt x="4" y="295"/>
                      </a:lnTo>
                      <a:lnTo>
                        <a:pt x="2" y="292"/>
                      </a:lnTo>
                      <a:lnTo>
                        <a:pt x="0" y="287"/>
                      </a:lnTo>
                      <a:lnTo>
                        <a:pt x="0" y="284"/>
                      </a:lnTo>
                      <a:lnTo>
                        <a:pt x="0" y="278"/>
                      </a:lnTo>
                      <a:lnTo>
                        <a:pt x="2" y="275"/>
                      </a:lnTo>
                      <a:lnTo>
                        <a:pt x="4" y="272"/>
                      </a:lnTo>
                      <a:lnTo>
                        <a:pt x="6" y="267"/>
                      </a:lnTo>
                      <a:lnTo>
                        <a:pt x="10" y="263"/>
                      </a:lnTo>
                      <a:lnTo>
                        <a:pt x="14" y="258"/>
                      </a:lnTo>
                      <a:lnTo>
                        <a:pt x="17" y="253"/>
                      </a:lnTo>
                      <a:lnTo>
                        <a:pt x="23" y="248"/>
                      </a:lnTo>
                      <a:lnTo>
                        <a:pt x="29" y="241"/>
                      </a:lnTo>
                      <a:lnTo>
                        <a:pt x="33" y="234"/>
                      </a:lnTo>
                      <a:lnTo>
                        <a:pt x="39" y="226"/>
                      </a:lnTo>
                      <a:lnTo>
                        <a:pt x="43" y="217"/>
                      </a:lnTo>
                      <a:lnTo>
                        <a:pt x="49" y="207"/>
                      </a:lnTo>
                      <a:lnTo>
                        <a:pt x="53" y="195"/>
                      </a:lnTo>
                      <a:lnTo>
                        <a:pt x="57" y="183"/>
                      </a:lnTo>
                      <a:lnTo>
                        <a:pt x="60" y="171"/>
                      </a:lnTo>
                      <a:lnTo>
                        <a:pt x="62" y="158"/>
                      </a:lnTo>
                      <a:lnTo>
                        <a:pt x="64" y="146"/>
                      </a:lnTo>
                      <a:lnTo>
                        <a:pt x="64" y="134"/>
                      </a:lnTo>
                      <a:lnTo>
                        <a:pt x="66" y="124"/>
                      </a:lnTo>
                      <a:lnTo>
                        <a:pt x="68" y="114"/>
                      </a:lnTo>
                      <a:lnTo>
                        <a:pt x="68" y="105"/>
                      </a:lnTo>
                      <a:lnTo>
                        <a:pt x="70" y="97"/>
                      </a:lnTo>
                      <a:lnTo>
                        <a:pt x="70" y="90"/>
                      </a:lnTo>
                      <a:lnTo>
                        <a:pt x="66" y="78"/>
                      </a:lnTo>
                      <a:lnTo>
                        <a:pt x="62" y="66"/>
                      </a:lnTo>
                      <a:lnTo>
                        <a:pt x="57" y="58"/>
                      </a:lnTo>
                      <a:lnTo>
                        <a:pt x="55" y="53"/>
                      </a:lnTo>
                      <a:lnTo>
                        <a:pt x="51" y="49"/>
                      </a:lnTo>
                      <a:lnTo>
                        <a:pt x="49" y="44"/>
                      </a:lnTo>
                      <a:lnTo>
                        <a:pt x="47" y="41"/>
                      </a:lnTo>
                      <a:lnTo>
                        <a:pt x="45" y="37"/>
                      </a:lnTo>
                      <a:lnTo>
                        <a:pt x="43" y="32"/>
                      </a:lnTo>
                      <a:lnTo>
                        <a:pt x="43" y="29"/>
                      </a:lnTo>
                      <a:lnTo>
                        <a:pt x="45" y="24"/>
                      </a:lnTo>
                      <a:lnTo>
                        <a:pt x="45" y="19"/>
                      </a:lnTo>
                      <a:lnTo>
                        <a:pt x="47" y="14"/>
                      </a:lnTo>
                      <a:lnTo>
                        <a:pt x="49" y="8"/>
                      </a:lnTo>
                      <a:lnTo>
                        <a:pt x="51" y="7"/>
                      </a:lnTo>
                      <a:lnTo>
                        <a:pt x="53" y="3"/>
                      </a:lnTo>
                      <a:lnTo>
                        <a:pt x="57" y="2"/>
                      </a:lnTo>
                      <a:lnTo>
                        <a:pt x="60" y="2"/>
                      </a:lnTo>
                      <a:lnTo>
                        <a:pt x="64" y="0"/>
                      </a:lnTo>
                      <a:lnTo>
                        <a:pt x="68" y="2"/>
                      </a:lnTo>
                      <a:lnTo>
                        <a:pt x="74" y="3"/>
                      </a:lnTo>
                      <a:lnTo>
                        <a:pt x="80" y="5"/>
                      </a:lnTo>
                      <a:lnTo>
                        <a:pt x="84" y="7"/>
                      </a:lnTo>
                      <a:lnTo>
                        <a:pt x="90" y="10"/>
                      </a:lnTo>
                      <a:lnTo>
                        <a:pt x="96" y="14"/>
                      </a:lnTo>
                      <a:lnTo>
                        <a:pt x="100" y="19"/>
                      </a:lnTo>
                      <a:lnTo>
                        <a:pt x="106" y="22"/>
                      </a:lnTo>
                      <a:lnTo>
                        <a:pt x="111" y="27"/>
                      </a:lnTo>
                      <a:lnTo>
                        <a:pt x="115" y="34"/>
                      </a:lnTo>
                      <a:lnTo>
                        <a:pt x="121" y="39"/>
                      </a:lnTo>
                      <a:lnTo>
                        <a:pt x="125" y="44"/>
                      </a:lnTo>
                      <a:lnTo>
                        <a:pt x="129" y="49"/>
                      </a:lnTo>
                      <a:lnTo>
                        <a:pt x="131" y="53"/>
                      </a:lnTo>
                      <a:lnTo>
                        <a:pt x="135" y="61"/>
                      </a:lnTo>
                      <a:lnTo>
                        <a:pt x="139" y="70"/>
                      </a:lnTo>
                      <a:lnTo>
                        <a:pt x="139" y="71"/>
                      </a:lnTo>
                      <a:lnTo>
                        <a:pt x="139" y="73"/>
                      </a:lnTo>
                      <a:lnTo>
                        <a:pt x="139" y="76"/>
                      </a:lnTo>
                      <a:lnTo>
                        <a:pt x="139" y="80"/>
                      </a:lnTo>
                      <a:lnTo>
                        <a:pt x="137" y="85"/>
                      </a:lnTo>
                      <a:lnTo>
                        <a:pt x="137" y="88"/>
                      </a:lnTo>
                      <a:lnTo>
                        <a:pt x="137" y="93"/>
                      </a:lnTo>
                      <a:lnTo>
                        <a:pt x="135" y="98"/>
                      </a:lnTo>
                      <a:lnTo>
                        <a:pt x="133" y="110"/>
                      </a:lnTo>
                      <a:lnTo>
                        <a:pt x="129" y="124"/>
                      </a:lnTo>
                      <a:lnTo>
                        <a:pt x="125" y="139"/>
                      </a:lnTo>
                      <a:lnTo>
                        <a:pt x="121" y="156"/>
                      </a:lnTo>
                      <a:lnTo>
                        <a:pt x="119" y="163"/>
                      </a:lnTo>
                      <a:lnTo>
                        <a:pt x="115" y="171"/>
                      </a:lnTo>
                      <a:lnTo>
                        <a:pt x="115" y="178"/>
                      </a:lnTo>
                      <a:lnTo>
                        <a:pt x="113" y="187"/>
                      </a:lnTo>
                      <a:lnTo>
                        <a:pt x="111" y="192"/>
                      </a:lnTo>
                      <a:lnTo>
                        <a:pt x="111" y="199"/>
                      </a:lnTo>
                      <a:lnTo>
                        <a:pt x="109" y="204"/>
                      </a:lnTo>
                      <a:lnTo>
                        <a:pt x="109" y="209"/>
                      </a:lnTo>
                      <a:lnTo>
                        <a:pt x="109" y="214"/>
                      </a:lnTo>
                      <a:lnTo>
                        <a:pt x="109" y="217"/>
                      </a:lnTo>
                      <a:lnTo>
                        <a:pt x="109" y="221"/>
                      </a:lnTo>
                      <a:lnTo>
                        <a:pt x="109" y="224"/>
                      </a:lnTo>
                      <a:lnTo>
                        <a:pt x="109" y="227"/>
                      </a:lnTo>
                      <a:lnTo>
                        <a:pt x="109" y="229"/>
                      </a:lnTo>
                      <a:lnTo>
                        <a:pt x="111" y="231"/>
                      </a:lnTo>
                      <a:lnTo>
                        <a:pt x="111" y="233"/>
                      </a:lnTo>
                      <a:lnTo>
                        <a:pt x="113" y="233"/>
                      </a:lnTo>
                      <a:lnTo>
                        <a:pt x="115" y="234"/>
                      </a:lnTo>
                      <a:lnTo>
                        <a:pt x="119" y="234"/>
                      </a:lnTo>
                      <a:lnTo>
                        <a:pt x="123" y="234"/>
                      </a:lnTo>
                      <a:lnTo>
                        <a:pt x="127" y="234"/>
                      </a:lnTo>
                      <a:lnTo>
                        <a:pt x="133" y="234"/>
                      </a:lnTo>
                      <a:lnTo>
                        <a:pt x="141" y="234"/>
                      </a:lnTo>
                      <a:lnTo>
                        <a:pt x="149" y="234"/>
                      </a:lnTo>
                      <a:lnTo>
                        <a:pt x="158" y="234"/>
                      </a:lnTo>
                      <a:lnTo>
                        <a:pt x="166" y="233"/>
                      </a:lnTo>
                      <a:lnTo>
                        <a:pt x="178" y="233"/>
                      </a:lnTo>
                      <a:lnTo>
                        <a:pt x="188" y="231"/>
                      </a:lnTo>
                      <a:lnTo>
                        <a:pt x="201" y="229"/>
                      </a:lnTo>
                      <a:lnTo>
                        <a:pt x="213" y="227"/>
                      </a:lnTo>
                      <a:lnTo>
                        <a:pt x="227" y="224"/>
                      </a:lnTo>
                      <a:lnTo>
                        <a:pt x="242" y="222"/>
                      </a:lnTo>
                      <a:lnTo>
                        <a:pt x="256" y="219"/>
                      </a:lnTo>
                      <a:lnTo>
                        <a:pt x="270" y="216"/>
                      </a:lnTo>
                      <a:lnTo>
                        <a:pt x="282" y="214"/>
                      </a:lnTo>
                      <a:lnTo>
                        <a:pt x="293" y="212"/>
                      </a:lnTo>
                      <a:lnTo>
                        <a:pt x="305" y="210"/>
                      </a:lnTo>
                      <a:lnTo>
                        <a:pt x="315" y="209"/>
                      </a:lnTo>
                      <a:lnTo>
                        <a:pt x="325" y="207"/>
                      </a:lnTo>
                      <a:lnTo>
                        <a:pt x="333" y="205"/>
                      </a:lnTo>
                      <a:lnTo>
                        <a:pt x="340" y="204"/>
                      </a:lnTo>
                      <a:lnTo>
                        <a:pt x="348" y="204"/>
                      </a:lnTo>
                      <a:lnTo>
                        <a:pt x="354" y="202"/>
                      </a:lnTo>
                      <a:lnTo>
                        <a:pt x="358" y="202"/>
                      </a:lnTo>
                      <a:lnTo>
                        <a:pt x="364" y="202"/>
                      </a:lnTo>
                      <a:lnTo>
                        <a:pt x="366" y="202"/>
                      </a:lnTo>
                      <a:lnTo>
                        <a:pt x="370" y="202"/>
                      </a:lnTo>
                      <a:lnTo>
                        <a:pt x="372" y="202"/>
                      </a:lnTo>
                      <a:lnTo>
                        <a:pt x="372" y="202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" name="Freeform 84"/>
                <p:cNvSpPr/>
                <p:nvPr/>
              </p:nvSpPr>
              <p:spPr bwMode="auto">
                <a:xfrm>
                  <a:off x="5081588" y="2808288"/>
                  <a:ext cx="98425" cy="279400"/>
                </a:xfrm>
                <a:custGeom>
                  <a:avLst/>
                  <a:gdLst>
                    <a:gd name="T0" fmla="*/ 4 w 123"/>
                    <a:gd name="T1" fmla="*/ 9 h 353"/>
                    <a:gd name="T2" fmla="*/ 12 w 123"/>
                    <a:gd name="T3" fmla="*/ 2 h 353"/>
                    <a:gd name="T4" fmla="*/ 21 w 123"/>
                    <a:gd name="T5" fmla="*/ 0 h 353"/>
                    <a:gd name="T6" fmla="*/ 35 w 123"/>
                    <a:gd name="T7" fmla="*/ 2 h 353"/>
                    <a:gd name="T8" fmla="*/ 62 w 123"/>
                    <a:gd name="T9" fmla="*/ 12 h 353"/>
                    <a:gd name="T10" fmla="*/ 94 w 123"/>
                    <a:gd name="T11" fmla="*/ 32 h 353"/>
                    <a:gd name="T12" fmla="*/ 113 w 123"/>
                    <a:gd name="T13" fmla="*/ 51 h 353"/>
                    <a:gd name="T14" fmla="*/ 121 w 123"/>
                    <a:gd name="T15" fmla="*/ 66 h 353"/>
                    <a:gd name="T16" fmla="*/ 123 w 123"/>
                    <a:gd name="T17" fmla="*/ 80 h 353"/>
                    <a:gd name="T18" fmla="*/ 121 w 123"/>
                    <a:gd name="T19" fmla="*/ 94 h 353"/>
                    <a:gd name="T20" fmla="*/ 117 w 123"/>
                    <a:gd name="T21" fmla="*/ 104 h 353"/>
                    <a:gd name="T22" fmla="*/ 113 w 123"/>
                    <a:gd name="T23" fmla="*/ 114 h 353"/>
                    <a:gd name="T24" fmla="*/ 109 w 123"/>
                    <a:gd name="T25" fmla="*/ 126 h 353"/>
                    <a:gd name="T26" fmla="*/ 104 w 123"/>
                    <a:gd name="T27" fmla="*/ 141 h 353"/>
                    <a:gd name="T28" fmla="*/ 100 w 123"/>
                    <a:gd name="T29" fmla="*/ 158 h 353"/>
                    <a:gd name="T30" fmla="*/ 94 w 123"/>
                    <a:gd name="T31" fmla="*/ 177 h 353"/>
                    <a:gd name="T32" fmla="*/ 90 w 123"/>
                    <a:gd name="T33" fmla="*/ 197 h 353"/>
                    <a:gd name="T34" fmla="*/ 84 w 123"/>
                    <a:gd name="T35" fmla="*/ 219 h 353"/>
                    <a:gd name="T36" fmla="*/ 78 w 123"/>
                    <a:gd name="T37" fmla="*/ 245 h 353"/>
                    <a:gd name="T38" fmla="*/ 74 w 123"/>
                    <a:gd name="T39" fmla="*/ 267 h 353"/>
                    <a:gd name="T40" fmla="*/ 68 w 123"/>
                    <a:gd name="T41" fmla="*/ 287 h 353"/>
                    <a:gd name="T42" fmla="*/ 64 w 123"/>
                    <a:gd name="T43" fmla="*/ 304 h 353"/>
                    <a:gd name="T44" fmla="*/ 59 w 123"/>
                    <a:gd name="T45" fmla="*/ 318 h 353"/>
                    <a:gd name="T46" fmla="*/ 55 w 123"/>
                    <a:gd name="T47" fmla="*/ 330 h 353"/>
                    <a:gd name="T48" fmla="*/ 51 w 123"/>
                    <a:gd name="T49" fmla="*/ 338 h 353"/>
                    <a:gd name="T50" fmla="*/ 47 w 123"/>
                    <a:gd name="T51" fmla="*/ 343 h 353"/>
                    <a:gd name="T52" fmla="*/ 41 w 123"/>
                    <a:gd name="T53" fmla="*/ 348 h 353"/>
                    <a:gd name="T54" fmla="*/ 33 w 123"/>
                    <a:gd name="T55" fmla="*/ 352 h 353"/>
                    <a:gd name="T56" fmla="*/ 27 w 123"/>
                    <a:gd name="T57" fmla="*/ 353 h 353"/>
                    <a:gd name="T58" fmla="*/ 23 w 123"/>
                    <a:gd name="T59" fmla="*/ 352 h 353"/>
                    <a:gd name="T60" fmla="*/ 17 w 123"/>
                    <a:gd name="T61" fmla="*/ 346 h 353"/>
                    <a:gd name="T62" fmla="*/ 12 w 123"/>
                    <a:gd name="T63" fmla="*/ 341 h 353"/>
                    <a:gd name="T64" fmla="*/ 10 w 123"/>
                    <a:gd name="T65" fmla="*/ 333 h 353"/>
                    <a:gd name="T66" fmla="*/ 8 w 123"/>
                    <a:gd name="T67" fmla="*/ 324 h 353"/>
                    <a:gd name="T68" fmla="*/ 8 w 123"/>
                    <a:gd name="T69" fmla="*/ 316 h 353"/>
                    <a:gd name="T70" fmla="*/ 8 w 123"/>
                    <a:gd name="T71" fmla="*/ 307 h 353"/>
                    <a:gd name="T72" fmla="*/ 8 w 123"/>
                    <a:gd name="T73" fmla="*/ 296 h 353"/>
                    <a:gd name="T74" fmla="*/ 10 w 123"/>
                    <a:gd name="T75" fmla="*/ 280 h 353"/>
                    <a:gd name="T76" fmla="*/ 12 w 123"/>
                    <a:gd name="T77" fmla="*/ 263 h 353"/>
                    <a:gd name="T78" fmla="*/ 14 w 123"/>
                    <a:gd name="T79" fmla="*/ 243 h 353"/>
                    <a:gd name="T80" fmla="*/ 16 w 123"/>
                    <a:gd name="T81" fmla="*/ 221 h 353"/>
                    <a:gd name="T82" fmla="*/ 19 w 123"/>
                    <a:gd name="T83" fmla="*/ 195 h 353"/>
                    <a:gd name="T84" fmla="*/ 23 w 123"/>
                    <a:gd name="T85" fmla="*/ 168 h 353"/>
                    <a:gd name="T86" fmla="*/ 25 w 123"/>
                    <a:gd name="T87" fmla="*/ 144 h 353"/>
                    <a:gd name="T88" fmla="*/ 27 w 123"/>
                    <a:gd name="T89" fmla="*/ 122 h 353"/>
                    <a:gd name="T90" fmla="*/ 27 w 123"/>
                    <a:gd name="T91" fmla="*/ 102 h 353"/>
                    <a:gd name="T92" fmla="*/ 27 w 123"/>
                    <a:gd name="T93" fmla="*/ 85 h 353"/>
                    <a:gd name="T94" fmla="*/ 25 w 123"/>
                    <a:gd name="T95" fmla="*/ 71 h 353"/>
                    <a:gd name="T96" fmla="*/ 23 w 123"/>
                    <a:gd name="T97" fmla="*/ 61 h 353"/>
                    <a:gd name="T98" fmla="*/ 19 w 123"/>
                    <a:gd name="T99" fmla="*/ 51 h 353"/>
                    <a:gd name="T100" fmla="*/ 12 w 123"/>
                    <a:gd name="T101" fmla="*/ 43 h 353"/>
                    <a:gd name="T102" fmla="*/ 4 w 123"/>
                    <a:gd name="T103" fmla="*/ 34 h 353"/>
                    <a:gd name="T104" fmla="*/ 2 w 123"/>
                    <a:gd name="T105" fmla="*/ 24 h 353"/>
                    <a:gd name="T106" fmla="*/ 2 w 123"/>
                    <a:gd name="T107" fmla="*/ 17 h 353"/>
                    <a:gd name="T108" fmla="*/ 2 w 123"/>
                    <a:gd name="T109" fmla="*/ 14 h 3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23" h="353">
                      <a:moveTo>
                        <a:pt x="2" y="14"/>
                      </a:moveTo>
                      <a:lnTo>
                        <a:pt x="4" y="9"/>
                      </a:lnTo>
                      <a:lnTo>
                        <a:pt x="8" y="4"/>
                      </a:lnTo>
                      <a:lnTo>
                        <a:pt x="12" y="2"/>
                      </a:lnTo>
                      <a:lnTo>
                        <a:pt x="16" y="0"/>
                      </a:lnTo>
                      <a:lnTo>
                        <a:pt x="21" y="0"/>
                      </a:lnTo>
                      <a:lnTo>
                        <a:pt x="29" y="0"/>
                      </a:lnTo>
                      <a:lnTo>
                        <a:pt x="35" y="2"/>
                      </a:lnTo>
                      <a:lnTo>
                        <a:pt x="45" y="4"/>
                      </a:lnTo>
                      <a:lnTo>
                        <a:pt x="62" y="12"/>
                      </a:lnTo>
                      <a:lnTo>
                        <a:pt x="78" y="20"/>
                      </a:lnTo>
                      <a:lnTo>
                        <a:pt x="94" y="32"/>
                      </a:lnTo>
                      <a:lnTo>
                        <a:pt x="109" y="44"/>
                      </a:lnTo>
                      <a:lnTo>
                        <a:pt x="113" y="51"/>
                      </a:lnTo>
                      <a:lnTo>
                        <a:pt x="117" y="60"/>
                      </a:lnTo>
                      <a:lnTo>
                        <a:pt x="121" y="66"/>
                      </a:lnTo>
                      <a:lnTo>
                        <a:pt x="123" y="73"/>
                      </a:lnTo>
                      <a:lnTo>
                        <a:pt x="123" y="80"/>
                      </a:lnTo>
                      <a:lnTo>
                        <a:pt x="123" y="87"/>
                      </a:lnTo>
                      <a:lnTo>
                        <a:pt x="121" y="94"/>
                      </a:lnTo>
                      <a:lnTo>
                        <a:pt x="119" y="100"/>
                      </a:lnTo>
                      <a:lnTo>
                        <a:pt x="117" y="104"/>
                      </a:lnTo>
                      <a:lnTo>
                        <a:pt x="115" y="109"/>
                      </a:lnTo>
                      <a:lnTo>
                        <a:pt x="113" y="114"/>
                      </a:lnTo>
                      <a:lnTo>
                        <a:pt x="111" y="119"/>
                      </a:lnTo>
                      <a:lnTo>
                        <a:pt x="109" y="126"/>
                      </a:lnTo>
                      <a:lnTo>
                        <a:pt x="106" y="133"/>
                      </a:lnTo>
                      <a:lnTo>
                        <a:pt x="104" y="141"/>
                      </a:lnTo>
                      <a:lnTo>
                        <a:pt x="102" y="148"/>
                      </a:lnTo>
                      <a:lnTo>
                        <a:pt x="100" y="158"/>
                      </a:lnTo>
                      <a:lnTo>
                        <a:pt x="96" y="167"/>
                      </a:lnTo>
                      <a:lnTo>
                        <a:pt x="94" y="177"/>
                      </a:lnTo>
                      <a:lnTo>
                        <a:pt x="92" y="187"/>
                      </a:lnTo>
                      <a:lnTo>
                        <a:pt x="90" y="197"/>
                      </a:lnTo>
                      <a:lnTo>
                        <a:pt x="86" y="209"/>
                      </a:lnTo>
                      <a:lnTo>
                        <a:pt x="84" y="219"/>
                      </a:lnTo>
                      <a:lnTo>
                        <a:pt x="82" y="233"/>
                      </a:lnTo>
                      <a:lnTo>
                        <a:pt x="78" y="245"/>
                      </a:lnTo>
                      <a:lnTo>
                        <a:pt x="76" y="256"/>
                      </a:lnTo>
                      <a:lnTo>
                        <a:pt x="74" y="267"/>
                      </a:lnTo>
                      <a:lnTo>
                        <a:pt x="70" y="277"/>
                      </a:lnTo>
                      <a:lnTo>
                        <a:pt x="68" y="287"/>
                      </a:lnTo>
                      <a:lnTo>
                        <a:pt x="66" y="296"/>
                      </a:lnTo>
                      <a:lnTo>
                        <a:pt x="64" y="304"/>
                      </a:lnTo>
                      <a:lnTo>
                        <a:pt x="61" y="311"/>
                      </a:lnTo>
                      <a:lnTo>
                        <a:pt x="59" y="318"/>
                      </a:lnTo>
                      <a:lnTo>
                        <a:pt x="57" y="324"/>
                      </a:lnTo>
                      <a:lnTo>
                        <a:pt x="55" y="330"/>
                      </a:lnTo>
                      <a:lnTo>
                        <a:pt x="53" y="333"/>
                      </a:lnTo>
                      <a:lnTo>
                        <a:pt x="51" y="338"/>
                      </a:lnTo>
                      <a:lnTo>
                        <a:pt x="49" y="341"/>
                      </a:lnTo>
                      <a:lnTo>
                        <a:pt x="47" y="343"/>
                      </a:lnTo>
                      <a:lnTo>
                        <a:pt x="45" y="345"/>
                      </a:lnTo>
                      <a:lnTo>
                        <a:pt x="41" y="348"/>
                      </a:lnTo>
                      <a:lnTo>
                        <a:pt x="37" y="350"/>
                      </a:lnTo>
                      <a:lnTo>
                        <a:pt x="33" y="352"/>
                      </a:lnTo>
                      <a:lnTo>
                        <a:pt x="31" y="353"/>
                      </a:lnTo>
                      <a:lnTo>
                        <a:pt x="27" y="353"/>
                      </a:lnTo>
                      <a:lnTo>
                        <a:pt x="25" y="352"/>
                      </a:lnTo>
                      <a:lnTo>
                        <a:pt x="23" y="352"/>
                      </a:lnTo>
                      <a:lnTo>
                        <a:pt x="21" y="350"/>
                      </a:lnTo>
                      <a:lnTo>
                        <a:pt x="17" y="346"/>
                      </a:lnTo>
                      <a:lnTo>
                        <a:pt x="16" y="345"/>
                      </a:lnTo>
                      <a:lnTo>
                        <a:pt x="12" y="341"/>
                      </a:lnTo>
                      <a:lnTo>
                        <a:pt x="10" y="338"/>
                      </a:lnTo>
                      <a:lnTo>
                        <a:pt x="10" y="333"/>
                      </a:lnTo>
                      <a:lnTo>
                        <a:pt x="8" y="330"/>
                      </a:lnTo>
                      <a:lnTo>
                        <a:pt x="8" y="324"/>
                      </a:lnTo>
                      <a:lnTo>
                        <a:pt x="8" y="319"/>
                      </a:lnTo>
                      <a:lnTo>
                        <a:pt x="8" y="316"/>
                      </a:lnTo>
                      <a:lnTo>
                        <a:pt x="8" y="311"/>
                      </a:lnTo>
                      <a:lnTo>
                        <a:pt x="8" y="307"/>
                      </a:lnTo>
                      <a:lnTo>
                        <a:pt x="8" y="302"/>
                      </a:lnTo>
                      <a:lnTo>
                        <a:pt x="8" y="296"/>
                      </a:lnTo>
                      <a:lnTo>
                        <a:pt x="10" y="289"/>
                      </a:lnTo>
                      <a:lnTo>
                        <a:pt x="10" y="280"/>
                      </a:lnTo>
                      <a:lnTo>
                        <a:pt x="10" y="273"/>
                      </a:lnTo>
                      <a:lnTo>
                        <a:pt x="12" y="263"/>
                      </a:lnTo>
                      <a:lnTo>
                        <a:pt x="12" y="255"/>
                      </a:lnTo>
                      <a:lnTo>
                        <a:pt x="14" y="243"/>
                      </a:lnTo>
                      <a:lnTo>
                        <a:pt x="16" y="233"/>
                      </a:lnTo>
                      <a:lnTo>
                        <a:pt x="16" y="221"/>
                      </a:lnTo>
                      <a:lnTo>
                        <a:pt x="17" y="209"/>
                      </a:lnTo>
                      <a:lnTo>
                        <a:pt x="19" y="195"/>
                      </a:lnTo>
                      <a:lnTo>
                        <a:pt x="21" y="182"/>
                      </a:lnTo>
                      <a:lnTo>
                        <a:pt x="23" y="168"/>
                      </a:lnTo>
                      <a:lnTo>
                        <a:pt x="23" y="155"/>
                      </a:lnTo>
                      <a:lnTo>
                        <a:pt x="25" y="144"/>
                      </a:lnTo>
                      <a:lnTo>
                        <a:pt x="25" y="133"/>
                      </a:lnTo>
                      <a:lnTo>
                        <a:pt x="27" y="122"/>
                      </a:lnTo>
                      <a:lnTo>
                        <a:pt x="27" y="112"/>
                      </a:lnTo>
                      <a:lnTo>
                        <a:pt x="27" y="102"/>
                      </a:lnTo>
                      <a:lnTo>
                        <a:pt x="27" y="94"/>
                      </a:lnTo>
                      <a:lnTo>
                        <a:pt x="27" y="85"/>
                      </a:lnTo>
                      <a:lnTo>
                        <a:pt x="25" y="78"/>
                      </a:lnTo>
                      <a:lnTo>
                        <a:pt x="25" y="71"/>
                      </a:lnTo>
                      <a:lnTo>
                        <a:pt x="23" y="66"/>
                      </a:lnTo>
                      <a:lnTo>
                        <a:pt x="23" y="61"/>
                      </a:lnTo>
                      <a:lnTo>
                        <a:pt x="21" y="56"/>
                      </a:lnTo>
                      <a:lnTo>
                        <a:pt x="19" y="51"/>
                      </a:lnTo>
                      <a:lnTo>
                        <a:pt x="16" y="49"/>
                      </a:lnTo>
                      <a:lnTo>
                        <a:pt x="12" y="43"/>
                      </a:lnTo>
                      <a:lnTo>
                        <a:pt x="8" y="37"/>
                      </a:lnTo>
                      <a:lnTo>
                        <a:pt x="4" y="34"/>
                      </a:lnTo>
                      <a:lnTo>
                        <a:pt x="2" y="29"/>
                      </a:lnTo>
                      <a:lnTo>
                        <a:pt x="2" y="24"/>
                      </a:lnTo>
                      <a:lnTo>
                        <a:pt x="0" y="20"/>
                      </a:lnTo>
                      <a:lnTo>
                        <a:pt x="2" y="17"/>
                      </a:lnTo>
                      <a:lnTo>
                        <a:pt x="2" y="14"/>
                      </a:lnTo>
                      <a:lnTo>
                        <a:pt x="2" y="14"/>
                      </a:lnTo>
                    </a:path>
                  </a:pathLst>
                </a:custGeom>
                <a:grpFill/>
                <a:ln w="9525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2" name="组合 61"/>
            <p:cNvGrpSpPr/>
            <p:nvPr/>
          </p:nvGrpSpPr>
          <p:grpSpPr>
            <a:xfrm>
              <a:off x="3318730" y="4017341"/>
              <a:ext cx="450807" cy="453063"/>
              <a:chOff x="2481466" y="3846879"/>
              <a:chExt cx="450807" cy="453063"/>
            </a:xfrm>
          </p:grpSpPr>
          <p:pic>
            <p:nvPicPr>
              <p:cNvPr id="63" name="图片 6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81466" y="3846879"/>
                <a:ext cx="450807" cy="453063"/>
              </a:xfrm>
              <a:prstGeom prst="rect">
                <a:avLst/>
              </a:prstGeom>
            </p:spPr>
          </p:pic>
          <p:sp>
            <p:nvSpPr>
              <p:cNvPr id="64" name="Freeform 83"/>
              <p:cNvSpPr/>
              <p:nvPr/>
            </p:nvSpPr>
            <p:spPr bwMode="auto">
              <a:xfrm>
                <a:off x="2583314" y="4002038"/>
                <a:ext cx="226184" cy="104089"/>
              </a:xfrm>
              <a:custGeom>
                <a:avLst/>
                <a:gdLst>
                  <a:gd name="T0" fmla="*/ 379 w 693"/>
                  <a:gd name="T1" fmla="*/ 200 h 350"/>
                  <a:gd name="T2" fmla="*/ 403 w 693"/>
                  <a:gd name="T3" fmla="*/ 199 h 350"/>
                  <a:gd name="T4" fmla="*/ 436 w 693"/>
                  <a:gd name="T5" fmla="*/ 192 h 350"/>
                  <a:gd name="T6" fmla="*/ 483 w 693"/>
                  <a:gd name="T7" fmla="*/ 183 h 350"/>
                  <a:gd name="T8" fmla="*/ 577 w 693"/>
                  <a:gd name="T9" fmla="*/ 168 h 350"/>
                  <a:gd name="T10" fmla="*/ 671 w 693"/>
                  <a:gd name="T11" fmla="*/ 161 h 350"/>
                  <a:gd name="T12" fmla="*/ 657 w 693"/>
                  <a:gd name="T13" fmla="*/ 212 h 350"/>
                  <a:gd name="T14" fmla="*/ 601 w 693"/>
                  <a:gd name="T15" fmla="*/ 216 h 350"/>
                  <a:gd name="T16" fmla="*/ 526 w 693"/>
                  <a:gd name="T17" fmla="*/ 224 h 350"/>
                  <a:gd name="T18" fmla="*/ 436 w 693"/>
                  <a:gd name="T19" fmla="*/ 239 h 350"/>
                  <a:gd name="T20" fmla="*/ 331 w 693"/>
                  <a:gd name="T21" fmla="*/ 258 h 350"/>
                  <a:gd name="T22" fmla="*/ 237 w 693"/>
                  <a:gd name="T23" fmla="*/ 280 h 350"/>
                  <a:gd name="T24" fmla="*/ 168 w 693"/>
                  <a:gd name="T25" fmla="*/ 299 h 350"/>
                  <a:gd name="T26" fmla="*/ 125 w 693"/>
                  <a:gd name="T27" fmla="*/ 314 h 350"/>
                  <a:gd name="T28" fmla="*/ 100 w 693"/>
                  <a:gd name="T29" fmla="*/ 329 h 350"/>
                  <a:gd name="T30" fmla="*/ 72 w 693"/>
                  <a:gd name="T31" fmla="*/ 345 h 350"/>
                  <a:gd name="T32" fmla="*/ 57 w 693"/>
                  <a:gd name="T33" fmla="*/ 350 h 350"/>
                  <a:gd name="T34" fmla="*/ 39 w 693"/>
                  <a:gd name="T35" fmla="*/ 341 h 350"/>
                  <a:gd name="T36" fmla="*/ 17 w 693"/>
                  <a:gd name="T37" fmla="*/ 317 h 350"/>
                  <a:gd name="T38" fmla="*/ 4 w 693"/>
                  <a:gd name="T39" fmla="*/ 295 h 350"/>
                  <a:gd name="T40" fmla="*/ 0 w 693"/>
                  <a:gd name="T41" fmla="*/ 278 h 350"/>
                  <a:gd name="T42" fmla="*/ 10 w 693"/>
                  <a:gd name="T43" fmla="*/ 263 h 350"/>
                  <a:gd name="T44" fmla="*/ 29 w 693"/>
                  <a:gd name="T45" fmla="*/ 241 h 350"/>
                  <a:gd name="T46" fmla="*/ 49 w 693"/>
                  <a:gd name="T47" fmla="*/ 207 h 350"/>
                  <a:gd name="T48" fmla="*/ 62 w 693"/>
                  <a:gd name="T49" fmla="*/ 158 h 350"/>
                  <a:gd name="T50" fmla="*/ 68 w 693"/>
                  <a:gd name="T51" fmla="*/ 114 h 350"/>
                  <a:gd name="T52" fmla="*/ 66 w 693"/>
                  <a:gd name="T53" fmla="*/ 78 h 350"/>
                  <a:gd name="T54" fmla="*/ 51 w 693"/>
                  <a:gd name="T55" fmla="*/ 49 h 350"/>
                  <a:gd name="T56" fmla="*/ 43 w 693"/>
                  <a:gd name="T57" fmla="*/ 32 h 350"/>
                  <a:gd name="T58" fmla="*/ 47 w 693"/>
                  <a:gd name="T59" fmla="*/ 14 h 350"/>
                  <a:gd name="T60" fmla="*/ 57 w 693"/>
                  <a:gd name="T61" fmla="*/ 2 h 350"/>
                  <a:gd name="T62" fmla="*/ 74 w 693"/>
                  <a:gd name="T63" fmla="*/ 3 h 350"/>
                  <a:gd name="T64" fmla="*/ 96 w 693"/>
                  <a:gd name="T65" fmla="*/ 14 h 350"/>
                  <a:gd name="T66" fmla="*/ 115 w 693"/>
                  <a:gd name="T67" fmla="*/ 34 h 350"/>
                  <a:gd name="T68" fmla="*/ 131 w 693"/>
                  <a:gd name="T69" fmla="*/ 53 h 350"/>
                  <a:gd name="T70" fmla="*/ 139 w 693"/>
                  <a:gd name="T71" fmla="*/ 73 h 350"/>
                  <a:gd name="T72" fmla="*/ 137 w 693"/>
                  <a:gd name="T73" fmla="*/ 88 h 350"/>
                  <a:gd name="T74" fmla="*/ 129 w 693"/>
                  <a:gd name="T75" fmla="*/ 124 h 350"/>
                  <a:gd name="T76" fmla="*/ 115 w 693"/>
                  <a:gd name="T77" fmla="*/ 171 h 350"/>
                  <a:gd name="T78" fmla="*/ 111 w 693"/>
                  <a:gd name="T79" fmla="*/ 199 h 350"/>
                  <a:gd name="T80" fmla="*/ 109 w 693"/>
                  <a:gd name="T81" fmla="*/ 217 h 350"/>
                  <a:gd name="T82" fmla="*/ 109 w 693"/>
                  <a:gd name="T83" fmla="*/ 229 h 350"/>
                  <a:gd name="T84" fmla="*/ 115 w 693"/>
                  <a:gd name="T85" fmla="*/ 234 h 350"/>
                  <a:gd name="T86" fmla="*/ 133 w 693"/>
                  <a:gd name="T87" fmla="*/ 234 h 350"/>
                  <a:gd name="T88" fmla="*/ 166 w 693"/>
                  <a:gd name="T89" fmla="*/ 233 h 350"/>
                  <a:gd name="T90" fmla="*/ 213 w 693"/>
                  <a:gd name="T91" fmla="*/ 227 h 350"/>
                  <a:gd name="T92" fmla="*/ 270 w 693"/>
                  <a:gd name="T93" fmla="*/ 216 h 350"/>
                  <a:gd name="T94" fmla="*/ 315 w 693"/>
                  <a:gd name="T95" fmla="*/ 209 h 350"/>
                  <a:gd name="T96" fmla="*/ 348 w 693"/>
                  <a:gd name="T97" fmla="*/ 204 h 350"/>
                  <a:gd name="T98" fmla="*/ 366 w 693"/>
                  <a:gd name="T99" fmla="*/ 202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93" h="350">
                    <a:moveTo>
                      <a:pt x="372" y="202"/>
                    </a:moveTo>
                    <a:lnTo>
                      <a:pt x="374" y="200"/>
                    </a:lnTo>
                    <a:lnTo>
                      <a:pt x="378" y="200"/>
                    </a:lnTo>
                    <a:lnTo>
                      <a:pt x="379" y="200"/>
                    </a:lnTo>
                    <a:lnTo>
                      <a:pt x="385" y="200"/>
                    </a:lnTo>
                    <a:lnTo>
                      <a:pt x="389" y="200"/>
                    </a:lnTo>
                    <a:lnTo>
                      <a:pt x="395" y="199"/>
                    </a:lnTo>
                    <a:lnTo>
                      <a:pt x="403" y="199"/>
                    </a:lnTo>
                    <a:lnTo>
                      <a:pt x="411" y="197"/>
                    </a:lnTo>
                    <a:lnTo>
                      <a:pt x="419" y="195"/>
                    </a:lnTo>
                    <a:lnTo>
                      <a:pt x="426" y="194"/>
                    </a:lnTo>
                    <a:lnTo>
                      <a:pt x="436" y="192"/>
                    </a:lnTo>
                    <a:lnTo>
                      <a:pt x="448" y="190"/>
                    </a:lnTo>
                    <a:lnTo>
                      <a:pt x="458" y="188"/>
                    </a:lnTo>
                    <a:lnTo>
                      <a:pt x="471" y="187"/>
                    </a:lnTo>
                    <a:lnTo>
                      <a:pt x="483" y="183"/>
                    </a:lnTo>
                    <a:lnTo>
                      <a:pt x="497" y="182"/>
                    </a:lnTo>
                    <a:lnTo>
                      <a:pt x="524" y="175"/>
                    </a:lnTo>
                    <a:lnTo>
                      <a:pt x="552" y="171"/>
                    </a:lnTo>
                    <a:lnTo>
                      <a:pt x="577" y="168"/>
                    </a:lnTo>
                    <a:lnTo>
                      <a:pt x="601" y="165"/>
                    </a:lnTo>
                    <a:lnTo>
                      <a:pt x="626" y="163"/>
                    </a:lnTo>
                    <a:lnTo>
                      <a:pt x="650" y="161"/>
                    </a:lnTo>
                    <a:lnTo>
                      <a:pt x="671" y="161"/>
                    </a:lnTo>
                    <a:lnTo>
                      <a:pt x="693" y="161"/>
                    </a:lnTo>
                    <a:lnTo>
                      <a:pt x="681" y="187"/>
                    </a:lnTo>
                    <a:lnTo>
                      <a:pt x="669" y="212"/>
                    </a:lnTo>
                    <a:lnTo>
                      <a:pt x="657" y="212"/>
                    </a:lnTo>
                    <a:lnTo>
                      <a:pt x="644" y="212"/>
                    </a:lnTo>
                    <a:lnTo>
                      <a:pt x="630" y="212"/>
                    </a:lnTo>
                    <a:lnTo>
                      <a:pt x="616" y="214"/>
                    </a:lnTo>
                    <a:lnTo>
                      <a:pt x="601" y="216"/>
                    </a:lnTo>
                    <a:lnTo>
                      <a:pt x="583" y="217"/>
                    </a:lnTo>
                    <a:lnTo>
                      <a:pt x="565" y="219"/>
                    </a:lnTo>
                    <a:lnTo>
                      <a:pt x="546" y="222"/>
                    </a:lnTo>
                    <a:lnTo>
                      <a:pt x="526" y="224"/>
                    </a:lnTo>
                    <a:lnTo>
                      <a:pt x="505" y="227"/>
                    </a:lnTo>
                    <a:lnTo>
                      <a:pt x="483" y="231"/>
                    </a:lnTo>
                    <a:lnTo>
                      <a:pt x="460" y="234"/>
                    </a:lnTo>
                    <a:lnTo>
                      <a:pt x="436" y="239"/>
                    </a:lnTo>
                    <a:lnTo>
                      <a:pt x="411" y="243"/>
                    </a:lnTo>
                    <a:lnTo>
                      <a:pt x="385" y="248"/>
                    </a:lnTo>
                    <a:lnTo>
                      <a:pt x="358" y="253"/>
                    </a:lnTo>
                    <a:lnTo>
                      <a:pt x="331" y="258"/>
                    </a:lnTo>
                    <a:lnTo>
                      <a:pt x="305" y="263"/>
                    </a:lnTo>
                    <a:lnTo>
                      <a:pt x="282" y="268"/>
                    </a:lnTo>
                    <a:lnTo>
                      <a:pt x="258" y="275"/>
                    </a:lnTo>
                    <a:lnTo>
                      <a:pt x="237" y="280"/>
                    </a:lnTo>
                    <a:lnTo>
                      <a:pt x="217" y="285"/>
                    </a:lnTo>
                    <a:lnTo>
                      <a:pt x="199" y="289"/>
                    </a:lnTo>
                    <a:lnTo>
                      <a:pt x="184" y="294"/>
                    </a:lnTo>
                    <a:lnTo>
                      <a:pt x="168" y="299"/>
                    </a:lnTo>
                    <a:lnTo>
                      <a:pt x="154" y="302"/>
                    </a:lnTo>
                    <a:lnTo>
                      <a:pt x="143" y="307"/>
                    </a:lnTo>
                    <a:lnTo>
                      <a:pt x="133" y="311"/>
                    </a:lnTo>
                    <a:lnTo>
                      <a:pt x="125" y="314"/>
                    </a:lnTo>
                    <a:lnTo>
                      <a:pt x="117" y="317"/>
                    </a:lnTo>
                    <a:lnTo>
                      <a:pt x="111" y="321"/>
                    </a:lnTo>
                    <a:lnTo>
                      <a:pt x="107" y="324"/>
                    </a:lnTo>
                    <a:lnTo>
                      <a:pt x="100" y="329"/>
                    </a:lnTo>
                    <a:lnTo>
                      <a:pt x="92" y="334"/>
                    </a:lnTo>
                    <a:lnTo>
                      <a:pt x="84" y="338"/>
                    </a:lnTo>
                    <a:lnTo>
                      <a:pt x="78" y="343"/>
                    </a:lnTo>
                    <a:lnTo>
                      <a:pt x="72" y="345"/>
                    </a:lnTo>
                    <a:lnTo>
                      <a:pt x="68" y="348"/>
                    </a:lnTo>
                    <a:lnTo>
                      <a:pt x="64" y="348"/>
                    </a:lnTo>
                    <a:lnTo>
                      <a:pt x="60" y="350"/>
                    </a:lnTo>
                    <a:lnTo>
                      <a:pt x="57" y="350"/>
                    </a:lnTo>
                    <a:lnTo>
                      <a:pt x="53" y="350"/>
                    </a:lnTo>
                    <a:lnTo>
                      <a:pt x="49" y="348"/>
                    </a:lnTo>
                    <a:lnTo>
                      <a:pt x="43" y="346"/>
                    </a:lnTo>
                    <a:lnTo>
                      <a:pt x="39" y="341"/>
                    </a:lnTo>
                    <a:lnTo>
                      <a:pt x="33" y="336"/>
                    </a:lnTo>
                    <a:lnTo>
                      <a:pt x="29" y="331"/>
                    </a:lnTo>
                    <a:lnTo>
                      <a:pt x="23" y="324"/>
                    </a:lnTo>
                    <a:lnTo>
                      <a:pt x="17" y="317"/>
                    </a:lnTo>
                    <a:lnTo>
                      <a:pt x="14" y="312"/>
                    </a:lnTo>
                    <a:lnTo>
                      <a:pt x="10" y="307"/>
                    </a:lnTo>
                    <a:lnTo>
                      <a:pt x="6" y="300"/>
                    </a:lnTo>
                    <a:lnTo>
                      <a:pt x="4" y="295"/>
                    </a:lnTo>
                    <a:lnTo>
                      <a:pt x="2" y="292"/>
                    </a:lnTo>
                    <a:lnTo>
                      <a:pt x="0" y="287"/>
                    </a:lnTo>
                    <a:lnTo>
                      <a:pt x="0" y="284"/>
                    </a:lnTo>
                    <a:lnTo>
                      <a:pt x="0" y="278"/>
                    </a:lnTo>
                    <a:lnTo>
                      <a:pt x="2" y="275"/>
                    </a:lnTo>
                    <a:lnTo>
                      <a:pt x="4" y="272"/>
                    </a:lnTo>
                    <a:lnTo>
                      <a:pt x="6" y="267"/>
                    </a:lnTo>
                    <a:lnTo>
                      <a:pt x="10" y="263"/>
                    </a:lnTo>
                    <a:lnTo>
                      <a:pt x="14" y="258"/>
                    </a:lnTo>
                    <a:lnTo>
                      <a:pt x="17" y="253"/>
                    </a:lnTo>
                    <a:lnTo>
                      <a:pt x="23" y="248"/>
                    </a:lnTo>
                    <a:lnTo>
                      <a:pt x="29" y="241"/>
                    </a:lnTo>
                    <a:lnTo>
                      <a:pt x="33" y="234"/>
                    </a:lnTo>
                    <a:lnTo>
                      <a:pt x="39" y="226"/>
                    </a:lnTo>
                    <a:lnTo>
                      <a:pt x="43" y="217"/>
                    </a:lnTo>
                    <a:lnTo>
                      <a:pt x="49" y="207"/>
                    </a:lnTo>
                    <a:lnTo>
                      <a:pt x="53" y="195"/>
                    </a:lnTo>
                    <a:lnTo>
                      <a:pt x="57" y="183"/>
                    </a:lnTo>
                    <a:lnTo>
                      <a:pt x="60" y="171"/>
                    </a:lnTo>
                    <a:lnTo>
                      <a:pt x="62" y="158"/>
                    </a:lnTo>
                    <a:lnTo>
                      <a:pt x="64" y="146"/>
                    </a:lnTo>
                    <a:lnTo>
                      <a:pt x="64" y="134"/>
                    </a:lnTo>
                    <a:lnTo>
                      <a:pt x="66" y="124"/>
                    </a:lnTo>
                    <a:lnTo>
                      <a:pt x="68" y="114"/>
                    </a:lnTo>
                    <a:lnTo>
                      <a:pt x="68" y="105"/>
                    </a:lnTo>
                    <a:lnTo>
                      <a:pt x="70" y="97"/>
                    </a:lnTo>
                    <a:lnTo>
                      <a:pt x="70" y="90"/>
                    </a:lnTo>
                    <a:lnTo>
                      <a:pt x="66" y="78"/>
                    </a:lnTo>
                    <a:lnTo>
                      <a:pt x="62" y="66"/>
                    </a:lnTo>
                    <a:lnTo>
                      <a:pt x="57" y="58"/>
                    </a:lnTo>
                    <a:lnTo>
                      <a:pt x="55" y="53"/>
                    </a:lnTo>
                    <a:lnTo>
                      <a:pt x="51" y="49"/>
                    </a:lnTo>
                    <a:lnTo>
                      <a:pt x="49" y="44"/>
                    </a:lnTo>
                    <a:lnTo>
                      <a:pt x="47" y="41"/>
                    </a:lnTo>
                    <a:lnTo>
                      <a:pt x="45" y="37"/>
                    </a:lnTo>
                    <a:lnTo>
                      <a:pt x="43" y="32"/>
                    </a:lnTo>
                    <a:lnTo>
                      <a:pt x="43" y="29"/>
                    </a:lnTo>
                    <a:lnTo>
                      <a:pt x="45" y="24"/>
                    </a:lnTo>
                    <a:lnTo>
                      <a:pt x="45" y="19"/>
                    </a:lnTo>
                    <a:lnTo>
                      <a:pt x="47" y="14"/>
                    </a:lnTo>
                    <a:lnTo>
                      <a:pt x="49" y="8"/>
                    </a:lnTo>
                    <a:lnTo>
                      <a:pt x="51" y="7"/>
                    </a:lnTo>
                    <a:lnTo>
                      <a:pt x="53" y="3"/>
                    </a:lnTo>
                    <a:lnTo>
                      <a:pt x="57" y="2"/>
                    </a:lnTo>
                    <a:lnTo>
                      <a:pt x="60" y="2"/>
                    </a:lnTo>
                    <a:lnTo>
                      <a:pt x="64" y="0"/>
                    </a:lnTo>
                    <a:lnTo>
                      <a:pt x="68" y="2"/>
                    </a:lnTo>
                    <a:lnTo>
                      <a:pt x="74" y="3"/>
                    </a:lnTo>
                    <a:lnTo>
                      <a:pt x="80" y="5"/>
                    </a:lnTo>
                    <a:lnTo>
                      <a:pt x="84" y="7"/>
                    </a:lnTo>
                    <a:lnTo>
                      <a:pt x="90" y="10"/>
                    </a:lnTo>
                    <a:lnTo>
                      <a:pt x="96" y="14"/>
                    </a:lnTo>
                    <a:lnTo>
                      <a:pt x="100" y="19"/>
                    </a:lnTo>
                    <a:lnTo>
                      <a:pt x="106" y="22"/>
                    </a:lnTo>
                    <a:lnTo>
                      <a:pt x="111" y="27"/>
                    </a:lnTo>
                    <a:lnTo>
                      <a:pt x="115" y="34"/>
                    </a:lnTo>
                    <a:lnTo>
                      <a:pt x="121" y="39"/>
                    </a:lnTo>
                    <a:lnTo>
                      <a:pt x="125" y="44"/>
                    </a:lnTo>
                    <a:lnTo>
                      <a:pt x="129" y="49"/>
                    </a:lnTo>
                    <a:lnTo>
                      <a:pt x="131" y="53"/>
                    </a:lnTo>
                    <a:lnTo>
                      <a:pt x="135" y="61"/>
                    </a:lnTo>
                    <a:lnTo>
                      <a:pt x="139" y="70"/>
                    </a:lnTo>
                    <a:lnTo>
                      <a:pt x="139" y="71"/>
                    </a:lnTo>
                    <a:lnTo>
                      <a:pt x="139" y="73"/>
                    </a:lnTo>
                    <a:lnTo>
                      <a:pt x="139" y="76"/>
                    </a:lnTo>
                    <a:lnTo>
                      <a:pt x="139" y="80"/>
                    </a:lnTo>
                    <a:lnTo>
                      <a:pt x="137" y="85"/>
                    </a:lnTo>
                    <a:lnTo>
                      <a:pt x="137" y="88"/>
                    </a:lnTo>
                    <a:lnTo>
                      <a:pt x="137" y="93"/>
                    </a:lnTo>
                    <a:lnTo>
                      <a:pt x="135" y="98"/>
                    </a:lnTo>
                    <a:lnTo>
                      <a:pt x="133" y="110"/>
                    </a:lnTo>
                    <a:lnTo>
                      <a:pt x="129" y="124"/>
                    </a:lnTo>
                    <a:lnTo>
                      <a:pt x="125" y="139"/>
                    </a:lnTo>
                    <a:lnTo>
                      <a:pt x="121" y="156"/>
                    </a:lnTo>
                    <a:lnTo>
                      <a:pt x="119" y="163"/>
                    </a:lnTo>
                    <a:lnTo>
                      <a:pt x="115" y="171"/>
                    </a:lnTo>
                    <a:lnTo>
                      <a:pt x="115" y="178"/>
                    </a:lnTo>
                    <a:lnTo>
                      <a:pt x="113" y="187"/>
                    </a:lnTo>
                    <a:lnTo>
                      <a:pt x="111" y="192"/>
                    </a:lnTo>
                    <a:lnTo>
                      <a:pt x="111" y="199"/>
                    </a:lnTo>
                    <a:lnTo>
                      <a:pt x="109" y="204"/>
                    </a:lnTo>
                    <a:lnTo>
                      <a:pt x="109" y="209"/>
                    </a:lnTo>
                    <a:lnTo>
                      <a:pt x="109" y="214"/>
                    </a:lnTo>
                    <a:lnTo>
                      <a:pt x="109" y="217"/>
                    </a:lnTo>
                    <a:lnTo>
                      <a:pt x="109" y="221"/>
                    </a:lnTo>
                    <a:lnTo>
                      <a:pt x="109" y="224"/>
                    </a:lnTo>
                    <a:lnTo>
                      <a:pt x="109" y="227"/>
                    </a:lnTo>
                    <a:lnTo>
                      <a:pt x="109" y="229"/>
                    </a:lnTo>
                    <a:lnTo>
                      <a:pt x="111" y="231"/>
                    </a:lnTo>
                    <a:lnTo>
                      <a:pt x="111" y="233"/>
                    </a:lnTo>
                    <a:lnTo>
                      <a:pt x="113" y="233"/>
                    </a:lnTo>
                    <a:lnTo>
                      <a:pt x="115" y="234"/>
                    </a:lnTo>
                    <a:lnTo>
                      <a:pt x="119" y="234"/>
                    </a:lnTo>
                    <a:lnTo>
                      <a:pt x="123" y="234"/>
                    </a:lnTo>
                    <a:lnTo>
                      <a:pt x="127" y="234"/>
                    </a:lnTo>
                    <a:lnTo>
                      <a:pt x="133" y="234"/>
                    </a:lnTo>
                    <a:lnTo>
                      <a:pt x="141" y="234"/>
                    </a:lnTo>
                    <a:lnTo>
                      <a:pt x="149" y="234"/>
                    </a:lnTo>
                    <a:lnTo>
                      <a:pt x="158" y="234"/>
                    </a:lnTo>
                    <a:lnTo>
                      <a:pt x="166" y="233"/>
                    </a:lnTo>
                    <a:lnTo>
                      <a:pt x="178" y="233"/>
                    </a:lnTo>
                    <a:lnTo>
                      <a:pt x="188" y="231"/>
                    </a:lnTo>
                    <a:lnTo>
                      <a:pt x="201" y="229"/>
                    </a:lnTo>
                    <a:lnTo>
                      <a:pt x="213" y="227"/>
                    </a:lnTo>
                    <a:lnTo>
                      <a:pt x="227" y="224"/>
                    </a:lnTo>
                    <a:lnTo>
                      <a:pt x="242" y="222"/>
                    </a:lnTo>
                    <a:lnTo>
                      <a:pt x="256" y="219"/>
                    </a:lnTo>
                    <a:lnTo>
                      <a:pt x="270" y="216"/>
                    </a:lnTo>
                    <a:lnTo>
                      <a:pt x="282" y="214"/>
                    </a:lnTo>
                    <a:lnTo>
                      <a:pt x="293" y="212"/>
                    </a:lnTo>
                    <a:lnTo>
                      <a:pt x="305" y="210"/>
                    </a:lnTo>
                    <a:lnTo>
                      <a:pt x="315" y="209"/>
                    </a:lnTo>
                    <a:lnTo>
                      <a:pt x="325" y="207"/>
                    </a:lnTo>
                    <a:lnTo>
                      <a:pt x="333" y="205"/>
                    </a:lnTo>
                    <a:lnTo>
                      <a:pt x="340" y="204"/>
                    </a:lnTo>
                    <a:lnTo>
                      <a:pt x="348" y="204"/>
                    </a:lnTo>
                    <a:lnTo>
                      <a:pt x="354" y="202"/>
                    </a:lnTo>
                    <a:lnTo>
                      <a:pt x="358" y="202"/>
                    </a:lnTo>
                    <a:lnTo>
                      <a:pt x="364" y="202"/>
                    </a:lnTo>
                    <a:lnTo>
                      <a:pt x="366" y="202"/>
                    </a:lnTo>
                    <a:lnTo>
                      <a:pt x="370" y="202"/>
                    </a:lnTo>
                    <a:lnTo>
                      <a:pt x="372" y="202"/>
                    </a:lnTo>
                    <a:lnTo>
                      <a:pt x="372" y="202"/>
                    </a:lnTo>
                  </a:path>
                </a:pathLst>
              </a:custGeom>
              <a:solidFill>
                <a:srgbClr val="FF0000"/>
              </a:solidFill>
              <a:ln w="9525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88" name="任意多边形 87"/>
          <p:cNvSpPr/>
          <p:nvPr/>
        </p:nvSpPr>
        <p:spPr>
          <a:xfrm>
            <a:off x="1516304" y="2317674"/>
            <a:ext cx="223748" cy="564207"/>
          </a:xfrm>
          <a:custGeom>
            <a:avLst/>
            <a:gdLst>
              <a:gd name="connsiteX0" fmla="*/ 103021 w 223748"/>
              <a:gd name="connsiteY0" fmla="*/ 0 h 564207"/>
              <a:gd name="connsiteX1" fmla="*/ 109459 w 223748"/>
              <a:gd name="connsiteY1" fmla="*/ 3224 h 564207"/>
              <a:gd name="connsiteX2" fmla="*/ 119118 w 223748"/>
              <a:gd name="connsiteY2" fmla="*/ 4836 h 564207"/>
              <a:gd name="connsiteX3" fmla="*/ 128776 w 223748"/>
              <a:gd name="connsiteY3" fmla="*/ 8060 h 564207"/>
              <a:gd name="connsiteX4" fmla="*/ 135215 w 223748"/>
              <a:gd name="connsiteY4" fmla="*/ 11284 h 564207"/>
              <a:gd name="connsiteX5" fmla="*/ 144873 w 223748"/>
              <a:gd name="connsiteY5" fmla="*/ 16120 h 564207"/>
              <a:gd name="connsiteX6" fmla="*/ 154531 w 223748"/>
              <a:gd name="connsiteY6" fmla="*/ 22568 h 564207"/>
              <a:gd name="connsiteX7" fmla="*/ 160970 w 223748"/>
              <a:gd name="connsiteY7" fmla="*/ 30629 h 564207"/>
              <a:gd name="connsiteX8" fmla="*/ 170628 w 223748"/>
              <a:gd name="connsiteY8" fmla="*/ 35465 h 564207"/>
              <a:gd name="connsiteX9" fmla="*/ 178676 w 223748"/>
              <a:gd name="connsiteY9" fmla="*/ 43525 h 564207"/>
              <a:gd name="connsiteX10" fmla="*/ 185115 w 223748"/>
              <a:gd name="connsiteY10" fmla="*/ 54809 h 564207"/>
              <a:gd name="connsiteX11" fmla="*/ 194773 w 223748"/>
              <a:gd name="connsiteY11" fmla="*/ 62869 h 564207"/>
              <a:gd name="connsiteX12" fmla="*/ 201212 w 223748"/>
              <a:gd name="connsiteY12" fmla="*/ 70929 h 564207"/>
              <a:gd name="connsiteX13" fmla="*/ 207651 w 223748"/>
              <a:gd name="connsiteY13" fmla="*/ 78989 h 564207"/>
              <a:gd name="connsiteX14" fmla="*/ 210870 w 223748"/>
              <a:gd name="connsiteY14" fmla="*/ 85437 h 564207"/>
              <a:gd name="connsiteX15" fmla="*/ 217309 w 223748"/>
              <a:gd name="connsiteY15" fmla="*/ 98333 h 564207"/>
              <a:gd name="connsiteX16" fmla="*/ 223748 w 223748"/>
              <a:gd name="connsiteY16" fmla="*/ 112842 h 564207"/>
              <a:gd name="connsiteX17" fmla="*/ 223748 w 223748"/>
              <a:gd name="connsiteY17" fmla="*/ 114454 h 564207"/>
              <a:gd name="connsiteX18" fmla="*/ 223748 w 223748"/>
              <a:gd name="connsiteY18" fmla="*/ 117678 h 564207"/>
              <a:gd name="connsiteX19" fmla="*/ 223748 w 223748"/>
              <a:gd name="connsiteY19" fmla="*/ 122514 h 564207"/>
              <a:gd name="connsiteX20" fmla="*/ 223748 w 223748"/>
              <a:gd name="connsiteY20" fmla="*/ 128962 h 564207"/>
              <a:gd name="connsiteX21" fmla="*/ 220529 w 223748"/>
              <a:gd name="connsiteY21" fmla="*/ 137022 h 564207"/>
              <a:gd name="connsiteX22" fmla="*/ 220529 w 223748"/>
              <a:gd name="connsiteY22" fmla="*/ 141858 h 564207"/>
              <a:gd name="connsiteX23" fmla="*/ 220529 w 223748"/>
              <a:gd name="connsiteY23" fmla="*/ 149918 h 564207"/>
              <a:gd name="connsiteX24" fmla="*/ 217309 w 223748"/>
              <a:gd name="connsiteY24" fmla="*/ 157978 h 564207"/>
              <a:gd name="connsiteX25" fmla="*/ 214090 w 223748"/>
              <a:gd name="connsiteY25" fmla="*/ 177322 h 564207"/>
              <a:gd name="connsiteX26" fmla="*/ 207651 w 223748"/>
              <a:gd name="connsiteY26" fmla="*/ 199891 h 564207"/>
              <a:gd name="connsiteX27" fmla="*/ 201212 w 223748"/>
              <a:gd name="connsiteY27" fmla="*/ 224071 h 564207"/>
              <a:gd name="connsiteX28" fmla="*/ 194773 w 223748"/>
              <a:gd name="connsiteY28" fmla="*/ 251475 h 564207"/>
              <a:gd name="connsiteX29" fmla="*/ 191554 w 223748"/>
              <a:gd name="connsiteY29" fmla="*/ 262759 h 564207"/>
              <a:gd name="connsiteX30" fmla="*/ 185115 w 223748"/>
              <a:gd name="connsiteY30" fmla="*/ 275656 h 564207"/>
              <a:gd name="connsiteX31" fmla="*/ 185115 w 223748"/>
              <a:gd name="connsiteY31" fmla="*/ 286940 h 564207"/>
              <a:gd name="connsiteX32" fmla="*/ 181896 w 223748"/>
              <a:gd name="connsiteY32" fmla="*/ 301448 h 564207"/>
              <a:gd name="connsiteX33" fmla="*/ 178676 w 223748"/>
              <a:gd name="connsiteY33" fmla="*/ 309508 h 564207"/>
              <a:gd name="connsiteX34" fmla="*/ 178676 w 223748"/>
              <a:gd name="connsiteY34" fmla="*/ 320792 h 564207"/>
              <a:gd name="connsiteX35" fmla="*/ 175457 w 223748"/>
              <a:gd name="connsiteY35" fmla="*/ 328852 h 564207"/>
              <a:gd name="connsiteX36" fmla="*/ 175457 w 223748"/>
              <a:gd name="connsiteY36" fmla="*/ 336912 h 564207"/>
              <a:gd name="connsiteX37" fmla="*/ 175457 w 223748"/>
              <a:gd name="connsiteY37" fmla="*/ 344972 h 564207"/>
              <a:gd name="connsiteX38" fmla="*/ 175457 w 223748"/>
              <a:gd name="connsiteY38" fmla="*/ 349808 h 564207"/>
              <a:gd name="connsiteX39" fmla="*/ 175457 w 223748"/>
              <a:gd name="connsiteY39" fmla="*/ 356257 h 564207"/>
              <a:gd name="connsiteX40" fmla="*/ 175457 w 223748"/>
              <a:gd name="connsiteY40" fmla="*/ 361093 h 564207"/>
              <a:gd name="connsiteX41" fmla="*/ 175457 w 223748"/>
              <a:gd name="connsiteY41" fmla="*/ 365929 h 564207"/>
              <a:gd name="connsiteX42" fmla="*/ 175457 w 223748"/>
              <a:gd name="connsiteY42" fmla="*/ 369153 h 564207"/>
              <a:gd name="connsiteX43" fmla="*/ 178676 w 223748"/>
              <a:gd name="connsiteY43" fmla="*/ 372377 h 564207"/>
              <a:gd name="connsiteX44" fmla="*/ 178676 w 223748"/>
              <a:gd name="connsiteY44" fmla="*/ 375601 h 564207"/>
              <a:gd name="connsiteX45" fmla="*/ 180156 w 223748"/>
              <a:gd name="connsiteY45" fmla="*/ 375601 h 564207"/>
              <a:gd name="connsiteX46" fmla="*/ 170956 w 223748"/>
              <a:gd name="connsiteY46" fmla="*/ 377901 h 564207"/>
              <a:gd name="connsiteX47" fmla="*/ 180481 w 223748"/>
              <a:gd name="connsiteY47" fmla="*/ 444576 h 564207"/>
              <a:gd name="connsiteX48" fmla="*/ 161431 w 223748"/>
              <a:gd name="connsiteY48" fmla="*/ 501726 h 564207"/>
              <a:gd name="connsiteX49" fmla="*/ 163079 w 223748"/>
              <a:gd name="connsiteY49" fmla="*/ 528846 h 564207"/>
              <a:gd name="connsiteX50" fmla="*/ 160970 w 223748"/>
              <a:gd name="connsiteY50" fmla="*/ 530355 h 564207"/>
              <a:gd name="connsiteX51" fmla="*/ 148092 w 223748"/>
              <a:gd name="connsiteY51" fmla="*/ 538415 h 564207"/>
              <a:gd name="connsiteX52" fmla="*/ 135215 w 223748"/>
              <a:gd name="connsiteY52" fmla="*/ 544863 h 564207"/>
              <a:gd name="connsiteX53" fmla="*/ 125556 w 223748"/>
              <a:gd name="connsiteY53" fmla="*/ 552923 h 564207"/>
              <a:gd name="connsiteX54" fmla="*/ 115898 w 223748"/>
              <a:gd name="connsiteY54" fmla="*/ 556147 h 564207"/>
              <a:gd name="connsiteX55" fmla="*/ 109459 w 223748"/>
              <a:gd name="connsiteY55" fmla="*/ 560983 h 564207"/>
              <a:gd name="connsiteX56" fmla="*/ 103021 w 223748"/>
              <a:gd name="connsiteY56" fmla="*/ 560983 h 564207"/>
              <a:gd name="connsiteX57" fmla="*/ 96582 w 223748"/>
              <a:gd name="connsiteY57" fmla="*/ 564207 h 564207"/>
              <a:gd name="connsiteX58" fmla="*/ 91753 w 223748"/>
              <a:gd name="connsiteY58" fmla="*/ 564207 h 564207"/>
              <a:gd name="connsiteX59" fmla="*/ 85314 w 223748"/>
              <a:gd name="connsiteY59" fmla="*/ 564207 h 564207"/>
              <a:gd name="connsiteX60" fmla="*/ 78875 w 223748"/>
              <a:gd name="connsiteY60" fmla="*/ 560983 h 564207"/>
              <a:gd name="connsiteX61" fmla="*/ 69217 w 223748"/>
              <a:gd name="connsiteY61" fmla="*/ 557759 h 564207"/>
              <a:gd name="connsiteX62" fmla="*/ 62778 w 223748"/>
              <a:gd name="connsiteY62" fmla="*/ 549699 h 564207"/>
              <a:gd name="connsiteX63" fmla="*/ 53120 w 223748"/>
              <a:gd name="connsiteY63" fmla="*/ 541639 h 564207"/>
              <a:gd name="connsiteX64" fmla="*/ 46681 w 223748"/>
              <a:gd name="connsiteY64" fmla="*/ 533579 h 564207"/>
              <a:gd name="connsiteX65" fmla="*/ 37023 w 223748"/>
              <a:gd name="connsiteY65" fmla="*/ 522295 h 564207"/>
              <a:gd name="connsiteX66" fmla="*/ 27365 w 223748"/>
              <a:gd name="connsiteY66" fmla="*/ 511010 h 564207"/>
              <a:gd name="connsiteX67" fmla="*/ 22536 w 223748"/>
              <a:gd name="connsiteY67" fmla="*/ 502950 h 564207"/>
              <a:gd name="connsiteX68" fmla="*/ 16097 w 223748"/>
              <a:gd name="connsiteY68" fmla="*/ 494890 h 564207"/>
              <a:gd name="connsiteX69" fmla="*/ 9658 w 223748"/>
              <a:gd name="connsiteY69" fmla="*/ 483606 h 564207"/>
              <a:gd name="connsiteX70" fmla="*/ 6439 w 223748"/>
              <a:gd name="connsiteY70" fmla="*/ 475546 h 564207"/>
              <a:gd name="connsiteX71" fmla="*/ 3219 w 223748"/>
              <a:gd name="connsiteY71" fmla="*/ 470710 h 564207"/>
              <a:gd name="connsiteX72" fmla="*/ 0 w 223748"/>
              <a:gd name="connsiteY72" fmla="*/ 462650 h 564207"/>
              <a:gd name="connsiteX73" fmla="*/ 0 w 223748"/>
              <a:gd name="connsiteY73" fmla="*/ 457814 h 564207"/>
              <a:gd name="connsiteX74" fmla="*/ 0 w 223748"/>
              <a:gd name="connsiteY74" fmla="*/ 448142 h 564207"/>
              <a:gd name="connsiteX75" fmla="*/ 3219 w 223748"/>
              <a:gd name="connsiteY75" fmla="*/ 443306 h 564207"/>
              <a:gd name="connsiteX76" fmla="*/ 6439 w 223748"/>
              <a:gd name="connsiteY76" fmla="*/ 438470 h 564207"/>
              <a:gd name="connsiteX77" fmla="*/ 9658 w 223748"/>
              <a:gd name="connsiteY77" fmla="*/ 430409 h 564207"/>
              <a:gd name="connsiteX78" fmla="*/ 16097 w 223748"/>
              <a:gd name="connsiteY78" fmla="*/ 423961 h 564207"/>
              <a:gd name="connsiteX79" fmla="*/ 22536 w 223748"/>
              <a:gd name="connsiteY79" fmla="*/ 415901 h 564207"/>
              <a:gd name="connsiteX80" fmla="*/ 27365 w 223748"/>
              <a:gd name="connsiteY80" fmla="*/ 407841 h 564207"/>
              <a:gd name="connsiteX81" fmla="*/ 37023 w 223748"/>
              <a:gd name="connsiteY81" fmla="*/ 399781 h 564207"/>
              <a:gd name="connsiteX82" fmla="*/ 46681 w 223748"/>
              <a:gd name="connsiteY82" fmla="*/ 388497 h 564207"/>
              <a:gd name="connsiteX83" fmla="*/ 53120 w 223748"/>
              <a:gd name="connsiteY83" fmla="*/ 377213 h 564207"/>
              <a:gd name="connsiteX84" fmla="*/ 62778 w 223748"/>
              <a:gd name="connsiteY84" fmla="*/ 364317 h 564207"/>
              <a:gd name="connsiteX85" fmla="*/ 69217 w 223748"/>
              <a:gd name="connsiteY85" fmla="*/ 349808 h 564207"/>
              <a:gd name="connsiteX86" fmla="*/ 78875 w 223748"/>
              <a:gd name="connsiteY86" fmla="*/ 333688 h 564207"/>
              <a:gd name="connsiteX87" fmla="*/ 85314 w 223748"/>
              <a:gd name="connsiteY87" fmla="*/ 314344 h 564207"/>
              <a:gd name="connsiteX88" fmla="*/ 91753 w 223748"/>
              <a:gd name="connsiteY88" fmla="*/ 295000 h 564207"/>
              <a:gd name="connsiteX89" fmla="*/ 96582 w 223748"/>
              <a:gd name="connsiteY89" fmla="*/ 275656 h 564207"/>
              <a:gd name="connsiteX90" fmla="*/ 99801 w 223748"/>
              <a:gd name="connsiteY90" fmla="*/ 254699 h 564207"/>
              <a:gd name="connsiteX91" fmla="*/ 103021 w 223748"/>
              <a:gd name="connsiteY91" fmla="*/ 235355 h 564207"/>
              <a:gd name="connsiteX92" fmla="*/ 103021 w 223748"/>
              <a:gd name="connsiteY92" fmla="*/ 216011 h 564207"/>
              <a:gd name="connsiteX93" fmla="*/ 106240 w 223748"/>
              <a:gd name="connsiteY93" fmla="*/ 199891 h 564207"/>
              <a:gd name="connsiteX94" fmla="*/ 109459 w 223748"/>
              <a:gd name="connsiteY94" fmla="*/ 183770 h 564207"/>
              <a:gd name="connsiteX95" fmla="*/ 109459 w 223748"/>
              <a:gd name="connsiteY95" fmla="*/ 169262 h 564207"/>
              <a:gd name="connsiteX96" fmla="*/ 112679 w 223748"/>
              <a:gd name="connsiteY96" fmla="*/ 156366 h 564207"/>
              <a:gd name="connsiteX97" fmla="*/ 112679 w 223748"/>
              <a:gd name="connsiteY97" fmla="*/ 145082 h 564207"/>
              <a:gd name="connsiteX98" fmla="*/ 106240 w 223748"/>
              <a:gd name="connsiteY98" fmla="*/ 125738 h 564207"/>
              <a:gd name="connsiteX99" fmla="*/ 99801 w 223748"/>
              <a:gd name="connsiteY99" fmla="*/ 106393 h 564207"/>
              <a:gd name="connsiteX100" fmla="*/ 91753 w 223748"/>
              <a:gd name="connsiteY100" fmla="*/ 93497 h 564207"/>
              <a:gd name="connsiteX101" fmla="*/ 88533 w 223748"/>
              <a:gd name="connsiteY101" fmla="*/ 85437 h 564207"/>
              <a:gd name="connsiteX102" fmla="*/ 82095 w 223748"/>
              <a:gd name="connsiteY102" fmla="*/ 78989 h 564207"/>
              <a:gd name="connsiteX103" fmla="*/ 78875 w 223748"/>
              <a:gd name="connsiteY103" fmla="*/ 70929 h 564207"/>
              <a:gd name="connsiteX104" fmla="*/ 75656 w 223748"/>
              <a:gd name="connsiteY104" fmla="*/ 66093 h 564207"/>
              <a:gd name="connsiteX105" fmla="*/ 72436 w 223748"/>
              <a:gd name="connsiteY105" fmla="*/ 59645 h 564207"/>
              <a:gd name="connsiteX106" fmla="*/ 69217 w 223748"/>
              <a:gd name="connsiteY106" fmla="*/ 51585 h 564207"/>
              <a:gd name="connsiteX107" fmla="*/ 69217 w 223748"/>
              <a:gd name="connsiteY107" fmla="*/ 46749 h 564207"/>
              <a:gd name="connsiteX108" fmla="*/ 72436 w 223748"/>
              <a:gd name="connsiteY108" fmla="*/ 38689 h 564207"/>
              <a:gd name="connsiteX109" fmla="*/ 72436 w 223748"/>
              <a:gd name="connsiteY109" fmla="*/ 30629 h 564207"/>
              <a:gd name="connsiteX110" fmla="*/ 75656 w 223748"/>
              <a:gd name="connsiteY110" fmla="*/ 22568 h 564207"/>
              <a:gd name="connsiteX111" fmla="*/ 78875 w 223748"/>
              <a:gd name="connsiteY111" fmla="*/ 12896 h 564207"/>
              <a:gd name="connsiteX112" fmla="*/ 82095 w 223748"/>
              <a:gd name="connsiteY112" fmla="*/ 11284 h 564207"/>
              <a:gd name="connsiteX113" fmla="*/ 85314 w 223748"/>
              <a:gd name="connsiteY113" fmla="*/ 4836 h 564207"/>
              <a:gd name="connsiteX114" fmla="*/ 91753 w 223748"/>
              <a:gd name="connsiteY114" fmla="*/ 3224 h 564207"/>
              <a:gd name="connsiteX115" fmla="*/ 96582 w 223748"/>
              <a:gd name="connsiteY115" fmla="*/ 3224 h 564207"/>
              <a:gd name="connsiteX116" fmla="*/ 103021 w 223748"/>
              <a:gd name="connsiteY116" fmla="*/ 0 h 564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223748" h="564207">
                <a:moveTo>
                  <a:pt x="103021" y="0"/>
                </a:moveTo>
                <a:lnTo>
                  <a:pt x="109459" y="3224"/>
                </a:lnTo>
                <a:lnTo>
                  <a:pt x="119118" y="4836"/>
                </a:lnTo>
                <a:lnTo>
                  <a:pt x="128776" y="8060"/>
                </a:lnTo>
                <a:lnTo>
                  <a:pt x="135215" y="11284"/>
                </a:lnTo>
                <a:lnTo>
                  <a:pt x="144873" y="16120"/>
                </a:lnTo>
                <a:lnTo>
                  <a:pt x="154531" y="22568"/>
                </a:lnTo>
                <a:lnTo>
                  <a:pt x="160970" y="30629"/>
                </a:lnTo>
                <a:lnTo>
                  <a:pt x="170628" y="35465"/>
                </a:lnTo>
                <a:lnTo>
                  <a:pt x="178676" y="43525"/>
                </a:lnTo>
                <a:lnTo>
                  <a:pt x="185115" y="54809"/>
                </a:lnTo>
                <a:lnTo>
                  <a:pt x="194773" y="62869"/>
                </a:lnTo>
                <a:lnTo>
                  <a:pt x="201212" y="70929"/>
                </a:lnTo>
                <a:lnTo>
                  <a:pt x="207651" y="78989"/>
                </a:lnTo>
                <a:lnTo>
                  <a:pt x="210870" y="85437"/>
                </a:lnTo>
                <a:lnTo>
                  <a:pt x="217309" y="98333"/>
                </a:lnTo>
                <a:lnTo>
                  <a:pt x="223748" y="112842"/>
                </a:lnTo>
                <a:lnTo>
                  <a:pt x="223748" y="114454"/>
                </a:lnTo>
                <a:lnTo>
                  <a:pt x="223748" y="117678"/>
                </a:lnTo>
                <a:lnTo>
                  <a:pt x="223748" y="122514"/>
                </a:lnTo>
                <a:lnTo>
                  <a:pt x="223748" y="128962"/>
                </a:lnTo>
                <a:lnTo>
                  <a:pt x="220529" y="137022"/>
                </a:lnTo>
                <a:lnTo>
                  <a:pt x="220529" y="141858"/>
                </a:lnTo>
                <a:lnTo>
                  <a:pt x="220529" y="149918"/>
                </a:lnTo>
                <a:lnTo>
                  <a:pt x="217309" y="157978"/>
                </a:lnTo>
                <a:lnTo>
                  <a:pt x="214090" y="177322"/>
                </a:lnTo>
                <a:lnTo>
                  <a:pt x="207651" y="199891"/>
                </a:lnTo>
                <a:lnTo>
                  <a:pt x="201212" y="224071"/>
                </a:lnTo>
                <a:lnTo>
                  <a:pt x="194773" y="251475"/>
                </a:lnTo>
                <a:lnTo>
                  <a:pt x="191554" y="262759"/>
                </a:lnTo>
                <a:lnTo>
                  <a:pt x="185115" y="275656"/>
                </a:lnTo>
                <a:lnTo>
                  <a:pt x="185115" y="286940"/>
                </a:lnTo>
                <a:lnTo>
                  <a:pt x="181896" y="301448"/>
                </a:lnTo>
                <a:lnTo>
                  <a:pt x="178676" y="309508"/>
                </a:lnTo>
                <a:lnTo>
                  <a:pt x="178676" y="320792"/>
                </a:lnTo>
                <a:lnTo>
                  <a:pt x="175457" y="328852"/>
                </a:lnTo>
                <a:lnTo>
                  <a:pt x="175457" y="336912"/>
                </a:lnTo>
                <a:lnTo>
                  <a:pt x="175457" y="344972"/>
                </a:lnTo>
                <a:lnTo>
                  <a:pt x="175457" y="349808"/>
                </a:lnTo>
                <a:lnTo>
                  <a:pt x="175457" y="356257"/>
                </a:lnTo>
                <a:lnTo>
                  <a:pt x="175457" y="361093"/>
                </a:lnTo>
                <a:lnTo>
                  <a:pt x="175457" y="365929"/>
                </a:lnTo>
                <a:lnTo>
                  <a:pt x="175457" y="369153"/>
                </a:lnTo>
                <a:lnTo>
                  <a:pt x="178676" y="372377"/>
                </a:lnTo>
                <a:lnTo>
                  <a:pt x="178676" y="375601"/>
                </a:lnTo>
                <a:lnTo>
                  <a:pt x="180156" y="375601"/>
                </a:lnTo>
                <a:lnTo>
                  <a:pt x="170956" y="377901"/>
                </a:lnTo>
                <a:cubicBezTo>
                  <a:pt x="195784" y="415143"/>
                  <a:pt x="194479" y="397915"/>
                  <a:pt x="180481" y="444576"/>
                </a:cubicBezTo>
                <a:cubicBezTo>
                  <a:pt x="174711" y="463810"/>
                  <a:pt x="161431" y="501726"/>
                  <a:pt x="161431" y="501726"/>
                </a:cubicBezTo>
                <a:lnTo>
                  <a:pt x="163079" y="528846"/>
                </a:lnTo>
                <a:lnTo>
                  <a:pt x="160970" y="530355"/>
                </a:lnTo>
                <a:lnTo>
                  <a:pt x="148092" y="538415"/>
                </a:lnTo>
                <a:lnTo>
                  <a:pt x="135215" y="544863"/>
                </a:lnTo>
                <a:lnTo>
                  <a:pt x="125556" y="552923"/>
                </a:lnTo>
                <a:lnTo>
                  <a:pt x="115898" y="556147"/>
                </a:lnTo>
                <a:lnTo>
                  <a:pt x="109459" y="560983"/>
                </a:lnTo>
                <a:lnTo>
                  <a:pt x="103021" y="560983"/>
                </a:lnTo>
                <a:lnTo>
                  <a:pt x="96582" y="564207"/>
                </a:lnTo>
                <a:lnTo>
                  <a:pt x="91753" y="564207"/>
                </a:lnTo>
                <a:lnTo>
                  <a:pt x="85314" y="564207"/>
                </a:lnTo>
                <a:lnTo>
                  <a:pt x="78875" y="560983"/>
                </a:lnTo>
                <a:lnTo>
                  <a:pt x="69217" y="557759"/>
                </a:lnTo>
                <a:lnTo>
                  <a:pt x="62778" y="549699"/>
                </a:lnTo>
                <a:lnTo>
                  <a:pt x="53120" y="541639"/>
                </a:lnTo>
                <a:lnTo>
                  <a:pt x="46681" y="533579"/>
                </a:lnTo>
                <a:lnTo>
                  <a:pt x="37023" y="522295"/>
                </a:lnTo>
                <a:lnTo>
                  <a:pt x="27365" y="511010"/>
                </a:lnTo>
                <a:lnTo>
                  <a:pt x="22536" y="502950"/>
                </a:lnTo>
                <a:lnTo>
                  <a:pt x="16097" y="494890"/>
                </a:lnTo>
                <a:lnTo>
                  <a:pt x="9658" y="483606"/>
                </a:lnTo>
                <a:lnTo>
                  <a:pt x="6439" y="475546"/>
                </a:lnTo>
                <a:lnTo>
                  <a:pt x="3219" y="470710"/>
                </a:lnTo>
                <a:lnTo>
                  <a:pt x="0" y="462650"/>
                </a:lnTo>
                <a:lnTo>
                  <a:pt x="0" y="457814"/>
                </a:lnTo>
                <a:lnTo>
                  <a:pt x="0" y="448142"/>
                </a:lnTo>
                <a:lnTo>
                  <a:pt x="3219" y="443306"/>
                </a:lnTo>
                <a:lnTo>
                  <a:pt x="6439" y="438470"/>
                </a:lnTo>
                <a:lnTo>
                  <a:pt x="9658" y="430409"/>
                </a:lnTo>
                <a:lnTo>
                  <a:pt x="16097" y="423961"/>
                </a:lnTo>
                <a:lnTo>
                  <a:pt x="22536" y="415901"/>
                </a:lnTo>
                <a:lnTo>
                  <a:pt x="27365" y="407841"/>
                </a:lnTo>
                <a:lnTo>
                  <a:pt x="37023" y="399781"/>
                </a:lnTo>
                <a:lnTo>
                  <a:pt x="46681" y="388497"/>
                </a:lnTo>
                <a:lnTo>
                  <a:pt x="53120" y="377213"/>
                </a:lnTo>
                <a:lnTo>
                  <a:pt x="62778" y="364317"/>
                </a:lnTo>
                <a:lnTo>
                  <a:pt x="69217" y="349808"/>
                </a:lnTo>
                <a:lnTo>
                  <a:pt x="78875" y="333688"/>
                </a:lnTo>
                <a:lnTo>
                  <a:pt x="85314" y="314344"/>
                </a:lnTo>
                <a:lnTo>
                  <a:pt x="91753" y="295000"/>
                </a:lnTo>
                <a:lnTo>
                  <a:pt x="96582" y="275656"/>
                </a:lnTo>
                <a:lnTo>
                  <a:pt x="99801" y="254699"/>
                </a:lnTo>
                <a:lnTo>
                  <a:pt x="103021" y="235355"/>
                </a:lnTo>
                <a:lnTo>
                  <a:pt x="103021" y="216011"/>
                </a:lnTo>
                <a:lnTo>
                  <a:pt x="106240" y="199891"/>
                </a:lnTo>
                <a:lnTo>
                  <a:pt x="109459" y="183770"/>
                </a:lnTo>
                <a:lnTo>
                  <a:pt x="109459" y="169262"/>
                </a:lnTo>
                <a:lnTo>
                  <a:pt x="112679" y="156366"/>
                </a:lnTo>
                <a:lnTo>
                  <a:pt x="112679" y="145082"/>
                </a:lnTo>
                <a:lnTo>
                  <a:pt x="106240" y="125738"/>
                </a:lnTo>
                <a:lnTo>
                  <a:pt x="99801" y="106393"/>
                </a:lnTo>
                <a:lnTo>
                  <a:pt x="91753" y="93497"/>
                </a:lnTo>
                <a:lnTo>
                  <a:pt x="88533" y="85437"/>
                </a:lnTo>
                <a:lnTo>
                  <a:pt x="82095" y="78989"/>
                </a:lnTo>
                <a:lnTo>
                  <a:pt x="78875" y="70929"/>
                </a:lnTo>
                <a:lnTo>
                  <a:pt x="75656" y="66093"/>
                </a:lnTo>
                <a:lnTo>
                  <a:pt x="72436" y="59645"/>
                </a:lnTo>
                <a:lnTo>
                  <a:pt x="69217" y="51585"/>
                </a:lnTo>
                <a:lnTo>
                  <a:pt x="69217" y="46749"/>
                </a:lnTo>
                <a:lnTo>
                  <a:pt x="72436" y="38689"/>
                </a:lnTo>
                <a:lnTo>
                  <a:pt x="72436" y="30629"/>
                </a:lnTo>
                <a:lnTo>
                  <a:pt x="75656" y="22568"/>
                </a:lnTo>
                <a:lnTo>
                  <a:pt x="78875" y="12896"/>
                </a:lnTo>
                <a:lnTo>
                  <a:pt x="82095" y="11284"/>
                </a:lnTo>
                <a:lnTo>
                  <a:pt x="85314" y="4836"/>
                </a:lnTo>
                <a:lnTo>
                  <a:pt x="91753" y="3224"/>
                </a:lnTo>
                <a:lnTo>
                  <a:pt x="96582" y="3224"/>
                </a:lnTo>
                <a:lnTo>
                  <a:pt x="103021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任意多边形 88"/>
          <p:cNvSpPr/>
          <p:nvPr/>
        </p:nvSpPr>
        <p:spPr>
          <a:xfrm>
            <a:off x="1509856" y="3023740"/>
            <a:ext cx="246640" cy="531967"/>
          </a:xfrm>
          <a:custGeom>
            <a:avLst/>
            <a:gdLst>
              <a:gd name="connsiteX0" fmla="*/ 109618 w 246640"/>
              <a:gd name="connsiteY0" fmla="*/ 0 h 531967"/>
              <a:gd name="connsiteX1" fmla="*/ 116066 w 246640"/>
              <a:gd name="connsiteY1" fmla="*/ 0 h 531967"/>
              <a:gd name="connsiteX2" fmla="*/ 125738 w 246640"/>
              <a:gd name="connsiteY2" fmla="*/ 0 h 531967"/>
              <a:gd name="connsiteX3" fmla="*/ 135410 w 246640"/>
              <a:gd name="connsiteY3" fmla="*/ 0 h 531967"/>
              <a:gd name="connsiteX4" fmla="*/ 141858 w 246640"/>
              <a:gd name="connsiteY4" fmla="*/ 0 h 531967"/>
              <a:gd name="connsiteX5" fmla="*/ 151530 w 246640"/>
              <a:gd name="connsiteY5" fmla="*/ 3214 h 531967"/>
              <a:gd name="connsiteX6" fmla="*/ 161203 w 246640"/>
              <a:gd name="connsiteY6" fmla="*/ 6429 h 531967"/>
              <a:gd name="connsiteX7" fmla="*/ 170875 w 246640"/>
              <a:gd name="connsiteY7" fmla="*/ 11250 h 531967"/>
              <a:gd name="connsiteX8" fmla="*/ 178935 w 246640"/>
              <a:gd name="connsiteY8" fmla="*/ 17679 h 531967"/>
              <a:gd name="connsiteX9" fmla="*/ 188607 w 246640"/>
              <a:gd name="connsiteY9" fmla="*/ 25715 h 531967"/>
              <a:gd name="connsiteX10" fmla="*/ 201503 w 246640"/>
              <a:gd name="connsiteY10" fmla="*/ 33750 h 531967"/>
              <a:gd name="connsiteX11" fmla="*/ 207951 w 246640"/>
              <a:gd name="connsiteY11" fmla="*/ 41786 h 531967"/>
              <a:gd name="connsiteX12" fmla="*/ 217623 w 246640"/>
              <a:gd name="connsiteY12" fmla="*/ 49822 h 531967"/>
              <a:gd name="connsiteX13" fmla="*/ 230520 w 246640"/>
              <a:gd name="connsiteY13" fmla="*/ 65893 h 531967"/>
              <a:gd name="connsiteX14" fmla="*/ 240192 w 246640"/>
              <a:gd name="connsiteY14" fmla="*/ 80358 h 531967"/>
              <a:gd name="connsiteX15" fmla="*/ 243416 w 246640"/>
              <a:gd name="connsiteY15" fmla="*/ 88393 h 531967"/>
              <a:gd name="connsiteX16" fmla="*/ 246640 w 246640"/>
              <a:gd name="connsiteY16" fmla="*/ 98036 h 531967"/>
              <a:gd name="connsiteX17" fmla="*/ 246640 w 246640"/>
              <a:gd name="connsiteY17" fmla="*/ 107679 h 531967"/>
              <a:gd name="connsiteX18" fmla="*/ 246640 w 246640"/>
              <a:gd name="connsiteY18" fmla="*/ 120536 h 531967"/>
              <a:gd name="connsiteX19" fmla="*/ 243416 w 246640"/>
              <a:gd name="connsiteY19" fmla="*/ 135001 h 531967"/>
              <a:gd name="connsiteX20" fmla="*/ 240192 w 246640"/>
              <a:gd name="connsiteY20" fmla="*/ 151072 h 531967"/>
              <a:gd name="connsiteX21" fmla="*/ 236968 w 246640"/>
              <a:gd name="connsiteY21" fmla="*/ 170358 h 531967"/>
              <a:gd name="connsiteX22" fmla="*/ 230520 w 246640"/>
              <a:gd name="connsiteY22" fmla="*/ 188037 h 531967"/>
              <a:gd name="connsiteX23" fmla="*/ 224072 w 246640"/>
              <a:gd name="connsiteY23" fmla="*/ 207323 h 531967"/>
              <a:gd name="connsiteX24" fmla="*/ 217623 w 246640"/>
              <a:gd name="connsiteY24" fmla="*/ 229823 h 531967"/>
              <a:gd name="connsiteX25" fmla="*/ 211175 w 246640"/>
              <a:gd name="connsiteY25" fmla="*/ 241073 h 531967"/>
              <a:gd name="connsiteX26" fmla="*/ 207951 w 246640"/>
              <a:gd name="connsiteY26" fmla="*/ 252323 h 531967"/>
              <a:gd name="connsiteX27" fmla="*/ 204727 w 246640"/>
              <a:gd name="connsiteY27" fmla="*/ 261966 h 531967"/>
              <a:gd name="connsiteX28" fmla="*/ 201503 w 246640"/>
              <a:gd name="connsiteY28" fmla="*/ 270002 h 531967"/>
              <a:gd name="connsiteX29" fmla="*/ 198279 w 246640"/>
              <a:gd name="connsiteY29" fmla="*/ 281252 h 531967"/>
              <a:gd name="connsiteX30" fmla="*/ 198279 w 246640"/>
              <a:gd name="connsiteY30" fmla="*/ 289287 h 531967"/>
              <a:gd name="connsiteX31" fmla="*/ 195055 w 246640"/>
              <a:gd name="connsiteY31" fmla="*/ 297323 h 531967"/>
              <a:gd name="connsiteX32" fmla="*/ 191831 w 246640"/>
              <a:gd name="connsiteY32" fmla="*/ 303752 h 531967"/>
              <a:gd name="connsiteX33" fmla="*/ 191831 w 246640"/>
              <a:gd name="connsiteY33" fmla="*/ 315002 h 531967"/>
              <a:gd name="connsiteX34" fmla="*/ 191831 w 246640"/>
              <a:gd name="connsiteY34" fmla="*/ 324645 h 531967"/>
              <a:gd name="connsiteX35" fmla="*/ 191831 w 246640"/>
              <a:gd name="connsiteY35" fmla="*/ 331073 h 531967"/>
              <a:gd name="connsiteX36" fmla="*/ 191831 w 246640"/>
              <a:gd name="connsiteY36" fmla="*/ 335895 h 531967"/>
              <a:gd name="connsiteX37" fmla="*/ 195055 w 246640"/>
              <a:gd name="connsiteY37" fmla="*/ 335895 h 531967"/>
              <a:gd name="connsiteX38" fmla="*/ 201503 w 246640"/>
              <a:gd name="connsiteY38" fmla="*/ 339109 h 531967"/>
              <a:gd name="connsiteX39" fmla="*/ 207951 w 246640"/>
              <a:gd name="connsiteY39" fmla="*/ 339109 h 531967"/>
              <a:gd name="connsiteX40" fmla="*/ 215373 w 246640"/>
              <a:gd name="connsiteY40" fmla="*/ 339109 h 531967"/>
              <a:gd name="connsiteX41" fmla="*/ 205979 w 246640"/>
              <a:gd name="connsiteY41" fmla="*/ 376685 h 531967"/>
              <a:gd name="connsiteX42" fmla="*/ 199651 w 246640"/>
              <a:gd name="connsiteY42" fmla="*/ 453022 h 531967"/>
              <a:gd name="connsiteX43" fmla="*/ 199087 w 246640"/>
              <a:gd name="connsiteY43" fmla="*/ 468384 h 531967"/>
              <a:gd name="connsiteX44" fmla="*/ 191831 w 246640"/>
              <a:gd name="connsiteY44" fmla="*/ 469288 h 531967"/>
              <a:gd name="connsiteX45" fmla="*/ 182159 w 246640"/>
              <a:gd name="connsiteY45" fmla="*/ 475717 h 531967"/>
              <a:gd name="connsiteX46" fmla="*/ 174099 w 246640"/>
              <a:gd name="connsiteY46" fmla="*/ 480538 h 531967"/>
              <a:gd name="connsiteX47" fmla="*/ 164427 w 246640"/>
              <a:gd name="connsiteY47" fmla="*/ 486967 h 531967"/>
              <a:gd name="connsiteX48" fmla="*/ 157979 w 246640"/>
              <a:gd name="connsiteY48" fmla="*/ 491788 h 531967"/>
              <a:gd name="connsiteX49" fmla="*/ 141858 w 246640"/>
              <a:gd name="connsiteY49" fmla="*/ 499824 h 531967"/>
              <a:gd name="connsiteX50" fmla="*/ 125738 w 246640"/>
              <a:gd name="connsiteY50" fmla="*/ 507860 h 531967"/>
              <a:gd name="connsiteX51" fmla="*/ 112842 w 246640"/>
              <a:gd name="connsiteY51" fmla="*/ 514288 h 531967"/>
              <a:gd name="connsiteX52" fmla="*/ 101558 w 246640"/>
              <a:gd name="connsiteY52" fmla="*/ 522324 h 531967"/>
              <a:gd name="connsiteX53" fmla="*/ 91886 w 246640"/>
              <a:gd name="connsiteY53" fmla="*/ 523931 h 531967"/>
              <a:gd name="connsiteX54" fmla="*/ 85437 w 246640"/>
              <a:gd name="connsiteY54" fmla="*/ 530360 h 531967"/>
              <a:gd name="connsiteX55" fmla="*/ 78989 w 246640"/>
              <a:gd name="connsiteY55" fmla="*/ 531967 h 531967"/>
              <a:gd name="connsiteX56" fmla="*/ 75765 w 246640"/>
              <a:gd name="connsiteY56" fmla="*/ 531967 h 531967"/>
              <a:gd name="connsiteX57" fmla="*/ 72541 w 246640"/>
              <a:gd name="connsiteY57" fmla="*/ 531967 h 531967"/>
              <a:gd name="connsiteX58" fmla="*/ 66093 w 246640"/>
              <a:gd name="connsiteY58" fmla="*/ 530360 h 531967"/>
              <a:gd name="connsiteX59" fmla="*/ 62869 w 246640"/>
              <a:gd name="connsiteY59" fmla="*/ 527146 h 531967"/>
              <a:gd name="connsiteX60" fmla="*/ 56421 w 246640"/>
              <a:gd name="connsiteY60" fmla="*/ 523931 h 531967"/>
              <a:gd name="connsiteX61" fmla="*/ 49973 w 246640"/>
              <a:gd name="connsiteY61" fmla="*/ 519110 h 531967"/>
              <a:gd name="connsiteX62" fmla="*/ 43525 w 246640"/>
              <a:gd name="connsiteY62" fmla="*/ 514288 h 531967"/>
              <a:gd name="connsiteX63" fmla="*/ 37077 w 246640"/>
              <a:gd name="connsiteY63" fmla="*/ 507860 h 531967"/>
              <a:gd name="connsiteX64" fmla="*/ 29017 w 246640"/>
              <a:gd name="connsiteY64" fmla="*/ 499824 h 531967"/>
              <a:gd name="connsiteX65" fmla="*/ 22568 w 246640"/>
              <a:gd name="connsiteY65" fmla="*/ 488574 h 531967"/>
              <a:gd name="connsiteX66" fmla="*/ 16120 w 246640"/>
              <a:gd name="connsiteY66" fmla="*/ 480538 h 531967"/>
              <a:gd name="connsiteX67" fmla="*/ 9672 w 246640"/>
              <a:gd name="connsiteY67" fmla="*/ 472503 h 531967"/>
              <a:gd name="connsiteX68" fmla="*/ 6448 w 246640"/>
              <a:gd name="connsiteY68" fmla="*/ 461252 h 531967"/>
              <a:gd name="connsiteX69" fmla="*/ 3224 w 246640"/>
              <a:gd name="connsiteY69" fmla="*/ 453217 h 531967"/>
              <a:gd name="connsiteX70" fmla="*/ 0 w 246640"/>
              <a:gd name="connsiteY70" fmla="*/ 441967 h 531967"/>
              <a:gd name="connsiteX71" fmla="*/ 0 w 246640"/>
              <a:gd name="connsiteY71" fmla="*/ 433931 h 531967"/>
              <a:gd name="connsiteX72" fmla="*/ 0 w 246640"/>
              <a:gd name="connsiteY72" fmla="*/ 425895 h 531967"/>
              <a:gd name="connsiteX73" fmla="*/ 0 w 246640"/>
              <a:gd name="connsiteY73" fmla="*/ 417859 h 531967"/>
              <a:gd name="connsiteX74" fmla="*/ 3224 w 246640"/>
              <a:gd name="connsiteY74" fmla="*/ 413038 h 531967"/>
              <a:gd name="connsiteX75" fmla="*/ 6448 w 246640"/>
              <a:gd name="connsiteY75" fmla="*/ 406609 h 531967"/>
              <a:gd name="connsiteX76" fmla="*/ 9672 w 246640"/>
              <a:gd name="connsiteY76" fmla="*/ 398574 h 531967"/>
              <a:gd name="connsiteX77" fmla="*/ 16120 w 246640"/>
              <a:gd name="connsiteY77" fmla="*/ 393752 h 531967"/>
              <a:gd name="connsiteX78" fmla="*/ 22568 w 246640"/>
              <a:gd name="connsiteY78" fmla="*/ 385716 h 531967"/>
              <a:gd name="connsiteX79" fmla="*/ 29017 w 246640"/>
              <a:gd name="connsiteY79" fmla="*/ 377681 h 531967"/>
              <a:gd name="connsiteX80" fmla="*/ 37077 w 246640"/>
              <a:gd name="connsiteY80" fmla="*/ 369645 h 531967"/>
              <a:gd name="connsiteX81" fmla="*/ 46749 w 246640"/>
              <a:gd name="connsiteY81" fmla="*/ 358395 h 531967"/>
              <a:gd name="connsiteX82" fmla="*/ 56421 w 246640"/>
              <a:gd name="connsiteY82" fmla="*/ 343930 h 531967"/>
              <a:gd name="connsiteX83" fmla="*/ 66093 w 246640"/>
              <a:gd name="connsiteY83" fmla="*/ 331073 h 531967"/>
              <a:gd name="connsiteX84" fmla="*/ 75765 w 246640"/>
              <a:gd name="connsiteY84" fmla="*/ 315002 h 531967"/>
              <a:gd name="connsiteX85" fmla="*/ 85437 w 246640"/>
              <a:gd name="connsiteY85" fmla="*/ 295716 h 531967"/>
              <a:gd name="connsiteX86" fmla="*/ 91886 w 246640"/>
              <a:gd name="connsiteY86" fmla="*/ 273216 h 531967"/>
              <a:gd name="connsiteX87" fmla="*/ 98334 w 246640"/>
              <a:gd name="connsiteY87" fmla="*/ 252323 h 531967"/>
              <a:gd name="connsiteX88" fmla="*/ 103170 w 246640"/>
              <a:gd name="connsiteY88" fmla="*/ 229823 h 531967"/>
              <a:gd name="connsiteX89" fmla="*/ 106394 w 246640"/>
              <a:gd name="connsiteY89" fmla="*/ 205715 h 531967"/>
              <a:gd name="connsiteX90" fmla="*/ 112842 w 246640"/>
              <a:gd name="connsiteY90" fmla="*/ 183215 h 531967"/>
              <a:gd name="connsiteX91" fmla="*/ 112842 w 246640"/>
              <a:gd name="connsiteY91" fmla="*/ 160715 h 531967"/>
              <a:gd name="connsiteX92" fmla="*/ 112842 w 246640"/>
              <a:gd name="connsiteY92" fmla="*/ 143037 h 531967"/>
              <a:gd name="connsiteX93" fmla="*/ 112842 w 246640"/>
              <a:gd name="connsiteY93" fmla="*/ 125358 h 531967"/>
              <a:gd name="connsiteX94" fmla="*/ 109618 w 246640"/>
              <a:gd name="connsiteY94" fmla="*/ 109286 h 531967"/>
              <a:gd name="connsiteX95" fmla="*/ 103170 w 246640"/>
              <a:gd name="connsiteY95" fmla="*/ 93215 h 531967"/>
              <a:gd name="connsiteX96" fmla="*/ 98334 w 246640"/>
              <a:gd name="connsiteY96" fmla="*/ 81965 h 531967"/>
              <a:gd name="connsiteX97" fmla="*/ 88661 w 246640"/>
              <a:gd name="connsiteY97" fmla="*/ 69108 h 531967"/>
              <a:gd name="connsiteX98" fmla="*/ 85437 w 246640"/>
              <a:gd name="connsiteY98" fmla="*/ 57858 h 531967"/>
              <a:gd name="connsiteX99" fmla="*/ 78989 w 246640"/>
              <a:gd name="connsiteY99" fmla="*/ 49822 h 531967"/>
              <a:gd name="connsiteX100" fmla="*/ 78989 w 246640"/>
              <a:gd name="connsiteY100" fmla="*/ 38572 h 531967"/>
              <a:gd name="connsiteX101" fmla="*/ 75765 w 246640"/>
              <a:gd name="connsiteY101" fmla="*/ 30536 h 531967"/>
              <a:gd name="connsiteX102" fmla="*/ 78989 w 246640"/>
              <a:gd name="connsiteY102" fmla="*/ 25715 h 531967"/>
              <a:gd name="connsiteX103" fmla="*/ 78989 w 246640"/>
              <a:gd name="connsiteY103" fmla="*/ 19286 h 531967"/>
              <a:gd name="connsiteX104" fmla="*/ 82213 w 246640"/>
              <a:gd name="connsiteY104" fmla="*/ 17679 h 531967"/>
              <a:gd name="connsiteX105" fmla="*/ 88661 w 246640"/>
              <a:gd name="connsiteY105" fmla="*/ 8036 h 531967"/>
              <a:gd name="connsiteX106" fmla="*/ 98334 w 246640"/>
              <a:gd name="connsiteY106" fmla="*/ 6429 h 531967"/>
              <a:gd name="connsiteX107" fmla="*/ 109618 w 246640"/>
              <a:gd name="connsiteY107" fmla="*/ 0 h 531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246640" h="531967">
                <a:moveTo>
                  <a:pt x="109618" y="0"/>
                </a:moveTo>
                <a:lnTo>
                  <a:pt x="116066" y="0"/>
                </a:lnTo>
                <a:lnTo>
                  <a:pt x="125738" y="0"/>
                </a:lnTo>
                <a:lnTo>
                  <a:pt x="135410" y="0"/>
                </a:lnTo>
                <a:lnTo>
                  <a:pt x="141858" y="0"/>
                </a:lnTo>
                <a:lnTo>
                  <a:pt x="151530" y="3214"/>
                </a:lnTo>
                <a:lnTo>
                  <a:pt x="161203" y="6429"/>
                </a:lnTo>
                <a:lnTo>
                  <a:pt x="170875" y="11250"/>
                </a:lnTo>
                <a:lnTo>
                  <a:pt x="178935" y="17679"/>
                </a:lnTo>
                <a:lnTo>
                  <a:pt x="188607" y="25715"/>
                </a:lnTo>
                <a:lnTo>
                  <a:pt x="201503" y="33750"/>
                </a:lnTo>
                <a:lnTo>
                  <a:pt x="207951" y="41786"/>
                </a:lnTo>
                <a:lnTo>
                  <a:pt x="217623" y="49822"/>
                </a:lnTo>
                <a:lnTo>
                  <a:pt x="230520" y="65893"/>
                </a:lnTo>
                <a:lnTo>
                  <a:pt x="240192" y="80358"/>
                </a:lnTo>
                <a:lnTo>
                  <a:pt x="243416" y="88393"/>
                </a:lnTo>
                <a:lnTo>
                  <a:pt x="246640" y="98036"/>
                </a:lnTo>
                <a:lnTo>
                  <a:pt x="246640" y="107679"/>
                </a:lnTo>
                <a:lnTo>
                  <a:pt x="246640" y="120536"/>
                </a:lnTo>
                <a:lnTo>
                  <a:pt x="243416" y="135001"/>
                </a:lnTo>
                <a:lnTo>
                  <a:pt x="240192" y="151072"/>
                </a:lnTo>
                <a:lnTo>
                  <a:pt x="236968" y="170358"/>
                </a:lnTo>
                <a:lnTo>
                  <a:pt x="230520" y="188037"/>
                </a:lnTo>
                <a:lnTo>
                  <a:pt x="224072" y="207323"/>
                </a:lnTo>
                <a:lnTo>
                  <a:pt x="217623" y="229823"/>
                </a:lnTo>
                <a:lnTo>
                  <a:pt x="211175" y="241073"/>
                </a:lnTo>
                <a:lnTo>
                  <a:pt x="207951" y="252323"/>
                </a:lnTo>
                <a:lnTo>
                  <a:pt x="204727" y="261966"/>
                </a:lnTo>
                <a:lnTo>
                  <a:pt x="201503" y="270002"/>
                </a:lnTo>
                <a:lnTo>
                  <a:pt x="198279" y="281252"/>
                </a:lnTo>
                <a:lnTo>
                  <a:pt x="198279" y="289287"/>
                </a:lnTo>
                <a:lnTo>
                  <a:pt x="195055" y="297323"/>
                </a:lnTo>
                <a:lnTo>
                  <a:pt x="191831" y="303752"/>
                </a:lnTo>
                <a:lnTo>
                  <a:pt x="191831" y="315002"/>
                </a:lnTo>
                <a:lnTo>
                  <a:pt x="191831" y="324645"/>
                </a:lnTo>
                <a:lnTo>
                  <a:pt x="191831" y="331073"/>
                </a:lnTo>
                <a:lnTo>
                  <a:pt x="191831" y="335895"/>
                </a:lnTo>
                <a:lnTo>
                  <a:pt x="195055" y="335895"/>
                </a:lnTo>
                <a:lnTo>
                  <a:pt x="201503" y="339109"/>
                </a:lnTo>
                <a:lnTo>
                  <a:pt x="207951" y="339109"/>
                </a:lnTo>
                <a:lnTo>
                  <a:pt x="215373" y="339109"/>
                </a:lnTo>
                <a:lnTo>
                  <a:pt x="205979" y="376685"/>
                </a:lnTo>
                <a:cubicBezTo>
                  <a:pt x="202303" y="411605"/>
                  <a:pt x="200542" y="435480"/>
                  <a:pt x="199651" y="453022"/>
                </a:cubicBezTo>
                <a:lnTo>
                  <a:pt x="199087" y="468384"/>
                </a:lnTo>
                <a:lnTo>
                  <a:pt x="191831" y="469288"/>
                </a:lnTo>
                <a:lnTo>
                  <a:pt x="182159" y="475717"/>
                </a:lnTo>
                <a:lnTo>
                  <a:pt x="174099" y="480538"/>
                </a:lnTo>
                <a:lnTo>
                  <a:pt x="164427" y="486967"/>
                </a:lnTo>
                <a:lnTo>
                  <a:pt x="157979" y="491788"/>
                </a:lnTo>
                <a:lnTo>
                  <a:pt x="141858" y="499824"/>
                </a:lnTo>
                <a:lnTo>
                  <a:pt x="125738" y="507860"/>
                </a:lnTo>
                <a:lnTo>
                  <a:pt x="112842" y="514288"/>
                </a:lnTo>
                <a:lnTo>
                  <a:pt x="101558" y="522324"/>
                </a:lnTo>
                <a:lnTo>
                  <a:pt x="91886" y="523931"/>
                </a:lnTo>
                <a:lnTo>
                  <a:pt x="85437" y="530360"/>
                </a:lnTo>
                <a:lnTo>
                  <a:pt x="78989" y="531967"/>
                </a:lnTo>
                <a:lnTo>
                  <a:pt x="75765" y="531967"/>
                </a:lnTo>
                <a:lnTo>
                  <a:pt x="72541" y="531967"/>
                </a:lnTo>
                <a:lnTo>
                  <a:pt x="66093" y="530360"/>
                </a:lnTo>
                <a:lnTo>
                  <a:pt x="62869" y="527146"/>
                </a:lnTo>
                <a:lnTo>
                  <a:pt x="56421" y="523931"/>
                </a:lnTo>
                <a:lnTo>
                  <a:pt x="49973" y="519110"/>
                </a:lnTo>
                <a:lnTo>
                  <a:pt x="43525" y="514288"/>
                </a:lnTo>
                <a:lnTo>
                  <a:pt x="37077" y="507860"/>
                </a:lnTo>
                <a:lnTo>
                  <a:pt x="29017" y="499824"/>
                </a:lnTo>
                <a:lnTo>
                  <a:pt x="22568" y="488574"/>
                </a:lnTo>
                <a:lnTo>
                  <a:pt x="16120" y="480538"/>
                </a:lnTo>
                <a:lnTo>
                  <a:pt x="9672" y="472503"/>
                </a:lnTo>
                <a:lnTo>
                  <a:pt x="6448" y="461252"/>
                </a:lnTo>
                <a:lnTo>
                  <a:pt x="3224" y="453217"/>
                </a:lnTo>
                <a:lnTo>
                  <a:pt x="0" y="441967"/>
                </a:lnTo>
                <a:lnTo>
                  <a:pt x="0" y="433931"/>
                </a:lnTo>
                <a:lnTo>
                  <a:pt x="0" y="425895"/>
                </a:lnTo>
                <a:lnTo>
                  <a:pt x="0" y="417859"/>
                </a:lnTo>
                <a:lnTo>
                  <a:pt x="3224" y="413038"/>
                </a:lnTo>
                <a:lnTo>
                  <a:pt x="6448" y="406609"/>
                </a:lnTo>
                <a:lnTo>
                  <a:pt x="9672" y="398574"/>
                </a:lnTo>
                <a:lnTo>
                  <a:pt x="16120" y="393752"/>
                </a:lnTo>
                <a:lnTo>
                  <a:pt x="22568" y="385716"/>
                </a:lnTo>
                <a:lnTo>
                  <a:pt x="29017" y="377681"/>
                </a:lnTo>
                <a:lnTo>
                  <a:pt x="37077" y="369645"/>
                </a:lnTo>
                <a:lnTo>
                  <a:pt x="46749" y="358395"/>
                </a:lnTo>
                <a:lnTo>
                  <a:pt x="56421" y="343930"/>
                </a:lnTo>
                <a:lnTo>
                  <a:pt x="66093" y="331073"/>
                </a:lnTo>
                <a:lnTo>
                  <a:pt x="75765" y="315002"/>
                </a:lnTo>
                <a:lnTo>
                  <a:pt x="85437" y="295716"/>
                </a:lnTo>
                <a:lnTo>
                  <a:pt x="91886" y="273216"/>
                </a:lnTo>
                <a:lnTo>
                  <a:pt x="98334" y="252323"/>
                </a:lnTo>
                <a:lnTo>
                  <a:pt x="103170" y="229823"/>
                </a:lnTo>
                <a:lnTo>
                  <a:pt x="106394" y="205715"/>
                </a:lnTo>
                <a:lnTo>
                  <a:pt x="112842" y="183215"/>
                </a:lnTo>
                <a:lnTo>
                  <a:pt x="112842" y="160715"/>
                </a:lnTo>
                <a:lnTo>
                  <a:pt x="112842" y="143037"/>
                </a:lnTo>
                <a:lnTo>
                  <a:pt x="112842" y="125358"/>
                </a:lnTo>
                <a:lnTo>
                  <a:pt x="109618" y="109286"/>
                </a:lnTo>
                <a:lnTo>
                  <a:pt x="103170" y="93215"/>
                </a:lnTo>
                <a:lnTo>
                  <a:pt x="98334" y="81965"/>
                </a:lnTo>
                <a:lnTo>
                  <a:pt x="88661" y="69108"/>
                </a:lnTo>
                <a:lnTo>
                  <a:pt x="85437" y="57858"/>
                </a:lnTo>
                <a:lnTo>
                  <a:pt x="78989" y="49822"/>
                </a:lnTo>
                <a:lnTo>
                  <a:pt x="78989" y="38572"/>
                </a:lnTo>
                <a:lnTo>
                  <a:pt x="75765" y="30536"/>
                </a:lnTo>
                <a:lnTo>
                  <a:pt x="78989" y="25715"/>
                </a:lnTo>
                <a:lnTo>
                  <a:pt x="78989" y="19286"/>
                </a:lnTo>
                <a:lnTo>
                  <a:pt x="82213" y="17679"/>
                </a:lnTo>
                <a:lnTo>
                  <a:pt x="88661" y="8036"/>
                </a:lnTo>
                <a:lnTo>
                  <a:pt x="98334" y="6429"/>
                </a:lnTo>
                <a:lnTo>
                  <a:pt x="109618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任意多边形 89"/>
          <p:cNvSpPr/>
          <p:nvPr/>
        </p:nvSpPr>
        <p:spPr>
          <a:xfrm>
            <a:off x="1677735" y="2577209"/>
            <a:ext cx="954089" cy="269311"/>
          </a:xfrm>
          <a:custGeom>
            <a:avLst/>
            <a:gdLst>
              <a:gd name="connsiteX0" fmla="*/ 884872 w 954089"/>
              <a:gd name="connsiteY0" fmla="*/ 0 h 269311"/>
              <a:gd name="connsiteX1" fmla="*/ 918676 w 954089"/>
              <a:gd name="connsiteY1" fmla="*/ 0 h 269311"/>
              <a:gd name="connsiteX2" fmla="*/ 954089 w 954089"/>
              <a:gd name="connsiteY2" fmla="*/ 0 h 269311"/>
              <a:gd name="connsiteX3" fmla="*/ 934773 w 954089"/>
              <a:gd name="connsiteY3" fmla="*/ 41913 h 269311"/>
              <a:gd name="connsiteX4" fmla="*/ 915456 w 954089"/>
              <a:gd name="connsiteY4" fmla="*/ 82213 h 269311"/>
              <a:gd name="connsiteX5" fmla="*/ 896140 w 954089"/>
              <a:gd name="connsiteY5" fmla="*/ 82213 h 269311"/>
              <a:gd name="connsiteX6" fmla="*/ 875214 w 954089"/>
              <a:gd name="connsiteY6" fmla="*/ 82213 h 269311"/>
              <a:gd name="connsiteX7" fmla="*/ 852678 w 954089"/>
              <a:gd name="connsiteY7" fmla="*/ 82213 h 269311"/>
              <a:gd name="connsiteX8" fmla="*/ 830142 w 954089"/>
              <a:gd name="connsiteY8" fmla="*/ 85437 h 269311"/>
              <a:gd name="connsiteX9" fmla="*/ 805997 w 954089"/>
              <a:gd name="connsiteY9" fmla="*/ 88661 h 269311"/>
              <a:gd name="connsiteX10" fmla="*/ 777022 w 954089"/>
              <a:gd name="connsiteY10" fmla="*/ 90273 h 269311"/>
              <a:gd name="connsiteX11" fmla="*/ 748048 w 954089"/>
              <a:gd name="connsiteY11" fmla="*/ 93498 h 269311"/>
              <a:gd name="connsiteX12" fmla="*/ 717464 w 954089"/>
              <a:gd name="connsiteY12" fmla="*/ 98334 h 269311"/>
              <a:gd name="connsiteX13" fmla="*/ 685270 w 954089"/>
              <a:gd name="connsiteY13" fmla="*/ 101558 h 269311"/>
              <a:gd name="connsiteX14" fmla="*/ 651466 w 954089"/>
              <a:gd name="connsiteY14" fmla="*/ 106394 h 269311"/>
              <a:gd name="connsiteX15" fmla="*/ 616053 w 954089"/>
              <a:gd name="connsiteY15" fmla="*/ 112842 h 269311"/>
              <a:gd name="connsiteX16" fmla="*/ 579030 w 954089"/>
              <a:gd name="connsiteY16" fmla="*/ 117678 h 269311"/>
              <a:gd name="connsiteX17" fmla="*/ 540397 w 954089"/>
              <a:gd name="connsiteY17" fmla="*/ 125738 h 269311"/>
              <a:gd name="connsiteX18" fmla="*/ 500155 w 954089"/>
              <a:gd name="connsiteY18" fmla="*/ 132186 h 269311"/>
              <a:gd name="connsiteX19" fmla="*/ 458302 w 954089"/>
              <a:gd name="connsiteY19" fmla="*/ 140246 h 269311"/>
              <a:gd name="connsiteX20" fmla="*/ 414841 w 954089"/>
              <a:gd name="connsiteY20" fmla="*/ 148306 h 269311"/>
              <a:gd name="connsiteX21" fmla="*/ 371379 w 954089"/>
              <a:gd name="connsiteY21" fmla="*/ 156366 h 269311"/>
              <a:gd name="connsiteX22" fmla="*/ 329527 w 954089"/>
              <a:gd name="connsiteY22" fmla="*/ 164426 h 269311"/>
              <a:gd name="connsiteX23" fmla="*/ 292504 w 954089"/>
              <a:gd name="connsiteY23" fmla="*/ 172487 h 269311"/>
              <a:gd name="connsiteX24" fmla="*/ 253871 w 954089"/>
              <a:gd name="connsiteY24" fmla="*/ 183771 h 269311"/>
              <a:gd name="connsiteX25" fmla="*/ 220067 w 954089"/>
              <a:gd name="connsiteY25" fmla="*/ 191831 h 269311"/>
              <a:gd name="connsiteX26" fmla="*/ 187873 w 954089"/>
              <a:gd name="connsiteY26" fmla="*/ 199891 h 269311"/>
              <a:gd name="connsiteX27" fmla="*/ 158899 w 954089"/>
              <a:gd name="connsiteY27" fmla="*/ 206339 h 269311"/>
              <a:gd name="connsiteX28" fmla="*/ 134753 w 954089"/>
              <a:gd name="connsiteY28" fmla="*/ 214399 h 269311"/>
              <a:gd name="connsiteX29" fmla="*/ 108998 w 954089"/>
              <a:gd name="connsiteY29" fmla="*/ 222459 h 269311"/>
              <a:gd name="connsiteX30" fmla="*/ 86462 w 954089"/>
              <a:gd name="connsiteY30" fmla="*/ 227295 h 269311"/>
              <a:gd name="connsiteX31" fmla="*/ 68756 w 954089"/>
              <a:gd name="connsiteY31" fmla="*/ 235355 h 269311"/>
              <a:gd name="connsiteX32" fmla="*/ 52659 w 954089"/>
              <a:gd name="connsiteY32" fmla="*/ 241803 h 269311"/>
              <a:gd name="connsiteX33" fmla="*/ 39781 w 954089"/>
              <a:gd name="connsiteY33" fmla="*/ 246639 h 269311"/>
              <a:gd name="connsiteX34" fmla="*/ 26904 w 954089"/>
              <a:gd name="connsiteY34" fmla="*/ 251475 h 269311"/>
              <a:gd name="connsiteX35" fmla="*/ 17245 w 954089"/>
              <a:gd name="connsiteY35" fmla="*/ 257924 h 269311"/>
              <a:gd name="connsiteX36" fmla="*/ 10807 w 954089"/>
              <a:gd name="connsiteY36" fmla="*/ 262760 h 269311"/>
              <a:gd name="connsiteX37" fmla="*/ 1648 w 954089"/>
              <a:gd name="connsiteY37" fmla="*/ 269311 h 269311"/>
              <a:gd name="connsiteX38" fmla="*/ 0 w 954089"/>
              <a:gd name="connsiteY38" fmla="*/ 242191 h 269311"/>
              <a:gd name="connsiteX39" fmla="*/ 19050 w 954089"/>
              <a:gd name="connsiteY39" fmla="*/ 185041 h 269311"/>
              <a:gd name="connsiteX40" fmla="*/ 9525 w 954089"/>
              <a:gd name="connsiteY40" fmla="*/ 118366 h 269311"/>
              <a:gd name="connsiteX41" fmla="*/ 18725 w 954089"/>
              <a:gd name="connsiteY41" fmla="*/ 116066 h 269311"/>
              <a:gd name="connsiteX42" fmla="*/ 20465 w 954089"/>
              <a:gd name="connsiteY42" fmla="*/ 116066 h 269311"/>
              <a:gd name="connsiteX43" fmla="*/ 23684 w 954089"/>
              <a:gd name="connsiteY43" fmla="*/ 117678 h 269311"/>
              <a:gd name="connsiteX44" fmla="*/ 30123 w 954089"/>
              <a:gd name="connsiteY44" fmla="*/ 117678 h 269311"/>
              <a:gd name="connsiteX45" fmla="*/ 36562 w 954089"/>
              <a:gd name="connsiteY45" fmla="*/ 117678 h 269311"/>
              <a:gd name="connsiteX46" fmla="*/ 43001 w 954089"/>
              <a:gd name="connsiteY46" fmla="*/ 117678 h 269311"/>
              <a:gd name="connsiteX47" fmla="*/ 52659 w 954089"/>
              <a:gd name="connsiteY47" fmla="*/ 117678 h 269311"/>
              <a:gd name="connsiteX48" fmla="*/ 65536 w 954089"/>
              <a:gd name="connsiteY48" fmla="*/ 117678 h 269311"/>
              <a:gd name="connsiteX49" fmla="*/ 78414 w 954089"/>
              <a:gd name="connsiteY49" fmla="*/ 117678 h 269311"/>
              <a:gd name="connsiteX50" fmla="*/ 92901 w 954089"/>
              <a:gd name="connsiteY50" fmla="*/ 117678 h 269311"/>
              <a:gd name="connsiteX51" fmla="*/ 105779 w 954089"/>
              <a:gd name="connsiteY51" fmla="*/ 116066 h 269311"/>
              <a:gd name="connsiteX52" fmla="*/ 125095 w 954089"/>
              <a:gd name="connsiteY52" fmla="*/ 116066 h 269311"/>
              <a:gd name="connsiteX53" fmla="*/ 141192 w 954089"/>
              <a:gd name="connsiteY53" fmla="*/ 112842 h 269311"/>
              <a:gd name="connsiteX54" fmla="*/ 162118 w 954089"/>
              <a:gd name="connsiteY54" fmla="*/ 109618 h 269311"/>
              <a:gd name="connsiteX55" fmla="*/ 181435 w 954089"/>
              <a:gd name="connsiteY55" fmla="*/ 106394 h 269311"/>
              <a:gd name="connsiteX56" fmla="*/ 203970 w 954089"/>
              <a:gd name="connsiteY56" fmla="*/ 101558 h 269311"/>
              <a:gd name="connsiteX57" fmla="*/ 228116 w 954089"/>
              <a:gd name="connsiteY57" fmla="*/ 98334 h 269311"/>
              <a:gd name="connsiteX58" fmla="*/ 250652 w 954089"/>
              <a:gd name="connsiteY58" fmla="*/ 93498 h 269311"/>
              <a:gd name="connsiteX59" fmla="*/ 273187 w 954089"/>
              <a:gd name="connsiteY59" fmla="*/ 88661 h 269311"/>
              <a:gd name="connsiteX60" fmla="*/ 292504 w 954089"/>
              <a:gd name="connsiteY60" fmla="*/ 85437 h 269311"/>
              <a:gd name="connsiteX61" fmla="*/ 310210 w 954089"/>
              <a:gd name="connsiteY61" fmla="*/ 82213 h 269311"/>
              <a:gd name="connsiteX62" fmla="*/ 329527 w 954089"/>
              <a:gd name="connsiteY62" fmla="*/ 78989 h 269311"/>
              <a:gd name="connsiteX63" fmla="*/ 345624 w 954089"/>
              <a:gd name="connsiteY63" fmla="*/ 77377 h 269311"/>
              <a:gd name="connsiteX64" fmla="*/ 361721 w 954089"/>
              <a:gd name="connsiteY64" fmla="*/ 74153 h 269311"/>
              <a:gd name="connsiteX65" fmla="*/ 374598 w 954089"/>
              <a:gd name="connsiteY65" fmla="*/ 70929 h 269311"/>
              <a:gd name="connsiteX66" fmla="*/ 385866 w 954089"/>
              <a:gd name="connsiteY66" fmla="*/ 69317 h 269311"/>
              <a:gd name="connsiteX67" fmla="*/ 398744 w 954089"/>
              <a:gd name="connsiteY67" fmla="*/ 69317 h 269311"/>
              <a:gd name="connsiteX68" fmla="*/ 408402 w 954089"/>
              <a:gd name="connsiteY68" fmla="*/ 66093 h 269311"/>
              <a:gd name="connsiteX69" fmla="*/ 414841 w 954089"/>
              <a:gd name="connsiteY69" fmla="*/ 66093 h 269311"/>
              <a:gd name="connsiteX70" fmla="*/ 424499 w 954089"/>
              <a:gd name="connsiteY70" fmla="*/ 66093 h 269311"/>
              <a:gd name="connsiteX71" fmla="*/ 427718 w 954089"/>
              <a:gd name="connsiteY71" fmla="*/ 66093 h 269311"/>
              <a:gd name="connsiteX72" fmla="*/ 434157 w 954089"/>
              <a:gd name="connsiteY72" fmla="*/ 66093 h 269311"/>
              <a:gd name="connsiteX73" fmla="*/ 437376 w 954089"/>
              <a:gd name="connsiteY73" fmla="*/ 66093 h 269311"/>
              <a:gd name="connsiteX74" fmla="*/ 440596 w 954089"/>
              <a:gd name="connsiteY74" fmla="*/ 62869 h 269311"/>
              <a:gd name="connsiteX75" fmla="*/ 447035 w 954089"/>
              <a:gd name="connsiteY75" fmla="*/ 62869 h 269311"/>
              <a:gd name="connsiteX76" fmla="*/ 448644 w 954089"/>
              <a:gd name="connsiteY76" fmla="*/ 62869 h 269311"/>
              <a:gd name="connsiteX77" fmla="*/ 458302 w 954089"/>
              <a:gd name="connsiteY77" fmla="*/ 62869 h 269311"/>
              <a:gd name="connsiteX78" fmla="*/ 464741 w 954089"/>
              <a:gd name="connsiteY78" fmla="*/ 62869 h 269311"/>
              <a:gd name="connsiteX79" fmla="*/ 474399 w 954089"/>
              <a:gd name="connsiteY79" fmla="*/ 61257 h 269311"/>
              <a:gd name="connsiteX80" fmla="*/ 487277 w 954089"/>
              <a:gd name="connsiteY80" fmla="*/ 61257 h 269311"/>
              <a:gd name="connsiteX81" fmla="*/ 500155 w 954089"/>
              <a:gd name="connsiteY81" fmla="*/ 58033 h 269311"/>
              <a:gd name="connsiteX82" fmla="*/ 513032 w 954089"/>
              <a:gd name="connsiteY82" fmla="*/ 54809 h 269311"/>
              <a:gd name="connsiteX83" fmla="*/ 524300 w 954089"/>
              <a:gd name="connsiteY83" fmla="*/ 53197 h 269311"/>
              <a:gd name="connsiteX84" fmla="*/ 540397 w 954089"/>
              <a:gd name="connsiteY84" fmla="*/ 49973 h 269311"/>
              <a:gd name="connsiteX85" fmla="*/ 559713 w 954089"/>
              <a:gd name="connsiteY85" fmla="*/ 46749 h 269311"/>
              <a:gd name="connsiteX86" fmla="*/ 575810 w 954089"/>
              <a:gd name="connsiteY86" fmla="*/ 43525 h 269311"/>
              <a:gd name="connsiteX87" fmla="*/ 596736 w 954089"/>
              <a:gd name="connsiteY87" fmla="*/ 41913 h 269311"/>
              <a:gd name="connsiteX88" fmla="*/ 616053 w 954089"/>
              <a:gd name="connsiteY88" fmla="*/ 35465 h 269311"/>
              <a:gd name="connsiteX89" fmla="*/ 638589 w 954089"/>
              <a:gd name="connsiteY89" fmla="*/ 33853 h 269311"/>
              <a:gd name="connsiteX90" fmla="*/ 682050 w 954089"/>
              <a:gd name="connsiteY90" fmla="*/ 22569 h 269311"/>
              <a:gd name="connsiteX91" fmla="*/ 727122 w 954089"/>
              <a:gd name="connsiteY91" fmla="*/ 16121 h 269311"/>
              <a:gd name="connsiteX92" fmla="*/ 767364 w 954089"/>
              <a:gd name="connsiteY92" fmla="*/ 11285 h 269311"/>
              <a:gd name="connsiteX93" fmla="*/ 805997 w 954089"/>
              <a:gd name="connsiteY93" fmla="*/ 6448 h 269311"/>
              <a:gd name="connsiteX94" fmla="*/ 846239 w 954089"/>
              <a:gd name="connsiteY94" fmla="*/ 3224 h 269311"/>
              <a:gd name="connsiteX95" fmla="*/ 884872 w 954089"/>
              <a:gd name="connsiteY95" fmla="*/ 0 h 269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954089" h="269311">
                <a:moveTo>
                  <a:pt x="884872" y="0"/>
                </a:moveTo>
                <a:lnTo>
                  <a:pt x="918676" y="0"/>
                </a:lnTo>
                <a:lnTo>
                  <a:pt x="954089" y="0"/>
                </a:lnTo>
                <a:lnTo>
                  <a:pt x="934773" y="41913"/>
                </a:lnTo>
                <a:lnTo>
                  <a:pt x="915456" y="82213"/>
                </a:lnTo>
                <a:lnTo>
                  <a:pt x="896140" y="82213"/>
                </a:lnTo>
                <a:lnTo>
                  <a:pt x="875214" y="82213"/>
                </a:lnTo>
                <a:lnTo>
                  <a:pt x="852678" y="82213"/>
                </a:lnTo>
                <a:lnTo>
                  <a:pt x="830142" y="85437"/>
                </a:lnTo>
                <a:lnTo>
                  <a:pt x="805997" y="88661"/>
                </a:lnTo>
                <a:lnTo>
                  <a:pt x="777022" y="90273"/>
                </a:lnTo>
                <a:lnTo>
                  <a:pt x="748048" y="93498"/>
                </a:lnTo>
                <a:lnTo>
                  <a:pt x="717464" y="98334"/>
                </a:lnTo>
                <a:lnTo>
                  <a:pt x="685270" y="101558"/>
                </a:lnTo>
                <a:lnTo>
                  <a:pt x="651466" y="106394"/>
                </a:lnTo>
                <a:lnTo>
                  <a:pt x="616053" y="112842"/>
                </a:lnTo>
                <a:lnTo>
                  <a:pt x="579030" y="117678"/>
                </a:lnTo>
                <a:lnTo>
                  <a:pt x="540397" y="125738"/>
                </a:lnTo>
                <a:lnTo>
                  <a:pt x="500155" y="132186"/>
                </a:lnTo>
                <a:lnTo>
                  <a:pt x="458302" y="140246"/>
                </a:lnTo>
                <a:lnTo>
                  <a:pt x="414841" y="148306"/>
                </a:lnTo>
                <a:lnTo>
                  <a:pt x="371379" y="156366"/>
                </a:lnTo>
                <a:lnTo>
                  <a:pt x="329527" y="164426"/>
                </a:lnTo>
                <a:lnTo>
                  <a:pt x="292504" y="172487"/>
                </a:lnTo>
                <a:lnTo>
                  <a:pt x="253871" y="183771"/>
                </a:lnTo>
                <a:lnTo>
                  <a:pt x="220067" y="191831"/>
                </a:lnTo>
                <a:lnTo>
                  <a:pt x="187873" y="199891"/>
                </a:lnTo>
                <a:lnTo>
                  <a:pt x="158899" y="206339"/>
                </a:lnTo>
                <a:lnTo>
                  <a:pt x="134753" y="214399"/>
                </a:lnTo>
                <a:lnTo>
                  <a:pt x="108998" y="222459"/>
                </a:lnTo>
                <a:lnTo>
                  <a:pt x="86462" y="227295"/>
                </a:lnTo>
                <a:lnTo>
                  <a:pt x="68756" y="235355"/>
                </a:lnTo>
                <a:lnTo>
                  <a:pt x="52659" y="241803"/>
                </a:lnTo>
                <a:lnTo>
                  <a:pt x="39781" y="246639"/>
                </a:lnTo>
                <a:lnTo>
                  <a:pt x="26904" y="251475"/>
                </a:lnTo>
                <a:lnTo>
                  <a:pt x="17245" y="257924"/>
                </a:lnTo>
                <a:lnTo>
                  <a:pt x="10807" y="262760"/>
                </a:lnTo>
                <a:lnTo>
                  <a:pt x="1648" y="269311"/>
                </a:lnTo>
                <a:lnTo>
                  <a:pt x="0" y="242191"/>
                </a:lnTo>
                <a:cubicBezTo>
                  <a:pt x="0" y="242191"/>
                  <a:pt x="13280" y="204275"/>
                  <a:pt x="19050" y="185041"/>
                </a:cubicBezTo>
                <a:cubicBezTo>
                  <a:pt x="33048" y="138380"/>
                  <a:pt x="34353" y="155608"/>
                  <a:pt x="9525" y="118366"/>
                </a:cubicBezTo>
                <a:lnTo>
                  <a:pt x="18725" y="116066"/>
                </a:lnTo>
                <a:lnTo>
                  <a:pt x="20465" y="116066"/>
                </a:lnTo>
                <a:lnTo>
                  <a:pt x="23684" y="117678"/>
                </a:lnTo>
                <a:lnTo>
                  <a:pt x="30123" y="117678"/>
                </a:lnTo>
                <a:lnTo>
                  <a:pt x="36562" y="117678"/>
                </a:lnTo>
                <a:lnTo>
                  <a:pt x="43001" y="117678"/>
                </a:lnTo>
                <a:lnTo>
                  <a:pt x="52659" y="117678"/>
                </a:lnTo>
                <a:lnTo>
                  <a:pt x="65536" y="117678"/>
                </a:lnTo>
                <a:lnTo>
                  <a:pt x="78414" y="117678"/>
                </a:lnTo>
                <a:lnTo>
                  <a:pt x="92901" y="117678"/>
                </a:lnTo>
                <a:lnTo>
                  <a:pt x="105779" y="116066"/>
                </a:lnTo>
                <a:lnTo>
                  <a:pt x="125095" y="116066"/>
                </a:lnTo>
                <a:lnTo>
                  <a:pt x="141192" y="112842"/>
                </a:lnTo>
                <a:lnTo>
                  <a:pt x="162118" y="109618"/>
                </a:lnTo>
                <a:lnTo>
                  <a:pt x="181435" y="106394"/>
                </a:lnTo>
                <a:lnTo>
                  <a:pt x="203970" y="101558"/>
                </a:lnTo>
                <a:lnTo>
                  <a:pt x="228116" y="98334"/>
                </a:lnTo>
                <a:lnTo>
                  <a:pt x="250652" y="93498"/>
                </a:lnTo>
                <a:lnTo>
                  <a:pt x="273187" y="88661"/>
                </a:lnTo>
                <a:lnTo>
                  <a:pt x="292504" y="85437"/>
                </a:lnTo>
                <a:lnTo>
                  <a:pt x="310210" y="82213"/>
                </a:lnTo>
                <a:lnTo>
                  <a:pt x="329527" y="78989"/>
                </a:lnTo>
                <a:lnTo>
                  <a:pt x="345624" y="77377"/>
                </a:lnTo>
                <a:lnTo>
                  <a:pt x="361721" y="74153"/>
                </a:lnTo>
                <a:lnTo>
                  <a:pt x="374598" y="70929"/>
                </a:lnTo>
                <a:lnTo>
                  <a:pt x="385866" y="69317"/>
                </a:lnTo>
                <a:lnTo>
                  <a:pt x="398744" y="69317"/>
                </a:lnTo>
                <a:lnTo>
                  <a:pt x="408402" y="66093"/>
                </a:lnTo>
                <a:lnTo>
                  <a:pt x="414841" y="66093"/>
                </a:lnTo>
                <a:lnTo>
                  <a:pt x="424499" y="66093"/>
                </a:lnTo>
                <a:lnTo>
                  <a:pt x="427718" y="66093"/>
                </a:lnTo>
                <a:lnTo>
                  <a:pt x="434157" y="66093"/>
                </a:lnTo>
                <a:lnTo>
                  <a:pt x="437376" y="66093"/>
                </a:lnTo>
                <a:lnTo>
                  <a:pt x="440596" y="62869"/>
                </a:lnTo>
                <a:lnTo>
                  <a:pt x="447035" y="62869"/>
                </a:lnTo>
                <a:lnTo>
                  <a:pt x="448644" y="62869"/>
                </a:lnTo>
                <a:lnTo>
                  <a:pt x="458302" y="62869"/>
                </a:lnTo>
                <a:lnTo>
                  <a:pt x="464741" y="62869"/>
                </a:lnTo>
                <a:lnTo>
                  <a:pt x="474399" y="61257"/>
                </a:lnTo>
                <a:lnTo>
                  <a:pt x="487277" y="61257"/>
                </a:lnTo>
                <a:lnTo>
                  <a:pt x="500155" y="58033"/>
                </a:lnTo>
                <a:lnTo>
                  <a:pt x="513032" y="54809"/>
                </a:lnTo>
                <a:lnTo>
                  <a:pt x="524300" y="53197"/>
                </a:lnTo>
                <a:lnTo>
                  <a:pt x="540397" y="49973"/>
                </a:lnTo>
                <a:lnTo>
                  <a:pt x="559713" y="46749"/>
                </a:lnTo>
                <a:lnTo>
                  <a:pt x="575810" y="43525"/>
                </a:lnTo>
                <a:lnTo>
                  <a:pt x="596736" y="41913"/>
                </a:lnTo>
                <a:lnTo>
                  <a:pt x="616053" y="35465"/>
                </a:lnTo>
                <a:lnTo>
                  <a:pt x="638589" y="33853"/>
                </a:lnTo>
                <a:lnTo>
                  <a:pt x="682050" y="22569"/>
                </a:lnTo>
                <a:lnTo>
                  <a:pt x="727122" y="16121"/>
                </a:lnTo>
                <a:lnTo>
                  <a:pt x="767364" y="11285"/>
                </a:lnTo>
                <a:lnTo>
                  <a:pt x="805997" y="6448"/>
                </a:lnTo>
                <a:lnTo>
                  <a:pt x="846239" y="3224"/>
                </a:lnTo>
                <a:lnTo>
                  <a:pt x="884872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任意多边形 90"/>
          <p:cNvSpPr/>
          <p:nvPr/>
        </p:nvSpPr>
        <p:spPr>
          <a:xfrm>
            <a:off x="1708943" y="3221420"/>
            <a:ext cx="945451" cy="270704"/>
          </a:xfrm>
          <a:custGeom>
            <a:avLst/>
            <a:gdLst>
              <a:gd name="connsiteX0" fmla="*/ 945451 w 945451"/>
              <a:gd name="connsiteY0" fmla="*/ 0 h 270704"/>
              <a:gd name="connsiteX1" fmla="*/ 945451 w 945451"/>
              <a:gd name="connsiteY1" fmla="*/ 90000 h 270704"/>
              <a:gd name="connsiteX2" fmla="*/ 939003 w 945451"/>
              <a:gd name="connsiteY2" fmla="*/ 90000 h 270704"/>
              <a:gd name="connsiteX3" fmla="*/ 932555 w 945451"/>
              <a:gd name="connsiteY3" fmla="*/ 90000 h 270704"/>
              <a:gd name="connsiteX4" fmla="*/ 924495 w 945451"/>
              <a:gd name="connsiteY4" fmla="*/ 90000 h 270704"/>
              <a:gd name="connsiteX5" fmla="*/ 914823 w 945451"/>
              <a:gd name="connsiteY5" fmla="*/ 91607 h 270704"/>
              <a:gd name="connsiteX6" fmla="*/ 901927 w 945451"/>
              <a:gd name="connsiteY6" fmla="*/ 91607 h 270704"/>
              <a:gd name="connsiteX7" fmla="*/ 885806 w 945451"/>
              <a:gd name="connsiteY7" fmla="*/ 94822 h 270704"/>
              <a:gd name="connsiteX8" fmla="*/ 869686 w 945451"/>
              <a:gd name="connsiteY8" fmla="*/ 98036 h 270704"/>
              <a:gd name="connsiteX9" fmla="*/ 851954 w 945451"/>
              <a:gd name="connsiteY9" fmla="*/ 99643 h 270704"/>
              <a:gd name="connsiteX10" fmla="*/ 832609 w 945451"/>
              <a:gd name="connsiteY10" fmla="*/ 102857 h 270704"/>
              <a:gd name="connsiteX11" fmla="*/ 810041 w 945451"/>
              <a:gd name="connsiteY11" fmla="*/ 106072 h 270704"/>
              <a:gd name="connsiteX12" fmla="*/ 787473 w 945451"/>
              <a:gd name="connsiteY12" fmla="*/ 107679 h 270704"/>
              <a:gd name="connsiteX13" fmla="*/ 763292 w 945451"/>
              <a:gd name="connsiteY13" fmla="*/ 110893 h 270704"/>
              <a:gd name="connsiteX14" fmla="*/ 734276 w 945451"/>
              <a:gd name="connsiteY14" fmla="*/ 117322 h 270704"/>
              <a:gd name="connsiteX15" fmla="*/ 706871 w 945451"/>
              <a:gd name="connsiteY15" fmla="*/ 118929 h 270704"/>
              <a:gd name="connsiteX16" fmla="*/ 677855 w 945451"/>
              <a:gd name="connsiteY16" fmla="*/ 125358 h 270704"/>
              <a:gd name="connsiteX17" fmla="*/ 645614 w 945451"/>
              <a:gd name="connsiteY17" fmla="*/ 130179 h 270704"/>
              <a:gd name="connsiteX18" fmla="*/ 582745 w 945451"/>
              <a:gd name="connsiteY18" fmla="*/ 138215 h 270704"/>
              <a:gd name="connsiteX19" fmla="*/ 519876 w 945451"/>
              <a:gd name="connsiteY19" fmla="*/ 149465 h 270704"/>
              <a:gd name="connsiteX20" fmla="*/ 463456 w 945451"/>
              <a:gd name="connsiteY20" fmla="*/ 160715 h 270704"/>
              <a:gd name="connsiteX21" fmla="*/ 407035 w 945451"/>
              <a:gd name="connsiteY21" fmla="*/ 171965 h 270704"/>
              <a:gd name="connsiteX22" fmla="*/ 349002 w 945451"/>
              <a:gd name="connsiteY22" fmla="*/ 181608 h 270704"/>
              <a:gd name="connsiteX23" fmla="*/ 299029 w 945451"/>
              <a:gd name="connsiteY23" fmla="*/ 189644 h 270704"/>
              <a:gd name="connsiteX24" fmla="*/ 252280 w 945451"/>
              <a:gd name="connsiteY24" fmla="*/ 200894 h 270704"/>
              <a:gd name="connsiteX25" fmla="*/ 203919 w 945451"/>
              <a:gd name="connsiteY25" fmla="*/ 212144 h 270704"/>
              <a:gd name="connsiteX26" fmla="*/ 179739 w 945451"/>
              <a:gd name="connsiteY26" fmla="*/ 215358 h 270704"/>
              <a:gd name="connsiteX27" fmla="*/ 157171 w 945451"/>
              <a:gd name="connsiteY27" fmla="*/ 220179 h 270704"/>
              <a:gd name="connsiteX28" fmla="*/ 137826 w 945451"/>
              <a:gd name="connsiteY28" fmla="*/ 225001 h 270704"/>
              <a:gd name="connsiteX29" fmla="*/ 116870 w 945451"/>
              <a:gd name="connsiteY29" fmla="*/ 231429 h 270704"/>
              <a:gd name="connsiteX30" fmla="*/ 97526 w 945451"/>
              <a:gd name="connsiteY30" fmla="*/ 236251 h 270704"/>
              <a:gd name="connsiteX31" fmla="*/ 78181 w 945451"/>
              <a:gd name="connsiteY31" fmla="*/ 242680 h 270704"/>
              <a:gd name="connsiteX32" fmla="*/ 62061 w 945451"/>
              <a:gd name="connsiteY32" fmla="*/ 247501 h 270704"/>
              <a:gd name="connsiteX33" fmla="*/ 47553 w 945451"/>
              <a:gd name="connsiteY33" fmla="*/ 252322 h 270704"/>
              <a:gd name="connsiteX34" fmla="*/ 31433 w 945451"/>
              <a:gd name="connsiteY34" fmla="*/ 258751 h 270704"/>
              <a:gd name="connsiteX35" fmla="*/ 18536 w 945451"/>
              <a:gd name="connsiteY35" fmla="*/ 263572 h 270704"/>
              <a:gd name="connsiteX36" fmla="*/ 5640 w 945451"/>
              <a:gd name="connsiteY36" fmla="*/ 270001 h 270704"/>
              <a:gd name="connsiteX37" fmla="*/ 0 w 945451"/>
              <a:gd name="connsiteY37" fmla="*/ 270704 h 270704"/>
              <a:gd name="connsiteX38" fmla="*/ 564 w 945451"/>
              <a:gd name="connsiteY38" fmla="*/ 255342 h 270704"/>
              <a:gd name="connsiteX39" fmla="*/ 6892 w 945451"/>
              <a:gd name="connsiteY39" fmla="*/ 179005 h 270704"/>
              <a:gd name="connsiteX40" fmla="*/ 16286 w 945451"/>
              <a:gd name="connsiteY40" fmla="*/ 141429 h 270704"/>
              <a:gd name="connsiteX41" fmla="*/ 21761 w 945451"/>
              <a:gd name="connsiteY41" fmla="*/ 141429 h 270704"/>
              <a:gd name="connsiteX42" fmla="*/ 34657 w 945451"/>
              <a:gd name="connsiteY42" fmla="*/ 141429 h 270704"/>
              <a:gd name="connsiteX43" fmla="*/ 50777 w 945451"/>
              <a:gd name="connsiteY43" fmla="*/ 138215 h 270704"/>
              <a:gd name="connsiteX44" fmla="*/ 68509 w 945451"/>
              <a:gd name="connsiteY44" fmla="*/ 138215 h 270704"/>
              <a:gd name="connsiteX45" fmla="*/ 91078 w 945451"/>
              <a:gd name="connsiteY45" fmla="*/ 135000 h 270704"/>
              <a:gd name="connsiteX46" fmla="*/ 113646 w 945451"/>
              <a:gd name="connsiteY46" fmla="*/ 133393 h 270704"/>
              <a:gd name="connsiteX47" fmla="*/ 141050 w 945451"/>
              <a:gd name="connsiteY47" fmla="*/ 130179 h 270704"/>
              <a:gd name="connsiteX48" fmla="*/ 170067 w 945451"/>
              <a:gd name="connsiteY48" fmla="*/ 126965 h 270704"/>
              <a:gd name="connsiteX49" fmla="*/ 200695 w 945451"/>
              <a:gd name="connsiteY49" fmla="*/ 122143 h 270704"/>
              <a:gd name="connsiteX50" fmla="*/ 236160 w 945451"/>
              <a:gd name="connsiteY50" fmla="*/ 117322 h 270704"/>
              <a:gd name="connsiteX51" fmla="*/ 270013 w 945451"/>
              <a:gd name="connsiteY51" fmla="*/ 110893 h 270704"/>
              <a:gd name="connsiteX52" fmla="*/ 311925 w 945451"/>
              <a:gd name="connsiteY52" fmla="*/ 102857 h 270704"/>
              <a:gd name="connsiteX53" fmla="*/ 352226 w 945451"/>
              <a:gd name="connsiteY53" fmla="*/ 98036 h 270704"/>
              <a:gd name="connsiteX54" fmla="*/ 440887 w 945451"/>
              <a:gd name="connsiteY54" fmla="*/ 80357 h 270704"/>
              <a:gd name="connsiteX55" fmla="*/ 523101 w 945451"/>
              <a:gd name="connsiteY55" fmla="*/ 67500 h 270704"/>
              <a:gd name="connsiteX56" fmla="*/ 561789 w 945451"/>
              <a:gd name="connsiteY56" fmla="*/ 59464 h 270704"/>
              <a:gd name="connsiteX57" fmla="*/ 602090 w 945451"/>
              <a:gd name="connsiteY57" fmla="*/ 54643 h 270704"/>
              <a:gd name="connsiteX58" fmla="*/ 639166 w 945451"/>
              <a:gd name="connsiteY58" fmla="*/ 48214 h 270704"/>
              <a:gd name="connsiteX59" fmla="*/ 677855 w 945451"/>
              <a:gd name="connsiteY59" fmla="*/ 40178 h 270704"/>
              <a:gd name="connsiteX60" fmla="*/ 714932 w 945451"/>
              <a:gd name="connsiteY60" fmla="*/ 35357 h 270704"/>
              <a:gd name="connsiteX61" fmla="*/ 750396 w 945451"/>
              <a:gd name="connsiteY61" fmla="*/ 28928 h 270704"/>
              <a:gd name="connsiteX62" fmla="*/ 784249 w 945451"/>
              <a:gd name="connsiteY62" fmla="*/ 24107 h 270704"/>
              <a:gd name="connsiteX63" fmla="*/ 819713 w 945451"/>
              <a:gd name="connsiteY63" fmla="*/ 17678 h 270704"/>
              <a:gd name="connsiteX64" fmla="*/ 851954 w 945451"/>
              <a:gd name="connsiteY64" fmla="*/ 12857 h 270704"/>
              <a:gd name="connsiteX65" fmla="*/ 885806 w 945451"/>
              <a:gd name="connsiteY65" fmla="*/ 8035 h 270704"/>
              <a:gd name="connsiteX66" fmla="*/ 914823 w 945451"/>
              <a:gd name="connsiteY66" fmla="*/ 1607 h 270704"/>
              <a:gd name="connsiteX67" fmla="*/ 945451 w 945451"/>
              <a:gd name="connsiteY67" fmla="*/ 0 h 270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945451" h="270704">
                <a:moveTo>
                  <a:pt x="945451" y="0"/>
                </a:moveTo>
                <a:lnTo>
                  <a:pt x="945451" y="90000"/>
                </a:lnTo>
                <a:lnTo>
                  <a:pt x="939003" y="90000"/>
                </a:lnTo>
                <a:lnTo>
                  <a:pt x="932555" y="90000"/>
                </a:lnTo>
                <a:lnTo>
                  <a:pt x="924495" y="90000"/>
                </a:lnTo>
                <a:lnTo>
                  <a:pt x="914823" y="91607"/>
                </a:lnTo>
                <a:lnTo>
                  <a:pt x="901927" y="91607"/>
                </a:lnTo>
                <a:lnTo>
                  <a:pt x="885806" y="94822"/>
                </a:lnTo>
                <a:lnTo>
                  <a:pt x="869686" y="98036"/>
                </a:lnTo>
                <a:lnTo>
                  <a:pt x="851954" y="99643"/>
                </a:lnTo>
                <a:lnTo>
                  <a:pt x="832609" y="102857"/>
                </a:lnTo>
                <a:lnTo>
                  <a:pt x="810041" y="106072"/>
                </a:lnTo>
                <a:lnTo>
                  <a:pt x="787473" y="107679"/>
                </a:lnTo>
                <a:lnTo>
                  <a:pt x="763292" y="110893"/>
                </a:lnTo>
                <a:lnTo>
                  <a:pt x="734276" y="117322"/>
                </a:lnTo>
                <a:lnTo>
                  <a:pt x="706871" y="118929"/>
                </a:lnTo>
                <a:lnTo>
                  <a:pt x="677855" y="125358"/>
                </a:lnTo>
                <a:lnTo>
                  <a:pt x="645614" y="130179"/>
                </a:lnTo>
                <a:lnTo>
                  <a:pt x="582745" y="138215"/>
                </a:lnTo>
                <a:lnTo>
                  <a:pt x="519876" y="149465"/>
                </a:lnTo>
                <a:lnTo>
                  <a:pt x="463456" y="160715"/>
                </a:lnTo>
                <a:lnTo>
                  <a:pt x="407035" y="171965"/>
                </a:lnTo>
                <a:lnTo>
                  <a:pt x="349002" y="181608"/>
                </a:lnTo>
                <a:lnTo>
                  <a:pt x="299029" y="189644"/>
                </a:lnTo>
                <a:lnTo>
                  <a:pt x="252280" y="200894"/>
                </a:lnTo>
                <a:lnTo>
                  <a:pt x="203919" y="212144"/>
                </a:lnTo>
                <a:lnTo>
                  <a:pt x="179739" y="215358"/>
                </a:lnTo>
                <a:lnTo>
                  <a:pt x="157171" y="220179"/>
                </a:lnTo>
                <a:lnTo>
                  <a:pt x="137826" y="225001"/>
                </a:lnTo>
                <a:lnTo>
                  <a:pt x="116870" y="231429"/>
                </a:lnTo>
                <a:lnTo>
                  <a:pt x="97526" y="236251"/>
                </a:lnTo>
                <a:lnTo>
                  <a:pt x="78181" y="242680"/>
                </a:lnTo>
                <a:lnTo>
                  <a:pt x="62061" y="247501"/>
                </a:lnTo>
                <a:lnTo>
                  <a:pt x="47553" y="252322"/>
                </a:lnTo>
                <a:lnTo>
                  <a:pt x="31433" y="258751"/>
                </a:lnTo>
                <a:lnTo>
                  <a:pt x="18536" y="263572"/>
                </a:lnTo>
                <a:lnTo>
                  <a:pt x="5640" y="270001"/>
                </a:lnTo>
                <a:lnTo>
                  <a:pt x="0" y="270704"/>
                </a:lnTo>
                <a:lnTo>
                  <a:pt x="564" y="255342"/>
                </a:lnTo>
                <a:cubicBezTo>
                  <a:pt x="1455" y="237800"/>
                  <a:pt x="3216" y="213925"/>
                  <a:pt x="6892" y="179005"/>
                </a:cubicBezTo>
                <a:lnTo>
                  <a:pt x="16286" y="141429"/>
                </a:lnTo>
                <a:lnTo>
                  <a:pt x="21761" y="141429"/>
                </a:lnTo>
                <a:lnTo>
                  <a:pt x="34657" y="141429"/>
                </a:lnTo>
                <a:lnTo>
                  <a:pt x="50777" y="138215"/>
                </a:lnTo>
                <a:lnTo>
                  <a:pt x="68509" y="138215"/>
                </a:lnTo>
                <a:lnTo>
                  <a:pt x="91078" y="135000"/>
                </a:lnTo>
                <a:lnTo>
                  <a:pt x="113646" y="133393"/>
                </a:lnTo>
                <a:lnTo>
                  <a:pt x="141050" y="130179"/>
                </a:lnTo>
                <a:lnTo>
                  <a:pt x="170067" y="126965"/>
                </a:lnTo>
                <a:lnTo>
                  <a:pt x="200695" y="122143"/>
                </a:lnTo>
                <a:lnTo>
                  <a:pt x="236160" y="117322"/>
                </a:lnTo>
                <a:lnTo>
                  <a:pt x="270013" y="110893"/>
                </a:lnTo>
                <a:lnTo>
                  <a:pt x="311925" y="102857"/>
                </a:lnTo>
                <a:lnTo>
                  <a:pt x="352226" y="98036"/>
                </a:lnTo>
                <a:lnTo>
                  <a:pt x="440887" y="80357"/>
                </a:lnTo>
                <a:lnTo>
                  <a:pt x="523101" y="67500"/>
                </a:lnTo>
                <a:lnTo>
                  <a:pt x="561789" y="59464"/>
                </a:lnTo>
                <a:lnTo>
                  <a:pt x="602090" y="54643"/>
                </a:lnTo>
                <a:lnTo>
                  <a:pt x="639166" y="48214"/>
                </a:lnTo>
                <a:lnTo>
                  <a:pt x="677855" y="40178"/>
                </a:lnTo>
                <a:lnTo>
                  <a:pt x="714932" y="35357"/>
                </a:lnTo>
                <a:lnTo>
                  <a:pt x="750396" y="28928"/>
                </a:lnTo>
                <a:lnTo>
                  <a:pt x="784249" y="24107"/>
                </a:lnTo>
                <a:lnTo>
                  <a:pt x="819713" y="17678"/>
                </a:lnTo>
                <a:lnTo>
                  <a:pt x="851954" y="12857"/>
                </a:lnTo>
                <a:lnTo>
                  <a:pt x="885806" y="8035"/>
                </a:lnTo>
                <a:lnTo>
                  <a:pt x="914823" y="1607"/>
                </a:lnTo>
                <a:lnTo>
                  <a:pt x="945451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2" name="组合 91"/>
          <p:cNvGrpSpPr/>
          <p:nvPr/>
        </p:nvGrpSpPr>
        <p:grpSpPr>
          <a:xfrm>
            <a:off x="222352" y="95783"/>
            <a:ext cx="2261416" cy="819783"/>
            <a:chOff x="156323" y="1107604"/>
            <a:chExt cx="2261416" cy="819783"/>
          </a:xfrm>
        </p:grpSpPr>
        <p:sp>
          <p:nvSpPr>
            <p:cNvPr id="93" name="文本框 15"/>
            <p:cNvSpPr txBox="1"/>
            <p:nvPr/>
          </p:nvSpPr>
          <p:spPr>
            <a:xfrm>
              <a:off x="833563" y="1137040"/>
              <a:ext cx="15841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学写字</a:t>
              </a:r>
              <a:endPara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94" name="图片 9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323" y="1107604"/>
              <a:ext cx="864096" cy="81978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88" grpId="0" animBg="1"/>
      <p:bldP spid="89" grpId="0" animBg="1"/>
      <p:bldP spid="90" grpId="0" animBg="1"/>
      <p:bldP spid="9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581025" y="1131590"/>
            <a:ext cx="7981950" cy="355943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课文以“乌鸦喝水”为线索，围绕“乌鸦急着喝水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—— </a:t>
            </a:r>
            <a:r>
              <a:rPr lang="zh-CN" altLang="en-US" sz="3200" b="1" u="sng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——</a:t>
            </a:r>
            <a:r>
              <a:rPr lang="en-US" altLang="zh-CN" sz="3200" b="1" u="sng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喝水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——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喝着水了”这一系列变化过程，描写了一只遇到困难能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仔细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观察</a:t>
            </a:r>
            <a:r>
              <a:rPr lang="zh-CN" altLang="en-US" sz="3200" b="1" u="sng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的乌鸦。说明了做任何事情，都要</a:t>
            </a:r>
            <a:r>
              <a:rPr lang="zh-CN" altLang="en-US" sz="3200" b="1" u="sng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   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，才能获得成功。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"/>
          <p:cNvSpPr txBox="1"/>
          <p:nvPr/>
        </p:nvSpPr>
        <p:spPr>
          <a:xfrm>
            <a:off x="3779912" y="1681557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喝不着水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59465" y="195486"/>
            <a:ext cx="2612335" cy="731260"/>
            <a:chOff x="3327817" y="2776594"/>
            <a:chExt cx="2612335" cy="73126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637493" y="2815277"/>
              <a:ext cx="2268000" cy="692577"/>
            </a:xfrm>
            <a:prstGeom prst="rect">
              <a:avLst/>
            </a:prstGeom>
          </p:spPr>
        </p:pic>
        <p:sp>
          <p:nvSpPr>
            <p:cNvPr id="10" name="文本框 14"/>
            <p:cNvSpPr txBox="1"/>
            <p:nvPr/>
          </p:nvSpPr>
          <p:spPr>
            <a:xfrm>
              <a:off x="3817261" y="2776594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课文小结</a:t>
              </a:r>
              <a:endPara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7817" y="2805518"/>
              <a:ext cx="460522" cy="572844"/>
            </a:xfrm>
            <a:prstGeom prst="rect">
              <a:avLst/>
            </a:prstGeom>
          </p:spPr>
        </p:pic>
      </p:grpSp>
      <p:sp>
        <p:nvSpPr>
          <p:cNvPr id="12" name="文本框 1"/>
          <p:cNvSpPr txBox="1"/>
          <p:nvPr/>
        </p:nvSpPr>
        <p:spPr>
          <a:xfrm>
            <a:off x="6319770" y="1744854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想办法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"/>
          <p:cNvSpPr txBox="1"/>
          <p:nvPr/>
        </p:nvSpPr>
        <p:spPr>
          <a:xfrm>
            <a:off x="5547759" y="2876836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认真思考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20072" y="3473046"/>
            <a:ext cx="32393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开动脑筋想办法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2" grpId="0"/>
      <p:bldP spid="13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476111" y="-1"/>
            <a:ext cx="4704401" cy="5143501"/>
            <a:chOff x="4476111" y="-1"/>
            <a:chExt cx="4704401" cy="5143501"/>
          </a:xfrm>
        </p:grpSpPr>
        <p:grpSp>
          <p:nvGrpSpPr>
            <p:cNvPr id="4" name="组合 3"/>
            <p:cNvGrpSpPr/>
            <p:nvPr/>
          </p:nvGrpSpPr>
          <p:grpSpPr>
            <a:xfrm>
              <a:off x="4476111" y="-1"/>
              <a:ext cx="4704401" cy="5143501"/>
              <a:chOff x="4476111" y="-1"/>
              <a:chExt cx="4704401" cy="5143501"/>
            </a:xfrm>
          </p:grpSpPr>
          <p:pic>
            <p:nvPicPr>
              <p:cNvPr id="5122" name="Picture 2"/>
              <p:cNvPicPr>
                <a:picLocks noChangeAspect="1" noChangeArrowheads="1"/>
              </p:cNvPicPr>
              <p:nvPr/>
            </p:nvPicPr>
            <p:blipFill rotWithShape="1">
              <a:blip r:embed="rId1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contrast="-8000"/>
                        </a14:imgEffect>
                        <a14:imgEffect>
                          <a14:sharpenSoften amount="2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01" r="1"/>
              <a:stretch>
                <a:fillRect/>
              </a:stretch>
            </p:blipFill>
            <p:spPr bwMode="auto">
              <a:xfrm>
                <a:off x="4476111" y="-1"/>
                <a:ext cx="4704401" cy="5143501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452320" y="1167780"/>
                <a:ext cx="352425" cy="3238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3" name="组合 2"/>
            <p:cNvGrpSpPr/>
            <p:nvPr/>
          </p:nvGrpSpPr>
          <p:grpSpPr>
            <a:xfrm rot="120000">
              <a:off x="4909159" y="129354"/>
              <a:ext cx="4095339" cy="1434284"/>
              <a:chOff x="4909159" y="129354"/>
              <a:chExt cx="4095339" cy="1434284"/>
            </a:xfrm>
          </p:grpSpPr>
          <p:pic>
            <p:nvPicPr>
              <p:cNvPr id="1029" name="Picture 5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20000"/>
                        </a14:imgEffect>
                        <a14:imgEffect>
                          <a14:saturation sat="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09159" y="129354"/>
                <a:ext cx="3952088" cy="12409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30" name="Picture 6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604448" y="144413"/>
                <a:ext cx="400050" cy="14192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31" name="Picture 7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6200000">
                <a:off x="7861826" y="389640"/>
                <a:ext cx="542113" cy="14192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6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20000" contrast="40000"/>
                      </a14:imgEffect>
                      <a14:imgEffect>
                        <a14:saturation sat="2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20000">
              <a:off x="5026454" y="2133278"/>
              <a:ext cx="3846653" cy="18120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" name="组合 1"/>
          <p:cNvGrpSpPr/>
          <p:nvPr/>
        </p:nvGrpSpPr>
        <p:grpSpPr>
          <a:xfrm>
            <a:off x="-36512" y="0"/>
            <a:ext cx="4512623" cy="5143500"/>
            <a:chOff x="-36512" y="0"/>
            <a:chExt cx="4512623" cy="5143500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1000" contrast="-2000"/>
                      </a14:imgEffect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54" r="6531"/>
            <a:stretch>
              <a:fillRect/>
            </a:stretch>
          </p:blipFill>
          <p:spPr bwMode="auto">
            <a:xfrm>
              <a:off x="-36512" y="0"/>
              <a:ext cx="4512623" cy="51435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2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3435846"/>
              <a:ext cx="1800200" cy="16936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8" name="TextBox 17"/>
          <p:cNvSpPr txBox="1"/>
          <p:nvPr/>
        </p:nvSpPr>
        <p:spPr>
          <a:xfrm>
            <a:off x="323528" y="915566"/>
            <a:ext cx="631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1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2552" y="3291830"/>
            <a:ext cx="631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2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93072" y="-1"/>
            <a:ext cx="631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3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ChangeArrowheads="1"/>
          </p:cNvSpPr>
          <p:nvPr/>
        </p:nvSpPr>
        <p:spPr bwMode="auto">
          <a:xfrm>
            <a:off x="144016" y="1975361"/>
            <a:ext cx="8964488" cy="19389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R="0" lvl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40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lang="en-US" altLang="zh-CN" sz="400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乌鸦</a:t>
            </a:r>
            <a:r>
              <a:rPr lang="zh-CN" altLang="en-US" sz="4000" b="1" u="sng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                 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，就喝到了水</a:t>
            </a:r>
            <a:r>
              <a:rPr kumimoji="0" lang="zh-CN" altLang="en-US" sz="4000" b="1" i="0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kumimoji="0" lang="zh-CN" altLang="en-US" sz="4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21317" y="1145962"/>
            <a:ext cx="4293483" cy="62324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3600" smtClean="0">
                <a:ln w="0"/>
                <a:latin typeface="黑体" panose="02010609060101010101" pitchFamily="49" charset="-122"/>
                <a:ea typeface="黑体" panose="02010609060101010101" pitchFamily="49" charset="-122"/>
              </a:rPr>
              <a:t>根据课文内容填空。</a:t>
            </a:r>
            <a:endParaRPr lang="zh-CN" altLang="en-US" sz="3600" dirty="0">
              <a:ln w="0"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2195736" y="1942405"/>
            <a:ext cx="6419668" cy="10156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R="0" lvl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把石子一颗一颗放进瓶子里</a:t>
            </a:r>
            <a:endParaRPr kumimoji="0" lang="zh-CN" altLang="en-US" sz="40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8" name="TextBox 11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6410029" y="3939902"/>
            <a:ext cx="139805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latin typeface="Kaiti SC" panose="02010600040101010101" pitchFamily="2" charset="-122"/>
                <a:ea typeface="Kaiti SC" panose="02010600040101010101" pitchFamily="2" charset="-122"/>
              </a:rPr>
              <a:t>字词听写</a:t>
            </a:r>
            <a:endParaRPr lang="zh-CN" altLang="en-US" sz="24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3989340"/>
            <a:ext cx="351070" cy="38016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79512" y="195487"/>
            <a:ext cx="2610240" cy="720080"/>
            <a:chOff x="341328" y="3939902"/>
            <a:chExt cx="2610240" cy="72008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7312" y="3967405"/>
              <a:ext cx="2268000" cy="692577"/>
            </a:xfrm>
            <a:prstGeom prst="rect">
              <a:avLst/>
            </a:prstGeom>
          </p:spPr>
        </p:pic>
        <p:sp>
          <p:nvSpPr>
            <p:cNvPr id="13" name="文本框 14"/>
            <p:cNvSpPr txBox="1"/>
            <p:nvPr/>
          </p:nvSpPr>
          <p:spPr>
            <a:xfrm>
              <a:off x="828677" y="393990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课堂演练</a:t>
              </a:r>
              <a:endPara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328" y="3971616"/>
              <a:ext cx="450000" cy="559757"/>
            </a:xfrm>
            <a:prstGeom prst="rect">
              <a:avLst/>
            </a:prstGeom>
          </p:spPr>
        </p:pic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6938782" y="4221719"/>
            <a:ext cx="694000" cy="694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468319" y="882986"/>
            <a:ext cx="8784201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10000"/>
              </a:lnSpc>
              <a:buFont typeface="Arial" panose="020B0604020202020204" pitchFamily="34" charset="0"/>
              <a:buNone/>
            </a:pPr>
            <a:r>
              <a:rPr lang="zh-CN" altLang="en-US" sz="6000" b="1" spc="-210" smtClean="0">
                <a:latin typeface="楷体" panose="02010609060101010101" pitchFamily="49" charset="-122"/>
                <a:ea typeface="楷体" panose="02010609060101010101" pitchFamily="49" charset="-122"/>
              </a:rPr>
              <a:t>  乌  鸦  处  找  办</a:t>
            </a:r>
            <a:endParaRPr lang="en-US" altLang="zh-CN" sz="6000" b="1" spc="-21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10000"/>
              </a:lnSpc>
              <a:buFont typeface="Arial" panose="020B0604020202020204" pitchFamily="34" charset="0"/>
              <a:buNone/>
            </a:pPr>
            <a:r>
              <a:rPr lang="zh-CN" altLang="en-US" sz="6000" b="1" spc="-210" smtClean="0">
                <a:latin typeface="楷体" panose="02010609060101010101" pitchFamily="49" charset="-122"/>
                <a:ea typeface="楷体" panose="02010609060101010101" pitchFamily="49" charset="-122"/>
              </a:rPr>
              <a:t>旁  许  法  放  进  高</a:t>
            </a:r>
            <a:endParaRPr lang="en-US" altLang="zh-CN" sz="6000" b="1" spc="-21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827584" y="1096457"/>
            <a:ext cx="1728192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wū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2463875" y="1096457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yā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3923928" y="1096457"/>
            <a:ext cx="1316038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chù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5344195" y="1096457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zhǎo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6856363" y="1059582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bàn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323528" y="2962343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páng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6" name="TextBox 6"/>
          <p:cNvSpPr txBox="1">
            <a:spLocks noChangeArrowheads="1"/>
          </p:cNvSpPr>
          <p:nvPr/>
        </p:nvSpPr>
        <p:spPr bwMode="auto">
          <a:xfrm>
            <a:off x="1619672" y="2931790"/>
            <a:ext cx="1564282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xǔ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7" name="TextBox 6"/>
          <p:cNvSpPr txBox="1">
            <a:spLocks noChangeArrowheads="1"/>
          </p:cNvSpPr>
          <p:nvPr/>
        </p:nvSpPr>
        <p:spPr bwMode="auto">
          <a:xfrm>
            <a:off x="3131840" y="2962343"/>
            <a:ext cx="1316038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fǎ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4572000" y="2962343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fàng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7" name="TextBox 6"/>
          <p:cNvSpPr txBox="1">
            <a:spLocks noChangeArrowheads="1"/>
          </p:cNvSpPr>
          <p:nvPr/>
        </p:nvSpPr>
        <p:spPr bwMode="auto">
          <a:xfrm>
            <a:off x="5796136" y="2931790"/>
            <a:ext cx="1800201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jìn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6" name="TextBox 6"/>
          <p:cNvSpPr txBox="1">
            <a:spLocks noChangeArrowheads="1"/>
          </p:cNvSpPr>
          <p:nvPr/>
        </p:nvSpPr>
        <p:spPr bwMode="auto">
          <a:xfrm>
            <a:off x="7308303" y="2931790"/>
            <a:ext cx="1800201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gāo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21284" y="195486"/>
            <a:ext cx="2062484" cy="646331"/>
            <a:chOff x="421284" y="411510"/>
            <a:chExt cx="2062484" cy="646330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21284" y="499763"/>
              <a:ext cx="431626" cy="558077"/>
            </a:xfrm>
            <a:prstGeom prst="rect">
              <a:avLst/>
            </a:prstGeom>
          </p:spPr>
        </p:pic>
        <p:sp>
          <p:nvSpPr>
            <p:cNvPr id="30" name="文本框 15"/>
            <p:cNvSpPr txBox="1"/>
            <p:nvPr/>
          </p:nvSpPr>
          <p:spPr>
            <a:xfrm>
              <a:off x="827584" y="411510"/>
              <a:ext cx="1656184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学认字</a:t>
              </a:r>
              <a:endPara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4154444" y="1643631"/>
            <a:ext cx="855006" cy="873671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云形 19"/>
          <p:cNvSpPr/>
          <p:nvPr/>
        </p:nvSpPr>
        <p:spPr>
          <a:xfrm>
            <a:off x="4581947" y="404606"/>
            <a:ext cx="1810940" cy="508161"/>
          </a:xfrm>
          <a:prstGeom prst="cloud">
            <a:avLst/>
          </a:prstGeom>
          <a:solidFill>
            <a:srgbClr val="CBF1FF"/>
          </a:solidFill>
          <a:ln w="12700">
            <a:solidFill>
              <a:srgbClr val="00B0F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翘舌音</a:t>
            </a:r>
            <a:endParaRPr lang="zh-CN" altLang="en-US"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652120" y="1638122"/>
            <a:ext cx="855006" cy="873671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76634" y="3633323"/>
            <a:ext cx="855006" cy="873671"/>
          </a:xfrm>
          <a:prstGeom prst="ellipse">
            <a:avLst/>
          </a:prstGeom>
          <a:noFill/>
          <a:ln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844445" y="3579862"/>
            <a:ext cx="855006" cy="873671"/>
          </a:xfrm>
          <a:prstGeom prst="ellipse">
            <a:avLst/>
          </a:prstGeom>
          <a:noFill/>
          <a:ln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云形 23"/>
          <p:cNvSpPr/>
          <p:nvPr/>
        </p:nvSpPr>
        <p:spPr>
          <a:xfrm>
            <a:off x="2107630" y="2508954"/>
            <a:ext cx="1810940" cy="508161"/>
          </a:xfrm>
          <a:prstGeom prst="cloud">
            <a:avLst/>
          </a:prstGeom>
          <a:solidFill>
            <a:srgbClr val="CBF1FF"/>
          </a:solidFill>
          <a:ln w="12700">
            <a:solidFill>
              <a:srgbClr val="00B0F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后鼻音</a:t>
            </a:r>
            <a:endParaRPr lang="zh-CN" altLang="en-US"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381725" y="3596414"/>
            <a:ext cx="855006" cy="873671"/>
          </a:xfrm>
          <a:prstGeom prst="ellipse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云形 30"/>
          <p:cNvSpPr/>
          <p:nvPr/>
        </p:nvSpPr>
        <p:spPr>
          <a:xfrm>
            <a:off x="6228184" y="2508953"/>
            <a:ext cx="1810940" cy="508161"/>
          </a:xfrm>
          <a:prstGeom prst="cloud">
            <a:avLst/>
          </a:prstGeom>
          <a:solidFill>
            <a:srgbClr val="CBF1FF"/>
          </a:solidFill>
          <a:ln w="12700">
            <a:solidFill>
              <a:srgbClr val="00B0F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前鼻音</a:t>
            </a:r>
            <a:endParaRPr lang="zh-CN" altLang="en-US"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27" grpId="0"/>
      <p:bldP spid="27" grpId="1"/>
      <p:bldP spid="26" grpId="0"/>
      <p:bldP spid="26" grpId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31" grpId="0" animBg="1"/>
      <p:bldP spid="3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683568" y="1730301"/>
            <a:ext cx="763284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乌</a:t>
            </a:r>
            <a:r>
              <a:rPr kumimoji="0" lang="zh-CN" altLang="en-US" sz="4200" b="1" i="0" u="none" strike="noStrike" kern="1200" cap="none" spc="0" normalizeH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0" lang="zh-CN" altLang="en-US" sz="4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鸦  </a:t>
            </a:r>
            <a:r>
              <a:rPr kumimoji="0" lang="zh-CN" altLang="en-US" sz="4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kumimoji="0" lang="zh-CN" altLang="en-US" sz="4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处</a:t>
            </a:r>
            <a:r>
              <a:rPr kumimoji="0" lang="zh-CN" altLang="en-US" sz="4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kumimoji="0" lang="zh-CN" altLang="en-US" sz="4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找</a:t>
            </a:r>
            <a:r>
              <a:rPr kumimoji="0" lang="zh-CN" altLang="en-US" sz="4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r>
              <a:rPr kumimoji="0" lang="zh-CN" altLang="en-US" sz="4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喝</a:t>
            </a:r>
            <a:r>
              <a:rPr kumimoji="0" lang="zh-CN" altLang="en-US" sz="4200" b="1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kumimoji="0" lang="zh-CN" altLang="en-US" sz="4200" b="1" i="0" u="none" strike="noStrike" kern="1200" cap="none" spc="0" normalizeH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怎么</a:t>
            </a:r>
            <a:r>
              <a:rPr kumimoji="0" lang="zh-CN" altLang="en-US" sz="4200" b="1" i="0" u="none" strike="noStrike" kern="1200" cap="none" spc="0" normalizeH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办</a:t>
            </a:r>
            <a:endParaRPr kumimoji="0" lang="zh-CN" altLang="en-US" sz="42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17"/>
          <p:cNvSpPr txBox="1"/>
          <p:nvPr/>
        </p:nvSpPr>
        <p:spPr>
          <a:xfrm>
            <a:off x="629424" y="1203598"/>
            <a:ext cx="8479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err="1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wū</a:t>
            </a:r>
            <a:r>
              <a:rPr lang="en-US" altLang="zh-CN" sz="3600" b="1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yā       chù  </a:t>
            </a: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zhǎo               </a:t>
            </a:r>
            <a:r>
              <a:rPr lang="zh-CN" altLang="en-US" sz="3600" b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bàn</a:t>
            </a:r>
            <a:endParaRPr lang="en-US" altLang="zh-CN" sz="3600" b="1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79512" y="2837135"/>
            <a:ext cx="94410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páng       xǔ          </a:t>
            </a:r>
            <a:r>
              <a:rPr lang="zh-CN" altLang="en-US" sz="3600" b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</a:t>
            </a: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fǎ  </a:t>
            </a:r>
            <a:r>
              <a:rPr lang="zh-CN" altLang="en-US" sz="3600" b="1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fàng  </a:t>
            </a: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jìn</a:t>
            </a:r>
            <a:r>
              <a:rPr lang="zh-CN" altLang="en-US" sz="3600" b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     </a:t>
            </a: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gāo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85408" y="3384743"/>
            <a:ext cx="840707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旁</a:t>
            </a:r>
            <a:r>
              <a:rPr lang="zh-CN" altLang="en-US" sz="4200" b="1" smtClean="0">
                <a:latin typeface="楷体" panose="02010609060101010101" pitchFamily="49" charset="-122"/>
                <a:ea typeface="楷体" panose="02010609060101010101" pitchFamily="49" charset="-122"/>
              </a:rPr>
              <a:t>边  </a:t>
            </a:r>
            <a:r>
              <a:rPr lang="zh-CN" altLang="en-US" sz="4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许</a:t>
            </a:r>
            <a:r>
              <a:rPr lang="zh-CN" altLang="en-US" sz="4200" b="1" smtClean="0">
                <a:latin typeface="楷体" panose="02010609060101010101" pitchFamily="49" charset="-122"/>
                <a:ea typeface="楷体" panose="02010609060101010101" pitchFamily="49" charset="-122"/>
              </a:rPr>
              <a:t>多  办</a:t>
            </a:r>
            <a:r>
              <a:rPr lang="zh-CN" altLang="en-US" sz="4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法</a:t>
            </a:r>
            <a:r>
              <a:rPr lang="zh-CN" altLang="en-US" sz="4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</a:t>
            </a:r>
            <a:r>
              <a:rPr lang="zh-CN" altLang="en-US" sz="4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</a:t>
            </a:r>
            <a:r>
              <a:rPr lang="zh-CN" altLang="en-US" sz="4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升</a:t>
            </a:r>
            <a:r>
              <a:rPr lang="zh-CN" altLang="en-US" sz="4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4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3707904" y="195487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读词语</a:t>
            </a:r>
            <a:endParaRPr kumimoji="1"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2771800" y="195486"/>
            <a:ext cx="31616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kumimoji="1" sz="3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smtClean="0"/>
              <a:t>“一”的变调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008" y="901759"/>
            <a:ext cx="8233263" cy="1083771"/>
          </a:xfrm>
          <a:prstGeom prst="rect">
            <a:avLst/>
          </a:prstGeom>
          <a:noFill/>
          <a:ln>
            <a:noFill/>
          </a:ln>
          <a:effectLst>
            <a:glow rad="63500">
              <a:srgbClr val="92D050">
                <a:alpha val="40000"/>
              </a:srgb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373369"/>
            <a:ext cx="8801525" cy="942179"/>
          </a:xfrm>
          <a:prstGeom prst="rect">
            <a:avLst/>
          </a:prstGeom>
          <a:noFill/>
          <a:ln>
            <a:noFill/>
          </a:ln>
          <a:effectLst>
            <a:glow rad="63500">
              <a:srgbClr val="92D050">
                <a:alpha val="40000"/>
              </a:srgb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179512" y="3679600"/>
            <a:ext cx="8892480" cy="980382"/>
            <a:chOff x="317258" y="3651870"/>
            <a:chExt cx="12206115" cy="1171575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258" y="3651870"/>
              <a:ext cx="4495800" cy="1171575"/>
            </a:xfrm>
            <a:prstGeom prst="rect">
              <a:avLst/>
            </a:prstGeom>
            <a:noFill/>
            <a:ln>
              <a:noFill/>
            </a:ln>
            <a:effectLst>
              <a:glow rad="63500">
                <a:srgbClr val="92D050">
                  <a:alpha val="40000"/>
                </a:srgbClr>
              </a:glow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9993" y="3651870"/>
              <a:ext cx="8023380" cy="1171575"/>
            </a:xfrm>
            <a:prstGeom prst="rect">
              <a:avLst/>
            </a:prstGeom>
            <a:noFill/>
            <a:ln>
              <a:noFill/>
            </a:ln>
            <a:effectLst>
              <a:glow rad="63500">
                <a:srgbClr val="92D050">
                  <a:alpha val="40000"/>
                </a:srgbClr>
              </a:glow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" name="文本框 17"/>
          <p:cNvSpPr txBox="1"/>
          <p:nvPr/>
        </p:nvSpPr>
        <p:spPr>
          <a:xfrm>
            <a:off x="401535" y="1554927"/>
            <a:ext cx="8215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17"/>
          <p:cNvSpPr txBox="1"/>
          <p:nvPr/>
        </p:nvSpPr>
        <p:spPr>
          <a:xfrm>
            <a:off x="2677256" y="2931790"/>
            <a:ext cx="8215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17"/>
          <p:cNvSpPr txBox="1"/>
          <p:nvPr/>
        </p:nvSpPr>
        <p:spPr>
          <a:xfrm>
            <a:off x="3779912" y="4155926"/>
            <a:ext cx="8215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17"/>
          <p:cNvSpPr txBox="1"/>
          <p:nvPr/>
        </p:nvSpPr>
        <p:spPr>
          <a:xfrm>
            <a:off x="4758527" y="4155926"/>
            <a:ext cx="8215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8219" y="915550"/>
            <a:ext cx="610066" cy="51276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749264" y="2388855"/>
            <a:ext cx="610066" cy="51276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3864914" y="3723879"/>
            <a:ext cx="419054" cy="3600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75772" y="3679600"/>
            <a:ext cx="422415" cy="40431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4221" y="3679600"/>
            <a:ext cx="101125" cy="984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1" grpId="0" animBg="1"/>
      <p:bldP spid="32" grpId="0" animBg="1"/>
      <p:bldP spid="3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 Box 4"/>
          <p:cNvSpPr txBox="1">
            <a:spLocks noChangeArrowheads="1"/>
          </p:cNvSpPr>
          <p:nvPr/>
        </p:nvSpPr>
        <p:spPr bwMode="auto">
          <a:xfrm>
            <a:off x="323529" y="1059582"/>
            <a:ext cx="2160239" cy="561692"/>
          </a:xfrm>
          <a:prstGeom prst="rect">
            <a:avLst/>
          </a:prstGeom>
          <a:noFill/>
          <a:ln w="15875" cmpd="dbl">
            <a:solidFill>
              <a:srgbClr val="005C2A"/>
            </a:solidFill>
            <a:prstDash val="sysDot"/>
            <a:miter lim="800000"/>
          </a:ln>
          <a:effectLst>
            <a:glow rad="25400">
              <a:schemeClr val="accent6">
                <a:lumMod val="40000"/>
                <a:lumOff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defPPr>
              <a:defRPr lang="zh-CN"/>
            </a:defPPr>
            <a:lvl1pPr algn="ctr">
              <a:spcBef>
                <a:spcPct val="50000"/>
              </a:spcBef>
              <a:defRPr sz="3600" b="1">
                <a:latin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组</a:t>
            </a:r>
            <a:r>
              <a:rPr lang="zh-CN" altLang="en-US" sz="3200" smtClean="0">
                <a:latin typeface="宋体" panose="02010600030101010101" pitchFamily="2" charset="-122"/>
                <a:ea typeface="宋体" panose="02010600030101010101" pitchFamily="2" charset="-122"/>
              </a:rPr>
              <a:t>词识记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322286" y="1817669"/>
            <a:ext cx="6778106" cy="2362349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4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乌鸦 </a:t>
            </a:r>
            <a:r>
              <a:rPr lang="zh-CN" altLang="en-US" sz="48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lang="zh-CN" altLang="en-US" sz="4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处 找</a:t>
            </a:r>
            <a:r>
              <a:rPr lang="zh-CN" altLang="en-US" sz="48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 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办法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旁</a:t>
            </a:r>
            <a:r>
              <a:rPr lang="zh-CN" altLang="en-US" sz="48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 </a:t>
            </a:r>
            <a:r>
              <a:rPr lang="zh-CN" altLang="en-US" sz="4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放进</a:t>
            </a:r>
            <a:r>
              <a:rPr lang="zh-CN" altLang="en-US" sz="48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许</a:t>
            </a:r>
            <a:r>
              <a:rPr lang="zh-CN" altLang="en-US" sz="48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 升</a:t>
            </a:r>
            <a:r>
              <a:rPr lang="zh-CN" altLang="en-US" sz="4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4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483770" y="123478"/>
            <a:ext cx="3771295" cy="646331"/>
            <a:chOff x="55663" y="2715766"/>
            <a:chExt cx="3771295" cy="646331"/>
          </a:xfrm>
        </p:grpSpPr>
        <p:sp>
          <p:nvSpPr>
            <p:cNvPr id="21" name="文本框 15"/>
            <p:cNvSpPr txBox="1"/>
            <p:nvPr/>
          </p:nvSpPr>
          <p:spPr>
            <a:xfrm>
              <a:off x="903136" y="2715766"/>
              <a:ext cx="20763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识字方法</a:t>
              </a:r>
              <a:endPara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55663" y="2787774"/>
              <a:ext cx="3771295" cy="546100"/>
              <a:chOff x="2270085" y="409406"/>
              <a:chExt cx="3771295" cy="546100"/>
            </a:xfrm>
          </p:grpSpPr>
          <p:pic>
            <p:nvPicPr>
              <p:cNvPr id="26" name="图片 25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270085" y="409406"/>
                <a:ext cx="749300" cy="546100"/>
              </a:xfrm>
              <a:prstGeom prst="rect">
                <a:avLst/>
              </a:prstGeom>
            </p:spPr>
          </p:pic>
          <p:pic>
            <p:nvPicPr>
              <p:cNvPr id="27" name="图片 2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flipH="1">
                <a:off x="5292080" y="409406"/>
                <a:ext cx="749300" cy="54610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圆角矩形 28"/>
          <p:cNvSpPr/>
          <p:nvPr/>
        </p:nvSpPr>
        <p:spPr>
          <a:xfrm>
            <a:off x="446716" y="1160534"/>
            <a:ext cx="1752469" cy="1419112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 defTabSz="914400">
              <a:lnSpc>
                <a:spcPct val="85000"/>
              </a:lnSpc>
            </a:pPr>
            <a:r>
              <a:rPr lang="en-US" altLang="zh-CN" sz="3600" b="1" smtClean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zhǎo</a:t>
            </a:r>
            <a:endParaRPr lang="en-US" altLang="zh-CN" sz="3600" b="1" smtClean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 algn="ctr" defTabSz="914400">
              <a:lnSpc>
                <a:spcPct val="85000"/>
              </a:lnSpc>
            </a:pPr>
            <a:r>
              <a:rPr lang="zh-CN" altLang="en-US" sz="55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</a:t>
            </a:r>
            <a:endParaRPr lang="zh-CN" altLang="en-US" sz="55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 Box 4"/>
          <p:cNvSpPr txBox="1">
            <a:spLocks noChangeArrowheads="1"/>
          </p:cNvSpPr>
          <p:nvPr/>
        </p:nvSpPr>
        <p:spPr bwMode="auto">
          <a:xfrm>
            <a:off x="428197" y="408444"/>
            <a:ext cx="2266929" cy="561692"/>
          </a:xfrm>
          <a:prstGeom prst="rect">
            <a:avLst/>
          </a:prstGeom>
          <a:noFill/>
          <a:ln w="15875" cmpd="dbl">
            <a:solidFill>
              <a:srgbClr val="005C2A"/>
            </a:solidFill>
            <a:prstDash val="sysDot"/>
            <a:miter lim="800000"/>
          </a:ln>
          <a:effectLst>
            <a:glow rad="25400">
              <a:schemeClr val="accent6">
                <a:lumMod val="40000"/>
                <a:lumOff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defPPr>
              <a:defRPr lang="zh-CN"/>
            </a:defPPr>
            <a:lvl1pPr algn="ctr">
              <a:spcBef>
                <a:spcPct val="50000"/>
              </a:spcBef>
              <a:defRPr sz="3600" b="1">
                <a:latin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smtClean="0">
                <a:latin typeface="宋体" panose="02010600030101010101" pitchFamily="2" charset="-122"/>
                <a:ea typeface="宋体" panose="02010600030101010101" pitchFamily="2" charset="-122"/>
              </a:rPr>
              <a:t>偏旁识字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28103" y="1832213"/>
            <a:ext cx="4788024" cy="779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出 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书 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铅笔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: 圆角 3"/>
          <p:cNvSpPr/>
          <p:nvPr/>
        </p:nvSpPr>
        <p:spPr>
          <a:xfrm>
            <a:off x="2067613" y="1759573"/>
            <a:ext cx="1784307" cy="747313"/>
          </a:xfrm>
          <a:prstGeom prst="roundRect">
            <a:avLst/>
          </a:prstGeom>
          <a:solidFill>
            <a:srgbClr val="98D267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提手旁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: 圆角 3"/>
          <p:cNvSpPr/>
          <p:nvPr/>
        </p:nvSpPr>
        <p:spPr>
          <a:xfrm>
            <a:off x="2067613" y="3552629"/>
            <a:ext cx="1784307" cy="747313"/>
          </a:xfrm>
          <a:prstGeom prst="roundRect">
            <a:avLst/>
          </a:prstGeom>
          <a:solidFill>
            <a:srgbClr val="98D267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走之旁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28103" y="3578463"/>
            <a:ext cx="4392488" cy="871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放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  进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来  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去  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428197" y="2966958"/>
            <a:ext cx="1752469" cy="1477000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 defTabSz="914400">
              <a:lnSpc>
                <a:spcPct val="85000"/>
              </a:lnSpc>
            </a:pPr>
            <a:r>
              <a:rPr lang="en-US" altLang="zh-CN" sz="3600" b="1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jìn</a:t>
            </a:r>
            <a:endParaRPr lang="en-US" altLang="zh-CN" sz="3600" b="1" smtClean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 algn="ctr" defTabSz="914400">
              <a:lnSpc>
                <a:spcPct val="85000"/>
              </a:lnSpc>
            </a:pPr>
            <a:r>
              <a:rPr lang="zh-CN" altLang="en-US" sz="55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</a:t>
            </a:r>
            <a:endParaRPr lang="zh-CN" altLang="en-US" sz="55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2747" b="100000" l="9962" r="100000">
                        <a14:foregroundMark x1="28736" y1="9341" x2="28736" y2="9341"/>
                        <a14:backgroundMark x1="52490" y1="21429" x2="50575" y2="53297"/>
                        <a14:backgroundMark x1="63985" y1="14835" x2="64751" y2="76374"/>
                        <a14:backgroundMark x1="39464" y1="46703" x2="49808" y2="43407"/>
                        <a14:backgroundMark x1="49808" y1="57692" x2="42912" y2="725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324" y="3679032"/>
            <a:ext cx="833633" cy="581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文本框 17"/>
          <p:cNvSpPr txBox="1"/>
          <p:nvPr/>
        </p:nvSpPr>
        <p:spPr>
          <a:xfrm>
            <a:off x="3923928" y="1101162"/>
            <a:ext cx="4248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找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东西要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用</a:t>
            </a:r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到手。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backgroundMark x1="85185" y1="41195" x2="85185" y2="41195"/>
                        <a14:backgroundMark x1="90741" y1="41195" x2="90741" y2="411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600" y="1779662"/>
            <a:ext cx="324283" cy="61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文本框 17"/>
          <p:cNvSpPr txBox="1"/>
          <p:nvPr/>
        </p:nvSpPr>
        <p:spPr>
          <a:xfrm>
            <a:off x="3923928" y="3116339"/>
            <a:ext cx="5220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走之旁的字和走有关系。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 animBg="1"/>
      <p:bldP spid="13" grpId="0" animBg="1"/>
      <p:bldP spid="14" grpId="0"/>
      <p:bldP spid="15" grpId="0"/>
      <p:bldP spid="25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圆角矩形 28"/>
          <p:cNvSpPr/>
          <p:nvPr/>
        </p:nvSpPr>
        <p:spPr>
          <a:xfrm>
            <a:off x="1103477" y="790625"/>
            <a:ext cx="1752469" cy="1202031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 defTabSz="914400">
              <a:lnSpc>
                <a:spcPct val="85000"/>
              </a:lnSpc>
            </a:pPr>
            <a:r>
              <a:rPr lang="en-US" altLang="zh-CN" sz="3200" b="1" smtClean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fǎ</a:t>
            </a:r>
            <a:endParaRPr lang="en-US" altLang="zh-CN" sz="3600" b="1" smtClean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 algn="ctr" defTabSz="914400">
              <a:lnSpc>
                <a:spcPct val="85000"/>
              </a:lnSpc>
            </a:pPr>
            <a:r>
              <a:rPr lang="zh-CN" altLang="en-US" sz="4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法</a:t>
            </a:r>
            <a:endParaRPr lang="zh-CN" altLang="en-US" sz="4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 Box 4"/>
          <p:cNvSpPr txBox="1">
            <a:spLocks noChangeArrowheads="1"/>
          </p:cNvSpPr>
          <p:nvPr/>
        </p:nvSpPr>
        <p:spPr bwMode="auto">
          <a:xfrm>
            <a:off x="3491880" y="137850"/>
            <a:ext cx="2266929" cy="561692"/>
          </a:xfrm>
          <a:prstGeom prst="rect">
            <a:avLst/>
          </a:prstGeom>
          <a:noFill/>
          <a:ln w="15875" cmpd="dbl">
            <a:solidFill>
              <a:srgbClr val="005C2A"/>
            </a:solidFill>
            <a:prstDash val="sysDot"/>
            <a:miter lim="800000"/>
          </a:ln>
          <a:effectLst>
            <a:glow rad="25400">
              <a:schemeClr val="accent6">
                <a:lumMod val="40000"/>
                <a:lumOff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defPPr>
              <a:defRPr lang="zh-CN"/>
            </a:defPPr>
            <a:lvl1pPr algn="ctr">
              <a:spcBef>
                <a:spcPct val="50000"/>
              </a:spcBef>
              <a:defRPr sz="3600" b="1">
                <a:latin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smtClean="0">
                <a:latin typeface="宋体" panose="02010600030101010101" pitchFamily="2" charset="-122"/>
                <a:ea typeface="宋体" panose="02010600030101010101" pitchFamily="2" charset="-122"/>
              </a:rPr>
              <a:t>结合生活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406049" y="819568"/>
            <a:ext cx="1752469" cy="1144143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 defTabSz="914400">
              <a:lnSpc>
                <a:spcPct val="85000"/>
              </a:lnSpc>
            </a:pPr>
            <a:r>
              <a:rPr lang="en-US" altLang="zh-CN" sz="3200" b="1" smtClean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gāo</a:t>
            </a:r>
            <a:endParaRPr lang="en-US" altLang="zh-CN" sz="3200" b="1" smtClean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 algn="ctr" defTabSz="914400">
              <a:lnSpc>
                <a:spcPct val="85000"/>
              </a:lnSpc>
            </a:pPr>
            <a:r>
              <a:rPr lang="zh-CN" altLang="en-US" sz="40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4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158517" y="4196459"/>
            <a:ext cx="1446517" cy="584775"/>
          </a:xfrm>
          <a:prstGeom prst="rect">
            <a:avLst/>
          </a:prstGeom>
          <a:solidFill>
            <a:schemeClr val="bg1">
              <a:alpha val="71000"/>
            </a:schemeClr>
          </a:solidFill>
        </p:spPr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defRPr/>
            </a:pP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跳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8" name="Picture 6" descr="C:\Users\Administrator\Desktop\5b8f8461af15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7714" y="1806790"/>
            <a:ext cx="2651649" cy="228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矩形 19"/>
          <p:cNvSpPr/>
          <p:nvPr/>
        </p:nvSpPr>
        <p:spPr>
          <a:xfrm>
            <a:off x="4422214" y="4196459"/>
            <a:ext cx="2021994" cy="584775"/>
          </a:xfrm>
          <a:prstGeom prst="rect">
            <a:avLst/>
          </a:prstGeom>
          <a:solidFill>
            <a:schemeClr val="bg1">
              <a:alpha val="71000"/>
            </a:schemeClr>
          </a:solidFill>
        </p:spPr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defRPr/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身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尺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67543" y="4196459"/>
            <a:ext cx="1446517" cy="584775"/>
          </a:xfrm>
          <a:prstGeom prst="rect">
            <a:avLst/>
          </a:prstGeom>
          <a:solidFill>
            <a:schemeClr val="bg1">
              <a:alpha val="71000"/>
            </a:schemeClr>
          </a:solidFill>
        </p:spPr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defRPr/>
            </a:pP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加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法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979711" y="4196459"/>
            <a:ext cx="1446517" cy="584775"/>
          </a:xfrm>
          <a:prstGeom prst="rect">
            <a:avLst/>
          </a:prstGeom>
          <a:solidFill>
            <a:schemeClr val="bg1">
              <a:alpha val="71000"/>
            </a:schemeClr>
          </a:solidFill>
        </p:spPr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defRPr/>
            </a:pP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减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法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046502"/>
            <a:ext cx="2921695" cy="1965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Administrator\Desktop\5b5bf62bc2a2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6278" y="1782303"/>
            <a:ext cx="2281436" cy="240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 animBg="1"/>
      <p:bldP spid="20" grpId="0" animBg="1"/>
      <p:bldP spid="21" grpId="0" animBg="1"/>
      <p:bldP spid="22" grpId="0" animBg="1"/>
    </p:bldLst>
  </p:timing>
</p:sld>
</file>

<file path=ppt/tags/tag1.xml><?xml version="1.0" encoding="utf-8"?>
<p:tagLst xmlns:p="http://schemas.openxmlformats.org/presentationml/2006/main">
  <p:tag name="REFSHAPE" val="333339292"/>
</p:tagLst>
</file>

<file path=ppt/tags/tag2.xml><?xml version="1.0" encoding="utf-8"?>
<p:tagLst xmlns:p="http://schemas.openxmlformats.org/presentationml/2006/main">
  <p:tag name="REFSHAPE" val="333339428"/>
</p:tagLst>
</file>

<file path=ppt/tags/tag3.xml><?xml version="1.0" encoding="utf-8"?>
<p:tagLst xmlns:p="http://schemas.openxmlformats.org/presentationml/2006/main">
  <p:tag name="REFSHAPE" val="333339564"/>
</p:tagLst>
</file>

<file path=ppt/tags/tag4.xml><?xml version="1.0" encoding="utf-8"?>
<p:tagLst xmlns:p="http://schemas.openxmlformats.org/presentationml/2006/main">
  <p:tag name="REFSHAPE" val="179223076"/>
</p:tagLst>
</file>

<file path=ppt/tags/tag5.xml><?xml version="1.0" encoding="utf-8"?>
<p:tagLst xmlns:p="http://schemas.openxmlformats.org/presentationml/2006/main">
  <p:tag name="REFSHAPE" val="179223076"/>
</p:tagLst>
</file>

<file path=ppt/tags/tag6.xml><?xml version="1.0" encoding="utf-8"?>
<p:tagLst xmlns:p="http://schemas.openxmlformats.org/presentationml/2006/main">
  <p:tag name="REFSHAPE" val="179223076"/>
</p:tagLst>
</file>

<file path=ppt/tags/tag7.xml><?xml version="1.0" encoding="utf-8"?>
<p:tagLst xmlns:p="http://schemas.openxmlformats.org/presentationml/2006/main">
  <p:tag name="REFSHAPE" val="179223076"/>
</p:tagLst>
</file>

<file path=ppt/tags/tag8.xml><?xml version="1.0" encoding="utf-8"?>
<p:tagLst xmlns:p="http://schemas.openxmlformats.org/presentationml/2006/main">
  <p:tag name="REFSHAPE" val="179223076"/>
</p:tagLst>
</file>

<file path=ppt/tags/tag9.xml><?xml version="1.0" encoding="utf-8"?>
<p:tagLst xmlns:p="http://schemas.openxmlformats.org/presentationml/2006/main">
  <p:tag name="KSO_WM_DOC_GUID" val="{3190a50e-4759-45c6-a482-26522d135119}"/>
  <p:tag name="KSO_WPP_MARK_KEY" val="411c6e7a-3865-4004-818a-010846280d46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1522</Words>
  <Application>WPS 演示</Application>
  <PresentationFormat>全屏显示(16:9)</PresentationFormat>
  <Paragraphs>390</Paragraphs>
  <Slides>30</Slides>
  <Notes>13</Notes>
  <HiddenSlides>0</HiddenSlides>
  <MMClips>3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6" baseType="lpstr">
      <vt:lpstr>Arial</vt:lpstr>
      <vt:lpstr>宋体</vt:lpstr>
      <vt:lpstr>Wingdings</vt:lpstr>
      <vt:lpstr>微软雅黑</vt:lpstr>
      <vt:lpstr>楷体</vt:lpstr>
      <vt:lpstr>汉语拼音</vt:lpstr>
      <vt:lpstr>黑体</vt:lpstr>
      <vt:lpstr>Kaiti SC</vt:lpstr>
      <vt:lpstr>Calibri</vt:lpstr>
      <vt:lpstr>Times New Roman</vt:lpstr>
      <vt:lpstr>Arial Unicode MS</vt:lpstr>
      <vt:lpstr>GB Pinyinok-B</vt:lpstr>
      <vt:lpstr>方正粗黑宋简体</vt:lpstr>
      <vt:lpstr>楷体_GB2312</vt:lpstr>
      <vt:lpstr>新宋体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112</cp:revision>
  <dcterms:created xsi:type="dcterms:W3CDTF">2017-03-17T02:28:00Z</dcterms:created>
  <dcterms:modified xsi:type="dcterms:W3CDTF">2022-11-28T16:35:06Z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23EAFF75DC2344ED9C7803301C1CF996</vt:lpwstr>
  </property>
</Properties>
</file>