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462" r:id="rId3"/>
    <p:sldId id="1499" r:id="rId5"/>
    <p:sldId id="1504" r:id="rId6"/>
    <p:sldId id="1502" r:id="rId7"/>
    <p:sldId id="1508" r:id="rId8"/>
    <p:sldId id="1500" r:id="rId9"/>
    <p:sldId id="1509" r:id="rId10"/>
    <p:sldId id="1501" r:id="rId11"/>
    <p:sldId id="1511" r:id="rId12"/>
    <p:sldId id="1505" r:id="rId13"/>
    <p:sldId id="1534" r:id="rId14"/>
    <p:sldId id="1506" r:id="rId15"/>
    <p:sldId id="1512" r:id="rId16"/>
    <p:sldId id="1514" r:id="rId17"/>
    <p:sldId id="1516" r:id="rId18"/>
    <p:sldId id="1493" r:id="rId19"/>
    <p:sldId id="1494" r:id="rId20"/>
    <p:sldId id="1536" r:id="rId21"/>
    <p:sldId id="1519" r:id="rId22"/>
    <p:sldId id="1526" r:id="rId23"/>
    <p:sldId id="1527" r:id="rId24"/>
    <p:sldId id="1528" r:id="rId25"/>
    <p:sldId id="1530" r:id="rId26"/>
    <p:sldId id="1496" r:id="rId27"/>
    <p:sldId id="1495" r:id="rId28"/>
    <p:sldId id="1456" r:id="rId29"/>
    <p:sldId id="1391" r:id="rId30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6"/>
    </p:embeddedFont>
    <p:embeddedFont>
      <p:font typeface="黑体" panose="02010609060101010101" pitchFamily="49" charset="-122"/>
      <p:regular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汉语拼音" panose="020B0604020202020204" pitchFamily="34" charset="0"/>
      <p:regular r:id="rId42"/>
    </p:embeddedFont>
  </p:embeddedFontLst>
  <p:custDataLst>
    <p:tags r:id="rId4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FE5"/>
    <a:srgbClr val="D9FFD9"/>
    <a:srgbClr val="AFDC7E"/>
    <a:srgbClr val="D1FFD1"/>
    <a:srgbClr val="0000FF"/>
    <a:srgbClr val="D4ECBA"/>
    <a:srgbClr val="EBFFEB"/>
    <a:srgbClr val="CCFFCC"/>
    <a:srgbClr val="FF99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65" autoAdjust="0"/>
    <p:restoredTop sz="99221" autoAdjust="0"/>
  </p:normalViewPr>
  <p:slideViewPr>
    <p:cSldViewPr>
      <p:cViewPr>
        <p:scale>
          <a:sx n="100" d="100"/>
          <a:sy n="100" d="100"/>
        </p:scale>
        <p:origin x="-750" y="-402"/>
      </p:cViewPr>
      <p:guideLst>
        <p:guide orient="horz" pos="1074"/>
        <p:guide pos="29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3426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36.xml"/><Relationship Id="rId42" Type="http://schemas.openxmlformats.org/officeDocument/2006/relationships/font" Target="fonts/font7.fntdata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00B050">
            <a:alpha val="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png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Administrator\Desktop\6225a09db78e7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" y="-20538"/>
            <a:ext cx="9176345" cy="516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23478"/>
            <a:ext cx="1017948" cy="4023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33.png"/><Relationship Id="rId6" Type="http://schemas.microsoft.com/office/2007/relationships/hdphoto" Target="../media/image32.wdp"/><Relationship Id="rId5" Type="http://schemas.openxmlformats.org/officeDocument/2006/relationships/image" Target="../media/image31.png"/><Relationship Id="rId4" Type="http://schemas.microsoft.com/office/2007/relationships/hdphoto" Target="../media/image30.wdp"/><Relationship Id="rId3" Type="http://schemas.openxmlformats.org/officeDocument/2006/relationships/image" Target="../media/image29.png"/><Relationship Id="rId2" Type="http://schemas.microsoft.com/office/2007/relationships/hdphoto" Target="../media/image28.wdp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5.png"/><Relationship Id="rId3" Type="http://schemas.openxmlformats.org/officeDocument/2006/relationships/image" Target="../media/image34.emf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37.wdp"/><Relationship Id="rId1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image" Target="../media/image39.png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38.png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40.png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hyperlink" Target="&#36164;&#26009;&#38142;&#25509;/&#35270;&#39057;/&#23545;.mp4" TargetMode="Externa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image" Target="../media/image39.png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38.png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hyperlink" Target="&#36164;&#26009;&#38142;&#25509;/&#35270;&#39057;/&#22920;.mp4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45.GIF"/><Relationship Id="rId6" Type="http://schemas.openxmlformats.org/officeDocument/2006/relationships/image" Target="../media/image44.png"/><Relationship Id="rId5" Type="http://schemas.microsoft.com/office/2007/relationships/media" Target="../media/media1.mp3"/><Relationship Id="rId4" Type="http://schemas.openxmlformats.org/officeDocument/2006/relationships/audio" Target="NULL" TargetMode="Externa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em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5.png"/><Relationship Id="rId3" Type="http://schemas.openxmlformats.org/officeDocument/2006/relationships/image" Target="../media/image34.emf"/><Relationship Id="rId2" Type="http://schemas.microsoft.com/office/2007/relationships/hdphoto" Target="../media/image47.wdp"/><Relationship Id="rId1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2.png"/><Relationship Id="rId6" Type="http://schemas.openxmlformats.org/officeDocument/2006/relationships/image" Target="../media/image11.emf"/><Relationship Id="rId5" Type="http://schemas.openxmlformats.org/officeDocument/2006/relationships/image" Target="../media/image10.png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47.wdp"/><Relationship Id="rId1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3.emf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52.wdp"/><Relationship Id="rId1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54.wdp"/><Relationship Id="rId1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image" Target="../media/image39.png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38.png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40.png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hyperlink" Target="&#36164;&#26009;&#38142;&#25509;/&#35270;&#39057;/&#20840;.mp4" TargetMode="Externa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../media/image39.png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38.png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hyperlink" Target="&#36164;&#26009;&#38142;&#25509;/&#35270;&#39057;/&#22238;.mp4" TargetMode="Externa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7.png"/><Relationship Id="rId2" Type="http://schemas.openxmlformats.org/officeDocument/2006/relationships/image" Target="../media/image56.emf"/><Relationship Id="rId1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5.png"/><Relationship Id="rId8" Type="http://schemas.microsoft.com/office/2007/relationships/hdphoto" Target="../media/image64.wdp"/><Relationship Id="rId7" Type="http://schemas.openxmlformats.org/officeDocument/2006/relationships/image" Target="../media/image63.png"/><Relationship Id="rId6" Type="http://schemas.microsoft.com/office/2007/relationships/hdphoto" Target="../media/image62.wdp"/><Relationship Id="rId5" Type="http://schemas.openxmlformats.org/officeDocument/2006/relationships/image" Target="../media/image61.png"/><Relationship Id="rId4" Type="http://schemas.microsoft.com/office/2007/relationships/hdphoto" Target="../media/image60.wdp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5" Type="http://schemas.openxmlformats.org/officeDocument/2006/relationships/notesSlide" Target="../notesSlides/notesSlide9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15.GIF"/><Relationship Id="rId12" Type="http://schemas.openxmlformats.org/officeDocument/2006/relationships/image" Target="../media/image42.png"/><Relationship Id="rId11" Type="http://schemas.openxmlformats.org/officeDocument/2006/relationships/image" Target="../media/image41.emf"/><Relationship Id="rId10" Type="http://schemas.microsoft.com/office/2007/relationships/hdphoto" Target="../media/image66.wdp"/><Relationship Id="rId1" Type="http://schemas.openxmlformats.org/officeDocument/2006/relationships/hyperlink" Target="&#36164;&#26009;&#38142;&#25509;/&#35270;&#39057;/&#23383;&#35789;&#21548;&#20889;14&#23567;&#34583;&#29275;.mp4" TargetMode="Externa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hdphoto" Target="../media/image17.wdp"/><Relationship Id="rId5" Type="http://schemas.openxmlformats.org/officeDocument/2006/relationships/image" Target="../media/image16.png"/><Relationship Id="rId4" Type="http://schemas.openxmlformats.org/officeDocument/2006/relationships/image" Target="../media/image15.GIF"/><Relationship Id="rId3" Type="http://schemas.openxmlformats.org/officeDocument/2006/relationships/image" Target="../media/image14.png"/><Relationship Id="rId2" Type="http://schemas.openxmlformats.org/officeDocument/2006/relationships/hyperlink" Target="&#36164;&#26009;&#38142;&#25509;/&#35270;&#39057;/&#35838;&#25991;&#26391;&#35835;14&#23567;&#34583;&#29275;.mp4" TargetMode="External"/><Relationship Id="rId1" Type="http://schemas.openxmlformats.org/officeDocument/2006/relationships/image" Target="../media/image13.em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" y="-29559"/>
            <a:ext cx="9179301" cy="5220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915816" y="3291830"/>
            <a:ext cx="3240360" cy="1728192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1"/>
          <p:cNvSpPr txBox="1"/>
          <p:nvPr/>
        </p:nvSpPr>
        <p:spPr>
          <a:xfrm>
            <a:off x="2843808" y="699542"/>
            <a:ext cx="3672408" cy="10541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zh-CN" altLang="en-US" sz="8000" b="1" spc="-60" smtClean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小蜗牛</a:t>
            </a:r>
            <a:endParaRPr lang="zh-CN" altLang="en-US" sz="8000" b="1" spc="-60" dirty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964630" y="771550"/>
            <a:ext cx="807170" cy="807171"/>
            <a:chOff x="1683888" y="876657"/>
            <a:chExt cx="975013" cy="975013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22" name="文本框 6"/>
            <p:cNvSpPr txBox="1"/>
            <p:nvPr/>
          </p:nvSpPr>
          <p:spPr>
            <a:xfrm>
              <a:off x="1702106" y="900678"/>
              <a:ext cx="824877" cy="8550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000" b="1" kern="600" spc="-7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kumimoji="1" lang="zh-CN" altLang="en-US" sz="4800" b="1" kern="600" spc="-70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7504" y="51470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131840" y="3395605"/>
            <a:ext cx="2816764" cy="646331"/>
            <a:chOff x="5499652" y="3435846"/>
            <a:chExt cx="2816764" cy="646330"/>
          </a:xfrm>
        </p:grpSpPr>
        <p:sp>
          <p:nvSpPr>
            <p:cNvPr id="27" name="文本框 15">
              <a:hlinkClick r:id="rId4" action="ppaction://hlinksldjump"/>
            </p:cNvPr>
            <p:cNvSpPr txBox="1"/>
            <p:nvPr/>
          </p:nvSpPr>
          <p:spPr>
            <a:xfrm>
              <a:off x="5634111" y="3435846"/>
              <a:ext cx="254784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8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29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grpSp>
        <p:nvGrpSpPr>
          <p:cNvPr id="30" name="组合 29"/>
          <p:cNvGrpSpPr/>
          <p:nvPr/>
        </p:nvGrpSpPr>
        <p:grpSpPr>
          <a:xfrm>
            <a:off x="3131840" y="4157668"/>
            <a:ext cx="2816764" cy="646331"/>
            <a:chOff x="5499652" y="4197909"/>
            <a:chExt cx="2816764" cy="646330"/>
          </a:xfrm>
        </p:grpSpPr>
        <p:sp>
          <p:nvSpPr>
            <p:cNvPr id="31" name="文本框 15">
              <a:hlinkClick r:id="rId4" action="ppaction://hlinksldjump"/>
            </p:cNvPr>
            <p:cNvSpPr txBox="1"/>
            <p:nvPr/>
          </p:nvSpPr>
          <p:spPr>
            <a:xfrm>
              <a:off x="5634111" y="4197909"/>
              <a:ext cx="254784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2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33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251520" y="1059582"/>
            <a:ext cx="3456384" cy="561692"/>
          </a:xfrm>
          <a:prstGeom prst="rect">
            <a:avLst/>
          </a:prstGeom>
          <a:noFill/>
          <a:ln w="15875" cmpd="dbl">
            <a:solidFill>
              <a:srgbClr val="005C2A"/>
            </a:solidFill>
            <a:prstDash val="sysDot"/>
            <a:miter lim="800000"/>
          </a:ln>
          <a:effectLst>
            <a:glow rad="25400">
              <a:schemeClr val="accent3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4000" b="1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smtClean="0"/>
              <a:t>联系生活组词</a:t>
            </a:r>
            <a:endParaRPr lang="zh-CN" altLang="en-US" sz="3200" dirty="0"/>
          </a:p>
        </p:txBody>
      </p:sp>
      <p:grpSp>
        <p:nvGrpSpPr>
          <p:cNvPr id="46" name="组合 45"/>
          <p:cNvGrpSpPr/>
          <p:nvPr/>
        </p:nvGrpSpPr>
        <p:grpSpPr>
          <a:xfrm>
            <a:off x="2483770" y="125219"/>
            <a:ext cx="3771295" cy="646331"/>
            <a:chOff x="55663" y="2715766"/>
            <a:chExt cx="3771295" cy="646331"/>
          </a:xfrm>
        </p:grpSpPr>
        <p:sp>
          <p:nvSpPr>
            <p:cNvPr id="47" name="文本框 15"/>
            <p:cNvSpPr txBox="1"/>
            <p:nvPr/>
          </p:nvSpPr>
          <p:spPr>
            <a:xfrm>
              <a:off x="903136" y="2715766"/>
              <a:ext cx="2076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识字方法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55663" y="2787774"/>
              <a:ext cx="3771295" cy="546100"/>
              <a:chOff x="2270085" y="409406"/>
              <a:chExt cx="3771295" cy="54610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270085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  <p:sp>
        <p:nvSpPr>
          <p:cNvPr id="51" name="TextBox 95"/>
          <p:cNvSpPr txBox="1">
            <a:spLocks noChangeArrowheads="1"/>
          </p:cNvSpPr>
          <p:nvPr/>
        </p:nvSpPr>
        <p:spPr bwMode="auto">
          <a:xfrm>
            <a:off x="1475656" y="2139702"/>
            <a:ext cx="1008112" cy="88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孩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95"/>
          <p:cNvSpPr txBox="1">
            <a:spLocks noChangeArrowheads="1"/>
          </p:cNvSpPr>
          <p:nvPr/>
        </p:nvSpPr>
        <p:spPr bwMode="auto">
          <a:xfrm>
            <a:off x="3089054" y="2216645"/>
            <a:ext cx="5184576" cy="72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孩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男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孩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女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孩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95"/>
          <p:cNvSpPr txBox="1">
            <a:spLocks noChangeArrowheads="1"/>
          </p:cNvSpPr>
          <p:nvPr/>
        </p:nvSpPr>
        <p:spPr bwMode="auto">
          <a:xfrm>
            <a:off x="1475656" y="3344999"/>
            <a:ext cx="1008112" cy="88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95"/>
          <p:cNvSpPr txBox="1">
            <a:spLocks noChangeArrowheads="1"/>
          </p:cNvSpPr>
          <p:nvPr/>
        </p:nvSpPr>
        <p:spPr bwMode="auto">
          <a:xfrm>
            <a:off x="3089054" y="3421942"/>
            <a:ext cx="5184576" cy="72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玩</a:t>
            </a: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玩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游戏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1658503" y="2695747"/>
            <a:ext cx="861996" cy="701469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defTabSz="914400">
              <a:lnSpc>
                <a:spcPct val="80000"/>
              </a:lnSpc>
            </a:pPr>
            <a:r>
              <a:rPr lang="zh-CN" altLang="en-US" sz="4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658503" y="3835159"/>
            <a:ext cx="878164" cy="701469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defTabSz="914400">
              <a:lnSpc>
                <a:spcPct val="80000"/>
              </a:lnSpc>
            </a:pPr>
            <a:r>
              <a:rPr lang="zh-CN" altLang="en-US" sz="4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爪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341754" y="2704147"/>
            <a:ext cx="911436" cy="701469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defTabSz="914400">
              <a:lnSpc>
                <a:spcPct val="80000"/>
              </a:lnSpc>
            </a:pPr>
            <a:r>
              <a:rPr lang="zh-CN" altLang="en-US" sz="4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    </a:t>
            </a:r>
            <a:endParaRPr lang="zh-CN" altLang="en-US" sz="4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202718" y="1275606"/>
            <a:ext cx="1986035" cy="776383"/>
          </a:xfrm>
          <a:prstGeom prst="round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90000"/>
              </a:lnSpc>
            </a:pPr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吧 爬</a:t>
            </a:r>
            <a:endParaRPr lang="zh-CN" altLang="en-US" sz="4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24750" y="1275606"/>
            <a:ext cx="1833113" cy="776383"/>
          </a:xfrm>
          <a:prstGeom prst="round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90000"/>
              </a:lnSpc>
            </a:pPr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呀 芽</a:t>
            </a:r>
            <a:endParaRPr lang="zh-CN" altLang="en-US" sz="4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41754" y="3606175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艹</a:t>
            </a:r>
            <a:endParaRPr lang="zh-CN" altLang="en-US" sz="1200"/>
          </a:p>
        </p:txBody>
      </p:sp>
      <p:sp>
        <p:nvSpPr>
          <p:cNvPr id="5" name="矩形 4"/>
          <p:cNvSpPr/>
          <p:nvPr/>
        </p:nvSpPr>
        <p:spPr>
          <a:xfrm>
            <a:off x="5189626" y="3054882"/>
            <a:ext cx="8034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牙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493882" y="3497466"/>
            <a:ext cx="750526" cy="1018500"/>
            <a:chOff x="7945039" y="3586761"/>
            <a:chExt cx="750526" cy="1018500"/>
          </a:xfrm>
        </p:grpSpPr>
        <p:sp>
          <p:nvSpPr>
            <p:cNvPr id="7" name="矩形 6"/>
            <p:cNvSpPr/>
            <p:nvPr/>
          </p:nvSpPr>
          <p:spPr>
            <a:xfrm>
              <a:off x="7977044" y="3586761"/>
              <a:ext cx="684803" cy="4862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80000"/>
                </a:lnSpc>
              </a:pPr>
              <a:r>
                <a:rPr lang="en-US" altLang="zh-CN" sz="3200" b="1" smtClean="0">
                  <a:solidFill>
                    <a:srgbClr val="0000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yá</a:t>
              </a:r>
              <a:endParaRPr lang="en-US" altLang="zh-CN" sz="3200" b="1">
                <a:solidFill>
                  <a:srgbClr val="00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945039" y="3835820"/>
              <a:ext cx="7505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芽</a:t>
              </a:r>
              <a:endParaRPr lang="zh-CN" altLang="en-US" sz="1200">
                <a:solidFill>
                  <a:srgbClr val="FF0000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421874" y="2334192"/>
            <a:ext cx="787257" cy="1013594"/>
            <a:chOff x="7343581" y="2805543"/>
            <a:chExt cx="787257" cy="1013594"/>
          </a:xfrm>
        </p:grpSpPr>
        <p:sp>
          <p:nvSpPr>
            <p:cNvPr id="6" name="矩形 5"/>
            <p:cNvSpPr/>
            <p:nvPr/>
          </p:nvSpPr>
          <p:spPr>
            <a:xfrm>
              <a:off x="7380312" y="3049696"/>
              <a:ext cx="7505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呀</a:t>
              </a:r>
              <a:endParaRPr lang="zh-CN" altLang="en-US" sz="1200">
                <a:solidFill>
                  <a:srgbClr val="FF0000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343581" y="2805543"/>
              <a:ext cx="671979" cy="8802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80000"/>
                </a:lnSpc>
              </a:pPr>
              <a:r>
                <a:rPr lang="en-US" altLang="zh-CN" sz="3200" b="1" smtClean="0">
                  <a:solidFill>
                    <a:srgbClr val="0000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ya</a:t>
              </a:r>
              <a:endParaRPr lang="en-US" altLang="zh-CN" sz="3200" b="1" smtClean="0">
                <a:solidFill>
                  <a:srgbClr val="00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  <a:p>
              <a:pPr lvl="0" defTabSz="914400">
                <a:lnSpc>
                  <a:spcPct val="80000"/>
                </a:lnSpc>
              </a:pPr>
              <a:endParaRPr lang="en-US" altLang="zh-CN" sz="3200" b="1">
                <a:solidFill>
                  <a:srgbClr val="00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73402" y="2526055"/>
            <a:ext cx="750526" cy="965747"/>
            <a:chOff x="4748204" y="1837862"/>
            <a:chExt cx="750526" cy="965747"/>
          </a:xfrm>
        </p:grpSpPr>
        <p:sp>
          <p:nvSpPr>
            <p:cNvPr id="17" name="矩形 16"/>
            <p:cNvSpPr/>
            <p:nvPr/>
          </p:nvSpPr>
          <p:spPr>
            <a:xfrm>
              <a:off x="4748204" y="2034168"/>
              <a:ext cx="7505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吧</a:t>
              </a:r>
              <a:endParaRPr lang="zh-CN" altLang="en-US" sz="12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788035" y="1837862"/>
              <a:ext cx="660758" cy="4862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80000"/>
                </a:lnSpc>
              </a:pPr>
              <a:r>
                <a:rPr lang="en-US" altLang="zh-CN" sz="3200" b="1">
                  <a:solidFill>
                    <a:srgbClr val="0000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ba</a:t>
              </a:r>
              <a:endParaRPr lang="en-US" altLang="zh-CN" sz="3200" b="1">
                <a:solidFill>
                  <a:srgbClr val="00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73402" y="3623944"/>
            <a:ext cx="750526" cy="1036038"/>
            <a:chOff x="4873469" y="3061998"/>
            <a:chExt cx="750526" cy="1036038"/>
          </a:xfrm>
        </p:grpSpPr>
        <p:sp>
          <p:nvSpPr>
            <p:cNvPr id="12" name="矩形 11"/>
            <p:cNvSpPr/>
            <p:nvPr/>
          </p:nvSpPr>
          <p:spPr>
            <a:xfrm>
              <a:off x="4873469" y="3328595"/>
              <a:ext cx="7505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爬</a:t>
              </a:r>
              <a:endParaRPr lang="zh-CN" altLang="en-US" sz="12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4956814" y="3061998"/>
              <a:ext cx="667170" cy="4862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80000"/>
                </a:lnSpc>
              </a:pPr>
              <a:r>
                <a:rPr lang="en-US" altLang="zh-CN" sz="3200" b="1">
                  <a:solidFill>
                    <a:srgbClr val="0000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pá</a:t>
              </a:r>
              <a:endParaRPr lang="en-US" altLang="zh-CN" sz="3200" b="1">
                <a:solidFill>
                  <a:srgbClr val="00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36950" y="3196774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巴</a:t>
            </a: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464659" y="3196774"/>
            <a:ext cx="4683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1200"/>
          </a:p>
        </p:txBody>
      </p:sp>
      <p:sp>
        <p:nvSpPr>
          <p:cNvPr id="29" name="矩形 28"/>
          <p:cNvSpPr/>
          <p:nvPr/>
        </p:nvSpPr>
        <p:spPr>
          <a:xfrm>
            <a:off x="1151919" y="3196774"/>
            <a:ext cx="4683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1200"/>
          </a:p>
        </p:txBody>
      </p:sp>
      <p:sp>
        <p:nvSpPr>
          <p:cNvPr id="30" name="矩形 29"/>
          <p:cNvSpPr/>
          <p:nvPr/>
        </p:nvSpPr>
        <p:spPr>
          <a:xfrm>
            <a:off x="5953120" y="3054882"/>
            <a:ext cx="4683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1200"/>
          </a:p>
        </p:txBody>
      </p:sp>
      <p:sp>
        <p:nvSpPr>
          <p:cNvPr id="31" name="矩形 30"/>
          <p:cNvSpPr/>
          <p:nvPr/>
        </p:nvSpPr>
        <p:spPr>
          <a:xfrm>
            <a:off x="7061834" y="3054882"/>
            <a:ext cx="4683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1200"/>
          </a:p>
        </p:txBody>
      </p:sp>
      <p:sp>
        <p:nvSpPr>
          <p:cNvPr id="51" name="Text Box 4"/>
          <p:cNvSpPr txBox="1">
            <a:spLocks noChangeArrowheads="1"/>
          </p:cNvSpPr>
          <p:nvPr/>
        </p:nvSpPr>
        <p:spPr bwMode="auto">
          <a:xfrm>
            <a:off x="2339752" y="339502"/>
            <a:ext cx="4176306" cy="561692"/>
          </a:xfrm>
          <a:prstGeom prst="rect">
            <a:avLst/>
          </a:prstGeom>
          <a:noFill/>
          <a:ln w="15875" cmpd="dbl">
            <a:solidFill>
              <a:srgbClr val="005C2A"/>
            </a:solidFill>
            <a:prstDash val="sysDot"/>
            <a:miter lim="800000"/>
          </a:ln>
          <a:effectLst>
            <a:glow rad="25400">
              <a:schemeClr val="accent3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4000" b="1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smtClean="0"/>
              <a:t>借助熟字，以旧带新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15" grpId="0" animBg="1"/>
      <p:bldP spid="4" grpId="0"/>
      <p:bldP spid="5" grpId="0"/>
      <p:bldP spid="26" grpId="0"/>
      <p:bldP spid="28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683568" y="906705"/>
            <a:ext cx="606005" cy="3393237"/>
          </a:xfrm>
          <a:prstGeom prst="rect">
            <a:avLst/>
          </a:prstGeom>
          <a:noFill/>
          <a:ln w="15875" cmpd="dbl">
            <a:solidFill>
              <a:srgbClr val="005C2A"/>
            </a:solidFill>
            <a:prstDash val="sysDot"/>
            <a:miter lim="800000"/>
          </a:ln>
          <a:effectLst>
            <a:glow rad="25400">
              <a:schemeClr val="accent3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3600" b="1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mtClean="0"/>
              <a:t>形近字比一比</a:t>
            </a:r>
            <a:endParaRPr lang="zh-CN" altLang="en-US" dirty="0"/>
          </a:p>
        </p:txBody>
      </p:sp>
      <p:sp>
        <p:nvSpPr>
          <p:cNvPr id="64" name="圆角矩形 63"/>
          <p:cNvSpPr/>
          <p:nvPr/>
        </p:nvSpPr>
        <p:spPr>
          <a:xfrm>
            <a:off x="2747524" y="494560"/>
            <a:ext cx="1176405" cy="1728502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0000"/>
              </a:lnSpc>
            </a:pPr>
            <a:r>
              <a:rPr lang="en-US" altLang="zh-CN" sz="4400" b="1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jīn</a:t>
            </a:r>
            <a:r>
              <a:rPr lang="zh-CN" altLang="en-US" sz="8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</a:t>
            </a:r>
            <a:endParaRPr lang="zh-CN" altLang="en-US" sz="7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171487" y="483518"/>
            <a:ext cx="1920793" cy="1791129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0000"/>
              </a:lnSpc>
            </a:pPr>
            <a:r>
              <a:rPr lang="en-US" altLang="zh-CN" sz="44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quán</a:t>
            </a:r>
            <a:endParaRPr lang="en-US" altLang="zh-CN" sz="4400" b="1" smtClean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 defTabSz="914400">
              <a:lnSpc>
                <a:spcPct val="80000"/>
              </a:lnSpc>
            </a:pPr>
            <a:r>
              <a:rPr lang="zh-CN" altLang="en-US" sz="8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</a:t>
            </a:r>
            <a:endParaRPr lang="zh-CN" altLang="en-US" sz="8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771800" y="3093777"/>
            <a:ext cx="1512168" cy="1759815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defTabSz="914400">
              <a:lnSpc>
                <a:spcPct val="80000"/>
              </a:lnSpc>
            </a:pPr>
            <a:r>
              <a:rPr lang="en-US" altLang="zh-CN" sz="44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tián</a:t>
            </a:r>
            <a:r>
              <a:rPr lang="zh-CN" altLang="en-US" sz="8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endParaRPr lang="zh-CN" altLang="en-US" sz="7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171487" y="3084877"/>
            <a:ext cx="1920793" cy="1791129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0000"/>
              </a:lnSpc>
            </a:pPr>
            <a:r>
              <a:rPr lang="en-US" altLang="zh-CN" sz="44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huí</a:t>
            </a:r>
            <a:endParaRPr lang="en-US" altLang="zh-CN" sz="4400" b="1" smtClean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 defTabSz="914400">
              <a:lnSpc>
                <a:spcPct val="80000"/>
              </a:lnSpc>
            </a:pPr>
            <a:r>
              <a:rPr lang="zh-CN" altLang="en-US" sz="8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</a:t>
            </a:r>
            <a:endParaRPr lang="zh-CN" altLang="en-US" sz="8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>
                        <a14:backgroundMark x1="21925" y1="32353" x2="25134" y2="68824"/>
                        <a14:backgroundMark x1="34225" y1="27647" x2="77540" y2="24706"/>
                        <a14:backgroundMark x1="75401" y1="30000" x2="71123" y2="70588"/>
                        <a14:backgroundMark x1="69519" y1="74706" x2="27273" y2="70588"/>
                        <a14:backgroundMark x1="34225" y1="68235" x2="63102" y2="664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816" t="18871" r="26753" b="30355"/>
          <a:stretch>
            <a:fillRect/>
          </a:stretch>
        </p:blipFill>
        <p:spPr bwMode="auto">
          <a:xfrm>
            <a:off x="3154576" y="3847971"/>
            <a:ext cx="625336" cy="59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119" y="3961330"/>
            <a:ext cx="595089" cy="42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25000" y1="62963" x2="25000" y2="629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11" r="36892"/>
          <a:stretch>
            <a:fillRect/>
          </a:stretch>
        </p:blipFill>
        <p:spPr bwMode="auto">
          <a:xfrm>
            <a:off x="2961133" y="1641119"/>
            <a:ext cx="700201" cy="235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403648" y="2499742"/>
            <a:ext cx="7560470" cy="451945"/>
            <a:chOff x="1403648" y="2499742"/>
            <a:chExt cx="7560470" cy="4519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20"/>
            <a:stretch>
              <a:fillRect/>
            </a:stretch>
          </p:blipFill>
          <p:spPr>
            <a:xfrm>
              <a:off x="1403648" y="2499742"/>
              <a:ext cx="3960070" cy="451945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20"/>
            <a:stretch>
              <a:fillRect/>
            </a:stretch>
          </p:blipFill>
          <p:spPr>
            <a:xfrm>
              <a:off x="5004048" y="2499742"/>
              <a:ext cx="3960070" cy="45194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040672" y="1221596"/>
            <a:ext cx="46996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对照图画读一读课文，圈一圈故事里提到了哪几个季节。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80130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79512" y="195487"/>
            <a:ext cx="2610240" cy="720080"/>
            <a:chOff x="377584" y="2859782"/>
            <a:chExt cx="2610240" cy="72008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699792" y="915566"/>
            <a:ext cx="56357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说一说：课本中的四幅插图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分别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画的是哪个季节，对应的是哪几个自然段的内容？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65" y="1397765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67544" y="187935"/>
            <a:ext cx="33123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走进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“春天”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323529" y="1275606"/>
            <a:ext cx="3240359" cy="3286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看第一幅插图，读读第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自然段，说说你知道了什么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1000" contrast="-4000"/>
                    </a14:imgEffect>
                    <a14:imgEffect>
                      <a14:saturation sat="183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11" r="10083"/>
          <a:stretch>
            <a:fillRect/>
          </a:stretch>
        </p:blipFill>
        <p:spPr bwMode="auto">
          <a:xfrm>
            <a:off x="3724275" y="917276"/>
            <a:ext cx="5312221" cy="3886722"/>
          </a:xfrm>
          <a:prstGeom prst="rect">
            <a:avLst/>
          </a:prstGeom>
          <a:ln>
            <a:noFill/>
          </a:ln>
          <a:effectLst>
            <a:glow rad="63500">
              <a:srgbClr val="92D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直接连接符 10"/>
          <p:cNvCxnSpPr/>
          <p:nvPr/>
        </p:nvCxnSpPr>
        <p:spPr>
          <a:xfrm>
            <a:off x="5394895" y="3489026"/>
            <a:ext cx="100811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810719" y="3849066"/>
            <a:ext cx="100811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419231" y="4281114"/>
            <a:ext cx="50405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810719" y="4713162"/>
            <a:ext cx="43924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314775" y="4289277"/>
            <a:ext cx="10801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3707904" y="1955851"/>
            <a:ext cx="4968552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书写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）左右结构。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）左短右长，左窄右宽。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）“又”的第二笔变长点。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 “寸”的横画变短，竖钩要写得直而长，点要落在田字格的中心点上。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4283968" y="1131590"/>
            <a:ext cx="4464496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对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面 不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对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22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940" y="2511773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文本框 8"/>
          <p:cNvSpPr txBox="1">
            <a:spLocks noChangeArrowheads="1"/>
          </p:cNvSpPr>
          <p:nvPr/>
        </p:nvSpPr>
        <p:spPr bwMode="auto">
          <a:xfrm>
            <a:off x="386620" y="699542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duì</a:t>
            </a:r>
            <a:endParaRPr lang="zh-CN" altLang="en-US" sz="48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903764" y="1603179"/>
            <a:ext cx="2318547" cy="2326669"/>
            <a:chOff x="5534807" y="1672548"/>
            <a:chExt cx="2318547" cy="2326669"/>
          </a:xfrm>
        </p:grpSpPr>
        <p:sp>
          <p:nvSpPr>
            <p:cNvPr id="96" name="矩形 95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7" name="直接连接符 96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/>
          <p:nvPr/>
        </p:nvGrpSpPr>
        <p:grpSpPr>
          <a:xfrm>
            <a:off x="1227149" y="1875713"/>
            <a:ext cx="1671776" cy="1781601"/>
            <a:chOff x="2130425" y="3641725"/>
            <a:chExt cx="869950" cy="927100"/>
          </a:xfrm>
        </p:grpSpPr>
        <p:sp>
          <p:nvSpPr>
            <p:cNvPr id="100" name="Freeform 92"/>
            <p:cNvSpPr/>
            <p:nvPr/>
          </p:nvSpPr>
          <p:spPr bwMode="auto">
            <a:xfrm>
              <a:off x="2130425" y="3813175"/>
              <a:ext cx="365125" cy="598487"/>
            </a:xfrm>
            <a:custGeom>
              <a:avLst/>
              <a:gdLst>
                <a:gd name="T0" fmla="*/ 381 w 460"/>
                <a:gd name="T1" fmla="*/ 260 h 754"/>
                <a:gd name="T2" fmla="*/ 354 w 460"/>
                <a:gd name="T3" fmla="*/ 336 h 754"/>
                <a:gd name="T4" fmla="*/ 311 w 460"/>
                <a:gd name="T5" fmla="*/ 424 h 754"/>
                <a:gd name="T6" fmla="*/ 250 w 460"/>
                <a:gd name="T7" fmla="*/ 519 h 754"/>
                <a:gd name="T8" fmla="*/ 174 w 460"/>
                <a:gd name="T9" fmla="*/ 613 h 754"/>
                <a:gd name="T10" fmla="*/ 94 w 460"/>
                <a:gd name="T11" fmla="*/ 692 h 754"/>
                <a:gd name="T12" fmla="*/ 57 w 460"/>
                <a:gd name="T13" fmla="*/ 723 h 754"/>
                <a:gd name="T14" fmla="*/ 27 w 460"/>
                <a:gd name="T15" fmla="*/ 742 h 754"/>
                <a:gd name="T16" fmla="*/ 10 w 460"/>
                <a:gd name="T17" fmla="*/ 752 h 754"/>
                <a:gd name="T18" fmla="*/ 0 w 460"/>
                <a:gd name="T19" fmla="*/ 754 h 754"/>
                <a:gd name="T20" fmla="*/ 2 w 460"/>
                <a:gd name="T21" fmla="*/ 747 h 754"/>
                <a:gd name="T22" fmla="*/ 12 w 460"/>
                <a:gd name="T23" fmla="*/ 730 h 754"/>
                <a:gd name="T24" fmla="*/ 31 w 460"/>
                <a:gd name="T25" fmla="*/ 706 h 754"/>
                <a:gd name="T26" fmla="*/ 60 w 460"/>
                <a:gd name="T27" fmla="*/ 672 h 754"/>
                <a:gd name="T28" fmla="*/ 129 w 460"/>
                <a:gd name="T29" fmla="*/ 584 h 754"/>
                <a:gd name="T30" fmla="*/ 168 w 460"/>
                <a:gd name="T31" fmla="*/ 529 h 754"/>
                <a:gd name="T32" fmla="*/ 209 w 460"/>
                <a:gd name="T33" fmla="*/ 468 h 754"/>
                <a:gd name="T34" fmla="*/ 274 w 460"/>
                <a:gd name="T35" fmla="*/ 341 h 754"/>
                <a:gd name="T36" fmla="*/ 317 w 460"/>
                <a:gd name="T37" fmla="*/ 219 h 754"/>
                <a:gd name="T38" fmla="*/ 329 w 460"/>
                <a:gd name="T39" fmla="*/ 168 h 754"/>
                <a:gd name="T40" fmla="*/ 336 w 460"/>
                <a:gd name="T41" fmla="*/ 129 h 754"/>
                <a:gd name="T42" fmla="*/ 342 w 460"/>
                <a:gd name="T43" fmla="*/ 103 h 754"/>
                <a:gd name="T44" fmla="*/ 344 w 460"/>
                <a:gd name="T45" fmla="*/ 91 h 754"/>
                <a:gd name="T46" fmla="*/ 334 w 460"/>
                <a:gd name="T47" fmla="*/ 90 h 754"/>
                <a:gd name="T48" fmla="*/ 317 w 460"/>
                <a:gd name="T49" fmla="*/ 91 h 754"/>
                <a:gd name="T50" fmla="*/ 286 w 460"/>
                <a:gd name="T51" fmla="*/ 97 h 754"/>
                <a:gd name="T52" fmla="*/ 246 w 460"/>
                <a:gd name="T53" fmla="*/ 107 h 754"/>
                <a:gd name="T54" fmla="*/ 205 w 460"/>
                <a:gd name="T55" fmla="*/ 120 h 754"/>
                <a:gd name="T56" fmla="*/ 174 w 460"/>
                <a:gd name="T57" fmla="*/ 129 h 754"/>
                <a:gd name="T58" fmla="*/ 152 w 460"/>
                <a:gd name="T59" fmla="*/ 136 h 754"/>
                <a:gd name="T60" fmla="*/ 139 w 460"/>
                <a:gd name="T61" fmla="*/ 137 h 754"/>
                <a:gd name="T62" fmla="*/ 123 w 460"/>
                <a:gd name="T63" fmla="*/ 134 h 754"/>
                <a:gd name="T64" fmla="*/ 102 w 460"/>
                <a:gd name="T65" fmla="*/ 122 h 754"/>
                <a:gd name="T66" fmla="*/ 86 w 460"/>
                <a:gd name="T67" fmla="*/ 110 h 754"/>
                <a:gd name="T68" fmla="*/ 80 w 460"/>
                <a:gd name="T69" fmla="*/ 102 h 754"/>
                <a:gd name="T70" fmla="*/ 84 w 460"/>
                <a:gd name="T71" fmla="*/ 97 h 754"/>
                <a:gd name="T72" fmla="*/ 98 w 460"/>
                <a:gd name="T73" fmla="*/ 91 h 754"/>
                <a:gd name="T74" fmla="*/ 129 w 460"/>
                <a:gd name="T75" fmla="*/ 88 h 754"/>
                <a:gd name="T76" fmla="*/ 182 w 460"/>
                <a:gd name="T77" fmla="*/ 76 h 754"/>
                <a:gd name="T78" fmla="*/ 239 w 460"/>
                <a:gd name="T79" fmla="*/ 61 h 754"/>
                <a:gd name="T80" fmla="*/ 284 w 460"/>
                <a:gd name="T81" fmla="*/ 46 h 754"/>
                <a:gd name="T82" fmla="*/ 313 w 460"/>
                <a:gd name="T83" fmla="*/ 30 h 754"/>
                <a:gd name="T84" fmla="*/ 331 w 460"/>
                <a:gd name="T85" fmla="*/ 15 h 754"/>
                <a:gd name="T86" fmla="*/ 340 w 460"/>
                <a:gd name="T87" fmla="*/ 3 h 754"/>
                <a:gd name="T88" fmla="*/ 358 w 460"/>
                <a:gd name="T89" fmla="*/ 0 h 754"/>
                <a:gd name="T90" fmla="*/ 379 w 460"/>
                <a:gd name="T91" fmla="*/ 7 h 754"/>
                <a:gd name="T92" fmla="*/ 419 w 460"/>
                <a:gd name="T93" fmla="*/ 30 h 754"/>
                <a:gd name="T94" fmla="*/ 450 w 460"/>
                <a:gd name="T95" fmla="*/ 61 h 754"/>
                <a:gd name="T96" fmla="*/ 460 w 460"/>
                <a:gd name="T97" fmla="*/ 76 h 754"/>
                <a:gd name="T98" fmla="*/ 444 w 460"/>
                <a:gd name="T99" fmla="*/ 100 h 754"/>
                <a:gd name="T100" fmla="*/ 434 w 460"/>
                <a:gd name="T101" fmla="*/ 107 h 754"/>
                <a:gd name="T102" fmla="*/ 424 w 460"/>
                <a:gd name="T103" fmla="*/ 122 h 754"/>
                <a:gd name="T104" fmla="*/ 417 w 460"/>
                <a:gd name="T105" fmla="*/ 146 h 754"/>
                <a:gd name="T106" fmla="*/ 407 w 460"/>
                <a:gd name="T107" fmla="*/ 178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0" h="754">
                  <a:moveTo>
                    <a:pt x="405" y="188"/>
                  </a:moveTo>
                  <a:lnTo>
                    <a:pt x="399" y="205"/>
                  </a:lnTo>
                  <a:lnTo>
                    <a:pt x="393" y="224"/>
                  </a:lnTo>
                  <a:lnTo>
                    <a:pt x="381" y="260"/>
                  </a:lnTo>
                  <a:lnTo>
                    <a:pt x="376" y="278"/>
                  </a:lnTo>
                  <a:lnTo>
                    <a:pt x="370" y="297"/>
                  </a:lnTo>
                  <a:lnTo>
                    <a:pt x="362" y="317"/>
                  </a:lnTo>
                  <a:lnTo>
                    <a:pt x="354" y="336"/>
                  </a:lnTo>
                  <a:lnTo>
                    <a:pt x="344" y="356"/>
                  </a:lnTo>
                  <a:lnTo>
                    <a:pt x="334" y="378"/>
                  </a:lnTo>
                  <a:lnTo>
                    <a:pt x="323" y="400"/>
                  </a:lnTo>
                  <a:lnTo>
                    <a:pt x="311" y="424"/>
                  </a:lnTo>
                  <a:lnTo>
                    <a:pt x="297" y="446"/>
                  </a:lnTo>
                  <a:lnTo>
                    <a:pt x="284" y="470"/>
                  </a:lnTo>
                  <a:lnTo>
                    <a:pt x="268" y="494"/>
                  </a:lnTo>
                  <a:lnTo>
                    <a:pt x="250" y="519"/>
                  </a:lnTo>
                  <a:lnTo>
                    <a:pt x="233" y="543"/>
                  </a:lnTo>
                  <a:lnTo>
                    <a:pt x="213" y="569"/>
                  </a:lnTo>
                  <a:lnTo>
                    <a:pt x="194" y="591"/>
                  </a:lnTo>
                  <a:lnTo>
                    <a:pt x="174" y="613"/>
                  </a:lnTo>
                  <a:lnTo>
                    <a:pt x="154" y="635"/>
                  </a:lnTo>
                  <a:lnTo>
                    <a:pt x="133" y="655"/>
                  </a:lnTo>
                  <a:lnTo>
                    <a:pt x="113" y="674"/>
                  </a:lnTo>
                  <a:lnTo>
                    <a:pt x="94" y="692"/>
                  </a:lnTo>
                  <a:lnTo>
                    <a:pt x="82" y="701"/>
                  </a:lnTo>
                  <a:lnTo>
                    <a:pt x="74" y="709"/>
                  </a:lnTo>
                  <a:lnTo>
                    <a:pt x="64" y="716"/>
                  </a:lnTo>
                  <a:lnTo>
                    <a:pt x="57" y="723"/>
                  </a:lnTo>
                  <a:lnTo>
                    <a:pt x="49" y="728"/>
                  </a:lnTo>
                  <a:lnTo>
                    <a:pt x="41" y="733"/>
                  </a:lnTo>
                  <a:lnTo>
                    <a:pt x="33" y="738"/>
                  </a:lnTo>
                  <a:lnTo>
                    <a:pt x="27" y="742"/>
                  </a:lnTo>
                  <a:lnTo>
                    <a:pt x="21" y="745"/>
                  </a:lnTo>
                  <a:lnTo>
                    <a:pt x="17" y="748"/>
                  </a:lnTo>
                  <a:lnTo>
                    <a:pt x="14" y="750"/>
                  </a:lnTo>
                  <a:lnTo>
                    <a:pt x="10" y="752"/>
                  </a:lnTo>
                  <a:lnTo>
                    <a:pt x="6" y="754"/>
                  </a:lnTo>
                  <a:lnTo>
                    <a:pt x="4" y="754"/>
                  </a:lnTo>
                  <a:lnTo>
                    <a:pt x="2" y="754"/>
                  </a:lnTo>
                  <a:lnTo>
                    <a:pt x="0" y="754"/>
                  </a:lnTo>
                  <a:lnTo>
                    <a:pt x="0" y="752"/>
                  </a:lnTo>
                  <a:lnTo>
                    <a:pt x="0" y="750"/>
                  </a:lnTo>
                  <a:lnTo>
                    <a:pt x="0" y="748"/>
                  </a:lnTo>
                  <a:lnTo>
                    <a:pt x="2" y="747"/>
                  </a:lnTo>
                  <a:lnTo>
                    <a:pt x="4" y="743"/>
                  </a:lnTo>
                  <a:lnTo>
                    <a:pt x="6" y="738"/>
                  </a:lnTo>
                  <a:lnTo>
                    <a:pt x="8" y="735"/>
                  </a:lnTo>
                  <a:lnTo>
                    <a:pt x="12" y="730"/>
                  </a:lnTo>
                  <a:lnTo>
                    <a:pt x="15" y="725"/>
                  </a:lnTo>
                  <a:lnTo>
                    <a:pt x="19" y="720"/>
                  </a:lnTo>
                  <a:lnTo>
                    <a:pt x="25" y="713"/>
                  </a:lnTo>
                  <a:lnTo>
                    <a:pt x="31" y="706"/>
                  </a:lnTo>
                  <a:lnTo>
                    <a:pt x="37" y="698"/>
                  </a:lnTo>
                  <a:lnTo>
                    <a:pt x="45" y="691"/>
                  </a:lnTo>
                  <a:lnTo>
                    <a:pt x="53" y="682"/>
                  </a:lnTo>
                  <a:lnTo>
                    <a:pt x="60" y="672"/>
                  </a:lnTo>
                  <a:lnTo>
                    <a:pt x="76" y="652"/>
                  </a:lnTo>
                  <a:lnTo>
                    <a:pt x="94" y="631"/>
                  </a:lnTo>
                  <a:lnTo>
                    <a:pt x="111" y="608"/>
                  </a:lnTo>
                  <a:lnTo>
                    <a:pt x="129" y="584"/>
                  </a:lnTo>
                  <a:lnTo>
                    <a:pt x="139" y="570"/>
                  </a:lnTo>
                  <a:lnTo>
                    <a:pt x="149" y="558"/>
                  </a:lnTo>
                  <a:lnTo>
                    <a:pt x="158" y="543"/>
                  </a:lnTo>
                  <a:lnTo>
                    <a:pt x="168" y="529"/>
                  </a:lnTo>
                  <a:lnTo>
                    <a:pt x="178" y="514"/>
                  </a:lnTo>
                  <a:lnTo>
                    <a:pt x="188" y="501"/>
                  </a:lnTo>
                  <a:lnTo>
                    <a:pt x="199" y="484"/>
                  </a:lnTo>
                  <a:lnTo>
                    <a:pt x="209" y="468"/>
                  </a:lnTo>
                  <a:lnTo>
                    <a:pt x="227" y="436"/>
                  </a:lnTo>
                  <a:lnTo>
                    <a:pt x="244" y="404"/>
                  </a:lnTo>
                  <a:lnTo>
                    <a:pt x="260" y="373"/>
                  </a:lnTo>
                  <a:lnTo>
                    <a:pt x="274" y="341"/>
                  </a:lnTo>
                  <a:lnTo>
                    <a:pt x="287" y="310"/>
                  </a:lnTo>
                  <a:lnTo>
                    <a:pt x="299" y="280"/>
                  </a:lnTo>
                  <a:lnTo>
                    <a:pt x="309" y="249"/>
                  </a:lnTo>
                  <a:lnTo>
                    <a:pt x="317" y="219"/>
                  </a:lnTo>
                  <a:lnTo>
                    <a:pt x="319" y="205"/>
                  </a:lnTo>
                  <a:lnTo>
                    <a:pt x="323" y="192"/>
                  </a:lnTo>
                  <a:lnTo>
                    <a:pt x="325" y="178"/>
                  </a:lnTo>
                  <a:lnTo>
                    <a:pt x="329" y="168"/>
                  </a:lnTo>
                  <a:lnTo>
                    <a:pt x="331" y="156"/>
                  </a:lnTo>
                  <a:lnTo>
                    <a:pt x="332" y="146"/>
                  </a:lnTo>
                  <a:lnTo>
                    <a:pt x="334" y="137"/>
                  </a:lnTo>
                  <a:lnTo>
                    <a:pt x="336" y="129"/>
                  </a:lnTo>
                  <a:lnTo>
                    <a:pt x="338" y="120"/>
                  </a:lnTo>
                  <a:lnTo>
                    <a:pt x="340" y="113"/>
                  </a:lnTo>
                  <a:lnTo>
                    <a:pt x="340" y="108"/>
                  </a:lnTo>
                  <a:lnTo>
                    <a:pt x="342" y="103"/>
                  </a:lnTo>
                  <a:lnTo>
                    <a:pt x="342" y="98"/>
                  </a:lnTo>
                  <a:lnTo>
                    <a:pt x="344" y="95"/>
                  </a:lnTo>
                  <a:lnTo>
                    <a:pt x="344" y="93"/>
                  </a:lnTo>
                  <a:lnTo>
                    <a:pt x="344" y="91"/>
                  </a:lnTo>
                  <a:lnTo>
                    <a:pt x="342" y="90"/>
                  </a:lnTo>
                  <a:lnTo>
                    <a:pt x="340" y="90"/>
                  </a:lnTo>
                  <a:lnTo>
                    <a:pt x="338" y="90"/>
                  </a:lnTo>
                  <a:lnTo>
                    <a:pt x="334" y="90"/>
                  </a:lnTo>
                  <a:lnTo>
                    <a:pt x="331" y="90"/>
                  </a:lnTo>
                  <a:lnTo>
                    <a:pt x="327" y="90"/>
                  </a:lnTo>
                  <a:lnTo>
                    <a:pt x="323" y="90"/>
                  </a:lnTo>
                  <a:lnTo>
                    <a:pt x="317" y="91"/>
                  </a:lnTo>
                  <a:lnTo>
                    <a:pt x="309" y="91"/>
                  </a:lnTo>
                  <a:lnTo>
                    <a:pt x="303" y="93"/>
                  </a:lnTo>
                  <a:lnTo>
                    <a:pt x="295" y="95"/>
                  </a:lnTo>
                  <a:lnTo>
                    <a:pt x="286" y="97"/>
                  </a:lnTo>
                  <a:lnTo>
                    <a:pt x="278" y="98"/>
                  </a:lnTo>
                  <a:lnTo>
                    <a:pt x="268" y="102"/>
                  </a:lnTo>
                  <a:lnTo>
                    <a:pt x="258" y="103"/>
                  </a:lnTo>
                  <a:lnTo>
                    <a:pt x="246" y="107"/>
                  </a:lnTo>
                  <a:lnTo>
                    <a:pt x="235" y="110"/>
                  </a:lnTo>
                  <a:lnTo>
                    <a:pt x="225" y="113"/>
                  </a:lnTo>
                  <a:lnTo>
                    <a:pt x="215" y="117"/>
                  </a:lnTo>
                  <a:lnTo>
                    <a:pt x="205" y="120"/>
                  </a:lnTo>
                  <a:lnTo>
                    <a:pt x="197" y="122"/>
                  </a:lnTo>
                  <a:lnTo>
                    <a:pt x="188" y="125"/>
                  </a:lnTo>
                  <a:lnTo>
                    <a:pt x="180" y="127"/>
                  </a:lnTo>
                  <a:lnTo>
                    <a:pt x="174" y="129"/>
                  </a:lnTo>
                  <a:lnTo>
                    <a:pt x="168" y="130"/>
                  </a:lnTo>
                  <a:lnTo>
                    <a:pt x="162" y="132"/>
                  </a:lnTo>
                  <a:lnTo>
                    <a:pt x="156" y="134"/>
                  </a:lnTo>
                  <a:lnTo>
                    <a:pt x="152" y="136"/>
                  </a:lnTo>
                  <a:lnTo>
                    <a:pt x="149" y="136"/>
                  </a:lnTo>
                  <a:lnTo>
                    <a:pt x="145" y="137"/>
                  </a:lnTo>
                  <a:lnTo>
                    <a:pt x="141" y="137"/>
                  </a:lnTo>
                  <a:lnTo>
                    <a:pt x="139" y="137"/>
                  </a:lnTo>
                  <a:lnTo>
                    <a:pt x="137" y="137"/>
                  </a:lnTo>
                  <a:lnTo>
                    <a:pt x="131" y="136"/>
                  </a:lnTo>
                  <a:lnTo>
                    <a:pt x="127" y="136"/>
                  </a:lnTo>
                  <a:lnTo>
                    <a:pt x="123" y="134"/>
                  </a:lnTo>
                  <a:lnTo>
                    <a:pt x="117" y="130"/>
                  </a:lnTo>
                  <a:lnTo>
                    <a:pt x="113" y="129"/>
                  </a:lnTo>
                  <a:lnTo>
                    <a:pt x="107" y="125"/>
                  </a:lnTo>
                  <a:lnTo>
                    <a:pt x="102" y="122"/>
                  </a:lnTo>
                  <a:lnTo>
                    <a:pt x="98" y="119"/>
                  </a:lnTo>
                  <a:lnTo>
                    <a:pt x="94" y="115"/>
                  </a:lnTo>
                  <a:lnTo>
                    <a:pt x="90" y="112"/>
                  </a:lnTo>
                  <a:lnTo>
                    <a:pt x="86" y="110"/>
                  </a:lnTo>
                  <a:lnTo>
                    <a:pt x="82" y="107"/>
                  </a:lnTo>
                  <a:lnTo>
                    <a:pt x="80" y="105"/>
                  </a:lnTo>
                  <a:lnTo>
                    <a:pt x="80" y="103"/>
                  </a:lnTo>
                  <a:lnTo>
                    <a:pt x="80" y="102"/>
                  </a:lnTo>
                  <a:lnTo>
                    <a:pt x="80" y="100"/>
                  </a:lnTo>
                  <a:lnTo>
                    <a:pt x="80" y="98"/>
                  </a:lnTo>
                  <a:lnTo>
                    <a:pt x="82" y="97"/>
                  </a:lnTo>
                  <a:lnTo>
                    <a:pt x="84" y="97"/>
                  </a:lnTo>
                  <a:lnTo>
                    <a:pt x="86" y="95"/>
                  </a:lnTo>
                  <a:lnTo>
                    <a:pt x="90" y="95"/>
                  </a:lnTo>
                  <a:lnTo>
                    <a:pt x="94" y="93"/>
                  </a:lnTo>
                  <a:lnTo>
                    <a:pt x="98" y="91"/>
                  </a:lnTo>
                  <a:lnTo>
                    <a:pt x="104" y="91"/>
                  </a:lnTo>
                  <a:lnTo>
                    <a:pt x="111" y="90"/>
                  </a:lnTo>
                  <a:lnTo>
                    <a:pt x="119" y="90"/>
                  </a:lnTo>
                  <a:lnTo>
                    <a:pt x="129" y="88"/>
                  </a:lnTo>
                  <a:lnTo>
                    <a:pt x="141" y="85"/>
                  </a:lnTo>
                  <a:lnTo>
                    <a:pt x="152" y="83"/>
                  </a:lnTo>
                  <a:lnTo>
                    <a:pt x="166" y="80"/>
                  </a:lnTo>
                  <a:lnTo>
                    <a:pt x="182" y="76"/>
                  </a:lnTo>
                  <a:lnTo>
                    <a:pt x="197" y="73"/>
                  </a:lnTo>
                  <a:lnTo>
                    <a:pt x="211" y="68"/>
                  </a:lnTo>
                  <a:lnTo>
                    <a:pt x="225" y="64"/>
                  </a:lnTo>
                  <a:lnTo>
                    <a:pt x="239" y="61"/>
                  </a:lnTo>
                  <a:lnTo>
                    <a:pt x="252" y="57"/>
                  </a:lnTo>
                  <a:lnTo>
                    <a:pt x="264" y="52"/>
                  </a:lnTo>
                  <a:lnTo>
                    <a:pt x="274" y="49"/>
                  </a:lnTo>
                  <a:lnTo>
                    <a:pt x="284" y="46"/>
                  </a:lnTo>
                  <a:lnTo>
                    <a:pt x="291" y="42"/>
                  </a:lnTo>
                  <a:lnTo>
                    <a:pt x="299" y="37"/>
                  </a:lnTo>
                  <a:lnTo>
                    <a:pt x="307" y="34"/>
                  </a:lnTo>
                  <a:lnTo>
                    <a:pt x="313" y="30"/>
                  </a:lnTo>
                  <a:lnTo>
                    <a:pt x="319" y="27"/>
                  </a:lnTo>
                  <a:lnTo>
                    <a:pt x="325" y="22"/>
                  </a:lnTo>
                  <a:lnTo>
                    <a:pt x="327" y="18"/>
                  </a:lnTo>
                  <a:lnTo>
                    <a:pt x="331" y="15"/>
                  </a:lnTo>
                  <a:lnTo>
                    <a:pt x="332" y="12"/>
                  </a:lnTo>
                  <a:lnTo>
                    <a:pt x="334" y="8"/>
                  </a:lnTo>
                  <a:lnTo>
                    <a:pt x="336" y="5"/>
                  </a:lnTo>
                  <a:lnTo>
                    <a:pt x="340" y="3"/>
                  </a:lnTo>
                  <a:lnTo>
                    <a:pt x="344" y="1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8" y="0"/>
                  </a:lnTo>
                  <a:lnTo>
                    <a:pt x="362" y="0"/>
                  </a:lnTo>
                  <a:lnTo>
                    <a:pt x="366" y="1"/>
                  </a:lnTo>
                  <a:lnTo>
                    <a:pt x="372" y="3"/>
                  </a:lnTo>
                  <a:lnTo>
                    <a:pt x="379" y="7"/>
                  </a:lnTo>
                  <a:lnTo>
                    <a:pt x="387" y="12"/>
                  </a:lnTo>
                  <a:lnTo>
                    <a:pt x="397" y="17"/>
                  </a:lnTo>
                  <a:lnTo>
                    <a:pt x="407" y="23"/>
                  </a:lnTo>
                  <a:lnTo>
                    <a:pt x="419" y="30"/>
                  </a:lnTo>
                  <a:lnTo>
                    <a:pt x="428" y="39"/>
                  </a:lnTo>
                  <a:lnTo>
                    <a:pt x="436" y="47"/>
                  </a:lnTo>
                  <a:lnTo>
                    <a:pt x="444" y="54"/>
                  </a:lnTo>
                  <a:lnTo>
                    <a:pt x="450" y="61"/>
                  </a:lnTo>
                  <a:lnTo>
                    <a:pt x="454" y="66"/>
                  </a:lnTo>
                  <a:lnTo>
                    <a:pt x="458" y="71"/>
                  </a:lnTo>
                  <a:lnTo>
                    <a:pt x="460" y="73"/>
                  </a:lnTo>
                  <a:lnTo>
                    <a:pt x="460" y="76"/>
                  </a:lnTo>
                  <a:lnTo>
                    <a:pt x="456" y="83"/>
                  </a:lnTo>
                  <a:lnTo>
                    <a:pt x="452" y="90"/>
                  </a:lnTo>
                  <a:lnTo>
                    <a:pt x="448" y="97"/>
                  </a:lnTo>
                  <a:lnTo>
                    <a:pt x="444" y="100"/>
                  </a:lnTo>
                  <a:lnTo>
                    <a:pt x="442" y="102"/>
                  </a:lnTo>
                  <a:lnTo>
                    <a:pt x="438" y="103"/>
                  </a:lnTo>
                  <a:lnTo>
                    <a:pt x="436" y="105"/>
                  </a:lnTo>
                  <a:lnTo>
                    <a:pt x="434" y="107"/>
                  </a:lnTo>
                  <a:lnTo>
                    <a:pt x="432" y="110"/>
                  </a:lnTo>
                  <a:lnTo>
                    <a:pt x="428" y="113"/>
                  </a:lnTo>
                  <a:lnTo>
                    <a:pt x="426" y="117"/>
                  </a:lnTo>
                  <a:lnTo>
                    <a:pt x="424" y="122"/>
                  </a:lnTo>
                  <a:lnTo>
                    <a:pt x="422" y="127"/>
                  </a:lnTo>
                  <a:lnTo>
                    <a:pt x="421" y="134"/>
                  </a:lnTo>
                  <a:lnTo>
                    <a:pt x="419" y="139"/>
                  </a:lnTo>
                  <a:lnTo>
                    <a:pt x="417" y="146"/>
                  </a:lnTo>
                  <a:lnTo>
                    <a:pt x="415" y="154"/>
                  </a:lnTo>
                  <a:lnTo>
                    <a:pt x="411" y="161"/>
                  </a:lnTo>
                  <a:lnTo>
                    <a:pt x="409" y="170"/>
                  </a:lnTo>
                  <a:lnTo>
                    <a:pt x="407" y="178"/>
                  </a:lnTo>
                  <a:lnTo>
                    <a:pt x="405" y="188"/>
                  </a:lnTo>
                  <a:lnTo>
                    <a:pt x="405" y="18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3"/>
            <p:cNvSpPr/>
            <p:nvPr/>
          </p:nvSpPr>
          <p:spPr bwMode="auto">
            <a:xfrm>
              <a:off x="2189163" y="3965575"/>
              <a:ext cx="285750" cy="365125"/>
            </a:xfrm>
            <a:custGeom>
              <a:avLst/>
              <a:gdLst>
                <a:gd name="T0" fmla="*/ 354 w 360"/>
                <a:gd name="T1" fmla="*/ 397 h 460"/>
                <a:gd name="T2" fmla="*/ 358 w 360"/>
                <a:gd name="T3" fmla="*/ 414 h 460"/>
                <a:gd name="T4" fmla="*/ 360 w 360"/>
                <a:gd name="T5" fmla="*/ 429 h 460"/>
                <a:gd name="T6" fmla="*/ 360 w 360"/>
                <a:gd name="T7" fmla="*/ 439 h 460"/>
                <a:gd name="T8" fmla="*/ 356 w 360"/>
                <a:gd name="T9" fmla="*/ 448 h 460"/>
                <a:gd name="T10" fmla="*/ 350 w 360"/>
                <a:gd name="T11" fmla="*/ 455 h 460"/>
                <a:gd name="T12" fmla="*/ 345 w 360"/>
                <a:gd name="T13" fmla="*/ 458 h 460"/>
                <a:gd name="T14" fmla="*/ 339 w 360"/>
                <a:gd name="T15" fmla="*/ 460 h 460"/>
                <a:gd name="T16" fmla="*/ 333 w 360"/>
                <a:gd name="T17" fmla="*/ 460 h 460"/>
                <a:gd name="T18" fmla="*/ 329 w 360"/>
                <a:gd name="T19" fmla="*/ 456 h 460"/>
                <a:gd name="T20" fmla="*/ 321 w 360"/>
                <a:gd name="T21" fmla="*/ 451 h 460"/>
                <a:gd name="T22" fmla="*/ 315 w 360"/>
                <a:gd name="T23" fmla="*/ 443 h 460"/>
                <a:gd name="T24" fmla="*/ 305 w 360"/>
                <a:gd name="T25" fmla="*/ 431 h 460"/>
                <a:gd name="T26" fmla="*/ 296 w 360"/>
                <a:gd name="T27" fmla="*/ 417 h 460"/>
                <a:gd name="T28" fmla="*/ 284 w 360"/>
                <a:gd name="T29" fmla="*/ 399 h 460"/>
                <a:gd name="T30" fmla="*/ 272 w 360"/>
                <a:gd name="T31" fmla="*/ 378 h 460"/>
                <a:gd name="T32" fmla="*/ 257 w 360"/>
                <a:gd name="T33" fmla="*/ 358 h 460"/>
                <a:gd name="T34" fmla="*/ 241 w 360"/>
                <a:gd name="T35" fmla="*/ 334 h 460"/>
                <a:gd name="T36" fmla="*/ 223 w 360"/>
                <a:gd name="T37" fmla="*/ 310 h 460"/>
                <a:gd name="T38" fmla="*/ 204 w 360"/>
                <a:gd name="T39" fmla="*/ 283 h 460"/>
                <a:gd name="T40" fmla="*/ 174 w 360"/>
                <a:gd name="T41" fmla="*/ 241 h 460"/>
                <a:gd name="T42" fmla="*/ 127 w 360"/>
                <a:gd name="T43" fmla="*/ 178 h 460"/>
                <a:gd name="T44" fmla="*/ 90 w 360"/>
                <a:gd name="T45" fmla="*/ 129 h 460"/>
                <a:gd name="T46" fmla="*/ 69 w 360"/>
                <a:gd name="T47" fmla="*/ 98 h 460"/>
                <a:gd name="T48" fmla="*/ 49 w 360"/>
                <a:gd name="T49" fmla="*/ 73 h 460"/>
                <a:gd name="T50" fmla="*/ 33 w 360"/>
                <a:gd name="T51" fmla="*/ 51 h 460"/>
                <a:gd name="T52" fmla="*/ 20 w 360"/>
                <a:gd name="T53" fmla="*/ 34 h 460"/>
                <a:gd name="T54" fmla="*/ 10 w 360"/>
                <a:gd name="T55" fmla="*/ 18 h 460"/>
                <a:gd name="T56" fmla="*/ 4 w 360"/>
                <a:gd name="T57" fmla="*/ 8 h 460"/>
                <a:gd name="T58" fmla="*/ 0 w 360"/>
                <a:gd name="T59" fmla="*/ 3 h 460"/>
                <a:gd name="T60" fmla="*/ 0 w 360"/>
                <a:gd name="T61" fmla="*/ 0 h 460"/>
                <a:gd name="T62" fmla="*/ 6 w 360"/>
                <a:gd name="T63" fmla="*/ 0 h 460"/>
                <a:gd name="T64" fmla="*/ 16 w 360"/>
                <a:gd name="T65" fmla="*/ 3 h 460"/>
                <a:gd name="T66" fmla="*/ 30 w 360"/>
                <a:gd name="T67" fmla="*/ 8 h 460"/>
                <a:gd name="T68" fmla="*/ 41 w 360"/>
                <a:gd name="T69" fmla="*/ 13 h 460"/>
                <a:gd name="T70" fmla="*/ 53 w 360"/>
                <a:gd name="T71" fmla="*/ 20 h 460"/>
                <a:gd name="T72" fmla="*/ 65 w 360"/>
                <a:gd name="T73" fmla="*/ 28 h 460"/>
                <a:gd name="T74" fmla="*/ 78 w 360"/>
                <a:gd name="T75" fmla="*/ 39 h 460"/>
                <a:gd name="T76" fmla="*/ 96 w 360"/>
                <a:gd name="T77" fmla="*/ 52 h 460"/>
                <a:gd name="T78" fmla="*/ 114 w 360"/>
                <a:gd name="T79" fmla="*/ 66 h 460"/>
                <a:gd name="T80" fmla="*/ 133 w 360"/>
                <a:gd name="T81" fmla="*/ 83 h 460"/>
                <a:gd name="T82" fmla="*/ 155 w 360"/>
                <a:gd name="T83" fmla="*/ 103 h 460"/>
                <a:gd name="T84" fmla="*/ 190 w 360"/>
                <a:gd name="T85" fmla="*/ 135 h 460"/>
                <a:gd name="T86" fmla="*/ 229 w 360"/>
                <a:gd name="T87" fmla="*/ 180 h 460"/>
                <a:gd name="T88" fmla="*/ 262 w 360"/>
                <a:gd name="T89" fmla="*/ 220 h 460"/>
                <a:gd name="T90" fmla="*/ 292 w 360"/>
                <a:gd name="T91" fmla="*/ 258 h 460"/>
                <a:gd name="T92" fmla="*/ 311 w 360"/>
                <a:gd name="T93" fmla="*/ 293 h 460"/>
                <a:gd name="T94" fmla="*/ 329 w 360"/>
                <a:gd name="T95" fmla="*/ 326 h 460"/>
                <a:gd name="T96" fmla="*/ 343 w 360"/>
                <a:gd name="T97" fmla="*/ 354 h 460"/>
                <a:gd name="T98" fmla="*/ 350 w 360"/>
                <a:gd name="T99" fmla="*/ 378 h 460"/>
                <a:gd name="T100" fmla="*/ 354 w 360"/>
                <a:gd name="T101" fmla="*/ 388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0" h="460">
                  <a:moveTo>
                    <a:pt x="354" y="388"/>
                  </a:moveTo>
                  <a:lnTo>
                    <a:pt x="354" y="397"/>
                  </a:lnTo>
                  <a:lnTo>
                    <a:pt x="356" y="407"/>
                  </a:lnTo>
                  <a:lnTo>
                    <a:pt x="358" y="414"/>
                  </a:lnTo>
                  <a:lnTo>
                    <a:pt x="358" y="422"/>
                  </a:lnTo>
                  <a:lnTo>
                    <a:pt x="360" y="429"/>
                  </a:lnTo>
                  <a:lnTo>
                    <a:pt x="360" y="434"/>
                  </a:lnTo>
                  <a:lnTo>
                    <a:pt x="360" y="439"/>
                  </a:lnTo>
                  <a:lnTo>
                    <a:pt x="358" y="444"/>
                  </a:lnTo>
                  <a:lnTo>
                    <a:pt x="356" y="448"/>
                  </a:lnTo>
                  <a:lnTo>
                    <a:pt x="354" y="451"/>
                  </a:lnTo>
                  <a:lnTo>
                    <a:pt x="350" y="455"/>
                  </a:lnTo>
                  <a:lnTo>
                    <a:pt x="348" y="456"/>
                  </a:lnTo>
                  <a:lnTo>
                    <a:pt x="345" y="458"/>
                  </a:lnTo>
                  <a:lnTo>
                    <a:pt x="343" y="458"/>
                  </a:lnTo>
                  <a:lnTo>
                    <a:pt x="339" y="460"/>
                  </a:lnTo>
                  <a:lnTo>
                    <a:pt x="335" y="460"/>
                  </a:lnTo>
                  <a:lnTo>
                    <a:pt x="333" y="460"/>
                  </a:lnTo>
                  <a:lnTo>
                    <a:pt x="331" y="458"/>
                  </a:lnTo>
                  <a:lnTo>
                    <a:pt x="329" y="456"/>
                  </a:lnTo>
                  <a:lnTo>
                    <a:pt x="325" y="455"/>
                  </a:lnTo>
                  <a:lnTo>
                    <a:pt x="321" y="451"/>
                  </a:lnTo>
                  <a:lnTo>
                    <a:pt x="319" y="446"/>
                  </a:lnTo>
                  <a:lnTo>
                    <a:pt x="315" y="443"/>
                  </a:lnTo>
                  <a:lnTo>
                    <a:pt x="309" y="438"/>
                  </a:lnTo>
                  <a:lnTo>
                    <a:pt x="305" y="431"/>
                  </a:lnTo>
                  <a:lnTo>
                    <a:pt x="302" y="424"/>
                  </a:lnTo>
                  <a:lnTo>
                    <a:pt x="296" y="417"/>
                  </a:lnTo>
                  <a:lnTo>
                    <a:pt x="290" y="409"/>
                  </a:lnTo>
                  <a:lnTo>
                    <a:pt x="284" y="399"/>
                  </a:lnTo>
                  <a:lnTo>
                    <a:pt x="278" y="390"/>
                  </a:lnTo>
                  <a:lnTo>
                    <a:pt x="272" y="378"/>
                  </a:lnTo>
                  <a:lnTo>
                    <a:pt x="264" y="368"/>
                  </a:lnTo>
                  <a:lnTo>
                    <a:pt x="257" y="358"/>
                  </a:lnTo>
                  <a:lnTo>
                    <a:pt x="249" y="346"/>
                  </a:lnTo>
                  <a:lnTo>
                    <a:pt x="241" y="334"/>
                  </a:lnTo>
                  <a:lnTo>
                    <a:pt x="231" y="322"/>
                  </a:lnTo>
                  <a:lnTo>
                    <a:pt x="223" y="310"/>
                  </a:lnTo>
                  <a:lnTo>
                    <a:pt x="213" y="297"/>
                  </a:lnTo>
                  <a:lnTo>
                    <a:pt x="204" y="283"/>
                  </a:lnTo>
                  <a:lnTo>
                    <a:pt x="194" y="270"/>
                  </a:lnTo>
                  <a:lnTo>
                    <a:pt x="174" y="241"/>
                  </a:lnTo>
                  <a:lnTo>
                    <a:pt x="151" y="210"/>
                  </a:lnTo>
                  <a:lnTo>
                    <a:pt x="127" y="178"/>
                  </a:lnTo>
                  <a:lnTo>
                    <a:pt x="102" y="144"/>
                  </a:lnTo>
                  <a:lnTo>
                    <a:pt x="90" y="129"/>
                  </a:lnTo>
                  <a:lnTo>
                    <a:pt x="78" y="113"/>
                  </a:lnTo>
                  <a:lnTo>
                    <a:pt x="69" y="98"/>
                  </a:lnTo>
                  <a:lnTo>
                    <a:pt x="57" y="86"/>
                  </a:lnTo>
                  <a:lnTo>
                    <a:pt x="49" y="73"/>
                  </a:lnTo>
                  <a:lnTo>
                    <a:pt x="39" y="62"/>
                  </a:lnTo>
                  <a:lnTo>
                    <a:pt x="33" y="51"/>
                  </a:lnTo>
                  <a:lnTo>
                    <a:pt x="26" y="42"/>
                  </a:lnTo>
                  <a:lnTo>
                    <a:pt x="20" y="34"/>
                  </a:lnTo>
                  <a:lnTo>
                    <a:pt x="14" y="25"/>
                  </a:lnTo>
                  <a:lnTo>
                    <a:pt x="10" y="18"/>
                  </a:lnTo>
                  <a:lnTo>
                    <a:pt x="6" y="13"/>
                  </a:lnTo>
                  <a:lnTo>
                    <a:pt x="4" y="8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6" y="3"/>
                  </a:lnTo>
                  <a:lnTo>
                    <a:pt x="22" y="5"/>
                  </a:lnTo>
                  <a:lnTo>
                    <a:pt x="30" y="8"/>
                  </a:lnTo>
                  <a:lnTo>
                    <a:pt x="37" y="11"/>
                  </a:lnTo>
                  <a:lnTo>
                    <a:pt x="41" y="13"/>
                  </a:lnTo>
                  <a:lnTo>
                    <a:pt x="47" y="17"/>
                  </a:lnTo>
                  <a:lnTo>
                    <a:pt x="53" y="20"/>
                  </a:lnTo>
                  <a:lnTo>
                    <a:pt x="59" y="23"/>
                  </a:lnTo>
                  <a:lnTo>
                    <a:pt x="65" y="28"/>
                  </a:lnTo>
                  <a:lnTo>
                    <a:pt x="73" y="34"/>
                  </a:lnTo>
                  <a:lnTo>
                    <a:pt x="78" y="39"/>
                  </a:lnTo>
                  <a:lnTo>
                    <a:pt x="86" y="45"/>
                  </a:lnTo>
                  <a:lnTo>
                    <a:pt x="96" y="52"/>
                  </a:lnTo>
                  <a:lnTo>
                    <a:pt x="104" y="59"/>
                  </a:lnTo>
                  <a:lnTo>
                    <a:pt x="114" y="66"/>
                  </a:lnTo>
                  <a:lnTo>
                    <a:pt x="123" y="74"/>
                  </a:lnTo>
                  <a:lnTo>
                    <a:pt x="133" y="83"/>
                  </a:lnTo>
                  <a:lnTo>
                    <a:pt x="145" y="93"/>
                  </a:lnTo>
                  <a:lnTo>
                    <a:pt x="155" y="103"/>
                  </a:lnTo>
                  <a:lnTo>
                    <a:pt x="168" y="113"/>
                  </a:lnTo>
                  <a:lnTo>
                    <a:pt x="190" y="135"/>
                  </a:lnTo>
                  <a:lnTo>
                    <a:pt x="210" y="157"/>
                  </a:lnTo>
                  <a:lnTo>
                    <a:pt x="229" y="180"/>
                  </a:lnTo>
                  <a:lnTo>
                    <a:pt x="247" y="200"/>
                  </a:lnTo>
                  <a:lnTo>
                    <a:pt x="262" y="220"/>
                  </a:lnTo>
                  <a:lnTo>
                    <a:pt x="278" y="241"/>
                  </a:lnTo>
                  <a:lnTo>
                    <a:pt x="292" y="258"/>
                  </a:lnTo>
                  <a:lnTo>
                    <a:pt x="302" y="276"/>
                  </a:lnTo>
                  <a:lnTo>
                    <a:pt x="311" y="293"/>
                  </a:lnTo>
                  <a:lnTo>
                    <a:pt x="321" y="310"/>
                  </a:lnTo>
                  <a:lnTo>
                    <a:pt x="329" y="326"/>
                  </a:lnTo>
                  <a:lnTo>
                    <a:pt x="337" y="339"/>
                  </a:lnTo>
                  <a:lnTo>
                    <a:pt x="343" y="354"/>
                  </a:lnTo>
                  <a:lnTo>
                    <a:pt x="347" y="366"/>
                  </a:lnTo>
                  <a:lnTo>
                    <a:pt x="350" y="378"/>
                  </a:lnTo>
                  <a:lnTo>
                    <a:pt x="354" y="388"/>
                  </a:lnTo>
                  <a:lnTo>
                    <a:pt x="354" y="38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4"/>
            <p:cNvSpPr/>
            <p:nvPr/>
          </p:nvSpPr>
          <p:spPr bwMode="auto">
            <a:xfrm>
              <a:off x="2511425" y="4092575"/>
              <a:ext cx="115888" cy="128587"/>
            </a:xfrm>
            <a:custGeom>
              <a:avLst/>
              <a:gdLst>
                <a:gd name="T0" fmla="*/ 2 w 147"/>
                <a:gd name="T1" fmla="*/ 9 h 163"/>
                <a:gd name="T2" fmla="*/ 6 w 147"/>
                <a:gd name="T3" fmla="*/ 5 h 163"/>
                <a:gd name="T4" fmla="*/ 14 w 147"/>
                <a:gd name="T5" fmla="*/ 2 h 163"/>
                <a:gd name="T6" fmla="*/ 26 w 147"/>
                <a:gd name="T7" fmla="*/ 0 h 163"/>
                <a:gd name="T8" fmla="*/ 37 w 147"/>
                <a:gd name="T9" fmla="*/ 0 h 163"/>
                <a:gd name="T10" fmla="*/ 51 w 147"/>
                <a:gd name="T11" fmla="*/ 2 h 163"/>
                <a:gd name="T12" fmla="*/ 67 w 147"/>
                <a:gd name="T13" fmla="*/ 5 h 163"/>
                <a:gd name="T14" fmla="*/ 84 w 147"/>
                <a:gd name="T15" fmla="*/ 12 h 163"/>
                <a:gd name="T16" fmla="*/ 100 w 147"/>
                <a:gd name="T17" fmla="*/ 19 h 163"/>
                <a:gd name="T18" fmla="*/ 116 w 147"/>
                <a:gd name="T19" fmla="*/ 29 h 163"/>
                <a:gd name="T20" fmla="*/ 125 w 147"/>
                <a:gd name="T21" fmla="*/ 41 h 163"/>
                <a:gd name="T22" fmla="*/ 135 w 147"/>
                <a:gd name="T23" fmla="*/ 58 h 163"/>
                <a:gd name="T24" fmla="*/ 141 w 147"/>
                <a:gd name="T25" fmla="*/ 75 h 163"/>
                <a:gd name="T26" fmla="*/ 145 w 147"/>
                <a:gd name="T27" fmla="*/ 94 h 163"/>
                <a:gd name="T28" fmla="*/ 147 w 147"/>
                <a:gd name="T29" fmla="*/ 109 h 163"/>
                <a:gd name="T30" fmla="*/ 145 w 147"/>
                <a:gd name="T31" fmla="*/ 124 h 163"/>
                <a:gd name="T32" fmla="*/ 139 w 147"/>
                <a:gd name="T33" fmla="*/ 139 h 163"/>
                <a:gd name="T34" fmla="*/ 133 w 147"/>
                <a:gd name="T35" fmla="*/ 151 h 163"/>
                <a:gd name="T36" fmla="*/ 125 w 147"/>
                <a:gd name="T37" fmla="*/ 158 h 163"/>
                <a:gd name="T38" fmla="*/ 120 w 147"/>
                <a:gd name="T39" fmla="*/ 163 h 163"/>
                <a:gd name="T40" fmla="*/ 114 w 147"/>
                <a:gd name="T41" fmla="*/ 163 h 163"/>
                <a:gd name="T42" fmla="*/ 110 w 147"/>
                <a:gd name="T43" fmla="*/ 160 h 163"/>
                <a:gd name="T44" fmla="*/ 102 w 147"/>
                <a:gd name="T45" fmla="*/ 156 h 163"/>
                <a:gd name="T46" fmla="*/ 96 w 147"/>
                <a:gd name="T47" fmla="*/ 150 h 163"/>
                <a:gd name="T48" fmla="*/ 88 w 147"/>
                <a:gd name="T49" fmla="*/ 139 h 163"/>
                <a:gd name="T50" fmla="*/ 79 w 147"/>
                <a:gd name="T51" fmla="*/ 129 h 163"/>
                <a:gd name="T52" fmla="*/ 69 w 147"/>
                <a:gd name="T53" fmla="*/ 116 h 163"/>
                <a:gd name="T54" fmla="*/ 57 w 147"/>
                <a:gd name="T55" fmla="*/ 100 h 163"/>
                <a:gd name="T56" fmla="*/ 39 w 147"/>
                <a:gd name="T57" fmla="*/ 75 h 163"/>
                <a:gd name="T58" fmla="*/ 24 w 147"/>
                <a:gd name="T59" fmla="*/ 53 h 163"/>
                <a:gd name="T60" fmla="*/ 16 w 147"/>
                <a:gd name="T61" fmla="*/ 41 h 163"/>
                <a:gd name="T62" fmla="*/ 10 w 147"/>
                <a:gd name="T63" fmla="*/ 31 h 163"/>
                <a:gd name="T64" fmla="*/ 4 w 147"/>
                <a:gd name="T65" fmla="*/ 22 h 163"/>
                <a:gd name="T66" fmla="*/ 2 w 147"/>
                <a:gd name="T67" fmla="*/ 15 h 163"/>
                <a:gd name="T68" fmla="*/ 0 w 147"/>
                <a:gd name="T69" fmla="*/ 12 h 163"/>
                <a:gd name="T70" fmla="*/ 0 w 147"/>
                <a:gd name="T71" fmla="*/ 1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7" h="163">
                  <a:moveTo>
                    <a:pt x="0" y="10"/>
                  </a:moveTo>
                  <a:lnTo>
                    <a:pt x="2" y="9"/>
                  </a:lnTo>
                  <a:lnTo>
                    <a:pt x="4" y="7"/>
                  </a:lnTo>
                  <a:lnTo>
                    <a:pt x="6" y="5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3" y="0"/>
                  </a:lnTo>
                  <a:lnTo>
                    <a:pt x="51" y="2"/>
                  </a:lnTo>
                  <a:lnTo>
                    <a:pt x="59" y="4"/>
                  </a:lnTo>
                  <a:lnTo>
                    <a:pt x="67" y="5"/>
                  </a:lnTo>
                  <a:lnTo>
                    <a:pt x="75" y="9"/>
                  </a:lnTo>
                  <a:lnTo>
                    <a:pt x="84" y="12"/>
                  </a:lnTo>
                  <a:lnTo>
                    <a:pt x="92" y="15"/>
                  </a:lnTo>
                  <a:lnTo>
                    <a:pt x="100" y="19"/>
                  </a:lnTo>
                  <a:lnTo>
                    <a:pt x="108" y="24"/>
                  </a:lnTo>
                  <a:lnTo>
                    <a:pt x="116" y="29"/>
                  </a:lnTo>
                  <a:lnTo>
                    <a:pt x="122" y="36"/>
                  </a:lnTo>
                  <a:lnTo>
                    <a:pt x="125" y="41"/>
                  </a:lnTo>
                  <a:lnTo>
                    <a:pt x="131" y="49"/>
                  </a:lnTo>
                  <a:lnTo>
                    <a:pt x="135" y="58"/>
                  </a:lnTo>
                  <a:lnTo>
                    <a:pt x="139" y="66"/>
                  </a:lnTo>
                  <a:lnTo>
                    <a:pt x="141" y="75"/>
                  </a:lnTo>
                  <a:lnTo>
                    <a:pt x="143" y="85"/>
                  </a:lnTo>
                  <a:lnTo>
                    <a:pt x="145" y="94"/>
                  </a:lnTo>
                  <a:lnTo>
                    <a:pt x="147" y="102"/>
                  </a:lnTo>
                  <a:lnTo>
                    <a:pt x="147" y="109"/>
                  </a:lnTo>
                  <a:lnTo>
                    <a:pt x="145" y="117"/>
                  </a:lnTo>
                  <a:lnTo>
                    <a:pt x="145" y="124"/>
                  </a:lnTo>
                  <a:lnTo>
                    <a:pt x="143" y="133"/>
                  </a:lnTo>
                  <a:lnTo>
                    <a:pt x="139" y="139"/>
                  </a:lnTo>
                  <a:lnTo>
                    <a:pt x="137" y="146"/>
                  </a:lnTo>
                  <a:lnTo>
                    <a:pt x="133" y="151"/>
                  </a:lnTo>
                  <a:lnTo>
                    <a:pt x="129" y="155"/>
                  </a:lnTo>
                  <a:lnTo>
                    <a:pt x="125" y="158"/>
                  </a:lnTo>
                  <a:lnTo>
                    <a:pt x="122" y="161"/>
                  </a:lnTo>
                  <a:lnTo>
                    <a:pt x="120" y="163"/>
                  </a:lnTo>
                  <a:lnTo>
                    <a:pt x="116" y="163"/>
                  </a:lnTo>
                  <a:lnTo>
                    <a:pt x="114" y="163"/>
                  </a:lnTo>
                  <a:lnTo>
                    <a:pt x="112" y="161"/>
                  </a:lnTo>
                  <a:lnTo>
                    <a:pt x="110" y="160"/>
                  </a:lnTo>
                  <a:lnTo>
                    <a:pt x="106" y="158"/>
                  </a:lnTo>
                  <a:lnTo>
                    <a:pt x="102" y="156"/>
                  </a:lnTo>
                  <a:lnTo>
                    <a:pt x="100" y="153"/>
                  </a:lnTo>
                  <a:lnTo>
                    <a:pt x="96" y="150"/>
                  </a:lnTo>
                  <a:lnTo>
                    <a:pt x="92" y="145"/>
                  </a:lnTo>
                  <a:lnTo>
                    <a:pt x="88" y="139"/>
                  </a:lnTo>
                  <a:lnTo>
                    <a:pt x="82" y="134"/>
                  </a:lnTo>
                  <a:lnTo>
                    <a:pt x="79" y="129"/>
                  </a:lnTo>
                  <a:lnTo>
                    <a:pt x="73" y="122"/>
                  </a:lnTo>
                  <a:lnTo>
                    <a:pt x="69" y="116"/>
                  </a:lnTo>
                  <a:lnTo>
                    <a:pt x="63" y="109"/>
                  </a:lnTo>
                  <a:lnTo>
                    <a:pt x="57" y="100"/>
                  </a:lnTo>
                  <a:lnTo>
                    <a:pt x="51" y="92"/>
                  </a:lnTo>
                  <a:lnTo>
                    <a:pt x="39" y="75"/>
                  </a:lnTo>
                  <a:lnTo>
                    <a:pt x="30" y="60"/>
                  </a:lnTo>
                  <a:lnTo>
                    <a:pt x="24" y="53"/>
                  </a:lnTo>
                  <a:lnTo>
                    <a:pt x="20" y="48"/>
                  </a:lnTo>
                  <a:lnTo>
                    <a:pt x="16" y="41"/>
                  </a:lnTo>
                  <a:lnTo>
                    <a:pt x="14" y="36"/>
                  </a:lnTo>
                  <a:lnTo>
                    <a:pt x="10" y="31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2" y="19"/>
                  </a:lnTo>
                  <a:lnTo>
                    <a:pt x="2" y="15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1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5"/>
            <p:cNvSpPr/>
            <p:nvPr/>
          </p:nvSpPr>
          <p:spPr bwMode="auto">
            <a:xfrm>
              <a:off x="2616200" y="3641725"/>
              <a:ext cx="182563" cy="927100"/>
            </a:xfrm>
            <a:custGeom>
              <a:avLst/>
              <a:gdLst>
                <a:gd name="T0" fmla="*/ 210 w 229"/>
                <a:gd name="T1" fmla="*/ 202 h 1168"/>
                <a:gd name="T2" fmla="*/ 210 w 229"/>
                <a:gd name="T3" fmla="*/ 268 h 1168"/>
                <a:gd name="T4" fmla="*/ 210 w 229"/>
                <a:gd name="T5" fmla="*/ 352 h 1168"/>
                <a:gd name="T6" fmla="*/ 210 w 229"/>
                <a:gd name="T7" fmla="*/ 416 h 1168"/>
                <a:gd name="T8" fmla="*/ 210 w 229"/>
                <a:gd name="T9" fmla="*/ 498 h 1168"/>
                <a:gd name="T10" fmla="*/ 210 w 229"/>
                <a:gd name="T11" fmla="*/ 593 h 1168"/>
                <a:gd name="T12" fmla="*/ 210 w 229"/>
                <a:gd name="T13" fmla="*/ 703 h 1168"/>
                <a:gd name="T14" fmla="*/ 210 w 229"/>
                <a:gd name="T15" fmla="*/ 805 h 1168"/>
                <a:gd name="T16" fmla="*/ 210 w 229"/>
                <a:gd name="T17" fmla="*/ 883 h 1168"/>
                <a:gd name="T18" fmla="*/ 210 w 229"/>
                <a:gd name="T19" fmla="*/ 941 h 1168"/>
                <a:gd name="T20" fmla="*/ 210 w 229"/>
                <a:gd name="T21" fmla="*/ 985 h 1168"/>
                <a:gd name="T22" fmla="*/ 206 w 229"/>
                <a:gd name="T23" fmla="*/ 1041 h 1168"/>
                <a:gd name="T24" fmla="*/ 198 w 229"/>
                <a:gd name="T25" fmla="*/ 1087 h 1168"/>
                <a:gd name="T26" fmla="*/ 184 w 229"/>
                <a:gd name="T27" fmla="*/ 1122 h 1168"/>
                <a:gd name="T28" fmla="*/ 161 w 229"/>
                <a:gd name="T29" fmla="*/ 1148 h 1168"/>
                <a:gd name="T30" fmla="*/ 139 w 229"/>
                <a:gd name="T31" fmla="*/ 1165 h 1168"/>
                <a:gd name="T32" fmla="*/ 128 w 229"/>
                <a:gd name="T33" fmla="*/ 1168 h 1168"/>
                <a:gd name="T34" fmla="*/ 116 w 229"/>
                <a:gd name="T35" fmla="*/ 1151 h 1168"/>
                <a:gd name="T36" fmla="*/ 104 w 229"/>
                <a:gd name="T37" fmla="*/ 1116 h 1168"/>
                <a:gd name="T38" fmla="*/ 79 w 229"/>
                <a:gd name="T39" fmla="*/ 1070 h 1168"/>
                <a:gd name="T40" fmla="*/ 36 w 229"/>
                <a:gd name="T41" fmla="*/ 1027 h 1168"/>
                <a:gd name="T42" fmla="*/ 6 w 229"/>
                <a:gd name="T43" fmla="*/ 997 h 1168"/>
                <a:gd name="T44" fmla="*/ 0 w 229"/>
                <a:gd name="T45" fmla="*/ 988 h 1168"/>
                <a:gd name="T46" fmla="*/ 4 w 229"/>
                <a:gd name="T47" fmla="*/ 981 h 1168"/>
                <a:gd name="T48" fmla="*/ 24 w 229"/>
                <a:gd name="T49" fmla="*/ 983 h 1168"/>
                <a:gd name="T50" fmla="*/ 47 w 229"/>
                <a:gd name="T51" fmla="*/ 990 h 1168"/>
                <a:gd name="T52" fmla="*/ 86 w 229"/>
                <a:gd name="T53" fmla="*/ 1004 h 1168"/>
                <a:gd name="T54" fmla="*/ 122 w 229"/>
                <a:gd name="T55" fmla="*/ 1005 h 1168"/>
                <a:gd name="T56" fmla="*/ 135 w 229"/>
                <a:gd name="T57" fmla="*/ 997 h 1168"/>
                <a:gd name="T58" fmla="*/ 139 w 229"/>
                <a:gd name="T59" fmla="*/ 975 h 1168"/>
                <a:gd name="T60" fmla="*/ 145 w 229"/>
                <a:gd name="T61" fmla="*/ 937 h 1168"/>
                <a:gd name="T62" fmla="*/ 149 w 229"/>
                <a:gd name="T63" fmla="*/ 881 h 1168"/>
                <a:gd name="T64" fmla="*/ 153 w 229"/>
                <a:gd name="T65" fmla="*/ 778 h 1168"/>
                <a:gd name="T66" fmla="*/ 155 w 229"/>
                <a:gd name="T67" fmla="*/ 655 h 1168"/>
                <a:gd name="T68" fmla="*/ 155 w 229"/>
                <a:gd name="T69" fmla="*/ 577 h 1168"/>
                <a:gd name="T70" fmla="*/ 155 w 229"/>
                <a:gd name="T71" fmla="*/ 518 h 1168"/>
                <a:gd name="T72" fmla="*/ 153 w 229"/>
                <a:gd name="T73" fmla="*/ 448 h 1168"/>
                <a:gd name="T74" fmla="*/ 151 w 229"/>
                <a:gd name="T75" fmla="*/ 370 h 1168"/>
                <a:gd name="T76" fmla="*/ 149 w 229"/>
                <a:gd name="T77" fmla="*/ 287 h 1168"/>
                <a:gd name="T78" fmla="*/ 145 w 229"/>
                <a:gd name="T79" fmla="*/ 219 h 1168"/>
                <a:gd name="T80" fmla="*/ 145 w 229"/>
                <a:gd name="T81" fmla="*/ 163 h 1168"/>
                <a:gd name="T82" fmla="*/ 141 w 229"/>
                <a:gd name="T83" fmla="*/ 124 h 1168"/>
                <a:gd name="T84" fmla="*/ 137 w 229"/>
                <a:gd name="T85" fmla="*/ 85 h 1168"/>
                <a:gd name="T86" fmla="*/ 124 w 229"/>
                <a:gd name="T87" fmla="*/ 51 h 1168"/>
                <a:gd name="T88" fmla="*/ 112 w 229"/>
                <a:gd name="T89" fmla="*/ 34 h 1168"/>
                <a:gd name="T90" fmla="*/ 106 w 229"/>
                <a:gd name="T91" fmla="*/ 19 h 1168"/>
                <a:gd name="T92" fmla="*/ 110 w 229"/>
                <a:gd name="T93" fmla="*/ 5 h 1168"/>
                <a:gd name="T94" fmla="*/ 129 w 229"/>
                <a:gd name="T95" fmla="*/ 0 h 1168"/>
                <a:gd name="T96" fmla="*/ 163 w 229"/>
                <a:gd name="T97" fmla="*/ 7 h 1168"/>
                <a:gd name="T98" fmla="*/ 194 w 229"/>
                <a:gd name="T99" fmla="*/ 22 h 1168"/>
                <a:gd name="T100" fmla="*/ 214 w 229"/>
                <a:gd name="T101" fmla="*/ 43 h 1168"/>
                <a:gd name="T102" fmla="*/ 225 w 229"/>
                <a:gd name="T103" fmla="*/ 58 h 1168"/>
                <a:gd name="T104" fmla="*/ 229 w 229"/>
                <a:gd name="T105" fmla="*/ 68 h 1168"/>
                <a:gd name="T106" fmla="*/ 227 w 229"/>
                <a:gd name="T107" fmla="*/ 87 h 1168"/>
                <a:gd name="T108" fmla="*/ 219 w 229"/>
                <a:gd name="T109" fmla="*/ 121 h 1168"/>
                <a:gd name="T110" fmla="*/ 212 w 229"/>
                <a:gd name="T111" fmla="*/ 166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9" h="1168">
                  <a:moveTo>
                    <a:pt x="210" y="180"/>
                  </a:moveTo>
                  <a:lnTo>
                    <a:pt x="210" y="187"/>
                  </a:lnTo>
                  <a:lnTo>
                    <a:pt x="210" y="194"/>
                  </a:lnTo>
                  <a:lnTo>
                    <a:pt x="210" y="202"/>
                  </a:lnTo>
                  <a:lnTo>
                    <a:pt x="210" y="211"/>
                  </a:lnTo>
                  <a:lnTo>
                    <a:pt x="210" y="228"/>
                  </a:lnTo>
                  <a:lnTo>
                    <a:pt x="210" y="248"/>
                  </a:lnTo>
                  <a:lnTo>
                    <a:pt x="210" y="268"/>
                  </a:lnTo>
                  <a:lnTo>
                    <a:pt x="210" y="290"/>
                  </a:lnTo>
                  <a:lnTo>
                    <a:pt x="210" y="314"/>
                  </a:lnTo>
                  <a:lnTo>
                    <a:pt x="210" y="338"/>
                  </a:lnTo>
                  <a:lnTo>
                    <a:pt x="210" y="352"/>
                  </a:lnTo>
                  <a:lnTo>
                    <a:pt x="210" y="367"/>
                  </a:lnTo>
                  <a:lnTo>
                    <a:pt x="210" y="382"/>
                  </a:lnTo>
                  <a:lnTo>
                    <a:pt x="210" y="399"/>
                  </a:lnTo>
                  <a:lnTo>
                    <a:pt x="210" y="416"/>
                  </a:lnTo>
                  <a:lnTo>
                    <a:pt x="210" y="435"/>
                  </a:lnTo>
                  <a:lnTo>
                    <a:pt x="210" y="455"/>
                  </a:lnTo>
                  <a:lnTo>
                    <a:pt x="210" y="476"/>
                  </a:lnTo>
                  <a:lnTo>
                    <a:pt x="210" y="498"/>
                  </a:lnTo>
                  <a:lnTo>
                    <a:pt x="210" y="520"/>
                  </a:lnTo>
                  <a:lnTo>
                    <a:pt x="210" y="543"/>
                  </a:lnTo>
                  <a:lnTo>
                    <a:pt x="210" y="567"/>
                  </a:lnTo>
                  <a:lnTo>
                    <a:pt x="210" y="593"/>
                  </a:lnTo>
                  <a:lnTo>
                    <a:pt x="210" y="618"/>
                  </a:lnTo>
                  <a:lnTo>
                    <a:pt x="210" y="645"/>
                  </a:lnTo>
                  <a:lnTo>
                    <a:pt x="210" y="674"/>
                  </a:lnTo>
                  <a:lnTo>
                    <a:pt x="210" y="703"/>
                  </a:lnTo>
                  <a:lnTo>
                    <a:pt x="210" y="730"/>
                  </a:lnTo>
                  <a:lnTo>
                    <a:pt x="210" y="756"/>
                  </a:lnTo>
                  <a:lnTo>
                    <a:pt x="210" y="781"/>
                  </a:lnTo>
                  <a:lnTo>
                    <a:pt x="210" y="805"/>
                  </a:lnTo>
                  <a:lnTo>
                    <a:pt x="210" y="827"/>
                  </a:lnTo>
                  <a:lnTo>
                    <a:pt x="210" y="847"/>
                  </a:lnTo>
                  <a:lnTo>
                    <a:pt x="210" y="866"/>
                  </a:lnTo>
                  <a:lnTo>
                    <a:pt x="210" y="883"/>
                  </a:lnTo>
                  <a:lnTo>
                    <a:pt x="210" y="900"/>
                  </a:lnTo>
                  <a:lnTo>
                    <a:pt x="210" y="915"/>
                  </a:lnTo>
                  <a:lnTo>
                    <a:pt x="210" y="929"/>
                  </a:lnTo>
                  <a:lnTo>
                    <a:pt x="210" y="941"/>
                  </a:lnTo>
                  <a:lnTo>
                    <a:pt x="210" y="951"/>
                  </a:lnTo>
                  <a:lnTo>
                    <a:pt x="210" y="961"/>
                  </a:lnTo>
                  <a:lnTo>
                    <a:pt x="210" y="970"/>
                  </a:lnTo>
                  <a:lnTo>
                    <a:pt x="210" y="985"/>
                  </a:lnTo>
                  <a:lnTo>
                    <a:pt x="210" y="998"/>
                  </a:lnTo>
                  <a:lnTo>
                    <a:pt x="208" y="1014"/>
                  </a:lnTo>
                  <a:lnTo>
                    <a:pt x="208" y="1027"/>
                  </a:lnTo>
                  <a:lnTo>
                    <a:pt x="206" y="1041"/>
                  </a:lnTo>
                  <a:lnTo>
                    <a:pt x="204" y="1053"/>
                  </a:lnTo>
                  <a:lnTo>
                    <a:pt x="202" y="1065"/>
                  </a:lnTo>
                  <a:lnTo>
                    <a:pt x="202" y="1077"/>
                  </a:lnTo>
                  <a:lnTo>
                    <a:pt x="198" y="1087"/>
                  </a:lnTo>
                  <a:lnTo>
                    <a:pt x="196" y="1095"/>
                  </a:lnTo>
                  <a:lnTo>
                    <a:pt x="192" y="1105"/>
                  </a:lnTo>
                  <a:lnTo>
                    <a:pt x="188" y="1114"/>
                  </a:lnTo>
                  <a:lnTo>
                    <a:pt x="184" y="1122"/>
                  </a:lnTo>
                  <a:lnTo>
                    <a:pt x="178" y="1129"/>
                  </a:lnTo>
                  <a:lnTo>
                    <a:pt x="174" y="1136"/>
                  </a:lnTo>
                  <a:lnTo>
                    <a:pt x="169" y="1143"/>
                  </a:lnTo>
                  <a:lnTo>
                    <a:pt x="161" y="1148"/>
                  </a:lnTo>
                  <a:lnTo>
                    <a:pt x="155" y="1153"/>
                  </a:lnTo>
                  <a:lnTo>
                    <a:pt x="149" y="1158"/>
                  </a:lnTo>
                  <a:lnTo>
                    <a:pt x="145" y="1161"/>
                  </a:lnTo>
                  <a:lnTo>
                    <a:pt x="139" y="1165"/>
                  </a:lnTo>
                  <a:lnTo>
                    <a:pt x="137" y="1167"/>
                  </a:lnTo>
                  <a:lnTo>
                    <a:pt x="133" y="1168"/>
                  </a:lnTo>
                  <a:lnTo>
                    <a:pt x="131" y="1168"/>
                  </a:lnTo>
                  <a:lnTo>
                    <a:pt x="128" y="1168"/>
                  </a:lnTo>
                  <a:lnTo>
                    <a:pt x="124" y="1165"/>
                  </a:lnTo>
                  <a:lnTo>
                    <a:pt x="122" y="1161"/>
                  </a:lnTo>
                  <a:lnTo>
                    <a:pt x="118" y="1158"/>
                  </a:lnTo>
                  <a:lnTo>
                    <a:pt x="116" y="1151"/>
                  </a:lnTo>
                  <a:lnTo>
                    <a:pt x="112" y="1144"/>
                  </a:lnTo>
                  <a:lnTo>
                    <a:pt x="110" y="1136"/>
                  </a:lnTo>
                  <a:lnTo>
                    <a:pt x="108" y="1127"/>
                  </a:lnTo>
                  <a:lnTo>
                    <a:pt x="104" y="1116"/>
                  </a:lnTo>
                  <a:lnTo>
                    <a:pt x="100" y="1105"/>
                  </a:lnTo>
                  <a:lnTo>
                    <a:pt x="94" y="1094"/>
                  </a:lnTo>
                  <a:lnTo>
                    <a:pt x="86" y="1082"/>
                  </a:lnTo>
                  <a:lnTo>
                    <a:pt x="79" y="1070"/>
                  </a:lnTo>
                  <a:lnTo>
                    <a:pt x="69" y="1060"/>
                  </a:lnTo>
                  <a:lnTo>
                    <a:pt x="59" y="1048"/>
                  </a:lnTo>
                  <a:lnTo>
                    <a:pt x="47" y="1036"/>
                  </a:lnTo>
                  <a:lnTo>
                    <a:pt x="36" y="1027"/>
                  </a:lnTo>
                  <a:lnTo>
                    <a:pt x="26" y="1017"/>
                  </a:lnTo>
                  <a:lnTo>
                    <a:pt x="18" y="1010"/>
                  </a:lnTo>
                  <a:lnTo>
                    <a:pt x="10" y="1002"/>
                  </a:lnTo>
                  <a:lnTo>
                    <a:pt x="6" y="997"/>
                  </a:lnTo>
                  <a:lnTo>
                    <a:pt x="4" y="993"/>
                  </a:lnTo>
                  <a:lnTo>
                    <a:pt x="2" y="992"/>
                  </a:lnTo>
                  <a:lnTo>
                    <a:pt x="0" y="990"/>
                  </a:lnTo>
                  <a:lnTo>
                    <a:pt x="0" y="988"/>
                  </a:lnTo>
                  <a:lnTo>
                    <a:pt x="0" y="987"/>
                  </a:lnTo>
                  <a:lnTo>
                    <a:pt x="2" y="985"/>
                  </a:lnTo>
                  <a:lnTo>
                    <a:pt x="2" y="983"/>
                  </a:lnTo>
                  <a:lnTo>
                    <a:pt x="4" y="981"/>
                  </a:lnTo>
                  <a:lnTo>
                    <a:pt x="10" y="981"/>
                  </a:lnTo>
                  <a:lnTo>
                    <a:pt x="16" y="981"/>
                  </a:lnTo>
                  <a:lnTo>
                    <a:pt x="20" y="983"/>
                  </a:lnTo>
                  <a:lnTo>
                    <a:pt x="24" y="983"/>
                  </a:lnTo>
                  <a:lnTo>
                    <a:pt x="30" y="985"/>
                  </a:lnTo>
                  <a:lnTo>
                    <a:pt x="36" y="987"/>
                  </a:lnTo>
                  <a:lnTo>
                    <a:pt x="41" y="988"/>
                  </a:lnTo>
                  <a:lnTo>
                    <a:pt x="47" y="990"/>
                  </a:lnTo>
                  <a:lnTo>
                    <a:pt x="53" y="992"/>
                  </a:lnTo>
                  <a:lnTo>
                    <a:pt x="61" y="995"/>
                  </a:lnTo>
                  <a:lnTo>
                    <a:pt x="75" y="1000"/>
                  </a:lnTo>
                  <a:lnTo>
                    <a:pt x="86" y="1004"/>
                  </a:lnTo>
                  <a:lnTo>
                    <a:pt x="98" y="1007"/>
                  </a:lnTo>
                  <a:lnTo>
                    <a:pt x="106" y="1007"/>
                  </a:lnTo>
                  <a:lnTo>
                    <a:pt x="116" y="1007"/>
                  </a:lnTo>
                  <a:lnTo>
                    <a:pt x="122" y="1005"/>
                  </a:lnTo>
                  <a:lnTo>
                    <a:pt x="128" y="1004"/>
                  </a:lnTo>
                  <a:lnTo>
                    <a:pt x="131" y="1000"/>
                  </a:lnTo>
                  <a:lnTo>
                    <a:pt x="133" y="998"/>
                  </a:lnTo>
                  <a:lnTo>
                    <a:pt x="135" y="997"/>
                  </a:lnTo>
                  <a:lnTo>
                    <a:pt x="135" y="992"/>
                  </a:lnTo>
                  <a:lnTo>
                    <a:pt x="137" y="988"/>
                  </a:lnTo>
                  <a:lnTo>
                    <a:pt x="139" y="981"/>
                  </a:lnTo>
                  <a:lnTo>
                    <a:pt x="139" y="975"/>
                  </a:lnTo>
                  <a:lnTo>
                    <a:pt x="141" y="968"/>
                  </a:lnTo>
                  <a:lnTo>
                    <a:pt x="143" y="958"/>
                  </a:lnTo>
                  <a:lnTo>
                    <a:pt x="143" y="948"/>
                  </a:lnTo>
                  <a:lnTo>
                    <a:pt x="145" y="937"/>
                  </a:lnTo>
                  <a:lnTo>
                    <a:pt x="145" y="925"/>
                  </a:lnTo>
                  <a:lnTo>
                    <a:pt x="147" y="912"/>
                  </a:lnTo>
                  <a:lnTo>
                    <a:pt x="147" y="897"/>
                  </a:lnTo>
                  <a:lnTo>
                    <a:pt x="149" y="881"/>
                  </a:lnTo>
                  <a:lnTo>
                    <a:pt x="149" y="864"/>
                  </a:lnTo>
                  <a:lnTo>
                    <a:pt x="149" y="847"/>
                  </a:lnTo>
                  <a:lnTo>
                    <a:pt x="151" y="812"/>
                  </a:lnTo>
                  <a:lnTo>
                    <a:pt x="153" y="778"/>
                  </a:lnTo>
                  <a:lnTo>
                    <a:pt x="153" y="745"/>
                  </a:lnTo>
                  <a:lnTo>
                    <a:pt x="153" y="713"/>
                  </a:lnTo>
                  <a:lnTo>
                    <a:pt x="155" y="684"/>
                  </a:lnTo>
                  <a:lnTo>
                    <a:pt x="155" y="655"/>
                  </a:lnTo>
                  <a:lnTo>
                    <a:pt x="155" y="628"/>
                  </a:lnTo>
                  <a:lnTo>
                    <a:pt x="155" y="603"/>
                  </a:lnTo>
                  <a:lnTo>
                    <a:pt x="155" y="589"/>
                  </a:lnTo>
                  <a:lnTo>
                    <a:pt x="155" y="577"/>
                  </a:lnTo>
                  <a:lnTo>
                    <a:pt x="155" y="562"/>
                  </a:lnTo>
                  <a:lnTo>
                    <a:pt x="155" y="549"/>
                  </a:lnTo>
                  <a:lnTo>
                    <a:pt x="155" y="533"/>
                  </a:lnTo>
                  <a:lnTo>
                    <a:pt x="155" y="518"/>
                  </a:lnTo>
                  <a:lnTo>
                    <a:pt x="155" y="501"/>
                  </a:lnTo>
                  <a:lnTo>
                    <a:pt x="153" y="484"/>
                  </a:lnTo>
                  <a:lnTo>
                    <a:pt x="153" y="467"/>
                  </a:lnTo>
                  <a:lnTo>
                    <a:pt x="153" y="448"/>
                  </a:lnTo>
                  <a:lnTo>
                    <a:pt x="153" y="430"/>
                  </a:lnTo>
                  <a:lnTo>
                    <a:pt x="153" y="411"/>
                  </a:lnTo>
                  <a:lnTo>
                    <a:pt x="151" y="391"/>
                  </a:lnTo>
                  <a:lnTo>
                    <a:pt x="151" y="370"/>
                  </a:lnTo>
                  <a:lnTo>
                    <a:pt x="151" y="350"/>
                  </a:lnTo>
                  <a:lnTo>
                    <a:pt x="149" y="328"/>
                  </a:lnTo>
                  <a:lnTo>
                    <a:pt x="149" y="307"/>
                  </a:lnTo>
                  <a:lnTo>
                    <a:pt x="149" y="287"/>
                  </a:lnTo>
                  <a:lnTo>
                    <a:pt x="147" y="268"/>
                  </a:lnTo>
                  <a:lnTo>
                    <a:pt x="147" y="251"/>
                  </a:lnTo>
                  <a:lnTo>
                    <a:pt x="147" y="234"/>
                  </a:lnTo>
                  <a:lnTo>
                    <a:pt x="145" y="219"/>
                  </a:lnTo>
                  <a:lnTo>
                    <a:pt x="145" y="204"/>
                  </a:lnTo>
                  <a:lnTo>
                    <a:pt x="145" y="189"/>
                  </a:lnTo>
                  <a:lnTo>
                    <a:pt x="145" y="177"/>
                  </a:lnTo>
                  <a:lnTo>
                    <a:pt x="145" y="163"/>
                  </a:lnTo>
                  <a:lnTo>
                    <a:pt x="143" y="153"/>
                  </a:lnTo>
                  <a:lnTo>
                    <a:pt x="143" y="143"/>
                  </a:lnTo>
                  <a:lnTo>
                    <a:pt x="143" y="133"/>
                  </a:lnTo>
                  <a:lnTo>
                    <a:pt x="141" y="124"/>
                  </a:lnTo>
                  <a:lnTo>
                    <a:pt x="141" y="116"/>
                  </a:lnTo>
                  <a:lnTo>
                    <a:pt x="141" y="109"/>
                  </a:lnTo>
                  <a:lnTo>
                    <a:pt x="139" y="95"/>
                  </a:lnTo>
                  <a:lnTo>
                    <a:pt x="137" y="85"/>
                  </a:lnTo>
                  <a:lnTo>
                    <a:pt x="133" y="75"/>
                  </a:lnTo>
                  <a:lnTo>
                    <a:pt x="131" y="66"/>
                  </a:lnTo>
                  <a:lnTo>
                    <a:pt x="128" y="58"/>
                  </a:lnTo>
                  <a:lnTo>
                    <a:pt x="124" y="51"/>
                  </a:lnTo>
                  <a:lnTo>
                    <a:pt x="122" y="46"/>
                  </a:lnTo>
                  <a:lnTo>
                    <a:pt x="118" y="43"/>
                  </a:lnTo>
                  <a:lnTo>
                    <a:pt x="114" y="39"/>
                  </a:lnTo>
                  <a:lnTo>
                    <a:pt x="112" y="34"/>
                  </a:lnTo>
                  <a:lnTo>
                    <a:pt x="110" y="31"/>
                  </a:lnTo>
                  <a:lnTo>
                    <a:pt x="108" y="27"/>
                  </a:lnTo>
                  <a:lnTo>
                    <a:pt x="106" y="24"/>
                  </a:lnTo>
                  <a:lnTo>
                    <a:pt x="106" y="19"/>
                  </a:lnTo>
                  <a:lnTo>
                    <a:pt x="106" y="15"/>
                  </a:lnTo>
                  <a:lnTo>
                    <a:pt x="108" y="12"/>
                  </a:lnTo>
                  <a:lnTo>
                    <a:pt x="108" y="9"/>
                  </a:lnTo>
                  <a:lnTo>
                    <a:pt x="110" y="5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29" y="0"/>
                  </a:lnTo>
                  <a:lnTo>
                    <a:pt x="137" y="0"/>
                  </a:lnTo>
                  <a:lnTo>
                    <a:pt x="145" y="2"/>
                  </a:lnTo>
                  <a:lnTo>
                    <a:pt x="153" y="3"/>
                  </a:lnTo>
                  <a:lnTo>
                    <a:pt x="163" y="7"/>
                  </a:lnTo>
                  <a:lnTo>
                    <a:pt x="171" y="9"/>
                  </a:lnTo>
                  <a:lnTo>
                    <a:pt x="178" y="14"/>
                  </a:lnTo>
                  <a:lnTo>
                    <a:pt x="186" y="17"/>
                  </a:lnTo>
                  <a:lnTo>
                    <a:pt x="194" y="22"/>
                  </a:lnTo>
                  <a:lnTo>
                    <a:pt x="200" y="27"/>
                  </a:lnTo>
                  <a:lnTo>
                    <a:pt x="206" y="32"/>
                  </a:lnTo>
                  <a:lnTo>
                    <a:pt x="210" y="37"/>
                  </a:lnTo>
                  <a:lnTo>
                    <a:pt x="214" y="43"/>
                  </a:lnTo>
                  <a:lnTo>
                    <a:pt x="218" y="48"/>
                  </a:lnTo>
                  <a:lnTo>
                    <a:pt x="221" y="51"/>
                  </a:lnTo>
                  <a:lnTo>
                    <a:pt x="223" y="54"/>
                  </a:lnTo>
                  <a:lnTo>
                    <a:pt x="225" y="58"/>
                  </a:lnTo>
                  <a:lnTo>
                    <a:pt x="227" y="61"/>
                  </a:lnTo>
                  <a:lnTo>
                    <a:pt x="229" y="63"/>
                  </a:lnTo>
                  <a:lnTo>
                    <a:pt x="229" y="65"/>
                  </a:lnTo>
                  <a:lnTo>
                    <a:pt x="229" y="68"/>
                  </a:lnTo>
                  <a:lnTo>
                    <a:pt x="229" y="71"/>
                  </a:lnTo>
                  <a:lnTo>
                    <a:pt x="227" y="77"/>
                  </a:lnTo>
                  <a:lnTo>
                    <a:pt x="227" y="82"/>
                  </a:lnTo>
                  <a:lnTo>
                    <a:pt x="227" y="87"/>
                  </a:lnTo>
                  <a:lnTo>
                    <a:pt x="223" y="99"/>
                  </a:lnTo>
                  <a:lnTo>
                    <a:pt x="223" y="105"/>
                  </a:lnTo>
                  <a:lnTo>
                    <a:pt x="221" y="112"/>
                  </a:lnTo>
                  <a:lnTo>
                    <a:pt x="219" y="121"/>
                  </a:lnTo>
                  <a:lnTo>
                    <a:pt x="218" y="131"/>
                  </a:lnTo>
                  <a:lnTo>
                    <a:pt x="216" y="143"/>
                  </a:lnTo>
                  <a:lnTo>
                    <a:pt x="214" y="155"/>
                  </a:lnTo>
                  <a:lnTo>
                    <a:pt x="212" y="166"/>
                  </a:lnTo>
                  <a:lnTo>
                    <a:pt x="210" y="180"/>
                  </a:lnTo>
                  <a:lnTo>
                    <a:pt x="210" y="18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96"/>
            <p:cNvSpPr/>
            <p:nvPr/>
          </p:nvSpPr>
          <p:spPr bwMode="auto">
            <a:xfrm>
              <a:off x="2470150" y="3897313"/>
              <a:ext cx="530225" cy="115887"/>
            </a:xfrm>
            <a:custGeom>
              <a:avLst/>
              <a:gdLst>
                <a:gd name="T0" fmla="*/ 26 w 668"/>
                <a:gd name="T1" fmla="*/ 136 h 144"/>
                <a:gd name="T2" fmla="*/ 16 w 668"/>
                <a:gd name="T3" fmla="*/ 127 h 144"/>
                <a:gd name="T4" fmla="*/ 6 w 668"/>
                <a:gd name="T5" fmla="*/ 112 h 144"/>
                <a:gd name="T6" fmla="*/ 0 w 668"/>
                <a:gd name="T7" fmla="*/ 100 h 144"/>
                <a:gd name="T8" fmla="*/ 2 w 668"/>
                <a:gd name="T9" fmla="*/ 93 h 144"/>
                <a:gd name="T10" fmla="*/ 6 w 668"/>
                <a:gd name="T11" fmla="*/ 91 h 144"/>
                <a:gd name="T12" fmla="*/ 12 w 668"/>
                <a:gd name="T13" fmla="*/ 90 h 144"/>
                <a:gd name="T14" fmla="*/ 26 w 668"/>
                <a:gd name="T15" fmla="*/ 88 h 144"/>
                <a:gd name="T16" fmla="*/ 41 w 668"/>
                <a:gd name="T17" fmla="*/ 86 h 144"/>
                <a:gd name="T18" fmla="*/ 63 w 668"/>
                <a:gd name="T19" fmla="*/ 83 h 144"/>
                <a:gd name="T20" fmla="*/ 90 w 668"/>
                <a:gd name="T21" fmla="*/ 78 h 144"/>
                <a:gd name="T22" fmla="*/ 120 w 668"/>
                <a:gd name="T23" fmla="*/ 73 h 144"/>
                <a:gd name="T24" fmla="*/ 157 w 668"/>
                <a:gd name="T25" fmla="*/ 68 h 144"/>
                <a:gd name="T26" fmla="*/ 196 w 668"/>
                <a:gd name="T27" fmla="*/ 61 h 144"/>
                <a:gd name="T28" fmla="*/ 243 w 668"/>
                <a:gd name="T29" fmla="*/ 54 h 144"/>
                <a:gd name="T30" fmla="*/ 292 w 668"/>
                <a:gd name="T31" fmla="*/ 46 h 144"/>
                <a:gd name="T32" fmla="*/ 386 w 668"/>
                <a:gd name="T33" fmla="*/ 30 h 144"/>
                <a:gd name="T34" fmla="*/ 462 w 668"/>
                <a:gd name="T35" fmla="*/ 17 h 144"/>
                <a:gd name="T36" fmla="*/ 503 w 668"/>
                <a:gd name="T37" fmla="*/ 12 h 144"/>
                <a:gd name="T38" fmla="*/ 529 w 668"/>
                <a:gd name="T39" fmla="*/ 6 h 144"/>
                <a:gd name="T40" fmla="*/ 550 w 668"/>
                <a:gd name="T41" fmla="*/ 3 h 144"/>
                <a:gd name="T42" fmla="*/ 568 w 668"/>
                <a:gd name="T43" fmla="*/ 1 h 144"/>
                <a:gd name="T44" fmla="*/ 580 w 668"/>
                <a:gd name="T45" fmla="*/ 0 h 144"/>
                <a:gd name="T46" fmla="*/ 587 w 668"/>
                <a:gd name="T47" fmla="*/ 0 h 144"/>
                <a:gd name="T48" fmla="*/ 601 w 668"/>
                <a:gd name="T49" fmla="*/ 0 h 144"/>
                <a:gd name="T50" fmla="*/ 619 w 668"/>
                <a:gd name="T51" fmla="*/ 5 h 144"/>
                <a:gd name="T52" fmla="*/ 636 w 668"/>
                <a:gd name="T53" fmla="*/ 15 h 144"/>
                <a:gd name="T54" fmla="*/ 660 w 668"/>
                <a:gd name="T55" fmla="*/ 37 h 144"/>
                <a:gd name="T56" fmla="*/ 666 w 668"/>
                <a:gd name="T57" fmla="*/ 56 h 144"/>
                <a:gd name="T58" fmla="*/ 668 w 668"/>
                <a:gd name="T59" fmla="*/ 64 h 144"/>
                <a:gd name="T60" fmla="*/ 662 w 668"/>
                <a:gd name="T61" fmla="*/ 71 h 144"/>
                <a:gd name="T62" fmla="*/ 648 w 668"/>
                <a:gd name="T63" fmla="*/ 74 h 144"/>
                <a:gd name="T64" fmla="*/ 625 w 668"/>
                <a:gd name="T65" fmla="*/ 78 h 144"/>
                <a:gd name="T66" fmla="*/ 593 w 668"/>
                <a:gd name="T67" fmla="*/ 79 h 144"/>
                <a:gd name="T68" fmla="*/ 552 w 668"/>
                <a:gd name="T69" fmla="*/ 81 h 144"/>
                <a:gd name="T70" fmla="*/ 501 w 668"/>
                <a:gd name="T71" fmla="*/ 81 h 144"/>
                <a:gd name="T72" fmla="*/ 390 w 668"/>
                <a:gd name="T73" fmla="*/ 85 h 144"/>
                <a:gd name="T74" fmla="*/ 278 w 668"/>
                <a:gd name="T75" fmla="*/ 98 h 144"/>
                <a:gd name="T76" fmla="*/ 184 w 668"/>
                <a:gd name="T77" fmla="*/ 117 h 144"/>
                <a:gd name="T78" fmla="*/ 135 w 668"/>
                <a:gd name="T79" fmla="*/ 129 h 144"/>
                <a:gd name="T80" fmla="*/ 96 w 668"/>
                <a:gd name="T81" fmla="*/ 137 h 144"/>
                <a:gd name="T82" fmla="*/ 67 w 668"/>
                <a:gd name="T83" fmla="*/ 142 h 144"/>
                <a:gd name="T84" fmla="*/ 47 w 668"/>
                <a:gd name="T85" fmla="*/ 144 h 144"/>
                <a:gd name="T86" fmla="*/ 38 w 668"/>
                <a:gd name="T87" fmla="*/ 14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8" h="144">
                  <a:moveTo>
                    <a:pt x="38" y="142"/>
                  </a:moveTo>
                  <a:lnTo>
                    <a:pt x="30" y="137"/>
                  </a:lnTo>
                  <a:lnTo>
                    <a:pt x="26" y="136"/>
                  </a:lnTo>
                  <a:lnTo>
                    <a:pt x="22" y="134"/>
                  </a:lnTo>
                  <a:lnTo>
                    <a:pt x="20" y="130"/>
                  </a:lnTo>
                  <a:lnTo>
                    <a:pt x="16" y="127"/>
                  </a:lnTo>
                  <a:lnTo>
                    <a:pt x="12" y="122"/>
                  </a:lnTo>
                  <a:lnTo>
                    <a:pt x="8" y="117"/>
                  </a:lnTo>
                  <a:lnTo>
                    <a:pt x="6" y="112"/>
                  </a:lnTo>
                  <a:lnTo>
                    <a:pt x="4" y="107"/>
                  </a:lnTo>
                  <a:lnTo>
                    <a:pt x="2" y="103"/>
                  </a:lnTo>
                  <a:lnTo>
                    <a:pt x="0" y="100"/>
                  </a:lnTo>
                  <a:lnTo>
                    <a:pt x="0" y="98"/>
                  </a:lnTo>
                  <a:lnTo>
                    <a:pt x="2" y="95"/>
                  </a:lnTo>
                  <a:lnTo>
                    <a:pt x="2" y="93"/>
                  </a:lnTo>
                  <a:lnTo>
                    <a:pt x="4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8" y="91"/>
                  </a:lnTo>
                  <a:lnTo>
                    <a:pt x="10" y="90"/>
                  </a:lnTo>
                  <a:lnTo>
                    <a:pt x="12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26" y="88"/>
                  </a:lnTo>
                  <a:lnTo>
                    <a:pt x="30" y="88"/>
                  </a:lnTo>
                  <a:lnTo>
                    <a:pt x="36" y="86"/>
                  </a:lnTo>
                  <a:lnTo>
                    <a:pt x="41" y="86"/>
                  </a:lnTo>
                  <a:lnTo>
                    <a:pt x="47" y="85"/>
                  </a:lnTo>
                  <a:lnTo>
                    <a:pt x="55" y="85"/>
                  </a:lnTo>
                  <a:lnTo>
                    <a:pt x="63" y="83"/>
                  </a:lnTo>
                  <a:lnTo>
                    <a:pt x="71" y="81"/>
                  </a:lnTo>
                  <a:lnTo>
                    <a:pt x="81" y="79"/>
                  </a:lnTo>
                  <a:lnTo>
                    <a:pt x="90" y="78"/>
                  </a:lnTo>
                  <a:lnTo>
                    <a:pt x="100" y="76"/>
                  </a:lnTo>
                  <a:lnTo>
                    <a:pt x="110" y="74"/>
                  </a:lnTo>
                  <a:lnTo>
                    <a:pt x="120" y="73"/>
                  </a:lnTo>
                  <a:lnTo>
                    <a:pt x="131" y="71"/>
                  </a:lnTo>
                  <a:lnTo>
                    <a:pt x="143" y="69"/>
                  </a:lnTo>
                  <a:lnTo>
                    <a:pt x="157" y="68"/>
                  </a:lnTo>
                  <a:lnTo>
                    <a:pt x="169" y="66"/>
                  </a:lnTo>
                  <a:lnTo>
                    <a:pt x="182" y="64"/>
                  </a:lnTo>
                  <a:lnTo>
                    <a:pt x="196" y="61"/>
                  </a:lnTo>
                  <a:lnTo>
                    <a:pt x="212" y="59"/>
                  </a:lnTo>
                  <a:lnTo>
                    <a:pt x="227" y="56"/>
                  </a:lnTo>
                  <a:lnTo>
                    <a:pt x="243" y="54"/>
                  </a:lnTo>
                  <a:lnTo>
                    <a:pt x="259" y="51"/>
                  </a:lnTo>
                  <a:lnTo>
                    <a:pt x="274" y="49"/>
                  </a:lnTo>
                  <a:lnTo>
                    <a:pt x="292" y="46"/>
                  </a:lnTo>
                  <a:lnTo>
                    <a:pt x="325" y="40"/>
                  </a:lnTo>
                  <a:lnTo>
                    <a:pt x="357" y="34"/>
                  </a:lnTo>
                  <a:lnTo>
                    <a:pt x="386" y="30"/>
                  </a:lnTo>
                  <a:lnTo>
                    <a:pt x="413" y="25"/>
                  </a:lnTo>
                  <a:lnTo>
                    <a:pt x="439" y="20"/>
                  </a:lnTo>
                  <a:lnTo>
                    <a:pt x="462" y="17"/>
                  </a:lnTo>
                  <a:lnTo>
                    <a:pt x="484" y="13"/>
                  </a:lnTo>
                  <a:lnTo>
                    <a:pt x="493" y="12"/>
                  </a:lnTo>
                  <a:lnTo>
                    <a:pt x="503" y="12"/>
                  </a:lnTo>
                  <a:lnTo>
                    <a:pt x="513" y="10"/>
                  </a:lnTo>
                  <a:lnTo>
                    <a:pt x="521" y="8"/>
                  </a:lnTo>
                  <a:lnTo>
                    <a:pt x="529" y="6"/>
                  </a:lnTo>
                  <a:lnTo>
                    <a:pt x="537" y="6"/>
                  </a:lnTo>
                  <a:lnTo>
                    <a:pt x="544" y="5"/>
                  </a:lnTo>
                  <a:lnTo>
                    <a:pt x="550" y="3"/>
                  </a:lnTo>
                  <a:lnTo>
                    <a:pt x="556" y="3"/>
                  </a:lnTo>
                  <a:lnTo>
                    <a:pt x="562" y="3"/>
                  </a:lnTo>
                  <a:lnTo>
                    <a:pt x="568" y="1"/>
                  </a:lnTo>
                  <a:lnTo>
                    <a:pt x="572" y="1"/>
                  </a:lnTo>
                  <a:lnTo>
                    <a:pt x="576" y="1"/>
                  </a:lnTo>
                  <a:lnTo>
                    <a:pt x="580" y="0"/>
                  </a:lnTo>
                  <a:lnTo>
                    <a:pt x="584" y="0"/>
                  </a:lnTo>
                  <a:lnTo>
                    <a:pt x="585" y="0"/>
                  </a:lnTo>
                  <a:lnTo>
                    <a:pt x="587" y="0"/>
                  </a:lnTo>
                  <a:lnTo>
                    <a:pt x="589" y="0"/>
                  </a:lnTo>
                  <a:lnTo>
                    <a:pt x="595" y="0"/>
                  </a:lnTo>
                  <a:lnTo>
                    <a:pt x="601" y="0"/>
                  </a:lnTo>
                  <a:lnTo>
                    <a:pt x="607" y="1"/>
                  </a:lnTo>
                  <a:lnTo>
                    <a:pt x="613" y="3"/>
                  </a:lnTo>
                  <a:lnTo>
                    <a:pt x="619" y="5"/>
                  </a:lnTo>
                  <a:lnTo>
                    <a:pt x="625" y="8"/>
                  </a:lnTo>
                  <a:lnTo>
                    <a:pt x="630" y="12"/>
                  </a:lnTo>
                  <a:lnTo>
                    <a:pt x="636" y="15"/>
                  </a:lnTo>
                  <a:lnTo>
                    <a:pt x="646" y="22"/>
                  </a:lnTo>
                  <a:lnTo>
                    <a:pt x="654" y="30"/>
                  </a:lnTo>
                  <a:lnTo>
                    <a:pt x="660" y="37"/>
                  </a:lnTo>
                  <a:lnTo>
                    <a:pt x="664" y="46"/>
                  </a:lnTo>
                  <a:lnTo>
                    <a:pt x="666" y="51"/>
                  </a:lnTo>
                  <a:lnTo>
                    <a:pt x="666" y="56"/>
                  </a:lnTo>
                  <a:lnTo>
                    <a:pt x="668" y="59"/>
                  </a:lnTo>
                  <a:lnTo>
                    <a:pt x="668" y="63"/>
                  </a:lnTo>
                  <a:lnTo>
                    <a:pt x="668" y="64"/>
                  </a:lnTo>
                  <a:lnTo>
                    <a:pt x="666" y="66"/>
                  </a:lnTo>
                  <a:lnTo>
                    <a:pt x="664" y="71"/>
                  </a:lnTo>
                  <a:lnTo>
                    <a:pt x="662" y="71"/>
                  </a:lnTo>
                  <a:lnTo>
                    <a:pt x="658" y="73"/>
                  </a:lnTo>
                  <a:lnTo>
                    <a:pt x="654" y="74"/>
                  </a:lnTo>
                  <a:lnTo>
                    <a:pt x="648" y="74"/>
                  </a:lnTo>
                  <a:lnTo>
                    <a:pt x="642" y="76"/>
                  </a:lnTo>
                  <a:lnTo>
                    <a:pt x="634" y="76"/>
                  </a:lnTo>
                  <a:lnTo>
                    <a:pt x="625" y="78"/>
                  </a:lnTo>
                  <a:lnTo>
                    <a:pt x="615" y="78"/>
                  </a:lnTo>
                  <a:lnTo>
                    <a:pt x="605" y="78"/>
                  </a:lnTo>
                  <a:lnTo>
                    <a:pt x="593" y="79"/>
                  </a:lnTo>
                  <a:lnTo>
                    <a:pt x="580" y="79"/>
                  </a:lnTo>
                  <a:lnTo>
                    <a:pt x="566" y="79"/>
                  </a:lnTo>
                  <a:lnTo>
                    <a:pt x="552" y="81"/>
                  </a:lnTo>
                  <a:lnTo>
                    <a:pt x="537" y="81"/>
                  </a:lnTo>
                  <a:lnTo>
                    <a:pt x="519" y="81"/>
                  </a:lnTo>
                  <a:lnTo>
                    <a:pt x="501" y="81"/>
                  </a:lnTo>
                  <a:lnTo>
                    <a:pt x="464" y="81"/>
                  </a:lnTo>
                  <a:lnTo>
                    <a:pt x="427" y="83"/>
                  </a:lnTo>
                  <a:lnTo>
                    <a:pt x="390" y="85"/>
                  </a:lnTo>
                  <a:lnTo>
                    <a:pt x="353" y="88"/>
                  </a:lnTo>
                  <a:lnTo>
                    <a:pt x="315" y="93"/>
                  </a:lnTo>
                  <a:lnTo>
                    <a:pt x="278" y="98"/>
                  </a:lnTo>
                  <a:lnTo>
                    <a:pt x="241" y="105"/>
                  </a:lnTo>
                  <a:lnTo>
                    <a:pt x="204" y="112"/>
                  </a:lnTo>
                  <a:lnTo>
                    <a:pt x="184" y="117"/>
                  </a:lnTo>
                  <a:lnTo>
                    <a:pt x="167" y="120"/>
                  </a:lnTo>
                  <a:lnTo>
                    <a:pt x="151" y="124"/>
                  </a:lnTo>
                  <a:lnTo>
                    <a:pt x="135" y="129"/>
                  </a:lnTo>
                  <a:lnTo>
                    <a:pt x="122" y="130"/>
                  </a:lnTo>
                  <a:lnTo>
                    <a:pt x="108" y="134"/>
                  </a:lnTo>
                  <a:lnTo>
                    <a:pt x="96" y="137"/>
                  </a:lnTo>
                  <a:lnTo>
                    <a:pt x="85" y="139"/>
                  </a:lnTo>
                  <a:lnTo>
                    <a:pt x="75" y="141"/>
                  </a:lnTo>
                  <a:lnTo>
                    <a:pt x="67" y="142"/>
                  </a:lnTo>
                  <a:lnTo>
                    <a:pt x="59" y="142"/>
                  </a:lnTo>
                  <a:lnTo>
                    <a:pt x="53" y="142"/>
                  </a:lnTo>
                  <a:lnTo>
                    <a:pt x="47" y="144"/>
                  </a:lnTo>
                  <a:lnTo>
                    <a:pt x="41" y="144"/>
                  </a:lnTo>
                  <a:lnTo>
                    <a:pt x="40" y="142"/>
                  </a:lnTo>
                  <a:lnTo>
                    <a:pt x="38" y="142"/>
                  </a:lnTo>
                  <a:lnTo>
                    <a:pt x="38" y="14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5" name="Freeform 93"/>
          <p:cNvSpPr/>
          <p:nvPr/>
        </p:nvSpPr>
        <p:spPr bwMode="auto">
          <a:xfrm>
            <a:off x="1340025" y="2498053"/>
            <a:ext cx="549124" cy="701658"/>
          </a:xfrm>
          <a:custGeom>
            <a:avLst/>
            <a:gdLst>
              <a:gd name="T0" fmla="*/ 354 w 360"/>
              <a:gd name="T1" fmla="*/ 397 h 460"/>
              <a:gd name="T2" fmla="*/ 358 w 360"/>
              <a:gd name="T3" fmla="*/ 414 h 460"/>
              <a:gd name="T4" fmla="*/ 360 w 360"/>
              <a:gd name="T5" fmla="*/ 429 h 460"/>
              <a:gd name="T6" fmla="*/ 360 w 360"/>
              <a:gd name="T7" fmla="*/ 439 h 460"/>
              <a:gd name="T8" fmla="*/ 356 w 360"/>
              <a:gd name="T9" fmla="*/ 448 h 460"/>
              <a:gd name="T10" fmla="*/ 350 w 360"/>
              <a:gd name="T11" fmla="*/ 455 h 460"/>
              <a:gd name="T12" fmla="*/ 345 w 360"/>
              <a:gd name="T13" fmla="*/ 458 h 460"/>
              <a:gd name="T14" fmla="*/ 339 w 360"/>
              <a:gd name="T15" fmla="*/ 460 h 460"/>
              <a:gd name="T16" fmla="*/ 333 w 360"/>
              <a:gd name="T17" fmla="*/ 460 h 460"/>
              <a:gd name="T18" fmla="*/ 329 w 360"/>
              <a:gd name="T19" fmla="*/ 456 h 460"/>
              <a:gd name="T20" fmla="*/ 321 w 360"/>
              <a:gd name="T21" fmla="*/ 451 h 460"/>
              <a:gd name="T22" fmla="*/ 315 w 360"/>
              <a:gd name="T23" fmla="*/ 443 h 460"/>
              <a:gd name="T24" fmla="*/ 305 w 360"/>
              <a:gd name="T25" fmla="*/ 431 h 460"/>
              <a:gd name="T26" fmla="*/ 296 w 360"/>
              <a:gd name="T27" fmla="*/ 417 h 460"/>
              <a:gd name="T28" fmla="*/ 284 w 360"/>
              <a:gd name="T29" fmla="*/ 399 h 460"/>
              <a:gd name="T30" fmla="*/ 272 w 360"/>
              <a:gd name="T31" fmla="*/ 378 h 460"/>
              <a:gd name="T32" fmla="*/ 257 w 360"/>
              <a:gd name="T33" fmla="*/ 358 h 460"/>
              <a:gd name="T34" fmla="*/ 241 w 360"/>
              <a:gd name="T35" fmla="*/ 334 h 460"/>
              <a:gd name="T36" fmla="*/ 223 w 360"/>
              <a:gd name="T37" fmla="*/ 310 h 460"/>
              <a:gd name="T38" fmla="*/ 204 w 360"/>
              <a:gd name="T39" fmla="*/ 283 h 460"/>
              <a:gd name="T40" fmla="*/ 174 w 360"/>
              <a:gd name="T41" fmla="*/ 241 h 460"/>
              <a:gd name="T42" fmla="*/ 127 w 360"/>
              <a:gd name="T43" fmla="*/ 178 h 460"/>
              <a:gd name="T44" fmla="*/ 90 w 360"/>
              <a:gd name="T45" fmla="*/ 129 h 460"/>
              <a:gd name="T46" fmla="*/ 69 w 360"/>
              <a:gd name="T47" fmla="*/ 98 h 460"/>
              <a:gd name="T48" fmla="*/ 49 w 360"/>
              <a:gd name="T49" fmla="*/ 73 h 460"/>
              <a:gd name="T50" fmla="*/ 33 w 360"/>
              <a:gd name="T51" fmla="*/ 51 h 460"/>
              <a:gd name="T52" fmla="*/ 20 w 360"/>
              <a:gd name="T53" fmla="*/ 34 h 460"/>
              <a:gd name="T54" fmla="*/ 10 w 360"/>
              <a:gd name="T55" fmla="*/ 18 h 460"/>
              <a:gd name="T56" fmla="*/ 4 w 360"/>
              <a:gd name="T57" fmla="*/ 8 h 460"/>
              <a:gd name="T58" fmla="*/ 0 w 360"/>
              <a:gd name="T59" fmla="*/ 3 h 460"/>
              <a:gd name="T60" fmla="*/ 0 w 360"/>
              <a:gd name="T61" fmla="*/ 0 h 460"/>
              <a:gd name="T62" fmla="*/ 6 w 360"/>
              <a:gd name="T63" fmla="*/ 0 h 460"/>
              <a:gd name="T64" fmla="*/ 16 w 360"/>
              <a:gd name="T65" fmla="*/ 3 h 460"/>
              <a:gd name="T66" fmla="*/ 30 w 360"/>
              <a:gd name="T67" fmla="*/ 8 h 460"/>
              <a:gd name="T68" fmla="*/ 41 w 360"/>
              <a:gd name="T69" fmla="*/ 13 h 460"/>
              <a:gd name="T70" fmla="*/ 53 w 360"/>
              <a:gd name="T71" fmla="*/ 20 h 460"/>
              <a:gd name="T72" fmla="*/ 65 w 360"/>
              <a:gd name="T73" fmla="*/ 28 h 460"/>
              <a:gd name="T74" fmla="*/ 78 w 360"/>
              <a:gd name="T75" fmla="*/ 39 h 460"/>
              <a:gd name="T76" fmla="*/ 96 w 360"/>
              <a:gd name="T77" fmla="*/ 52 h 460"/>
              <a:gd name="T78" fmla="*/ 114 w 360"/>
              <a:gd name="T79" fmla="*/ 66 h 460"/>
              <a:gd name="T80" fmla="*/ 133 w 360"/>
              <a:gd name="T81" fmla="*/ 83 h 460"/>
              <a:gd name="T82" fmla="*/ 155 w 360"/>
              <a:gd name="T83" fmla="*/ 103 h 460"/>
              <a:gd name="T84" fmla="*/ 190 w 360"/>
              <a:gd name="T85" fmla="*/ 135 h 460"/>
              <a:gd name="T86" fmla="*/ 229 w 360"/>
              <a:gd name="T87" fmla="*/ 180 h 460"/>
              <a:gd name="T88" fmla="*/ 262 w 360"/>
              <a:gd name="T89" fmla="*/ 220 h 460"/>
              <a:gd name="T90" fmla="*/ 292 w 360"/>
              <a:gd name="T91" fmla="*/ 258 h 460"/>
              <a:gd name="T92" fmla="*/ 311 w 360"/>
              <a:gd name="T93" fmla="*/ 293 h 460"/>
              <a:gd name="T94" fmla="*/ 329 w 360"/>
              <a:gd name="T95" fmla="*/ 326 h 460"/>
              <a:gd name="T96" fmla="*/ 343 w 360"/>
              <a:gd name="T97" fmla="*/ 354 h 460"/>
              <a:gd name="T98" fmla="*/ 350 w 360"/>
              <a:gd name="T99" fmla="*/ 378 h 460"/>
              <a:gd name="T100" fmla="*/ 354 w 360"/>
              <a:gd name="T101" fmla="*/ 388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0" h="460">
                <a:moveTo>
                  <a:pt x="354" y="388"/>
                </a:moveTo>
                <a:lnTo>
                  <a:pt x="354" y="397"/>
                </a:lnTo>
                <a:lnTo>
                  <a:pt x="356" y="407"/>
                </a:lnTo>
                <a:lnTo>
                  <a:pt x="358" y="414"/>
                </a:lnTo>
                <a:lnTo>
                  <a:pt x="358" y="422"/>
                </a:lnTo>
                <a:lnTo>
                  <a:pt x="360" y="429"/>
                </a:lnTo>
                <a:lnTo>
                  <a:pt x="360" y="434"/>
                </a:lnTo>
                <a:lnTo>
                  <a:pt x="360" y="439"/>
                </a:lnTo>
                <a:lnTo>
                  <a:pt x="358" y="444"/>
                </a:lnTo>
                <a:lnTo>
                  <a:pt x="356" y="448"/>
                </a:lnTo>
                <a:lnTo>
                  <a:pt x="354" y="451"/>
                </a:lnTo>
                <a:lnTo>
                  <a:pt x="350" y="455"/>
                </a:lnTo>
                <a:lnTo>
                  <a:pt x="348" y="456"/>
                </a:lnTo>
                <a:lnTo>
                  <a:pt x="345" y="458"/>
                </a:lnTo>
                <a:lnTo>
                  <a:pt x="343" y="458"/>
                </a:lnTo>
                <a:lnTo>
                  <a:pt x="339" y="460"/>
                </a:lnTo>
                <a:lnTo>
                  <a:pt x="335" y="460"/>
                </a:lnTo>
                <a:lnTo>
                  <a:pt x="333" y="460"/>
                </a:lnTo>
                <a:lnTo>
                  <a:pt x="331" y="458"/>
                </a:lnTo>
                <a:lnTo>
                  <a:pt x="329" y="456"/>
                </a:lnTo>
                <a:lnTo>
                  <a:pt x="325" y="455"/>
                </a:lnTo>
                <a:lnTo>
                  <a:pt x="321" y="451"/>
                </a:lnTo>
                <a:lnTo>
                  <a:pt x="319" y="446"/>
                </a:lnTo>
                <a:lnTo>
                  <a:pt x="315" y="443"/>
                </a:lnTo>
                <a:lnTo>
                  <a:pt x="309" y="438"/>
                </a:lnTo>
                <a:lnTo>
                  <a:pt x="305" y="431"/>
                </a:lnTo>
                <a:lnTo>
                  <a:pt x="302" y="424"/>
                </a:lnTo>
                <a:lnTo>
                  <a:pt x="296" y="417"/>
                </a:lnTo>
                <a:lnTo>
                  <a:pt x="290" y="409"/>
                </a:lnTo>
                <a:lnTo>
                  <a:pt x="284" y="399"/>
                </a:lnTo>
                <a:lnTo>
                  <a:pt x="278" y="390"/>
                </a:lnTo>
                <a:lnTo>
                  <a:pt x="272" y="378"/>
                </a:lnTo>
                <a:lnTo>
                  <a:pt x="264" y="368"/>
                </a:lnTo>
                <a:lnTo>
                  <a:pt x="257" y="358"/>
                </a:lnTo>
                <a:lnTo>
                  <a:pt x="249" y="346"/>
                </a:lnTo>
                <a:lnTo>
                  <a:pt x="241" y="334"/>
                </a:lnTo>
                <a:lnTo>
                  <a:pt x="231" y="322"/>
                </a:lnTo>
                <a:lnTo>
                  <a:pt x="223" y="310"/>
                </a:lnTo>
                <a:lnTo>
                  <a:pt x="213" y="297"/>
                </a:lnTo>
                <a:lnTo>
                  <a:pt x="204" y="283"/>
                </a:lnTo>
                <a:lnTo>
                  <a:pt x="194" y="270"/>
                </a:lnTo>
                <a:lnTo>
                  <a:pt x="174" y="241"/>
                </a:lnTo>
                <a:lnTo>
                  <a:pt x="151" y="210"/>
                </a:lnTo>
                <a:lnTo>
                  <a:pt x="127" y="178"/>
                </a:lnTo>
                <a:lnTo>
                  <a:pt x="102" y="144"/>
                </a:lnTo>
                <a:lnTo>
                  <a:pt x="90" y="129"/>
                </a:lnTo>
                <a:lnTo>
                  <a:pt x="78" y="113"/>
                </a:lnTo>
                <a:lnTo>
                  <a:pt x="69" y="98"/>
                </a:lnTo>
                <a:lnTo>
                  <a:pt x="57" y="86"/>
                </a:lnTo>
                <a:lnTo>
                  <a:pt x="49" y="73"/>
                </a:lnTo>
                <a:lnTo>
                  <a:pt x="39" y="62"/>
                </a:lnTo>
                <a:lnTo>
                  <a:pt x="33" y="51"/>
                </a:lnTo>
                <a:lnTo>
                  <a:pt x="26" y="42"/>
                </a:lnTo>
                <a:lnTo>
                  <a:pt x="20" y="34"/>
                </a:lnTo>
                <a:lnTo>
                  <a:pt x="14" y="25"/>
                </a:lnTo>
                <a:lnTo>
                  <a:pt x="10" y="18"/>
                </a:lnTo>
                <a:lnTo>
                  <a:pt x="6" y="13"/>
                </a:lnTo>
                <a:lnTo>
                  <a:pt x="4" y="8"/>
                </a:lnTo>
                <a:lnTo>
                  <a:pt x="2" y="5"/>
                </a:lnTo>
                <a:lnTo>
                  <a:pt x="0" y="3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  <a:lnTo>
                  <a:pt x="6" y="0"/>
                </a:lnTo>
                <a:lnTo>
                  <a:pt x="10" y="0"/>
                </a:lnTo>
                <a:lnTo>
                  <a:pt x="16" y="3"/>
                </a:lnTo>
                <a:lnTo>
                  <a:pt x="22" y="5"/>
                </a:lnTo>
                <a:lnTo>
                  <a:pt x="30" y="8"/>
                </a:lnTo>
                <a:lnTo>
                  <a:pt x="37" y="11"/>
                </a:lnTo>
                <a:lnTo>
                  <a:pt x="41" y="13"/>
                </a:lnTo>
                <a:lnTo>
                  <a:pt x="47" y="17"/>
                </a:lnTo>
                <a:lnTo>
                  <a:pt x="53" y="20"/>
                </a:lnTo>
                <a:lnTo>
                  <a:pt x="59" y="23"/>
                </a:lnTo>
                <a:lnTo>
                  <a:pt x="65" y="28"/>
                </a:lnTo>
                <a:lnTo>
                  <a:pt x="73" y="34"/>
                </a:lnTo>
                <a:lnTo>
                  <a:pt x="78" y="39"/>
                </a:lnTo>
                <a:lnTo>
                  <a:pt x="86" y="45"/>
                </a:lnTo>
                <a:lnTo>
                  <a:pt x="96" y="52"/>
                </a:lnTo>
                <a:lnTo>
                  <a:pt x="104" y="59"/>
                </a:lnTo>
                <a:lnTo>
                  <a:pt x="114" y="66"/>
                </a:lnTo>
                <a:lnTo>
                  <a:pt x="123" y="74"/>
                </a:lnTo>
                <a:lnTo>
                  <a:pt x="133" y="83"/>
                </a:lnTo>
                <a:lnTo>
                  <a:pt x="145" y="93"/>
                </a:lnTo>
                <a:lnTo>
                  <a:pt x="155" y="103"/>
                </a:lnTo>
                <a:lnTo>
                  <a:pt x="168" y="113"/>
                </a:lnTo>
                <a:lnTo>
                  <a:pt x="190" y="135"/>
                </a:lnTo>
                <a:lnTo>
                  <a:pt x="210" y="157"/>
                </a:lnTo>
                <a:lnTo>
                  <a:pt x="229" y="180"/>
                </a:lnTo>
                <a:lnTo>
                  <a:pt x="247" y="200"/>
                </a:lnTo>
                <a:lnTo>
                  <a:pt x="262" y="220"/>
                </a:lnTo>
                <a:lnTo>
                  <a:pt x="278" y="241"/>
                </a:lnTo>
                <a:lnTo>
                  <a:pt x="292" y="258"/>
                </a:lnTo>
                <a:lnTo>
                  <a:pt x="302" y="276"/>
                </a:lnTo>
                <a:lnTo>
                  <a:pt x="311" y="293"/>
                </a:lnTo>
                <a:lnTo>
                  <a:pt x="321" y="310"/>
                </a:lnTo>
                <a:lnTo>
                  <a:pt x="329" y="326"/>
                </a:lnTo>
                <a:lnTo>
                  <a:pt x="337" y="339"/>
                </a:lnTo>
                <a:lnTo>
                  <a:pt x="343" y="354"/>
                </a:lnTo>
                <a:lnTo>
                  <a:pt x="347" y="366"/>
                </a:lnTo>
                <a:lnTo>
                  <a:pt x="350" y="378"/>
                </a:lnTo>
                <a:lnTo>
                  <a:pt x="354" y="388"/>
                </a:lnTo>
                <a:lnTo>
                  <a:pt x="354" y="38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94"/>
          <p:cNvSpPr/>
          <p:nvPr/>
        </p:nvSpPr>
        <p:spPr bwMode="auto">
          <a:xfrm>
            <a:off x="1959314" y="2742108"/>
            <a:ext cx="222701" cy="247105"/>
          </a:xfrm>
          <a:custGeom>
            <a:avLst/>
            <a:gdLst>
              <a:gd name="T0" fmla="*/ 2 w 147"/>
              <a:gd name="T1" fmla="*/ 9 h 163"/>
              <a:gd name="T2" fmla="*/ 6 w 147"/>
              <a:gd name="T3" fmla="*/ 5 h 163"/>
              <a:gd name="T4" fmla="*/ 14 w 147"/>
              <a:gd name="T5" fmla="*/ 2 h 163"/>
              <a:gd name="T6" fmla="*/ 26 w 147"/>
              <a:gd name="T7" fmla="*/ 0 h 163"/>
              <a:gd name="T8" fmla="*/ 37 w 147"/>
              <a:gd name="T9" fmla="*/ 0 h 163"/>
              <a:gd name="T10" fmla="*/ 51 w 147"/>
              <a:gd name="T11" fmla="*/ 2 h 163"/>
              <a:gd name="T12" fmla="*/ 67 w 147"/>
              <a:gd name="T13" fmla="*/ 5 h 163"/>
              <a:gd name="T14" fmla="*/ 84 w 147"/>
              <a:gd name="T15" fmla="*/ 12 h 163"/>
              <a:gd name="T16" fmla="*/ 100 w 147"/>
              <a:gd name="T17" fmla="*/ 19 h 163"/>
              <a:gd name="T18" fmla="*/ 116 w 147"/>
              <a:gd name="T19" fmla="*/ 29 h 163"/>
              <a:gd name="T20" fmla="*/ 125 w 147"/>
              <a:gd name="T21" fmla="*/ 41 h 163"/>
              <a:gd name="T22" fmla="*/ 135 w 147"/>
              <a:gd name="T23" fmla="*/ 58 h 163"/>
              <a:gd name="T24" fmla="*/ 141 w 147"/>
              <a:gd name="T25" fmla="*/ 75 h 163"/>
              <a:gd name="T26" fmla="*/ 145 w 147"/>
              <a:gd name="T27" fmla="*/ 94 h 163"/>
              <a:gd name="T28" fmla="*/ 147 w 147"/>
              <a:gd name="T29" fmla="*/ 109 h 163"/>
              <a:gd name="T30" fmla="*/ 145 w 147"/>
              <a:gd name="T31" fmla="*/ 124 h 163"/>
              <a:gd name="T32" fmla="*/ 139 w 147"/>
              <a:gd name="T33" fmla="*/ 139 h 163"/>
              <a:gd name="T34" fmla="*/ 133 w 147"/>
              <a:gd name="T35" fmla="*/ 151 h 163"/>
              <a:gd name="T36" fmla="*/ 125 w 147"/>
              <a:gd name="T37" fmla="*/ 158 h 163"/>
              <a:gd name="T38" fmla="*/ 120 w 147"/>
              <a:gd name="T39" fmla="*/ 163 h 163"/>
              <a:gd name="T40" fmla="*/ 114 w 147"/>
              <a:gd name="T41" fmla="*/ 163 h 163"/>
              <a:gd name="T42" fmla="*/ 110 w 147"/>
              <a:gd name="T43" fmla="*/ 160 h 163"/>
              <a:gd name="T44" fmla="*/ 102 w 147"/>
              <a:gd name="T45" fmla="*/ 156 h 163"/>
              <a:gd name="T46" fmla="*/ 96 w 147"/>
              <a:gd name="T47" fmla="*/ 150 h 163"/>
              <a:gd name="T48" fmla="*/ 88 w 147"/>
              <a:gd name="T49" fmla="*/ 139 h 163"/>
              <a:gd name="T50" fmla="*/ 79 w 147"/>
              <a:gd name="T51" fmla="*/ 129 h 163"/>
              <a:gd name="T52" fmla="*/ 69 w 147"/>
              <a:gd name="T53" fmla="*/ 116 h 163"/>
              <a:gd name="T54" fmla="*/ 57 w 147"/>
              <a:gd name="T55" fmla="*/ 100 h 163"/>
              <a:gd name="T56" fmla="*/ 39 w 147"/>
              <a:gd name="T57" fmla="*/ 75 h 163"/>
              <a:gd name="T58" fmla="*/ 24 w 147"/>
              <a:gd name="T59" fmla="*/ 53 h 163"/>
              <a:gd name="T60" fmla="*/ 16 w 147"/>
              <a:gd name="T61" fmla="*/ 41 h 163"/>
              <a:gd name="T62" fmla="*/ 10 w 147"/>
              <a:gd name="T63" fmla="*/ 31 h 163"/>
              <a:gd name="T64" fmla="*/ 4 w 147"/>
              <a:gd name="T65" fmla="*/ 22 h 163"/>
              <a:gd name="T66" fmla="*/ 2 w 147"/>
              <a:gd name="T67" fmla="*/ 15 h 163"/>
              <a:gd name="T68" fmla="*/ 0 w 147"/>
              <a:gd name="T69" fmla="*/ 12 h 163"/>
              <a:gd name="T70" fmla="*/ 0 w 147"/>
              <a:gd name="T71" fmla="*/ 1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7" h="163">
                <a:moveTo>
                  <a:pt x="0" y="10"/>
                </a:moveTo>
                <a:lnTo>
                  <a:pt x="2" y="9"/>
                </a:lnTo>
                <a:lnTo>
                  <a:pt x="4" y="7"/>
                </a:lnTo>
                <a:lnTo>
                  <a:pt x="6" y="5"/>
                </a:lnTo>
                <a:lnTo>
                  <a:pt x="10" y="4"/>
                </a:lnTo>
                <a:lnTo>
                  <a:pt x="14" y="2"/>
                </a:lnTo>
                <a:lnTo>
                  <a:pt x="20" y="0"/>
                </a:lnTo>
                <a:lnTo>
                  <a:pt x="26" y="0"/>
                </a:lnTo>
                <a:lnTo>
                  <a:pt x="32" y="0"/>
                </a:lnTo>
                <a:lnTo>
                  <a:pt x="37" y="0"/>
                </a:lnTo>
                <a:lnTo>
                  <a:pt x="43" y="0"/>
                </a:lnTo>
                <a:lnTo>
                  <a:pt x="51" y="2"/>
                </a:lnTo>
                <a:lnTo>
                  <a:pt x="59" y="4"/>
                </a:lnTo>
                <a:lnTo>
                  <a:pt x="67" y="5"/>
                </a:lnTo>
                <a:lnTo>
                  <a:pt x="75" y="9"/>
                </a:lnTo>
                <a:lnTo>
                  <a:pt x="84" y="12"/>
                </a:lnTo>
                <a:lnTo>
                  <a:pt x="92" y="15"/>
                </a:lnTo>
                <a:lnTo>
                  <a:pt x="100" y="19"/>
                </a:lnTo>
                <a:lnTo>
                  <a:pt x="108" y="24"/>
                </a:lnTo>
                <a:lnTo>
                  <a:pt x="116" y="29"/>
                </a:lnTo>
                <a:lnTo>
                  <a:pt x="122" y="36"/>
                </a:lnTo>
                <a:lnTo>
                  <a:pt x="125" y="41"/>
                </a:lnTo>
                <a:lnTo>
                  <a:pt x="131" y="49"/>
                </a:lnTo>
                <a:lnTo>
                  <a:pt x="135" y="58"/>
                </a:lnTo>
                <a:lnTo>
                  <a:pt x="139" y="66"/>
                </a:lnTo>
                <a:lnTo>
                  <a:pt x="141" y="75"/>
                </a:lnTo>
                <a:lnTo>
                  <a:pt x="143" y="85"/>
                </a:lnTo>
                <a:lnTo>
                  <a:pt x="145" y="94"/>
                </a:lnTo>
                <a:lnTo>
                  <a:pt x="147" y="102"/>
                </a:lnTo>
                <a:lnTo>
                  <a:pt x="147" y="109"/>
                </a:lnTo>
                <a:lnTo>
                  <a:pt x="145" y="117"/>
                </a:lnTo>
                <a:lnTo>
                  <a:pt x="145" y="124"/>
                </a:lnTo>
                <a:lnTo>
                  <a:pt x="143" y="133"/>
                </a:lnTo>
                <a:lnTo>
                  <a:pt x="139" y="139"/>
                </a:lnTo>
                <a:lnTo>
                  <a:pt x="137" y="146"/>
                </a:lnTo>
                <a:lnTo>
                  <a:pt x="133" y="151"/>
                </a:lnTo>
                <a:lnTo>
                  <a:pt x="129" y="155"/>
                </a:lnTo>
                <a:lnTo>
                  <a:pt x="125" y="158"/>
                </a:lnTo>
                <a:lnTo>
                  <a:pt x="122" y="161"/>
                </a:lnTo>
                <a:lnTo>
                  <a:pt x="120" y="163"/>
                </a:lnTo>
                <a:lnTo>
                  <a:pt x="116" y="163"/>
                </a:lnTo>
                <a:lnTo>
                  <a:pt x="114" y="163"/>
                </a:lnTo>
                <a:lnTo>
                  <a:pt x="112" y="161"/>
                </a:lnTo>
                <a:lnTo>
                  <a:pt x="110" y="160"/>
                </a:lnTo>
                <a:lnTo>
                  <a:pt x="106" y="158"/>
                </a:lnTo>
                <a:lnTo>
                  <a:pt x="102" y="156"/>
                </a:lnTo>
                <a:lnTo>
                  <a:pt x="100" y="153"/>
                </a:lnTo>
                <a:lnTo>
                  <a:pt x="96" y="150"/>
                </a:lnTo>
                <a:lnTo>
                  <a:pt x="92" y="145"/>
                </a:lnTo>
                <a:lnTo>
                  <a:pt x="88" y="139"/>
                </a:lnTo>
                <a:lnTo>
                  <a:pt x="82" y="134"/>
                </a:lnTo>
                <a:lnTo>
                  <a:pt x="79" y="129"/>
                </a:lnTo>
                <a:lnTo>
                  <a:pt x="73" y="122"/>
                </a:lnTo>
                <a:lnTo>
                  <a:pt x="69" y="116"/>
                </a:lnTo>
                <a:lnTo>
                  <a:pt x="63" y="109"/>
                </a:lnTo>
                <a:lnTo>
                  <a:pt x="57" y="100"/>
                </a:lnTo>
                <a:lnTo>
                  <a:pt x="51" y="92"/>
                </a:lnTo>
                <a:lnTo>
                  <a:pt x="39" y="75"/>
                </a:lnTo>
                <a:lnTo>
                  <a:pt x="30" y="60"/>
                </a:lnTo>
                <a:lnTo>
                  <a:pt x="24" y="53"/>
                </a:lnTo>
                <a:lnTo>
                  <a:pt x="20" y="48"/>
                </a:lnTo>
                <a:lnTo>
                  <a:pt x="16" y="41"/>
                </a:lnTo>
                <a:lnTo>
                  <a:pt x="14" y="36"/>
                </a:lnTo>
                <a:lnTo>
                  <a:pt x="10" y="31"/>
                </a:lnTo>
                <a:lnTo>
                  <a:pt x="8" y="26"/>
                </a:lnTo>
                <a:lnTo>
                  <a:pt x="4" y="22"/>
                </a:lnTo>
                <a:lnTo>
                  <a:pt x="2" y="19"/>
                </a:lnTo>
                <a:lnTo>
                  <a:pt x="2" y="15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1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96"/>
          <p:cNvSpPr/>
          <p:nvPr/>
        </p:nvSpPr>
        <p:spPr bwMode="auto">
          <a:xfrm>
            <a:off x="1879996" y="2366875"/>
            <a:ext cx="1018929" cy="222699"/>
          </a:xfrm>
          <a:custGeom>
            <a:avLst/>
            <a:gdLst>
              <a:gd name="T0" fmla="*/ 26 w 668"/>
              <a:gd name="T1" fmla="*/ 136 h 144"/>
              <a:gd name="T2" fmla="*/ 16 w 668"/>
              <a:gd name="T3" fmla="*/ 127 h 144"/>
              <a:gd name="T4" fmla="*/ 6 w 668"/>
              <a:gd name="T5" fmla="*/ 112 h 144"/>
              <a:gd name="T6" fmla="*/ 0 w 668"/>
              <a:gd name="T7" fmla="*/ 100 h 144"/>
              <a:gd name="T8" fmla="*/ 2 w 668"/>
              <a:gd name="T9" fmla="*/ 93 h 144"/>
              <a:gd name="T10" fmla="*/ 6 w 668"/>
              <a:gd name="T11" fmla="*/ 91 h 144"/>
              <a:gd name="T12" fmla="*/ 12 w 668"/>
              <a:gd name="T13" fmla="*/ 90 h 144"/>
              <a:gd name="T14" fmla="*/ 26 w 668"/>
              <a:gd name="T15" fmla="*/ 88 h 144"/>
              <a:gd name="T16" fmla="*/ 41 w 668"/>
              <a:gd name="T17" fmla="*/ 86 h 144"/>
              <a:gd name="T18" fmla="*/ 63 w 668"/>
              <a:gd name="T19" fmla="*/ 83 h 144"/>
              <a:gd name="T20" fmla="*/ 90 w 668"/>
              <a:gd name="T21" fmla="*/ 78 h 144"/>
              <a:gd name="T22" fmla="*/ 120 w 668"/>
              <a:gd name="T23" fmla="*/ 73 h 144"/>
              <a:gd name="T24" fmla="*/ 157 w 668"/>
              <a:gd name="T25" fmla="*/ 68 h 144"/>
              <a:gd name="T26" fmla="*/ 196 w 668"/>
              <a:gd name="T27" fmla="*/ 61 h 144"/>
              <a:gd name="T28" fmla="*/ 243 w 668"/>
              <a:gd name="T29" fmla="*/ 54 h 144"/>
              <a:gd name="T30" fmla="*/ 292 w 668"/>
              <a:gd name="T31" fmla="*/ 46 h 144"/>
              <a:gd name="T32" fmla="*/ 386 w 668"/>
              <a:gd name="T33" fmla="*/ 30 h 144"/>
              <a:gd name="T34" fmla="*/ 462 w 668"/>
              <a:gd name="T35" fmla="*/ 17 h 144"/>
              <a:gd name="T36" fmla="*/ 503 w 668"/>
              <a:gd name="T37" fmla="*/ 12 h 144"/>
              <a:gd name="T38" fmla="*/ 529 w 668"/>
              <a:gd name="T39" fmla="*/ 6 h 144"/>
              <a:gd name="T40" fmla="*/ 550 w 668"/>
              <a:gd name="T41" fmla="*/ 3 h 144"/>
              <a:gd name="T42" fmla="*/ 568 w 668"/>
              <a:gd name="T43" fmla="*/ 1 h 144"/>
              <a:gd name="T44" fmla="*/ 580 w 668"/>
              <a:gd name="T45" fmla="*/ 0 h 144"/>
              <a:gd name="T46" fmla="*/ 587 w 668"/>
              <a:gd name="T47" fmla="*/ 0 h 144"/>
              <a:gd name="T48" fmla="*/ 601 w 668"/>
              <a:gd name="T49" fmla="*/ 0 h 144"/>
              <a:gd name="T50" fmla="*/ 619 w 668"/>
              <a:gd name="T51" fmla="*/ 5 h 144"/>
              <a:gd name="T52" fmla="*/ 636 w 668"/>
              <a:gd name="T53" fmla="*/ 15 h 144"/>
              <a:gd name="T54" fmla="*/ 660 w 668"/>
              <a:gd name="T55" fmla="*/ 37 h 144"/>
              <a:gd name="T56" fmla="*/ 666 w 668"/>
              <a:gd name="T57" fmla="*/ 56 h 144"/>
              <a:gd name="T58" fmla="*/ 668 w 668"/>
              <a:gd name="T59" fmla="*/ 64 h 144"/>
              <a:gd name="T60" fmla="*/ 662 w 668"/>
              <a:gd name="T61" fmla="*/ 71 h 144"/>
              <a:gd name="T62" fmla="*/ 648 w 668"/>
              <a:gd name="T63" fmla="*/ 74 h 144"/>
              <a:gd name="T64" fmla="*/ 625 w 668"/>
              <a:gd name="T65" fmla="*/ 78 h 144"/>
              <a:gd name="T66" fmla="*/ 593 w 668"/>
              <a:gd name="T67" fmla="*/ 79 h 144"/>
              <a:gd name="T68" fmla="*/ 552 w 668"/>
              <a:gd name="T69" fmla="*/ 81 h 144"/>
              <a:gd name="T70" fmla="*/ 501 w 668"/>
              <a:gd name="T71" fmla="*/ 81 h 144"/>
              <a:gd name="T72" fmla="*/ 390 w 668"/>
              <a:gd name="T73" fmla="*/ 85 h 144"/>
              <a:gd name="T74" fmla="*/ 278 w 668"/>
              <a:gd name="T75" fmla="*/ 98 h 144"/>
              <a:gd name="T76" fmla="*/ 184 w 668"/>
              <a:gd name="T77" fmla="*/ 117 h 144"/>
              <a:gd name="T78" fmla="*/ 135 w 668"/>
              <a:gd name="T79" fmla="*/ 129 h 144"/>
              <a:gd name="T80" fmla="*/ 96 w 668"/>
              <a:gd name="T81" fmla="*/ 137 h 144"/>
              <a:gd name="T82" fmla="*/ 67 w 668"/>
              <a:gd name="T83" fmla="*/ 142 h 144"/>
              <a:gd name="T84" fmla="*/ 47 w 668"/>
              <a:gd name="T85" fmla="*/ 144 h 144"/>
              <a:gd name="T86" fmla="*/ 38 w 668"/>
              <a:gd name="T87" fmla="*/ 14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68" h="144">
                <a:moveTo>
                  <a:pt x="38" y="142"/>
                </a:moveTo>
                <a:lnTo>
                  <a:pt x="30" y="137"/>
                </a:lnTo>
                <a:lnTo>
                  <a:pt x="26" y="136"/>
                </a:lnTo>
                <a:lnTo>
                  <a:pt x="22" y="134"/>
                </a:lnTo>
                <a:lnTo>
                  <a:pt x="20" y="130"/>
                </a:lnTo>
                <a:lnTo>
                  <a:pt x="16" y="127"/>
                </a:lnTo>
                <a:lnTo>
                  <a:pt x="12" y="122"/>
                </a:lnTo>
                <a:lnTo>
                  <a:pt x="8" y="117"/>
                </a:lnTo>
                <a:lnTo>
                  <a:pt x="6" y="112"/>
                </a:lnTo>
                <a:lnTo>
                  <a:pt x="4" y="107"/>
                </a:lnTo>
                <a:lnTo>
                  <a:pt x="2" y="103"/>
                </a:lnTo>
                <a:lnTo>
                  <a:pt x="0" y="100"/>
                </a:lnTo>
                <a:lnTo>
                  <a:pt x="0" y="98"/>
                </a:lnTo>
                <a:lnTo>
                  <a:pt x="2" y="95"/>
                </a:lnTo>
                <a:lnTo>
                  <a:pt x="2" y="93"/>
                </a:lnTo>
                <a:lnTo>
                  <a:pt x="4" y="91"/>
                </a:lnTo>
                <a:lnTo>
                  <a:pt x="4" y="91"/>
                </a:lnTo>
                <a:lnTo>
                  <a:pt x="6" y="91"/>
                </a:lnTo>
                <a:lnTo>
                  <a:pt x="8" y="91"/>
                </a:lnTo>
                <a:lnTo>
                  <a:pt x="10" y="90"/>
                </a:lnTo>
                <a:lnTo>
                  <a:pt x="12" y="90"/>
                </a:lnTo>
                <a:lnTo>
                  <a:pt x="16" y="90"/>
                </a:lnTo>
                <a:lnTo>
                  <a:pt x="20" y="90"/>
                </a:lnTo>
                <a:lnTo>
                  <a:pt x="26" y="88"/>
                </a:lnTo>
                <a:lnTo>
                  <a:pt x="30" y="88"/>
                </a:lnTo>
                <a:lnTo>
                  <a:pt x="36" y="86"/>
                </a:lnTo>
                <a:lnTo>
                  <a:pt x="41" y="86"/>
                </a:lnTo>
                <a:lnTo>
                  <a:pt x="47" y="85"/>
                </a:lnTo>
                <a:lnTo>
                  <a:pt x="55" y="85"/>
                </a:lnTo>
                <a:lnTo>
                  <a:pt x="63" y="83"/>
                </a:lnTo>
                <a:lnTo>
                  <a:pt x="71" y="81"/>
                </a:lnTo>
                <a:lnTo>
                  <a:pt x="81" y="79"/>
                </a:lnTo>
                <a:lnTo>
                  <a:pt x="90" y="78"/>
                </a:lnTo>
                <a:lnTo>
                  <a:pt x="100" y="76"/>
                </a:lnTo>
                <a:lnTo>
                  <a:pt x="110" y="74"/>
                </a:lnTo>
                <a:lnTo>
                  <a:pt x="120" y="73"/>
                </a:lnTo>
                <a:lnTo>
                  <a:pt x="131" y="71"/>
                </a:lnTo>
                <a:lnTo>
                  <a:pt x="143" y="69"/>
                </a:lnTo>
                <a:lnTo>
                  <a:pt x="157" y="68"/>
                </a:lnTo>
                <a:lnTo>
                  <a:pt x="169" y="66"/>
                </a:lnTo>
                <a:lnTo>
                  <a:pt x="182" y="64"/>
                </a:lnTo>
                <a:lnTo>
                  <a:pt x="196" y="61"/>
                </a:lnTo>
                <a:lnTo>
                  <a:pt x="212" y="59"/>
                </a:lnTo>
                <a:lnTo>
                  <a:pt x="227" y="56"/>
                </a:lnTo>
                <a:lnTo>
                  <a:pt x="243" y="54"/>
                </a:lnTo>
                <a:lnTo>
                  <a:pt x="259" y="51"/>
                </a:lnTo>
                <a:lnTo>
                  <a:pt x="274" y="49"/>
                </a:lnTo>
                <a:lnTo>
                  <a:pt x="292" y="46"/>
                </a:lnTo>
                <a:lnTo>
                  <a:pt x="325" y="40"/>
                </a:lnTo>
                <a:lnTo>
                  <a:pt x="357" y="34"/>
                </a:lnTo>
                <a:lnTo>
                  <a:pt x="386" y="30"/>
                </a:lnTo>
                <a:lnTo>
                  <a:pt x="413" y="25"/>
                </a:lnTo>
                <a:lnTo>
                  <a:pt x="439" y="20"/>
                </a:lnTo>
                <a:lnTo>
                  <a:pt x="462" y="17"/>
                </a:lnTo>
                <a:lnTo>
                  <a:pt x="484" y="13"/>
                </a:lnTo>
                <a:lnTo>
                  <a:pt x="493" y="12"/>
                </a:lnTo>
                <a:lnTo>
                  <a:pt x="503" y="12"/>
                </a:lnTo>
                <a:lnTo>
                  <a:pt x="513" y="10"/>
                </a:lnTo>
                <a:lnTo>
                  <a:pt x="521" y="8"/>
                </a:lnTo>
                <a:lnTo>
                  <a:pt x="529" y="6"/>
                </a:lnTo>
                <a:lnTo>
                  <a:pt x="537" y="6"/>
                </a:lnTo>
                <a:lnTo>
                  <a:pt x="544" y="5"/>
                </a:lnTo>
                <a:lnTo>
                  <a:pt x="550" y="3"/>
                </a:lnTo>
                <a:lnTo>
                  <a:pt x="556" y="3"/>
                </a:lnTo>
                <a:lnTo>
                  <a:pt x="562" y="3"/>
                </a:lnTo>
                <a:lnTo>
                  <a:pt x="568" y="1"/>
                </a:lnTo>
                <a:lnTo>
                  <a:pt x="572" y="1"/>
                </a:lnTo>
                <a:lnTo>
                  <a:pt x="576" y="1"/>
                </a:lnTo>
                <a:lnTo>
                  <a:pt x="580" y="0"/>
                </a:lnTo>
                <a:lnTo>
                  <a:pt x="584" y="0"/>
                </a:lnTo>
                <a:lnTo>
                  <a:pt x="585" y="0"/>
                </a:lnTo>
                <a:lnTo>
                  <a:pt x="587" y="0"/>
                </a:lnTo>
                <a:lnTo>
                  <a:pt x="589" y="0"/>
                </a:lnTo>
                <a:lnTo>
                  <a:pt x="595" y="0"/>
                </a:lnTo>
                <a:lnTo>
                  <a:pt x="601" y="0"/>
                </a:lnTo>
                <a:lnTo>
                  <a:pt x="607" y="1"/>
                </a:lnTo>
                <a:lnTo>
                  <a:pt x="613" y="3"/>
                </a:lnTo>
                <a:lnTo>
                  <a:pt x="619" y="5"/>
                </a:lnTo>
                <a:lnTo>
                  <a:pt x="625" y="8"/>
                </a:lnTo>
                <a:lnTo>
                  <a:pt x="630" y="12"/>
                </a:lnTo>
                <a:lnTo>
                  <a:pt x="636" y="15"/>
                </a:lnTo>
                <a:lnTo>
                  <a:pt x="646" y="22"/>
                </a:lnTo>
                <a:lnTo>
                  <a:pt x="654" y="30"/>
                </a:lnTo>
                <a:lnTo>
                  <a:pt x="660" y="37"/>
                </a:lnTo>
                <a:lnTo>
                  <a:pt x="664" y="46"/>
                </a:lnTo>
                <a:lnTo>
                  <a:pt x="666" y="51"/>
                </a:lnTo>
                <a:lnTo>
                  <a:pt x="666" y="56"/>
                </a:lnTo>
                <a:lnTo>
                  <a:pt x="668" y="59"/>
                </a:lnTo>
                <a:lnTo>
                  <a:pt x="668" y="63"/>
                </a:lnTo>
                <a:lnTo>
                  <a:pt x="668" y="64"/>
                </a:lnTo>
                <a:lnTo>
                  <a:pt x="666" y="66"/>
                </a:lnTo>
                <a:lnTo>
                  <a:pt x="664" y="71"/>
                </a:lnTo>
                <a:lnTo>
                  <a:pt x="662" y="71"/>
                </a:lnTo>
                <a:lnTo>
                  <a:pt x="658" y="73"/>
                </a:lnTo>
                <a:lnTo>
                  <a:pt x="654" y="74"/>
                </a:lnTo>
                <a:lnTo>
                  <a:pt x="648" y="74"/>
                </a:lnTo>
                <a:lnTo>
                  <a:pt x="642" y="76"/>
                </a:lnTo>
                <a:lnTo>
                  <a:pt x="634" y="76"/>
                </a:lnTo>
                <a:lnTo>
                  <a:pt x="625" y="78"/>
                </a:lnTo>
                <a:lnTo>
                  <a:pt x="615" y="78"/>
                </a:lnTo>
                <a:lnTo>
                  <a:pt x="605" y="78"/>
                </a:lnTo>
                <a:lnTo>
                  <a:pt x="593" y="79"/>
                </a:lnTo>
                <a:lnTo>
                  <a:pt x="580" y="79"/>
                </a:lnTo>
                <a:lnTo>
                  <a:pt x="566" y="79"/>
                </a:lnTo>
                <a:lnTo>
                  <a:pt x="552" y="81"/>
                </a:lnTo>
                <a:lnTo>
                  <a:pt x="537" y="81"/>
                </a:lnTo>
                <a:lnTo>
                  <a:pt x="519" y="81"/>
                </a:lnTo>
                <a:lnTo>
                  <a:pt x="501" y="81"/>
                </a:lnTo>
                <a:lnTo>
                  <a:pt x="464" y="81"/>
                </a:lnTo>
                <a:lnTo>
                  <a:pt x="427" y="83"/>
                </a:lnTo>
                <a:lnTo>
                  <a:pt x="390" y="85"/>
                </a:lnTo>
                <a:lnTo>
                  <a:pt x="353" y="88"/>
                </a:lnTo>
                <a:lnTo>
                  <a:pt x="315" y="93"/>
                </a:lnTo>
                <a:lnTo>
                  <a:pt x="278" y="98"/>
                </a:lnTo>
                <a:lnTo>
                  <a:pt x="241" y="105"/>
                </a:lnTo>
                <a:lnTo>
                  <a:pt x="204" y="112"/>
                </a:lnTo>
                <a:lnTo>
                  <a:pt x="184" y="117"/>
                </a:lnTo>
                <a:lnTo>
                  <a:pt x="167" y="120"/>
                </a:lnTo>
                <a:lnTo>
                  <a:pt x="151" y="124"/>
                </a:lnTo>
                <a:lnTo>
                  <a:pt x="135" y="129"/>
                </a:lnTo>
                <a:lnTo>
                  <a:pt x="122" y="130"/>
                </a:lnTo>
                <a:lnTo>
                  <a:pt x="108" y="134"/>
                </a:lnTo>
                <a:lnTo>
                  <a:pt x="96" y="137"/>
                </a:lnTo>
                <a:lnTo>
                  <a:pt x="85" y="139"/>
                </a:lnTo>
                <a:lnTo>
                  <a:pt x="75" y="141"/>
                </a:lnTo>
                <a:lnTo>
                  <a:pt x="67" y="142"/>
                </a:lnTo>
                <a:lnTo>
                  <a:pt x="59" y="142"/>
                </a:lnTo>
                <a:lnTo>
                  <a:pt x="53" y="142"/>
                </a:lnTo>
                <a:lnTo>
                  <a:pt x="47" y="144"/>
                </a:lnTo>
                <a:lnTo>
                  <a:pt x="41" y="144"/>
                </a:lnTo>
                <a:lnTo>
                  <a:pt x="40" y="142"/>
                </a:lnTo>
                <a:lnTo>
                  <a:pt x="38" y="142"/>
                </a:lnTo>
                <a:lnTo>
                  <a:pt x="38" y="14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8" name="组合 107"/>
          <p:cNvGrpSpPr/>
          <p:nvPr/>
        </p:nvGrpSpPr>
        <p:grpSpPr>
          <a:xfrm>
            <a:off x="602644" y="4097012"/>
            <a:ext cx="3027582" cy="601879"/>
            <a:chOff x="2858919" y="3977928"/>
            <a:chExt cx="2564933" cy="509905"/>
          </a:xfrm>
        </p:grpSpPr>
        <p:grpSp>
          <p:nvGrpSpPr>
            <p:cNvPr id="109" name="组合 108"/>
            <p:cNvGrpSpPr/>
            <p:nvPr/>
          </p:nvGrpSpPr>
          <p:grpSpPr>
            <a:xfrm>
              <a:off x="4916487" y="3977928"/>
              <a:ext cx="507365" cy="509905"/>
              <a:chOff x="2061923" y="3632860"/>
              <a:chExt cx="507365" cy="509905"/>
            </a:xfrm>
          </p:grpSpPr>
          <p:pic>
            <p:nvPicPr>
              <p:cNvPr id="140" name="图片 139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1923" y="363286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41" name="组合 140"/>
              <p:cNvGrpSpPr/>
              <p:nvPr/>
            </p:nvGrpSpPr>
            <p:grpSpPr>
              <a:xfrm>
                <a:off x="2164851" y="3727154"/>
                <a:ext cx="301509" cy="321316"/>
                <a:chOff x="2130425" y="3641725"/>
                <a:chExt cx="869950" cy="927100"/>
              </a:xfrm>
              <a:solidFill>
                <a:srgbClr val="FF0000"/>
              </a:solidFill>
            </p:grpSpPr>
            <p:sp>
              <p:nvSpPr>
                <p:cNvPr id="142" name="Freeform 92"/>
                <p:cNvSpPr/>
                <p:nvPr/>
              </p:nvSpPr>
              <p:spPr bwMode="auto">
                <a:xfrm>
                  <a:off x="2130425" y="3813175"/>
                  <a:ext cx="365125" cy="598487"/>
                </a:xfrm>
                <a:custGeom>
                  <a:avLst/>
                  <a:gdLst>
                    <a:gd name="T0" fmla="*/ 381 w 460"/>
                    <a:gd name="T1" fmla="*/ 260 h 754"/>
                    <a:gd name="T2" fmla="*/ 354 w 460"/>
                    <a:gd name="T3" fmla="*/ 336 h 754"/>
                    <a:gd name="T4" fmla="*/ 311 w 460"/>
                    <a:gd name="T5" fmla="*/ 424 h 754"/>
                    <a:gd name="T6" fmla="*/ 250 w 460"/>
                    <a:gd name="T7" fmla="*/ 519 h 754"/>
                    <a:gd name="T8" fmla="*/ 174 w 460"/>
                    <a:gd name="T9" fmla="*/ 613 h 754"/>
                    <a:gd name="T10" fmla="*/ 94 w 460"/>
                    <a:gd name="T11" fmla="*/ 692 h 754"/>
                    <a:gd name="T12" fmla="*/ 57 w 460"/>
                    <a:gd name="T13" fmla="*/ 723 h 754"/>
                    <a:gd name="T14" fmla="*/ 27 w 460"/>
                    <a:gd name="T15" fmla="*/ 742 h 754"/>
                    <a:gd name="T16" fmla="*/ 10 w 460"/>
                    <a:gd name="T17" fmla="*/ 752 h 754"/>
                    <a:gd name="T18" fmla="*/ 0 w 460"/>
                    <a:gd name="T19" fmla="*/ 754 h 754"/>
                    <a:gd name="T20" fmla="*/ 2 w 460"/>
                    <a:gd name="T21" fmla="*/ 747 h 754"/>
                    <a:gd name="T22" fmla="*/ 12 w 460"/>
                    <a:gd name="T23" fmla="*/ 730 h 754"/>
                    <a:gd name="T24" fmla="*/ 31 w 460"/>
                    <a:gd name="T25" fmla="*/ 706 h 754"/>
                    <a:gd name="T26" fmla="*/ 60 w 460"/>
                    <a:gd name="T27" fmla="*/ 672 h 754"/>
                    <a:gd name="T28" fmla="*/ 129 w 460"/>
                    <a:gd name="T29" fmla="*/ 584 h 754"/>
                    <a:gd name="T30" fmla="*/ 168 w 460"/>
                    <a:gd name="T31" fmla="*/ 529 h 754"/>
                    <a:gd name="T32" fmla="*/ 209 w 460"/>
                    <a:gd name="T33" fmla="*/ 468 h 754"/>
                    <a:gd name="T34" fmla="*/ 274 w 460"/>
                    <a:gd name="T35" fmla="*/ 341 h 754"/>
                    <a:gd name="T36" fmla="*/ 317 w 460"/>
                    <a:gd name="T37" fmla="*/ 219 h 754"/>
                    <a:gd name="T38" fmla="*/ 329 w 460"/>
                    <a:gd name="T39" fmla="*/ 168 h 754"/>
                    <a:gd name="T40" fmla="*/ 336 w 460"/>
                    <a:gd name="T41" fmla="*/ 129 h 754"/>
                    <a:gd name="T42" fmla="*/ 342 w 460"/>
                    <a:gd name="T43" fmla="*/ 103 h 754"/>
                    <a:gd name="T44" fmla="*/ 344 w 460"/>
                    <a:gd name="T45" fmla="*/ 91 h 754"/>
                    <a:gd name="T46" fmla="*/ 334 w 460"/>
                    <a:gd name="T47" fmla="*/ 90 h 754"/>
                    <a:gd name="T48" fmla="*/ 317 w 460"/>
                    <a:gd name="T49" fmla="*/ 91 h 754"/>
                    <a:gd name="T50" fmla="*/ 286 w 460"/>
                    <a:gd name="T51" fmla="*/ 97 h 754"/>
                    <a:gd name="T52" fmla="*/ 246 w 460"/>
                    <a:gd name="T53" fmla="*/ 107 h 754"/>
                    <a:gd name="T54" fmla="*/ 205 w 460"/>
                    <a:gd name="T55" fmla="*/ 120 h 754"/>
                    <a:gd name="T56" fmla="*/ 174 w 460"/>
                    <a:gd name="T57" fmla="*/ 129 h 754"/>
                    <a:gd name="T58" fmla="*/ 152 w 460"/>
                    <a:gd name="T59" fmla="*/ 136 h 754"/>
                    <a:gd name="T60" fmla="*/ 139 w 460"/>
                    <a:gd name="T61" fmla="*/ 137 h 754"/>
                    <a:gd name="T62" fmla="*/ 123 w 460"/>
                    <a:gd name="T63" fmla="*/ 134 h 754"/>
                    <a:gd name="T64" fmla="*/ 102 w 460"/>
                    <a:gd name="T65" fmla="*/ 122 h 754"/>
                    <a:gd name="T66" fmla="*/ 86 w 460"/>
                    <a:gd name="T67" fmla="*/ 110 h 754"/>
                    <a:gd name="T68" fmla="*/ 80 w 460"/>
                    <a:gd name="T69" fmla="*/ 102 h 754"/>
                    <a:gd name="T70" fmla="*/ 84 w 460"/>
                    <a:gd name="T71" fmla="*/ 97 h 754"/>
                    <a:gd name="T72" fmla="*/ 98 w 460"/>
                    <a:gd name="T73" fmla="*/ 91 h 754"/>
                    <a:gd name="T74" fmla="*/ 129 w 460"/>
                    <a:gd name="T75" fmla="*/ 88 h 754"/>
                    <a:gd name="T76" fmla="*/ 182 w 460"/>
                    <a:gd name="T77" fmla="*/ 76 h 754"/>
                    <a:gd name="T78" fmla="*/ 239 w 460"/>
                    <a:gd name="T79" fmla="*/ 61 h 754"/>
                    <a:gd name="T80" fmla="*/ 284 w 460"/>
                    <a:gd name="T81" fmla="*/ 46 h 754"/>
                    <a:gd name="T82" fmla="*/ 313 w 460"/>
                    <a:gd name="T83" fmla="*/ 30 h 754"/>
                    <a:gd name="T84" fmla="*/ 331 w 460"/>
                    <a:gd name="T85" fmla="*/ 15 h 754"/>
                    <a:gd name="T86" fmla="*/ 340 w 460"/>
                    <a:gd name="T87" fmla="*/ 3 h 754"/>
                    <a:gd name="T88" fmla="*/ 358 w 460"/>
                    <a:gd name="T89" fmla="*/ 0 h 754"/>
                    <a:gd name="T90" fmla="*/ 379 w 460"/>
                    <a:gd name="T91" fmla="*/ 7 h 754"/>
                    <a:gd name="T92" fmla="*/ 419 w 460"/>
                    <a:gd name="T93" fmla="*/ 30 h 754"/>
                    <a:gd name="T94" fmla="*/ 450 w 460"/>
                    <a:gd name="T95" fmla="*/ 61 h 754"/>
                    <a:gd name="T96" fmla="*/ 460 w 460"/>
                    <a:gd name="T97" fmla="*/ 76 h 754"/>
                    <a:gd name="T98" fmla="*/ 444 w 460"/>
                    <a:gd name="T99" fmla="*/ 100 h 754"/>
                    <a:gd name="T100" fmla="*/ 434 w 460"/>
                    <a:gd name="T101" fmla="*/ 107 h 754"/>
                    <a:gd name="T102" fmla="*/ 424 w 460"/>
                    <a:gd name="T103" fmla="*/ 122 h 754"/>
                    <a:gd name="T104" fmla="*/ 417 w 460"/>
                    <a:gd name="T105" fmla="*/ 146 h 754"/>
                    <a:gd name="T106" fmla="*/ 407 w 460"/>
                    <a:gd name="T107" fmla="*/ 178 h 7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60" h="754">
                      <a:moveTo>
                        <a:pt x="405" y="188"/>
                      </a:moveTo>
                      <a:lnTo>
                        <a:pt x="399" y="205"/>
                      </a:lnTo>
                      <a:lnTo>
                        <a:pt x="393" y="224"/>
                      </a:lnTo>
                      <a:lnTo>
                        <a:pt x="381" y="260"/>
                      </a:lnTo>
                      <a:lnTo>
                        <a:pt x="376" y="278"/>
                      </a:lnTo>
                      <a:lnTo>
                        <a:pt x="370" y="297"/>
                      </a:lnTo>
                      <a:lnTo>
                        <a:pt x="362" y="317"/>
                      </a:lnTo>
                      <a:lnTo>
                        <a:pt x="354" y="336"/>
                      </a:lnTo>
                      <a:lnTo>
                        <a:pt x="344" y="356"/>
                      </a:lnTo>
                      <a:lnTo>
                        <a:pt x="334" y="378"/>
                      </a:lnTo>
                      <a:lnTo>
                        <a:pt x="323" y="400"/>
                      </a:lnTo>
                      <a:lnTo>
                        <a:pt x="311" y="424"/>
                      </a:lnTo>
                      <a:lnTo>
                        <a:pt x="297" y="446"/>
                      </a:lnTo>
                      <a:lnTo>
                        <a:pt x="284" y="470"/>
                      </a:lnTo>
                      <a:lnTo>
                        <a:pt x="268" y="494"/>
                      </a:lnTo>
                      <a:lnTo>
                        <a:pt x="250" y="519"/>
                      </a:lnTo>
                      <a:lnTo>
                        <a:pt x="233" y="543"/>
                      </a:lnTo>
                      <a:lnTo>
                        <a:pt x="213" y="569"/>
                      </a:lnTo>
                      <a:lnTo>
                        <a:pt x="194" y="591"/>
                      </a:lnTo>
                      <a:lnTo>
                        <a:pt x="174" y="613"/>
                      </a:lnTo>
                      <a:lnTo>
                        <a:pt x="154" y="635"/>
                      </a:lnTo>
                      <a:lnTo>
                        <a:pt x="133" y="655"/>
                      </a:lnTo>
                      <a:lnTo>
                        <a:pt x="113" y="674"/>
                      </a:lnTo>
                      <a:lnTo>
                        <a:pt x="94" y="692"/>
                      </a:lnTo>
                      <a:lnTo>
                        <a:pt x="82" y="701"/>
                      </a:lnTo>
                      <a:lnTo>
                        <a:pt x="74" y="709"/>
                      </a:lnTo>
                      <a:lnTo>
                        <a:pt x="64" y="716"/>
                      </a:lnTo>
                      <a:lnTo>
                        <a:pt x="57" y="723"/>
                      </a:lnTo>
                      <a:lnTo>
                        <a:pt x="49" y="728"/>
                      </a:lnTo>
                      <a:lnTo>
                        <a:pt x="41" y="733"/>
                      </a:lnTo>
                      <a:lnTo>
                        <a:pt x="33" y="738"/>
                      </a:lnTo>
                      <a:lnTo>
                        <a:pt x="27" y="742"/>
                      </a:lnTo>
                      <a:lnTo>
                        <a:pt x="21" y="745"/>
                      </a:lnTo>
                      <a:lnTo>
                        <a:pt x="17" y="748"/>
                      </a:lnTo>
                      <a:lnTo>
                        <a:pt x="14" y="750"/>
                      </a:lnTo>
                      <a:lnTo>
                        <a:pt x="10" y="752"/>
                      </a:lnTo>
                      <a:lnTo>
                        <a:pt x="6" y="754"/>
                      </a:lnTo>
                      <a:lnTo>
                        <a:pt x="4" y="754"/>
                      </a:lnTo>
                      <a:lnTo>
                        <a:pt x="2" y="754"/>
                      </a:lnTo>
                      <a:lnTo>
                        <a:pt x="0" y="754"/>
                      </a:lnTo>
                      <a:lnTo>
                        <a:pt x="0" y="752"/>
                      </a:lnTo>
                      <a:lnTo>
                        <a:pt x="0" y="750"/>
                      </a:lnTo>
                      <a:lnTo>
                        <a:pt x="0" y="748"/>
                      </a:lnTo>
                      <a:lnTo>
                        <a:pt x="2" y="747"/>
                      </a:lnTo>
                      <a:lnTo>
                        <a:pt x="4" y="743"/>
                      </a:lnTo>
                      <a:lnTo>
                        <a:pt x="6" y="738"/>
                      </a:lnTo>
                      <a:lnTo>
                        <a:pt x="8" y="735"/>
                      </a:lnTo>
                      <a:lnTo>
                        <a:pt x="12" y="730"/>
                      </a:lnTo>
                      <a:lnTo>
                        <a:pt x="15" y="725"/>
                      </a:lnTo>
                      <a:lnTo>
                        <a:pt x="19" y="720"/>
                      </a:lnTo>
                      <a:lnTo>
                        <a:pt x="25" y="713"/>
                      </a:lnTo>
                      <a:lnTo>
                        <a:pt x="31" y="706"/>
                      </a:lnTo>
                      <a:lnTo>
                        <a:pt x="37" y="698"/>
                      </a:lnTo>
                      <a:lnTo>
                        <a:pt x="45" y="691"/>
                      </a:lnTo>
                      <a:lnTo>
                        <a:pt x="53" y="682"/>
                      </a:lnTo>
                      <a:lnTo>
                        <a:pt x="60" y="672"/>
                      </a:lnTo>
                      <a:lnTo>
                        <a:pt x="76" y="652"/>
                      </a:lnTo>
                      <a:lnTo>
                        <a:pt x="94" y="631"/>
                      </a:lnTo>
                      <a:lnTo>
                        <a:pt x="111" y="608"/>
                      </a:lnTo>
                      <a:lnTo>
                        <a:pt x="129" y="584"/>
                      </a:lnTo>
                      <a:lnTo>
                        <a:pt x="139" y="570"/>
                      </a:lnTo>
                      <a:lnTo>
                        <a:pt x="149" y="558"/>
                      </a:lnTo>
                      <a:lnTo>
                        <a:pt x="158" y="543"/>
                      </a:lnTo>
                      <a:lnTo>
                        <a:pt x="168" y="529"/>
                      </a:lnTo>
                      <a:lnTo>
                        <a:pt x="178" y="514"/>
                      </a:lnTo>
                      <a:lnTo>
                        <a:pt x="188" y="501"/>
                      </a:lnTo>
                      <a:lnTo>
                        <a:pt x="199" y="484"/>
                      </a:lnTo>
                      <a:lnTo>
                        <a:pt x="209" y="468"/>
                      </a:lnTo>
                      <a:lnTo>
                        <a:pt x="227" y="436"/>
                      </a:lnTo>
                      <a:lnTo>
                        <a:pt x="244" y="404"/>
                      </a:lnTo>
                      <a:lnTo>
                        <a:pt x="260" y="373"/>
                      </a:lnTo>
                      <a:lnTo>
                        <a:pt x="274" y="341"/>
                      </a:lnTo>
                      <a:lnTo>
                        <a:pt x="287" y="310"/>
                      </a:lnTo>
                      <a:lnTo>
                        <a:pt x="299" y="280"/>
                      </a:lnTo>
                      <a:lnTo>
                        <a:pt x="309" y="249"/>
                      </a:lnTo>
                      <a:lnTo>
                        <a:pt x="317" y="219"/>
                      </a:lnTo>
                      <a:lnTo>
                        <a:pt x="319" y="205"/>
                      </a:lnTo>
                      <a:lnTo>
                        <a:pt x="323" y="192"/>
                      </a:lnTo>
                      <a:lnTo>
                        <a:pt x="325" y="178"/>
                      </a:lnTo>
                      <a:lnTo>
                        <a:pt x="329" y="168"/>
                      </a:lnTo>
                      <a:lnTo>
                        <a:pt x="331" y="156"/>
                      </a:lnTo>
                      <a:lnTo>
                        <a:pt x="332" y="146"/>
                      </a:lnTo>
                      <a:lnTo>
                        <a:pt x="334" y="137"/>
                      </a:lnTo>
                      <a:lnTo>
                        <a:pt x="336" y="129"/>
                      </a:lnTo>
                      <a:lnTo>
                        <a:pt x="338" y="120"/>
                      </a:lnTo>
                      <a:lnTo>
                        <a:pt x="340" y="113"/>
                      </a:lnTo>
                      <a:lnTo>
                        <a:pt x="340" y="108"/>
                      </a:lnTo>
                      <a:lnTo>
                        <a:pt x="342" y="103"/>
                      </a:lnTo>
                      <a:lnTo>
                        <a:pt x="342" y="98"/>
                      </a:lnTo>
                      <a:lnTo>
                        <a:pt x="344" y="95"/>
                      </a:lnTo>
                      <a:lnTo>
                        <a:pt x="344" y="93"/>
                      </a:lnTo>
                      <a:lnTo>
                        <a:pt x="344" y="91"/>
                      </a:lnTo>
                      <a:lnTo>
                        <a:pt x="342" y="90"/>
                      </a:lnTo>
                      <a:lnTo>
                        <a:pt x="340" y="90"/>
                      </a:lnTo>
                      <a:lnTo>
                        <a:pt x="338" y="90"/>
                      </a:lnTo>
                      <a:lnTo>
                        <a:pt x="334" y="90"/>
                      </a:lnTo>
                      <a:lnTo>
                        <a:pt x="331" y="90"/>
                      </a:lnTo>
                      <a:lnTo>
                        <a:pt x="327" y="90"/>
                      </a:lnTo>
                      <a:lnTo>
                        <a:pt x="323" y="90"/>
                      </a:lnTo>
                      <a:lnTo>
                        <a:pt x="317" y="91"/>
                      </a:lnTo>
                      <a:lnTo>
                        <a:pt x="309" y="91"/>
                      </a:lnTo>
                      <a:lnTo>
                        <a:pt x="303" y="93"/>
                      </a:lnTo>
                      <a:lnTo>
                        <a:pt x="295" y="95"/>
                      </a:lnTo>
                      <a:lnTo>
                        <a:pt x="286" y="97"/>
                      </a:lnTo>
                      <a:lnTo>
                        <a:pt x="278" y="98"/>
                      </a:lnTo>
                      <a:lnTo>
                        <a:pt x="268" y="102"/>
                      </a:lnTo>
                      <a:lnTo>
                        <a:pt x="258" y="103"/>
                      </a:lnTo>
                      <a:lnTo>
                        <a:pt x="246" y="107"/>
                      </a:lnTo>
                      <a:lnTo>
                        <a:pt x="235" y="110"/>
                      </a:lnTo>
                      <a:lnTo>
                        <a:pt x="225" y="113"/>
                      </a:lnTo>
                      <a:lnTo>
                        <a:pt x="215" y="117"/>
                      </a:lnTo>
                      <a:lnTo>
                        <a:pt x="205" y="120"/>
                      </a:lnTo>
                      <a:lnTo>
                        <a:pt x="197" y="122"/>
                      </a:lnTo>
                      <a:lnTo>
                        <a:pt x="188" y="125"/>
                      </a:lnTo>
                      <a:lnTo>
                        <a:pt x="180" y="127"/>
                      </a:lnTo>
                      <a:lnTo>
                        <a:pt x="174" y="129"/>
                      </a:lnTo>
                      <a:lnTo>
                        <a:pt x="168" y="130"/>
                      </a:lnTo>
                      <a:lnTo>
                        <a:pt x="162" y="132"/>
                      </a:lnTo>
                      <a:lnTo>
                        <a:pt x="156" y="134"/>
                      </a:lnTo>
                      <a:lnTo>
                        <a:pt x="152" y="136"/>
                      </a:lnTo>
                      <a:lnTo>
                        <a:pt x="149" y="136"/>
                      </a:lnTo>
                      <a:lnTo>
                        <a:pt x="145" y="137"/>
                      </a:lnTo>
                      <a:lnTo>
                        <a:pt x="141" y="137"/>
                      </a:lnTo>
                      <a:lnTo>
                        <a:pt x="139" y="137"/>
                      </a:lnTo>
                      <a:lnTo>
                        <a:pt x="137" y="137"/>
                      </a:lnTo>
                      <a:lnTo>
                        <a:pt x="131" y="136"/>
                      </a:lnTo>
                      <a:lnTo>
                        <a:pt x="127" y="136"/>
                      </a:lnTo>
                      <a:lnTo>
                        <a:pt x="123" y="134"/>
                      </a:lnTo>
                      <a:lnTo>
                        <a:pt x="117" y="130"/>
                      </a:lnTo>
                      <a:lnTo>
                        <a:pt x="113" y="129"/>
                      </a:lnTo>
                      <a:lnTo>
                        <a:pt x="107" y="125"/>
                      </a:lnTo>
                      <a:lnTo>
                        <a:pt x="102" y="122"/>
                      </a:lnTo>
                      <a:lnTo>
                        <a:pt x="98" y="119"/>
                      </a:lnTo>
                      <a:lnTo>
                        <a:pt x="94" y="115"/>
                      </a:lnTo>
                      <a:lnTo>
                        <a:pt x="90" y="112"/>
                      </a:lnTo>
                      <a:lnTo>
                        <a:pt x="86" y="110"/>
                      </a:lnTo>
                      <a:lnTo>
                        <a:pt x="82" y="107"/>
                      </a:lnTo>
                      <a:lnTo>
                        <a:pt x="80" y="105"/>
                      </a:lnTo>
                      <a:lnTo>
                        <a:pt x="80" y="103"/>
                      </a:lnTo>
                      <a:lnTo>
                        <a:pt x="80" y="102"/>
                      </a:lnTo>
                      <a:lnTo>
                        <a:pt x="80" y="100"/>
                      </a:lnTo>
                      <a:lnTo>
                        <a:pt x="80" y="98"/>
                      </a:lnTo>
                      <a:lnTo>
                        <a:pt x="82" y="97"/>
                      </a:lnTo>
                      <a:lnTo>
                        <a:pt x="84" y="97"/>
                      </a:lnTo>
                      <a:lnTo>
                        <a:pt x="86" y="95"/>
                      </a:lnTo>
                      <a:lnTo>
                        <a:pt x="90" y="95"/>
                      </a:lnTo>
                      <a:lnTo>
                        <a:pt x="94" y="93"/>
                      </a:lnTo>
                      <a:lnTo>
                        <a:pt x="98" y="91"/>
                      </a:lnTo>
                      <a:lnTo>
                        <a:pt x="104" y="91"/>
                      </a:lnTo>
                      <a:lnTo>
                        <a:pt x="111" y="90"/>
                      </a:lnTo>
                      <a:lnTo>
                        <a:pt x="119" y="90"/>
                      </a:lnTo>
                      <a:lnTo>
                        <a:pt x="129" y="88"/>
                      </a:lnTo>
                      <a:lnTo>
                        <a:pt x="141" y="85"/>
                      </a:lnTo>
                      <a:lnTo>
                        <a:pt x="152" y="83"/>
                      </a:lnTo>
                      <a:lnTo>
                        <a:pt x="166" y="80"/>
                      </a:lnTo>
                      <a:lnTo>
                        <a:pt x="182" y="76"/>
                      </a:lnTo>
                      <a:lnTo>
                        <a:pt x="197" y="73"/>
                      </a:lnTo>
                      <a:lnTo>
                        <a:pt x="211" y="68"/>
                      </a:lnTo>
                      <a:lnTo>
                        <a:pt x="225" y="64"/>
                      </a:lnTo>
                      <a:lnTo>
                        <a:pt x="239" y="61"/>
                      </a:lnTo>
                      <a:lnTo>
                        <a:pt x="252" y="57"/>
                      </a:lnTo>
                      <a:lnTo>
                        <a:pt x="264" y="52"/>
                      </a:lnTo>
                      <a:lnTo>
                        <a:pt x="274" y="49"/>
                      </a:lnTo>
                      <a:lnTo>
                        <a:pt x="284" y="46"/>
                      </a:lnTo>
                      <a:lnTo>
                        <a:pt x="291" y="42"/>
                      </a:lnTo>
                      <a:lnTo>
                        <a:pt x="299" y="37"/>
                      </a:lnTo>
                      <a:lnTo>
                        <a:pt x="307" y="34"/>
                      </a:lnTo>
                      <a:lnTo>
                        <a:pt x="313" y="30"/>
                      </a:lnTo>
                      <a:lnTo>
                        <a:pt x="319" y="27"/>
                      </a:lnTo>
                      <a:lnTo>
                        <a:pt x="325" y="22"/>
                      </a:lnTo>
                      <a:lnTo>
                        <a:pt x="327" y="18"/>
                      </a:lnTo>
                      <a:lnTo>
                        <a:pt x="331" y="15"/>
                      </a:lnTo>
                      <a:lnTo>
                        <a:pt x="332" y="12"/>
                      </a:lnTo>
                      <a:lnTo>
                        <a:pt x="334" y="8"/>
                      </a:lnTo>
                      <a:lnTo>
                        <a:pt x="336" y="5"/>
                      </a:lnTo>
                      <a:lnTo>
                        <a:pt x="340" y="3"/>
                      </a:lnTo>
                      <a:lnTo>
                        <a:pt x="344" y="1"/>
                      </a:lnTo>
                      <a:lnTo>
                        <a:pt x="348" y="0"/>
                      </a:lnTo>
                      <a:lnTo>
                        <a:pt x="352" y="0"/>
                      </a:lnTo>
                      <a:lnTo>
                        <a:pt x="358" y="0"/>
                      </a:lnTo>
                      <a:lnTo>
                        <a:pt x="362" y="0"/>
                      </a:lnTo>
                      <a:lnTo>
                        <a:pt x="366" y="1"/>
                      </a:lnTo>
                      <a:lnTo>
                        <a:pt x="372" y="3"/>
                      </a:lnTo>
                      <a:lnTo>
                        <a:pt x="379" y="7"/>
                      </a:lnTo>
                      <a:lnTo>
                        <a:pt x="387" y="12"/>
                      </a:lnTo>
                      <a:lnTo>
                        <a:pt x="397" y="17"/>
                      </a:lnTo>
                      <a:lnTo>
                        <a:pt x="407" y="23"/>
                      </a:lnTo>
                      <a:lnTo>
                        <a:pt x="419" y="30"/>
                      </a:lnTo>
                      <a:lnTo>
                        <a:pt x="428" y="39"/>
                      </a:lnTo>
                      <a:lnTo>
                        <a:pt x="436" y="47"/>
                      </a:lnTo>
                      <a:lnTo>
                        <a:pt x="444" y="54"/>
                      </a:lnTo>
                      <a:lnTo>
                        <a:pt x="450" y="61"/>
                      </a:lnTo>
                      <a:lnTo>
                        <a:pt x="454" y="66"/>
                      </a:lnTo>
                      <a:lnTo>
                        <a:pt x="458" y="71"/>
                      </a:lnTo>
                      <a:lnTo>
                        <a:pt x="460" y="73"/>
                      </a:lnTo>
                      <a:lnTo>
                        <a:pt x="460" y="76"/>
                      </a:lnTo>
                      <a:lnTo>
                        <a:pt x="456" y="83"/>
                      </a:lnTo>
                      <a:lnTo>
                        <a:pt x="452" y="90"/>
                      </a:lnTo>
                      <a:lnTo>
                        <a:pt x="448" y="97"/>
                      </a:lnTo>
                      <a:lnTo>
                        <a:pt x="444" y="100"/>
                      </a:lnTo>
                      <a:lnTo>
                        <a:pt x="442" y="102"/>
                      </a:lnTo>
                      <a:lnTo>
                        <a:pt x="438" y="103"/>
                      </a:lnTo>
                      <a:lnTo>
                        <a:pt x="436" y="105"/>
                      </a:lnTo>
                      <a:lnTo>
                        <a:pt x="434" y="107"/>
                      </a:lnTo>
                      <a:lnTo>
                        <a:pt x="432" y="110"/>
                      </a:lnTo>
                      <a:lnTo>
                        <a:pt x="428" y="113"/>
                      </a:lnTo>
                      <a:lnTo>
                        <a:pt x="426" y="117"/>
                      </a:lnTo>
                      <a:lnTo>
                        <a:pt x="424" y="122"/>
                      </a:lnTo>
                      <a:lnTo>
                        <a:pt x="422" y="127"/>
                      </a:lnTo>
                      <a:lnTo>
                        <a:pt x="421" y="134"/>
                      </a:lnTo>
                      <a:lnTo>
                        <a:pt x="419" y="139"/>
                      </a:lnTo>
                      <a:lnTo>
                        <a:pt x="417" y="146"/>
                      </a:lnTo>
                      <a:lnTo>
                        <a:pt x="415" y="154"/>
                      </a:lnTo>
                      <a:lnTo>
                        <a:pt x="411" y="161"/>
                      </a:lnTo>
                      <a:lnTo>
                        <a:pt x="409" y="170"/>
                      </a:lnTo>
                      <a:lnTo>
                        <a:pt x="407" y="178"/>
                      </a:lnTo>
                      <a:lnTo>
                        <a:pt x="405" y="188"/>
                      </a:lnTo>
                      <a:lnTo>
                        <a:pt x="405" y="18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93"/>
                <p:cNvSpPr/>
                <p:nvPr/>
              </p:nvSpPr>
              <p:spPr bwMode="auto">
                <a:xfrm>
                  <a:off x="2189163" y="3965575"/>
                  <a:ext cx="285750" cy="365125"/>
                </a:xfrm>
                <a:custGeom>
                  <a:avLst/>
                  <a:gdLst>
                    <a:gd name="T0" fmla="*/ 354 w 360"/>
                    <a:gd name="T1" fmla="*/ 397 h 460"/>
                    <a:gd name="T2" fmla="*/ 358 w 360"/>
                    <a:gd name="T3" fmla="*/ 414 h 460"/>
                    <a:gd name="T4" fmla="*/ 360 w 360"/>
                    <a:gd name="T5" fmla="*/ 429 h 460"/>
                    <a:gd name="T6" fmla="*/ 360 w 360"/>
                    <a:gd name="T7" fmla="*/ 439 h 460"/>
                    <a:gd name="T8" fmla="*/ 356 w 360"/>
                    <a:gd name="T9" fmla="*/ 448 h 460"/>
                    <a:gd name="T10" fmla="*/ 350 w 360"/>
                    <a:gd name="T11" fmla="*/ 455 h 460"/>
                    <a:gd name="T12" fmla="*/ 345 w 360"/>
                    <a:gd name="T13" fmla="*/ 458 h 460"/>
                    <a:gd name="T14" fmla="*/ 339 w 360"/>
                    <a:gd name="T15" fmla="*/ 460 h 460"/>
                    <a:gd name="T16" fmla="*/ 333 w 360"/>
                    <a:gd name="T17" fmla="*/ 460 h 460"/>
                    <a:gd name="T18" fmla="*/ 329 w 360"/>
                    <a:gd name="T19" fmla="*/ 456 h 460"/>
                    <a:gd name="T20" fmla="*/ 321 w 360"/>
                    <a:gd name="T21" fmla="*/ 451 h 460"/>
                    <a:gd name="T22" fmla="*/ 315 w 360"/>
                    <a:gd name="T23" fmla="*/ 443 h 460"/>
                    <a:gd name="T24" fmla="*/ 305 w 360"/>
                    <a:gd name="T25" fmla="*/ 431 h 460"/>
                    <a:gd name="T26" fmla="*/ 296 w 360"/>
                    <a:gd name="T27" fmla="*/ 417 h 460"/>
                    <a:gd name="T28" fmla="*/ 284 w 360"/>
                    <a:gd name="T29" fmla="*/ 399 h 460"/>
                    <a:gd name="T30" fmla="*/ 272 w 360"/>
                    <a:gd name="T31" fmla="*/ 378 h 460"/>
                    <a:gd name="T32" fmla="*/ 257 w 360"/>
                    <a:gd name="T33" fmla="*/ 358 h 460"/>
                    <a:gd name="T34" fmla="*/ 241 w 360"/>
                    <a:gd name="T35" fmla="*/ 334 h 460"/>
                    <a:gd name="T36" fmla="*/ 223 w 360"/>
                    <a:gd name="T37" fmla="*/ 310 h 460"/>
                    <a:gd name="T38" fmla="*/ 204 w 360"/>
                    <a:gd name="T39" fmla="*/ 283 h 460"/>
                    <a:gd name="T40" fmla="*/ 174 w 360"/>
                    <a:gd name="T41" fmla="*/ 241 h 460"/>
                    <a:gd name="T42" fmla="*/ 127 w 360"/>
                    <a:gd name="T43" fmla="*/ 178 h 460"/>
                    <a:gd name="T44" fmla="*/ 90 w 360"/>
                    <a:gd name="T45" fmla="*/ 129 h 460"/>
                    <a:gd name="T46" fmla="*/ 69 w 360"/>
                    <a:gd name="T47" fmla="*/ 98 h 460"/>
                    <a:gd name="T48" fmla="*/ 49 w 360"/>
                    <a:gd name="T49" fmla="*/ 73 h 460"/>
                    <a:gd name="T50" fmla="*/ 33 w 360"/>
                    <a:gd name="T51" fmla="*/ 51 h 460"/>
                    <a:gd name="T52" fmla="*/ 20 w 360"/>
                    <a:gd name="T53" fmla="*/ 34 h 460"/>
                    <a:gd name="T54" fmla="*/ 10 w 360"/>
                    <a:gd name="T55" fmla="*/ 18 h 460"/>
                    <a:gd name="T56" fmla="*/ 4 w 360"/>
                    <a:gd name="T57" fmla="*/ 8 h 460"/>
                    <a:gd name="T58" fmla="*/ 0 w 360"/>
                    <a:gd name="T59" fmla="*/ 3 h 460"/>
                    <a:gd name="T60" fmla="*/ 0 w 360"/>
                    <a:gd name="T61" fmla="*/ 0 h 460"/>
                    <a:gd name="T62" fmla="*/ 6 w 360"/>
                    <a:gd name="T63" fmla="*/ 0 h 460"/>
                    <a:gd name="T64" fmla="*/ 16 w 360"/>
                    <a:gd name="T65" fmla="*/ 3 h 460"/>
                    <a:gd name="T66" fmla="*/ 30 w 360"/>
                    <a:gd name="T67" fmla="*/ 8 h 460"/>
                    <a:gd name="T68" fmla="*/ 41 w 360"/>
                    <a:gd name="T69" fmla="*/ 13 h 460"/>
                    <a:gd name="T70" fmla="*/ 53 w 360"/>
                    <a:gd name="T71" fmla="*/ 20 h 460"/>
                    <a:gd name="T72" fmla="*/ 65 w 360"/>
                    <a:gd name="T73" fmla="*/ 28 h 460"/>
                    <a:gd name="T74" fmla="*/ 78 w 360"/>
                    <a:gd name="T75" fmla="*/ 39 h 460"/>
                    <a:gd name="T76" fmla="*/ 96 w 360"/>
                    <a:gd name="T77" fmla="*/ 52 h 460"/>
                    <a:gd name="T78" fmla="*/ 114 w 360"/>
                    <a:gd name="T79" fmla="*/ 66 h 460"/>
                    <a:gd name="T80" fmla="*/ 133 w 360"/>
                    <a:gd name="T81" fmla="*/ 83 h 460"/>
                    <a:gd name="T82" fmla="*/ 155 w 360"/>
                    <a:gd name="T83" fmla="*/ 103 h 460"/>
                    <a:gd name="T84" fmla="*/ 190 w 360"/>
                    <a:gd name="T85" fmla="*/ 135 h 460"/>
                    <a:gd name="T86" fmla="*/ 229 w 360"/>
                    <a:gd name="T87" fmla="*/ 180 h 460"/>
                    <a:gd name="T88" fmla="*/ 262 w 360"/>
                    <a:gd name="T89" fmla="*/ 220 h 460"/>
                    <a:gd name="T90" fmla="*/ 292 w 360"/>
                    <a:gd name="T91" fmla="*/ 258 h 460"/>
                    <a:gd name="T92" fmla="*/ 311 w 360"/>
                    <a:gd name="T93" fmla="*/ 293 h 460"/>
                    <a:gd name="T94" fmla="*/ 329 w 360"/>
                    <a:gd name="T95" fmla="*/ 326 h 460"/>
                    <a:gd name="T96" fmla="*/ 343 w 360"/>
                    <a:gd name="T97" fmla="*/ 354 h 460"/>
                    <a:gd name="T98" fmla="*/ 350 w 360"/>
                    <a:gd name="T99" fmla="*/ 378 h 460"/>
                    <a:gd name="T100" fmla="*/ 354 w 360"/>
                    <a:gd name="T101" fmla="*/ 388 h 4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60" h="460">
                      <a:moveTo>
                        <a:pt x="354" y="388"/>
                      </a:moveTo>
                      <a:lnTo>
                        <a:pt x="354" y="397"/>
                      </a:lnTo>
                      <a:lnTo>
                        <a:pt x="356" y="407"/>
                      </a:lnTo>
                      <a:lnTo>
                        <a:pt x="358" y="414"/>
                      </a:lnTo>
                      <a:lnTo>
                        <a:pt x="358" y="422"/>
                      </a:lnTo>
                      <a:lnTo>
                        <a:pt x="360" y="429"/>
                      </a:lnTo>
                      <a:lnTo>
                        <a:pt x="360" y="434"/>
                      </a:lnTo>
                      <a:lnTo>
                        <a:pt x="360" y="439"/>
                      </a:lnTo>
                      <a:lnTo>
                        <a:pt x="358" y="444"/>
                      </a:lnTo>
                      <a:lnTo>
                        <a:pt x="356" y="448"/>
                      </a:lnTo>
                      <a:lnTo>
                        <a:pt x="354" y="451"/>
                      </a:lnTo>
                      <a:lnTo>
                        <a:pt x="350" y="455"/>
                      </a:lnTo>
                      <a:lnTo>
                        <a:pt x="348" y="456"/>
                      </a:lnTo>
                      <a:lnTo>
                        <a:pt x="345" y="458"/>
                      </a:lnTo>
                      <a:lnTo>
                        <a:pt x="343" y="458"/>
                      </a:lnTo>
                      <a:lnTo>
                        <a:pt x="339" y="460"/>
                      </a:lnTo>
                      <a:lnTo>
                        <a:pt x="335" y="460"/>
                      </a:lnTo>
                      <a:lnTo>
                        <a:pt x="333" y="460"/>
                      </a:lnTo>
                      <a:lnTo>
                        <a:pt x="331" y="458"/>
                      </a:lnTo>
                      <a:lnTo>
                        <a:pt x="329" y="456"/>
                      </a:lnTo>
                      <a:lnTo>
                        <a:pt x="325" y="455"/>
                      </a:lnTo>
                      <a:lnTo>
                        <a:pt x="321" y="451"/>
                      </a:lnTo>
                      <a:lnTo>
                        <a:pt x="319" y="446"/>
                      </a:lnTo>
                      <a:lnTo>
                        <a:pt x="315" y="443"/>
                      </a:lnTo>
                      <a:lnTo>
                        <a:pt x="309" y="438"/>
                      </a:lnTo>
                      <a:lnTo>
                        <a:pt x="305" y="431"/>
                      </a:lnTo>
                      <a:lnTo>
                        <a:pt x="302" y="424"/>
                      </a:lnTo>
                      <a:lnTo>
                        <a:pt x="296" y="417"/>
                      </a:lnTo>
                      <a:lnTo>
                        <a:pt x="290" y="409"/>
                      </a:lnTo>
                      <a:lnTo>
                        <a:pt x="284" y="399"/>
                      </a:lnTo>
                      <a:lnTo>
                        <a:pt x="278" y="390"/>
                      </a:lnTo>
                      <a:lnTo>
                        <a:pt x="272" y="378"/>
                      </a:lnTo>
                      <a:lnTo>
                        <a:pt x="264" y="368"/>
                      </a:lnTo>
                      <a:lnTo>
                        <a:pt x="257" y="358"/>
                      </a:lnTo>
                      <a:lnTo>
                        <a:pt x="249" y="346"/>
                      </a:lnTo>
                      <a:lnTo>
                        <a:pt x="241" y="334"/>
                      </a:lnTo>
                      <a:lnTo>
                        <a:pt x="231" y="322"/>
                      </a:lnTo>
                      <a:lnTo>
                        <a:pt x="223" y="310"/>
                      </a:lnTo>
                      <a:lnTo>
                        <a:pt x="213" y="297"/>
                      </a:lnTo>
                      <a:lnTo>
                        <a:pt x="204" y="283"/>
                      </a:lnTo>
                      <a:lnTo>
                        <a:pt x="194" y="270"/>
                      </a:lnTo>
                      <a:lnTo>
                        <a:pt x="174" y="241"/>
                      </a:lnTo>
                      <a:lnTo>
                        <a:pt x="151" y="210"/>
                      </a:lnTo>
                      <a:lnTo>
                        <a:pt x="127" y="178"/>
                      </a:lnTo>
                      <a:lnTo>
                        <a:pt x="102" y="144"/>
                      </a:lnTo>
                      <a:lnTo>
                        <a:pt x="90" y="129"/>
                      </a:lnTo>
                      <a:lnTo>
                        <a:pt x="78" y="113"/>
                      </a:lnTo>
                      <a:lnTo>
                        <a:pt x="69" y="98"/>
                      </a:lnTo>
                      <a:lnTo>
                        <a:pt x="57" y="86"/>
                      </a:lnTo>
                      <a:lnTo>
                        <a:pt x="49" y="73"/>
                      </a:lnTo>
                      <a:lnTo>
                        <a:pt x="39" y="62"/>
                      </a:lnTo>
                      <a:lnTo>
                        <a:pt x="33" y="51"/>
                      </a:lnTo>
                      <a:lnTo>
                        <a:pt x="26" y="42"/>
                      </a:lnTo>
                      <a:lnTo>
                        <a:pt x="20" y="34"/>
                      </a:lnTo>
                      <a:lnTo>
                        <a:pt x="14" y="25"/>
                      </a:lnTo>
                      <a:lnTo>
                        <a:pt x="10" y="18"/>
                      </a:lnTo>
                      <a:lnTo>
                        <a:pt x="6" y="13"/>
                      </a:lnTo>
                      <a:lnTo>
                        <a:pt x="4" y="8"/>
                      </a:lnTo>
                      <a:lnTo>
                        <a:pt x="2" y="5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6" y="3"/>
                      </a:lnTo>
                      <a:lnTo>
                        <a:pt x="22" y="5"/>
                      </a:lnTo>
                      <a:lnTo>
                        <a:pt x="30" y="8"/>
                      </a:lnTo>
                      <a:lnTo>
                        <a:pt x="37" y="11"/>
                      </a:lnTo>
                      <a:lnTo>
                        <a:pt x="41" y="13"/>
                      </a:lnTo>
                      <a:lnTo>
                        <a:pt x="47" y="17"/>
                      </a:lnTo>
                      <a:lnTo>
                        <a:pt x="53" y="20"/>
                      </a:lnTo>
                      <a:lnTo>
                        <a:pt x="59" y="23"/>
                      </a:lnTo>
                      <a:lnTo>
                        <a:pt x="65" y="28"/>
                      </a:lnTo>
                      <a:lnTo>
                        <a:pt x="73" y="34"/>
                      </a:lnTo>
                      <a:lnTo>
                        <a:pt x="78" y="39"/>
                      </a:lnTo>
                      <a:lnTo>
                        <a:pt x="86" y="45"/>
                      </a:lnTo>
                      <a:lnTo>
                        <a:pt x="96" y="52"/>
                      </a:lnTo>
                      <a:lnTo>
                        <a:pt x="104" y="59"/>
                      </a:lnTo>
                      <a:lnTo>
                        <a:pt x="114" y="66"/>
                      </a:lnTo>
                      <a:lnTo>
                        <a:pt x="123" y="74"/>
                      </a:lnTo>
                      <a:lnTo>
                        <a:pt x="133" y="83"/>
                      </a:lnTo>
                      <a:lnTo>
                        <a:pt x="145" y="93"/>
                      </a:lnTo>
                      <a:lnTo>
                        <a:pt x="155" y="103"/>
                      </a:lnTo>
                      <a:lnTo>
                        <a:pt x="168" y="113"/>
                      </a:lnTo>
                      <a:lnTo>
                        <a:pt x="190" y="135"/>
                      </a:lnTo>
                      <a:lnTo>
                        <a:pt x="210" y="157"/>
                      </a:lnTo>
                      <a:lnTo>
                        <a:pt x="229" y="180"/>
                      </a:lnTo>
                      <a:lnTo>
                        <a:pt x="247" y="200"/>
                      </a:lnTo>
                      <a:lnTo>
                        <a:pt x="262" y="220"/>
                      </a:lnTo>
                      <a:lnTo>
                        <a:pt x="278" y="241"/>
                      </a:lnTo>
                      <a:lnTo>
                        <a:pt x="292" y="258"/>
                      </a:lnTo>
                      <a:lnTo>
                        <a:pt x="302" y="276"/>
                      </a:lnTo>
                      <a:lnTo>
                        <a:pt x="311" y="293"/>
                      </a:lnTo>
                      <a:lnTo>
                        <a:pt x="321" y="310"/>
                      </a:lnTo>
                      <a:lnTo>
                        <a:pt x="329" y="326"/>
                      </a:lnTo>
                      <a:lnTo>
                        <a:pt x="337" y="339"/>
                      </a:lnTo>
                      <a:lnTo>
                        <a:pt x="343" y="354"/>
                      </a:lnTo>
                      <a:lnTo>
                        <a:pt x="347" y="366"/>
                      </a:lnTo>
                      <a:lnTo>
                        <a:pt x="350" y="378"/>
                      </a:lnTo>
                      <a:lnTo>
                        <a:pt x="354" y="388"/>
                      </a:lnTo>
                      <a:lnTo>
                        <a:pt x="354" y="38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94"/>
                <p:cNvSpPr/>
                <p:nvPr/>
              </p:nvSpPr>
              <p:spPr bwMode="auto">
                <a:xfrm>
                  <a:off x="2511425" y="4092575"/>
                  <a:ext cx="115888" cy="128587"/>
                </a:xfrm>
                <a:custGeom>
                  <a:avLst/>
                  <a:gdLst>
                    <a:gd name="T0" fmla="*/ 2 w 147"/>
                    <a:gd name="T1" fmla="*/ 9 h 163"/>
                    <a:gd name="T2" fmla="*/ 6 w 147"/>
                    <a:gd name="T3" fmla="*/ 5 h 163"/>
                    <a:gd name="T4" fmla="*/ 14 w 147"/>
                    <a:gd name="T5" fmla="*/ 2 h 163"/>
                    <a:gd name="T6" fmla="*/ 26 w 147"/>
                    <a:gd name="T7" fmla="*/ 0 h 163"/>
                    <a:gd name="T8" fmla="*/ 37 w 147"/>
                    <a:gd name="T9" fmla="*/ 0 h 163"/>
                    <a:gd name="T10" fmla="*/ 51 w 147"/>
                    <a:gd name="T11" fmla="*/ 2 h 163"/>
                    <a:gd name="T12" fmla="*/ 67 w 147"/>
                    <a:gd name="T13" fmla="*/ 5 h 163"/>
                    <a:gd name="T14" fmla="*/ 84 w 147"/>
                    <a:gd name="T15" fmla="*/ 12 h 163"/>
                    <a:gd name="T16" fmla="*/ 100 w 147"/>
                    <a:gd name="T17" fmla="*/ 19 h 163"/>
                    <a:gd name="T18" fmla="*/ 116 w 147"/>
                    <a:gd name="T19" fmla="*/ 29 h 163"/>
                    <a:gd name="T20" fmla="*/ 125 w 147"/>
                    <a:gd name="T21" fmla="*/ 41 h 163"/>
                    <a:gd name="T22" fmla="*/ 135 w 147"/>
                    <a:gd name="T23" fmla="*/ 58 h 163"/>
                    <a:gd name="T24" fmla="*/ 141 w 147"/>
                    <a:gd name="T25" fmla="*/ 75 h 163"/>
                    <a:gd name="T26" fmla="*/ 145 w 147"/>
                    <a:gd name="T27" fmla="*/ 94 h 163"/>
                    <a:gd name="T28" fmla="*/ 147 w 147"/>
                    <a:gd name="T29" fmla="*/ 109 h 163"/>
                    <a:gd name="T30" fmla="*/ 145 w 147"/>
                    <a:gd name="T31" fmla="*/ 124 h 163"/>
                    <a:gd name="T32" fmla="*/ 139 w 147"/>
                    <a:gd name="T33" fmla="*/ 139 h 163"/>
                    <a:gd name="T34" fmla="*/ 133 w 147"/>
                    <a:gd name="T35" fmla="*/ 151 h 163"/>
                    <a:gd name="T36" fmla="*/ 125 w 147"/>
                    <a:gd name="T37" fmla="*/ 158 h 163"/>
                    <a:gd name="T38" fmla="*/ 120 w 147"/>
                    <a:gd name="T39" fmla="*/ 163 h 163"/>
                    <a:gd name="T40" fmla="*/ 114 w 147"/>
                    <a:gd name="T41" fmla="*/ 163 h 163"/>
                    <a:gd name="T42" fmla="*/ 110 w 147"/>
                    <a:gd name="T43" fmla="*/ 160 h 163"/>
                    <a:gd name="T44" fmla="*/ 102 w 147"/>
                    <a:gd name="T45" fmla="*/ 156 h 163"/>
                    <a:gd name="T46" fmla="*/ 96 w 147"/>
                    <a:gd name="T47" fmla="*/ 150 h 163"/>
                    <a:gd name="T48" fmla="*/ 88 w 147"/>
                    <a:gd name="T49" fmla="*/ 139 h 163"/>
                    <a:gd name="T50" fmla="*/ 79 w 147"/>
                    <a:gd name="T51" fmla="*/ 129 h 163"/>
                    <a:gd name="T52" fmla="*/ 69 w 147"/>
                    <a:gd name="T53" fmla="*/ 116 h 163"/>
                    <a:gd name="T54" fmla="*/ 57 w 147"/>
                    <a:gd name="T55" fmla="*/ 100 h 163"/>
                    <a:gd name="T56" fmla="*/ 39 w 147"/>
                    <a:gd name="T57" fmla="*/ 75 h 163"/>
                    <a:gd name="T58" fmla="*/ 24 w 147"/>
                    <a:gd name="T59" fmla="*/ 53 h 163"/>
                    <a:gd name="T60" fmla="*/ 16 w 147"/>
                    <a:gd name="T61" fmla="*/ 41 h 163"/>
                    <a:gd name="T62" fmla="*/ 10 w 147"/>
                    <a:gd name="T63" fmla="*/ 31 h 163"/>
                    <a:gd name="T64" fmla="*/ 4 w 147"/>
                    <a:gd name="T65" fmla="*/ 22 h 163"/>
                    <a:gd name="T66" fmla="*/ 2 w 147"/>
                    <a:gd name="T67" fmla="*/ 15 h 163"/>
                    <a:gd name="T68" fmla="*/ 0 w 147"/>
                    <a:gd name="T69" fmla="*/ 12 h 163"/>
                    <a:gd name="T70" fmla="*/ 0 w 147"/>
                    <a:gd name="T71" fmla="*/ 1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47" h="163">
                      <a:moveTo>
                        <a:pt x="0" y="10"/>
                      </a:moveTo>
                      <a:lnTo>
                        <a:pt x="2" y="9"/>
                      </a:lnTo>
                      <a:lnTo>
                        <a:pt x="4" y="7"/>
                      </a:lnTo>
                      <a:lnTo>
                        <a:pt x="6" y="5"/>
                      </a:lnTo>
                      <a:lnTo>
                        <a:pt x="10" y="4"/>
                      </a:lnTo>
                      <a:lnTo>
                        <a:pt x="14" y="2"/>
                      </a:lnTo>
                      <a:lnTo>
                        <a:pt x="20" y="0"/>
                      </a:lnTo>
                      <a:lnTo>
                        <a:pt x="26" y="0"/>
                      </a:lnTo>
                      <a:lnTo>
                        <a:pt x="32" y="0"/>
                      </a:lnTo>
                      <a:lnTo>
                        <a:pt x="37" y="0"/>
                      </a:lnTo>
                      <a:lnTo>
                        <a:pt x="43" y="0"/>
                      </a:lnTo>
                      <a:lnTo>
                        <a:pt x="51" y="2"/>
                      </a:lnTo>
                      <a:lnTo>
                        <a:pt x="59" y="4"/>
                      </a:lnTo>
                      <a:lnTo>
                        <a:pt x="67" y="5"/>
                      </a:lnTo>
                      <a:lnTo>
                        <a:pt x="75" y="9"/>
                      </a:lnTo>
                      <a:lnTo>
                        <a:pt x="84" y="12"/>
                      </a:lnTo>
                      <a:lnTo>
                        <a:pt x="92" y="15"/>
                      </a:lnTo>
                      <a:lnTo>
                        <a:pt x="100" y="19"/>
                      </a:lnTo>
                      <a:lnTo>
                        <a:pt x="108" y="24"/>
                      </a:lnTo>
                      <a:lnTo>
                        <a:pt x="116" y="29"/>
                      </a:lnTo>
                      <a:lnTo>
                        <a:pt x="122" y="36"/>
                      </a:lnTo>
                      <a:lnTo>
                        <a:pt x="125" y="41"/>
                      </a:lnTo>
                      <a:lnTo>
                        <a:pt x="131" y="49"/>
                      </a:lnTo>
                      <a:lnTo>
                        <a:pt x="135" y="58"/>
                      </a:lnTo>
                      <a:lnTo>
                        <a:pt x="139" y="66"/>
                      </a:lnTo>
                      <a:lnTo>
                        <a:pt x="141" y="75"/>
                      </a:lnTo>
                      <a:lnTo>
                        <a:pt x="143" y="85"/>
                      </a:lnTo>
                      <a:lnTo>
                        <a:pt x="145" y="94"/>
                      </a:lnTo>
                      <a:lnTo>
                        <a:pt x="147" y="102"/>
                      </a:lnTo>
                      <a:lnTo>
                        <a:pt x="147" y="109"/>
                      </a:lnTo>
                      <a:lnTo>
                        <a:pt x="145" y="117"/>
                      </a:lnTo>
                      <a:lnTo>
                        <a:pt x="145" y="124"/>
                      </a:lnTo>
                      <a:lnTo>
                        <a:pt x="143" y="133"/>
                      </a:lnTo>
                      <a:lnTo>
                        <a:pt x="139" y="139"/>
                      </a:lnTo>
                      <a:lnTo>
                        <a:pt x="137" y="146"/>
                      </a:lnTo>
                      <a:lnTo>
                        <a:pt x="133" y="151"/>
                      </a:lnTo>
                      <a:lnTo>
                        <a:pt x="129" y="155"/>
                      </a:lnTo>
                      <a:lnTo>
                        <a:pt x="125" y="158"/>
                      </a:lnTo>
                      <a:lnTo>
                        <a:pt x="122" y="161"/>
                      </a:lnTo>
                      <a:lnTo>
                        <a:pt x="120" y="163"/>
                      </a:lnTo>
                      <a:lnTo>
                        <a:pt x="116" y="163"/>
                      </a:lnTo>
                      <a:lnTo>
                        <a:pt x="114" y="163"/>
                      </a:lnTo>
                      <a:lnTo>
                        <a:pt x="112" y="161"/>
                      </a:lnTo>
                      <a:lnTo>
                        <a:pt x="110" y="160"/>
                      </a:lnTo>
                      <a:lnTo>
                        <a:pt x="106" y="158"/>
                      </a:lnTo>
                      <a:lnTo>
                        <a:pt x="102" y="156"/>
                      </a:lnTo>
                      <a:lnTo>
                        <a:pt x="100" y="153"/>
                      </a:lnTo>
                      <a:lnTo>
                        <a:pt x="96" y="150"/>
                      </a:lnTo>
                      <a:lnTo>
                        <a:pt x="92" y="145"/>
                      </a:lnTo>
                      <a:lnTo>
                        <a:pt x="88" y="139"/>
                      </a:lnTo>
                      <a:lnTo>
                        <a:pt x="82" y="134"/>
                      </a:lnTo>
                      <a:lnTo>
                        <a:pt x="79" y="129"/>
                      </a:lnTo>
                      <a:lnTo>
                        <a:pt x="73" y="122"/>
                      </a:lnTo>
                      <a:lnTo>
                        <a:pt x="69" y="116"/>
                      </a:lnTo>
                      <a:lnTo>
                        <a:pt x="63" y="109"/>
                      </a:lnTo>
                      <a:lnTo>
                        <a:pt x="57" y="100"/>
                      </a:lnTo>
                      <a:lnTo>
                        <a:pt x="51" y="92"/>
                      </a:lnTo>
                      <a:lnTo>
                        <a:pt x="39" y="75"/>
                      </a:lnTo>
                      <a:lnTo>
                        <a:pt x="30" y="60"/>
                      </a:lnTo>
                      <a:lnTo>
                        <a:pt x="24" y="53"/>
                      </a:lnTo>
                      <a:lnTo>
                        <a:pt x="20" y="48"/>
                      </a:lnTo>
                      <a:lnTo>
                        <a:pt x="16" y="41"/>
                      </a:lnTo>
                      <a:lnTo>
                        <a:pt x="14" y="36"/>
                      </a:lnTo>
                      <a:lnTo>
                        <a:pt x="10" y="31"/>
                      </a:lnTo>
                      <a:lnTo>
                        <a:pt x="8" y="26"/>
                      </a:lnTo>
                      <a:lnTo>
                        <a:pt x="4" y="22"/>
                      </a:lnTo>
                      <a:lnTo>
                        <a:pt x="2" y="19"/>
                      </a:lnTo>
                      <a:lnTo>
                        <a:pt x="2" y="15"/>
                      </a:lnTo>
                      <a:lnTo>
                        <a:pt x="0" y="14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1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95"/>
                <p:cNvSpPr/>
                <p:nvPr/>
              </p:nvSpPr>
              <p:spPr bwMode="auto">
                <a:xfrm>
                  <a:off x="2616200" y="3641725"/>
                  <a:ext cx="182563" cy="927100"/>
                </a:xfrm>
                <a:custGeom>
                  <a:avLst/>
                  <a:gdLst>
                    <a:gd name="T0" fmla="*/ 210 w 229"/>
                    <a:gd name="T1" fmla="*/ 202 h 1168"/>
                    <a:gd name="T2" fmla="*/ 210 w 229"/>
                    <a:gd name="T3" fmla="*/ 268 h 1168"/>
                    <a:gd name="T4" fmla="*/ 210 w 229"/>
                    <a:gd name="T5" fmla="*/ 352 h 1168"/>
                    <a:gd name="T6" fmla="*/ 210 w 229"/>
                    <a:gd name="T7" fmla="*/ 416 h 1168"/>
                    <a:gd name="T8" fmla="*/ 210 w 229"/>
                    <a:gd name="T9" fmla="*/ 498 h 1168"/>
                    <a:gd name="T10" fmla="*/ 210 w 229"/>
                    <a:gd name="T11" fmla="*/ 593 h 1168"/>
                    <a:gd name="T12" fmla="*/ 210 w 229"/>
                    <a:gd name="T13" fmla="*/ 703 h 1168"/>
                    <a:gd name="T14" fmla="*/ 210 w 229"/>
                    <a:gd name="T15" fmla="*/ 805 h 1168"/>
                    <a:gd name="T16" fmla="*/ 210 w 229"/>
                    <a:gd name="T17" fmla="*/ 883 h 1168"/>
                    <a:gd name="T18" fmla="*/ 210 w 229"/>
                    <a:gd name="T19" fmla="*/ 941 h 1168"/>
                    <a:gd name="T20" fmla="*/ 210 w 229"/>
                    <a:gd name="T21" fmla="*/ 985 h 1168"/>
                    <a:gd name="T22" fmla="*/ 206 w 229"/>
                    <a:gd name="T23" fmla="*/ 1041 h 1168"/>
                    <a:gd name="T24" fmla="*/ 198 w 229"/>
                    <a:gd name="T25" fmla="*/ 1087 h 1168"/>
                    <a:gd name="T26" fmla="*/ 184 w 229"/>
                    <a:gd name="T27" fmla="*/ 1122 h 1168"/>
                    <a:gd name="T28" fmla="*/ 161 w 229"/>
                    <a:gd name="T29" fmla="*/ 1148 h 1168"/>
                    <a:gd name="T30" fmla="*/ 139 w 229"/>
                    <a:gd name="T31" fmla="*/ 1165 h 1168"/>
                    <a:gd name="T32" fmla="*/ 128 w 229"/>
                    <a:gd name="T33" fmla="*/ 1168 h 1168"/>
                    <a:gd name="T34" fmla="*/ 116 w 229"/>
                    <a:gd name="T35" fmla="*/ 1151 h 1168"/>
                    <a:gd name="T36" fmla="*/ 104 w 229"/>
                    <a:gd name="T37" fmla="*/ 1116 h 1168"/>
                    <a:gd name="T38" fmla="*/ 79 w 229"/>
                    <a:gd name="T39" fmla="*/ 1070 h 1168"/>
                    <a:gd name="T40" fmla="*/ 36 w 229"/>
                    <a:gd name="T41" fmla="*/ 1027 h 1168"/>
                    <a:gd name="T42" fmla="*/ 6 w 229"/>
                    <a:gd name="T43" fmla="*/ 997 h 1168"/>
                    <a:gd name="T44" fmla="*/ 0 w 229"/>
                    <a:gd name="T45" fmla="*/ 988 h 1168"/>
                    <a:gd name="T46" fmla="*/ 4 w 229"/>
                    <a:gd name="T47" fmla="*/ 981 h 1168"/>
                    <a:gd name="T48" fmla="*/ 24 w 229"/>
                    <a:gd name="T49" fmla="*/ 983 h 1168"/>
                    <a:gd name="T50" fmla="*/ 47 w 229"/>
                    <a:gd name="T51" fmla="*/ 990 h 1168"/>
                    <a:gd name="T52" fmla="*/ 86 w 229"/>
                    <a:gd name="T53" fmla="*/ 1004 h 1168"/>
                    <a:gd name="T54" fmla="*/ 122 w 229"/>
                    <a:gd name="T55" fmla="*/ 1005 h 1168"/>
                    <a:gd name="T56" fmla="*/ 135 w 229"/>
                    <a:gd name="T57" fmla="*/ 997 h 1168"/>
                    <a:gd name="T58" fmla="*/ 139 w 229"/>
                    <a:gd name="T59" fmla="*/ 975 h 1168"/>
                    <a:gd name="T60" fmla="*/ 145 w 229"/>
                    <a:gd name="T61" fmla="*/ 937 h 1168"/>
                    <a:gd name="T62" fmla="*/ 149 w 229"/>
                    <a:gd name="T63" fmla="*/ 881 h 1168"/>
                    <a:gd name="T64" fmla="*/ 153 w 229"/>
                    <a:gd name="T65" fmla="*/ 778 h 1168"/>
                    <a:gd name="T66" fmla="*/ 155 w 229"/>
                    <a:gd name="T67" fmla="*/ 655 h 1168"/>
                    <a:gd name="T68" fmla="*/ 155 w 229"/>
                    <a:gd name="T69" fmla="*/ 577 h 1168"/>
                    <a:gd name="T70" fmla="*/ 155 w 229"/>
                    <a:gd name="T71" fmla="*/ 518 h 1168"/>
                    <a:gd name="T72" fmla="*/ 153 w 229"/>
                    <a:gd name="T73" fmla="*/ 448 h 1168"/>
                    <a:gd name="T74" fmla="*/ 151 w 229"/>
                    <a:gd name="T75" fmla="*/ 370 h 1168"/>
                    <a:gd name="T76" fmla="*/ 149 w 229"/>
                    <a:gd name="T77" fmla="*/ 287 h 1168"/>
                    <a:gd name="T78" fmla="*/ 145 w 229"/>
                    <a:gd name="T79" fmla="*/ 219 h 1168"/>
                    <a:gd name="T80" fmla="*/ 145 w 229"/>
                    <a:gd name="T81" fmla="*/ 163 h 1168"/>
                    <a:gd name="T82" fmla="*/ 141 w 229"/>
                    <a:gd name="T83" fmla="*/ 124 h 1168"/>
                    <a:gd name="T84" fmla="*/ 137 w 229"/>
                    <a:gd name="T85" fmla="*/ 85 h 1168"/>
                    <a:gd name="T86" fmla="*/ 124 w 229"/>
                    <a:gd name="T87" fmla="*/ 51 h 1168"/>
                    <a:gd name="T88" fmla="*/ 112 w 229"/>
                    <a:gd name="T89" fmla="*/ 34 h 1168"/>
                    <a:gd name="T90" fmla="*/ 106 w 229"/>
                    <a:gd name="T91" fmla="*/ 19 h 1168"/>
                    <a:gd name="T92" fmla="*/ 110 w 229"/>
                    <a:gd name="T93" fmla="*/ 5 h 1168"/>
                    <a:gd name="T94" fmla="*/ 129 w 229"/>
                    <a:gd name="T95" fmla="*/ 0 h 1168"/>
                    <a:gd name="T96" fmla="*/ 163 w 229"/>
                    <a:gd name="T97" fmla="*/ 7 h 1168"/>
                    <a:gd name="T98" fmla="*/ 194 w 229"/>
                    <a:gd name="T99" fmla="*/ 22 h 1168"/>
                    <a:gd name="T100" fmla="*/ 214 w 229"/>
                    <a:gd name="T101" fmla="*/ 43 h 1168"/>
                    <a:gd name="T102" fmla="*/ 225 w 229"/>
                    <a:gd name="T103" fmla="*/ 58 h 1168"/>
                    <a:gd name="T104" fmla="*/ 229 w 229"/>
                    <a:gd name="T105" fmla="*/ 68 h 1168"/>
                    <a:gd name="T106" fmla="*/ 227 w 229"/>
                    <a:gd name="T107" fmla="*/ 87 h 1168"/>
                    <a:gd name="T108" fmla="*/ 219 w 229"/>
                    <a:gd name="T109" fmla="*/ 121 h 1168"/>
                    <a:gd name="T110" fmla="*/ 212 w 229"/>
                    <a:gd name="T111" fmla="*/ 166 h 1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29" h="1168">
                      <a:moveTo>
                        <a:pt x="210" y="180"/>
                      </a:moveTo>
                      <a:lnTo>
                        <a:pt x="210" y="187"/>
                      </a:lnTo>
                      <a:lnTo>
                        <a:pt x="210" y="194"/>
                      </a:lnTo>
                      <a:lnTo>
                        <a:pt x="210" y="202"/>
                      </a:lnTo>
                      <a:lnTo>
                        <a:pt x="210" y="211"/>
                      </a:lnTo>
                      <a:lnTo>
                        <a:pt x="210" y="228"/>
                      </a:lnTo>
                      <a:lnTo>
                        <a:pt x="210" y="248"/>
                      </a:lnTo>
                      <a:lnTo>
                        <a:pt x="210" y="268"/>
                      </a:lnTo>
                      <a:lnTo>
                        <a:pt x="210" y="290"/>
                      </a:lnTo>
                      <a:lnTo>
                        <a:pt x="210" y="314"/>
                      </a:lnTo>
                      <a:lnTo>
                        <a:pt x="210" y="338"/>
                      </a:lnTo>
                      <a:lnTo>
                        <a:pt x="210" y="352"/>
                      </a:lnTo>
                      <a:lnTo>
                        <a:pt x="210" y="367"/>
                      </a:lnTo>
                      <a:lnTo>
                        <a:pt x="210" y="382"/>
                      </a:lnTo>
                      <a:lnTo>
                        <a:pt x="210" y="399"/>
                      </a:lnTo>
                      <a:lnTo>
                        <a:pt x="210" y="416"/>
                      </a:lnTo>
                      <a:lnTo>
                        <a:pt x="210" y="435"/>
                      </a:lnTo>
                      <a:lnTo>
                        <a:pt x="210" y="455"/>
                      </a:lnTo>
                      <a:lnTo>
                        <a:pt x="210" y="476"/>
                      </a:lnTo>
                      <a:lnTo>
                        <a:pt x="210" y="498"/>
                      </a:lnTo>
                      <a:lnTo>
                        <a:pt x="210" y="520"/>
                      </a:lnTo>
                      <a:lnTo>
                        <a:pt x="210" y="543"/>
                      </a:lnTo>
                      <a:lnTo>
                        <a:pt x="210" y="567"/>
                      </a:lnTo>
                      <a:lnTo>
                        <a:pt x="210" y="593"/>
                      </a:lnTo>
                      <a:lnTo>
                        <a:pt x="210" y="618"/>
                      </a:lnTo>
                      <a:lnTo>
                        <a:pt x="210" y="645"/>
                      </a:lnTo>
                      <a:lnTo>
                        <a:pt x="210" y="674"/>
                      </a:lnTo>
                      <a:lnTo>
                        <a:pt x="210" y="703"/>
                      </a:lnTo>
                      <a:lnTo>
                        <a:pt x="210" y="730"/>
                      </a:lnTo>
                      <a:lnTo>
                        <a:pt x="210" y="756"/>
                      </a:lnTo>
                      <a:lnTo>
                        <a:pt x="210" y="781"/>
                      </a:lnTo>
                      <a:lnTo>
                        <a:pt x="210" y="805"/>
                      </a:lnTo>
                      <a:lnTo>
                        <a:pt x="210" y="827"/>
                      </a:lnTo>
                      <a:lnTo>
                        <a:pt x="210" y="847"/>
                      </a:lnTo>
                      <a:lnTo>
                        <a:pt x="210" y="866"/>
                      </a:lnTo>
                      <a:lnTo>
                        <a:pt x="210" y="883"/>
                      </a:lnTo>
                      <a:lnTo>
                        <a:pt x="210" y="900"/>
                      </a:lnTo>
                      <a:lnTo>
                        <a:pt x="210" y="915"/>
                      </a:lnTo>
                      <a:lnTo>
                        <a:pt x="210" y="929"/>
                      </a:lnTo>
                      <a:lnTo>
                        <a:pt x="210" y="941"/>
                      </a:lnTo>
                      <a:lnTo>
                        <a:pt x="210" y="951"/>
                      </a:lnTo>
                      <a:lnTo>
                        <a:pt x="210" y="961"/>
                      </a:lnTo>
                      <a:lnTo>
                        <a:pt x="210" y="970"/>
                      </a:lnTo>
                      <a:lnTo>
                        <a:pt x="210" y="985"/>
                      </a:lnTo>
                      <a:lnTo>
                        <a:pt x="210" y="998"/>
                      </a:lnTo>
                      <a:lnTo>
                        <a:pt x="208" y="1014"/>
                      </a:lnTo>
                      <a:lnTo>
                        <a:pt x="208" y="1027"/>
                      </a:lnTo>
                      <a:lnTo>
                        <a:pt x="206" y="1041"/>
                      </a:lnTo>
                      <a:lnTo>
                        <a:pt x="204" y="1053"/>
                      </a:lnTo>
                      <a:lnTo>
                        <a:pt x="202" y="1065"/>
                      </a:lnTo>
                      <a:lnTo>
                        <a:pt x="202" y="1077"/>
                      </a:lnTo>
                      <a:lnTo>
                        <a:pt x="198" y="1087"/>
                      </a:lnTo>
                      <a:lnTo>
                        <a:pt x="196" y="1095"/>
                      </a:lnTo>
                      <a:lnTo>
                        <a:pt x="192" y="1105"/>
                      </a:lnTo>
                      <a:lnTo>
                        <a:pt x="188" y="1114"/>
                      </a:lnTo>
                      <a:lnTo>
                        <a:pt x="184" y="1122"/>
                      </a:lnTo>
                      <a:lnTo>
                        <a:pt x="178" y="1129"/>
                      </a:lnTo>
                      <a:lnTo>
                        <a:pt x="174" y="1136"/>
                      </a:lnTo>
                      <a:lnTo>
                        <a:pt x="169" y="1143"/>
                      </a:lnTo>
                      <a:lnTo>
                        <a:pt x="161" y="1148"/>
                      </a:lnTo>
                      <a:lnTo>
                        <a:pt x="155" y="1153"/>
                      </a:lnTo>
                      <a:lnTo>
                        <a:pt x="149" y="1158"/>
                      </a:lnTo>
                      <a:lnTo>
                        <a:pt x="145" y="1161"/>
                      </a:lnTo>
                      <a:lnTo>
                        <a:pt x="139" y="1165"/>
                      </a:lnTo>
                      <a:lnTo>
                        <a:pt x="137" y="1167"/>
                      </a:lnTo>
                      <a:lnTo>
                        <a:pt x="133" y="1168"/>
                      </a:lnTo>
                      <a:lnTo>
                        <a:pt x="131" y="1168"/>
                      </a:lnTo>
                      <a:lnTo>
                        <a:pt x="128" y="1168"/>
                      </a:lnTo>
                      <a:lnTo>
                        <a:pt x="124" y="1165"/>
                      </a:lnTo>
                      <a:lnTo>
                        <a:pt x="122" y="1161"/>
                      </a:lnTo>
                      <a:lnTo>
                        <a:pt x="118" y="1158"/>
                      </a:lnTo>
                      <a:lnTo>
                        <a:pt x="116" y="1151"/>
                      </a:lnTo>
                      <a:lnTo>
                        <a:pt x="112" y="1144"/>
                      </a:lnTo>
                      <a:lnTo>
                        <a:pt x="110" y="1136"/>
                      </a:lnTo>
                      <a:lnTo>
                        <a:pt x="108" y="1127"/>
                      </a:lnTo>
                      <a:lnTo>
                        <a:pt x="104" y="1116"/>
                      </a:lnTo>
                      <a:lnTo>
                        <a:pt x="100" y="1105"/>
                      </a:lnTo>
                      <a:lnTo>
                        <a:pt x="94" y="1094"/>
                      </a:lnTo>
                      <a:lnTo>
                        <a:pt x="86" y="1082"/>
                      </a:lnTo>
                      <a:lnTo>
                        <a:pt x="79" y="1070"/>
                      </a:lnTo>
                      <a:lnTo>
                        <a:pt x="69" y="1060"/>
                      </a:lnTo>
                      <a:lnTo>
                        <a:pt x="59" y="1048"/>
                      </a:lnTo>
                      <a:lnTo>
                        <a:pt x="47" y="1036"/>
                      </a:lnTo>
                      <a:lnTo>
                        <a:pt x="36" y="1027"/>
                      </a:lnTo>
                      <a:lnTo>
                        <a:pt x="26" y="1017"/>
                      </a:lnTo>
                      <a:lnTo>
                        <a:pt x="18" y="1010"/>
                      </a:lnTo>
                      <a:lnTo>
                        <a:pt x="10" y="1002"/>
                      </a:lnTo>
                      <a:lnTo>
                        <a:pt x="6" y="997"/>
                      </a:lnTo>
                      <a:lnTo>
                        <a:pt x="4" y="993"/>
                      </a:lnTo>
                      <a:lnTo>
                        <a:pt x="2" y="992"/>
                      </a:lnTo>
                      <a:lnTo>
                        <a:pt x="0" y="990"/>
                      </a:lnTo>
                      <a:lnTo>
                        <a:pt x="0" y="988"/>
                      </a:lnTo>
                      <a:lnTo>
                        <a:pt x="0" y="987"/>
                      </a:lnTo>
                      <a:lnTo>
                        <a:pt x="2" y="985"/>
                      </a:lnTo>
                      <a:lnTo>
                        <a:pt x="2" y="983"/>
                      </a:lnTo>
                      <a:lnTo>
                        <a:pt x="4" y="981"/>
                      </a:lnTo>
                      <a:lnTo>
                        <a:pt x="10" y="981"/>
                      </a:lnTo>
                      <a:lnTo>
                        <a:pt x="16" y="981"/>
                      </a:lnTo>
                      <a:lnTo>
                        <a:pt x="20" y="983"/>
                      </a:lnTo>
                      <a:lnTo>
                        <a:pt x="24" y="983"/>
                      </a:lnTo>
                      <a:lnTo>
                        <a:pt x="30" y="985"/>
                      </a:lnTo>
                      <a:lnTo>
                        <a:pt x="36" y="987"/>
                      </a:lnTo>
                      <a:lnTo>
                        <a:pt x="41" y="988"/>
                      </a:lnTo>
                      <a:lnTo>
                        <a:pt x="47" y="990"/>
                      </a:lnTo>
                      <a:lnTo>
                        <a:pt x="53" y="992"/>
                      </a:lnTo>
                      <a:lnTo>
                        <a:pt x="61" y="995"/>
                      </a:lnTo>
                      <a:lnTo>
                        <a:pt x="75" y="1000"/>
                      </a:lnTo>
                      <a:lnTo>
                        <a:pt x="86" y="1004"/>
                      </a:lnTo>
                      <a:lnTo>
                        <a:pt x="98" y="1007"/>
                      </a:lnTo>
                      <a:lnTo>
                        <a:pt x="106" y="1007"/>
                      </a:lnTo>
                      <a:lnTo>
                        <a:pt x="116" y="1007"/>
                      </a:lnTo>
                      <a:lnTo>
                        <a:pt x="122" y="1005"/>
                      </a:lnTo>
                      <a:lnTo>
                        <a:pt x="128" y="1004"/>
                      </a:lnTo>
                      <a:lnTo>
                        <a:pt x="131" y="1000"/>
                      </a:lnTo>
                      <a:lnTo>
                        <a:pt x="133" y="998"/>
                      </a:lnTo>
                      <a:lnTo>
                        <a:pt x="135" y="997"/>
                      </a:lnTo>
                      <a:lnTo>
                        <a:pt x="135" y="992"/>
                      </a:lnTo>
                      <a:lnTo>
                        <a:pt x="137" y="988"/>
                      </a:lnTo>
                      <a:lnTo>
                        <a:pt x="139" y="981"/>
                      </a:lnTo>
                      <a:lnTo>
                        <a:pt x="139" y="975"/>
                      </a:lnTo>
                      <a:lnTo>
                        <a:pt x="141" y="968"/>
                      </a:lnTo>
                      <a:lnTo>
                        <a:pt x="143" y="958"/>
                      </a:lnTo>
                      <a:lnTo>
                        <a:pt x="143" y="948"/>
                      </a:lnTo>
                      <a:lnTo>
                        <a:pt x="145" y="937"/>
                      </a:lnTo>
                      <a:lnTo>
                        <a:pt x="145" y="925"/>
                      </a:lnTo>
                      <a:lnTo>
                        <a:pt x="147" y="912"/>
                      </a:lnTo>
                      <a:lnTo>
                        <a:pt x="147" y="897"/>
                      </a:lnTo>
                      <a:lnTo>
                        <a:pt x="149" y="881"/>
                      </a:lnTo>
                      <a:lnTo>
                        <a:pt x="149" y="864"/>
                      </a:lnTo>
                      <a:lnTo>
                        <a:pt x="149" y="847"/>
                      </a:lnTo>
                      <a:lnTo>
                        <a:pt x="151" y="812"/>
                      </a:lnTo>
                      <a:lnTo>
                        <a:pt x="153" y="778"/>
                      </a:lnTo>
                      <a:lnTo>
                        <a:pt x="153" y="745"/>
                      </a:lnTo>
                      <a:lnTo>
                        <a:pt x="153" y="713"/>
                      </a:lnTo>
                      <a:lnTo>
                        <a:pt x="155" y="684"/>
                      </a:lnTo>
                      <a:lnTo>
                        <a:pt x="155" y="655"/>
                      </a:lnTo>
                      <a:lnTo>
                        <a:pt x="155" y="628"/>
                      </a:lnTo>
                      <a:lnTo>
                        <a:pt x="155" y="603"/>
                      </a:lnTo>
                      <a:lnTo>
                        <a:pt x="155" y="589"/>
                      </a:lnTo>
                      <a:lnTo>
                        <a:pt x="155" y="577"/>
                      </a:lnTo>
                      <a:lnTo>
                        <a:pt x="155" y="562"/>
                      </a:lnTo>
                      <a:lnTo>
                        <a:pt x="155" y="549"/>
                      </a:lnTo>
                      <a:lnTo>
                        <a:pt x="155" y="533"/>
                      </a:lnTo>
                      <a:lnTo>
                        <a:pt x="155" y="518"/>
                      </a:lnTo>
                      <a:lnTo>
                        <a:pt x="155" y="501"/>
                      </a:lnTo>
                      <a:lnTo>
                        <a:pt x="153" y="484"/>
                      </a:lnTo>
                      <a:lnTo>
                        <a:pt x="153" y="467"/>
                      </a:lnTo>
                      <a:lnTo>
                        <a:pt x="153" y="448"/>
                      </a:lnTo>
                      <a:lnTo>
                        <a:pt x="153" y="430"/>
                      </a:lnTo>
                      <a:lnTo>
                        <a:pt x="153" y="411"/>
                      </a:lnTo>
                      <a:lnTo>
                        <a:pt x="151" y="391"/>
                      </a:lnTo>
                      <a:lnTo>
                        <a:pt x="151" y="370"/>
                      </a:lnTo>
                      <a:lnTo>
                        <a:pt x="151" y="350"/>
                      </a:lnTo>
                      <a:lnTo>
                        <a:pt x="149" y="328"/>
                      </a:lnTo>
                      <a:lnTo>
                        <a:pt x="149" y="307"/>
                      </a:lnTo>
                      <a:lnTo>
                        <a:pt x="149" y="287"/>
                      </a:lnTo>
                      <a:lnTo>
                        <a:pt x="147" y="268"/>
                      </a:lnTo>
                      <a:lnTo>
                        <a:pt x="147" y="251"/>
                      </a:lnTo>
                      <a:lnTo>
                        <a:pt x="147" y="234"/>
                      </a:lnTo>
                      <a:lnTo>
                        <a:pt x="145" y="219"/>
                      </a:lnTo>
                      <a:lnTo>
                        <a:pt x="145" y="204"/>
                      </a:lnTo>
                      <a:lnTo>
                        <a:pt x="145" y="189"/>
                      </a:lnTo>
                      <a:lnTo>
                        <a:pt x="145" y="177"/>
                      </a:lnTo>
                      <a:lnTo>
                        <a:pt x="145" y="163"/>
                      </a:lnTo>
                      <a:lnTo>
                        <a:pt x="143" y="153"/>
                      </a:lnTo>
                      <a:lnTo>
                        <a:pt x="143" y="143"/>
                      </a:lnTo>
                      <a:lnTo>
                        <a:pt x="143" y="133"/>
                      </a:lnTo>
                      <a:lnTo>
                        <a:pt x="141" y="124"/>
                      </a:lnTo>
                      <a:lnTo>
                        <a:pt x="141" y="116"/>
                      </a:lnTo>
                      <a:lnTo>
                        <a:pt x="141" y="109"/>
                      </a:lnTo>
                      <a:lnTo>
                        <a:pt x="139" y="95"/>
                      </a:lnTo>
                      <a:lnTo>
                        <a:pt x="137" y="85"/>
                      </a:lnTo>
                      <a:lnTo>
                        <a:pt x="133" y="75"/>
                      </a:lnTo>
                      <a:lnTo>
                        <a:pt x="131" y="66"/>
                      </a:lnTo>
                      <a:lnTo>
                        <a:pt x="128" y="58"/>
                      </a:lnTo>
                      <a:lnTo>
                        <a:pt x="124" y="51"/>
                      </a:lnTo>
                      <a:lnTo>
                        <a:pt x="122" y="46"/>
                      </a:lnTo>
                      <a:lnTo>
                        <a:pt x="118" y="43"/>
                      </a:lnTo>
                      <a:lnTo>
                        <a:pt x="114" y="39"/>
                      </a:lnTo>
                      <a:lnTo>
                        <a:pt x="112" y="34"/>
                      </a:lnTo>
                      <a:lnTo>
                        <a:pt x="110" y="31"/>
                      </a:lnTo>
                      <a:lnTo>
                        <a:pt x="108" y="27"/>
                      </a:lnTo>
                      <a:lnTo>
                        <a:pt x="106" y="24"/>
                      </a:lnTo>
                      <a:lnTo>
                        <a:pt x="106" y="19"/>
                      </a:lnTo>
                      <a:lnTo>
                        <a:pt x="106" y="15"/>
                      </a:lnTo>
                      <a:lnTo>
                        <a:pt x="108" y="12"/>
                      </a:lnTo>
                      <a:lnTo>
                        <a:pt x="108" y="9"/>
                      </a:lnTo>
                      <a:lnTo>
                        <a:pt x="110" y="5"/>
                      </a:lnTo>
                      <a:lnTo>
                        <a:pt x="114" y="2"/>
                      </a:lnTo>
                      <a:lnTo>
                        <a:pt x="118" y="0"/>
                      </a:lnTo>
                      <a:lnTo>
                        <a:pt x="124" y="0"/>
                      </a:lnTo>
                      <a:lnTo>
                        <a:pt x="129" y="0"/>
                      </a:lnTo>
                      <a:lnTo>
                        <a:pt x="137" y="0"/>
                      </a:lnTo>
                      <a:lnTo>
                        <a:pt x="145" y="2"/>
                      </a:lnTo>
                      <a:lnTo>
                        <a:pt x="153" y="3"/>
                      </a:lnTo>
                      <a:lnTo>
                        <a:pt x="163" y="7"/>
                      </a:lnTo>
                      <a:lnTo>
                        <a:pt x="171" y="9"/>
                      </a:lnTo>
                      <a:lnTo>
                        <a:pt x="178" y="14"/>
                      </a:lnTo>
                      <a:lnTo>
                        <a:pt x="186" y="17"/>
                      </a:lnTo>
                      <a:lnTo>
                        <a:pt x="194" y="22"/>
                      </a:lnTo>
                      <a:lnTo>
                        <a:pt x="200" y="27"/>
                      </a:lnTo>
                      <a:lnTo>
                        <a:pt x="206" y="32"/>
                      </a:lnTo>
                      <a:lnTo>
                        <a:pt x="210" y="37"/>
                      </a:lnTo>
                      <a:lnTo>
                        <a:pt x="214" y="43"/>
                      </a:lnTo>
                      <a:lnTo>
                        <a:pt x="218" y="48"/>
                      </a:lnTo>
                      <a:lnTo>
                        <a:pt x="221" y="51"/>
                      </a:lnTo>
                      <a:lnTo>
                        <a:pt x="223" y="54"/>
                      </a:lnTo>
                      <a:lnTo>
                        <a:pt x="225" y="58"/>
                      </a:lnTo>
                      <a:lnTo>
                        <a:pt x="227" y="61"/>
                      </a:lnTo>
                      <a:lnTo>
                        <a:pt x="229" y="63"/>
                      </a:lnTo>
                      <a:lnTo>
                        <a:pt x="229" y="65"/>
                      </a:lnTo>
                      <a:lnTo>
                        <a:pt x="229" y="68"/>
                      </a:lnTo>
                      <a:lnTo>
                        <a:pt x="229" y="71"/>
                      </a:lnTo>
                      <a:lnTo>
                        <a:pt x="227" y="77"/>
                      </a:lnTo>
                      <a:lnTo>
                        <a:pt x="227" y="82"/>
                      </a:lnTo>
                      <a:lnTo>
                        <a:pt x="227" y="87"/>
                      </a:lnTo>
                      <a:lnTo>
                        <a:pt x="223" y="99"/>
                      </a:lnTo>
                      <a:lnTo>
                        <a:pt x="223" y="105"/>
                      </a:lnTo>
                      <a:lnTo>
                        <a:pt x="221" y="112"/>
                      </a:lnTo>
                      <a:lnTo>
                        <a:pt x="219" y="121"/>
                      </a:lnTo>
                      <a:lnTo>
                        <a:pt x="218" y="131"/>
                      </a:lnTo>
                      <a:lnTo>
                        <a:pt x="216" y="143"/>
                      </a:lnTo>
                      <a:lnTo>
                        <a:pt x="214" y="155"/>
                      </a:lnTo>
                      <a:lnTo>
                        <a:pt x="212" y="166"/>
                      </a:lnTo>
                      <a:lnTo>
                        <a:pt x="210" y="180"/>
                      </a:lnTo>
                      <a:lnTo>
                        <a:pt x="210" y="18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96"/>
                <p:cNvSpPr/>
                <p:nvPr/>
              </p:nvSpPr>
              <p:spPr bwMode="auto">
                <a:xfrm>
                  <a:off x="2470150" y="3897313"/>
                  <a:ext cx="530225" cy="115887"/>
                </a:xfrm>
                <a:custGeom>
                  <a:avLst/>
                  <a:gdLst>
                    <a:gd name="T0" fmla="*/ 26 w 668"/>
                    <a:gd name="T1" fmla="*/ 136 h 144"/>
                    <a:gd name="T2" fmla="*/ 16 w 668"/>
                    <a:gd name="T3" fmla="*/ 127 h 144"/>
                    <a:gd name="T4" fmla="*/ 6 w 668"/>
                    <a:gd name="T5" fmla="*/ 112 h 144"/>
                    <a:gd name="T6" fmla="*/ 0 w 668"/>
                    <a:gd name="T7" fmla="*/ 100 h 144"/>
                    <a:gd name="T8" fmla="*/ 2 w 668"/>
                    <a:gd name="T9" fmla="*/ 93 h 144"/>
                    <a:gd name="T10" fmla="*/ 6 w 668"/>
                    <a:gd name="T11" fmla="*/ 91 h 144"/>
                    <a:gd name="T12" fmla="*/ 12 w 668"/>
                    <a:gd name="T13" fmla="*/ 90 h 144"/>
                    <a:gd name="T14" fmla="*/ 26 w 668"/>
                    <a:gd name="T15" fmla="*/ 88 h 144"/>
                    <a:gd name="T16" fmla="*/ 41 w 668"/>
                    <a:gd name="T17" fmla="*/ 86 h 144"/>
                    <a:gd name="T18" fmla="*/ 63 w 668"/>
                    <a:gd name="T19" fmla="*/ 83 h 144"/>
                    <a:gd name="T20" fmla="*/ 90 w 668"/>
                    <a:gd name="T21" fmla="*/ 78 h 144"/>
                    <a:gd name="T22" fmla="*/ 120 w 668"/>
                    <a:gd name="T23" fmla="*/ 73 h 144"/>
                    <a:gd name="T24" fmla="*/ 157 w 668"/>
                    <a:gd name="T25" fmla="*/ 68 h 144"/>
                    <a:gd name="T26" fmla="*/ 196 w 668"/>
                    <a:gd name="T27" fmla="*/ 61 h 144"/>
                    <a:gd name="T28" fmla="*/ 243 w 668"/>
                    <a:gd name="T29" fmla="*/ 54 h 144"/>
                    <a:gd name="T30" fmla="*/ 292 w 668"/>
                    <a:gd name="T31" fmla="*/ 46 h 144"/>
                    <a:gd name="T32" fmla="*/ 386 w 668"/>
                    <a:gd name="T33" fmla="*/ 30 h 144"/>
                    <a:gd name="T34" fmla="*/ 462 w 668"/>
                    <a:gd name="T35" fmla="*/ 17 h 144"/>
                    <a:gd name="T36" fmla="*/ 503 w 668"/>
                    <a:gd name="T37" fmla="*/ 12 h 144"/>
                    <a:gd name="T38" fmla="*/ 529 w 668"/>
                    <a:gd name="T39" fmla="*/ 6 h 144"/>
                    <a:gd name="T40" fmla="*/ 550 w 668"/>
                    <a:gd name="T41" fmla="*/ 3 h 144"/>
                    <a:gd name="T42" fmla="*/ 568 w 668"/>
                    <a:gd name="T43" fmla="*/ 1 h 144"/>
                    <a:gd name="T44" fmla="*/ 580 w 668"/>
                    <a:gd name="T45" fmla="*/ 0 h 144"/>
                    <a:gd name="T46" fmla="*/ 587 w 668"/>
                    <a:gd name="T47" fmla="*/ 0 h 144"/>
                    <a:gd name="T48" fmla="*/ 601 w 668"/>
                    <a:gd name="T49" fmla="*/ 0 h 144"/>
                    <a:gd name="T50" fmla="*/ 619 w 668"/>
                    <a:gd name="T51" fmla="*/ 5 h 144"/>
                    <a:gd name="T52" fmla="*/ 636 w 668"/>
                    <a:gd name="T53" fmla="*/ 15 h 144"/>
                    <a:gd name="T54" fmla="*/ 660 w 668"/>
                    <a:gd name="T55" fmla="*/ 37 h 144"/>
                    <a:gd name="T56" fmla="*/ 666 w 668"/>
                    <a:gd name="T57" fmla="*/ 56 h 144"/>
                    <a:gd name="T58" fmla="*/ 668 w 668"/>
                    <a:gd name="T59" fmla="*/ 64 h 144"/>
                    <a:gd name="T60" fmla="*/ 662 w 668"/>
                    <a:gd name="T61" fmla="*/ 71 h 144"/>
                    <a:gd name="T62" fmla="*/ 648 w 668"/>
                    <a:gd name="T63" fmla="*/ 74 h 144"/>
                    <a:gd name="T64" fmla="*/ 625 w 668"/>
                    <a:gd name="T65" fmla="*/ 78 h 144"/>
                    <a:gd name="T66" fmla="*/ 593 w 668"/>
                    <a:gd name="T67" fmla="*/ 79 h 144"/>
                    <a:gd name="T68" fmla="*/ 552 w 668"/>
                    <a:gd name="T69" fmla="*/ 81 h 144"/>
                    <a:gd name="T70" fmla="*/ 501 w 668"/>
                    <a:gd name="T71" fmla="*/ 81 h 144"/>
                    <a:gd name="T72" fmla="*/ 390 w 668"/>
                    <a:gd name="T73" fmla="*/ 85 h 144"/>
                    <a:gd name="T74" fmla="*/ 278 w 668"/>
                    <a:gd name="T75" fmla="*/ 98 h 144"/>
                    <a:gd name="T76" fmla="*/ 184 w 668"/>
                    <a:gd name="T77" fmla="*/ 117 h 144"/>
                    <a:gd name="T78" fmla="*/ 135 w 668"/>
                    <a:gd name="T79" fmla="*/ 129 h 144"/>
                    <a:gd name="T80" fmla="*/ 96 w 668"/>
                    <a:gd name="T81" fmla="*/ 137 h 144"/>
                    <a:gd name="T82" fmla="*/ 67 w 668"/>
                    <a:gd name="T83" fmla="*/ 142 h 144"/>
                    <a:gd name="T84" fmla="*/ 47 w 668"/>
                    <a:gd name="T85" fmla="*/ 144 h 144"/>
                    <a:gd name="T86" fmla="*/ 38 w 668"/>
                    <a:gd name="T87" fmla="*/ 142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68" h="144">
                      <a:moveTo>
                        <a:pt x="38" y="142"/>
                      </a:moveTo>
                      <a:lnTo>
                        <a:pt x="30" y="137"/>
                      </a:lnTo>
                      <a:lnTo>
                        <a:pt x="26" y="136"/>
                      </a:lnTo>
                      <a:lnTo>
                        <a:pt x="22" y="134"/>
                      </a:lnTo>
                      <a:lnTo>
                        <a:pt x="20" y="130"/>
                      </a:lnTo>
                      <a:lnTo>
                        <a:pt x="16" y="127"/>
                      </a:lnTo>
                      <a:lnTo>
                        <a:pt x="12" y="122"/>
                      </a:lnTo>
                      <a:lnTo>
                        <a:pt x="8" y="117"/>
                      </a:lnTo>
                      <a:lnTo>
                        <a:pt x="6" y="112"/>
                      </a:lnTo>
                      <a:lnTo>
                        <a:pt x="4" y="107"/>
                      </a:lnTo>
                      <a:lnTo>
                        <a:pt x="2" y="103"/>
                      </a:lnTo>
                      <a:lnTo>
                        <a:pt x="0" y="100"/>
                      </a:lnTo>
                      <a:lnTo>
                        <a:pt x="0" y="98"/>
                      </a:lnTo>
                      <a:lnTo>
                        <a:pt x="2" y="95"/>
                      </a:lnTo>
                      <a:lnTo>
                        <a:pt x="2" y="93"/>
                      </a:lnTo>
                      <a:lnTo>
                        <a:pt x="4" y="91"/>
                      </a:lnTo>
                      <a:lnTo>
                        <a:pt x="4" y="91"/>
                      </a:lnTo>
                      <a:lnTo>
                        <a:pt x="6" y="91"/>
                      </a:lnTo>
                      <a:lnTo>
                        <a:pt x="8" y="91"/>
                      </a:lnTo>
                      <a:lnTo>
                        <a:pt x="10" y="90"/>
                      </a:lnTo>
                      <a:lnTo>
                        <a:pt x="12" y="90"/>
                      </a:lnTo>
                      <a:lnTo>
                        <a:pt x="16" y="90"/>
                      </a:lnTo>
                      <a:lnTo>
                        <a:pt x="20" y="90"/>
                      </a:lnTo>
                      <a:lnTo>
                        <a:pt x="26" y="88"/>
                      </a:lnTo>
                      <a:lnTo>
                        <a:pt x="30" y="88"/>
                      </a:lnTo>
                      <a:lnTo>
                        <a:pt x="36" y="86"/>
                      </a:lnTo>
                      <a:lnTo>
                        <a:pt x="41" y="86"/>
                      </a:lnTo>
                      <a:lnTo>
                        <a:pt x="47" y="85"/>
                      </a:lnTo>
                      <a:lnTo>
                        <a:pt x="55" y="85"/>
                      </a:lnTo>
                      <a:lnTo>
                        <a:pt x="63" y="83"/>
                      </a:lnTo>
                      <a:lnTo>
                        <a:pt x="71" y="81"/>
                      </a:lnTo>
                      <a:lnTo>
                        <a:pt x="81" y="79"/>
                      </a:lnTo>
                      <a:lnTo>
                        <a:pt x="90" y="78"/>
                      </a:lnTo>
                      <a:lnTo>
                        <a:pt x="100" y="76"/>
                      </a:lnTo>
                      <a:lnTo>
                        <a:pt x="110" y="74"/>
                      </a:lnTo>
                      <a:lnTo>
                        <a:pt x="120" y="73"/>
                      </a:lnTo>
                      <a:lnTo>
                        <a:pt x="131" y="71"/>
                      </a:lnTo>
                      <a:lnTo>
                        <a:pt x="143" y="69"/>
                      </a:lnTo>
                      <a:lnTo>
                        <a:pt x="157" y="68"/>
                      </a:lnTo>
                      <a:lnTo>
                        <a:pt x="169" y="66"/>
                      </a:lnTo>
                      <a:lnTo>
                        <a:pt x="182" y="64"/>
                      </a:lnTo>
                      <a:lnTo>
                        <a:pt x="196" y="61"/>
                      </a:lnTo>
                      <a:lnTo>
                        <a:pt x="212" y="59"/>
                      </a:lnTo>
                      <a:lnTo>
                        <a:pt x="227" y="56"/>
                      </a:lnTo>
                      <a:lnTo>
                        <a:pt x="243" y="54"/>
                      </a:lnTo>
                      <a:lnTo>
                        <a:pt x="259" y="51"/>
                      </a:lnTo>
                      <a:lnTo>
                        <a:pt x="274" y="49"/>
                      </a:lnTo>
                      <a:lnTo>
                        <a:pt x="292" y="46"/>
                      </a:lnTo>
                      <a:lnTo>
                        <a:pt x="325" y="40"/>
                      </a:lnTo>
                      <a:lnTo>
                        <a:pt x="357" y="34"/>
                      </a:lnTo>
                      <a:lnTo>
                        <a:pt x="386" y="30"/>
                      </a:lnTo>
                      <a:lnTo>
                        <a:pt x="413" y="25"/>
                      </a:lnTo>
                      <a:lnTo>
                        <a:pt x="439" y="20"/>
                      </a:lnTo>
                      <a:lnTo>
                        <a:pt x="462" y="17"/>
                      </a:lnTo>
                      <a:lnTo>
                        <a:pt x="484" y="13"/>
                      </a:lnTo>
                      <a:lnTo>
                        <a:pt x="493" y="12"/>
                      </a:lnTo>
                      <a:lnTo>
                        <a:pt x="503" y="12"/>
                      </a:lnTo>
                      <a:lnTo>
                        <a:pt x="513" y="10"/>
                      </a:lnTo>
                      <a:lnTo>
                        <a:pt x="521" y="8"/>
                      </a:lnTo>
                      <a:lnTo>
                        <a:pt x="529" y="6"/>
                      </a:lnTo>
                      <a:lnTo>
                        <a:pt x="537" y="6"/>
                      </a:lnTo>
                      <a:lnTo>
                        <a:pt x="544" y="5"/>
                      </a:lnTo>
                      <a:lnTo>
                        <a:pt x="550" y="3"/>
                      </a:lnTo>
                      <a:lnTo>
                        <a:pt x="556" y="3"/>
                      </a:lnTo>
                      <a:lnTo>
                        <a:pt x="562" y="3"/>
                      </a:lnTo>
                      <a:lnTo>
                        <a:pt x="568" y="1"/>
                      </a:lnTo>
                      <a:lnTo>
                        <a:pt x="572" y="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lnTo>
                        <a:pt x="584" y="0"/>
                      </a:lnTo>
                      <a:lnTo>
                        <a:pt x="585" y="0"/>
                      </a:lnTo>
                      <a:lnTo>
                        <a:pt x="587" y="0"/>
                      </a:lnTo>
                      <a:lnTo>
                        <a:pt x="589" y="0"/>
                      </a:lnTo>
                      <a:lnTo>
                        <a:pt x="595" y="0"/>
                      </a:lnTo>
                      <a:lnTo>
                        <a:pt x="601" y="0"/>
                      </a:lnTo>
                      <a:lnTo>
                        <a:pt x="607" y="1"/>
                      </a:lnTo>
                      <a:lnTo>
                        <a:pt x="613" y="3"/>
                      </a:lnTo>
                      <a:lnTo>
                        <a:pt x="619" y="5"/>
                      </a:lnTo>
                      <a:lnTo>
                        <a:pt x="625" y="8"/>
                      </a:lnTo>
                      <a:lnTo>
                        <a:pt x="630" y="12"/>
                      </a:lnTo>
                      <a:lnTo>
                        <a:pt x="636" y="15"/>
                      </a:lnTo>
                      <a:lnTo>
                        <a:pt x="646" y="22"/>
                      </a:lnTo>
                      <a:lnTo>
                        <a:pt x="654" y="30"/>
                      </a:lnTo>
                      <a:lnTo>
                        <a:pt x="660" y="37"/>
                      </a:lnTo>
                      <a:lnTo>
                        <a:pt x="664" y="46"/>
                      </a:lnTo>
                      <a:lnTo>
                        <a:pt x="666" y="51"/>
                      </a:lnTo>
                      <a:lnTo>
                        <a:pt x="666" y="56"/>
                      </a:lnTo>
                      <a:lnTo>
                        <a:pt x="668" y="59"/>
                      </a:lnTo>
                      <a:lnTo>
                        <a:pt x="668" y="63"/>
                      </a:lnTo>
                      <a:lnTo>
                        <a:pt x="668" y="64"/>
                      </a:lnTo>
                      <a:lnTo>
                        <a:pt x="666" y="66"/>
                      </a:lnTo>
                      <a:lnTo>
                        <a:pt x="664" y="71"/>
                      </a:lnTo>
                      <a:lnTo>
                        <a:pt x="662" y="71"/>
                      </a:lnTo>
                      <a:lnTo>
                        <a:pt x="658" y="73"/>
                      </a:lnTo>
                      <a:lnTo>
                        <a:pt x="654" y="74"/>
                      </a:lnTo>
                      <a:lnTo>
                        <a:pt x="648" y="74"/>
                      </a:lnTo>
                      <a:lnTo>
                        <a:pt x="642" y="76"/>
                      </a:lnTo>
                      <a:lnTo>
                        <a:pt x="634" y="76"/>
                      </a:lnTo>
                      <a:lnTo>
                        <a:pt x="625" y="78"/>
                      </a:lnTo>
                      <a:lnTo>
                        <a:pt x="615" y="78"/>
                      </a:lnTo>
                      <a:lnTo>
                        <a:pt x="605" y="78"/>
                      </a:lnTo>
                      <a:lnTo>
                        <a:pt x="593" y="79"/>
                      </a:lnTo>
                      <a:lnTo>
                        <a:pt x="580" y="79"/>
                      </a:lnTo>
                      <a:lnTo>
                        <a:pt x="566" y="79"/>
                      </a:lnTo>
                      <a:lnTo>
                        <a:pt x="552" y="81"/>
                      </a:lnTo>
                      <a:lnTo>
                        <a:pt x="537" y="81"/>
                      </a:lnTo>
                      <a:lnTo>
                        <a:pt x="519" y="81"/>
                      </a:lnTo>
                      <a:lnTo>
                        <a:pt x="501" y="81"/>
                      </a:lnTo>
                      <a:lnTo>
                        <a:pt x="464" y="81"/>
                      </a:lnTo>
                      <a:lnTo>
                        <a:pt x="427" y="83"/>
                      </a:lnTo>
                      <a:lnTo>
                        <a:pt x="390" y="85"/>
                      </a:lnTo>
                      <a:lnTo>
                        <a:pt x="353" y="88"/>
                      </a:lnTo>
                      <a:lnTo>
                        <a:pt x="315" y="93"/>
                      </a:lnTo>
                      <a:lnTo>
                        <a:pt x="278" y="98"/>
                      </a:lnTo>
                      <a:lnTo>
                        <a:pt x="241" y="105"/>
                      </a:lnTo>
                      <a:lnTo>
                        <a:pt x="204" y="112"/>
                      </a:lnTo>
                      <a:lnTo>
                        <a:pt x="184" y="117"/>
                      </a:lnTo>
                      <a:lnTo>
                        <a:pt x="167" y="120"/>
                      </a:lnTo>
                      <a:lnTo>
                        <a:pt x="151" y="124"/>
                      </a:lnTo>
                      <a:lnTo>
                        <a:pt x="135" y="129"/>
                      </a:lnTo>
                      <a:lnTo>
                        <a:pt x="122" y="130"/>
                      </a:lnTo>
                      <a:lnTo>
                        <a:pt x="108" y="134"/>
                      </a:lnTo>
                      <a:lnTo>
                        <a:pt x="96" y="137"/>
                      </a:lnTo>
                      <a:lnTo>
                        <a:pt x="85" y="139"/>
                      </a:lnTo>
                      <a:lnTo>
                        <a:pt x="75" y="141"/>
                      </a:lnTo>
                      <a:lnTo>
                        <a:pt x="67" y="142"/>
                      </a:lnTo>
                      <a:lnTo>
                        <a:pt x="59" y="142"/>
                      </a:lnTo>
                      <a:lnTo>
                        <a:pt x="53" y="142"/>
                      </a:lnTo>
                      <a:lnTo>
                        <a:pt x="47" y="144"/>
                      </a:lnTo>
                      <a:lnTo>
                        <a:pt x="41" y="144"/>
                      </a:lnTo>
                      <a:lnTo>
                        <a:pt x="40" y="142"/>
                      </a:lnTo>
                      <a:lnTo>
                        <a:pt x="38" y="142"/>
                      </a:lnTo>
                      <a:lnTo>
                        <a:pt x="38" y="14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0" name="组合 109"/>
            <p:cNvGrpSpPr/>
            <p:nvPr/>
          </p:nvGrpSpPr>
          <p:grpSpPr>
            <a:xfrm>
              <a:off x="4402095" y="3977928"/>
              <a:ext cx="507365" cy="509905"/>
              <a:chOff x="2061923" y="3632860"/>
              <a:chExt cx="507365" cy="509905"/>
            </a:xfrm>
          </p:grpSpPr>
          <p:pic>
            <p:nvPicPr>
              <p:cNvPr id="134" name="图片 133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1923" y="363286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35" name="组合 134"/>
              <p:cNvGrpSpPr/>
              <p:nvPr/>
            </p:nvGrpSpPr>
            <p:grpSpPr>
              <a:xfrm>
                <a:off x="2164851" y="3727154"/>
                <a:ext cx="301509" cy="321316"/>
                <a:chOff x="2130425" y="3641725"/>
                <a:chExt cx="869950" cy="927100"/>
              </a:xfrm>
              <a:solidFill>
                <a:srgbClr val="FF0000"/>
              </a:solidFill>
            </p:grpSpPr>
            <p:sp>
              <p:nvSpPr>
                <p:cNvPr id="136" name="Freeform 92"/>
                <p:cNvSpPr/>
                <p:nvPr/>
              </p:nvSpPr>
              <p:spPr bwMode="auto">
                <a:xfrm>
                  <a:off x="2130425" y="3813175"/>
                  <a:ext cx="365125" cy="598487"/>
                </a:xfrm>
                <a:custGeom>
                  <a:avLst/>
                  <a:gdLst>
                    <a:gd name="T0" fmla="*/ 381 w 460"/>
                    <a:gd name="T1" fmla="*/ 260 h 754"/>
                    <a:gd name="T2" fmla="*/ 354 w 460"/>
                    <a:gd name="T3" fmla="*/ 336 h 754"/>
                    <a:gd name="T4" fmla="*/ 311 w 460"/>
                    <a:gd name="T5" fmla="*/ 424 h 754"/>
                    <a:gd name="T6" fmla="*/ 250 w 460"/>
                    <a:gd name="T7" fmla="*/ 519 h 754"/>
                    <a:gd name="T8" fmla="*/ 174 w 460"/>
                    <a:gd name="T9" fmla="*/ 613 h 754"/>
                    <a:gd name="T10" fmla="*/ 94 w 460"/>
                    <a:gd name="T11" fmla="*/ 692 h 754"/>
                    <a:gd name="T12" fmla="*/ 57 w 460"/>
                    <a:gd name="T13" fmla="*/ 723 h 754"/>
                    <a:gd name="T14" fmla="*/ 27 w 460"/>
                    <a:gd name="T15" fmla="*/ 742 h 754"/>
                    <a:gd name="T16" fmla="*/ 10 w 460"/>
                    <a:gd name="T17" fmla="*/ 752 h 754"/>
                    <a:gd name="T18" fmla="*/ 0 w 460"/>
                    <a:gd name="T19" fmla="*/ 754 h 754"/>
                    <a:gd name="T20" fmla="*/ 2 w 460"/>
                    <a:gd name="T21" fmla="*/ 747 h 754"/>
                    <a:gd name="T22" fmla="*/ 12 w 460"/>
                    <a:gd name="T23" fmla="*/ 730 h 754"/>
                    <a:gd name="T24" fmla="*/ 31 w 460"/>
                    <a:gd name="T25" fmla="*/ 706 h 754"/>
                    <a:gd name="T26" fmla="*/ 60 w 460"/>
                    <a:gd name="T27" fmla="*/ 672 h 754"/>
                    <a:gd name="T28" fmla="*/ 129 w 460"/>
                    <a:gd name="T29" fmla="*/ 584 h 754"/>
                    <a:gd name="T30" fmla="*/ 168 w 460"/>
                    <a:gd name="T31" fmla="*/ 529 h 754"/>
                    <a:gd name="T32" fmla="*/ 209 w 460"/>
                    <a:gd name="T33" fmla="*/ 468 h 754"/>
                    <a:gd name="T34" fmla="*/ 274 w 460"/>
                    <a:gd name="T35" fmla="*/ 341 h 754"/>
                    <a:gd name="T36" fmla="*/ 317 w 460"/>
                    <a:gd name="T37" fmla="*/ 219 h 754"/>
                    <a:gd name="T38" fmla="*/ 329 w 460"/>
                    <a:gd name="T39" fmla="*/ 168 h 754"/>
                    <a:gd name="T40" fmla="*/ 336 w 460"/>
                    <a:gd name="T41" fmla="*/ 129 h 754"/>
                    <a:gd name="T42" fmla="*/ 342 w 460"/>
                    <a:gd name="T43" fmla="*/ 103 h 754"/>
                    <a:gd name="T44" fmla="*/ 344 w 460"/>
                    <a:gd name="T45" fmla="*/ 91 h 754"/>
                    <a:gd name="T46" fmla="*/ 334 w 460"/>
                    <a:gd name="T47" fmla="*/ 90 h 754"/>
                    <a:gd name="T48" fmla="*/ 317 w 460"/>
                    <a:gd name="T49" fmla="*/ 91 h 754"/>
                    <a:gd name="T50" fmla="*/ 286 w 460"/>
                    <a:gd name="T51" fmla="*/ 97 h 754"/>
                    <a:gd name="T52" fmla="*/ 246 w 460"/>
                    <a:gd name="T53" fmla="*/ 107 h 754"/>
                    <a:gd name="T54" fmla="*/ 205 w 460"/>
                    <a:gd name="T55" fmla="*/ 120 h 754"/>
                    <a:gd name="T56" fmla="*/ 174 w 460"/>
                    <a:gd name="T57" fmla="*/ 129 h 754"/>
                    <a:gd name="T58" fmla="*/ 152 w 460"/>
                    <a:gd name="T59" fmla="*/ 136 h 754"/>
                    <a:gd name="T60" fmla="*/ 139 w 460"/>
                    <a:gd name="T61" fmla="*/ 137 h 754"/>
                    <a:gd name="T62" fmla="*/ 123 w 460"/>
                    <a:gd name="T63" fmla="*/ 134 h 754"/>
                    <a:gd name="T64" fmla="*/ 102 w 460"/>
                    <a:gd name="T65" fmla="*/ 122 h 754"/>
                    <a:gd name="T66" fmla="*/ 86 w 460"/>
                    <a:gd name="T67" fmla="*/ 110 h 754"/>
                    <a:gd name="T68" fmla="*/ 80 w 460"/>
                    <a:gd name="T69" fmla="*/ 102 h 754"/>
                    <a:gd name="T70" fmla="*/ 84 w 460"/>
                    <a:gd name="T71" fmla="*/ 97 h 754"/>
                    <a:gd name="T72" fmla="*/ 98 w 460"/>
                    <a:gd name="T73" fmla="*/ 91 h 754"/>
                    <a:gd name="T74" fmla="*/ 129 w 460"/>
                    <a:gd name="T75" fmla="*/ 88 h 754"/>
                    <a:gd name="T76" fmla="*/ 182 w 460"/>
                    <a:gd name="T77" fmla="*/ 76 h 754"/>
                    <a:gd name="T78" fmla="*/ 239 w 460"/>
                    <a:gd name="T79" fmla="*/ 61 h 754"/>
                    <a:gd name="T80" fmla="*/ 284 w 460"/>
                    <a:gd name="T81" fmla="*/ 46 h 754"/>
                    <a:gd name="T82" fmla="*/ 313 w 460"/>
                    <a:gd name="T83" fmla="*/ 30 h 754"/>
                    <a:gd name="T84" fmla="*/ 331 w 460"/>
                    <a:gd name="T85" fmla="*/ 15 h 754"/>
                    <a:gd name="T86" fmla="*/ 340 w 460"/>
                    <a:gd name="T87" fmla="*/ 3 h 754"/>
                    <a:gd name="T88" fmla="*/ 358 w 460"/>
                    <a:gd name="T89" fmla="*/ 0 h 754"/>
                    <a:gd name="T90" fmla="*/ 379 w 460"/>
                    <a:gd name="T91" fmla="*/ 7 h 754"/>
                    <a:gd name="T92" fmla="*/ 419 w 460"/>
                    <a:gd name="T93" fmla="*/ 30 h 754"/>
                    <a:gd name="T94" fmla="*/ 450 w 460"/>
                    <a:gd name="T95" fmla="*/ 61 h 754"/>
                    <a:gd name="T96" fmla="*/ 460 w 460"/>
                    <a:gd name="T97" fmla="*/ 76 h 754"/>
                    <a:gd name="T98" fmla="*/ 444 w 460"/>
                    <a:gd name="T99" fmla="*/ 100 h 754"/>
                    <a:gd name="T100" fmla="*/ 434 w 460"/>
                    <a:gd name="T101" fmla="*/ 107 h 754"/>
                    <a:gd name="T102" fmla="*/ 424 w 460"/>
                    <a:gd name="T103" fmla="*/ 122 h 754"/>
                    <a:gd name="T104" fmla="*/ 417 w 460"/>
                    <a:gd name="T105" fmla="*/ 146 h 754"/>
                    <a:gd name="T106" fmla="*/ 407 w 460"/>
                    <a:gd name="T107" fmla="*/ 178 h 7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60" h="754">
                      <a:moveTo>
                        <a:pt x="405" y="188"/>
                      </a:moveTo>
                      <a:lnTo>
                        <a:pt x="399" y="205"/>
                      </a:lnTo>
                      <a:lnTo>
                        <a:pt x="393" y="224"/>
                      </a:lnTo>
                      <a:lnTo>
                        <a:pt x="381" y="260"/>
                      </a:lnTo>
                      <a:lnTo>
                        <a:pt x="376" y="278"/>
                      </a:lnTo>
                      <a:lnTo>
                        <a:pt x="370" y="297"/>
                      </a:lnTo>
                      <a:lnTo>
                        <a:pt x="362" y="317"/>
                      </a:lnTo>
                      <a:lnTo>
                        <a:pt x="354" y="336"/>
                      </a:lnTo>
                      <a:lnTo>
                        <a:pt x="344" y="356"/>
                      </a:lnTo>
                      <a:lnTo>
                        <a:pt x="334" y="378"/>
                      </a:lnTo>
                      <a:lnTo>
                        <a:pt x="323" y="400"/>
                      </a:lnTo>
                      <a:lnTo>
                        <a:pt x="311" y="424"/>
                      </a:lnTo>
                      <a:lnTo>
                        <a:pt x="297" y="446"/>
                      </a:lnTo>
                      <a:lnTo>
                        <a:pt x="284" y="470"/>
                      </a:lnTo>
                      <a:lnTo>
                        <a:pt x="268" y="494"/>
                      </a:lnTo>
                      <a:lnTo>
                        <a:pt x="250" y="519"/>
                      </a:lnTo>
                      <a:lnTo>
                        <a:pt x="233" y="543"/>
                      </a:lnTo>
                      <a:lnTo>
                        <a:pt x="213" y="569"/>
                      </a:lnTo>
                      <a:lnTo>
                        <a:pt x="194" y="591"/>
                      </a:lnTo>
                      <a:lnTo>
                        <a:pt x="174" y="613"/>
                      </a:lnTo>
                      <a:lnTo>
                        <a:pt x="154" y="635"/>
                      </a:lnTo>
                      <a:lnTo>
                        <a:pt x="133" y="655"/>
                      </a:lnTo>
                      <a:lnTo>
                        <a:pt x="113" y="674"/>
                      </a:lnTo>
                      <a:lnTo>
                        <a:pt x="94" y="692"/>
                      </a:lnTo>
                      <a:lnTo>
                        <a:pt x="82" y="701"/>
                      </a:lnTo>
                      <a:lnTo>
                        <a:pt x="74" y="709"/>
                      </a:lnTo>
                      <a:lnTo>
                        <a:pt x="64" y="716"/>
                      </a:lnTo>
                      <a:lnTo>
                        <a:pt x="57" y="723"/>
                      </a:lnTo>
                      <a:lnTo>
                        <a:pt x="49" y="728"/>
                      </a:lnTo>
                      <a:lnTo>
                        <a:pt x="41" y="733"/>
                      </a:lnTo>
                      <a:lnTo>
                        <a:pt x="33" y="738"/>
                      </a:lnTo>
                      <a:lnTo>
                        <a:pt x="27" y="742"/>
                      </a:lnTo>
                      <a:lnTo>
                        <a:pt x="21" y="745"/>
                      </a:lnTo>
                      <a:lnTo>
                        <a:pt x="17" y="748"/>
                      </a:lnTo>
                      <a:lnTo>
                        <a:pt x="14" y="750"/>
                      </a:lnTo>
                      <a:lnTo>
                        <a:pt x="10" y="752"/>
                      </a:lnTo>
                      <a:lnTo>
                        <a:pt x="6" y="754"/>
                      </a:lnTo>
                      <a:lnTo>
                        <a:pt x="4" y="754"/>
                      </a:lnTo>
                      <a:lnTo>
                        <a:pt x="2" y="754"/>
                      </a:lnTo>
                      <a:lnTo>
                        <a:pt x="0" y="754"/>
                      </a:lnTo>
                      <a:lnTo>
                        <a:pt x="0" y="752"/>
                      </a:lnTo>
                      <a:lnTo>
                        <a:pt x="0" y="750"/>
                      </a:lnTo>
                      <a:lnTo>
                        <a:pt x="0" y="748"/>
                      </a:lnTo>
                      <a:lnTo>
                        <a:pt x="2" y="747"/>
                      </a:lnTo>
                      <a:lnTo>
                        <a:pt x="4" y="743"/>
                      </a:lnTo>
                      <a:lnTo>
                        <a:pt x="6" y="738"/>
                      </a:lnTo>
                      <a:lnTo>
                        <a:pt x="8" y="735"/>
                      </a:lnTo>
                      <a:lnTo>
                        <a:pt x="12" y="730"/>
                      </a:lnTo>
                      <a:lnTo>
                        <a:pt x="15" y="725"/>
                      </a:lnTo>
                      <a:lnTo>
                        <a:pt x="19" y="720"/>
                      </a:lnTo>
                      <a:lnTo>
                        <a:pt x="25" y="713"/>
                      </a:lnTo>
                      <a:lnTo>
                        <a:pt x="31" y="706"/>
                      </a:lnTo>
                      <a:lnTo>
                        <a:pt x="37" y="698"/>
                      </a:lnTo>
                      <a:lnTo>
                        <a:pt x="45" y="691"/>
                      </a:lnTo>
                      <a:lnTo>
                        <a:pt x="53" y="682"/>
                      </a:lnTo>
                      <a:lnTo>
                        <a:pt x="60" y="672"/>
                      </a:lnTo>
                      <a:lnTo>
                        <a:pt x="76" y="652"/>
                      </a:lnTo>
                      <a:lnTo>
                        <a:pt x="94" y="631"/>
                      </a:lnTo>
                      <a:lnTo>
                        <a:pt x="111" y="608"/>
                      </a:lnTo>
                      <a:lnTo>
                        <a:pt x="129" y="584"/>
                      </a:lnTo>
                      <a:lnTo>
                        <a:pt x="139" y="570"/>
                      </a:lnTo>
                      <a:lnTo>
                        <a:pt x="149" y="558"/>
                      </a:lnTo>
                      <a:lnTo>
                        <a:pt x="158" y="543"/>
                      </a:lnTo>
                      <a:lnTo>
                        <a:pt x="168" y="529"/>
                      </a:lnTo>
                      <a:lnTo>
                        <a:pt x="178" y="514"/>
                      </a:lnTo>
                      <a:lnTo>
                        <a:pt x="188" y="501"/>
                      </a:lnTo>
                      <a:lnTo>
                        <a:pt x="199" y="484"/>
                      </a:lnTo>
                      <a:lnTo>
                        <a:pt x="209" y="468"/>
                      </a:lnTo>
                      <a:lnTo>
                        <a:pt x="227" y="436"/>
                      </a:lnTo>
                      <a:lnTo>
                        <a:pt x="244" y="404"/>
                      </a:lnTo>
                      <a:lnTo>
                        <a:pt x="260" y="373"/>
                      </a:lnTo>
                      <a:lnTo>
                        <a:pt x="274" y="341"/>
                      </a:lnTo>
                      <a:lnTo>
                        <a:pt x="287" y="310"/>
                      </a:lnTo>
                      <a:lnTo>
                        <a:pt x="299" y="280"/>
                      </a:lnTo>
                      <a:lnTo>
                        <a:pt x="309" y="249"/>
                      </a:lnTo>
                      <a:lnTo>
                        <a:pt x="317" y="219"/>
                      </a:lnTo>
                      <a:lnTo>
                        <a:pt x="319" y="205"/>
                      </a:lnTo>
                      <a:lnTo>
                        <a:pt x="323" y="192"/>
                      </a:lnTo>
                      <a:lnTo>
                        <a:pt x="325" y="178"/>
                      </a:lnTo>
                      <a:lnTo>
                        <a:pt x="329" y="168"/>
                      </a:lnTo>
                      <a:lnTo>
                        <a:pt x="331" y="156"/>
                      </a:lnTo>
                      <a:lnTo>
                        <a:pt x="332" y="146"/>
                      </a:lnTo>
                      <a:lnTo>
                        <a:pt x="334" y="137"/>
                      </a:lnTo>
                      <a:lnTo>
                        <a:pt x="336" y="129"/>
                      </a:lnTo>
                      <a:lnTo>
                        <a:pt x="338" y="120"/>
                      </a:lnTo>
                      <a:lnTo>
                        <a:pt x="340" y="113"/>
                      </a:lnTo>
                      <a:lnTo>
                        <a:pt x="340" y="108"/>
                      </a:lnTo>
                      <a:lnTo>
                        <a:pt x="342" y="103"/>
                      </a:lnTo>
                      <a:lnTo>
                        <a:pt x="342" y="98"/>
                      </a:lnTo>
                      <a:lnTo>
                        <a:pt x="344" y="95"/>
                      </a:lnTo>
                      <a:lnTo>
                        <a:pt x="344" y="93"/>
                      </a:lnTo>
                      <a:lnTo>
                        <a:pt x="344" y="91"/>
                      </a:lnTo>
                      <a:lnTo>
                        <a:pt x="342" y="90"/>
                      </a:lnTo>
                      <a:lnTo>
                        <a:pt x="340" y="90"/>
                      </a:lnTo>
                      <a:lnTo>
                        <a:pt x="338" y="90"/>
                      </a:lnTo>
                      <a:lnTo>
                        <a:pt x="334" y="90"/>
                      </a:lnTo>
                      <a:lnTo>
                        <a:pt x="331" y="90"/>
                      </a:lnTo>
                      <a:lnTo>
                        <a:pt x="327" y="90"/>
                      </a:lnTo>
                      <a:lnTo>
                        <a:pt x="323" y="90"/>
                      </a:lnTo>
                      <a:lnTo>
                        <a:pt x="317" y="91"/>
                      </a:lnTo>
                      <a:lnTo>
                        <a:pt x="309" y="91"/>
                      </a:lnTo>
                      <a:lnTo>
                        <a:pt x="303" y="93"/>
                      </a:lnTo>
                      <a:lnTo>
                        <a:pt x="295" y="95"/>
                      </a:lnTo>
                      <a:lnTo>
                        <a:pt x="286" y="97"/>
                      </a:lnTo>
                      <a:lnTo>
                        <a:pt x="278" y="98"/>
                      </a:lnTo>
                      <a:lnTo>
                        <a:pt x="268" y="102"/>
                      </a:lnTo>
                      <a:lnTo>
                        <a:pt x="258" y="103"/>
                      </a:lnTo>
                      <a:lnTo>
                        <a:pt x="246" y="107"/>
                      </a:lnTo>
                      <a:lnTo>
                        <a:pt x="235" y="110"/>
                      </a:lnTo>
                      <a:lnTo>
                        <a:pt x="225" y="113"/>
                      </a:lnTo>
                      <a:lnTo>
                        <a:pt x="215" y="117"/>
                      </a:lnTo>
                      <a:lnTo>
                        <a:pt x="205" y="120"/>
                      </a:lnTo>
                      <a:lnTo>
                        <a:pt x="197" y="122"/>
                      </a:lnTo>
                      <a:lnTo>
                        <a:pt x="188" y="125"/>
                      </a:lnTo>
                      <a:lnTo>
                        <a:pt x="180" y="127"/>
                      </a:lnTo>
                      <a:lnTo>
                        <a:pt x="174" y="129"/>
                      </a:lnTo>
                      <a:lnTo>
                        <a:pt x="168" y="130"/>
                      </a:lnTo>
                      <a:lnTo>
                        <a:pt x="162" y="132"/>
                      </a:lnTo>
                      <a:lnTo>
                        <a:pt x="156" y="134"/>
                      </a:lnTo>
                      <a:lnTo>
                        <a:pt x="152" y="136"/>
                      </a:lnTo>
                      <a:lnTo>
                        <a:pt x="149" y="136"/>
                      </a:lnTo>
                      <a:lnTo>
                        <a:pt x="145" y="137"/>
                      </a:lnTo>
                      <a:lnTo>
                        <a:pt x="141" y="137"/>
                      </a:lnTo>
                      <a:lnTo>
                        <a:pt x="139" y="137"/>
                      </a:lnTo>
                      <a:lnTo>
                        <a:pt x="137" y="137"/>
                      </a:lnTo>
                      <a:lnTo>
                        <a:pt x="131" y="136"/>
                      </a:lnTo>
                      <a:lnTo>
                        <a:pt x="127" y="136"/>
                      </a:lnTo>
                      <a:lnTo>
                        <a:pt x="123" y="134"/>
                      </a:lnTo>
                      <a:lnTo>
                        <a:pt x="117" y="130"/>
                      </a:lnTo>
                      <a:lnTo>
                        <a:pt x="113" y="129"/>
                      </a:lnTo>
                      <a:lnTo>
                        <a:pt x="107" y="125"/>
                      </a:lnTo>
                      <a:lnTo>
                        <a:pt x="102" y="122"/>
                      </a:lnTo>
                      <a:lnTo>
                        <a:pt x="98" y="119"/>
                      </a:lnTo>
                      <a:lnTo>
                        <a:pt x="94" y="115"/>
                      </a:lnTo>
                      <a:lnTo>
                        <a:pt x="90" y="112"/>
                      </a:lnTo>
                      <a:lnTo>
                        <a:pt x="86" y="110"/>
                      </a:lnTo>
                      <a:lnTo>
                        <a:pt x="82" y="107"/>
                      </a:lnTo>
                      <a:lnTo>
                        <a:pt x="80" y="105"/>
                      </a:lnTo>
                      <a:lnTo>
                        <a:pt x="80" y="103"/>
                      </a:lnTo>
                      <a:lnTo>
                        <a:pt x="80" y="102"/>
                      </a:lnTo>
                      <a:lnTo>
                        <a:pt x="80" y="100"/>
                      </a:lnTo>
                      <a:lnTo>
                        <a:pt x="80" y="98"/>
                      </a:lnTo>
                      <a:lnTo>
                        <a:pt x="82" y="97"/>
                      </a:lnTo>
                      <a:lnTo>
                        <a:pt x="84" y="97"/>
                      </a:lnTo>
                      <a:lnTo>
                        <a:pt x="86" y="95"/>
                      </a:lnTo>
                      <a:lnTo>
                        <a:pt x="90" y="95"/>
                      </a:lnTo>
                      <a:lnTo>
                        <a:pt x="94" y="93"/>
                      </a:lnTo>
                      <a:lnTo>
                        <a:pt x="98" y="91"/>
                      </a:lnTo>
                      <a:lnTo>
                        <a:pt x="104" y="91"/>
                      </a:lnTo>
                      <a:lnTo>
                        <a:pt x="111" y="90"/>
                      </a:lnTo>
                      <a:lnTo>
                        <a:pt x="119" y="90"/>
                      </a:lnTo>
                      <a:lnTo>
                        <a:pt x="129" y="88"/>
                      </a:lnTo>
                      <a:lnTo>
                        <a:pt x="141" y="85"/>
                      </a:lnTo>
                      <a:lnTo>
                        <a:pt x="152" y="83"/>
                      </a:lnTo>
                      <a:lnTo>
                        <a:pt x="166" y="80"/>
                      </a:lnTo>
                      <a:lnTo>
                        <a:pt x="182" y="76"/>
                      </a:lnTo>
                      <a:lnTo>
                        <a:pt x="197" y="73"/>
                      </a:lnTo>
                      <a:lnTo>
                        <a:pt x="211" y="68"/>
                      </a:lnTo>
                      <a:lnTo>
                        <a:pt x="225" y="64"/>
                      </a:lnTo>
                      <a:lnTo>
                        <a:pt x="239" y="61"/>
                      </a:lnTo>
                      <a:lnTo>
                        <a:pt x="252" y="57"/>
                      </a:lnTo>
                      <a:lnTo>
                        <a:pt x="264" y="52"/>
                      </a:lnTo>
                      <a:lnTo>
                        <a:pt x="274" y="49"/>
                      </a:lnTo>
                      <a:lnTo>
                        <a:pt x="284" y="46"/>
                      </a:lnTo>
                      <a:lnTo>
                        <a:pt x="291" y="42"/>
                      </a:lnTo>
                      <a:lnTo>
                        <a:pt x="299" y="37"/>
                      </a:lnTo>
                      <a:lnTo>
                        <a:pt x="307" y="34"/>
                      </a:lnTo>
                      <a:lnTo>
                        <a:pt x="313" y="30"/>
                      </a:lnTo>
                      <a:lnTo>
                        <a:pt x="319" y="27"/>
                      </a:lnTo>
                      <a:lnTo>
                        <a:pt x="325" y="22"/>
                      </a:lnTo>
                      <a:lnTo>
                        <a:pt x="327" y="18"/>
                      </a:lnTo>
                      <a:lnTo>
                        <a:pt x="331" y="15"/>
                      </a:lnTo>
                      <a:lnTo>
                        <a:pt x="332" y="12"/>
                      </a:lnTo>
                      <a:lnTo>
                        <a:pt x="334" y="8"/>
                      </a:lnTo>
                      <a:lnTo>
                        <a:pt x="336" y="5"/>
                      </a:lnTo>
                      <a:lnTo>
                        <a:pt x="340" y="3"/>
                      </a:lnTo>
                      <a:lnTo>
                        <a:pt x="344" y="1"/>
                      </a:lnTo>
                      <a:lnTo>
                        <a:pt x="348" y="0"/>
                      </a:lnTo>
                      <a:lnTo>
                        <a:pt x="352" y="0"/>
                      </a:lnTo>
                      <a:lnTo>
                        <a:pt x="358" y="0"/>
                      </a:lnTo>
                      <a:lnTo>
                        <a:pt x="362" y="0"/>
                      </a:lnTo>
                      <a:lnTo>
                        <a:pt x="366" y="1"/>
                      </a:lnTo>
                      <a:lnTo>
                        <a:pt x="372" y="3"/>
                      </a:lnTo>
                      <a:lnTo>
                        <a:pt x="379" y="7"/>
                      </a:lnTo>
                      <a:lnTo>
                        <a:pt x="387" y="12"/>
                      </a:lnTo>
                      <a:lnTo>
                        <a:pt x="397" y="17"/>
                      </a:lnTo>
                      <a:lnTo>
                        <a:pt x="407" y="23"/>
                      </a:lnTo>
                      <a:lnTo>
                        <a:pt x="419" y="30"/>
                      </a:lnTo>
                      <a:lnTo>
                        <a:pt x="428" y="39"/>
                      </a:lnTo>
                      <a:lnTo>
                        <a:pt x="436" y="47"/>
                      </a:lnTo>
                      <a:lnTo>
                        <a:pt x="444" y="54"/>
                      </a:lnTo>
                      <a:lnTo>
                        <a:pt x="450" y="61"/>
                      </a:lnTo>
                      <a:lnTo>
                        <a:pt x="454" y="66"/>
                      </a:lnTo>
                      <a:lnTo>
                        <a:pt x="458" y="71"/>
                      </a:lnTo>
                      <a:lnTo>
                        <a:pt x="460" y="73"/>
                      </a:lnTo>
                      <a:lnTo>
                        <a:pt x="460" y="76"/>
                      </a:lnTo>
                      <a:lnTo>
                        <a:pt x="456" y="83"/>
                      </a:lnTo>
                      <a:lnTo>
                        <a:pt x="452" y="90"/>
                      </a:lnTo>
                      <a:lnTo>
                        <a:pt x="448" y="97"/>
                      </a:lnTo>
                      <a:lnTo>
                        <a:pt x="444" y="100"/>
                      </a:lnTo>
                      <a:lnTo>
                        <a:pt x="442" y="102"/>
                      </a:lnTo>
                      <a:lnTo>
                        <a:pt x="438" y="103"/>
                      </a:lnTo>
                      <a:lnTo>
                        <a:pt x="436" y="105"/>
                      </a:lnTo>
                      <a:lnTo>
                        <a:pt x="434" y="107"/>
                      </a:lnTo>
                      <a:lnTo>
                        <a:pt x="432" y="110"/>
                      </a:lnTo>
                      <a:lnTo>
                        <a:pt x="428" y="113"/>
                      </a:lnTo>
                      <a:lnTo>
                        <a:pt x="426" y="117"/>
                      </a:lnTo>
                      <a:lnTo>
                        <a:pt x="424" y="122"/>
                      </a:lnTo>
                      <a:lnTo>
                        <a:pt x="422" y="127"/>
                      </a:lnTo>
                      <a:lnTo>
                        <a:pt x="421" y="134"/>
                      </a:lnTo>
                      <a:lnTo>
                        <a:pt x="419" y="139"/>
                      </a:lnTo>
                      <a:lnTo>
                        <a:pt x="417" y="146"/>
                      </a:lnTo>
                      <a:lnTo>
                        <a:pt x="415" y="154"/>
                      </a:lnTo>
                      <a:lnTo>
                        <a:pt x="411" y="161"/>
                      </a:lnTo>
                      <a:lnTo>
                        <a:pt x="409" y="170"/>
                      </a:lnTo>
                      <a:lnTo>
                        <a:pt x="407" y="178"/>
                      </a:lnTo>
                      <a:lnTo>
                        <a:pt x="405" y="188"/>
                      </a:lnTo>
                      <a:lnTo>
                        <a:pt x="405" y="18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93"/>
                <p:cNvSpPr/>
                <p:nvPr/>
              </p:nvSpPr>
              <p:spPr bwMode="auto">
                <a:xfrm>
                  <a:off x="2189163" y="3965575"/>
                  <a:ext cx="285750" cy="365125"/>
                </a:xfrm>
                <a:custGeom>
                  <a:avLst/>
                  <a:gdLst>
                    <a:gd name="T0" fmla="*/ 354 w 360"/>
                    <a:gd name="T1" fmla="*/ 397 h 460"/>
                    <a:gd name="T2" fmla="*/ 358 w 360"/>
                    <a:gd name="T3" fmla="*/ 414 h 460"/>
                    <a:gd name="T4" fmla="*/ 360 w 360"/>
                    <a:gd name="T5" fmla="*/ 429 h 460"/>
                    <a:gd name="T6" fmla="*/ 360 w 360"/>
                    <a:gd name="T7" fmla="*/ 439 h 460"/>
                    <a:gd name="T8" fmla="*/ 356 w 360"/>
                    <a:gd name="T9" fmla="*/ 448 h 460"/>
                    <a:gd name="T10" fmla="*/ 350 w 360"/>
                    <a:gd name="T11" fmla="*/ 455 h 460"/>
                    <a:gd name="T12" fmla="*/ 345 w 360"/>
                    <a:gd name="T13" fmla="*/ 458 h 460"/>
                    <a:gd name="T14" fmla="*/ 339 w 360"/>
                    <a:gd name="T15" fmla="*/ 460 h 460"/>
                    <a:gd name="T16" fmla="*/ 333 w 360"/>
                    <a:gd name="T17" fmla="*/ 460 h 460"/>
                    <a:gd name="T18" fmla="*/ 329 w 360"/>
                    <a:gd name="T19" fmla="*/ 456 h 460"/>
                    <a:gd name="T20" fmla="*/ 321 w 360"/>
                    <a:gd name="T21" fmla="*/ 451 h 460"/>
                    <a:gd name="T22" fmla="*/ 315 w 360"/>
                    <a:gd name="T23" fmla="*/ 443 h 460"/>
                    <a:gd name="T24" fmla="*/ 305 w 360"/>
                    <a:gd name="T25" fmla="*/ 431 h 460"/>
                    <a:gd name="T26" fmla="*/ 296 w 360"/>
                    <a:gd name="T27" fmla="*/ 417 h 460"/>
                    <a:gd name="T28" fmla="*/ 284 w 360"/>
                    <a:gd name="T29" fmla="*/ 399 h 460"/>
                    <a:gd name="T30" fmla="*/ 272 w 360"/>
                    <a:gd name="T31" fmla="*/ 378 h 460"/>
                    <a:gd name="T32" fmla="*/ 257 w 360"/>
                    <a:gd name="T33" fmla="*/ 358 h 460"/>
                    <a:gd name="T34" fmla="*/ 241 w 360"/>
                    <a:gd name="T35" fmla="*/ 334 h 460"/>
                    <a:gd name="T36" fmla="*/ 223 w 360"/>
                    <a:gd name="T37" fmla="*/ 310 h 460"/>
                    <a:gd name="T38" fmla="*/ 204 w 360"/>
                    <a:gd name="T39" fmla="*/ 283 h 460"/>
                    <a:gd name="T40" fmla="*/ 174 w 360"/>
                    <a:gd name="T41" fmla="*/ 241 h 460"/>
                    <a:gd name="T42" fmla="*/ 127 w 360"/>
                    <a:gd name="T43" fmla="*/ 178 h 460"/>
                    <a:gd name="T44" fmla="*/ 90 w 360"/>
                    <a:gd name="T45" fmla="*/ 129 h 460"/>
                    <a:gd name="T46" fmla="*/ 69 w 360"/>
                    <a:gd name="T47" fmla="*/ 98 h 460"/>
                    <a:gd name="T48" fmla="*/ 49 w 360"/>
                    <a:gd name="T49" fmla="*/ 73 h 460"/>
                    <a:gd name="T50" fmla="*/ 33 w 360"/>
                    <a:gd name="T51" fmla="*/ 51 h 460"/>
                    <a:gd name="T52" fmla="*/ 20 w 360"/>
                    <a:gd name="T53" fmla="*/ 34 h 460"/>
                    <a:gd name="T54" fmla="*/ 10 w 360"/>
                    <a:gd name="T55" fmla="*/ 18 h 460"/>
                    <a:gd name="T56" fmla="*/ 4 w 360"/>
                    <a:gd name="T57" fmla="*/ 8 h 460"/>
                    <a:gd name="T58" fmla="*/ 0 w 360"/>
                    <a:gd name="T59" fmla="*/ 3 h 460"/>
                    <a:gd name="T60" fmla="*/ 0 w 360"/>
                    <a:gd name="T61" fmla="*/ 0 h 460"/>
                    <a:gd name="T62" fmla="*/ 6 w 360"/>
                    <a:gd name="T63" fmla="*/ 0 h 460"/>
                    <a:gd name="T64" fmla="*/ 16 w 360"/>
                    <a:gd name="T65" fmla="*/ 3 h 460"/>
                    <a:gd name="T66" fmla="*/ 30 w 360"/>
                    <a:gd name="T67" fmla="*/ 8 h 460"/>
                    <a:gd name="T68" fmla="*/ 41 w 360"/>
                    <a:gd name="T69" fmla="*/ 13 h 460"/>
                    <a:gd name="T70" fmla="*/ 53 w 360"/>
                    <a:gd name="T71" fmla="*/ 20 h 460"/>
                    <a:gd name="T72" fmla="*/ 65 w 360"/>
                    <a:gd name="T73" fmla="*/ 28 h 460"/>
                    <a:gd name="T74" fmla="*/ 78 w 360"/>
                    <a:gd name="T75" fmla="*/ 39 h 460"/>
                    <a:gd name="T76" fmla="*/ 96 w 360"/>
                    <a:gd name="T77" fmla="*/ 52 h 460"/>
                    <a:gd name="T78" fmla="*/ 114 w 360"/>
                    <a:gd name="T79" fmla="*/ 66 h 460"/>
                    <a:gd name="T80" fmla="*/ 133 w 360"/>
                    <a:gd name="T81" fmla="*/ 83 h 460"/>
                    <a:gd name="T82" fmla="*/ 155 w 360"/>
                    <a:gd name="T83" fmla="*/ 103 h 460"/>
                    <a:gd name="T84" fmla="*/ 190 w 360"/>
                    <a:gd name="T85" fmla="*/ 135 h 460"/>
                    <a:gd name="T86" fmla="*/ 229 w 360"/>
                    <a:gd name="T87" fmla="*/ 180 h 460"/>
                    <a:gd name="T88" fmla="*/ 262 w 360"/>
                    <a:gd name="T89" fmla="*/ 220 h 460"/>
                    <a:gd name="T90" fmla="*/ 292 w 360"/>
                    <a:gd name="T91" fmla="*/ 258 h 460"/>
                    <a:gd name="T92" fmla="*/ 311 w 360"/>
                    <a:gd name="T93" fmla="*/ 293 h 460"/>
                    <a:gd name="T94" fmla="*/ 329 w 360"/>
                    <a:gd name="T95" fmla="*/ 326 h 460"/>
                    <a:gd name="T96" fmla="*/ 343 w 360"/>
                    <a:gd name="T97" fmla="*/ 354 h 460"/>
                    <a:gd name="T98" fmla="*/ 350 w 360"/>
                    <a:gd name="T99" fmla="*/ 378 h 460"/>
                    <a:gd name="T100" fmla="*/ 354 w 360"/>
                    <a:gd name="T101" fmla="*/ 388 h 4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60" h="460">
                      <a:moveTo>
                        <a:pt x="354" y="388"/>
                      </a:moveTo>
                      <a:lnTo>
                        <a:pt x="354" y="397"/>
                      </a:lnTo>
                      <a:lnTo>
                        <a:pt x="356" y="407"/>
                      </a:lnTo>
                      <a:lnTo>
                        <a:pt x="358" y="414"/>
                      </a:lnTo>
                      <a:lnTo>
                        <a:pt x="358" y="422"/>
                      </a:lnTo>
                      <a:lnTo>
                        <a:pt x="360" y="429"/>
                      </a:lnTo>
                      <a:lnTo>
                        <a:pt x="360" y="434"/>
                      </a:lnTo>
                      <a:lnTo>
                        <a:pt x="360" y="439"/>
                      </a:lnTo>
                      <a:lnTo>
                        <a:pt x="358" y="444"/>
                      </a:lnTo>
                      <a:lnTo>
                        <a:pt x="356" y="448"/>
                      </a:lnTo>
                      <a:lnTo>
                        <a:pt x="354" y="451"/>
                      </a:lnTo>
                      <a:lnTo>
                        <a:pt x="350" y="455"/>
                      </a:lnTo>
                      <a:lnTo>
                        <a:pt x="348" y="456"/>
                      </a:lnTo>
                      <a:lnTo>
                        <a:pt x="345" y="458"/>
                      </a:lnTo>
                      <a:lnTo>
                        <a:pt x="343" y="458"/>
                      </a:lnTo>
                      <a:lnTo>
                        <a:pt x="339" y="460"/>
                      </a:lnTo>
                      <a:lnTo>
                        <a:pt x="335" y="460"/>
                      </a:lnTo>
                      <a:lnTo>
                        <a:pt x="333" y="460"/>
                      </a:lnTo>
                      <a:lnTo>
                        <a:pt x="331" y="458"/>
                      </a:lnTo>
                      <a:lnTo>
                        <a:pt x="329" y="456"/>
                      </a:lnTo>
                      <a:lnTo>
                        <a:pt x="325" y="455"/>
                      </a:lnTo>
                      <a:lnTo>
                        <a:pt x="321" y="451"/>
                      </a:lnTo>
                      <a:lnTo>
                        <a:pt x="319" y="446"/>
                      </a:lnTo>
                      <a:lnTo>
                        <a:pt x="315" y="443"/>
                      </a:lnTo>
                      <a:lnTo>
                        <a:pt x="309" y="438"/>
                      </a:lnTo>
                      <a:lnTo>
                        <a:pt x="305" y="431"/>
                      </a:lnTo>
                      <a:lnTo>
                        <a:pt x="302" y="424"/>
                      </a:lnTo>
                      <a:lnTo>
                        <a:pt x="296" y="417"/>
                      </a:lnTo>
                      <a:lnTo>
                        <a:pt x="290" y="409"/>
                      </a:lnTo>
                      <a:lnTo>
                        <a:pt x="284" y="399"/>
                      </a:lnTo>
                      <a:lnTo>
                        <a:pt x="278" y="390"/>
                      </a:lnTo>
                      <a:lnTo>
                        <a:pt x="272" y="378"/>
                      </a:lnTo>
                      <a:lnTo>
                        <a:pt x="264" y="368"/>
                      </a:lnTo>
                      <a:lnTo>
                        <a:pt x="257" y="358"/>
                      </a:lnTo>
                      <a:lnTo>
                        <a:pt x="249" y="346"/>
                      </a:lnTo>
                      <a:lnTo>
                        <a:pt x="241" y="334"/>
                      </a:lnTo>
                      <a:lnTo>
                        <a:pt x="231" y="322"/>
                      </a:lnTo>
                      <a:lnTo>
                        <a:pt x="223" y="310"/>
                      </a:lnTo>
                      <a:lnTo>
                        <a:pt x="213" y="297"/>
                      </a:lnTo>
                      <a:lnTo>
                        <a:pt x="204" y="283"/>
                      </a:lnTo>
                      <a:lnTo>
                        <a:pt x="194" y="270"/>
                      </a:lnTo>
                      <a:lnTo>
                        <a:pt x="174" y="241"/>
                      </a:lnTo>
                      <a:lnTo>
                        <a:pt x="151" y="210"/>
                      </a:lnTo>
                      <a:lnTo>
                        <a:pt x="127" y="178"/>
                      </a:lnTo>
                      <a:lnTo>
                        <a:pt x="102" y="144"/>
                      </a:lnTo>
                      <a:lnTo>
                        <a:pt x="90" y="129"/>
                      </a:lnTo>
                      <a:lnTo>
                        <a:pt x="78" y="113"/>
                      </a:lnTo>
                      <a:lnTo>
                        <a:pt x="69" y="98"/>
                      </a:lnTo>
                      <a:lnTo>
                        <a:pt x="57" y="86"/>
                      </a:lnTo>
                      <a:lnTo>
                        <a:pt x="49" y="73"/>
                      </a:lnTo>
                      <a:lnTo>
                        <a:pt x="39" y="62"/>
                      </a:lnTo>
                      <a:lnTo>
                        <a:pt x="33" y="51"/>
                      </a:lnTo>
                      <a:lnTo>
                        <a:pt x="26" y="42"/>
                      </a:lnTo>
                      <a:lnTo>
                        <a:pt x="20" y="34"/>
                      </a:lnTo>
                      <a:lnTo>
                        <a:pt x="14" y="25"/>
                      </a:lnTo>
                      <a:lnTo>
                        <a:pt x="10" y="18"/>
                      </a:lnTo>
                      <a:lnTo>
                        <a:pt x="6" y="13"/>
                      </a:lnTo>
                      <a:lnTo>
                        <a:pt x="4" y="8"/>
                      </a:lnTo>
                      <a:lnTo>
                        <a:pt x="2" y="5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6" y="3"/>
                      </a:lnTo>
                      <a:lnTo>
                        <a:pt x="22" y="5"/>
                      </a:lnTo>
                      <a:lnTo>
                        <a:pt x="30" y="8"/>
                      </a:lnTo>
                      <a:lnTo>
                        <a:pt x="37" y="11"/>
                      </a:lnTo>
                      <a:lnTo>
                        <a:pt x="41" y="13"/>
                      </a:lnTo>
                      <a:lnTo>
                        <a:pt x="47" y="17"/>
                      </a:lnTo>
                      <a:lnTo>
                        <a:pt x="53" y="20"/>
                      </a:lnTo>
                      <a:lnTo>
                        <a:pt x="59" y="23"/>
                      </a:lnTo>
                      <a:lnTo>
                        <a:pt x="65" y="28"/>
                      </a:lnTo>
                      <a:lnTo>
                        <a:pt x="73" y="34"/>
                      </a:lnTo>
                      <a:lnTo>
                        <a:pt x="78" y="39"/>
                      </a:lnTo>
                      <a:lnTo>
                        <a:pt x="86" y="45"/>
                      </a:lnTo>
                      <a:lnTo>
                        <a:pt x="96" y="52"/>
                      </a:lnTo>
                      <a:lnTo>
                        <a:pt x="104" y="59"/>
                      </a:lnTo>
                      <a:lnTo>
                        <a:pt x="114" y="66"/>
                      </a:lnTo>
                      <a:lnTo>
                        <a:pt x="123" y="74"/>
                      </a:lnTo>
                      <a:lnTo>
                        <a:pt x="133" y="83"/>
                      </a:lnTo>
                      <a:lnTo>
                        <a:pt x="145" y="93"/>
                      </a:lnTo>
                      <a:lnTo>
                        <a:pt x="155" y="103"/>
                      </a:lnTo>
                      <a:lnTo>
                        <a:pt x="168" y="113"/>
                      </a:lnTo>
                      <a:lnTo>
                        <a:pt x="190" y="135"/>
                      </a:lnTo>
                      <a:lnTo>
                        <a:pt x="210" y="157"/>
                      </a:lnTo>
                      <a:lnTo>
                        <a:pt x="229" y="180"/>
                      </a:lnTo>
                      <a:lnTo>
                        <a:pt x="247" y="200"/>
                      </a:lnTo>
                      <a:lnTo>
                        <a:pt x="262" y="220"/>
                      </a:lnTo>
                      <a:lnTo>
                        <a:pt x="278" y="241"/>
                      </a:lnTo>
                      <a:lnTo>
                        <a:pt x="292" y="258"/>
                      </a:lnTo>
                      <a:lnTo>
                        <a:pt x="302" y="276"/>
                      </a:lnTo>
                      <a:lnTo>
                        <a:pt x="311" y="293"/>
                      </a:lnTo>
                      <a:lnTo>
                        <a:pt x="321" y="310"/>
                      </a:lnTo>
                      <a:lnTo>
                        <a:pt x="329" y="326"/>
                      </a:lnTo>
                      <a:lnTo>
                        <a:pt x="337" y="339"/>
                      </a:lnTo>
                      <a:lnTo>
                        <a:pt x="343" y="354"/>
                      </a:lnTo>
                      <a:lnTo>
                        <a:pt x="347" y="366"/>
                      </a:lnTo>
                      <a:lnTo>
                        <a:pt x="350" y="378"/>
                      </a:lnTo>
                      <a:lnTo>
                        <a:pt x="354" y="388"/>
                      </a:lnTo>
                      <a:lnTo>
                        <a:pt x="354" y="38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95"/>
                <p:cNvSpPr/>
                <p:nvPr/>
              </p:nvSpPr>
              <p:spPr bwMode="auto">
                <a:xfrm>
                  <a:off x="2616200" y="3641725"/>
                  <a:ext cx="182563" cy="927100"/>
                </a:xfrm>
                <a:custGeom>
                  <a:avLst/>
                  <a:gdLst>
                    <a:gd name="T0" fmla="*/ 210 w 229"/>
                    <a:gd name="T1" fmla="*/ 202 h 1168"/>
                    <a:gd name="T2" fmla="*/ 210 w 229"/>
                    <a:gd name="T3" fmla="*/ 268 h 1168"/>
                    <a:gd name="T4" fmla="*/ 210 w 229"/>
                    <a:gd name="T5" fmla="*/ 352 h 1168"/>
                    <a:gd name="T6" fmla="*/ 210 w 229"/>
                    <a:gd name="T7" fmla="*/ 416 h 1168"/>
                    <a:gd name="T8" fmla="*/ 210 w 229"/>
                    <a:gd name="T9" fmla="*/ 498 h 1168"/>
                    <a:gd name="T10" fmla="*/ 210 w 229"/>
                    <a:gd name="T11" fmla="*/ 593 h 1168"/>
                    <a:gd name="T12" fmla="*/ 210 w 229"/>
                    <a:gd name="T13" fmla="*/ 703 h 1168"/>
                    <a:gd name="T14" fmla="*/ 210 w 229"/>
                    <a:gd name="T15" fmla="*/ 805 h 1168"/>
                    <a:gd name="T16" fmla="*/ 210 w 229"/>
                    <a:gd name="T17" fmla="*/ 883 h 1168"/>
                    <a:gd name="T18" fmla="*/ 210 w 229"/>
                    <a:gd name="T19" fmla="*/ 941 h 1168"/>
                    <a:gd name="T20" fmla="*/ 210 w 229"/>
                    <a:gd name="T21" fmla="*/ 985 h 1168"/>
                    <a:gd name="T22" fmla="*/ 206 w 229"/>
                    <a:gd name="T23" fmla="*/ 1041 h 1168"/>
                    <a:gd name="T24" fmla="*/ 198 w 229"/>
                    <a:gd name="T25" fmla="*/ 1087 h 1168"/>
                    <a:gd name="T26" fmla="*/ 184 w 229"/>
                    <a:gd name="T27" fmla="*/ 1122 h 1168"/>
                    <a:gd name="T28" fmla="*/ 161 w 229"/>
                    <a:gd name="T29" fmla="*/ 1148 h 1168"/>
                    <a:gd name="T30" fmla="*/ 139 w 229"/>
                    <a:gd name="T31" fmla="*/ 1165 h 1168"/>
                    <a:gd name="T32" fmla="*/ 128 w 229"/>
                    <a:gd name="T33" fmla="*/ 1168 h 1168"/>
                    <a:gd name="T34" fmla="*/ 116 w 229"/>
                    <a:gd name="T35" fmla="*/ 1151 h 1168"/>
                    <a:gd name="T36" fmla="*/ 104 w 229"/>
                    <a:gd name="T37" fmla="*/ 1116 h 1168"/>
                    <a:gd name="T38" fmla="*/ 79 w 229"/>
                    <a:gd name="T39" fmla="*/ 1070 h 1168"/>
                    <a:gd name="T40" fmla="*/ 36 w 229"/>
                    <a:gd name="T41" fmla="*/ 1027 h 1168"/>
                    <a:gd name="T42" fmla="*/ 6 w 229"/>
                    <a:gd name="T43" fmla="*/ 997 h 1168"/>
                    <a:gd name="T44" fmla="*/ 0 w 229"/>
                    <a:gd name="T45" fmla="*/ 988 h 1168"/>
                    <a:gd name="T46" fmla="*/ 4 w 229"/>
                    <a:gd name="T47" fmla="*/ 981 h 1168"/>
                    <a:gd name="T48" fmla="*/ 24 w 229"/>
                    <a:gd name="T49" fmla="*/ 983 h 1168"/>
                    <a:gd name="T50" fmla="*/ 47 w 229"/>
                    <a:gd name="T51" fmla="*/ 990 h 1168"/>
                    <a:gd name="T52" fmla="*/ 86 w 229"/>
                    <a:gd name="T53" fmla="*/ 1004 h 1168"/>
                    <a:gd name="T54" fmla="*/ 122 w 229"/>
                    <a:gd name="T55" fmla="*/ 1005 h 1168"/>
                    <a:gd name="T56" fmla="*/ 135 w 229"/>
                    <a:gd name="T57" fmla="*/ 997 h 1168"/>
                    <a:gd name="T58" fmla="*/ 139 w 229"/>
                    <a:gd name="T59" fmla="*/ 975 h 1168"/>
                    <a:gd name="T60" fmla="*/ 145 w 229"/>
                    <a:gd name="T61" fmla="*/ 937 h 1168"/>
                    <a:gd name="T62" fmla="*/ 149 w 229"/>
                    <a:gd name="T63" fmla="*/ 881 h 1168"/>
                    <a:gd name="T64" fmla="*/ 153 w 229"/>
                    <a:gd name="T65" fmla="*/ 778 h 1168"/>
                    <a:gd name="T66" fmla="*/ 155 w 229"/>
                    <a:gd name="T67" fmla="*/ 655 h 1168"/>
                    <a:gd name="T68" fmla="*/ 155 w 229"/>
                    <a:gd name="T69" fmla="*/ 577 h 1168"/>
                    <a:gd name="T70" fmla="*/ 155 w 229"/>
                    <a:gd name="T71" fmla="*/ 518 h 1168"/>
                    <a:gd name="T72" fmla="*/ 153 w 229"/>
                    <a:gd name="T73" fmla="*/ 448 h 1168"/>
                    <a:gd name="T74" fmla="*/ 151 w 229"/>
                    <a:gd name="T75" fmla="*/ 370 h 1168"/>
                    <a:gd name="T76" fmla="*/ 149 w 229"/>
                    <a:gd name="T77" fmla="*/ 287 h 1168"/>
                    <a:gd name="T78" fmla="*/ 145 w 229"/>
                    <a:gd name="T79" fmla="*/ 219 h 1168"/>
                    <a:gd name="T80" fmla="*/ 145 w 229"/>
                    <a:gd name="T81" fmla="*/ 163 h 1168"/>
                    <a:gd name="T82" fmla="*/ 141 w 229"/>
                    <a:gd name="T83" fmla="*/ 124 h 1168"/>
                    <a:gd name="T84" fmla="*/ 137 w 229"/>
                    <a:gd name="T85" fmla="*/ 85 h 1168"/>
                    <a:gd name="T86" fmla="*/ 124 w 229"/>
                    <a:gd name="T87" fmla="*/ 51 h 1168"/>
                    <a:gd name="T88" fmla="*/ 112 w 229"/>
                    <a:gd name="T89" fmla="*/ 34 h 1168"/>
                    <a:gd name="T90" fmla="*/ 106 w 229"/>
                    <a:gd name="T91" fmla="*/ 19 h 1168"/>
                    <a:gd name="T92" fmla="*/ 110 w 229"/>
                    <a:gd name="T93" fmla="*/ 5 h 1168"/>
                    <a:gd name="T94" fmla="*/ 129 w 229"/>
                    <a:gd name="T95" fmla="*/ 0 h 1168"/>
                    <a:gd name="T96" fmla="*/ 163 w 229"/>
                    <a:gd name="T97" fmla="*/ 7 h 1168"/>
                    <a:gd name="T98" fmla="*/ 194 w 229"/>
                    <a:gd name="T99" fmla="*/ 22 h 1168"/>
                    <a:gd name="T100" fmla="*/ 214 w 229"/>
                    <a:gd name="T101" fmla="*/ 43 h 1168"/>
                    <a:gd name="T102" fmla="*/ 225 w 229"/>
                    <a:gd name="T103" fmla="*/ 58 h 1168"/>
                    <a:gd name="T104" fmla="*/ 229 w 229"/>
                    <a:gd name="T105" fmla="*/ 68 h 1168"/>
                    <a:gd name="T106" fmla="*/ 227 w 229"/>
                    <a:gd name="T107" fmla="*/ 87 h 1168"/>
                    <a:gd name="T108" fmla="*/ 219 w 229"/>
                    <a:gd name="T109" fmla="*/ 121 h 1168"/>
                    <a:gd name="T110" fmla="*/ 212 w 229"/>
                    <a:gd name="T111" fmla="*/ 166 h 1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29" h="1168">
                      <a:moveTo>
                        <a:pt x="210" y="180"/>
                      </a:moveTo>
                      <a:lnTo>
                        <a:pt x="210" y="187"/>
                      </a:lnTo>
                      <a:lnTo>
                        <a:pt x="210" y="194"/>
                      </a:lnTo>
                      <a:lnTo>
                        <a:pt x="210" y="202"/>
                      </a:lnTo>
                      <a:lnTo>
                        <a:pt x="210" y="211"/>
                      </a:lnTo>
                      <a:lnTo>
                        <a:pt x="210" y="228"/>
                      </a:lnTo>
                      <a:lnTo>
                        <a:pt x="210" y="248"/>
                      </a:lnTo>
                      <a:lnTo>
                        <a:pt x="210" y="268"/>
                      </a:lnTo>
                      <a:lnTo>
                        <a:pt x="210" y="290"/>
                      </a:lnTo>
                      <a:lnTo>
                        <a:pt x="210" y="314"/>
                      </a:lnTo>
                      <a:lnTo>
                        <a:pt x="210" y="338"/>
                      </a:lnTo>
                      <a:lnTo>
                        <a:pt x="210" y="352"/>
                      </a:lnTo>
                      <a:lnTo>
                        <a:pt x="210" y="367"/>
                      </a:lnTo>
                      <a:lnTo>
                        <a:pt x="210" y="382"/>
                      </a:lnTo>
                      <a:lnTo>
                        <a:pt x="210" y="399"/>
                      </a:lnTo>
                      <a:lnTo>
                        <a:pt x="210" y="416"/>
                      </a:lnTo>
                      <a:lnTo>
                        <a:pt x="210" y="435"/>
                      </a:lnTo>
                      <a:lnTo>
                        <a:pt x="210" y="455"/>
                      </a:lnTo>
                      <a:lnTo>
                        <a:pt x="210" y="476"/>
                      </a:lnTo>
                      <a:lnTo>
                        <a:pt x="210" y="498"/>
                      </a:lnTo>
                      <a:lnTo>
                        <a:pt x="210" y="520"/>
                      </a:lnTo>
                      <a:lnTo>
                        <a:pt x="210" y="543"/>
                      </a:lnTo>
                      <a:lnTo>
                        <a:pt x="210" y="567"/>
                      </a:lnTo>
                      <a:lnTo>
                        <a:pt x="210" y="593"/>
                      </a:lnTo>
                      <a:lnTo>
                        <a:pt x="210" y="618"/>
                      </a:lnTo>
                      <a:lnTo>
                        <a:pt x="210" y="645"/>
                      </a:lnTo>
                      <a:lnTo>
                        <a:pt x="210" y="674"/>
                      </a:lnTo>
                      <a:lnTo>
                        <a:pt x="210" y="703"/>
                      </a:lnTo>
                      <a:lnTo>
                        <a:pt x="210" y="730"/>
                      </a:lnTo>
                      <a:lnTo>
                        <a:pt x="210" y="756"/>
                      </a:lnTo>
                      <a:lnTo>
                        <a:pt x="210" y="781"/>
                      </a:lnTo>
                      <a:lnTo>
                        <a:pt x="210" y="805"/>
                      </a:lnTo>
                      <a:lnTo>
                        <a:pt x="210" y="827"/>
                      </a:lnTo>
                      <a:lnTo>
                        <a:pt x="210" y="847"/>
                      </a:lnTo>
                      <a:lnTo>
                        <a:pt x="210" y="866"/>
                      </a:lnTo>
                      <a:lnTo>
                        <a:pt x="210" y="883"/>
                      </a:lnTo>
                      <a:lnTo>
                        <a:pt x="210" y="900"/>
                      </a:lnTo>
                      <a:lnTo>
                        <a:pt x="210" y="915"/>
                      </a:lnTo>
                      <a:lnTo>
                        <a:pt x="210" y="929"/>
                      </a:lnTo>
                      <a:lnTo>
                        <a:pt x="210" y="941"/>
                      </a:lnTo>
                      <a:lnTo>
                        <a:pt x="210" y="951"/>
                      </a:lnTo>
                      <a:lnTo>
                        <a:pt x="210" y="961"/>
                      </a:lnTo>
                      <a:lnTo>
                        <a:pt x="210" y="970"/>
                      </a:lnTo>
                      <a:lnTo>
                        <a:pt x="210" y="985"/>
                      </a:lnTo>
                      <a:lnTo>
                        <a:pt x="210" y="998"/>
                      </a:lnTo>
                      <a:lnTo>
                        <a:pt x="208" y="1014"/>
                      </a:lnTo>
                      <a:lnTo>
                        <a:pt x="208" y="1027"/>
                      </a:lnTo>
                      <a:lnTo>
                        <a:pt x="206" y="1041"/>
                      </a:lnTo>
                      <a:lnTo>
                        <a:pt x="204" y="1053"/>
                      </a:lnTo>
                      <a:lnTo>
                        <a:pt x="202" y="1065"/>
                      </a:lnTo>
                      <a:lnTo>
                        <a:pt x="202" y="1077"/>
                      </a:lnTo>
                      <a:lnTo>
                        <a:pt x="198" y="1087"/>
                      </a:lnTo>
                      <a:lnTo>
                        <a:pt x="196" y="1095"/>
                      </a:lnTo>
                      <a:lnTo>
                        <a:pt x="192" y="1105"/>
                      </a:lnTo>
                      <a:lnTo>
                        <a:pt x="188" y="1114"/>
                      </a:lnTo>
                      <a:lnTo>
                        <a:pt x="184" y="1122"/>
                      </a:lnTo>
                      <a:lnTo>
                        <a:pt x="178" y="1129"/>
                      </a:lnTo>
                      <a:lnTo>
                        <a:pt x="174" y="1136"/>
                      </a:lnTo>
                      <a:lnTo>
                        <a:pt x="169" y="1143"/>
                      </a:lnTo>
                      <a:lnTo>
                        <a:pt x="161" y="1148"/>
                      </a:lnTo>
                      <a:lnTo>
                        <a:pt x="155" y="1153"/>
                      </a:lnTo>
                      <a:lnTo>
                        <a:pt x="149" y="1158"/>
                      </a:lnTo>
                      <a:lnTo>
                        <a:pt x="145" y="1161"/>
                      </a:lnTo>
                      <a:lnTo>
                        <a:pt x="139" y="1165"/>
                      </a:lnTo>
                      <a:lnTo>
                        <a:pt x="137" y="1167"/>
                      </a:lnTo>
                      <a:lnTo>
                        <a:pt x="133" y="1168"/>
                      </a:lnTo>
                      <a:lnTo>
                        <a:pt x="131" y="1168"/>
                      </a:lnTo>
                      <a:lnTo>
                        <a:pt x="128" y="1168"/>
                      </a:lnTo>
                      <a:lnTo>
                        <a:pt x="124" y="1165"/>
                      </a:lnTo>
                      <a:lnTo>
                        <a:pt x="122" y="1161"/>
                      </a:lnTo>
                      <a:lnTo>
                        <a:pt x="118" y="1158"/>
                      </a:lnTo>
                      <a:lnTo>
                        <a:pt x="116" y="1151"/>
                      </a:lnTo>
                      <a:lnTo>
                        <a:pt x="112" y="1144"/>
                      </a:lnTo>
                      <a:lnTo>
                        <a:pt x="110" y="1136"/>
                      </a:lnTo>
                      <a:lnTo>
                        <a:pt x="108" y="1127"/>
                      </a:lnTo>
                      <a:lnTo>
                        <a:pt x="104" y="1116"/>
                      </a:lnTo>
                      <a:lnTo>
                        <a:pt x="100" y="1105"/>
                      </a:lnTo>
                      <a:lnTo>
                        <a:pt x="94" y="1094"/>
                      </a:lnTo>
                      <a:lnTo>
                        <a:pt x="86" y="1082"/>
                      </a:lnTo>
                      <a:lnTo>
                        <a:pt x="79" y="1070"/>
                      </a:lnTo>
                      <a:lnTo>
                        <a:pt x="69" y="1060"/>
                      </a:lnTo>
                      <a:lnTo>
                        <a:pt x="59" y="1048"/>
                      </a:lnTo>
                      <a:lnTo>
                        <a:pt x="47" y="1036"/>
                      </a:lnTo>
                      <a:lnTo>
                        <a:pt x="36" y="1027"/>
                      </a:lnTo>
                      <a:lnTo>
                        <a:pt x="26" y="1017"/>
                      </a:lnTo>
                      <a:lnTo>
                        <a:pt x="18" y="1010"/>
                      </a:lnTo>
                      <a:lnTo>
                        <a:pt x="10" y="1002"/>
                      </a:lnTo>
                      <a:lnTo>
                        <a:pt x="6" y="997"/>
                      </a:lnTo>
                      <a:lnTo>
                        <a:pt x="4" y="993"/>
                      </a:lnTo>
                      <a:lnTo>
                        <a:pt x="2" y="992"/>
                      </a:lnTo>
                      <a:lnTo>
                        <a:pt x="0" y="990"/>
                      </a:lnTo>
                      <a:lnTo>
                        <a:pt x="0" y="988"/>
                      </a:lnTo>
                      <a:lnTo>
                        <a:pt x="0" y="987"/>
                      </a:lnTo>
                      <a:lnTo>
                        <a:pt x="2" y="985"/>
                      </a:lnTo>
                      <a:lnTo>
                        <a:pt x="2" y="983"/>
                      </a:lnTo>
                      <a:lnTo>
                        <a:pt x="4" y="981"/>
                      </a:lnTo>
                      <a:lnTo>
                        <a:pt x="10" y="981"/>
                      </a:lnTo>
                      <a:lnTo>
                        <a:pt x="16" y="981"/>
                      </a:lnTo>
                      <a:lnTo>
                        <a:pt x="20" y="983"/>
                      </a:lnTo>
                      <a:lnTo>
                        <a:pt x="24" y="983"/>
                      </a:lnTo>
                      <a:lnTo>
                        <a:pt x="30" y="985"/>
                      </a:lnTo>
                      <a:lnTo>
                        <a:pt x="36" y="987"/>
                      </a:lnTo>
                      <a:lnTo>
                        <a:pt x="41" y="988"/>
                      </a:lnTo>
                      <a:lnTo>
                        <a:pt x="47" y="990"/>
                      </a:lnTo>
                      <a:lnTo>
                        <a:pt x="53" y="992"/>
                      </a:lnTo>
                      <a:lnTo>
                        <a:pt x="61" y="995"/>
                      </a:lnTo>
                      <a:lnTo>
                        <a:pt x="75" y="1000"/>
                      </a:lnTo>
                      <a:lnTo>
                        <a:pt x="86" y="1004"/>
                      </a:lnTo>
                      <a:lnTo>
                        <a:pt x="98" y="1007"/>
                      </a:lnTo>
                      <a:lnTo>
                        <a:pt x="106" y="1007"/>
                      </a:lnTo>
                      <a:lnTo>
                        <a:pt x="116" y="1007"/>
                      </a:lnTo>
                      <a:lnTo>
                        <a:pt x="122" y="1005"/>
                      </a:lnTo>
                      <a:lnTo>
                        <a:pt x="128" y="1004"/>
                      </a:lnTo>
                      <a:lnTo>
                        <a:pt x="131" y="1000"/>
                      </a:lnTo>
                      <a:lnTo>
                        <a:pt x="133" y="998"/>
                      </a:lnTo>
                      <a:lnTo>
                        <a:pt x="135" y="997"/>
                      </a:lnTo>
                      <a:lnTo>
                        <a:pt x="135" y="992"/>
                      </a:lnTo>
                      <a:lnTo>
                        <a:pt x="137" y="988"/>
                      </a:lnTo>
                      <a:lnTo>
                        <a:pt x="139" y="981"/>
                      </a:lnTo>
                      <a:lnTo>
                        <a:pt x="139" y="975"/>
                      </a:lnTo>
                      <a:lnTo>
                        <a:pt x="141" y="968"/>
                      </a:lnTo>
                      <a:lnTo>
                        <a:pt x="143" y="958"/>
                      </a:lnTo>
                      <a:lnTo>
                        <a:pt x="143" y="948"/>
                      </a:lnTo>
                      <a:lnTo>
                        <a:pt x="145" y="937"/>
                      </a:lnTo>
                      <a:lnTo>
                        <a:pt x="145" y="925"/>
                      </a:lnTo>
                      <a:lnTo>
                        <a:pt x="147" y="912"/>
                      </a:lnTo>
                      <a:lnTo>
                        <a:pt x="147" y="897"/>
                      </a:lnTo>
                      <a:lnTo>
                        <a:pt x="149" y="881"/>
                      </a:lnTo>
                      <a:lnTo>
                        <a:pt x="149" y="864"/>
                      </a:lnTo>
                      <a:lnTo>
                        <a:pt x="149" y="847"/>
                      </a:lnTo>
                      <a:lnTo>
                        <a:pt x="151" y="812"/>
                      </a:lnTo>
                      <a:lnTo>
                        <a:pt x="153" y="778"/>
                      </a:lnTo>
                      <a:lnTo>
                        <a:pt x="153" y="745"/>
                      </a:lnTo>
                      <a:lnTo>
                        <a:pt x="153" y="713"/>
                      </a:lnTo>
                      <a:lnTo>
                        <a:pt x="155" y="684"/>
                      </a:lnTo>
                      <a:lnTo>
                        <a:pt x="155" y="655"/>
                      </a:lnTo>
                      <a:lnTo>
                        <a:pt x="155" y="628"/>
                      </a:lnTo>
                      <a:lnTo>
                        <a:pt x="155" y="603"/>
                      </a:lnTo>
                      <a:lnTo>
                        <a:pt x="155" y="589"/>
                      </a:lnTo>
                      <a:lnTo>
                        <a:pt x="155" y="577"/>
                      </a:lnTo>
                      <a:lnTo>
                        <a:pt x="155" y="562"/>
                      </a:lnTo>
                      <a:lnTo>
                        <a:pt x="155" y="549"/>
                      </a:lnTo>
                      <a:lnTo>
                        <a:pt x="155" y="533"/>
                      </a:lnTo>
                      <a:lnTo>
                        <a:pt x="155" y="518"/>
                      </a:lnTo>
                      <a:lnTo>
                        <a:pt x="155" y="501"/>
                      </a:lnTo>
                      <a:lnTo>
                        <a:pt x="153" y="484"/>
                      </a:lnTo>
                      <a:lnTo>
                        <a:pt x="153" y="467"/>
                      </a:lnTo>
                      <a:lnTo>
                        <a:pt x="153" y="448"/>
                      </a:lnTo>
                      <a:lnTo>
                        <a:pt x="153" y="430"/>
                      </a:lnTo>
                      <a:lnTo>
                        <a:pt x="153" y="411"/>
                      </a:lnTo>
                      <a:lnTo>
                        <a:pt x="151" y="391"/>
                      </a:lnTo>
                      <a:lnTo>
                        <a:pt x="151" y="370"/>
                      </a:lnTo>
                      <a:lnTo>
                        <a:pt x="151" y="350"/>
                      </a:lnTo>
                      <a:lnTo>
                        <a:pt x="149" y="328"/>
                      </a:lnTo>
                      <a:lnTo>
                        <a:pt x="149" y="307"/>
                      </a:lnTo>
                      <a:lnTo>
                        <a:pt x="149" y="287"/>
                      </a:lnTo>
                      <a:lnTo>
                        <a:pt x="147" y="268"/>
                      </a:lnTo>
                      <a:lnTo>
                        <a:pt x="147" y="251"/>
                      </a:lnTo>
                      <a:lnTo>
                        <a:pt x="147" y="234"/>
                      </a:lnTo>
                      <a:lnTo>
                        <a:pt x="145" y="219"/>
                      </a:lnTo>
                      <a:lnTo>
                        <a:pt x="145" y="204"/>
                      </a:lnTo>
                      <a:lnTo>
                        <a:pt x="145" y="189"/>
                      </a:lnTo>
                      <a:lnTo>
                        <a:pt x="145" y="177"/>
                      </a:lnTo>
                      <a:lnTo>
                        <a:pt x="145" y="163"/>
                      </a:lnTo>
                      <a:lnTo>
                        <a:pt x="143" y="153"/>
                      </a:lnTo>
                      <a:lnTo>
                        <a:pt x="143" y="143"/>
                      </a:lnTo>
                      <a:lnTo>
                        <a:pt x="143" y="133"/>
                      </a:lnTo>
                      <a:lnTo>
                        <a:pt x="141" y="124"/>
                      </a:lnTo>
                      <a:lnTo>
                        <a:pt x="141" y="116"/>
                      </a:lnTo>
                      <a:lnTo>
                        <a:pt x="141" y="109"/>
                      </a:lnTo>
                      <a:lnTo>
                        <a:pt x="139" y="95"/>
                      </a:lnTo>
                      <a:lnTo>
                        <a:pt x="137" y="85"/>
                      </a:lnTo>
                      <a:lnTo>
                        <a:pt x="133" y="75"/>
                      </a:lnTo>
                      <a:lnTo>
                        <a:pt x="131" y="66"/>
                      </a:lnTo>
                      <a:lnTo>
                        <a:pt x="128" y="58"/>
                      </a:lnTo>
                      <a:lnTo>
                        <a:pt x="124" y="51"/>
                      </a:lnTo>
                      <a:lnTo>
                        <a:pt x="122" y="46"/>
                      </a:lnTo>
                      <a:lnTo>
                        <a:pt x="118" y="43"/>
                      </a:lnTo>
                      <a:lnTo>
                        <a:pt x="114" y="39"/>
                      </a:lnTo>
                      <a:lnTo>
                        <a:pt x="112" y="34"/>
                      </a:lnTo>
                      <a:lnTo>
                        <a:pt x="110" y="31"/>
                      </a:lnTo>
                      <a:lnTo>
                        <a:pt x="108" y="27"/>
                      </a:lnTo>
                      <a:lnTo>
                        <a:pt x="106" y="24"/>
                      </a:lnTo>
                      <a:lnTo>
                        <a:pt x="106" y="19"/>
                      </a:lnTo>
                      <a:lnTo>
                        <a:pt x="106" y="15"/>
                      </a:lnTo>
                      <a:lnTo>
                        <a:pt x="108" y="12"/>
                      </a:lnTo>
                      <a:lnTo>
                        <a:pt x="108" y="9"/>
                      </a:lnTo>
                      <a:lnTo>
                        <a:pt x="110" y="5"/>
                      </a:lnTo>
                      <a:lnTo>
                        <a:pt x="114" y="2"/>
                      </a:lnTo>
                      <a:lnTo>
                        <a:pt x="118" y="0"/>
                      </a:lnTo>
                      <a:lnTo>
                        <a:pt x="124" y="0"/>
                      </a:lnTo>
                      <a:lnTo>
                        <a:pt x="129" y="0"/>
                      </a:lnTo>
                      <a:lnTo>
                        <a:pt x="137" y="0"/>
                      </a:lnTo>
                      <a:lnTo>
                        <a:pt x="145" y="2"/>
                      </a:lnTo>
                      <a:lnTo>
                        <a:pt x="153" y="3"/>
                      </a:lnTo>
                      <a:lnTo>
                        <a:pt x="163" y="7"/>
                      </a:lnTo>
                      <a:lnTo>
                        <a:pt x="171" y="9"/>
                      </a:lnTo>
                      <a:lnTo>
                        <a:pt x="178" y="14"/>
                      </a:lnTo>
                      <a:lnTo>
                        <a:pt x="186" y="17"/>
                      </a:lnTo>
                      <a:lnTo>
                        <a:pt x="194" y="22"/>
                      </a:lnTo>
                      <a:lnTo>
                        <a:pt x="200" y="27"/>
                      </a:lnTo>
                      <a:lnTo>
                        <a:pt x="206" y="32"/>
                      </a:lnTo>
                      <a:lnTo>
                        <a:pt x="210" y="37"/>
                      </a:lnTo>
                      <a:lnTo>
                        <a:pt x="214" y="43"/>
                      </a:lnTo>
                      <a:lnTo>
                        <a:pt x="218" y="48"/>
                      </a:lnTo>
                      <a:lnTo>
                        <a:pt x="221" y="51"/>
                      </a:lnTo>
                      <a:lnTo>
                        <a:pt x="223" y="54"/>
                      </a:lnTo>
                      <a:lnTo>
                        <a:pt x="225" y="58"/>
                      </a:lnTo>
                      <a:lnTo>
                        <a:pt x="227" y="61"/>
                      </a:lnTo>
                      <a:lnTo>
                        <a:pt x="229" y="63"/>
                      </a:lnTo>
                      <a:lnTo>
                        <a:pt x="229" y="65"/>
                      </a:lnTo>
                      <a:lnTo>
                        <a:pt x="229" y="68"/>
                      </a:lnTo>
                      <a:lnTo>
                        <a:pt x="229" y="71"/>
                      </a:lnTo>
                      <a:lnTo>
                        <a:pt x="227" y="77"/>
                      </a:lnTo>
                      <a:lnTo>
                        <a:pt x="227" y="82"/>
                      </a:lnTo>
                      <a:lnTo>
                        <a:pt x="227" y="87"/>
                      </a:lnTo>
                      <a:lnTo>
                        <a:pt x="223" y="99"/>
                      </a:lnTo>
                      <a:lnTo>
                        <a:pt x="223" y="105"/>
                      </a:lnTo>
                      <a:lnTo>
                        <a:pt x="221" y="112"/>
                      </a:lnTo>
                      <a:lnTo>
                        <a:pt x="219" y="121"/>
                      </a:lnTo>
                      <a:lnTo>
                        <a:pt x="218" y="131"/>
                      </a:lnTo>
                      <a:lnTo>
                        <a:pt x="216" y="143"/>
                      </a:lnTo>
                      <a:lnTo>
                        <a:pt x="214" y="155"/>
                      </a:lnTo>
                      <a:lnTo>
                        <a:pt x="212" y="166"/>
                      </a:lnTo>
                      <a:lnTo>
                        <a:pt x="210" y="180"/>
                      </a:lnTo>
                      <a:lnTo>
                        <a:pt x="210" y="18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96"/>
                <p:cNvSpPr/>
                <p:nvPr/>
              </p:nvSpPr>
              <p:spPr bwMode="auto">
                <a:xfrm>
                  <a:off x="2470150" y="3897313"/>
                  <a:ext cx="530225" cy="115887"/>
                </a:xfrm>
                <a:custGeom>
                  <a:avLst/>
                  <a:gdLst>
                    <a:gd name="T0" fmla="*/ 26 w 668"/>
                    <a:gd name="T1" fmla="*/ 136 h 144"/>
                    <a:gd name="T2" fmla="*/ 16 w 668"/>
                    <a:gd name="T3" fmla="*/ 127 h 144"/>
                    <a:gd name="T4" fmla="*/ 6 w 668"/>
                    <a:gd name="T5" fmla="*/ 112 h 144"/>
                    <a:gd name="T6" fmla="*/ 0 w 668"/>
                    <a:gd name="T7" fmla="*/ 100 h 144"/>
                    <a:gd name="T8" fmla="*/ 2 w 668"/>
                    <a:gd name="T9" fmla="*/ 93 h 144"/>
                    <a:gd name="T10" fmla="*/ 6 w 668"/>
                    <a:gd name="T11" fmla="*/ 91 h 144"/>
                    <a:gd name="T12" fmla="*/ 12 w 668"/>
                    <a:gd name="T13" fmla="*/ 90 h 144"/>
                    <a:gd name="T14" fmla="*/ 26 w 668"/>
                    <a:gd name="T15" fmla="*/ 88 h 144"/>
                    <a:gd name="T16" fmla="*/ 41 w 668"/>
                    <a:gd name="T17" fmla="*/ 86 h 144"/>
                    <a:gd name="T18" fmla="*/ 63 w 668"/>
                    <a:gd name="T19" fmla="*/ 83 h 144"/>
                    <a:gd name="T20" fmla="*/ 90 w 668"/>
                    <a:gd name="T21" fmla="*/ 78 h 144"/>
                    <a:gd name="T22" fmla="*/ 120 w 668"/>
                    <a:gd name="T23" fmla="*/ 73 h 144"/>
                    <a:gd name="T24" fmla="*/ 157 w 668"/>
                    <a:gd name="T25" fmla="*/ 68 h 144"/>
                    <a:gd name="T26" fmla="*/ 196 w 668"/>
                    <a:gd name="T27" fmla="*/ 61 h 144"/>
                    <a:gd name="T28" fmla="*/ 243 w 668"/>
                    <a:gd name="T29" fmla="*/ 54 h 144"/>
                    <a:gd name="T30" fmla="*/ 292 w 668"/>
                    <a:gd name="T31" fmla="*/ 46 h 144"/>
                    <a:gd name="T32" fmla="*/ 386 w 668"/>
                    <a:gd name="T33" fmla="*/ 30 h 144"/>
                    <a:gd name="T34" fmla="*/ 462 w 668"/>
                    <a:gd name="T35" fmla="*/ 17 h 144"/>
                    <a:gd name="T36" fmla="*/ 503 w 668"/>
                    <a:gd name="T37" fmla="*/ 12 h 144"/>
                    <a:gd name="T38" fmla="*/ 529 w 668"/>
                    <a:gd name="T39" fmla="*/ 6 h 144"/>
                    <a:gd name="T40" fmla="*/ 550 w 668"/>
                    <a:gd name="T41" fmla="*/ 3 h 144"/>
                    <a:gd name="T42" fmla="*/ 568 w 668"/>
                    <a:gd name="T43" fmla="*/ 1 h 144"/>
                    <a:gd name="T44" fmla="*/ 580 w 668"/>
                    <a:gd name="T45" fmla="*/ 0 h 144"/>
                    <a:gd name="T46" fmla="*/ 587 w 668"/>
                    <a:gd name="T47" fmla="*/ 0 h 144"/>
                    <a:gd name="T48" fmla="*/ 601 w 668"/>
                    <a:gd name="T49" fmla="*/ 0 h 144"/>
                    <a:gd name="T50" fmla="*/ 619 w 668"/>
                    <a:gd name="T51" fmla="*/ 5 h 144"/>
                    <a:gd name="T52" fmla="*/ 636 w 668"/>
                    <a:gd name="T53" fmla="*/ 15 h 144"/>
                    <a:gd name="T54" fmla="*/ 660 w 668"/>
                    <a:gd name="T55" fmla="*/ 37 h 144"/>
                    <a:gd name="T56" fmla="*/ 666 w 668"/>
                    <a:gd name="T57" fmla="*/ 56 h 144"/>
                    <a:gd name="T58" fmla="*/ 668 w 668"/>
                    <a:gd name="T59" fmla="*/ 64 h 144"/>
                    <a:gd name="T60" fmla="*/ 662 w 668"/>
                    <a:gd name="T61" fmla="*/ 71 h 144"/>
                    <a:gd name="T62" fmla="*/ 648 w 668"/>
                    <a:gd name="T63" fmla="*/ 74 h 144"/>
                    <a:gd name="T64" fmla="*/ 625 w 668"/>
                    <a:gd name="T65" fmla="*/ 78 h 144"/>
                    <a:gd name="T66" fmla="*/ 593 w 668"/>
                    <a:gd name="T67" fmla="*/ 79 h 144"/>
                    <a:gd name="T68" fmla="*/ 552 w 668"/>
                    <a:gd name="T69" fmla="*/ 81 h 144"/>
                    <a:gd name="T70" fmla="*/ 501 w 668"/>
                    <a:gd name="T71" fmla="*/ 81 h 144"/>
                    <a:gd name="T72" fmla="*/ 390 w 668"/>
                    <a:gd name="T73" fmla="*/ 85 h 144"/>
                    <a:gd name="T74" fmla="*/ 278 w 668"/>
                    <a:gd name="T75" fmla="*/ 98 h 144"/>
                    <a:gd name="T76" fmla="*/ 184 w 668"/>
                    <a:gd name="T77" fmla="*/ 117 h 144"/>
                    <a:gd name="T78" fmla="*/ 135 w 668"/>
                    <a:gd name="T79" fmla="*/ 129 h 144"/>
                    <a:gd name="T80" fmla="*/ 96 w 668"/>
                    <a:gd name="T81" fmla="*/ 137 h 144"/>
                    <a:gd name="T82" fmla="*/ 67 w 668"/>
                    <a:gd name="T83" fmla="*/ 142 h 144"/>
                    <a:gd name="T84" fmla="*/ 47 w 668"/>
                    <a:gd name="T85" fmla="*/ 144 h 144"/>
                    <a:gd name="T86" fmla="*/ 38 w 668"/>
                    <a:gd name="T87" fmla="*/ 142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68" h="144">
                      <a:moveTo>
                        <a:pt x="38" y="142"/>
                      </a:moveTo>
                      <a:lnTo>
                        <a:pt x="30" y="137"/>
                      </a:lnTo>
                      <a:lnTo>
                        <a:pt x="26" y="136"/>
                      </a:lnTo>
                      <a:lnTo>
                        <a:pt x="22" y="134"/>
                      </a:lnTo>
                      <a:lnTo>
                        <a:pt x="20" y="130"/>
                      </a:lnTo>
                      <a:lnTo>
                        <a:pt x="16" y="127"/>
                      </a:lnTo>
                      <a:lnTo>
                        <a:pt x="12" y="122"/>
                      </a:lnTo>
                      <a:lnTo>
                        <a:pt x="8" y="117"/>
                      </a:lnTo>
                      <a:lnTo>
                        <a:pt x="6" y="112"/>
                      </a:lnTo>
                      <a:lnTo>
                        <a:pt x="4" y="107"/>
                      </a:lnTo>
                      <a:lnTo>
                        <a:pt x="2" y="103"/>
                      </a:lnTo>
                      <a:lnTo>
                        <a:pt x="0" y="100"/>
                      </a:lnTo>
                      <a:lnTo>
                        <a:pt x="0" y="98"/>
                      </a:lnTo>
                      <a:lnTo>
                        <a:pt x="2" y="95"/>
                      </a:lnTo>
                      <a:lnTo>
                        <a:pt x="2" y="93"/>
                      </a:lnTo>
                      <a:lnTo>
                        <a:pt x="4" y="91"/>
                      </a:lnTo>
                      <a:lnTo>
                        <a:pt x="4" y="91"/>
                      </a:lnTo>
                      <a:lnTo>
                        <a:pt x="6" y="91"/>
                      </a:lnTo>
                      <a:lnTo>
                        <a:pt x="8" y="91"/>
                      </a:lnTo>
                      <a:lnTo>
                        <a:pt x="10" y="90"/>
                      </a:lnTo>
                      <a:lnTo>
                        <a:pt x="12" y="90"/>
                      </a:lnTo>
                      <a:lnTo>
                        <a:pt x="16" y="90"/>
                      </a:lnTo>
                      <a:lnTo>
                        <a:pt x="20" y="90"/>
                      </a:lnTo>
                      <a:lnTo>
                        <a:pt x="26" y="88"/>
                      </a:lnTo>
                      <a:lnTo>
                        <a:pt x="30" y="88"/>
                      </a:lnTo>
                      <a:lnTo>
                        <a:pt x="36" y="86"/>
                      </a:lnTo>
                      <a:lnTo>
                        <a:pt x="41" y="86"/>
                      </a:lnTo>
                      <a:lnTo>
                        <a:pt x="47" y="85"/>
                      </a:lnTo>
                      <a:lnTo>
                        <a:pt x="55" y="85"/>
                      </a:lnTo>
                      <a:lnTo>
                        <a:pt x="63" y="83"/>
                      </a:lnTo>
                      <a:lnTo>
                        <a:pt x="71" y="81"/>
                      </a:lnTo>
                      <a:lnTo>
                        <a:pt x="81" y="79"/>
                      </a:lnTo>
                      <a:lnTo>
                        <a:pt x="90" y="78"/>
                      </a:lnTo>
                      <a:lnTo>
                        <a:pt x="100" y="76"/>
                      </a:lnTo>
                      <a:lnTo>
                        <a:pt x="110" y="74"/>
                      </a:lnTo>
                      <a:lnTo>
                        <a:pt x="120" y="73"/>
                      </a:lnTo>
                      <a:lnTo>
                        <a:pt x="131" y="71"/>
                      </a:lnTo>
                      <a:lnTo>
                        <a:pt x="143" y="69"/>
                      </a:lnTo>
                      <a:lnTo>
                        <a:pt x="157" y="68"/>
                      </a:lnTo>
                      <a:lnTo>
                        <a:pt x="169" y="66"/>
                      </a:lnTo>
                      <a:lnTo>
                        <a:pt x="182" y="64"/>
                      </a:lnTo>
                      <a:lnTo>
                        <a:pt x="196" y="61"/>
                      </a:lnTo>
                      <a:lnTo>
                        <a:pt x="212" y="59"/>
                      </a:lnTo>
                      <a:lnTo>
                        <a:pt x="227" y="56"/>
                      </a:lnTo>
                      <a:lnTo>
                        <a:pt x="243" y="54"/>
                      </a:lnTo>
                      <a:lnTo>
                        <a:pt x="259" y="51"/>
                      </a:lnTo>
                      <a:lnTo>
                        <a:pt x="274" y="49"/>
                      </a:lnTo>
                      <a:lnTo>
                        <a:pt x="292" y="46"/>
                      </a:lnTo>
                      <a:lnTo>
                        <a:pt x="325" y="40"/>
                      </a:lnTo>
                      <a:lnTo>
                        <a:pt x="357" y="34"/>
                      </a:lnTo>
                      <a:lnTo>
                        <a:pt x="386" y="30"/>
                      </a:lnTo>
                      <a:lnTo>
                        <a:pt x="413" y="25"/>
                      </a:lnTo>
                      <a:lnTo>
                        <a:pt x="439" y="20"/>
                      </a:lnTo>
                      <a:lnTo>
                        <a:pt x="462" y="17"/>
                      </a:lnTo>
                      <a:lnTo>
                        <a:pt x="484" y="13"/>
                      </a:lnTo>
                      <a:lnTo>
                        <a:pt x="493" y="12"/>
                      </a:lnTo>
                      <a:lnTo>
                        <a:pt x="503" y="12"/>
                      </a:lnTo>
                      <a:lnTo>
                        <a:pt x="513" y="10"/>
                      </a:lnTo>
                      <a:lnTo>
                        <a:pt x="521" y="8"/>
                      </a:lnTo>
                      <a:lnTo>
                        <a:pt x="529" y="6"/>
                      </a:lnTo>
                      <a:lnTo>
                        <a:pt x="537" y="6"/>
                      </a:lnTo>
                      <a:lnTo>
                        <a:pt x="544" y="5"/>
                      </a:lnTo>
                      <a:lnTo>
                        <a:pt x="550" y="3"/>
                      </a:lnTo>
                      <a:lnTo>
                        <a:pt x="556" y="3"/>
                      </a:lnTo>
                      <a:lnTo>
                        <a:pt x="562" y="3"/>
                      </a:lnTo>
                      <a:lnTo>
                        <a:pt x="568" y="1"/>
                      </a:lnTo>
                      <a:lnTo>
                        <a:pt x="572" y="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lnTo>
                        <a:pt x="584" y="0"/>
                      </a:lnTo>
                      <a:lnTo>
                        <a:pt x="585" y="0"/>
                      </a:lnTo>
                      <a:lnTo>
                        <a:pt x="587" y="0"/>
                      </a:lnTo>
                      <a:lnTo>
                        <a:pt x="589" y="0"/>
                      </a:lnTo>
                      <a:lnTo>
                        <a:pt x="595" y="0"/>
                      </a:lnTo>
                      <a:lnTo>
                        <a:pt x="601" y="0"/>
                      </a:lnTo>
                      <a:lnTo>
                        <a:pt x="607" y="1"/>
                      </a:lnTo>
                      <a:lnTo>
                        <a:pt x="613" y="3"/>
                      </a:lnTo>
                      <a:lnTo>
                        <a:pt x="619" y="5"/>
                      </a:lnTo>
                      <a:lnTo>
                        <a:pt x="625" y="8"/>
                      </a:lnTo>
                      <a:lnTo>
                        <a:pt x="630" y="12"/>
                      </a:lnTo>
                      <a:lnTo>
                        <a:pt x="636" y="15"/>
                      </a:lnTo>
                      <a:lnTo>
                        <a:pt x="646" y="22"/>
                      </a:lnTo>
                      <a:lnTo>
                        <a:pt x="654" y="30"/>
                      </a:lnTo>
                      <a:lnTo>
                        <a:pt x="660" y="37"/>
                      </a:lnTo>
                      <a:lnTo>
                        <a:pt x="664" y="46"/>
                      </a:lnTo>
                      <a:lnTo>
                        <a:pt x="666" y="51"/>
                      </a:lnTo>
                      <a:lnTo>
                        <a:pt x="666" y="56"/>
                      </a:lnTo>
                      <a:lnTo>
                        <a:pt x="668" y="59"/>
                      </a:lnTo>
                      <a:lnTo>
                        <a:pt x="668" y="63"/>
                      </a:lnTo>
                      <a:lnTo>
                        <a:pt x="668" y="64"/>
                      </a:lnTo>
                      <a:lnTo>
                        <a:pt x="666" y="66"/>
                      </a:lnTo>
                      <a:lnTo>
                        <a:pt x="664" y="71"/>
                      </a:lnTo>
                      <a:lnTo>
                        <a:pt x="662" y="71"/>
                      </a:lnTo>
                      <a:lnTo>
                        <a:pt x="658" y="73"/>
                      </a:lnTo>
                      <a:lnTo>
                        <a:pt x="654" y="74"/>
                      </a:lnTo>
                      <a:lnTo>
                        <a:pt x="648" y="74"/>
                      </a:lnTo>
                      <a:lnTo>
                        <a:pt x="642" y="76"/>
                      </a:lnTo>
                      <a:lnTo>
                        <a:pt x="634" y="76"/>
                      </a:lnTo>
                      <a:lnTo>
                        <a:pt x="625" y="78"/>
                      </a:lnTo>
                      <a:lnTo>
                        <a:pt x="615" y="78"/>
                      </a:lnTo>
                      <a:lnTo>
                        <a:pt x="605" y="78"/>
                      </a:lnTo>
                      <a:lnTo>
                        <a:pt x="593" y="79"/>
                      </a:lnTo>
                      <a:lnTo>
                        <a:pt x="580" y="79"/>
                      </a:lnTo>
                      <a:lnTo>
                        <a:pt x="566" y="79"/>
                      </a:lnTo>
                      <a:lnTo>
                        <a:pt x="552" y="81"/>
                      </a:lnTo>
                      <a:lnTo>
                        <a:pt x="537" y="81"/>
                      </a:lnTo>
                      <a:lnTo>
                        <a:pt x="519" y="81"/>
                      </a:lnTo>
                      <a:lnTo>
                        <a:pt x="501" y="81"/>
                      </a:lnTo>
                      <a:lnTo>
                        <a:pt x="464" y="81"/>
                      </a:lnTo>
                      <a:lnTo>
                        <a:pt x="427" y="83"/>
                      </a:lnTo>
                      <a:lnTo>
                        <a:pt x="390" y="85"/>
                      </a:lnTo>
                      <a:lnTo>
                        <a:pt x="353" y="88"/>
                      </a:lnTo>
                      <a:lnTo>
                        <a:pt x="315" y="93"/>
                      </a:lnTo>
                      <a:lnTo>
                        <a:pt x="278" y="98"/>
                      </a:lnTo>
                      <a:lnTo>
                        <a:pt x="241" y="105"/>
                      </a:lnTo>
                      <a:lnTo>
                        <a:pt x="204" y="112"/>
                      </a:lnTo>
                      <a:lnTo>
                        <a:pt x="184" y="117"/>
                      </a:lnTo>
                      <a:lnTo>
                        <a:pt x="167" y="120"/>
                      </a:lnTo>
                      <a:lnTo>
                        <a:pt x="151" y="124"/>
                      </a:lnTo>
                      <a:lnTo>
                        <a:pt x="135" y="129"/>
                      </a:lnTo>
                      <a:lnTo>
                        <a:pt x="122" y="130"/>
                      </a:lnTo>
                      <a:lnTo>
                        <a:pt x="108" y="134"/>
                      </a:lnTo>
                      <a:lnTo>
                        <a:pt x="96" y="137"/>
                      </a:lnTo>
                      <a:lnTo>
                        <a:pt x="85" y="139"/>
                      </a:lnTo>
                      <a:lnTo>
                        <a:pt x="75" y="141"/>
                      </a:lnTo>
                      <a:lnTo>
                        <a:pt x="67" y="142"/>
                      </a:lnTo>
                      <a:lnTo>
                        <a:pt x="59" y="142"/>
                      </a:lnTo>
                      <a:lnTo>
                        <a:pt x="53" y="142"/>
                      </a:lnTo>
                      <a:lnTo>
                        <a:pt x="47" y="144"/>
                      </a:lnTo>
                      <a:lnTo>
                        <a:pt x="41" y="144"/>
                      </a:lnTo>
                      <a:lnTo>
                        <a:pt x="40" y="142"/>
                      </a:lnTo>
                      <a:lnTo>
                        <a:pt x="38" y="142"/>
                      </a:lnTo>
                      <a:lnTo>
                        <a:pt x="38" y="14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1" name="组合 110"/>
            <p:cNvGrpSpPr/>
            <p:nvPr/>
          </p:nvGrpSpPr>
          <p:grpSpPr>
            <a:xfrm>
              <a:off x="3887703" y="3977928"/>
              <a:ext cx="507365" cy="509905"/>
              <a:chOff x="2061923" y="3632860"/>
              <a:chExt cx="507365" cy="509905"/>
            </a:xfrm>
          </p:grpSpPr>
          <p:pic>
            <p:nvPicPr>
              <p:cNvPr id="120" name="图片 119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1923" y="363286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21" name="组合 120"/>
              <p:cNvGrpSpPr/>
              <p:nvPr/>
            </p:nvGrpSpPr>
            <p:grpSpPr>
              <a:xfrm>
                <a:off x="2164851" y="3786577"/>
                <a:ext cx="301509" cy="207425"/>
                <a:chOff x="2130425" y="3813175"/>
                <a:chExt cx="869950" cy="598487"/>
              </a:xfrm>
              <a:solidFill>
                <a:srgbClr val="FF0000"/>
              </a:solidFill>
            </p:grpSpPr>
            <p:sp>
              <p:nvSpPr>
                <p:cNvPr id="128" name="Freeform 92"/>
                <p:cNvSpPr/>
                <p:nvPr/>
              </p:nvSpPr>
              <p:spPr bwMode="auto">
                <a:xfrm>
                  <a:off x="2130425" y="3813175"/>
                  <a:ext cx="365125" cy="598487"/>
                </a:xfrm>
                <a:custGeom>
                  <a:avLst/>
                  <a:gdLst>
                    <a:gd name="T0" fmla="*/ 381 w 460"/>
                    <a:gd name="T1" fmla="*/ 260 h 754"/>
                    <a:gd name="T2" fmla="*/ 354 w 460"/>
                    <a:gd name="T3" fmla="*/ 336 h 754"/>
                    <a:gd name="T4" fmla="*/ 311 w 460"/>
                    <a:gd name="T5" fmla="*/ 424 h 754"/>
                    <a:gd name="T6" fmla="*/ 250 w 460"/>
                    <a:gd name="T7" fmla="*/ 519 h 754"/>
                    <a:gd name="T8" fmla="*/ 174 w 460"/>
                    <a:gd name="T9" fmla="*/ 613 h 754"/>
                    <a:gd name="T10" fmla="*/ 94 w 460"/>
                    <a:gd name="T11" fmla="*/ 692 h 754"/>
                    <a:gd name="T12" fmla="*/ 57 w 460"/>
                    <a:gd name="T13" fmla="*/ 723 h 754"/>
                    <a:gd name="T14" fmla="*/ 27 w 460"/>
                    <a:gd name="T15" fmla="*/ 742 h 754"/>
                    <a:gd name="T16" fmla="*/ 10 w 460"/>
                    <a:gd name="T17" fmla="*/ 752 h 754"/>
                    <a:gd name="T18" fmla="*/ 0 w 460"/>
                    <a:gd name="T19" fmla="*/ 754 h 754"/>
                    <a:gd name="T20" fmla="*/ 2 w 460"/>
                    <a:gd name="T21" fmla="*/ 747 h 754"/>
                    <a:gd name="T22" fmla="*/ 12 w 460"/>
                    <a:gd name="T23" fmla="*/ 730 h 754"/>
                    <a:gd name="T24" fmla="*/ 31 w 460"/>
                    <a:gd name="T25" fmla="*/ 706 h 754"/>
                    <a:gd name="T26" fmla="*/ 60 w 460"/>
                    <a:gd name="T27" fmla="*/ 672 h 754"/>
                    <a:gd name="T28" fmla="*/ 129 w 460"/>
                    <a:gd name="T29" fmla="*/ 584 h 754"/>
                    <a:gd name="T30" fmla="*/ 168 w 460"/>
                    <a:gd name="T31" fmla="*/ 529 h 754"/>
                    <a:gd name="T32" fmla="*/ 209 w 460"/>
                    <a:gd name="T33" fmla="*/ 468 h 754"/>
                    <a:gd name="T34" fmla="*/ 274 w 460"/>
                    <a:gd name="T35" fmla="*/ 341 h 754"/>
                    <a:gd name="T36" fmla="*/ 317 w 460"/>
                    <a:gd name="T37" fmla="*/ 219 h 754"/>
                    <a:gd name="T38" fmla="*/ 329 w 460"/>
                    <a:gd name="T39" fmla="*/ 168 h 754"/>
                    <a:gd name="T40" fmla="*/ 336 w 460"/>
                    <a:gd name="T41" fmla="*/ 129 h 754"/>
                    <a:gd name="T42" fmla="*/ 342 w 460"/>
                    <a:gd name="T43" fmla="*/ 103 h 754"/>
                    <a:gd name="T44" fmla="*/ 344 w 460"/>
                    <a:gd name="T45" fmla="*/ 91 h 754"/>
                    <a:gd name="T46" fmla="*/ 334 w 460"/>
                    <a:gd name="T47" fmla="*/ 90 h 754"/>
                    <a:gd name="T48" fmla="*/ 317 w 460"/>
                    <a:gd name="T49" fmla="*/ 91 h 754"/>
                    <a:gd name="T50" fmla="*/ 286 w 460"/>
                    <a:gd name="T51" fmla="*/ 97 h 754"/>
                    <a:gd name="T52" fmla="*/ 246 w 460"/>
                    <a:gd name="T53" fmla="*/ 107 h 754"/>
                    <a:gd name="T54" fmla="*/ 205 w 460"/>
                    <a:gd name="T55" fmla="*/ 120 h 754"/>
                    <a:gd name="T56" fmla="*/ 174 w 460"/>
                    <a:gd name="T57" fmla="*/ 129 h 754"/>
                    <a:gd name="T58" fmla="*/ 152 w 460"/>
                    <a:gd name="T59" fmla="*/ 136 h 754"/>
                    <a:gd name="T60" fmla="*/ 139 w 460"/>
                    <a:gd name="T61" fmla="*/ 137 h 754"/>
                    <a:gd name="T62" fmla="*/ 123 w 460"/>
                    <a:gd name="T63" fmla="*/ 134 h 754"/>
                    <a:gd name="T64" fmla="*/ 102 w 460"/>
                    <a:gd name="T65" fmla="*/ 122 h 754"/>
                    <a:gd name="T66" fmla="*/ 86 w 460"/>
                    <a:gd name="T67" fmla="*/ 110 h 754"/>
                    <a:gd name="T68" fmla="*/ 80 w 460"/>
                    <a:gd name="T69" fmla="*/ 102 h 754"/>
                    <a:gd name="T70" fmla="*/ 84 w 460"/>
                    <a:gd name="T71" fmla="*/ 97 h 754"/>
                    <a:gd name="T72" fmla="*/ 98 w 460"/>
                    <a:gd name="T73" fmla="*/ 91 h 754"/>
                    <a:gd name="T74" fmla="*/ 129 w 460"/>
                    <a:gd name="T75" fmla="*/ 88 h 754"/>
                    <a:gd name="T76" fmla="*/ 182 w 460"/>
                    <a:gd name="T77" fmla="*/ 76 h 754"/>
                    <a:gd name="T78" fmla="*/ 239 w 460"/>
                    <a:gd name="T79" fmla="*/ 61 h 754"/>
                    <a:gd name="T80" fmla="*/ 284 w 460"/>
                    <a:gd name="T81" fmla="*/ 46 h 754"/>
                    <a:gd name="T82" fmla="*/ 313 w 460"/>
                    <a:gd name="T83" fmla="*/ 30 h 754"/>
                    <a:gd name="T84" fmla="*/ 331 w 460"/>
                    <a:gd name="T85" fmla="*/ 15 h 754"/>
                    <a:gd name="T86" fmla="*/ 340 w 460"/>
                    <a:gd name="T87" fmla="*/ 3 h 754"/>
                    <a:gd name="T88" fmla="*/ 358 w 460"/>
                    <a:gd name="T89" fmla="*/ 0 h 754"/>
                    <a:gd name="T90" fmla="*/ 379 w 460"/>
                    <a:gd name="T91" fmla="*/ 7 h 754"/>
                    <a:gd name="T92" fmla="*/ 419 w 460"/>
                    <a:gd name="T93" fmla="*/ 30 h 754"/>
                    <a:gd name="T94" fmla="*/ 450 w 460"/>
                    <a:gd name="T95" fmla="*/ 61 h 754"/>
                    <a:gd name="T96" fmla="*/ 460 w 460"/>
                    <a:gd name="T97" fmla="*/ 76 h 754"/>
                    <a:gd name="T98" fmla="*/ 444 w 460"/>
                    <a:gd name="T99" fmla="*/ 100 h 754"/>
                    <a:gd name="T100" fmla="*/ 434 w 460"/>
                    <a:gd name="T101" fmla="*/ 107 h 754"/>
                    <a:gd name="T102" fmla="*/ 424 w 460"/>
                    <a:gd name="T103" fmla="*/ 122 h 754"/>
                    <a:gd name="T104" fmla="*/ 417 w 460"/>
                    <a:gd name="T105" fmla="*/ 146 h 754"/>
                    <a:gd name="T106" fmla="*/ 407 w 460"/>
                    <a:gd name="T107" fmla="*/ 178 h 7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60" h="754">
                      <a:moveTo>
                        <a:pt x="405" y="188"/>
                      </a:moveTo>
                      <a:lnTo>
                        <a:pt x="399" y="205"/>
                      </a:lnTo>
                      <a:lnTo>
                        <a:pt x="393" y="224"/>
                      </a:lnTo>
                      <a:lnTo>
                        <a:pt x="381" y="260"/>
                      </a:lnTo>
                      <a:lnTo>
                        <a:pt x="376" y="278"/>
                      </a:lnTo>
                      <a:lnTo>
                        <a:pt x="370" y="297"/>
                      </a:lnTo>
                      <a:lnTo>
                        <a:pt x="362" y="317"/>
                      </a:lnTo>
                      <a:lnTo>
                        <a:pt x="354" y="336"/>
                      </a:lnTo>
                      <a:lnTo>
                        <a:pt x="344" y="356"/>
                      </a:lnTo>
                      <a:lnTo>
                        <a:pt x="334" y="378"/>
                      </a:lnTo>
                      <a:lnTo>
                        <a:pt x="323" y="400"/>
                      </a:lnTo>
                      <a:lnTo>
                        <a:pt x="311" y="424"/>
                      </a:lnTo>
                      <a:lnTo>
                        <a:pt x="297" y="446"/>
                      </a:lnTo>
                      <a:lnTo>
                        <a:pt x="284" y="470"/>
                      </a:lnTo>
                      <a:lnTo>
                        <a:pt x="268" y="494"/>
                      </a:lnTo>
                      <a:lnTo>
                        <a:pt x="250" y="519"/>
                      </a:lnTo>
                      <a:lnTo>
                        <a:pt x="233" y="543"/>
                      </a:lnTo>
                      <a:lnTo>
                        <a:pt x="213" y="569"/>
                      </a:lnTo>
                      <a:lnTo>
                        <a:pt x="194" y="591"/>
                      </a:lnTo>
                      <a:lnTo>
                        <a:pt x="174" y="613"/>
                      </a:lnTo>
                      <a:lnTo>
                        <a:pt x="154" y="635"/>
                      </a:lnTo>
                      <a:lnTo>
                        <a:pt x="133" y="655"/>
                      </a:lnTo>
                      <a:lnTo>
                        <a:pt x="113" y="674"/>
                      </a:lnTo>
                      <a:lnTo>
                        <a:pt x="94" y="692"/>
                      </a:lnTo>
                      <a:lnTo>
                        <a:pt x="82" y="701"/>
                      </a:lnTo>
                      <a:lnTo>
                        <a:pt x="74" y="709"/>
                      </a:lnTo>
                      <a:lnTo>
                        <a:pt x="64" y="716"/>
                      </a:lnTo>
                      <a:lnTo>
                        <a:pt x="57" y="723"/>
                      </a:lnTo>
                      <a:lnTo>
                        <a:pt x="49" y="728"/>
                      </a:lnTo>
                      <a:lnTo>
                        <a:pt x="41" y="733"/>
                      </a:lnTo>
                      <a:lnTo>
                        <a:pt x="33" y="738"/>
                      </a:lnTo>
                      <a:lnTo>
                        <a:pt x="27" y="742"/>
                      </a:lnTo>
                      <a:lnTo>
                        <a:pt x="21" y="745"/>
                      </a:lnTo>
                      <a:lnTo>
                        <a:pt x="17" y="748"/>
                      </a:lnTo>
                      <a:lnTo>
                        <a:pt x="14" y="750"/>
                      </a:lnTo>
                      <a:lnTo>
                        <a:pt x="10" y="752"/>
                      </a:lnTo>
                      <a:lnTo>
                        <a:pt x="6" y="754"/>
                      </a:lnTo>
                      <a:lnTo>
                        <a:pt x="4" y="754"/>
                      </a:lnTo>
                      <a:lnTo>
                        <a:pt x="2" y="754"/>
                      </a:lnTo>
                      <a:lnTo>
                        <a:pt x="0" y="754"/>
                      </a:lnTo>
                      <a:lnTo>
                        <a:pt x="0" y="752"/>
                      </a:lnTo>
                      <a:lnTo>
                        <a:pt x="0" y="750"/>
                      </a:lnTo>
                      <a:lnTo>
                        <a:pt x="0" y="748"/>
                      </a:lnTo>
                      <a:lnTo>
                        <a:pt x="2" y="747"/>
                      </a:lnTo>
                      <a:lnTo>
                        <a:pt x="4" y="743"/>
                      </a:lnTo>
                      <a:lnTo>
                        <a:pt x="6" y="738"/>
                      </a:lnTo>
                      <a:lnTo>
                        <a:pt x="8" y="735"/>
                      </a:lnTo>
                      <a:lnTo>
                        <a:pt x="12" y="730"/>
                      </a:lnTo>
                      <a:lnTo>
                        <a:pt x="15" y="725"/>
                      </a:lnTo>
                      <a:lnTo>
                        <a:pt x="19" y="720"/>
                      </a:lnTo>
                      <a:lnTo>
                        <a:pt x="25" y="713"/>
                      </a:lnTo>
                      <a:lnTo>
                        <a:pt x="31" y="706"/>
                      </a:lnTo>
                      <a:lnTo>
                        <a:pt x="37" y="698"/>
                      </a:lnTo>
                      <a:lnTo>
                        <a:pt x="45" y="691"/>
                      </a:lnTo>
                      <a:lnTo>
                        <a:pt x="53" y="682"/>
                      </a:lnTo>
                      <a:lnTo>
                        <a:pt x="60" y="672"/>
                      </a:lnTo>
                      <a:lnTo>
                        <a:pt x="76" y="652"/>
                      </a:lnTo>
                      <a:lnTo>
                        <a:pt x="94" y="631"/>
                      </a:lnTo>
                      <a:lnTo>
                        <a:pt x="111" y="608"/>
                      </a:lnTo>
                      <a:lnTo>
                        <a:pt x="129" y="584"/>
                      </a:lnTo>
                      <a:lnTo>
                        <a:pt x="139" y="570"/>
                      </a:lnTo>
                      <a:lnTo>
                        <a:pt x="149" y="558"/>
                      </a:lnTo>
                      <a:lnTo>
                        <a:pt x="158" y="543"/>
                      </a:lnTo>
                      <a:lnTo>
                        <a:pt x="168" y="529"/>
                      </a:lnTo>
                      <a:lnTo>
                        <a:pt x="178" y="514"/>
                      </a:lnTo>
                      <a:lnTo>
                        <a:pt x="188" y="501"/>
                      </a:lnTo>
                      <a:lnTo>
                        <a:pt x="199" y="484"/>
                      </a:lnTo>
                      <a:lnTo>
                        <a:pt x="209" y="468"/>
                      </a:lnTo>
                      <a:lnTo>
                        <a:pt x="227" y="436"/>
                      </a:lnTo>
                      <a:lnTo>
                        <a:pt x="244" y="404"/>
                      </a:lnTo>
                      <a:lnTo>
                        <a:pt x="260" y="373"/>
                      </a:lnTo>
                      <a:lnTo>
                        <a:pt x="274" y="341"/>
                      </a:lnTo>
                      <a:lnTo>
                        <a:pt x="287" y="310"/>
                      </a:lnTo>
                      <a:lnTo>
                        <a:pt x="299" y="280"/>
                      </a:lnTo>
                      <a:lnTo>
                        <a:pt x="309" y="249"/>
                      </a:lnTo>
                      <a:lnTo>
                        <a:pt x="317" y="219"/>
                      </a:lnTo>
                      <a:lnTo>
                        <a:pt x="319" y="205"/>
                      </a:lnTo>
                      <a:lnTo>
                        <a:pt x="323" y="192"/>
                      </a:lnTo>
                      <a:lnTo>
                        <a:pt x="325" y="178"/>
                      </a:lnTo>
                      <a:lnTo>
                        <a:pt x="329" y="168"/>
                      </a:lnTo>
                      <a:lnTo>
                        <a:pt x="331" y="156"/>
                      </a:lnTo>
                      <a:lnTo>
                        <a:pt x="332" y="146"/>
                      </a:lnTo>
                      <a:lnTo>
                        <a:pt x="334" y="137"/>
                      </a:lnTo>
                      <a:lnTo>
                        <a:pt x="336" y="129"/>
                      </a:lnTo>
                      <a:lnTo>
                        <a:pt x="338" y="120"/>
                      </a:lnTo>
                      <a:lnTo>
                        <a:pt x="340" y="113"/>
                      </a:lnTo>
                      <a:lnTo>
                        <a:pt x="340" y="108"/>
                      </a:lnTo>
                      <a:lnTo>
                        <a:pt x="342" y="103"/>
                      </a:lnTo>
                      <a:lnTo>
                        <a:pt x="342" y="98"/>
                      </a:lnTo>
                      <a:lnTo>
                        <a:pt x="344" y="95"/>
                      </a:lnTo>
                      <a:lnTo>
                        <a:pt x="344" y="93"/>
                      </a:lnTo>
                      <a:lnTo>
                        <a:pt x="344" y="91"/>
                      </a:lnTo>
                      <a:lnTo>
                        <a:pt x="342" y="90"/>
                      </a:lnTo>
                      <a:lnTo>
                        <a:pt x="340" y="90"/>
                      </a:lnTo>
                      <a:lnTo>
                        <a:pt x="338" y="90"/>
                      </a:lnTo>
                      <a:lnTo>
                        <a:pt x="334" y="90"/>
                      </a:lnTo>
                      <a:lnTo>
                        <a:pt x="331" y="90"/>
                      </a:lnTo>
                      <a:lnTo>
                        <a:pt x="327" y="90"/>
                      </a:lnTo>
                      <a:lnTo>
                        <a:pt x="323" y="90"/>
                      </a:lnTo>
                      <a:lnTo>
                        <a:pt x="317" y="91"/>
                      </a:lnTo>
                      <a:lnTo>
                        <a:pt x="309" y="91"/>
                      </a:lnTo>
                      <a:lnTo>
                        <a:pt x="303" y="93"/>
                      </a:lnTo>
                      <a:lnTo>
                        <a:pt x="295" y="95"/>
                      </a:lnTo>
                      <a:lnTo>
                        <a:pt x="286" y="97"/>
                      </a:lnTo>
                      <a:lnTo>
                        <a:pt x="278" y="98"/>
                      </a:lnTo>
                      <a:lnTo>
                        <a:pt x="268" y="102"/>
                      </a:lnTo>
                      <a:lnTo>
                        <a:pt x="258" y="103"/>
                      </a:lnTo>
                      <a:lnTo>
                        <a:pt x="246" y="107"/>
                      </a:lnTo>
                      <a:lnTo>
                        <a:pt x="235" y="110"/>
                      </a:lnTo>
                      <a:lnTo>
                        <a:pt x="225" y="113"/>
                      </a:lnTo>
                      <a:lnTo>
                        <a:pt x="215" y="117"/>
                      </a:lnTo>
                      <a:lnTo>
                        <a:pt x="205" y="120"/>
                      </a:lnTo>
                      <a:lnTo>
                        <a:pt x="197" y="122"/>
                      </a:lnTo>
                      <a:lnTo>
                        <a:pt x="188" y="125"/>
                      </a:lnTo>
                      <a:lnTo>
                        <a:pt x="180" y="127"/>
                      </a:lnTo>
                      <a:lnTo>
                        <a:pt x="174" y="129"/>
                      </a:lnTo>
                      <a:lnTo>
                        <a:pt x="168" y="130"/>
                      </a:lnTo>
                      <a:lnTo>
                        <a:pt x="162" y="132"/>
                      </a:lnTo>
                      <a:lnTo>
                        <a:pt x="156" y="134"/>
                      </a:lnTo>
                      <a:lnTo>
                        <a:pt x="152" y="136"/>
                      </a:lnTo>
                      <a:lnTo>
                        <a:pt x="149" y="136"/>
                      </a:lnTo>
                      <a:lnTo>
                        <a:pt x="145" y="137"/>
                      </a:lnTo>
                      <a:lnTo>
                        <a:pt x="141" y="137"/>
                      </a:lnTo>
                      <a:lnTo>
                        <a:pt x="139" y="137"/>
                      </a:lnTo>
                      <a:lnTo>
                        <a:pt x="137" y="137"/>
                      </a:lnTo>
                      <a:lnTo>
                        <a:pt x="131" y="136"/>
                      </a:lnTo>
                      <a:lnTo>
                        <a:pt x="127" y="136"/>
                      </a:lnTo>
                      <a:lnTo>
                        <a:pt x="123" y="134"/>
                      </a:lnTo>
                      <a:lnTo>
                        <a:pt x="117" y="130"/>
                      </a:lnTo>
                      <a:lnTo>
                        <a:pt x="113" y="129"/>
                      </a:lnTo>
                      <a:lnTo>
                        <a:pt x="107" y="125"/>
                      </a:lnTo>
                      <a:lnTo>
                        <a:pt x="102" y="122"/>
                      </a:lnTo>
                      <a:lnTo>
                        <a:pt x="98" y="119"/>
                      </a:lnTo>
                      <a:lnTo>
                        <a:pt x="94" y="115"/>
                      </a:lnTo>
                      <a:lnTo>
                        <a:pt x="90" y="112"/>
                      </a:lnTo>
                      <a:lnTo>
                        <a:pt x="86" y="110"/>
                      </a:lnTo>
                      <a:lnTo>
                        <a:pt x="82" y="107"/>
                      </a:lnTo>
                      <a:lnTo>
                        <a:pt x="80" y="105"/>
                      </a:lnTo>
                      <a:lnTo>
                        <a:pt x="80" y="103"/>
                      </a:lnTo>
                      <a:lnTo>
                        <a:pt x="80" y="102"/>
                      </a:lnTo>
                      <a:lnTo>
                        <a:pt x="80" y="100"/>
                      </a:lnTo>
                      <a:lnTo>
                        <a:pt x="80" y="98"/>
                      </a:lnTo>
                      <a:lnTo>
                        <a:pt x="82" y="97"/>
                      </a:lnTo>
                      <a:lnTo>
                        <a:pt x="84" y="97"/>
                      </a:lnTo>
                      <a:lnTo>
                        <a:pt x="86" y="95"/>
                      </a:lnTo>
                      <a:lnTo>
                        <a:pt x="90" y="95"/>
                      </a:lnTo>
                      <a:lnTo>
                        <a:pt x="94" y="93"/>
                      </a:lnTo>
                      <a:lnTo>
                        <a:pt x="98" y="91"/>
                      </a:lnTo>
                      <a:lnTo>
                        <a:pt x="104" y="91"/>
                      </a:lnTo>
                      <a:lnTo>
                        <a:pt x="111" y="90"/>
                      </a:lnTo>
                      <a:lnTo>
                        <a:pt x="119" y="90"/>
                      </a:lnTo>
                      <a:lnTo>
                        <a:pt x="129" y="88"/>
                      </a:lnTo>
                      <a:lnTo>
                        <a:pt x="141" y="85"/>
                      </a:lnTo>
                      <a:lnTo>
                        <a:pt x="152" y="83"/>
                      </a:lnTo>
                      <a:lnTo>
                        <a:pt x="166" y="80"/>
                      </a:lnTo>
                      <a:lnTo>
                        <a:pt x="182" y="76"/>
                      </a:lnTo>
                      <a:lnTo>
                        <a:pt x="197" y="73"/>
                      </a:lnTo>
                      <a:lnTo>
                        <a:pt x="211" y="68"/>
                      </a:lnTo>
                      <a:lnTo>
                        <a:pt x="225" y="64"/>
                      </a:lnTo>
                      <a:lnTo>
                        <a:pt x="239" y="61"/>
                      </a:lnTo>
                      <a:lnTo>
                        <a:pt x="252" y="57"/>
                      </a:lnTo>
                      <a:lnTo>
                        <a:pt x="264" y="52"/>
                      </a:lnTo>
                      <a:lnTo>
                        <a:pt x="274" y="49"/>
                      </a:lnTo>
                      <a:lnTo>
                        <a:pt x="284" y="46"/>
                      </a:lnTo>
                      <a:lnTo>
                        <a:pt x="291" y="42"/>
                      </a:lnTo>
                      <a:lnTo>
                        <a:pt x="299" y="37"/>
                      </a:lnTo>
                      <a:lnTo>
                        <a:pt x="307" y="34"/>
                      </a:lnTo>
                      <a:lnTo>
                        <a:pt x="313" y="30"/>
                      </a:lnTo>
                      <a:lnTo>
                        <a:pt x="319" y="27"/>
                      </a:lnTo>
                      <a:lnTo>
                        <a:pt x="325" y="22"/>
                      </a:lnTo>
                      <a:lnTo>
                        <a:pt x="327" y="18"/>
                      </a:lnTo>
                      <a:lnTo>
                        <a:pt x="331" y="15"/>
                      </a:lnTo>
                      <a:lnTo>
                        <a:pt x="332" y="12"/>
                      </a:lnTo>
                      <a:lnTo>
                        <a:pt x="334" y="8"/>
                      </a:lnTo>
                      <a:lnTo>
                        <a:pt x="336" y="5"/>
                      </a:lnTo>
                      <a:lnTo>
                        <a:pt x="340" y="3"/>
                      </a:lnTo>
                      <a:lnTo>
                        <a:pt x="344" y="1"/>
                      </a:lnTo>
                      <a:lnTo>
                        <a:pt x="348" y="0"/>
                      </a:lnTo>
                      <a:lnTo>
                        <a:pt x="352" y="0"/>
                      </a:lnTo>
                      <a:lnTo>
                        <a:pt x="358" y="0"/>
                      </a:lnTo>
                      <a:lnTo>
                        <a:pt x="362" y="0"/>
                      </a:lnTo>
                      <a:lnTo>
                        <a:pt x="366" y="1"/>
                      </a:lnTo>
                      <a:lnTo>
                        <a:pt x="372" y="3"/>
                      </a:lnTo>
                      <a:lnTo>
                        <a:pt x="379" y="7"/>
                      </a:lnTo>
                      <a:lnTo>
                        <a:pt x="387" y="12"/>
                      </a:lnTo>
                      <a:lnTo>
                        <a:pt x="397" y="17"/>
                      </a:lnTo>
                      <a:lnTo>
                        <a:pt x="407" y="23"/>
                      </a:lnTo>
                      <a:lnTo>
                        <a:pt x="419" y="30"/>
                      </a:lnTo>
                      <a:lnTo>
                        <a:pt x="428" y="39"/>
                      </a:lnTo>
                      <a:lnTo>
                        <a:pt x="436" y="47"/>
                      </a:lnTo>
                      <a:lnTo>
                        <a:pt x="444" y="54"/>
                      </a:lnTo>
                      <a:lnTo>
                        <a:pt x="450" y="61"/>
                      </a:lnTo>
                      <a:lnTo>
                        <a:pt x="454" y="66"/>
                      </a:lnTo>
                      <a:lnTo>
                        <a:pt x="458" y="71"/>
                      </a:lnTo>
                      <a:lnTo>
                        <a:pt x="460" y="73"/>
                      </a:lnTo>
                      <a:lnTo>
                        <a:pt x="460" y="76"/>
                      </a:lnTo>
                      <a:lnTo>
                        <a:pt x="456" y="83"/>
                      </a:lnTo>
                      <a:lnTo>
                        <a:pt x="452" y="90"/>
                      </a:lnTo>
                      <a:lnTo>
                        <a:pt x="448" y="97"/>
                      </a:lnTo>
                      <a:lnTo>
                        <a:pt x="444" y="100"/>
                      </a:lnTo>
                      <a:lnTo>
                        <a:pt x="442" y="102"/>
                      </a:lnTo>
                      <a:lnTo>
                        <a:pt x="438" y="103"/>
                      </a:lnTo>
                      <a:lnTo>
                        <a:pt x="436" y="105"/>
                      </a:lnTo>
                      <a:lnTo>
                        <a:pt x="434" y="107"/>
                      </a:lnTo>
                      <a:lnTo>
                        <a:pt x="432" y="110"/>
                      </a:lnTo>
                      <a:lnTo>
                        <a:pt x="428" y="113"/>
                      </a:lnTo>
                      <a:lnTo>
                        <a:pt x="426" y="117"/>
                      </a:lnTo>
                      <a:lnTo>
                        <a:pt x="424" y="122"/>
                      </a:lnTo>
                      <a:lnTo>
                        <a:pt x="422" y="127"/>
                      </a:lnTo>
                      <a:lnTo>
                        <a:pt x="421" y="134"/>
                      </a:lnTo>
                      <a:lnTo>
                        <a:pt x="419" y="139"/>
                      </a:lnTo>
                      <a:lnTo>
                        <a:pt x="417" y="146"/>
                      </a:lnTo>
                      <a:lnTo>
                        <a:pt x="415" y="154"/>
                      </a:lnTo>
                      <a:lnTo>
                        <a:pt x="411" y="161"/>
                      </a:lnTo>
                      <a:lnTo>
                        <a:pt x="409" y="170"/>
                      </a:lnTo>
                      <a:lnTo>
                        <a:pt x="407" y="178"/>
                      </a:lnTo>
                      <a:lnTo>
                        <a:pt x="405" y="188"/>
                      </a:lnTo>
                      <a:lnTo>
                        <a:pt x="405" y="18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93"/>
                <p:cNvSpPr/>
                <p:nvPr/>
              </p:nvSpPr>
              <p:spPr bwMode="auto">
                <a:xfrm>
                  <a:off x="2189163" y="3965575"/>
                  <a:ext cx="285750" cy="365125"/>
                </a:xfrm>
                <a:custGeom>
                  <a:avLst/>
                  <a:gdLst>
                    <a:gd name="T0" fmla="*/ 354 w 360"/>
                    <a:gd name="T1" fmla="*/ 397 h 460"/>
                    <a:gd name="T2" fmla="*/ 358 w 360"/>
                    <a:gd name="T3" fmla="*/ 414 h 460"/>
                    <a:gd name="T4" fmla="*/ 360 w 360"/>
                    <a:gd name="T5" fmla="*/ 429 h 460"/>
                    <a:gd name="T6" fmla="*/ 360 w 360"/>
                    <a:gd name="T7" fmla="*/ 439 h 460"/>
                    <a:gd name="T8" fmla="*/ 356 w 360"/>
                    <a:gd name="T9" fmla="*/ 448 h 460"/>
                    <a:gd name="T10" fmla="*/ 350 w 360"/>
                    <a:gd name="T11" fmla="*/ 455 h 460"/>
                    <a:gd name="T12" fmla="*/ 345 w 360"/>
                    <a:gd name="T13" fmla="*/ 458 h 460"/>
                    <a:gd name="T14" fmla="*/ 339 w 360"/>
                    <a:gd name="T15" fmla="*/ 460 h 460"/>
                    <a:gd name="T16" fmla="*/ 333 w 360"/>
                    <a:gd name="T17" fmla="*/ 460 h 460"/>
                    <a:gd name="T18" fmla="*/ 329 w 360"/>
                    <a:gd name="T19" fmla="*/ 456 h 460"/>
                    <a:gd name="T20" fmla="*/ 321 w 360"/>
                    <a:gd name="T21" fmla="*/ 451 h 460"/>
                    <a:gd name="T22" fmla="*/ 315 w 360"/>
                    <a:gd name="T23" fmla="*/ 443 h 460"/>
                    <a:gd name="T24" fmla="*/ 305 w 360"/>
                    <a:gd name="T25" fmla="*/ 431 h 460"/>
                    <a:gd name="T26" fmla="*/ 296 w 360"/>
                    <a:gd name="T27" fmla="*/ 417 h 460"/>
                    <a:gd name="T28" fmla="*/ 284 w 360"/>
                    <a:gd name="T29" fmla="*/ 399 h 460"/>
                    <a:gd name="T30" fmla="*/ 272 w 360"/>
                    <a:gd name="T31" fmla="*/ 378 h 460"/>
                    <a:gd name="T32" fmla="*/ 257 w 360"/>
                    <a:gd name="T33" fmla="*/ 358 h 460"/>
                    <a:gd name="T34" fmla="*/ 241 w 360"/>
                    <a:gd name="T35" fmla="*/ 334 h 460"/>
                    <a:gd name="T36" fmla="*/ 223 w 360"/>
                    <a:gd name="T37" fmla="*/ 310 h 460"/>
                    <a:gd name="T38" fmla="*/ 204 w 360"/>
                    <a:gd name="T39" fmla="*/ 283 h 460"/>
                    <a:gd name="T40" fmla="*/ 174 w 360"/>
                    <a:gd name="T41" fmla="*/ 241 h 460"/>
                    <a:gd name="T42" fmla="*/ 127 w 360"/>
                    <a:gd name="T43" fmla="*/ 178 h 460"/>
                    <a:gd name="T44" fmla="*/ 90 w 360"/>
                    <a:gd name="T45" fmla="*/ 129 h 460"/>
                    <a:gd name="T46" fmla="*/ 69 w 360"/>
                    <a:gd name="T47" fmla="*/ 98 h 460"/>
                    <a:gd name="T48" fmla="*/ 49 w 360"/>
                    <a:gd name="T49" fmla="*/ 73 h 460"/>
                    <a:gd name="T50" fmla="*/ 33 w 360"/>
                    <a:gd name="T51" fmla="*/ 51 h 460"/>
                    <a:gd name="T52" fmla="*/ 20 w 360"/>
                    <a:gd name="T53" fmla="*/ 34 h 460"/>
                    <a:gd name="T54" fmla="*/ 10 w 360"/>
                    <a:gd name="T55" fmla="*/ 18 h 460"/>
                    <a:gd name="T56" fmla="*/ 4 w 360"/>
                    <a:gd name="T57" fmla="*/ 8 h 460"/>
                    <a:gd name="T58" fmla="*/ 0 w 360"/>
                    <a:gd name="T59" fmla="*/ 3 h 460"/>
                    <a:gd name="T60" fmla="*/ 0 w 360"/>
                    <a:gd name="T61" fmla="*/ 0 h 460"/>
                    <a:gd name="T62" fmla="*/ 6 w 360"/>
                    <a:gd name="T63" fmla="*/ 0 h 460"/>
                    <a:gd name="T64" fmla="*/ 16 w 360"/>
                    <a:gd name="T65" fmla="*/ 3 h 460"/>
                    <a:gd name="T66" fmla="*/ 30 w 360"/>
                    <a:gd name="T67" fmla="*/ 8 h 460"/>
                    <a:gd name="T68" fmla="*/ 41 w 360"/>
                    <a:gd name="T69" fmla="*/ 13 h 460"/>
                    <a:gd name="T70" fmla="*/ 53 w 360"/>
                    <a:gd name="T71" fmla="*/ 20 h 460"/>
                    <a:gd name="T72" fmla="*/ 65 w 360"/>
                    <a:gd name="T73" fmla="*/ 28 h 460"/>
                    <a:gd name="T74" fmla="*/ 78 w 360"/>
                    <a:gd name="T75" fmla="*/ 39 h 460"/>
                    <a:gd name="T76" fmla="*/ 96 w 360"/>
                    <a:gd name="T77" fmla="*/ 52 h 460"/>
                    <a:gd name="T78" fmla="*/ 114 w 360"/>
                    <a:gd name="T79" fmla="*/ 66 h 460"/>
                    <a:gd name="T80" fmla="*/ 133 w 360"/>
                    <a:gd name="T81" fmla="*/ 83 h 460"/>
                    <a:gd name="T82" fmla="*/ 155 w 360"/>
                    <a:gd name="T83" fmla="*/ 103 h 460"/>
                    <a:gd name="T84" fmla="*/ 190 w 360"/>
                    <a:gd name="T85" fmla="*/ 135 h 460"/>
                    <a:gd name="T86" fmla="*/ 229 w 360"/>
                    <a:gd name="T87" fmla="*/ 180 h 460"/>
                    <a:gd name="T88" fmla="*/ 262 w 360"/>
                    <a:gd name="T89" fmla="*/ 220 h 460"/>
                    <a:gd name="T90" fmla="*/ 292 w 360"/>
                    <a:gd name="T91" fmla="*/ 258 h 460"/>
                    <a:gd name="T92" fmla="*/ 311 w 360"/>
                    <a:gd name="T93" fmla="*/ 293 h 460"/>
                    <a:gd name="T94" fmla="*/ 329 w 360"/>
                    <a:gd name="T95" fmla="*/ 326 h 460"/>
                    <a:gd name="T96" fmla="*/ 343 w 360"/>
                    <a:gd name="T97" fmla="*/ 354 h 460"/>
                    <a:gd name="T98" fmla="*/ 350 w 360"/>
                    <a:gd name="T99" fmla="*/ 378 h 460"/>
                    <a:gd name="T100" fmla="*/ 354 w 360"/>
                    <a:gd name="T101" fmla="*/ 388 h 4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60" h="460">
                      <a:moveTo>
                        <a:pt x="354" y="388"/>
                      </a:moveTo>
                      <a:lnTo>
                        <a:pt x="354" y="397"/>
                      </a:lnTo>
                      <a:lnTo>
                        <a:pt x="356" y="407"/>
                      </a:lnTo>
                      <a:lnTo>
                        <a:pt x="358" y="414"/>
                      </a:lnTo>
                      <a:lnTo>
                        <a:pt x="358" y="422"/>
                      </a:lnTo>
                      <a:lnTo>
                        <a:pt x="360" y="429"/>
                      </a:lnTo>
                      <a:lnTo>
                        <a:pt x="360" y="434"/>
                      </a:lnTo>
                      <a:lnTo>
                        <a:pt x="360" y="439"/>
                      </a:lnTo>
                      <a:lnTo>
                        <a:pt x="358" y="444"/>
                      </a:lnTo>
                      <a:lnTo>
                        <a:pt x="356" y="448"/>
                      </a:lnTo>
                      <a:lnTo>
                        <a:pt x="354" y="451"/>
                      </a:lnTo>
                      <a:lnTo>
                        <a:pt x="350" y="455"/>
                      </a:lnTo>
                      <a:lnTo>
                        <a:pt x="348" y="456"/>
                      </a:lnTo>
                      <a:lnTo>
                        <a:pt x="345" y="458"/>
                      </a:lnTo>
                      <a:lnTo>
                        <a:pt x="343" y="458"/>
                      </a:lnTo>
                      <a:lnTo>
                        <a:pt x="339" y="460"/>
                      </a:lnTo>
                      <a:lnTo>
                        <a:pt x="335" y="460"/>
                      </a:lnTo>
                      <a:lnTo>
                        <a:pt x="333" y="460"/>
                      </a:lnTo>
                      <a:lnTo>
                        <a:pt x="331" y="458"/>
                      </a:lnTo>
                      <a:lnTo>
                        <a:pt x="329" y="456"/>
                      </a:lnTo>
                      <a:lnTo>
                        <a:pt x="325" y="455"/>
                      </a:lnTo>
                      <a:lnTo>
                        <a:pt x="321" y="451"/>
                      </a:lnTo>
                      <a:lnTo>
                        <a:pt x="319" y="446"/>
                      </a:lnTo>
                      <a:lnTo>
                        <a:pt x="315" y="443"/>
                      </a:lnTo>
                      <a:lnTo>
                        <a:pt x="309" y="438"/>
                      </a:lnTo>
                      <a:lnTo>
                        <a:pt x="305" y="431"/>
                      </a:lnTo>
                      <a:lnTo>
                        <a:pt x="302" y="424"/>
                      </a:lnTo>
                      <a:lnTo>
                        <a:pt x="296" y="417"/>
                      </a:lnTo>
                      <a:lnTo>
                        <a:pt x="290" y="409"/>
                      </a:lnTo>
                      <a:lnTo>
                        <a:pt x="284" y="399"/>
                      </a:lnTo>
                      <a:lnTo>
                        <a:pt x="278" y="390"/>
                      </a:lnTo>
                      <a:lnTo>
                        <a:pt x="272" y="378"/>
                      </a:lnTo>
                      <a:lnTo>
                        <a:pt x="264" y="368"/>
                      </a:lnTo>
                      <a:lnTo>
                        <a:pt x="257" y="358"/>
                      </a:lnTo>
                      <a:lnTo>
                        <a:pt x="249" y="346"/>
                      </a:lnTo>
                      <a:lnTo>
                        <a:pt x="241" y="334"/>
                      </a:lnTo>
                      <a:lnTo>
                        <a:pt x="231" y="322"/>
                      </a:lnTo>
                      <a:lnTo>
                        <a:pt x="223" y="310"/>
                      </a:lnTo>
                      <a:lnTo>
                        <a:pt x="213" y="297"/>
                      </a:lnTo>
                      <a:lnTo>
                        <a:pt x="204" y="283"/>
                      </a:lnTo>
                      <a:lnTo>
                        <a:pt x="194" y="270"/>
                      </a:lnTo>
                      <a:lnTo>
                        <a:pt x="174" y="241"/>
                      </a:lnTo>
                      <a:lnTo>
                        <a:pt x="151" y="210"/>
                      </a:lnTo>
                      <a:lnTo>
                        <a:pt x="127" y="178"/>
                      </a:lnTo>
                      <a:lnTo>
                        <a:pt x="102" y="144"/>
                      </a:lnTo>
                      <a:lnTo>
                        <a:pt x="90" y="129"/>
                      </a:lnTo>
                      <a:lnTo>
                        <a:pt x="78" y="113"/>
                      </a:lnTo>
                      <a:lnTo>
                        <a:pt x="69" y="98"/>
                      </a:lnTo>
                      <a:lnTo>
                        <a:pt x="57" y="86"/>
                      </a:lnTo>
                      <a:lnTo>
                        <a:pt x="49" y="73"/>
                      </a:lnTo>
                      <a:lnTo>
                        <a:pt x="39" y="62"/>
                      </a:lnTo>
                      <a:lnTo>
                        <a:pt x="33" y="51"/>
                      </a:lnTo>
                      <a:lnTo>
                        <a:pt x="26" y="42"/>
                      </a:lnTo>
                      <a:lnTo>
                        <a:pt x="20" y="34"/>
                      </a:lnTo>
                      <a:lnTo>
                        <a:pt x="14" y="25"/>
                      </a:lnTo>
                      <a:lnTo>
                        <a:pt x="10" y="18"/>
                      </a:lnTo>
                      <a:lnTo>
                        <a:pt x="6" y="13"/>
                      </a:lnTo>
                      <a:lnTo>
                        <a:pt x="4" y="8"/>
                      </a:lnTo>
                      <a:lnTo>
                        <a:pt x="2" y="5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6" y="3"/>
                      </a:lnTo>
                      <a:lnTo>
                        <a:pt x="22" y="5"/>
                      </a:lnTo>
                      <a:lnTo>
                        <a:pt x="30" y="8"/>
                      </a:lnTo>
                      <a:lnTo>
                        <a:pt x="37" y="11"/>
                      </a:lnTo>
                      <a:lnTo>
                        <a:pt x="41" y="13"/>
                      </a:lnTo>
                      <a:lnTo>
                        <a:pt x="47" y="17"/>
                      </a:lnTo>
                      <a:lnTo>
                        <a:pt x="53" y="20"/>
                      </a:lnTo>
                      <a:lnTo>
                        <a:pt x="59" y="23"/>
                      </a:lnTo>
                      <a:lnTo>
                        <a:pt x="65" y="28"/>
                      </a:lnTo>
                      <a:lnTo>
                        <a:pt x="73" y="34"/>
                      </a:lnTo>
                      <a:lnTo>
                        <a:pt x="78" y="39"/>
                      </a:lnTo>
                      <a:lnTo>
                        <a:pt x="86" y="45"/>
                      </a:lnTo>
                      <a:lnTo>
                        <a:pt x="96" y="52"/>
                      </a:lnTo>
                      <a:lnTo>
                        <a:pt x="104" y="59"/>
                      </a:lnTo>
                      <a:lnTo>
                        <a:pt x="114" y="66"/>
                      </a:lnTo>
                      <a:lnTo>
                        <a:pt x="123" y="74"/>
                      </a:lnTo>
                      <a:lnTo>
                        <a:pt x="133" y="83"/>
                      </a:lnTo>
                      <a:lnTo>
                        <a:pt x="145" y="93"/>
                      </a:lnTo>
                      <a:lnTo>
                        <a:pt x="155" y="103"/>
                      </a:lnTo>
                      <a:lnTo>
                        <a:pt x="168" y="113"/>
                      </a:lnTo>
                      <a:lnTo>
                        <a:pt x="190" y="135"/>
                      </a:lnTo>
                      <a:lnTo>
                        <a:pt x="210" y="157"/>
                      </a:lnTo>
                      <a:lnTo>
                        <a:pt x="229" y="180"/>
                      </a:lnTo>
                      <a:lnTo>
                        <a:pt x="247" y="200"/>
                      </a:lnTo>
                      <a:lnTo>
                        <a:pt x="262" y="220"/>
                      </a:lnTo>
                      <a:lnTo>
                        <a:pt x="278" y="241"/>
                      </a:lnTo>
                      <a:lnTo>
                        <a:pt x="292" y="258"/>
                      </a:lnTo>
                      <a:lnTo>
                        <a:pt x="302" y="276"/>
                      </a:lnTo>
                      <a:lnTo>
                        <a:pt x="311" y="293"/>
                      </a:lnTo>
                      <a:lnTo>
                        <a:pt x="321" y="310"/>
                      </a:lnTo>
                      <a:lnTo>
                        <a:pt x="329" y="326"/>
                      </a:lnTo>
                      <a:lnTo>
                        <a:pt x="337" y="339"/>
                      </a:lnTo>
                      <a:lnTo>
                        <a:pt x="343" y="354"/>
                      </a:lnTo>
                      <a:lnTo>
                        <a:pt x="347" y="366"/>
                      </a:lnTo>
                      <a:lnTo>
                        <a:pt x="350" y="378"/>
                      </a:lnTo>
                      <a:lnTo>
                        <a:pt x="354" y="388"/>
                      </a:lnTo>
                      <a:lnTo>
                        <a:pt x="354" y="38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96"/>
                <p:cNvSpPr/>
                <p:nvPr/>
              </p:nvSpPr>
              <p:spPr bwMode="auto">
                <a:xfrm>
                  <a:off x="2470150" y="3897313"/>
                  <a:ext cx="530225" cy="115887"/>
                </a:xfrm>
                <a:custGeom>
                  <a:avLst/>
                  <a:gdLst>
                    <a:gd name="T0" fmla="*/ 26 w 668"/>
                    <a:gd name="T1" fmla="*/ 136 h 144"/>
                    <a:gd name="T2" fmla="*/ 16 w 668"/>
                    <a:gd name="T3" fmla="*/ 127 h 144"/>
                    <a:gd name="T4" fmla="*/ 6 w 668"/>
                    <a:gd name="T5" fmla="*/ 112 h 144"/>
                    <a:gd name="T6" fmla="*/ 0 w 668"/>
                    <a:gd name="T7" fmla="*/ 100 h 144"/>
                    <a:gd name="T8" fmla="*/ 2 w 668"/>
                    <a:gd name="T9" fmla="*/ 93 h 144"/>
                    <a:gd name="T10" fmla="*/ 6 w 668"/>
                    <a:gd name="T11" fmla="*/ 91 h 144"/>
                    <a:gd name="T12" fmla="*/ 12 w 668"/>
                    <a:gd name="T13" fmla="*/ 90 h 144"/>
                    <a:gd name="T14" fmla="*/ 26 w 668"/>
                    <a:gd name="T15" fmla="*/ 88 h 144"/>
                    <a:gd name="T16" fmla="*/ 41 w 668"/>
                    <a:gd name="T17" fmla="*/ 86 h 144"/>
                    <a:gd name="T18" fmla="*/ 63 w 668"/>
                    <a:gd name="T19" fmla="*/ 83 h 144"/>
                    <a:gd name="T20" fmla="*/ 90 w 668"/>
                    <a:gd name="T21" fmla="*/ 78 h 144"/>
                    <a:gd name="T22" fmla="*/ 120 w 668"/>
                    <a:gd name="T23" fmla="*/ 73 h 144"/>
                    <a:gd name="T24" fmla="*/ 157 w 668"/>
                    <a:gd name="T25" fmla="*/ 68 h 144"/>
                    <a:gd name="T26" fmla="*/ 196 w 668"/>
                    <a:gd name="T27" fmla="*/ 61 h 144"/>
                    <a:gd name="T28" fmla="*/ 243 w 668"/>
                    <a:gd name="T29" fmla="*/ 54 h 144"/>
                    <a:gd name="T30" fmla="*/ 292 w 668"/>
                    <a:gd name="T31" fmla="*/ 46 h 144"/>
                    <a:gd name="T32" fmla="*/ 386 w 668"/>
                    <a:gd name="T33" fmla="*/ 30 h 144"/>
                    <a:gd name="T34" fmla="*/ 462 w 668"/>
                    <a:gd name="T35" fmla="*/ 17 h 144"/>
                    <a:gd name="T36" fmla="*/ 503 w 668"/>
                    <a:gd name="T37" fmla="*/ 12 h 144"/>
                    <a:gd name="T38" fmla="*/ 529 w 668"/>
                    <a:gd name="T39" fmla="*/ 6 h 144"/>
                    <a:gd name="T40" fmla="*/ 550 w 668"/>
                    <a:gd name="T41" fmla="*/ 3 h 144"/>
                    <a:gd name="T42" fmla="*/ 568 w 668"/>
                    <a:gd name="T43" fmla="*/ 1 h 144"/>
                    <a:gd name="T44" fmla="*/ 580 w 668"/>
                    <a:gd name="T45" fmla="*/ 0 h 144"/>
                    <a:gd name="T46" fmla="*/ 587 w 668"/>
                    <a:gd name="T47" fmla="*/ 0 h 144"/>
                    <a:gd name="T48" fmla="*/ 601 w 668"/>
                    <a:gd name="T49" fmla="*/ 0 h 144"/>
                    <a:gd name="T50" fmla="*/ 619 w 668"/>
                    <a:gd name="T51" fmla="*/ 5 h 144"/>
                    <a:gd name="T52" fmla="*/ 636 w 668"/>
                    <a:gd name="T53" fmla="*/ 15 h 144"/>
                    <a:gd name="T54" fmla="*/ 660 w 668"/>
                    <a:gd name="T55" fmla="*/ 37 h 144"/>
                    <a:gd name="T56" fmla="*/ 666 w 668"/>
                    <a:gd name="T57" fmla="*/ 56 h 144"/>
                    <a:gd name="T58" fmla="*/ 668 w 668"/>
                    <a:gd name="T59" fmla="*/ 64 h 144"/>
                    <a:gd name="T60" fmla="*/ 662 w 668"/>
                    <a:gd name="T61" fmla="*/ 71 h 144"/>
                    <a:gd name="T62" fmla="*/ 648 w 668"/>
                    <a:gd name="T63" fmla="*/ 74 h 144"/>
                    <a:gd name="T64" fmla="*/ 625 w 668"/>
                    <a:gd name="T65" fmla="*/ 78 h 144"/>
                    <a:gd name="T66" fmla="*/ 593 w 668"/>
                    <a:gd name="T67" fmla="*/ 79 h 144"/>
                    <a:gd name="T68" fmla="*/ 552 w 668"/>
                    <a:gd name="T69" fmla="*/ 81 h 144"/>
                    <a:gd name="T70" fmla="*/ 501 w 668"/>
                    <a:gd name="T71" fmla="*/ 81 h 144"/>
                    <a:gd name="T72" fmla="*/ 390 w 668"/>
                    <a:gd name="T73" fmla="*/ 85 h 144"/>
                    <a:gd name="T74" fmla="*/ 278 w 668"/>
                    <a:gd name="T75" fmla="*/ 98 h 144"/>
                    <a:gd name="T76" fmla="*/ 184 w 668"/>
                    <a:gd name="T77" fmla="*/ 117 h 144"/>
                    <a:gd name="T78" fmla="*/ 135 w 668"/>
                    <a:gd name="T79" fmla="*/ 129 h 144"/>
                    <a:gd name="T80" fmla="*/ 96 w 668"/>
                    <a:gd name="T81" fmla="*/ 137 h 144"/>
                    <a:gd name="T82" fmla="*/ 67 w 668"/>
                    <a:gd name="T83" fmla="*/ 142 h 144"/>
                    <a:gd name="T84" fmla="*/ 47 w 668"/>
                    <a:gd name="T85" fmla="*/ 144 h 144"/>
                    <a:gd name="T86" fmla="*/ 38 w 668"/>
                    <a:gd name="T87" fmla="*/ 142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68" h="144">
                      <a:moveTo>
                        <a:pt x="38" y="142"/>
                      </a:moveTo>
                      <a:lnTo>
                        <a:pt x="30" y="137"/>
                      </a:lnTo>
                      <a:lnTo>
                        <a:pt x="26" y="136"/>
                      </a:lnTo>
                      <a:lnTo>
                        <a:pt x="22" y="134"/>
                      </a:lnTo>
                      <a:lnTo>
                        <a:pt x="20" y="130"/>
                      </a:lnTo>
                      <a:lnTo>
                        <a:pt x="16" y="127"/>
                      </a:lnTo>
                      <a:lnTo>
                        <a:pt x="12" y="122"/>
                      </a:lnTo>
                      <a:lnTo>
                        <a:pt x="8" y="117"/>
                      </a:lnTo>
                      <a:lnTo>
                        <a:pt x="6" y="112"/>
                      </a:lnTo>
                      <a:lnTo>
                        <a:pt x="4" y="107"/>
                      </a:lnTo>
                      <a:lnTo>
                        <a:pt x="2" y="103"/>
                      </a:lnTo>
                      <a:lnTo>
                        <a:pt x="0" y="100"/>
                      </a:lnTo>
                      <a:lnTo>
                        <a:pt x="0" y="98"/>
                      </a:lnTo>
                      <a:lnTo>
                        <a:pt x="2" y="95"/>
                      </a:lnTo>
                      <a:lnTo>
                        <a:pt x="2" y="93"/>
                      </a:lnTo>
                      <a:lnTo>
                        <a:pt x="4" y="91"/>
                      </a:lnTo>
                      <a:lnTo>
                        <a:pt x="4" y="91"/>
                      </a:lnTo>
                      <a:lnTo>
                        <a:pt x="6" y="91"/>
                      </a:lnTo>
                      <a:lnTo>
                        <a:pt x="8" y="91"/>
                      </a:lnTo>
                      <a:lnTo>
                        <a:pt x="10" y="90"/>
                      </a:lnTo>
                      <a:lnTo>
                        <a:pt x="12" y="90"/>
                      </a:lnTo>
                      <a:lnTo>
                        <a:pt x="16" y="90"/>
                      </a:lnTo>
                      <a:lnTo>
                        <a:pt x="20" y="90"/>
                      </a:lnTo>
                      <a:lnTo>
                        <a:pt x="26" y="88"/>
                      </a:lnTo>
                      <a:lnTo>
                        <a:pt x="30" y="88"/>
                      </a:lnTo>
                      <a:lnTo>
                        <a:pt x="36" y="86"/>
                      </a:lnTo>
                      <a:lnTo>
                        <a:pt x="41" y="86"/>
                      </a:lnTo>
                      <a:lnTo>
                        <a:pt x="47" y="85"/>
                      </a:lnTo>
                      <a:lnTo>
                        <a:pt x="55" y="85"/>
                      </a:lnTo>
                      <a:lnTo>
                        <a:pt x="63" y="83"/>
                      </a:lnTo>
                      <a:lnTo>
                        <a:pt x="71" y="81"/>
                      </a:lnTo>
                      <a:lnTo>
                        <a:pt x="81" y="79"/>
                      </a:lnTo>
                      <a:lnTo>
                        <a:pt x="90" y="78"/>
                      </a:lnTo>
                      <a:lnTo>
                        <a:pt x="100" y="76"/>
                      </a:lnTo>
                      <a:lnTo>
                        <a:pt x="110" y="74"/>
                      </a:lnTo>
                      <a:lnTo>
                        <a:pt x="120" y="73"/>
                      </a:lnTo>
                      <a:lnTo>
                        <a:pt x="131" y="71"/>
                      </a:lnTo>
                      <a:lnTo>
                        <a:pt x="143" y="69"/>
                      </a:lnTo>
                      <a:lnTo>
                        <a:pt x="157" y="68"/>
                      </a:lnTo>
                      <a:lnTo>
                        <a:pt x="169" y="66"/>
                      </a:lnTo>
                      <a:lnTo>
                        <a:pt x="182" y="64"/>
                      </a:lnTo>
                      <a:lnTo>
                        <a:pt x="196" y="61"/>
                      </a:lnTo>
                      <a:lnTo>
                        <a:pt x="212" y="59"/>
                      </a:lnTo>
                      <a:lnTo>
                        <a:pt x="227" y="56"/>
                      </a:lnTo>
                      <a:lnTo>
                        <a:pt x="243" y="54"/>
                      </a:lnTo>
                      <a:lnTo>
                        <a:pt x="259" y="51"/>
                      </a:lnTo>
                      <a:lnTo>
                        <a:pt x="274" y="49"/>
                      </a:lnTo>
                      <a:lnTo>
                        <a:pt x="292" y="46"/>
                      </a:lnTo>
                      <a:lnTo>
                        <a:pt x="325" y="40"/>
                      </a:lnTo>
                      <a:lnTo>
                        <a:pt x="357" y="34"/>
                      </a:lnTo>
                      <a:lnTo>
                        <a:pt x="386" y="30"/>
                      </a:lnTo>
                      <a:lnTo>
                        <a:pt x="413" y="25"/>
                      </a:lnTo>
                      <a:lnTo>
                        <a:pt x="439" y="20"/>
                      </a:lnTo>
                      <a:lnTo>
                        <a:pt x="462" y="17"/>
                      </a:lnTo>
                      <a:lnTo>
                        <a:pt x="484" y="13"/>
                      </a:lnTo>
                      <a:lnTo>
                        <a:pt x="493" y="12"/>
                      </a:lnTo>
                      <a:lnTo>
                        <a:pt x="503" y="12"/>
                      </a:lnTo>
                      <a:lnTo>
                        <a:pt x="513" y="10"/>
                      </a:lnTo>
                      <a:lnTo>
                        <a:pt x="521" y="8"/>
                      </a:lnTo>
                      <a:lnTo>
                        <a:pt x="529" y="6"/>
                      </a:lnTo>
                      <a:lnTo>
                        <a:pt x="537" y="6"/>
                      </a:lnTo>
                      <a:lnTo>
                        <a:pt x="544" y="5"/>
                      </a:lnTo>
                      <a:lnTo>
                        <a:pt x="550" y="3"/>
                      </a:lnTo>
                      <a:lnTo>
                        <a:pt x="556" y="3"/>
                      </a:lnTo>
                      <a:lnTo>
                        <a:pt x="562" y="3"/>
                      </a:lnTo>
                      <a:lnTo>
                        <a:pt x="568" y="1"/>
                      </a:lnTo>
                      <a:lnTo>
                        <a:pt x="572" y="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lnTo>
                        <a:pt x="584" y="0"/>
                      </a:lnTo>
                      <a:lnTo>
                        <a:pt x="585" y="0"/>
                      </a:lnTo>
                      <a:lnTo>
                        <a:pt x="587" y="0"/>
                      </a:lnTo>
                      <a:lnTo>
                        <a:pt x="589" y="0"/>
                      </a:lnTo>
                      <a:lnTo>
                        <a:pt x="595" y="0"/>
                      </a:lnTo>
                      <a:lnTo>
                        <a:pt x="601" y="0"/>
                      </a:lnTo>
                      <a:lnTo>
                        <a:pt x="607" y="1"/>
                      </a:lnTo>
                      <a:lnTo>
                        <a:pt x="613" y="3"/>
                      </a:lnTo>
                      <a:lnTo>
                        <a:pt x="619" y="5"/>
                      </a:lnTo>
                      <a:lnTo>
                        <a:pt x="625" y="8"/>
                      </a:lnTo>
                      <a:lnTo>
                        <a:pt x="630" y="12"/>
                      </a:lnTo>
                      <a:lnTo>
                        <a:pt x="636" y="15"/>
                      </a:lnTo>
                      <a:lnTo>
                        <a:pt x="646" y="22"/>
                      </a:lnTo>
                      <a:lnTo>
                        <a:pt x="654" y="30"/>
                      </a:lnTo>
                      <a:lnTo>
                        <a:pt x="660" y="37"/>
                      </a:lnTo>
                      <a:lnTo>
                        <a:pt x="664" y="46"/>
                      </a:lnTo>
                      <a:lnTo>
                        <a:pt x="666" y="51"/>
                      </a:lnTo>
                      <a:lnTo>
                        <a:pt x="666" y="56"/>
                      </a:lnTo>
                      <a:lnTo>
                        <a:pt x="668" y="59"/>
                      </a:lnTo>
                      <a:lnTo>
                        <a:pt x="668" y="63"/>
                      </a:lnTo>
                      <a:lnTo>
                        <a:pt x="668" y="64"/>
                      </a:lnTo>
                      <a:lnTo>
                        <a:pt x="666" y="66"/>
                      </a:lnTo>
                      <a:lnTo>
                        <a:pt x="664" y="71"/>
                      </a:lnTo>
                      <a:lnTo>
                        <a:pt x="662" y="71"/>
                      </a:lnTo>
                      <a:lnTo>
                        <a:pt x="658" y="73"/>
                      </a:lnTo>
                      <a:lnTo>
                        <a:pt x="654" y="74"/>
                      </a:lnTo>
                      <a:lnTo>
                        <a:pt x="648" y="74"/>
                      </a:lnTo>
                      <a:lnTo>
                        <a:pt x="642" y="76"/>
                      </a:lnTo>
                      <a:lnTo>
                        <a:pt x="634" y="76"/>
                      </a:lnTo>
                      <a:lnTo>
                        <a:pt x="625" y="78"/>
                      </a:lnTo>
                      <a:lnTo>
                        <a:pt x="615" y="78"/>
                      </a:lnTo>
                      <a:lnTo>
                        <a:pt x="605" y="78"/>
                      </a:lnTo>
                      <a:lnTo>
                        <a:pt x="593" y="79"/>
                      </a:lnTo>
                      <a:lnTo>
                        <a:pt x="580" y="79"/>
                      </a:lnTo>
                      <a:lnTo>
                        <a:pt x="566" y="79"/>
                      </a:lnTo>
                      <a:lnTo>
                        <a:pt x="552" y="81"/>
                      </a:lnTo>
                      <a:lnTo>
                        <a:pt x="537" y="81"/>
                      </a:lnTo>
                      <a:lnTo>
                        <a:pt x="519" y="81"/>
                      </a:lnTo>
                      <a:lnTo>
                        <a:pt x="501" y="81"/>
                      </a:lnTo>
                      <a:lnTo>
                        <a:pt x="464" y="81"/>
                      </a:lnTo>
                      <a:lnTo>
                        <a:pt x="427" y="83"/>
                      </a:lnTo>
                      <a:lnTo>
                        <a:pt x="390" y="85"/>
                      </a:lnTo>
                      <a:lnTo>
                        <a:pt x="353" y="88"/>
                      </a:lnTo>
                      <a:lnTo>
                        <a:pt x="315" y="93"/>
                      </a:lnTo>
                      <a:lnTo>
                        <a:pt x="278" y="98"/>
                      </a:lnTo>
                      <a:lnTo>
                        <a:pt x="241" y="105"/>
                      </a:lnTo>
                      <a:lnTo>
                        <a:pt x="204" y="112"/>
                      </a:lnTo>
                      <a:lnTo>
                        <a:pt x="184" y="117"/>
                      </a:lnTo>
                      <a:lnTo>
                        <a:pt x="167" y="120"/>
                      </a:lnTo>
                      <a:lnTo>
                        <a:pt x="151" y="124"/>
                      </a:lnTo>
                      <a:lnTo>
                        <a:pt x="135" y="129"/>
                      </a:lnTo>
                      <a:lnTo>
                        <a:pt x="122" y="130"/>
                      </a:lnTo>
                      <a:lnTo>
                        <a:pt x="108" y="134"/>
                      </a:lnTo>
                      <a:lnTo>
                        <a:pt x="96" y="137"/>
                      </a:lnTo>
                      <a:lnTo>
                        <a:pt x="85" y="139"/>
                      </a:lnTo>
                      <a:lnTo>
                        <a:pt x="75" y="141"/>
                      </a:lnTo>
                      <a:lnTo>
                        <a:pt x="67" y="142"/>
                      </a:lnTo>
                      <a:lnTo>
                        <a:pt x="59" y="142"/>
                      </a:lnTo>
                      <a:lnTo>
                        <a:pt x="53" y="142"/>
                      </a:lnTo>
                      <a:lnTo>
                        <a:pt x="47" y="144"/>
                      </a:lnTo>
                      <a:lnTo>
                        <a:pt x="41" y="144"/>
                      </a:lnTo>
                      <a:lnTo>
                        <a:pt x="40" y="142"/>
                      </a:lnTo>
                      <a:lnTo>
                        <a:pt x="38" y="142"/>
                      </a:lnTo>
                      <a:lnTo>
                        <a:pt x="38" y="14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2" name="组合 111"/>
            <p:cNvGrpSpPr/>
            <p:nvPr/>
          </p:nvGrpSpPr>
          <p:grpSpPr>
            <a:xfrm>
              <a:off x="3373311" y="3977928"/>
              <a:ext cx="507365" cy="509905"/>
              <a:chOff x="2061923" y="3632860"/>
              <a:chExt cx="507365" cy="509905"/>
            </a:xfrm>
          </p:grpSpPr>
          <p:pic>
            <p:nvPicPr>
              <p:cNvPr id="116" name="图片 115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1923" y="363286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17" name="组合 116"/>
              <p:cNvGrpSpPr/>
              <p:nvPr/>
            </p:nvGrpSpPr>
            <p:grpSpPr>
              <a:xfrm>
                <a:off x="2164852" y="3786577"/>
                <a:ext cx="126546" cy="207425"/>
                <a:chOff x="2130425" y="3813175"/>
                <a:chExt cx="365125" cy="598487"/>
              </a:xfrm>
              <a:solidFill>
                <a:srgbClr val="FF0000"/>
              </a:solidFill>
            </p:grpSpPr>
            <p:sp>
              <p:nvSpPr>
                <p:cNvPr id="118" name="Freeform 92"/>
                <p:cNvSpPr/>
                <p:nvPr/>
              </p:nvSpPr>
              <p:spPr bwMode="auto">
                <a:xfrm>
                  <a:off x="2130425" y="3813175"/>
                  <a:ext cx="365125" cy="598487"/>
                </a:xfrm>
                <a:custGeom>
                  <a:avLst/>
                  <a:gdLst>
                    <a:gd name="T0" fmla="*/ 381 w 460"/>
                    <a:gd name="T1" fmla="*/ 260 h 754"/>
                    <a:gd name="T2" fmla="*/ 354 w 460"/>
                    <a:gd name="T3" fmla="*/ 336 h 754"/>
                    <a:gd name="T4" fmla="*/ 311 w 460"/>
                    <a:gd name="T5" fmla="*/ 424 h 754"/>
                    <a:gd name="T6" fmla="*/ 250 w 460"/>
                    <a:gd name="T7" fmla="*/ 519 h 754"/>
                    <a:gd name="T8" fmla="*/ 174 w 460"/>
                    <a:gd name="T9" fmla="*/ 613 h 754"/>
                    <a:gd name="T10" fmla="*/ 94 w 460"/>
                    <a:gd name="T11" fmla="*/ 692 h 754"/>
                    <a:gd name="T12" fmla="*/ 57 w 460"/>
                    <a:gd name="T13" fmla="*/ 723 h 754"/>
                    <a:gd name="T14" fmla="*/ 27 w 460"/>
                    <a:gd name="T15" fmla="*/ 742 h 754"/>
                    <a:gd name="T16" fmla="*/ 10 w 460"/>
                    <a:gd name="T17" fmla="*/ 752 h 754"/>
                    <a:gd name="T18" fmla="*/ 0 w 460"/>
                    <a:gd name="T19" fmla="*/ 754 h 754"/>
                    <a:gd name="T20" fmla="*/ 2 w 460"/>
                    <a:gd name="T21" fmla="*/ 747 h 754"/>
                    <a:gd name="T22" fmla="*/ 12 w 460"/>
                    <a:gd name="T23" fmla="*/ 730 h 754"/>
                    <a:gd name="T24" fmla="*/ 31 w 460"/>
                    <a:gd name="T25" fmla="*/ 706 h 754"/>
                    <a:gd name="T26" fmla="*/ 60 w 460"/>
                    <a:gd name="T27" fmla="*/ 672 h 754"/>
                    <a:gd name="T28" fmla="*/ 129 w 460"/>
                    <a:gd name="T29" fmla="*/ 584 h 754"/>
                    <a:gd name="T30" fmla="*/ 168 w 460"/>
                    <a:gd name="T31" fmla="*/ 529 h 754"/>
                    <a:gd name="T32" fmla="*/ 209 w 460"/>
                    <a:gd name="T33" fmla="*/ 468 h 754"/>
                    <a:gd name="T34" fmla="*/ 274 w 460"/>
                    <a:gd name="T35" fmla="*/ 341 h 754"/>
                    <a:gd name="T36" fmla="*/ 317 w 460"/>
                    <a:gd name="T37" fmla="*/ 219 h 754"/>
                    <a:gd name="T38" fmla="*/ 329 w 460"/>
                    <a:gd name="T39" fmla="*/ 168 h 754"/>
                    <a:gd name="T40" fmla="*/ 336 w 460"/>
                    <a:gd name="T41" fmla="*/ 129 h 754"/>
                    <a:gd name="T42" fmla="*/ 342 w 460"/>
                    <a:gd name="T43" fmla="*/ 103 h 754"/>
                    <a:gd name="T44" fmla="*/ 344 w 460"/>
                    <a:gd name="T45" fmla="*/ 91 h 754"/>
                    <a:gd name="T46" fmla="*/ 334 w 460"/>
                    <a:gd name="T47" fmla="*/ 90 h 754"/>
                    <a:gd name="T48" fmla="*/ 317 w 460"/>
                    <a:gd name="T49" fmla="*/ 91 h 754"/>
                    <a:gd name="T50" fmla="*/ 286 w 460"/>
                    <a:gd name="T51" fmla="*/ 97 h 754"/>
                    <a:gd name="T52" fmla="*/ 246 w 460"/>
                    <a:gd name="T53" fmla="*/ 107 h 754"/>
                    <a:gd name="T54" fmla="*/ 205 w 460"/>
                    <a:gd name="T55" fmla="*/ 120 h 754"/>
                    <a:gd name="T56" fmla="*/ 174 w 460"/>
                    <a:gd name="T57" fmla="*/ 129 h 754"/>
                    <a:gd name="T58" fmla="*/ 152 w 460"/>
                    <a:gd name="T59" fmla="*/ 136 h 754"/>
                    <a:gd name="T60" fmla="*/ 139 w 460"/>
                    <a:gd name="T61" fmla="*/ 137 h 754"/>
                    <a:gd name="T62" fmla="*/ 123 w 460"/>
                    <a:gd name="T63" fmla="*/ 134 h 754"/>
                    <a:gd name="T64" fmla="*/ 102 w 460"/>
                    <a:gd name="T65" fmla="*/ 122 h 754"/>
                    <a:gd name="T66" fmla="*/ 86 w 460"/>
                    <a:gd name="T67" fmla="*/ 110 h 754"/>
                    <a:gd name="T68" fmla="*/ 80 w 460"/>
                    <a:gd name="T69" fmla="*/ 102 h 754"/>
                    <a:gd name="T70" fmla="*/ 84 w 460"/>
                    <a:gd name="T71" fmla="*/ 97 h 754"/>
                    <a:gd name="T72" fmla="*/ 98 w 460"/>
                    <a:gd name="T73" fmla="*/ 91 h 754"/>
                    <a:gd name="T74" fmla="*/ 129 w 460"/>
                    <a:gd name="T75" fmla="*/ 88 h 754"/>
                    <a:gd name="T76" fmla="*/ 182 w 460"/>
                    <a:gd name="T77" fmla="*/ 76 h 754"/>
                    <a:gd name="T78" fmla="*/ 239 w 460"/>
                    <a:gd name="T79" fmla="*/ 61 h 754"/>
                    <a:gd name="T80" fmla="*/ 284 w 460"/>
                    <a:gd name="T81" fmla="*/ 46 h 754"/>
                    <a:gd name="T82" fmla="*/ 313 w 460"/>
                    <a:gd name="T83" fmla="*/ 30 h 754"/>
                    <a:gd name="T84" fmla="*/ 331 w 460"/>
                    <a:gd name="T85" fmla="*/ 15 h 754"/>
                    <a:gd name="T86" fmla="*/ 340 w 460"/>
                    <a:gd name="T87" fmla="*/ 3 h 754"/>
                    <a:gd name="T88" fmla="*/ 358 w 460"/>
                    <a:gd name="T89" fmla="*/ 0 h 754"/>
                    <a:gd name="T90" fmla="*/ 379 w 460"/>
                    <a:gd name="T91" fmla="*/ 7 h 754"/>
                    <a:gd name="T92" fmla="*/ 419 w 460"/>
                    <a:gd name="T93" fmla="*/ 30 h 754"/>
                    <a:gd name="T94" fmla="*/ 450 w 460"/>
                    <a:gd name="T95" fmla="*/ 61 h 754"/>
                    <a:gd name="T96" fmla="*/ 460 w 460"/>
                    <a:gd name="T97" fmla="*/ 76 h 754"/>
                    <a:gd name="T98" fmla="*/ 444 w 460"/>
                    <a:gd name="T99" fmla="*/ 100 h 754"/>
                    <a:gd name="T100" fmla="*/ 434 w 460"/>
                    <a:gd name="T101" fmla="*/ 107 h 754"/>
                    <a:gd name="T102" fmla="*/ 424 w 460"/>
                    <a:gd name="T103" fmla="*/ 122 h 754"/>
                    <a:gd name="T104" fmla="*/ 417 w 460"/>
                    <a:gd name="T105" fmla="*/ 146 h 754"/>
                    <a:gd name="T106" fmla="*/ 407 w 460"/>
                    <a:gd name="T107" fmla="*/ 178 h 7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60" h="754">
                      <a:moveTo>
                        <a:pt x="405" y="188"/>
                      </a:moveTo>
                      <a:lnTo>
                        <a:pt x="399" y="205"/>
                      </a:lnTo>
                      <a:lnTo>
                        <a:pt x="393" y="224"/>
                      </a:lnTo>
                      <a:lnTo>
                        <a:pt x="381" y="260"/>
                      </a:lnTo>
                      <a:lnTo>
                        <a:pt x="376" y="278"/>
                      </a:lnTo>
                      <a:lnTo>
                        <a:pt x="370" y="297"/>
                      </a:lnTo>
                      <a:lnTo>
                        <a:pt x="362" y="317"/>
                      </a:lnTo>
                      <a:lnTo>
                        <a:pt x="354" y="336"/>
                      </a:lnTo>
                      <a:lnTo>
                        <a:pt x="344" y="356"/>
                      </a:lnTo>
                      <a:lnTo>
                        <a:pt x="334" y="378"/>
                      </a:lnTo>
                      <a:lnTo>
                        <a:pt x="323" y="400"/>
                      </a:lnTo>
                      <a:lnTo>
                        <a:pt x="311" y="424"/>
                      </a:lnTo>
                      <a:lnTo>
                        <a:pt x="297" y="446"/>
                      </a:lnTo>
                      <a:lnTo>
                        <a:pt x="284" y="470"/>
                      </a:lnTo>
                      <a:lnTo>
                        <a:pt x="268" y="494"/>
                      </a:lnTo>
                      <a:lnTo>
                        <a:pt x="250" y="519"/>
                      </a:lnTo>
                      <a:lnTo>
                        <a:pt x="233" y="543"/>
                      </a:lnTo>
                      <a:lnTo>
                        <a:pt x="213" y="569"/>
                      </a:lnTo>
                      <a:lnTo>
                        <a:pt x="194" y="591"/>
                      </a:lnTo>
                      <a:lnTo>
                        <a:pt x="174" y="613"/>
                      </a:lnTo>
                      <a:lnTo>
                        <a:pt x="154" y="635"/>
                      </a:lnTo>
                      <a:lnTo>
                        <a:pt x="133" y="655"/>
                      </a:lnTo>
                      <a:lnTo>
                        <a:pt x="113" y="674"/>
                      </a:lnTo>
                      <a:lnTo>
                        <a:pt x="94" y="692"/>
                      </a:lnTo>
                      <a:lnTo>
                        <a:pt x="82" y="701"/>
                      </a:lnTo>
                      <a:lnTo>
                        <a:pt x="74" y="709"/>
                      </a:lnTo>
                      <a:lnTo>
                        <a:pt x="64" y="716"/>
                      </a:lnTo>
                      <a:lnTo>
                        <a:pt x="57" y="723"/>
                      </a:lnTo>
                      <a:lnTo>
                        <a:pt x="49" y="728"/>
                      </a:lnTo>
                      <a:lnTo>
                        <a:pt x="41" y="733"/>
                      </a:lnTo>
                      <a:lnTo>
                        <a:pt x="33" y="738"/>
                      </a:lnTo>
                      <a:lnTo>
                        <a:pt x="27" y="742"/>
                      </a:lnTo>
                      <a:lnTo>
                        <a:pt x="21" y="745"/>
                      </a:lnTo>
                      <a:lnTo>
                        <a:pt x="17" y="748"/>
                      </a:lnTo>
                      <a:lnTo>
                        <a:pt x="14" y="750"/>
                      </a:lnTo>
                      <a:lnTo>
                        <a:pt x="10" y="752"/>
                      </a:lnTo>
                      <a:lnTo>
                        <a:pt x="6" y="754"/>
                      </a:lnTo>
                      <a:lnTo>
                        <a:pt x="4" y="754"/>
                      </a:lnTo>
                      <a:lnTo>
                        <a:pt x="2" y="754"/>
                      </a:lnTo>
                      <a:lnTo>
                        <a:pt x="0" y="754"/>
                      </a:lnTo>
                      <a:lnTo>
                        <a:pt x="0" y="752"/>
                      </a:lnTo>
                      <a:lnTo>
                        <a:pt x="0" y="750"/>
                      </a:lnTo>
                      <a:lnTo>
                        <a:pt x="0" y="748"/>
                      </a:lnTo>
                      <a:lnTo>
                        <a:pt x="2" y="747"/>
                      </a:lnTo>
                      <a:lnTo>
                        <a:pt x="4" y="743"/>
                      </a:lnTo>
                      <a:lnTo>
                        <a:pt x="6" y="738"/>
                      </a:lnTo>
                      <a:lnTo>
                        <a:pt x="8" y="735"/>
                      </a:lnTo>
                      <a:lnTo>
                        <a:pt x="12" y="730"/>
                      </a:lnTo>
                      <a:lnTo>
                        <a:pt x="15" y="725"/>
                      </a:lnTo>
                      <a:lnTo>
                        <a:pt x="19" y="720"/>
                      </a:lnTo>
                      <a:lnTo>
                        <a:pt x="25" y="713"/>
                      </a:lnTo>
                      <a:lnTo>
                        <a:pt x="31" y="706"/>
                      </a:lnTo>
                      <a:lnTo>
                        <a:pt x="37" y="698"/>
                      </a:lnTo>
                      <a:lnTo>
                        <a:pt x="45" y="691"/>
                      </a:lnTo>
                      <a:lnTo>
                        <a:pt x="53" y="682"/>
                      </a:lnTo>
                      <a:lnTo>
                        <a:pt x="60" y="672"/>
                      </a:lnTo>
                      <a:lnTo>
                        <a:pt x="76" y="652"/>
                      </a:lnTo>
                      <a:lnTo>
                        <a:pt x="94" y="631"/>
                      </a:lnTo>
                      <a:lnTo>
                        <a:pt x="111" y="608"/>
                      </a:lnTo>
                      <a:lnTo>
                        <a:pt x="129" y="584"/>
                      </a:lnTo>
                      <a:lnTo>
                        <a:pt x="139" y="570"/>
                      </a:lnTo>
                      <a:lnTo>
                        <a:pt x="149" y="558"/>
                      </a:lnTo>
                      <a:lnTo>
                        <a:pt x="158" y="543"/>
                      </a:lnTo>
                      <a:lnTo>
                        <a:pt x="168" y="529"/>
                      </a:lnTo>
                      <a:lnTo>
                        <a:pt x="178" y="514"/>
                      </a:lnTo>
                      <a:lnTo>
                        <a:pt x="188" y="501"/>
                      </a:lnTo>
                      <a:lnTo>
                        <a:pt x="199" y="484"/>
                      </a:lnTo>
                      <a:lnTo>
                        <a:pt x="209" y="468"/>
                      </a:lnTo>
                      <a:lnTo>
                        <a:pt x="227" y="436"/>
                      </a:lnTo>
                      <a:lnTo>
                        <a:pt x="244" y="404"/>
                      </a:lnTo>
                      <a:lnTo>
                        <a:pt x="260" y="373"/>
                      </a:lnTo>
                      <a:lnTo>
                        <a:pt x="274" y="341"/>
                      </a:lnTo>
                      <a:lnTo>
                        <a:pt x="287" y="310"/>
                      </a:lnTo>
                      <a:lnTo>
                        <a:pt x="299" y="280"/>
                      </a:lnTo>
                      <a:lnTo>
                        <a:pt x="309" y="249"/>
                      </a:lnTo>
                      <a:lnTo>
                        <a:pt x="317" y="219"/>
                      </a:lnTo>
                      <a:lnTo>
                        <a:pt x="319" y="205"/>
                      </a:lnTo>
                      <a:lnTo>
                        <a:pt x="323" y="192"/>
                      </a:lnTo>
                      <a:lnTo>
                        <a:pt x="325" y="178"/>
                      </a:lnTo>
                      <a:lnTo>
                        <a:pt x="329" y="168"/>
                      </a:lnTo>
                      <a:lnTo>
                        <a:pt x="331" y="156"/>
                      </a:lnTo>
                      <a:lnTo>
                        <a:pt x="332" y="146"/>
                      </a:lnTo>
                      <a:lnTo>
                        <a:pt x="334" y="137"/>
                      </a:lnTo>
                      <a:lnTo>
                        <a:pt x="336" y="129"/>
                      </a:lnTo>
                      <a:lnTo>
                        <a:pt x="338" y="120"/>
                      </a:lnTo>
                      <a:lnTo>
                        <a:pt x="340" y="113"/>
                      </a:lnTo>
                      <a:lnTo>
                        <a:pt x="340" y="108"/>
                      </a:lnTo>
                      <a:lnTo>
                        <a:pt x="342" y="103"/>
                      </a:lnTo>
                      <a:lnTo>
                        <a:pt x="342" y="98"/>
                      </a:lnTo>
                      <a:lnTo>
                        <a:pt x="344" y="95"/>
                      </a:lnTo>
                      <a:lnTo>
                        <a:pt x="344" y="93"/>
                      </a:lnTo>
                      <a:lnTo>
                        <a:pt x="344" y="91"/>
                      </a:lnTo>
                      <a:lnTo>
                        <a:pt x="342" y="90"/>
                      </a:lnTo>
                      <a:lnTo>
                        <a:pt x="340" y="90"/>
                      </a:lnTo>
                      <a:lnTo>
                        <a:pt x="338" y="90"/>
                      </a:lnTo>
                      <a:lnTo>
                        <a:pt x="334" y="90"/>
                      </a:lnTo>
                      <a:lnTo>
                        <a:pt x="331" y="90"/>
                      </a:lnTo>
                      <a:lnTo>
                        <a:pt x="327" y="90"/>
                      </a:lnTo>
                      <a:lnTo>
                        <a:pt x="323" y="90"/>
                      </a:lnTo>
                      <a:lnTo>
                        <a:pt x="317" y="91"/>
                      </a:lnTo>
                      <a:lnTo>
                        <a:pt x="309" y="91"/>
                      </a:lnTo>
                      <a:lnTo>
                        <a:pt x="303" y="93"/>
                      </a:lnTo>
                      <a:lnTo>
                        <a:pt x="295" y="95"/>
                      </a:lnTo>
                      <a:lnTo>
                        <a:pt x="286" y="97"/>
                      </a:lnTo>
                      <a:lnTo>
                        <a:pt x="278" y="98"/>
                      </a:lnTo>
                      <a:lnTo>
                        <a:pt x="268" y="102"/>
                      </a:lnTo>
                      <a:lnTo>
                        <a:pt x="258" y="103"/>
                      </a:lnTo>
                      <a:lnTo>
                        <a:pt x="246" y="107"/>
                      </a:lnTo>
                      <a:lnTo>
                        <a:pt x="235" y="110"/>
                      </a:lnTo>
                      <a:lnTo>
                        <a:pt x="225" y="113"/>
                      </a:lnTo>
                      <a:lnTo>
                        <a:pt x="215" y="117"/>
                      </a:lnTo>
                      <a:lnTo>
                        <a:pt x="205" y="120"/>
                      </a:lnTo>
                      <a:lnTo>
                        <a:pt x="197" y="122"/>
                      </a:lnTo>
                      <a:lnTo>
                        <a:pt x="188" y="125"/>
                      </a:lnTo>
                      <a:lnTo>
                        <a:pt x="180" y="127"/>
                      </a:lnTo>
                      <a:lnTo>
                        <a:pt x="174" y="129"/>
                      </a:lnTo>
                      <a:lnTo>
                        <a:pt x="168" y="130"/>
                      </a:lnTo>
                      <a:lnTo>
                        <a:pt x="162" y="132"/>
                      </a:lnTo>
                      <a:lnTo>
                        <a:pt x="156" y="134"/>
                      </a:lnTo>
                      <a:lnTo>
                        <a:pt x="152" y="136"/>
                      </a:lnTo>
                      <a:lnTo>
                        <a:pt x="149" y="136"/>
                      </a:lnTo>
                      <a:lnTo>
                        <a:pt x="145" y="137"/>
                      </a:lnTo>
                      <a:lnTo>
                        <a:pt x="141" y="137"/>
                      </a:lnTo>
                      <a:lnTo>
                        <a:pt x="139" y="137"/>
                      </a:lnTo>
                      <a:lnTo>
                        <a:pt x="137" y="137"/>
                      </a:lnTo>
                      <a:lnTo>
                        <a:pt x="131" y="136"/>
                      </a:lnTo>
                      <a:lnTo>
                        <a:pt x="127" y="136"/>
                      </a:lnTo>
                      <a:lnTo>
                        <a:pt x="123" y="134"/>
                      </a:lnTo>
                      <a:lnTo>
                        <a:pt x="117" y="130"/>
                      </a:lnTo>
                      <a:lnTo>
                        <a:pt x="113" y="129"/>
                      </a:lnTo>
                      <a:lnTo>
                        <a:pt x="107" y="125"/>
                      </a:lnTo>
                      <a:lnTo>
                        <a:pt x="102" y="122"/>
                      </a:lnTo>
                      <a:lnTo>
                        <a:pt x="98" y="119"/>
                      </a:lnTo>
                      <a:lnTo>
                        <a:pt x="94" y="115"/>
                      </a:lnTo>
                      <a:lnTo>
                        <a:pt x="90" y="112"/>
                      </a:lnTo>
                      <a:lnTo>
                        <a:pt x="86" y="110"/>
                      </a:lnTo>
                      <a:lnTo>
                        <a:pt x="82" y="107"/>
                      </a:lnTo>
                      <a:lnTo>
                        <a:pt x="80" y="105"/>
                      </a:lnTo>
                      <a:lnTo>
                        <a:pt x="80" y="103"/>
                      </a:lnTo>
                      <a:lnTo>
                        <a:pt x="80" y="102"/>
                      </a:lnTo>
                      <a:lnTo>
                        <a:pt x="80" y="100"/>
                      </a:lnTo>
                      <a:lnTo>
                        <a:pt x="80" y="98"/>
                      </a:lnTo>
                      <a:lnTo>
                        <a:pt x="82" y="97"/>
                      </a:lnTo>
                      <a:lnTo>
                        <a:pt x="84" y="97"/>
                      </a:lnTo>
                      <a:lnTo>
                        <a:pt x="86" y="95"/>
                      </a:lnTo>
                      <a:lnTo>
                        <a:pt x="90" y="95"/>
                      </a:lnTo>
                      <a:lnTo>
                        <a:pt x="94" y="93"/>
                      </a:lnTo>
                      <a:lnTo>
                        <a:pt x="98" y="91"/>
                      </a:lnTo>
                      <a:lnTo>
                        <a:pt x="104" y="91"/>
                      </a:lnTo>
                      <a:lnTo>
                        <a:pt x="111" y="90"/>
                      </a:lnTo>
                      <a:lnTo>
                        <a:pt x="119" y="90"/>
                      </a:lnTo>
                      <a:lnTo>
                        <a:pt x="129" y="88"/>
                      </a:lnTo>
                      <a:lnTo>
                        <a:pt x="141" y="85"/>
                      </a:lnTo>
                      <a:lnTo>
                        <a:pt x="152" y="83"/>
                      </a:lnTo>
                      <a:lnTo>
                        <a:pt x="166" y="80"/>
                      </a:lnTo>
                      <a:lnTo>
                        <a:pt x="182" y="76"/>
                      </a:lnTo>
                      <a:lnTo>
                        <a:pt x="197" y="73"/>
                      </a:lnTo>
                      <a:lnTo>
                        <a:pt x="211" y="68"/>
                      </a:lnTo>
                      <a:lnTo>
                        <a:pt x="225" y="64"/>
                      </a:lnTo>
                      <a:lnTo>
                        <a:pt x="239" y="61"/>
                      </a:lnTo>
                      <a:lnTo>
                        <a:pt x="252" y="57"/>
                      </a:lnTo>
                      <a:lnTo>
                        <a:pt x="264" y="52"/>
                      </a:lnTo>
                      <a:lnTo>
                        <a:pt x="274" y="49"/>
                      </a:lnTo>
                      <a:lnTo>
                        <a:pt x="284" y="46"/>
                      </a:lnTo>
                      <a:lnTo>
                        <a:pt x="291" y="42"/>
                      </a:lnTo>
                      <a:lnTo>
                        <a:pt x="299" y="37"/>
                      </a:lnTo>
                      <a:lnTo>
                        <a:pt x="307" y="34"/>
                      </a:lnTo>
                      <a:lnTo>
                        <a:pt x="313" y="30"/>
                      </a:lnTo>
                      <a:lnTo>
                        <a:pt x="319" y="27"/>
                      </a:lnTo>
                      <a:lnTo>
                        <a:pt x="325" y="22"/>
                      </a:lnTo>
                      <a:lnTo>
                        <a:pt x="327" y="18"/>
                      </a:lnTo>
                      <a:lnTo>
                        <a:pt x="331" y="15"/>
                      </a:lnTo>
                      <a:lnTo>
                        <a:pt x="332" y="12"/>
                      </a:lnTo>
                      <a:lnTo>
                        <a:pt x="334" y="8"/>
                      </a:lnTo>
                      <a:lnTo>
                        <a:pt x="336" y="5"/>
                      </a:lnTo>
                      <a:lnTo>
                        <a:pt x="340" y="3"/>
                      </a:lnTo>
                      <a:lnTo>
                        <a:pt x="344" y="1"/>
                      </a:lnTo>
                      <a:lnTo>
                        <a:pt x="348" y="0"/>
                      </a:lnTo>
                      <a:lnTo>
                        <a:pt x="352" y="0"/>
                      </a:lnTo>
                      <a:lnTo>
                        <a:pt x="358" y="0"/>
                      </a:lnTo>
                      <a:lnTo>
                        <a:pt x="362" y="0"/>
                      </a:lnTo>
                      <a:lnTo>
                        <a:pt x="366" y="1"/>
                      </a:lnTo>
                      <a:lnTo>
                        <a:pt x="372" y="3"/>
                      </a:lnTo>
                      <a:lnTo>
                        <a:pt x="379" y="7"/>
                      </a:lnTo>
                      <a:lnTo>
                        <a:pt x="387" y="12"/>
                      </a:lnTo>
                      <a:lnTo>
                        <a:pt x="397" y="17"/>
                      </a:lnTo>
                      <a:lnTo>
                        <a:pt x="407" y="23"/>
                      </a:lnTo>
                      <a:lnTo>
                        <a:pt x="419" y="30"/>
                      </a:lnTo>
                      <a:lnTo>
                        <a:pt x="428" y="39"/>
                      </a:lnTo>
                      <a:lnTo>
                        <a:pt x="436" y="47"/>
                      </a:lnTo>
                      <a:lnTo>
                        <a:pt x="444" y="54"/>
                      </a:lnTo>
                      <a:lnTo>
                        <a:pt x="450" y="61"/>
                      </a:lnTo>
                      <a:lnTo>
                        <a:pt x="454" y="66"/>
                      </a:lnTo>
                      <a:lnTo>
                        <a:pt x="458" y="71"/>
                      </a:lnTo>
                      <a:lnTo>
                        <a:pt x="460" y="73"/>
                      </a:lnTo>
                      <a:lnTo>
                        <a:pt x="460" y="76"/>
                      </a:lnTo>
                      <a:lnTo>
                        <a:pt x="456" y="83"/>
                      </a:lnTo>
                      <a:lnTo>
                        <a:pt x="452" y="90"/>
                      </a:lnTo>
                      <a:lnTo>
                        <a:pt x="448" y="97"/>
                      </a:lnTo>
                      <a:lnTo>
                        <a:pt x="444" y="100"/>
                      </a:lnTo>
                      <a:lnTo>
                        <a:pt x="442" y="102"/>
                      </a:lnTo>
                      <a:lnTo>
                        <a:pt x="438" y="103"/>
                      </a:lnTo>
                      <a:lnTo>
                        <a:pt x="436" y="105"/>
                      </a:lnTo>
                      <a:lnTo>
                        <a:pt x="434" y="107"/>
                      </a:lnTo>
                      <a:lnTo>
                        <a:pt x="432" y="110"/>
                      </a:lnTo>
                      <a:lnTo>
                        <a:pt x="428" y="113"/>
                      </a:lnTo>
                      <a:lnTo>
                        <a:pt x="426" y="117"/>
                      </a:lnTo>
                      <a:lnTo>
                        <a:pt x="424" y="122"/>
                      </a:lnTo>
                      <a:lnTo>
                        <a:pt x="422" y="127"/>
                      </a:lnTo>
                      <a:lnTo>
                        <a:pt x="421" y="134"/>
                      </a:lnTo>
                      <a:lnTo>
                        <a:pt x="419" y="139"/>
                      </a:lnTo>
                      <a:lnTo>
                        <a:pt x="417" y="146"/>
                      </a:lnTo>
                      <a:lnTo>
                        <a:pt x="415" y="154"/>
                      </a:lnTo>
                      <a:lnTo>
                        <a:pt x="411" y="161"/>
                      </a:lnTo>
                      <a:lnTo>
                        <a:pt x="409" y="170"/>
                      </a:lnTo>
                      <a:lnTo>
                        <a:pt x="407" y="178"/>
                      </a:lnTo>
                      <a:lnTo>
                        <a:pt x="405" y="188"/>
                      </a:lnTo>
                      <a:lnTo>
                        <a:pt x="405" y="18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93"/>
                <p:cNvSpPr/>
                <p:nvPr/>
              </p:nvSpPr>
              <p:spPr bwMode="auto">
                <a:xfrm>
                  <a:off x="2189163" y="3965575"/>
                  <a:ext cx="285750" cy="365125"/>
                </a:xfrm>
                <a:custGeom>
                  <a:avLst/>
                  <a:gdLst>
                    <a:gd name="T0" fmla="*/ 354 w 360"/>
                    <a:gd name="T1" fmla="*/ 397 h 460"/>
                    <a:gd name="T2" fmla="*/ 358 w 360"/>
                    <a:gd name="T3" fmla="*/ 414 h 460"/>
                    <a:gd name="T4" fmla="*/ 360 w 360"/>
                    <a:gd name="T5" fmla="*/ 429 h 460"/>
                    <a:gd name="T6" fmla="*/ 360 w 360"/>
                    <a:gd name="T7" fmla="*/ 439 h 460"/>
                    <a:gd name="T8" fmla="*/ 356 w 360"/>
                    <a:gd name="T9" fmla="*/ 448 h 460"/>
                    <a:gd name="T10" fmla="*/ 350 w 360"/>
                    <a:gd name="T11" fmla="*/ 455 h 460"/>
                    <a:gd name="T12" fmla="*/ 345 w 360"/>
                    <a:gd name="T13" fmla="*/ 458 h 460"/>
                    <a:gd name="T14" fmla="*/ 339 w 360"/>
                    <a:gd name="T15" fmla="*/ 460 h 460"/>
                    <a:gd name="T16" fmla="*/ 333 w 360"/>
                    <a:gd name="T17" fmla="*/ 460 h 460"/>
                    <a:gd name="T18" fmla="*/ 329 w 360"/>
                    <a:gd name="T19" fmla="*/ 456 h 460"/>
                    <a:gd name="T20" fmla="*/ 321 w 360"/>
                    <a:gd name="T21" fmla="*/ 451 h 460"/>
                    <a:gd name="T22" fmla="*/ 315 w 360"/>
                    <a:gd name="T23" fmla="*/ 443 h 460"/>
                    <a:gd name="T24" fmla="*/ 305 w 360"/>
                    <a:gd name="T25" fmla="*/ 431 h 460"/>
                    <a:gd name="T26" fmla="*/ 296 w 360"/>
                    <a:gd name="T27" fmla="*/ 417 h 460"/>
                    <a:gd name="T28" fmla="*/ 284 w 360"/>
                    <a:gd name="T29" fmla="*/ 399 h 460"/>
                    <a:gd name="T30" fmla="*/ 272 w 360"/>
                    <a:gd name="T31" fmla="*/ 378 h 460"/>
                    <a:gd name="T32" fmla="*/ 257 w 360"/>
                    <a:gd name="T33" fmla="*/ 358 h 460"/>
                    <a:gd name="T34" fmla="*/ 241 w 360"/>
                    <a:gd name="T35" fmla="*/ 334 h 460"/>
                    <a:gd name="T36" fmla="*/ 223 w 360"/>
                    <a:gd name="T37" fmla="*/ 310 h 460"/>
                    <a:gd name="T38" fmla="*/ 204 w 360"/>
                    <a:gd name="T39" fmla="*/ 283 h 460"/>
                    <a:gd name="T40" fmla="*/ 174 w 360"/>
                    <a:gd name="T41" fmla="*/ 241 h 460"/>
                    <a:gd name="T42" fmla="*/ 127 w 360"/>
                    <a:gd name="T43" fmla="*/ 178 h 460"/>
                    <a:gd name="T44" fmla="*/ 90 w 360"/>
                    <a:gd name="T45" fmla="*/ 129 h 460"/>
                    <a:gd name="T46" fmla="*/ 69 w 360"/>
                    <a:gd name="T47" fmla="*/ 98 h 460"/>
                    <a:gd name="T48" fmla="*/ 49 w 360"/>
                    <a:gd name="T49" fmla="*/ 73 h 460"/>
                    <a:gd name="T50" fmla="*/ 33 w 360"/>
                    <a:gd name="T51" fmla="*/ 51 h 460"/>
                    <a:gd name="T52" fmla="*/ 20 w 360"/>
                    <a:gd name="T53" fmla="*/ 34 h 460"/>
                    <a:gd name="T54" fmla="*/ 10 w 360"/>
                    <a:gd name="T55" fmla="*/ 18 h 460"/>
                    <a:gd name="T56" fmla="*/ 4 w 360"/>
                    <a:gd name="T57" fmla="*/ 8 h 460"/>
                    <a:gd name="T58" fmla="*/ 0 w 360"/>
                    <a:gd name="T59" fmla="*/ 3 h 460"/>
                    <a:gd name="T60" fmla="*/ 0 w 360"/>
                    <a:gd name="T61" fmla="*/ 0 h 460"/>
                    <a:gd name="T62" fmla="*/ 6 w 360"/>
                    <a:gd name="T63" fmla="*/ 0 h 460"/>
                    <a:gd name="T64" fmla="*/ 16 w 360"/>
                    <a:gd name="T65" fmla="*/ 3 h 460"/>
                    <a:gd name="T66" fmla="*/ 30 w 360"/>
                    <a:gd name="T67" fmla="*/ 8 h 460"/>
                    <a:gd name="T68" fmla="*/ 41 w 360"/>
                    <a:gd name="T69" fmla="*/ 13 h 460"/>
                    <a:gd name="T70" fmla="*/ 53 w 360"/>
                    <a:gd name="T71" fmla="*/ 20 h 460"/>
                    <a:gd name="T72" fmla="*/ 65 w 360"/>
                    <a:gd name="T73" fmla="*/ 28 h 460"/>
                    <a:gd name="T74" fmla="*/ 78 w 360"/>
                    <a:gd name="T75" fmla="*/ 39 h 460"/>
                    <a:gd name="T76" fmla="*/ 96 w 360"/>
                    <a:gd name="T77" fmla="*/ 52 h 460"/>
                    <a:gd name="T78" fmla="*/ 114 w 360"/>
                    <a:gd name="T79" fmla="*/ 66 h 460"/>
                    <a:gd name="T80" fmla="*/ 133 w 360"/>
                    <a:gd name="T81" fmla="*/ 83 h 460"/>
                    <a:gd name="T82" fmla="*/ 155 w 360"/>
                    <a:gd name="T83" fmla="*/ 103 h 460"/>
                    <a:gd name="T84" fmla="*/ 190 w 360"/>
                    <a:gd name="T85" fmla="*/ 135 h 460"/>
                    <a:gd name="T86" fmla="*/ 229 w 360"/>
                    <a:gd name="T87" fmla="*/ 180 h 460"/>
                    <a:gd name="T88" fmla="*/ 262 w 360"/>
                    <a:gd name="T89" fmla="*/ 220 h 460"/>
                    <a:gd name="T90" fmla="*/ 292 w 360"/>
                    <a:gd name="T91" fmla="*/ 258 h 460"/>
                    <a:gd name="T92" fmla="*/ 311 w 360"/>
                    <a:gd name="T93" fmla="*/ 293 h 460"/>
                    <a:gd name="T94" fmla="*/ 329 w 360"/>
                    <a:gd name="T95" fmla="*/ 326 h 460"/>
                    <a:gd name="T96" fmla="*/ 343 w 360"/>
                    <a:gd name="T97" fmla="*/ 354 h 460"/>
                    <a:gd name="T98" fmla="*/ 350 w 360"/>
                    <a:gd name="T99" fmla="*/ 378 h 460"/>
                    <a:gd name="T100" fmla="*/ 354 w 360"/>
                    <a:gd name="T101" fmla="*/ 388 h 4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60" h="460">
                      <a:moveTo>
                        <a:pt x="354" y="388"/>
                      </a:moveTo>
                      <a:lnTo>
                        <a:pt x="354" y="397"/>
                      </a:lnTo>
                      <a:lnTo>
                        <a:pt x="356" y="407"/>
                      </a:lnTo>
                      <a:lnTo>
                        <a:pt x="358" y="414"/>
                      </a:lnTo>
                      <a:lnTo>
                        <a:pt x="358" y="422"/>
                      </a:lnTo>
                      <a:lnTo>
                        <a:pt x="360" y="429"/>
                      </a:lnTo>
                      <a:lnTo>
                        <a:pt x="360" y="434"/>
                      </a:lnTo>
                      <a:lnTo>
                        <a:pt x="360" y="439"/>
                      </a:lnTo>
                      <a:lnTo>
                        <a:pt x="358" y="444"/>
                      </a:lnTo>
                      <a:lnTo>
                        <a:pt x="356" y="448"/>
                      </a:lnTo>
                      <a:lnTo>
                        <a:pt x="354" y="451"/>
                      </a:lnTo>
                      <a:lnTo>
                        <a:pt x="350" y="455"/>
                      </a:lnTo>
                      <a:lnTo>
                        <a:pt x="348" y="456"/>
                      </a:lnTo>
                      <a:lnTo>
                        <a:pt x="345" y="458"/>
                      </a:lnTo>
                      <a:lnTo>
                        <a:pt x="343" y="458"/>
                      </a:lnTo>
                      <a:lnTo>
                        <a:pt x="339" y="460"/>
                      </a:lnTo>
                      <a:lnTo>
                        <a:pt x="335" y="460"/>
                      </a:lnTo>
                      <a:lnTo>
                        <a:pt x="333" y="460"/>
                      </a:lnTo>
                      <a:lnTo>
                        <a:pt x="331" y="458"/>
                      </a:lnTo>
                      <a:lnTo>
                        <a:pt x="329" y="456"/>
                      </a:lnTo>
                      <a:lnTo>
                        <a:pt x="325" y="455"/>
                      </a:lnTo>
                      <a:lnTo>
                        <a:pt x="321" y="451"/>
                      </a:lnTo>
                      <a:lnTo>
                        <a:pt x="319" y="446"/>
                      </a:lnTo>
                      <a:lnTo>
                        <a:pt x="315" y="443"/>
                      </a:lnTo>
                      <a:lnTo>
                        <a:pt x="309" y="438"/>
                      </a:lnTo>
                      <a:lnTo>
                        <a:pt x="305" y="431"/>
                      </a:lnTo>
                      <a:lnTo>
                        <a:pt x="302" y="424"/>
                      </a:lnTo>
                      <a:lnTo>
                        <a:pt x="296" y="417"/>
                      </a:lnTo>
                      <a:lnTo>
                        <a:pt x="290" y="409"/>
                      </a:lnTo>
                      <a:lnTo>
                        <a:pt x="284" y="399"/>
                      </a:lnTo>
                      <a:lnTo>
                        <a:pt x="278" y="390"/>
                      </a:lnTo>
                      <a:lnTo>
                        <a:pt x="272" y="378"/>
                      </a:lnTo>
                      <a:lnTo>
                        <a:pt x="264" y="368"/>
                      </a:lnTo>
                      <a:lnTo>
                        <a:pt x="257" y="358"/>
                      </a:lnTo>
                      <a:lnTo>
                        <a:pt x="249" y="346"/>
                      </a:lnTo>
                      <a:lnTo>
                        <a:pt x="241" y="334"/>
                      </a:lnTo>
                      <a:lnTo>
                        <a:pt x="231" y="322"/>
                      </a:lnTo>
                      <a:lnTo>
                        <a:pt x="223" y="310"/>
                      </a:lnTo>
                      <a:lnTo>
                        <a:pt x="213" y="297"/>
                      </a:lnTo>
                      <a:lnTo>
                        <a:pt x="204" y="283"/>
                      </a:lnTo>
                      <a:lnTo>
                        <a:pt x="194" y="270"/>
                      </a:lnTo>
                      <a:lnTo>
                        <a:pt x="174" y="241"/>
                      </a:lnTo>
                      <a:lnTo>
                        <a:pt x="151" y="210"/>
                      </a:lnTo>
                      <a:lnTo>
                        <a:pt x="127" y="178"/>
                      </a:lnTo>
                      <a:lnTo>
                        <a:pt x="102" y="144"/>
                      </a:lnTo>
                      <a:lnTo>
                        <a:pt x="90" y="129"/>
                      </a:lnTo>
                      <a:lnTo>
                        <a:pt x="78" y="113"/>
                      </a:lnTo>
                      <a:lnTo>
                        <a:pt x="69" y="98"/>
                      </a:lnTo>
                      <a:lnTo>
                        <a:pt x="57" y="86"/>
                      </a:lnTo>
                      <a:lnTo>
                        <a:pt x="49" y="73"/>
                      </a:lnTo>
                      <a:lnTo>
                        <a:pt x="39" y="62"/>
                      </a:lnTo>
                      <a:lnTo>
                        <a:pt x="33" y="51"/>
                      </a:lnTo>
                      <a:lnTo>
                        <a:pt x="26" y="42"/>
                      </a:lnTo>
                      <a:lnTo>
                        <a:pt x="20" y="34"/>
                      </a:lnTo>
                      <a:lnTo>
                        <a:pt x="14" y="25"/>
                      </a:lnTo>
                      <a:lnTo>
                        <a:pt x="10" y="18"/>
                      </a:lnTo>
                      <a:lnTo>
                        <a:pt x="6" y="13"/>
                      </a:lnTo>
                      <a:lnTo>
                        <a:pt x="4" y="8"/>
                      </a:lnTo>
                      <a:lnTo>
                        <a:pt x="2" y="5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6" y="3"/>
                      </a:lnTo>
                      <a:lnTo>
                        <a:pt x="22" y="5"/>
                      </a:lnTo>
                      <a:lnTo>
                        <a:pt x="30" y="8"/>
                      </a:lnTo>
                      <a:lnTo>
                        <a:pt x="37" y="11"/>
                      </a:lnTo>
                      <a:lnTo>
                        <a:pt x="41" y="13"/>
                      </a:lnTo>
                      <a:lnTo>
                        <a:pt x="47" y="17"/>
                      </a:lnTo>
                      <a:lnTo>
                        <a:pt x="53" y="20"/>
                      </a:lnTo>
                      <a:lnTo>
                        <a:pt x="59" y="23"/>
                      </a:lnTo>
                      <a:lnTo>
                        <a:pt x="65" y="28"/>
                      </a:lnTo>
                      <a:lnTo>
                        <a:pt x="73" y="34"/>
                      </a:lnTo>
                      <a:lnTo>
                        <a:pt x="78" y="39"/>
                      </a:lnTo>
                      <a:lnTo>
                        <a:pt x="86" y="45"/>
                      </a:lnTo>
                      <a:lnTo>
                        <a:pt x="96" y="52"/>
                      </a:lnTo>
                      <a:lnTo>
                        <a:pt x="104" y="59"/>
                      </a:lnTo>
                      <a:lnTo>
                        <a:pt x="114" y="66"/>
                      </a:lnTo>
                      <a:lnTo>
                        <a:pt x="123" y="74"/>
                      </a:lnTo>
                      <a:lnTo>
                        <a:pt x="133" y="83"/>
                      </a:lnTo>
                      <a:lnTo>
                        <a:pt x="145" y="93"/>
                      </a:lnTo>
                      <a:lnTo>
                        <a:pt x="155" y="103"/>
                      </a:lnTo>
                      <a:lnTo>
                        <a:pt x="168" y="113"/>
                      </a:lnTo>
                      <a:lnTo>
                        <a:pt x="190" y="135"/>
                      </a:lnTo>
                      <a:lnTo>
                        <a:pt x="210" y="157"/>
                      </a:lnTo>
                      <a:lnTo>
                        <a:pt x="229" y="180"/>
                      </a:lnTo>
                      <a:lnTo>
                        <a:pt x="247" y="200"/>
                      </a:lnTo>
                      <a:lnTo>
                        <a:pt x="262" y="220"/>
                      </a:lnTo>
                      <a:lnTo>
                        <a:pt x="278" y="241"/>
                      </a:lnTo>
                      <a:lnTo>
                        <a:pt x="292" y="258"/>
                      </a:lnTo>
                      <a:lnTo>
                        <a:pt x="302" y="276"/>
                      </a:lnTo>
                      <a:lnTo>
                        <a:pt x="311" y="293"/>
                      </a:lnTo>
                      <a:lnTo>
                        <a:pt x="321" y="310"/>
                      </a:lnTo>
                      <a:lnTo>
                        <a:pt x="329" y="326"/>
                      </a:lnTo>
                      <a:lnTo>
                        <a:pt x="337" y="339"/>
                      </a:lnTo>
                      <a:lnTo>
                        <a:pt x="343" y="354"/>
                      </a:lnTo>
                      <a:lnTo>
                        <a:pt x="347" y="366"/>
                      </a:lnTo>
                      <a:lnTo>
                        <a:pt x="350" y="378"/>
                      </a:lnTo>
                      <a:lnTo>
                        <a:pt x="354" y="388"/>
                      </a:lnTo>
                      <a:lnTo>
                        <a:pt x="354" y="38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3" name="组合 112"/>
            <p:cNvGrpSpPr/>
            <p:nvPr/>
          </p:nvGrpSpPr>
          <p:grpSpPr>
            <a:xfrm>
              <a:off x="2858919" y="3977928"/>
              <a:ext cx="507365" cy="509905"/>
              <a:chOff x="2061923" y="3632860"/>
              <a:chExt cx="507365" cy="509905"/>
            </a:xfrm>
          </p:grpSpPr>
          <p:pic>
            <p:nvPicPr>
              <p:cNvPr id="114" name="图片 113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1923" y="3632860"/>
                <a:ext cx="507365" cy="509905"/>
              </a:xfrm>
              <a:prstGeom prst="rect">
                <a:avLst/>
              </a:prstGeom>
            </p:spPr>
          </p:pic>
          <p:sp>
            <p:nvSpPr>
              <p:cNvPr id="115" name="Freeform 92"/>
              <p:cNvSpPr/>
              <p:nvPr/>
            </p:nvSpPr>
            <p:spPr bwMode="auto">
              <a:xfrm>
                <a:off x="2164852" y="3786577"/>
                <a:ext cx="126546" cy="207425"/>
              </a:xfrm>
              <a:custGeom>
                <a:avLst/>
                <a:gdLst>
                  <a:gd name="T0" fmla="*/ 381 w 460"/>
                  <a:gd name="T1" fmla="*/ 260 h 754"/>
                  <a:gd name="T2" fmla="*/ 354 w 460"/>
                  <a:gd name="T3" fmla="*/ 336 h 754"/>
                  <a:gd name="T4" fmla="*/ 311 w 460"/>
                  <a:gd name="T5" fmla="*/ 424 h 754"/>
                  <a:gd name="T6" fmla="*/ 250 w 460"/>
                  <a:gd name="T7" fmla="*/ 519 h 754"/>
                  <a:gd name="T8" fmla="*/ 174 w 460"/>
                  <a:gd name="T9" fmla="*/ 613 h 754"/>
                  <a:gd name="T10" fmla="*/ 94 w 460"/>
                  <a:gd name="T11" fmla="*/ 692 h 754"/>
                  <a:gd name="T12" fmla="*/ 57 w 460"/>
                  <a:gd name="T13" fmla="*/ 723 h 754"/>
                  <a:gd name="T14" fmla="*/ 27 w 460"/>
                  <a:gd name="T15" fmla="*/ 742 h 754"/>
                  <a:gd name="T16" fmla="*/ 10 w 460"/>
                  <a:gd name="T17" fmla="*/ 752 h 754"/>
                  <a:gd name="T18" fmla="*/ 0 w 460"/>
                  <a:gd name="T19" fmla="*/ 754 h 754"/>
                  <a:gd name="T20" fmla="*/ 2 w 460"/>
                  <a:gd name="T21" fmla="*/ 747 h 754"/>
                  <a:gd name="T22" fmla="*/ 12 w 460"/>
                  <a:gd name="T23" fmla="*/ 730 h 754"/>
                  <a:gd name="T24" fmla="*/ 31 w 460"/>
                  <a:gd name="T25" fmla="*/ 706 h 754"/>
                  <a:gd name="T26" fmla="*/ 60 w 460"/>
                  <a:gd name="T27" fmla="*/ 672 h 754"/>
                  <a:gd name="T28" fmla="*/ 129 w 460"/>
                  <a:gd name="T29" fmla="*/ 584 h 754"/>
                  <a:gd name="T30" fmla="*/ 168 w 460"/>
                  <a:gd name="T31" fmla="*/ 529 h 754"/>
                  <a:gd name="T32" fmla="*/ 209 w 460"/>
                  <a:gd name="T33" fmla="*/ 468 h 754"/>
                  <a:gd name="T34" fmla="*/ 274 w 460"/>
                  <a:gd name="T35" fmla="*/ 341 h 754"/>
                  <a:gd name="T36" fmla="*/ 317 w 460"/>
                  <a:gd name="T37" fmla="*/ 219 h 754"/>
                  <a:gd name="T38" fmla="*/ 329 w 460"/>
                  <a:gd name="T39" fmla="*/ 168 h 754"/>
                  <a:gd name="T40" fmla="*/ 336 w 460"/>
                  <a:gd name="T41" fmla="*/ 129 h 754"/>
                  <a:gd name="T42" fmla="*/ 342 w 460"/>
                  <a:gd name="T43" fmla="*/ 103 h 754"/>
                  <a:gd name="T44" fmla="*/ 344 w 460"/>
                  <a:gd name="T45" fmla="*/ 91 h 754"/>
                  <a:gd name="T46" fmla="*/ 334 w 460"/>
                  <a:gd name="T47" fmla="*/ 90 h 754"/>
                  <a:gd name="T48" fmla="*/ 317 w 460"/>
                  <a:gd name="T49" fmla="*/ 91 h 754"/>
                  <a:gd name="T50" fmla="*/ 286 w 460"/>
                  <a:gd name="T51" fmla="*/ 97 h 754"/>
                  <a:gd name="T52" fmla="*/ 246 w 460"/>
                  <a:gd name="T53" fmla="*/ 107 h 754"/>
                  <a:gd name="T54" fmla="*/ 205 w 460"/>
                  <a:gd name="T55" fmla="*/ 120 h 754"/>
                  <a:gd name="T56" fmla="*/ 174 w 460"/>
                  <a:gd name="T57" fmla="*/ 129 h 754"/>
                  <a:gd name="T58" fmla="*/ 152 w 460"/>
                  <a:gd name="T59" fmla="*/ 136 h 754"/>
                  <a:gd name="T60" fmla="*/ 139 w 460"/>
                  <a:gd name="T61" fmla="*/ 137 h 754"/>
                  <a:gd name="T62" fmla="*/ 123 w 460"/>
                  <a:gd name="T63" fmla="*/ 134 h 754"/>
                  <a:gd name="T64" fmla="*/ 102 w 460"/>
                  <a:gd name="T65" fmla="*/ 122 h 754"/>
                  <a:gd name="T66" fmla="*/ 86 w 460"/>
                  <a:gd name="T67" fmla="*/ 110 h 754"/>
                  <a:gd name="T68" fmla="*/ 80 w 460"/>
                  <a:gd name="T69" fmla="*/ 102 h 754"/>
                  <a:gd name="T70" fmla="*/ 84 w 460"/>
                  <a:gd name="T71" fmla="*/ 97 h 754"/>
                  <a:gd name="T72" fmla="*/ 98 w 460"/>
                  <a:gd name="T73" fmla="*/ 91 h 754"/>
                  <a:gd name="T74" fmla="*/ 129 w 460"/>
                  <a:gd name="T75" fmla="*/ 88 h 754"/>
                  <a:gd name="T76" fmla="*/ 182 w 460"/>
                  <a:gd name="T77" fmla="*/ 76 h 754"/>
                  <a:gd name="T78" fmla="*/ 239 w 460"/>
                  <a:gd name="T79" fmla="*/ 61 h 754"/>
                  <a:gd name="T80" fmla="*/ 284 w 460"/>
                  <a:gd name="T81" fmla="*/ 46 h 754"/>
                  <a:gd name="T82" fmla="*/ 313 w 460"/>
                  <a:gd name="T83" fmla="*/ 30 h 754"/>
                  <a:gd name="T84" fmla="*/ 331 w 460"/>
                  <a:gd name="T85" fmla="*/ 15 h 754"/>
                  <a:gd name="T86" fmla="*/ 340 w 460"/>
                  <a:gd name="T87" fmla="*/ 3 h 754"/>
                  <a:gd name="T88" fmla="*/ 358 w 460"/>
                  <a:gd name="T89" fmla="*/ 0 h 754"/>
                  <a:gd name="T90" fmla="*/ 379 w 460"/>
                  <a:gd name="T91" fmla="*/ 7 h 754"/>
                  <a:gd name="T92" fmla="*/ 419 w 460"/>
                  <a:gd name="T93" fmla="*/ 30 h 754"/>
                  <a:gd name="T94" fmla="*/ 450 w 460"/>
                  <a:gd name="T95" fmla="*/ 61 h 754"/>
                  <a:gd name="T96" fmla="*/ 460 w 460"/>
                  <a:gd name="T97" fmla="*/ 76 h 754"/>
                  <a:gd name="T98" fmla="*/ 444 w 460"/>
                  <a:gd name="T99" fmla="*/ 100 h 754"/>
                  <a:gd name="T100" fmla="*/ 434 w 460"/>
                  <a:gd name="T101" fmla="*/ 107 h 754"/>
                  <a:gd name="T102" fmla="*/ 424 w 460"/>
                  <a:gd name="T103" fmla="*/ 122 h 754"/>
                  <a:gd name="T104" fmla="*/ 417 w 460"/>
                  <a:gd name="T105" fmla="*/ 146 h 754"/>
                  <a:gd name="T106" fmla="*/ 407 w 460"/>
                  <a:gd name="T107" fmla="*/ 178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60" h="754">
                    <a:moveTo>
                      <a:pt x="405" y="188"/>
                    </a:moveTo>
                    <a:lnTo>
                      <a:pt x="399" y="205"/>
                    </a:lnTo>
                    <a:lnTo>
                      <a:pt x="393" y="224"/>
                    </a:lnTo>
                    <a:lnTo>
                      <a:pt x="381" y="260"/>
                    </a:lnTo>
                    <a:lnTo>
                      <a:pt x="376" y="278"/>
                    </a:lnTo>
                    <a:lnTo>
                      <a:pt x="370" y="297"/>
                    </a:lnTo>
                    <a:lnTo>
                      <a:pt x="362" y="317"/>
                    </a:lnTo>
                    <a:lnTo>
                      <a:pt x="354" y="336"/>
                    </a:lnTo>
                    <a:lnTo>
                      <a:pt x="344" y="356"/>
                    </a:lnTo>
                    <a:lnTo>
                      <a:pt x="334" y="378"/>
                    </a:lnTo>
                    <a:lnTo>
                      <a:pt x="323" y="400"/>
                    </a:lnTo>
                    <a:lnTo>
                      <a:pt x="311" y="424"/>
                    </a:lnTo>
                    <a:lnTo>
                      <a:pt x="297" y="446"/>
                    </a:lnTo>
                    <a:lnTo>
                      <a:pt x="284" y="470"/>
                    </a:lnTo>
                    <a:lnTo>
                      <a:pt x="268" y="494"/>
                    </a:lnTo>
                    <a:lnTo>
                      <a:pt x="250" y="519"/>
                    </a:lnTo>
                    <a:lnTo>
                      <a:pt x="233" y="543"/>
                    </a:lnTo>
                    <a:lnTo>
                      <a:pt x="213" y="569"/>
                    </a:lnTo>
                    <a:lnTo>
                      <a:pt x="194" y="591"/>
                    </a:lnTo>
                    <a:lnTo>
                      <a:pt x="174" y="613"/>
                    </a:lnTo>
                    <a:lnTo>
                      <a:pt x="154" y="635"/>
                    </a:lnTo>
                    <a:lnTo>
                      <a:pt x="133" y="655"/>
                    </a:lnTo>
                    <a:lnTo>
                      <a:pt x="113" y="674"/>
                    </a:lnTo>
                    <a:lnTo>
                      <a:pt x="94" y="692"/>
                    </a:lnTo>
                    <a:lnTo>
                      <a:pt x="82" y="701"/>
                    </a:lnTo>
                    <a:lnTo>
                      <a:pt x="74" y="709"/>
                    </a:lnTo>
                    <a:lnTo>
                      <a:pt x="64" y="716"/>
                    </a:lnTo>
                    <a:lnTo>
                      <a:pt x="57" y="723"/>
                    </a:lnTo>
                    <a:lnTo>
                      <a:pt x="49" y="728"/>
                    </a:lnTo>
                    <a:lnTo>
                      <a:pt x="41" y="733"/>
                    </a:lnTo>
                    <a:lnTo>
                      <a:pt x="33" y="738"/>
                    </a:lnTo>
                    <a:lnTo>
                      <a:pt x="27" y="742"/>
                    </a:lnTo>
                    <a:lnTo>
                      <a:pt x="21" y="745"/>
                    </a:lnTo>
                    <a:lnTo>
                      <a:pt x="17" y="748"/>
                    </a:lnTo>
                    <a:lnTo>
                      <a:pt x="14" y="750"/>
                    </a:lnTo>
                    <a:lnTo>
                      <a:pt x="10" y="752"/>
                    </a:lnTo>
                    <a:lnTo>
                      <a:pt x="6" y="754"/>
                    </a:lnTo>
                    <a:lnTo>
                      <a:pt x="4" y="754"/>
                    </a:lnTo>
                    <a:lnTo>
                      <a:pt x="2" y="754"/>
                    </a:lnTo>
                    <a:lnTo>
                      <a:pt x="0" y="754"/>
                    </a:lnTo>
                    <a:lnTo>
                      <a:pt x="0" y="752"/>
                    </a:lnTo>
                    <a:lnTo>
                      <a:pt x="0" y="750"/>
                    </a:lnTo>
                    <a:lnTo>
                      <a:pt x="0" y="748"/>
                    </a:lnTo>
                    <a:lnTo>
                      <a:pt x="2" y="747"/>
                    </a:lnTo>
                    <a:lnTo>
                      <a:pt x="4" y="743"/>
                    </a:lnTo>
                    <a:lnTo>
                      <a:pt x="6" y="738"/>
                    </a:lnTo>
                    <a:lnTo>
                      <a:pt x="8" y="735"/>
                    </a:lnTo>
                    <a:lnTo>
                      <a:pt x="12" y="730"/>
                    </a:lnTo>
                    <a:lnTo>
                      <a:pt x="15" y="725"/>
                    </a:lnTo>
                    <a:lnTo>
                      <a:pt x="19" y="720"/>
                    </a:lnTo>
                    <a:lnTo>
                      <a:pt x="25" y="713"/>
                    </a:lnTo>
                    <a:lnTo>
                      <a:pt x="31" y="706"/>
                    </a:lnTo>
                    <a:lnTo>
                      <a:pt x="37" y="698"/>
                    </a:lnTo>
                    <a:lnTo>
                      <a:pt x="45" y="691"/>
                    </a:lnTo>
                    <a:lnTo>
                      <a:pt x="53" y="682"/>
                    </a:lnTo>
                    <a:lnTo>
                      <a:pt x="60" y="672"/>
                    </a:lnTo>
                    <a:lnTo>
                      <a:pt x="76" y="652"/>
                    </a:lnTo>
                    <a:lnTo>
                      <a:pt x="94" y="631"/>
                    </a:lnTo>
                    <a:lnTo>
                      <a:pt x="111" y="608"/>
                    </a:lnTo>
                    <a:lnTo>
                      <a:pt x="129" y="584"/>
                    </a:lnTo>
                    <a:lnTo>
                      <a:pt x="139" y="570"/>
                    </a:lnTo>
                    <a:lnTo>
                      <a:pt x="149" y="558"/>
                    </a:lnTo>
                    <a:lnTo>
                      <a:pt x="158" y="543"/>
                    </a:lnTo>
                    <a:lnTo>
                      <a:pt x="168" y="529"/>
                    </a:lnTo>
                    <a:lnTo>
                      <a:pt x="178" y="514"/>
                    </a:lnTo>
                    <a:lnTo>
                      <a:pt x="188" y="501"/>
                    </a:lnTo>
                    <a:lnTo>
                      <a:pt x="199" y="484"/>
                    </a:lnTo>
                    <a:lnTo>
                      <a:pt x="209" y="468"/>
                    </a:lnTo>
                    <a:lnTo>
                      <a:pt x="227" y="436"/>
                    </a:lnTo>
                    <a:lnTo>
                      <a:pt x="244" y="404"/>
                    </a:lnTo>
                    <a:lnTo>
                      <a:pt x="260" y="373"/>
                    </a:lnTo>
                    <a:lnTo>
                      <a:pt x="274" y="341"/>
                    </a:lnTo>
                    <a:lnTo>
                      <a:pt x="287" y="310"/>
                    </a:lnTo>
                    <a:lnTo>
                      <a:pt x="299" y="280"/>
                    </a:lnTo>
                    <a:lnTo>
                      <a:pt x="309" y="249"/>
                    </a:lnTo>
                    <a:lnTo>
                      <a:pt x="317" y="219"/>
                    </a:lnTo>
                    <a:lnTo>
                      <a:pt x="319" y="205"/>
                    </a:lnTo>
                    <a:lnTo>
                      <a:pt x="323" y="192"/>
                    </a:lnTo>
                    <a:lnTo>
                      <a:pt x="325" y="178"/>
                    </a:lnTo>
                    <a:lnTo>
                      <a:pt x="329" y="168"/>
                    </a:lnTo>
                    <a:lnTo>
                      <a:pt x="331" y="156"/>
                    </a:lnTo>
                    <a:lnTo>
                      <a:pt x="332" y="146"/>
                    </a:lnTo>
                    <a:lnTo>
                      <a:pt x="334" y="137"/>
                    </a:lnTo>
                    <a:lnTo>
                      <a:pt x="336" y="129"/>
                    </a:lnTo>
                    <a:lnTo>
                      <a:pt x="338" y="120"/>
                    </a:lnTo>
                    <a:lnTo>
                      <a:pt x="340" y="113"/>
                    </a:lnTo>
                    <a:lnTo>
                      <a:pt x="340" y="108"/>
                    </a:lnTo>
                    <a:lnTo>
                      <a:pt x="342" y="103"/>
                    </a:lnTo>
                    <a:lnTo>
                      <a:pt x="342" y="98"/>
                    </a:lnTo>
                    <a:lnTo>
                      <a:pt x="344" y="95"/>
                    </a:lnTo>
                    <a:lnTo>
                      <a:pt x="344" y="93"/>
                    </a:lnTo>
                    <a:lnTo>
                      <a:pt x="344" y="91"/>
                    </a:lnTo>
                    <a:lnTo>
                      <a:pt x="342" y="90"/>
                    </a:lnTo>
                    <a:lnTo>
                      <a:pt x="340" y="90"/>
                    </a:lnTo>
                    <a:lnTo>
                      <a:pt x="338" y="90"/>
                    </a:lnTo>
                    <a:lnTo>
                      <a:pt x="334" y="90"/>
                    </a:lnTo>
                    <a:lnTo>
                      <a:pt x="331" y="90"/>
                    </a:lnTo>
                    <a:lnTo>
                      <a:pt x="327" y="90"/>
                    </a:lnTo>
                    <a:lnTo>
                      <a:pt x="323" y="90"/>
                    </a:lnTo>
                    <a:lnTo>
                      <a:pt x="317" y="91"/>
                    </a:lnTo>
                    <a:lnTo>
                      <a:pt x="309" y="91"/>
                    </a:lnTo>
                    <a:lnTo>
                      <a:pt x="303" y="93"/>
                    </a:lnTo>
                    <a:lnTo>
                      <a:pt x="295" y="95"/>
                    </a:lnTo>
                    <a:lnTo>
                      <a:pt x="286" y="97"/>
                    </a:lnTo>
                    <a:lnTo>
                      <a:pt x="278" y="98"/>
                    </a:lnTo>
                    <a:lnTo>
                      <a:pt x="268" y="102"/>
                    </a:lnTo>
                    <a:lnTo>
                      <a:pt x="258" y="103"/>
                    </a:lnTo>
                    <a:lnTo>
                      <a:pt x="246" y="107"/>
                    </a:lnTo>
                    <a:lnTo>
                      <a:pt x="235" y="110"/>
                    </a:lnTo>
                    <a:lnTo>
                      <a:pt x="225" y="113"/>
                    </a:lnTo>
                    <a:lnTo>
                      <a:pt x="215" y="117"/>
                    </a:lnTo>
                    <a:lnTo>
                      <a:pt x="205" y="120"/>
                    </a:lnTo>
                    <a:lnTo>
                      <a:pt x="197" y="122"/>
                    </a:lnTo>
                    <a:lnTo>
                      <a:pt x="188" y="125"/>
                    </a:lnTo>
                    <a:lnTo>
                      <a:pt x="180" y="127"/>
                    </a:lnTo>
                    <a:lnTo>
                      <a:pt x="174" y="129"/>
                    </a:lnTo>
                    <a:lnTo>
                      <a:pt x="168" y="130"/>
                    </a:lnTo>
                    <a:lnTo>
                      <a:pt x="162" y="132"/>
                    </a:lnTo>
                    <a:lnTo>
                      <a:pt x="156" y="134"/>
                    </a:lnTo>
                    <a:lnTo>
                      <a:pt x="152" y="136"/>
                    </a:lnTo>
                    <a:lnTo>
                      <a:pt x="149" y="136"/>
                    </a:lnTo>
                    <a:lnTo>
                      <a:pt x="145" y="137"/>
                    </a:lnTo>
                    <a:lnTo>
                      <a:pt x="141" y="137"/>
                    </a:lnTo>
                    <a:lnTo>
                      <a:pt x="139" y="137"/>
                    </a:lnTo>
                    <a:lnTo>
                      <a:pt x="137" y="137"/>
                    </a:lnTo>
                    <a:lnTo>
                      <a:pt x="131" y="136"/>
                    </a:lnTo>
                    <a:lnTo>
                      <a:pt x="127" y="136"/>
                    </a:lnTo>
                    <a:lnTo>
                      <a:pt x="123" y="134"/>
                    </a:lnTo>
                    <a:lnTo>
                      <a:pt x="117" y="130"/>
                    </a:lnTo>
                    <a:lnTo>
                      <a:pt x="113" y="129"/>
                    </a:lnTo>
                    <a:lnTo>
                      <a:pt x="107" y="125"/>
                    </a:lnTo>
                    <a:lnTo>
                      <a:pt x="102" y="122"/>
                    </a:lnTo>
                    <a:lnTo>
                      <a:pt x="98" y="119"/>
                    </a:lnTo>
                    <a:lnTo>
                      <a:pt x="94" y="115"/>
                    </a:lnTo>
                    <a:lnTo>
                      <a:pt x="90" y="112"/>
                    </a:lnTo>
                    <a:lnTo>
                      <a:pt x="86" y="110"/>
                    </a:lnTo>
                    <a:lnTo>
                      <a:pt x="82" y="107"/>
                    </a:lnTo>
                    <a:lnTo>
                      <a:pt x="80" y="105"/>
                    </a:lnTo>
                    <a:lnTo>
                      <a:pt x="80" y="103"/>
                    </a:lnTo>
                    <a:lnTo>
                      <a:pt x="80" y="102"/>
                    </a:lnTo>
                    <a:lnTo>
                      <a:pt x="80" y="100"/>
                    </a:lnTo>
                    <a:lnTo>
                      <a:pt x="80" y="98"/>
                    </a:lnTo>
                    <a:lnTo>
                      <a:pt x="82" y="97"/>
                    </a:lnTo>
                    <a:lnTo>
                      <a:pt x="84" y="97"/>
                    </a:lnTo>
                    <a:lnTo>
                      <a:pt x="86" y="95"/>
                    </a:lnTo>
                    <a:lnTo>
                      <a:pt x="90" y="95"/>
                    </a:lnTo>
                    <a:lnTo>
                      <a:pt x="94" y="93"/>
                    </a:lnTo>
                    <a:lnTo>
                      <a:pt x="98" y="91"/>
                    </a:lnTo>
                    <a:lnTo>
                      <a:pt x="104" y="91"/>
                    </a:lnTo>
                    <a:lnTo>
                      <a:pt x="111" y="90"/>
                    </a:lnTo>
                    <a:lnTo>
                      <a:pt x="119" y="90"/>
                    </a:lnTo>
                    <a:lnTo>
                      <a:pt x="129" y="88"/>
                    </a:lnTo>
                    <a:lnTo>
                      <a:pt x="141" y="85"/>
                    </a:lnTo>
                    <a:lnTo>
                      <a:pt x="152" y="83"/>
                    </a:lnTo>
                    <a:lnTo>
                      <a:pt x="166" y="80"/>
                    </a:lnTo>
                    <a:lnTo>
                      <a:pt x="182" y="76"/>
                    </a:lnTo>
                    <a:lnTo>
                      <a:pt x="197" y="73"/>
                    </a:lnTo>
                    <a:lnTo>
                      <a:pt x="211" y="68"/>
                    </a:lnTo>
                    <a:lnTo>
                      <a:pt x="225" y="64"/>
                    </a:lnTo>
                    <a:lnTo>
                      <a:pt x="239" y="61"/>
                    </a:lnTo>
                    <a:lnTo>
                      <a:pt x="252" y="57"/>
                    </a:lnTo>
                    <a:lnTo>
                      <a:pt x="264" y="52"/>
                    </a:lnTo>
                    <a:lnTo>
                      <a:pt x="274" y="49"/>
                    </a:lnTo>
                    <a:lnTo>
                      <a:pt x="284" y="46"/>
                    </a:lnTo>
                    <a:lnTo>
                      <a:pt x="291" y="42"/>
                    </a:lnTo>
                    <a:lnTo>
                      <a:pt x="299" y="37"/>
                    </a:lnTo>
                    <a:lnTo>
                      <a:pt x="307" y="34"/>
                    </a:lnTo>
                    <a:lnTo>
                      <a:pt x="313" y="30"/>
                    </a:lnTo>
                    <a:lnTo>
                      <a:pt x="319" y="27"/>
                    </a:lnTo>
                    <a:lnTo>
                      <a:pt x="325" y="22"/>
                    </a:lnTo>
                    <a:lnTo>
                      <a:pt x="327" y="18"/>
                    </a:lnTo>
                    <a:lnTo>
                      <a:pt x="331" y="15"/>
                    </a:lnTo>
                    <a:lnTo>
                      <a:pt x="332" y="12"/>
                    </a:lnTo>
                    <a:lnTo>
                      <a:pt x="334" y="8"/>
                    </a:lnTo>
                    <a:lnTo>
                      <a:pt x="336" y="5"/>
                    </a:lnTo>
                    <a:lnTo>
                      <a:pt x="340" y="3"/>
                    </a:lnTo>
                    <a:lnTo>
                      <a:pt x="344" y="1"/>
                    </a:lnTo>
                    <a:lnTo>
                      <a:pt x="348" y="0"/>
                    </a:lnTo>
                    <a:lnTo>
                      <a:pt x="352" y="0"/>
                    </a:lnTo>
                    <a:lnTo>
                      <a:pt x="358" y="0"/>
                    </a:lnTo>
                    <a:lnTo>
                      <a:pt x="362" y="0"/>
                    </a:lnTo>
                    <a:lnTo>
                      <a:pt x="366" y="1"/>
                    </a:lnTo>
                    <a:lnTo>
                      <a:pt x="372" y="3"/>
                    </a:lnTo>
                    <a:lnTo>
                      <a:pt x="379" y="7"/>
                    </a:lnTo>
                    <a:lnTo>
                      <a:pt x="387" y="12"/>
                    </a:lnTo>
                    <a:lnTo>
                      <a:pt x="397" y="17"/>
                    </a:lnTo>
                    <a:lnTo>
                      <a:pt x="407" y="23"/>
                    </a:lnTo>
                    <a:lnTo>
                      <a:pt x="419" y="30"/>
                    </a:lnTo>
                    <a:lnTo>
                      <a:pt x="428" y="39"/>
                    </a:lnTo>
                    <a:lnTo>
                      <a:pt x="436" y="47"/>
                    </a:lnTo>
                    <a:lnTo>
                      <a:pt x="444" y="54"/>
                    </a:lnTo>
                    <a:lnTo>
                      <a:pt x="450" y="61"/>
                    </a:lnTo>
                    <a:lnTo>
                      <a:pt x="454" y="66"/>
                    </a:lnTo>
                    <a:lnTo>
                      <a:pt x="458" y="71"/>
                    </a:lnTo>
                    <a:lnTo>
                      <a:pt x="460" y="73"/>
                    </a:lnTo>
                    <a:lnTo>
                      <a:pt x="460" y="76"/>
                    </a:lnTo>
                    <a:lnTo>
                      <a:pt x="456" y="83"/>
                    </a:lnTo>
                    <a:lnTo>
                      <a:pt x="452" y="90"/>
                    </a:lnTo>
                    <a:lnTo>
                      <a:pt x="448" y="97"/>
                    </a:lnTo>
                    <a:lnTo>
                      <a:pt x="444" y="100"/>
                    </a:lnTo>
                    <a:lnTo>
                      <a:pt x="442" y="102"/>
                    </a:lnTo>
                    <a:lnTo>
                      <a:pt x="438" y="103"/>
                    </a:lnTo>
                    <a:lnTo>
                      <a:pt x="436" y="105"/>
                    </a:lnTo>
                    <a:lnTo>
                      <a:pt x="434" y="107"/>
                    </a:lnTo>
                    <a:lnTo>
                      <a:pt x="432" y="110"/>
                    </a:lnTo>
                    <a:lnTo>
                      <a:pt x="428" y="113"/>
                    </a:lnTo>
                    <a:lnTo>
                      <a:pt x="426" y="117"/>
                    </a:lnTo>
                    <a:lnTo>
                      <a:pt x="424" y="122"/>
                    </a:lnTo>
                    <a:lnTo>
                      <a:pt x="422" y="127"/>
                    </a:lnTo>
                    <a:lnTo>
                      <a:pt x="421" y="134"/>
                    </a:lnTo>
                    <a:lnTo>
                      <a:pt x="419" y="139"/>
                    </a:lnTo>
                    <a:lnTo>
                      <a:pt x="417" y="146"/>
                    </a:lnTo>
                    <a:lnTo>
                      <a:pt x="415" y="154"/>
                    </a:lnTo>
                    <a:lnTo>
                      <a:pt x="411" y="161"/>
                    </a:lnTo>
                    <a:lnTo>
                      <a:pt x="409" y="170"/>
                    </a:lnTo>
                    <a:lnTo>
                      <a:pt x="407" y="178"/>
                    </a:lnTo>
                    <a:lnTo>
                      <a:pt x="405" y="188"/>
                    </a:lnTo>
                    <a:lnTo>
                      <a:pt x="405" y="188"/>
                    </a:lnTo>
                  </a:path>
                </a:pathLst>
              </a:custGeom>
              <a:solidFill>
                <a:srgbClr val="FF0000"/>
              </a:solidFill>
              <a:ln w="9525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47" name="任意多边形 146"/>
          <p:cNvSpPr/>
          <p:nvPr/>
        </p:nvSpPr>
        <p:spPr>
          <a:xfrm>
            <a:off x="1349177" y="2205187"/>
            <a:ext cx="579630" cy="208972"/>
          </a:xfrm>
          <a:custGeom>
            <a:avLst/>
            <a:gdLst>
              <a:gd name="connsiteX0" fmla="*/ 408792 w 579630"/>
              <a:gd name="connsiteY0" fmla="*/ 0 h 208972"/>
              <a:gd name="connsiteX1" fmla="*/ 414893 w 579630"/>
              <a:gd name="connsiteY1" fmla="*/ 0 h 208972"/>
              <a:gd name="connsiteX2" fmla="*/ 424045 w 579630"/>
              <a:gd name="connsiteY2" fmla="*/ 0 h 208972"/>
              <a:gd name="connsiteX3" fmla="*/ 430146 w 579630"/>
              <a:gd name="connsiteY3" fmla="*/ 0 h 208972"/>
              <a:gd name="connsiteX4" fmla="*/ 436248 w 579630"/>
              <a:gd name="connsiteY4" fmla="*/ 1525 h 208972"/>
              <a:gd name="connsiteX5" fmla="*/ 445400 w 579630"/>
              <a:gd name="connsiteY5" fmla="*/ 4576 h 208972"/>
              <a:gd name="connsiteX6" fmla="*/ 456077 w 579630"/>
              <a:gd name="connsiteY6" fmla="*/ 10678 h 208972"/>
              <a:gd name="connsiteX7" fmla="*/ 468280 w 579630"/>
              <a:gd name="connsiteY7" fmla="*/ 18304 h 208972"/>
              <a:gd name="connsiteX8" fmla="*/ 483533 w 579630"/>
              <a:gd name="connsiteY8" fmla="*/ 25931 h 208972"/>
              <a:gd name="connsiteX9" fmla="*/ 498787 w 579630"/>
              <a:gd name="connsiteY9" fmla="*/ 35083 h 208972"/>
              <a:gd name="connsiteX10" fmla="*/ 517091 w 579630"/>
              <a:gd name="connsiteY10" fmla="*/ 45760 h 208972"/>
              <a:gd name="connsiteX11" fmla="*/ 530819 w 579630"/>
              <a:gd name="connsiteY11" fmla="*/ 59488 h 208972"/>
              <a:gd name="connsiteX12" fmla="*/ 543022 w 579630"/>
              <a:gd name="connsiteY12" fmla="*/ 71691 h 208972"/>
              <a:gd name="connsiteX13" fmla="*/ 555225 w 579630"/>
              <a:gd name="connsiteY13" fmla="*/ 82369 h 208972"/>
              <a:gd name="connsiteX14" fmla="*/ 564377 w 579630"/>
              <a:gd name="connsiteY14" fmla="*/ 93046 h 208972"/>
              <a:gd name="connsiteX15" fmla="*/ 570478 w 579630"/>
              <a:gd name="connsiteY15" fmla="*/ 100673 h 208972"/>
              <a:gd name="connsiteX16" fmla="*/ 576579 w 579630"/>
              <a:gd name="connsiteY16" fmla="*/ 108299 h 208972"/>
              <a:gd name="connsiteX17" fmla="*/ 579630 w 579630"/>
              <a:gd name="connsiteY17" fmla="*/ 111350 h 208972"/>
              <a:gd name="connsiteX18" fmla="*/ 579630 w 579630"/>
              <a:gd name="connsiteY18" fmla="*/ 115926 h 208972"/>
              <a:gd name="connsiteX19" fmla="*/ 573529 w 579630"/>
              <a:gd name="connsiteY19" fmla="*/ 126604 h 208972"/>
              <a:gd name="connsiteX20" fmla="*/ 567427 w 579630"/>
              <a:gd name="connsiteY20" fmla="*/ 137281 h 208972"/>
              <a:gd name="connsiteX21" fmla="*/ 561326 w 579630"/>
              <a:gd name="connsiteY21" fmla="*/ 147958 h 208972"/>
              <a:gd name="connsiteX22" fmla="*/ 555225 w 579630"/>
              <a:gd name="connsiteY22" fmla="*/ 152534 h 208972"/>
              <a:gd name="connsiteX23" fmla="*/ 552174 w 579630"/>
              <a:gd name="connsiteY23" fmla="*/ 155585 h 208972"/>
              <a:gd name="connsiteX24" fmla="*/ 546073 w 579630"/>
              <a:gd name="connsiteY24" fmla="*/ 157110 h 208972"/>
              <a:gd name="connsiteX25" fmla="*/ 545786 w 579630"/>
              <a:gd name="connsiteY25" fmla="*/ 157397 h 208972"/>
              <a:gd name="connsiteX26" fmla="*/ 538996 w 579630"/>
              <a:gd name="connsiteY26" fmla="*/ 155134 h 208972"/>
              <a:gd name="connsiteX27" fmla="*/ 450096 w 579630"/>
              <a:gd name="connsiteY27" fmla="*/ 142434 h 208972"/>
              <a:gd name="connsiteX28" fmla="*/ 401866 w 579630"/>
              <a:gd name="connsiteY28" fmla="*/ 146144 h 208972"/>
              <a:gd name="connsiteX29" fmla="*/ 402690 w 579630"/>
              <a:gd name="connsiteY29" fmla="*/ 144908 h 208972"/>
              <a:gd name="connsiteX30" fmla="*/ 402690 w 579630"/>
              <a:gd name="connsiteY30" fmla="*/ 141857 h 208972"/>
              <a:gd name="connsiteX31" fmla="*/ 402690 w 579630"/>
              <a:gd name="connsiteY31" fmla="*/ 138806 h 208972"/>
              <a:gd name="connsiteX32" fmla="*/ 399640 w 579630"/>
              <a:gd name="connsiteY32" fmla="*/ 137281 h 208972"/>
              <a:gd name="connsiteX33" fmla="*/ 396589 w 579630"/>
              <a:gd name="connsiteY33" fmla="*/ 137281 h 208972"/>
              <a:gd name="connsiteX34" fmla="*/ 393538 w 579630"/>
              <a:gd name="connsiteY34" fmla="*/ 137281 h 208972"/>
              <a:gd name="connsiteX35" fmla="*/ 387437 w 579630"/>
              <a:gd name="connsiteY35" fmla="*/ 137281 h 208972"/>
              <a:gd name="connsiteX36" fmla="*/ 382861 w 579630"/>
              <a:gd name="connsiteY36" fmla="*/ 137281 h 208972"/>
              <a:gd name="connsiteX37" fmla="*/ 376759 w 579630"/>
              <a:gd name="connsiteY37" fmla="*/ 137281 h 208972"/>
              <a:gd name="connsiteX38" fmla="*/ 370658 w 579630"/>
              <a:gd name="connsiteY38" fmla="*/ 137281 h 208972"/>
              <a:gd name="connsiteX39" fmla="*/ 361506 w 579630"/>
              <a:gd name="connsiteY39" fmla="*/ 138806 h 208972"/>
              <a:gd name="connsiteX40" fmla="*/ 349303 w 579630"/>
              <a:gd name="connsiteY40" fmla="*/ 138806 h 208972"/>
              <a:gd name="connsiteX41" fmla="*/ 340151 w 579630"/>
              <a:gd name="connsiteY41" fmla="*/ 141857 h 208972"/>
              <a:gd name="connsiteX42" fmla="*/ 327948 w 579630"/>
              <a:gd name="connsiteY42" fmla="*/ 144908 h 208972"/>
              <a:gd name="connsiteX43" fmla="*/ 314220 w 579630"/>
              <a:gd name="connsiteY43" fmla="*/ 147958 h 208972"/>
              <a:gd name="connsiteX44" fmla="*/ 302018 w 579630"/>
              <a:gd name="connsiteY44" fmla="*/ 149484 h 208972"/>
              <a:gd name="connsiteX45" fmla="*/ 286764 w 579630"/>
              <a:gd name="connsiteY45" fmla="*/ 155585 h 208972"/>
              <a:gd name="connsiteX46" fmla="*/ 271511 w 579630"/>
              <a:gd name="connsiteY46" fmla="*/ 157110 h 208972"/>
              <a:gd name="connsiteX47" fmla="*/ 253207 w 579630"/>
              <a:gd name="connsiteY47" fmla="*/ 163212 h 208972"/>
              <a:gd name="connsiteX48" fmla="*/ 236428 w 579630"/>
              <a:gd name="connsiteY48" fmla="*/ 167788 h 208972"/>
              <a:gd name="connsiteX49" fmla="*/ 221174 w 579630"/>
              <a:gd name="connsiteY49" fmla="*/ 172364 h 208972"/>
              <a:gd name="connsiteX50" fmla="*/ 205921 w 579630"/>
              <a:gd name="connsiteY50" fmla="*/ 178465 h 208972"/>
              <a:gd name="connsiteX51" fmla="*/ 190667 w 579630"/>
              <a:gd name="connsiteY51" fmla="*/ 183041 h 208972"/>
              <a:gd name="connsiteX52" fmla="*/ 178465 w 579630"/>
              <a:gd name="connsiteY52" fmla="*/ 186092 h 208972"/>
              <a:gd name="connsiteX53" fmla="*/ 164737 w 579630"/>
              <a:gd name="connsiteY53" fmla="*/ 190668 h 208972"/>
              <a:gd name="connsiteX54" fmla="*/ 152534 w 579630"/>
              <a:gd name="connsiteY54" fmla="*/ 193719 h 208972"/>
              <a:gd name="connsiteX55" fmla="*/ 143382 w 579630"/>
              <a:gd name="connsiteY55" fmla="*/ 196769 h 208972"/>
              <a:gd name="connsiteX56" fmla="*/ 134230 w 579630"/>
              <a:gd name="connsiteY56" fmla="*/ 198295 h 208972"/>
              <a:gd name="connsiteX57" fmla="*/ 125078 w 579630"/>
              <a:gd name="connsiteY57" fmla="*/ 201345 h 208972"/>
              <a:gd name="connsiteX58" fmla="*/ 115926 w 579630"/>
              <a:gd name="connsiteY58" fmla="*/ 204396 h 208972"/>
              <a:gd name="connsiteX59" fmla="*/ 109824 w 579630"/>
              <a:gd name="connsiteY59" fmla="*/ 207447 h 208972"/>
              <a:gd name="connsiteX60" fmla="*/ 105248 w 579630"/>
              <a:gd name="connsiteY60" fmla="*/ 207447 h 208972"/>
              <a:gd name="connsiteX61" fmla="*/ 99147 w 579630"/>
              <a:gd name="connsiteY61" fmla="*/ 208972 h 208972"/>
              <a:gd name="connsiteX62" fmla="*/ 93046 w 579630"/>
              <a:gd name="connsiteY62" fmla="*/ 208972 h 208972"/>
              <a:gd name="connsiteX63" fmla="*/ 89995 w 579630"/>
              <a:gd name="connsiteY63" fmla="*/ 208972 h 208972"/>
              <a:gd name="connsiteX64" fmla="*/ 86944 w 579630"/>
              <a:gd name="connsiteY64" fmla="*/ 208972 h 208972"/>
              <a:gd name="connsiteX65" fmla="*/ 77792 w 579630"/>
              <a:gd name="connsiteY65" fmla="*/ 207447 h 208972"/>
              <a:gd name="connsiteX66" fmla="*/ 71691 w 579630"/>
              <a:gd name="connsiteY66" fmla="*/ 207447 h 208972"/>
              <a:gd name="connsiteX67" fmla="*/ 65589 w 579630"/>
              <a:gd name="connsiteY67" fmla="*/ 204396 h 208972"/>
              <a:gd name="connsiteX68" fmla="*/ 56437 w 579630"/>
              <a:gd name="connsiteY68" fmla="*/ 198295 h 208972"/>
              <a:gd name="connsiteX69" fmla="*/ 50336 w 579630"/>
              <a:gd name="connsiteY69" fmla="*/ 196769 h 208972"/>
              <a:gd name="connsiteX70" fmla="*/ 41184 w 579630"/>
              <a:gd name="connsiteY70" fmla="*/ 190668 h 208972"/>
              <a:gd name="connsiteX71" fmla="*/ 33557 w 579630"/>
              <a:gd name="connsiteY71" fmla="*/ 186092 h 208972"/>
              <a:gd name="connsiteX72" fmla="*/ 27456 w 579630"/>
              <a:gd name="connsiteY72" fmla="*/ 181516 h 208972"/>
              <a:gd name="connsiteX73" fmla="*/ 21354 w 579630"/>
              <a:gd name="connsiteY73" fmla="*/ 175414 h 208972"/>
              <a:gd name="connsiteX74" fmla="*/ 15253 w 579630"/>
              <a:gd name="connsiteY74" fmla="*/ 170838 h 208972"/>
              <a:gd name="connsiteX75" fmla="*/ 9152 w 579630"/>
              <a:gd name="connsiteY75" fmla="*/ 167788 h 208972"/>
              <a:gd name="connsiteX76" fmla="*/ 3050 w 579630"/>
              <a:gd name="connsiteY76" fmla="*/ 163212 h 208972"/>
              <a:gd name="connsiteX77" fmla="*/ 0 w 579630"/>
              <a:gd name="connsiteY77" fmla="*/ 160161 h 208972"/>
              <a:gd name="connsiteX78" fmla="*/ 0 w 579630"/>
              <a:gd name="connsiteY78" fmla="*/ 157110 h 208972"/>
              <a:gd name="connsiteX79" fmla="*/ 0 w 579630"/>
              <a:gd name="connsiteY79" fmla="*/ 155585 h 208972"/>
              <a:gd name="connsiteX80" fmla="*/ 0 w 579630"/>
              <a:gd name="connsiteY80" fmla="*/ 152534 h 208972"/>
              <a:gd name="connsiteX81" fmla="*/ 0 w 579630"/>
              <a:gd name="connsiteY81" fmla="*/ 149484 h 208972"/>
              <a:gd name="connsiteX82" fmla="*/ 3050 w 579630"/>
              <a:gd name="connsiteY82" fmla="*/ 147958 h 208972"/>
              <a:gd name="connsiteX83" fmla="*/ 6101 w 579630"/>
              <a:gd name="connsiteY83" fmla="*/ 147958 h 208972"/>
              <a:gd name="connsiteX84" fmla="*/ 9152 w 579630"/>
              <a:gd name="connsiteY84" fmla="*/ 144908 h 208972"/>
              <a:gd name="connsiteX85" fmla="*/ 15253 w 579630"/>
              <a:gd name="connsiteY85" fmla="*/ 144908 h 208972"/>
              <a:gd name="connsiteX86" fmla="*/ 21354 w 579630"/>
              <a:gd name="connsiteY86" fmla="*/ 141857 h 208972"/>
              <a:gd name="connsiteX87" fmla="*/ 27456 w 579630"/>
              <a:gd name="connsiteY87" fmla="*/ 138806 h 208972"/>
              <a:gd name="connsiteX88" fmla="*/ 36608 w 579630"/>
              <a:gd name="connsiteY88" fmla="*/ 138806 h 208972"/>
              <a:gd name="connsiteX89" fmla="*/ 47285 w 579630"/>
              <a:gd name="connsiteY89" fmla="*/ 137281 h 208972"/>
              <a:gd name="connsiteX90" fmla="*/ 59488 w 579630"/>
              <a:gd name="connsiteY90" fmla="*/ 137281 h 208972"/>
              <a:gd name="connsiteX91" fmla="*/ 74741 w 579630"/>
              <a:gd name="connsiteY91" fmla="*/ 134230 h 208972"/>
              <a:gd name="connsiteX92" fmla="*/ 93046 w 579630"/>
              <a:gd name="connsiteY92" fmla="*/ 129654 h 208972"/>
              <a:gd name="connsiteX93" fmla="*/ 109824 w 579630"/>
              <a:gd name="connsiteY93" fmla="*/ 126604 h 208972"/>
              <a:gd name="connsiteX94" fmla="*/ 131179 w 579630"/>
              <a:gd name="connsiteY94" fmla="*/ 122028 h 208972"/>
              <a:gd name="connsiteX95" fmla="*/ 155585 w 579630"/>
              <a:gd name="connsiteY95" fmla="*/ 115926 h 208972"/>
              <a:gd name="connsiteX96" fmla="*/ 178465 w 579630"/>
              <a:gd name="connsiteY96" fmla="*/ 111350 h 208972"/>
              <a:gd name="connsiteX97" fmla="*/ 199820 w 579630"/>
              <a:gd name="connsiteY97" fmla="*/ 103723 h 208972"/>
              <a:gd name="connsiteX98" fmla="*/ 221174 w 579630"/>
              <a:gd name="connsiteY98" fmla="*/ 97622 h 208972"/>
              <a:gd name="connsiteX99" fmla="*/ 242529 w 579630"/>
              <a:gd name="connsiteY99" fmla="*/ 93046 h 208972"/>
              <a:gd name="connsiteX100" fmla="*/ 262359 w 579630"/>
              <a:gd name="connsiteY100" fmla="*/ 86945 h 208972"/>
              <a:gd name="connsiteX101" fmla="*/ 280663 w 579630"/>
              <a:gd name="connsiteY101" fmla="*/ 79318 h 208972"/>
              <a:gd name="connsiteX102" fmla="*/ 295916 w 579630"/>
              <a:gd name="connsiteY102" fmla="*/ 74742 h 208972"/>
              <a:gd name="connsiteX103" fmla="*/ 311170 w 579630"/>
              <a:gd name="connsiteY103" fmla="*/ 70166 h 208972"/>
              <a:gd name="connsiteX104" fmla="*/ 321847 w 579630"/>
              <a:gd name="connsiteY104" fmla="*/ 64064 h 208972"/>
              <a:gd name="connsiteX105" fmla="*/ 334050 w 579630"/>
              <a:gd name="connsiteY105" fmla="*/ 56438 h 208972"/>
              <a:gd name="connsiteX106" fmla="*/ 346253 w 579630"/>
              <a:gd name="connsiteY106" fmla="*/ 51862 h 208972"/>
              <a:gd name="connsiteX107" fmla="*/ 355405 w 579630"/>
              <a:gd name="connsiteY107" fmla="*/ 45760 h 208972"/>
              <a:gd name="connsiteX108" fmla="*/ 364557 w 579630"/>
              <a:gd name="connsiteY108" fmla="*/ 41184 h 208972"/>
              <a:gd name="connsiteX109" fmla="*/ 373709 w 579630"/>
              <a:gd name="connsiteY109" fmla="*/ 33558 h 208972"/>
              <a:gd name="connsiteX110" fmla="*/ 376759 w 579630"/>
              <a:gd name="connsiteY110" fmla="*/ 27456 h 208972"/>
              <a:gd name="connsiteX111" fmla="*/ 382861 w 579630"/>
              <a:gd name="connsiteY111" fmla="*/ 22880 h 208972"/>
              <a:gd name="connsiteX112" fmla="*/ 384386 w 579630"/>
              <a:gd name="connsiteY112" fmla="*/ 18304 h 208972"/>
              <a:gd name="connsiteX113" fmla="*/ 387437 w 579630"/>
              <a:gd name="connsiteY113" fmla="*/ 12203 h 208972"/>
              <a:gd name="connsiteX114" fmla="*/ 390487 w 579630"/>
              <a:gd name="connsiteY114" fmla="*/ 7627 h 208972"/>
              <a:gd name="connsiteX115" fmla="*/ 396589 w 579630"/>
              <a:gd name="connsiteY115" fmla="*/ 4576 h 208972"/>
              <a:gd name="connsiteX116" fmla="*/ 402690 w 579630"/>
              <a:gd name="connsiteY116" fmla="*/ 1525 h 208972"/>
              <a:gd name="connsiteX117" fmla="*/ 408792 w 579630"/>
              <a:gd name="connsiteY117" fmla="*/ 0 h 20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579630" h="208972">
                <a:moveTo>
                  <a:pt x="408792" y="0"/>
                </a:moveTo>
                <a:lnTo>
                  <a:pt x="414893" y="0"/>
                </a:lnTo>
                <a:lnTo>
                  <a:pt x="424045" y="0"/>
                </a:lnTo>
                <a:lnTo>
                  <a:pt x="430146" y="0"/>
                </a:lnTo>
                <a:lnTo>
                  <a:pt x="436248" y="1525"/>
                </a:lnTo>
                <a:lnTo>
                  <a:pt x="445400" y="4576"/>
                </a:lnTo>
                <a:lnTo>
                  <a:pt x="456077" y="10678"/>
                </a:lnTo>
                <a:lnTo>
                  <a:pt x="468280" y="18304"/>
                </a:lnTo>
                <a:lnTo>
                  <a:pt x="483533" y="25931"/>
                </a:lnTo>
                <a:lnTo>
                  <a:pt x="498787" y="35083"/>
                </a:lnTo>
                <a:lnTo>
                  <a:pt x="517091" y="45760"/>
                </a:lnTo>
                <a:lnTo>
                  <a:pt x="530819" y="59488"/>
                </a:lnTo>
                <a:lnTo>
                  <a:pt x="543022" y="71691"/>
                </a:lnTo>
                <a:lnTo>
                  <a:pt x="555225" y="82369"/>
                </a:lnTo>
                <a:lnTo>
                  <a:pt x="564377" y="93046"/>
                </a:lnTo>
                <a:lnTo>
                  <a:pt x="570478" y="100673"/>
                </a:lnTo>
                <a:lnTo>
                  <a:pt x="576579" y="108299"/>
                </a:lnTo>
                <a:lnTo>
                  <a:pt x="579630" y="111350"/>
                </a:lnTo>
                <a:lnTo>
                  <a:pt x="579630" y="115926"/>
                </a:lnTo>
                <a:lnTo>
                  <a:pt x="573529" y="126604"/>
                </a:lnTo>
                <a:lnTo>
                  <a:pt x="567427" y="137281"/>
                </a:lnTo>
                <a:lnTo>
                  <a:pt x="561326" y="147958"/>
                </a:lnTo>
                <a:lnTo>
                  <a:pt x="555225" y="152534"/>
                </a:lnTo>
                <a:lnTo>
                  <a:pt x="552174" y="155585"/>
                </a:lnTo>
                <a:lnTo>
                  <a:pt x="546073" y="157110"/>
                </a:lnTo>
                <a:lnTo>
                  <a:pt x="545786" y="157397"/>
                </a:lnTo>
                <a:lnTo>
                  <a:pt x="538996" y="155134"/>
                </a:lnTo>
                <a:cubicBezTo>
                  <a:pt x="488451" y="145025"/>
                  <a:pt x="517973" y="149976"/>
                  <a:pt x="450096" y="142434"/>
                </a:cubicBezTo>
                <a:lnTo>
                  <a:pt x="401866" y="146144"/>
                </a:lnTo>
                <a:lnTo>
                  <a:pt x="402690" y="144908"/>
                </a:lnTo>
                <a:lnTo>
                  <a:pt x="402690" y="141857"/>
                </a:lnTo>
                <a:lnTo>
                  <a:pt x="402690" y="138806"/>
                </a:lnTo>
                <a:lnTo>
                  <a:pt x="399640" y="137281"/>
                </a:lnTo>
                <a:lnTo>
                  <a:pt x="396589" y="137281"/>
                </a:lnTo>
                <a:lnTo>
                  <a:pt x="393538" y="137281"/>
                </a:lnTo>
                <a:lnTo>
                  <a:pt x="387437" y="137281"/>
                </a:lnTo>
                <a:lnTo>
                  <a:pt x="382861" y="137281"/>
                </a:lnTo>
                <a:lnTo>
                  <a:pt x="376759" y="137281"/>
                </a:lnTo>
                <a:lnTo>
                  <a:pt x="370658" y="137281"/>
                </a:lnTo>
                <a:lnTo>
                  <a:pt x="361506" y="138806"/>
                </a:lnTo>
                <a:lnTo>
                  <a:pt x="349303" y="138806"/>
                </a:lnTo>
                <a:lnTo>
                  <a:pt x="340151" y="141857"/>
                </a:lnTo>
                <a:lnTo>
                  <a:pt x="327948" y="144908"/>
                </a:lnTo>
                <a:lnTo>
                  <a:pt x="314220" y="147958"/>
                </a:lnTo>
                <a:lnTo>
                  <a:pt x="302018" y="149484"/>
                </a:lnTo>
                <a:lnTo>
                  <a:pt x="286764" y="155585"/>
                </a:lnTo>
                <a:lnTo>
                  <a:pt x="271511" y="157110"/>
                </a:lnTo>
                <a:lnTo>
                  <a:pt x="253207" y="163212"/>
                </a:lnTo>
                <a:lnTo>
                  <a:pt x="236428" y="167788"/>
                </a:lnTo>
                <a:lnTo>
                  <a:pt x="221174" y="172364"/>
                </a:lnTo>
                <a:lnTo>
                  <a:pt x="205921" y="178465"/>
                </a:lnTo>
                <a:lnTo>
                  <a:pt x="190667" y="183041"/>
                </a:lnTo>
                <a:lnTo>
                  <a:pt x="178465" y="186092"/>
                </a:lnTo>
                <a:lnTo>
                  <a:pt x="164737" y="190668"/>
                </a:lnTo>
                <a:lnTo>
                  <a:pt x="152534" y="193719"/>
                </a:lnTo>
                <a:lnTo>
                  <a:pt x="143382" y="196769"/>
                </a:lnTo>
                <a:lnTo>
                  <a:pt x="134230" y="198295"/>
                </a:lnTo>
                <a:lnTo>
                  <a:pt x="125078" y="201345"/>
                </a:lnTo>
                <a:lnTo>
                  <a:pt x="115926" y="204396"/>
                </a:lnTo>
                <a:lnTo>
                  <a:pt x="109824" y="207447"/>
                </a:lnTo>
                <a:lnTo>
                  <a:pt x="105248" y="207447"/>
                </a:lnTo>
                <a:lnTo>
                  <a:pt x="99147" y="208972"/>
                </a:lnTo>
                <a:lnTo>
                  <a:pt x="93046" y="208972"/>
                </a:lnTo>
                <a:lnTo>
                  <a:pt x="89995" y="208972"/>
                </a:lnTo>
                <a:lnTo>
                  <a:pt x="86944" y="208972"/>
                </a:lnTo>
                <a:lnTo>
                  <a:pt x="77792" y="207447"/>
                </a:lnTo>
                <a:lnTo>
                  <a:pt x="71691" y="207447"/>
                </a:lnTo>
                <a:lnTo>
                  <a:pt x="65589" y="204396"/>
                </a:lnTo>
                <a:lnTo>
                  <a:pt x="56437" y="198295"/>
                </a:lnTo>
                <a:lnTo>
                  <a:pt x="50336" y="196769"/>
                </a:lnTo>
                <a:lnTo>
                  <a:pt x="41184" y="190668"/>
                </a:lnTo>
                <a:lnTo>
                  <a:pt x="33557" y="186092"/>
                </a:lnTo>
                <a:lnTo>
                  <a:pt x="27456" y="181516"/>
                </a:lnTo>
                <a:lnTo>
                  <a:pt x="21354" y="175414"/>
                </a:lnTo>
                <a:lnTo>
                  <a:pt x="15253" y="170838"/>
                </a:lnTo>
                <a:lnTo>
                  <a:pt x="9152" y="167788"/>
                </a:lnTo>
                <a:lnTo>
                  <a:pt x="3050" y="163212"/>
                </a:lnTo>
                <a:lnTo>
                  <a:pt x="0" y="160161"/>
                </a:lnTo>
                <a:lnTo>
                  <a:pt x="0" y="157110"/>
                </a:lnTo>
                <a:lnTo>
                  <a:pt x="0" y="155585"/>
                </a:lnTo>
                <a:lnTo>
                  <a:pt x="0" y="152534"/>
                </a:lnTo>
                <a:lnTo>
                  <a:pt x="0" y="149484"/>
                </a:lnTo>
                <a:lnTo>
                  <a:pt x="3050" y="147958"/>
                </a:lnTo>
                <a:lnTo>
                  <a:pt x="6101" y="147958"/>
                </a:lnTo>
                <a:lnTo>
                  <a:pt x="9152" y="144908"/>
                </a:lnTo>
                <a:lnTo>
                  <a:pt x="15253" y="144908"/>
                </a:lnTo>
                <a:lnTo>
                  <a:pt x="21354" y="141857"/>
                </a:lnTo>
                <a:lnTo>
                  <a:pt x="27456" y="138806"/>
                </a:lnTo>
                <a:lnTo>
                  <a:pt x="36608" y="138806"/>
                </a:lnTo>
                <a:lnTo>
                  <a:pt x="47285" y="137281"/>
                </a:lnTo>
                <a:lnTo>
                  <a:pt x="59488" y="137281"/>
                </a:lnTo>
                <a:lnTo>
                  <a:pt x="74741" y="134230"/>
                </a:lnTo>
                <a:lnTo>
                  <a:pt x="93046" y="129654"/>
                </a:lnTo>
                <a:lnTo>
                  <a:pt x="109824" y="126604"/>
                </a:lnTo>
                <a:lnTo>
                  <a:pt x="131179" y="122028"/>
                </a:lnTo>
                <a:lnTo>
                  <a:pt x="155585" y="115926"/>
                </a:lnTo>
                <a:lnTo>
                  <a:pt x="178465" y="111350"/>
                </a:lnTo>
                <a:lnTo>
                  <a:pt x="199820" y="103723"/>
                </a:lnTo>
                <a:lnTo>
                  <a:pt x="221174" y="97622"/>
                </a:lnTo>
                <a:lnTo>
                  <a:pt x="242529" y="93046"/>
                </a:lnTo>
                <a:lnTo>
                  <a:pt x="262359" y="86945"/>
                </a:lnTo>
                <a:lnTo>
                  <a:pt x="280663" y="79318"/>
                </a:lnTo>
                <a:lnTo>
                  <a:pt x="295916" y="74742"/>
                </a:lnTo>
                <a:lnTo>
                  <a:pt x="311170" y="70166"/>
                </a:lnTo>
                <a:lnTo>
                  <a:pt x="321847" y="64064"/>
                </a:lnTo>
                <a:lnTo>
                  <a:pt x="334050" y="56438"/>
                </a:lnTo>
                <a:lnTo>
                  <a:pt x="346253" y="51862"/>
                </a:lnTo>
                <a:lnTo>
                  <a:pt x="355405" y="45760"/>
                </a:lnTo>
                <a:lnTo>
                  <a:pt x="364557" y="41184"/>
                </a:lnTo>
                <a:lnTo>
                  <a:pt x="373709" y="33558"/>
                </a:lnTo>
                <a:lnTo>
                  <a:pt x="376759" y="27456"/>
                </a:lnTo>
                <a:lnTo>
                  <a:pt x="382861" y="22880"/>
                </a:lnTo>
                <a:lnTo>
                  <a:pt x="384386" y="18304"/>
                </a:lnTo>
                <a:lnTo>
                  <a:pt x="387437" y="12203"/>
                </a:lnTo>
                <a:lnTo>
                  <a:pt x="390487" y="7627"/>
                </a:lnTo>
                <a:lnTo>
                  <a:pt x="396589" y="4576"/>
                </a:lnTo>
                <a:lnTo>
                  <a:pt x="402690" y="1525"/>
                </a:lnTo>
                <a:lnTo>
                  <a:pt x="408792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任意多边形 147"/>
          <p:cNvSpPr/>
          <p:nvPr/>
        </p:nvSpPr>
        <p:spPr>
          <a:xfrm>
            <a:off x="2160659" y="3372075"/>
            <a:ext cx="176098" cy="169200"/>
          </a:xfrm>
          <a:custGeom>
            <a:avLst/>
            <a:gdLst>
              <a:gd name="connsiteX0" fmla="*/ 6128 w 176098"/>
              <a:gd name="connsiteY0" fmla="*/ 0 h 169200"/>
              <a:gd name="connsiteX1" fmla="*/ 15320 w 176098"/>
              <a:gd name="connsiteY1" fmla="*/ 0 h 169200"/>
              <a:gd name="connsiteX2" fmla="*/ 24512 w 176098"/>
              <a:gd name="connsiteY2" fmla="*/ 0 h 169200"/>
              <a:gd name="connsiteX3" fmla="*/ 30640 w 176098"/>
              <a:gd name="connsiteY3" fmla="*/ 3051 h 169200"/>
              <a:gd name="connsiteX4" fmla="*/ 36768 w 176098"/>
              <a:gd name="connsiteY4" fmla="*/ 3051 h 169200"/>
              <a:gd name="connsiteX5" fmla="*/ 45960 w 176098"/>
              <a:gd name="connsiteY5" fmla="*/ 6101 h 169200"/>
              <a:gd name="connsiteX6" fmla="*/ 55152 w 176098"/>
              <a:gd name="connsiteY6" fmla="*/ 9152 h 169200"/>
              <a:gd name="connsiteX7" fmla="*/ 62812 w 176098"/>
              <a:gd name="connsiteY7" fmla="*/ 10677 h 169200"/>
              <a:gd name="connsiteX8" fmla="*/ 72005 w 176098"/>
              <a:gd name="connsiteY8" fmla="*/ 13728 h 169200"/>
              <a:gd name="connsiteX9" fmla="*/ 81197 w 176098"/>
              <a:gd name="connsiteY9" fmla="*/ 16779 h 169200"/>
              <a:gd name="connsiteX10" fmla="*/ 93453 w 176098"/>
              <a:gd name="connsiteY10" fmla="*/ 21355 h 169200"/>
              <a:gd name="connsiteX11" fmla="*/ 114901 w 176098"/>
              <a:gd name="connsiteY11" fmla="*/ 28982 h 169200"/>
              <a:gd name="connsiteX12" fmla="*/ 131753 w 176098"/>
              <a:gd name="connsiteY12" fmla="*/ 35083 h 169200"/>
              <a:gd name="connsiteX13" fmla="*/ 150137 w 176098"/>
              <a:gd name="connsiteY13" fmla="*/ 39659 h 169200"/>
              <a:gd name="connsiteX14" fmla="*/ 162393 w 176098"/>
              <a:gd name="connsiteY14" fmla="*/ 39659 h 169200"/>
              <a:gd name="connsiteX15" fmla="*/ 176098 w 176098"/>
              <a:gd name="connsiteY15" fmla="*/ 39659 h 169200"/>
              <a:gd name="connsiteX16" fmla="*/ 172014 w 176098"/>
              <a:gd name="connsiteY16" fmla="*/ 55046 h 169200"/>
              <a:gd name="connsiteX17" fmla="*/ 165664 w 176098"/>
              <a:gd name="connsiteY17" fmla="*/ 93146 h 169200"/>
              <a:gd name="connsiteX18" fmla="*/ 152964 w 176098"/>
              <a:gd name="connsiteY18" fmla="*/ 131246 h 169200"/>
              <a:gd name="connsiteX19" fmla="*/ 146614 w 176098"/>
              <a:gd name="connsiteY19" fmla="*/ 150296 h 169200"/>
              <a:gd name="connsiteX20" fmla="*/ 143148 w 176098"/>
              <a:gd name="connsiteY20" fmla="*/ 164349 h 169200"/>
              <a:gd name="connsiteX21" fmla="*/ 141891 w 176098"/>
              <a:gd name="connsiteY21" fmla="*/ 169200 h 169200"/>
              <a:gd name="connsiteX22" fmla="*/ 131753 w 176098"/>
              <a:gd name="connsiteY22" fmla="*/ 154060 h 169200"/>
              <a:gd name="connsiteX23" fmla="*/ 121029 w 176098"/>
              <a:gd name="connsiteY23" fmla="*/ 135756 h 169200"/>
              <a:gd name="connsiteX24" fmla="*/ 105709 w 176098"/>
              <a:gd name="connsiteY24" fmla="*/ 120502 h 169200"/>
              <a:gd name="connsiteX25" fmla="*/ 90389 w 176098"/>
              <a:gd name="connsiteY25" fmla="*/ 102198 h 169200"/>
              <a:gd name="connsiteX26" fmla="*/ 72005 w 176098"/>
              <a:gd name="connsiteY26" fmla="*/ 83894 h 169200"/>
              <a:gd name="connsiteX27" fmla="*/ 55152 w 176098"/>
              <a:gd name="connsiteY27" fmla="*/ 70166 h 169200"/>
              <a:gd name="connsiteX28" fmla="*/ 39832 w 176098"/>
              <a:gd name="connsiteY28" fmla="*/ 54912 h 169200"/>
              <a:gd name="connsiteX29" fmla="*/ 27576 w 176098"/>
              <a:gd name="connsiteY29" fmla="*/ 44235 h 169200"/>
              <a:gd name="connsiteX30" fmla="*/ 15320 w 176098"/>
              <a:gd name="connsiteY30" fmla="*/ 32032 h 169200"/>
              <a:gd name="connsiteX31" fmla="*/ 9192 w 176098"/>
              <a:gd name="connsiteY31" fmla="*/ 24405 h 169200"/>
              <a:gd name="connsiteX32" fmla="*/ 6128 w 176098"/>
              <a:gd name="connsiteY32" fmla="*/ 18304 h 169200"/>
              <a:gd name="connsiteX33" fmla="*/ 3064 w 176098"/>
              <a:gd name="connsiteY33" fmla="*/ 16779 h 169200"/>
              <a:gd name="connsiteX34" fmla="*/ 0 w 176098"/>
              <a:gd name="connsiteY34" fmla="*/ 13728 h 169200"/>
              <a:gd name="connsiteX35" fmla="*/ 0 w 176098"/>
              <a:gd name="connsiteY35" fmla="*/ 10677 h 169200"/>
              <a:gd name="connsiteX36" fmla="*/ 0 w 176098"/>
              <a:gd name="connsiteY36" fmla="*/ 9152 h 169200"/>
              <a:gd name="connsiteX37" fmla="*/ 3064 w 176098"/>
              <a:gd name="connsiteY37" fmla="*/ 6101 h 169200"/>
              <a:gd name="connsiteX38" fmla="*/ 3064 w 176098"/>
              <a:gd name="connsiteY38" fmla="*/ 3051 h 169200"/>
              <a:gd name="connsiteX39" fmla="*/ 6128 w 176098"/>
              <a:gd name="connsiteY39" fmla="*/ 0 h 16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76098" h="169200">
                <a:moveTo>
                  <a:pt x="6128" y="0"/>
                </a:moveTo>
                <a:lnTo>
                  <a:pt x="15320" y="0"/>
                </a:lnTo>
                <a:lnTo>
                  <a:pt x="24512" y="0"/>
                </a:lnTo>
                <a:lnTo>
                  <a:pt x="30640" y="3051"/>
                </a:lnTo>
                <a:lnTo>
                  <a:pt x="36768" y="3051"/>
                </a:lnTo>
                <a:lnTo>
                  <a:pt x="45960" y="6101"/>
                </a:lnTo>
                <a:lnTo>
                  <a:pt x="55152" y="9152"/>
                </a:lnTo>
                <a:lnTo>
                  <a:pt x="62812" y="10677"/>
                </a:lnTo>
                <a:lnTo>
                  <a:pt x="72005" y="13728"/>
                </a:lnTo>
                <a:lnTo>
                  <a:pt x="81197" y="16779"/>
                </a:lnTo>
                <a:lnTo>
                  <a:pt x="93453" y="21355"/>
                </a:lnTo>
                <a:lnTo>
                  <a:pt x="114901" y="28982"/>
                </a:lnTo>
                <a:lnTo>
                  <a:pt x="131753" y="35083"/>
                </a:lnTo>
                <a:lnTo>
                  <a:pt x="150137" y="39659"/>
                </a:lnTo>
                <a:lnTo>
                  <a:pt x="162393" y="39659"/>
                </a:lnTo>
                <a:lnTo>
                  <a:pt x="176098" y="39659"/>
                </a:lnTo>
                <a:lnTo>
                  <a:pt x="172014" y="55046"/>
                </a:lnTo>
                <a:cubicBezTo>
                  <a:pt x="169489" y="67671"/>
                  <a:pt x="168787" y="80655"/>
                  <a:pt x="165664" y="93146"/>
                </a:cubicBezTo>
                <a:cubicBezTo>
                  <a:pt x="162417" y="106133"/>
                  <a:pt x="157197" y="118546"/>
                  <a:pt x="152964" y="131246"/>
                </a:cubicBezTo>
                <a:cubicBezTo>
                  <a:pt x="150847" y="137596"/>
                  <a:pt x="148237" y="143802"/>
                  <a:pt x="146614" y="150296"/>
                </a:cubicBezTo>
                <a:cubicBezTo>
                  <a:pt x="145895" y="153174"/>
                  <a:pt x="144666" y="158259"/>
                  <a:pt x="143148" y="164349"/>
                </a:cubicBezTo>
                <a:lnTo>
                  <a:pt x="141891" y="169200"/>
                </a:lnTo>
                <a:lnTo>
                  <a:pt x="131753" y="154060"/>
                </a:lnTo>
                <a:lnTo>
                  <a:pt x="121029" y="135756"/>
                </a:lnTo>
                <a:lnTo>
                  <a:pt x="105709" y="120502"/>
                </a:lnTo>
                <a:lnTo>
                  <a:pt x="90389" y="102198"/>
                </a:lnTo>
                <a:lnTo>
                  <a:pt x="72005" y="83894"/>
                </a:lnTo>
                <a:lnTo>
                  <a:pt x="55152" y="70166"/>
                </a:lnTo>
                <a:lnTo>
                  <a:pt x="39832" y="54912"/>
                </a:lnTo>
                <a:lnTo>
                  <a:pt x="27576" y="44235"/>
                </a:lnTo>
                <a:lnTo>
                  <a:pt x="15320" y="32032"/>
                </a:lnTo>
                <a:lnTo>
                  <a:pt x="9192" y="24405"/>
                </a:lnTo>
                <a:lnTo>
                  <a:pt x="6128" y="18304"/>
                </a:lnTo>
                <a:lnTo>
                  <a:pt x="3064" y="16779"/>
                </a:lnTo>
                <a:lnTo>
                  <a:pt x="0" y="13728"/>
                </a:lnTo>
                <a:lnTo>
                  <a:pt x="0" y="10677"/>
                </a:lnTo>
                <a:lnTo>
                  <a:pt x="0" y="9152"/>
                </a:lnTo>
                <a:lnTo>
                  <a:pt x="3064" y="6101"/>
                </a:lnTo>
                <a:lnTo>
                  <a:pt x="3064" y="3051"/>
                </a:lnTo>
                <a:lnTo>
                  <a:pt x="6128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任意多边形 148"/>
          <p:cNvSpPr/>
          <p:nvPr/>
        </p:nvSpPr>
        <p:spPr>
          <a:xfrm>
            <a:off x="2302550" y="1875713"/>
            <a:ext cx="208939" cy="1781601"/>
          </a:xfrm>
          <a:custGeom>
            <a:avLst/>
            <a:gdLst>
              <a:gd name="connsiteX0" fmla="*/ 38886 w 208939"/>
              <a:gd name="connsiteY0" fmla="*/ 0 h 1781601"/>
              <a:gd name="connsiteX1" fmla="*/ 48078 w 208939"/>
              <a:gd name="connsiteY1" fmla="*/ 0 h 1781601"/>
              <a:gd name="connsiteX2" fmla="*/ 55738 w 208939"/>
              <a:gd name="connsiteY2" fmla="*/ 0 h 1781601"/>
              <a:gd name="connsiteX3" fmla="*/ 67994 w 208939"/>
              <a:gd name="connsiteY3" fmla="*/ 0 h 1781601"/>
              <a:gd name="connsiteX4" fmla="*/ 80250 w 208939"/>
              <a:gd name="connsiteY4" fmla="*/ 3051 h 1781601"/>
              <a:gd name="connsiteX5" fmla="*/ 92506 w 208939"/>
              <a:gd name="connsiteY5" fmla="*/ 4576 h 1781601"/>
              <a:gd name="connsiteX6" fmla="*/ 107827 w 208939"/>
              <a:gd name="connsiteY6" fmla="*/ 10677 h 1781601"/>
              <a:gd name="connsiteX7" fmla="*/ 120083 w 208939"/>
              <a:gd name="connsiteY7" fmla="*/ 13728 h 1781601"/>
              <a:gd name="connsiteX8" fmla="*/ 130807 w 208939"/>
              <a:gd name="connsiteY8" fmla="*/ 21355 h 1781601"/>
              <a:gd name="connsiteX9" fmla="*/ 143063 w 208939"/>
              <a:gd name="connsiteY9" fmla="*/ 25931 h 1781601"/>
              <a:gd name="connsiteX10" fmla="*/ 155319 w 208939"/>
              <a:gd name="connsiteY10" fmla="*/ 33558 h 1781601"/>
              <a:gd name="connsiteX11" fmla="*/ 164511 w 208939"/>
              <a:gd name="connsiteY11" fmla="*/ 41184 h 1781601"/>
              <a:gd name="connsiteX12" fmla="*/ 173703 w 208939"/>
              <a:gd name="connsiteY12" fmla="*/ 48811 h 1781601"/>
              <a:gd name="connsiteX13" fmla="*/ 179831 w 208939"/>
              <a:gd name="connsiteY13" fmla="*/ 56438 h 1781601"/>
              <a:gd name="connsiteX14" fmla="*/ 185959 w 208939"/>
              <a:gd name="connsiteY14" fmla="*/ 65590 h 1781601"/>
              <a:gd name="connsiteX15" fmla="*/ 192087 w 208939"/>
              <a:gd name="connsiteY15" fmla="*/ 73217 h 1781601"/>
              <a:gd name="connsiteX16" fmla="*/ 196683 w 208939"/>
              <a:gd name="connsiteY16" fmla="*/ 77793 h 1781601"/>
              <a:gd name="connsiteX17" fmla="*/ 199747 w 208939"/>
              <a:gd name="connsiteY17" fmla="*/ 82369 h 1781601"/>
              <a:gd name="connsiteX18" fmla="*/ 202811 w 208939"/>
              <a:gd name="connsiteY18" fmla="*/ 88470 h 1781601"/>
              <a:gd name="connsiteX19" fmla="*/ 205875 w 208939"/>
              <a:gd name="connsiteY19" fmla="*/ 93046 h 1781601"/>
              <a:gd name="connsiteX20" fmla="*/ 208939 w 208939"/>
              <a:gd name="connsiteY20" fmla="*/ 96097 h 1781601"/>
              <a:gd name="connsiteX21" fmla="*/ 208939 w 208939"/>
              <a:gd name="connsiteY21" fmla="*/ 99147 h 1781601"/>
              <a:gd name="connsiteX22" fmla="*/ 208939 w 208939"/>
              <a:gd name="connsiteY22" fmla="*/ 103723 h 1781601"/>
              <a:gd name="connsiteX23" fmla="*/ 208939 w 208939"/>
              <a:gd name="connsiteY23" fmla="*/ 108299 h 1781601"/>
              <a:gd name="connsiteX24" fmla="*/ 205875 w 208939"/>
              <a:gd name="connsiteY24" fmla="*/ 117452 h 1781601"/>
              <a:gd name="connsiteX25" fmla="*/ 205875 w 208939"/>
              <a:gd name="connsiteY25" fmla="*/ 125078 h 1781601"/>
              <a:gd name="connsiteX26" fmla="*/ 205875 w 208939"/>
              <a:gd name="connsiteY26" fmla="*/ 132705 h 1781601"/>
              <a:gd name="connsiteX27" fmla="*/ 199747 w 208939"/>
              <a:gd name="connsiteY27" fmla="*/ 151009 h 1781601"/>
              <a:gd name="connsiteX28" fmla="*/ 199747 w 208939"/>
              <a:gd name="connsiteY28" fmla="*/ 160161 h 1781601"/>
              <a:gd name="connsiteX29" fmla="*/ 196683 w 208939"/>
              <a:gd name="connsiteY29" fmla="*/ 170839 h 1781601"/>
              <a:gd name="connsiteX30" fmla="*/ 193619 w 208939"/>
              <a:gd name="connsiteY30" fmla="*/ 184567 h 1781601"/>
              <a:gd name="connsiteX31" fmla="*/ 192087 w 208939"/>
              <a:gd name="connsiteY31" fmla="*/ 199820 h 1781601"/>
              <a:gd name="connsiteX32" fmla="*/ 189023 w 208939"/>
              <a:gd name="connsiteY32" fmla="*/ 218124 h 1781601"/>
              <a:gd name="connsiteX33" fmla="*/ 185959 w 208939"/>
              <a:gd name="connsiteY33" fmla="*/ 236428 h 1781601"/>
              <a:gd name="connsiteX34" fmla="*/ 182895 w 208939"/>
              <a:gd name="connsiteY34" fmla="*/ 253207 h 1781601"/>
              <a:gd name="connsiteX35" fmla="*/ 179831 w 208939"/>
              <a:gd name="connsiteY35" fmla="*/ 274562 h 1781601"/>
              <a:gd name="connsiteX36" fmla="*/ 179831 w 208939"/>
              <a:gd name="connsiteY36" fmla="*/ 285239 h 1781601"/>
              <a:gd name="connsiteX37" fmla="*/ 179831 w 208939"/>
              <a:gd name="connsiteY37" fmla="*/ 295917 h 1781601"/>
              <a:gd name="connsiteX38" fmla="*/ 179831 w 208939"/>
              <a:gd name="connsiteY38" fmla="*/ 308119 h 1781601"/>
              <a:gd name="connsiteX39" fmla="*/ 179831 w 208939"/>
              <a:gd name="connsiteY39" fmla="*/ 321848 h 1781601"/>
              <a:gd name="connsiteX40" fmla="*/ 179831 w 208939"/>
              <a:gd name="connsiteY40" fmla="*/ 347778 h 1781601"/>
              <a:gd name="connsiteX41" fmla="*/ 179831 w 208939"/>
              <a:gd name="connsiteY41" fmla="*/ 378285 h 1781601"/>
              <a:gd name="connsiteX42" fmla="*/ 179831 w 208939"/>
              <a:gd name="connsiteY42" fmla="*/ 408792 h 1781601"/>
              <a:gd name="connsiteX43" fmla="*/ 179831 w 208939"/>
              <a:gd name="connsiteY43" fmla="*/ 442350 h 1781601"/>
              <a:gd name="connsiteX44" fmla="*/ 179831 w 208939"/>
              <a:gd name="connsiteY44" fmla="*/ 478958 h 1781601"/>
              <a:gd name="connsiteX45" fmla="*/ 179831 w 208939"/>
              <a:gd name="connsiteY45" fmla="*/ 515566 h 1781601"/>
              <a:gd name="connsiteX46" fmla="*/ 179831 w 208939"/>
              <a:gd name="connsiteY46" fmla="*/ 536921 h 1781601"/>
              <a:gd name="connsiteX47" fmla="*/ 179831 w 208939"/>
              <a:gd name="connsiteY47" fmla="*/ 559801 h 1781601"/>
              <a:gd name="connsiteX48" fmla="*/ 179831 w 208939"/>
              <a:gd name="connsiteY48" fmla="*/ 582681 h 1781601"/>
              <a:gd name="connsiteX49" fmla="*/ 179831 w 208939"/>
              <a:gd name="connsiteY49" fmla="*/ 608612 h 1781601"/>
              <a:gd name="connsiteX50" fmla="*/ 179831 w 208939"/>
              <a:gd name="connsiteY50" fmla="*/ 634543 h 1781601"/>
              <a:gd name="connsiteX51" fmla="*/ 179831 w 208939"/>
              <a:gd name="connsiteY51" fmla="*/ 663525 h 1781601"/>
              <a:gd name="connsiteX52" fmla="*/ 179831 w 208939"/>
              <a:gd name="connsiteY52" fmla="*/ 694031 h 1781601"/>
              <a:gd name="connsiteX53" fmla="*/ 179831 w 208939"/>
              <a:gd name="connsiteY53" fmla="*/ 726064 h 1781601"/>
              <a:gd name="connsiteX54" fmla="*/ 179831 w 208939"/>
              <a:gd name="connsiteY54" fmla="*/ 759621 h 1781601"/>
              <a:gd name="connsiteX55" fmla="*/ 179831 w 208939"/>
              <a:gd name="connsiteY55" fmla="*/ 793179 h 1781601"/>
              <a:gd name="connsiteX56" fmla="*/ 179831 w 208939"/>
              <a:gd name="connsiteY56" fmla="*/ 828262 h 1781601"/>
              <a:gd name="connsiteX57" fmla="*/ 179831 w 208939"/>
              <a:gd name="connsiteY57" fmla="*/ 864870 h 1781601"/>
              <a:gd name="connsiteX58" fmla="*/ 179831 w 208939"/>
              <a:gd name="connsiteY58" fmla="*/ 904529 h 1781601"/>
              <a:gd name="connsiteX59" fmla="*/ 179831 w 208939"/>
              <a:gd name="connsiteY59" fmla="*/ 942662 h 1781601"/>
              <a:gd name="connsiteX60" fmla="*/ 179831 w 208939"/>
              <a:gd name="connsiteY60" fmla="*/ 983847 h 1781601"/>
              <a:gd name="connsiteX61" fmla="*/ 179831 w 208939"/>
              <a:gd name="connsiteY61" fmla="*/ 1028082 h 1781601"/>
              <a:gd name="connsiteX62" fmla="*/ 179831 w 208939"/>
              <a:gd name="connsiteY62" fmla="*/ 1072317 h 1781601"/>
              <a:gd name="connsiteX63" fmla="*/ 179831 w 208939"/>
              <a:gd name="connsiteY63" fmla="*/ 1113501 h 1781601"/>
              <a:gd name="connsiteX64" fmla="*/ 179831 w 208939"/>
              <a:gd name="connsiteY64" fmla="*/ 1153160 h 1781601"/>
              <a:gd name="connsiteX65" fmla="*/ 179831 w 208939"/>
              <a:gd name="connsiteY65" fmla="*/ 1191293 h 1781601"/>
              <a:gd name="connsiteX66" fmla="*/ 179831 w 208939"/>
              <a:gd name="connsiteY66" fmla="*/ 1227902 h 1781601"/>
              <a:gd name="connsiteX67" fmla="*/ 179831 w 208939"/>
              <a:gd name="connsiteY67" fmla="*/ 1261459 h 1781601"/>
              <a:gd name="connsiteX68" fmla="*/ 179831 w 208939"/>
              <a:gd name="connsiteY68" fmla="*/ 1291966 h 1781601"/>
              <a:gd name="connsiteX69" fmla="*/ 179831 w 208939"/>
              <a:gd name="connsiteY69" fmla="*/ 1320948 h 1781601"/>
              <a:gd name="connsiteX70" fmla="*/ 179831 w 208939"/>
              <a:gd name="connsiteY70" fmla="*/ 1346878 h 1781601"/>
              <a:gd name="connsiteX71" fmla="*/ 179831 w 208939"/>
              <a:gd name="connsiteY71" fmla="*/ 1372809 h 1781601"/>
              <a:gd name="connsiteX72" fmla="*/ 179831 w 208939"/>
              <a:gd name="connsiteY72" fmla="*/ 1395689 h 1781601"/>
              <a:gd name="connsiteX73" fmla="*/ 179831 w 208939"/>
              <a:gd name="connsiteY73" fmla="*/ 1417044 h 1781601"/>
              <a:gd name="connsiteX74" fmla="*/ 179831 w 208939"/>
              <a:gd name="connsiteY74" fmla="*/ 1435348 h 1781601"/>
              <a:gd name="connsiteX75" fmla="*/ 179831 w 208939"/>
              <a:gd name="connsiteY75" fmla="*/ 1450602 h 1781601"/>
              <a:gd name="connsiteX76" fmla="*/ 179831 w 208939"/>
              <a:gd name="connsiteY76" fmla="*/ 1465855 h 1781601"/>
              <a:gd name="connsiteX77" fmla="*/ 179831 w 208939"/>
              <a:gd name="connsiteY77" fmla="*/ 1479583 h 1781601"/>
              <a:gd name="connsiteX78" fmla="*/ 179831 w 208939"/>
              <a:gd name="connsiteY78" fmla="*/ 1502463 h 1781601"/>
              <a:gd name="connsiteX79" fmla="*/ 179831 w 208939"/>
              <a:gd name="connsiteY79" fmla="*/ 1522293 h 1781601"/>
              <a:gd name="connsiteX80" fmla="*/ 176767 w 208939"/>
              <a:gd name="connsiteY80" fmla="*/ 1546698 h 1781601"/>
              <a:gd name="connsiteX81" fmla="*/ 176767 w 208939"/>
              <a:gd name="connsiteY81" fmla="*/ 1566528 h 1781601"/>
              <a:gd name="connsiteX82" fmla="*/ 173703 w 208939"/>
              <a:gd name="connsiteY82" fmla="*/ 1587883 h 1781601"/>
              <a:gd name="connsiteX83" fmla="*/ 170639 w 208939"/>
              <a:gd name="connsiteY83" fmla="*/ 1606187 h 1781601"/>
              <a:gd name="connsiteX84" fmla="*/ 167575 w 208939"/>
              <a:gd name="connsiteY84" fmla="*/ 1624491 h 1781601"/>
              <a:gd name="connsiteX85" fmla="*/ 167575 w 208939"/>
              <a:gd name="connsiteY85" fmla="*/ 1642795 h 1781601"/>
              <a:gd name="connsiteX86" fmla="*/ 161447 w 208939"/>
              <a:gd name="connsiteY86" fmla="*/ 1658048 h 1781601"/>
              <a:gd name="connsiteX87" fmla="*/ 158383 w 208939"/>
              <a:gd name="connsiteY87" fmla="*/ 1670251 h 1781601"/>
              <a:gd name="connsiteX88" fmla="*/ 152255 w 208939"/>
              <a:gd name="connsiteY88" fmla="*/ 1685505 h 1781601"/>
              <a:gd name="connsiteX89" fmla="*/ 146127 w 208939"/>
              <a:gd name="connsiteY89" fmla="*/ 1699233 h 1781601"/>
              <a:gd name="connsiteX90" fmla="*/ 139999 w 208939"/>
              <a:gd name="connsiteY90" fmla="*/ 1711435 h 1781601"/>
              <a:gd name="connsiteX91" fmla="*/ 130807 w 208939"/>
              <a:gd name="connsiteY91" fmla="*/ 1722113 h 1781601"/>
              <a:gd name="connsiteX92" fmla="*/ 124679 w 208939"/>
              <a:gd name="connsiteY92" fmla="*/ 1732790 h 1781601"/>
              <a:gd name="connsiteX93" fmla="*/ 117019 w 208939"/>
              <a:gd name="connsiteY93" fmla="*/ 1743468 h 1781601"/>
              <a:gd name="connsiteX94" fmla="*/ 104763 w 208939"/>
              <a:gd name="connsiteY94" fmla="*/ 1751094 h 1781601"/>
              <a:gd name="connsiteX95" fmla="*/ 95570 w 208939"/>
              <a:gd name="connsiteY95" fmla="*/ 1758721 h 1781601"/>
              <a:gd name="connsiteX96" fmla="*/ 86378 w 208939"/>
              <a:gd name="connsiteY96" fmla="*/ 1766348 h 1781601"/>
              <a:gd name="connsiteX97" fmla="*/ 80250 w 208939"/>
              <a:gd name="connsiteY97" fmla="*/ 1770924 h 1781601"/>
              <a:gd name="connsiteX98" fmla="*/ 71058 w 208939"/>
              <a:gd name="connsiteY98" fmla="*/ 1777025 h 1781601"/>
              <a:gd name="connsiteX99" fmla="*/ 67994 w 208939"/>
              <a:gd name="connsiteY99" fmla="*/ 1780076 h 1781601"/>
              <a:gd name="connsiteX100" fmla="*/ 61866 w 208939"/>
              <a:gd name="connsiteY100" fmla="*/ 1781601 h 1781601"/>
              <a:gd name="connsiteX101" fmla="*/ 58802 w 208939"/>
              <a:gd name="connsiteY101" fmla="*/ 1781601 h 1781601"/>
              <a:gd name="connsiteX102" fmla="*/ 54206 w 208939"/>
              <a:gd name="connsiteY102" fmla="*/ 1781601 h 1781601"/>
              <a:gd name="connsiteX103" fmla="*/ 48078 w 208939"/>
              <a:gd name="connsiteY103" fmla="*/ 1777025 h 1781601"/>
              <a:gd name="connsiteX104" fmla="*/ 45014 w 208939"/>
              <a:gd name="connsiteY104" fmla="*/ 1770924 h 1781601"/>
              <a:gd name="connsiteX105" fmla="*/ 38886 w 208939"/>
              <a:gd name="connsiteY105" fmla="*/ 1766348 h 1781601"/>
              <a:gd name="connsiteX106" fmla="*/ 35822 w 208939"/>
              <a:gd name="connsiteY106" fmla="*/ 1755670 h 1781601"/>
              <a:gd name="connsiteX107" fmla="*/ 29694 w 208939"/>
              <a:gd name="connsiteY107" fmla="*/ 1744993 h 1781601"/>
              <a:gd name="connsiteX108" fmla="*/ 26630 w 208939"/>
              <a:gd name="connsiteY108" fmla="*/ 1732790 h 1781601"/>
              <a:gd name="connsiteX109" fmla="*/ 23566 w 208939"/>
              <a:gd name="connsiteY109" fmla="*/ 1719062 h 1781601"/>
              <a:gd name="connsiteX110" fmla="*/ 17438 w 208939"/>
              <a:gd name="connsiteY110" fmla="*/ 1702283 h 1781601"/>
              <a:gd name="connsiteX111" fmla="*/ 11310 w 208939"/>
              <a:gd name="connsiteY111" fmla="*/ 1685505 h 1781601"/>
              <a:gd name="connsiteX112" fmla="*/ 2118 w 208939"/>
              <a:gd name="connsiteY112" fmla="*/ 1668726 h 1781601"/>
              <a:gd name="connsiteX113" fmla="*/ 0 w 208939"/>
              <a:gd name="connsiteY113" fmla="*/ 1665562 h 1781601"/>
              <a:gd name="connsiteX114" fmla="*/ 1257 w 208939"/>
              <a:gd name="connsiteY114" fmla="*/ 1660711 h 1781601"/>
              <a:gd name="connsiteX115" fmla="*/ 4723 w 208939"/>
              <a:gd name="connsiteY115" fmla="*/ 1646658 h 1781601"/>
              <a:gd name="connsiteX116" fmla="*/ 11073 w 208939"/>
              <a:gd name="connsiteY116" fmla="*/ 1627608 h 1781601"/>
              <a:gd name="connsiteX117" fmla="*/ 23773 w 208939"/>
              <a:gd name="connsiteY117" fmla="*/ 1589508 h 1781601"/>
              <a:gd name="connsiteX118" fmla="*/ 30123 w 208939"/>
              <a:gd name="connsiteY118" fmla="*/ 1551408 h 1781601"/>
              <a:gd name="connsiteX119" fmla="*/ 34207 w 208939"/>
              <a:gd name="connsiteY119" fmla="*/ 1536021 h 1781601"/>
              <a:gd name="connsiteX120" fmla="*/ 35822 w 208939"/>
              <a:gd name="connsiteY120" fmla="*/ 1536021 h 1781601"/>
              <a:gd name="connsiteX121" fmla="*/ 45014 w 208939"/>
              <a:gd name="connsiteY121" fmla="*/ 1532970 h 1781601"/>
              <a:gd name="connsiteX122" fmla="*/ 54206 w 208939"/>
              <a:gd name="connsiteY122" fmla="*/ 1531445 h 1781601"/>
              <a:gd name="connsiteX123" fmla="*/ 58802 w 208939"/>
              <a:gd name="connsiteY123" fmla="*/ 1525344 h 1781601"/>
              <a:gd name="connsiteX124" fmla="*/ 61866 w 208939"/>
              <a:gd name="connsiteY124" fmla="*/ 1522293 h 1781601"/>
              <a:gd name="connsiteX125" fmla="*/ 64930 w 208939"/>
              <a:gd name="connsiteY125" fmla="*/ 1520767 h 1781601"/>
              <a:gd name="connsiteX126" fmla="*/ 64930 w 208939"/>
              <a:gd name="connsiteY126" fmla="*/ 1513141 h 1781601"/>
              <a:gd name="connsiteX127" fmla="*/ 67994 w 208939"/>
              <a:gd name="connsiteY127" fmla="*/ 1507039 h 1781601"/>
              <a:gd name="connsiteX128" fmla="*/ 71058 w 208939"/>
              <a:gd name="connsiteY128" fmla="*/ 1496362 h 1781601"/>
              <a:gd name="connsiteX129" fmla="*/ 71058 w 208939"/>
              <a:gd name="connsiteY129" fmla="*/ 1487210 h 1781601"/>
              <a:gd name="connsiteX130" fmla="*/ 74122 w 208939"/>
              <a:gd name="connsiteY130" fmla="*/ 1476533 h 1781601"/>
              <a:gd name="connsiteX131" fmla="*/ 77186 w 208939"/>
              <a:gd name="connsiteY131" fmla="*/ 1461279 h 1781601"/>
              <a:gd name="connsiteX132" fmla="*/ 77186 w 208939"/>
              <a:gd name="connsiteY132" fmla="*/ 1446026 h 1781601"/>
              <a:gd name="connsiteX133" fmla="*/ 80250 w 208939"/>
              <a:gd name="connsiteY133" fmla="*/ 1429247 h 1781601"/>
              <a:gd name="connsiteX134" fmla="*/ 80250 w 208939"/>
              <a:gd name="connsiteY134" fmla="*/ 1410943 h 1781601"/>
              <a:gd name="connsiteX135" fmla="*/ 83314 w 208939"/>
              <a:gd name="connsiteY135" fmla="*/ 1391113 h 1781601"/>
              <a:gd name="connsiteX136" fmla="*/ 83314 w 208939"/>
              <a:gd name="connsiteY136" fmla="*/ 1368233 h 1781601"/>
              <a:gd name="connsiteX137" fmla="*/ 86378 w 208939"/>
              <a:gd name="connsiteY137" fmla="*/ 1343828 h 1781601"/>
              <a:gd name="connsiteX138" fmla="*/ 86378 w 208939"/>
              <a:gd name="connsiteY138" fmla="*/ 1317897 h 1781601"/>
              <a:gd name="connsiteX139" fmla="*/ 86378 w 208939"/>
              <a:gd name="connsiteY139" fmla="*/ 1291966 h 1781601"/>
              <a:gd name="connsiteX140" fmla="*/ 89442 w 208939"/>
              <a:gd name="connsiteY140" fmla="*/ 1238579 h 1781601"/>
              <a:gd name="connsiteX141" fmla="*/ 92506 w 208939"/>
              <a:gd name="connsiteY141" fmla="*/ 1186717 h 1781601"/>
              <a:gd name="connsiteX142" fmla="*/ 92506 w 208939"/>
              <a:gd name="connsiteY142" fmla="*/ 1136381 h 1781601"/>
              <a:gd name="connsiteX143" fmla="*/ 92506 w 208939"/>
              <a:gd name="connsiteY143" fmla="*/ 1087570 h 1781601"/>
              <a:gd name="connsiteX144" fmla="*/ 95570 w 208939"/>
              <a:gd name="connsiteY144" fmla="*/ 1043335 h 1781601"/>
              <a:gd name="connsiteX145" fmla="*/ 95570 w 208939"/>
              <a:gd name="connsiteY145" fmla="*/ 999100 h 1781601"/>
              <a:gd name="connsiteX146" fmla="*/ 95570 w 208939"/>
              <a:gd name="connsiteY146" fmla="*/ 957916 h 1781601"/>
              <a:gd name="connsiteX147" fmla="*/ 95570 w 208939"/>
              <a:gd name="connsiteY147" fmla="*/ 919782 h 1781601"/>
              <a:gd name="connsiteX148" fmla="*/ 95570 w 208939"/>
              <a:gd name="connsiteY148" fmla="*/ 898427 h 1781601"/>
              <a:gd name="connsiteX149" fmla="*/ 95570 w 208939"/>
              <a:gd name="connsiteY149" fmla="*/ 880123 h 1781601"/>
              <a:gd name="connsiteX150" fmla="*/ 95570 w 208939"/>
              <a:gd name="connsiteY150" fmla="*/ 857243 h 1781601"/>
              <a:gd name="connsiteX151" fmla="*/ 95570 w 208939"/>
              <a:gd name="connsiteY151" fmla="*/ 837414 h 1781601"/>
              <a:gd name="connsiteX152" fmla="*/ 95570 w 208939"/>
              <a:gd name="connsiteY152" fmla="*/ 813008 h 1781601"/>
              <a:gd name="connsiteX153" fmla="*/ 95570 w 208939"/>
              <a:gd name="connsiteY153" fmla="*/ 790128 h 1781601"/>
              <a:gd name="connsiteX154" fmla="*/ 95570 w 208939"/>
              <a:gd name="connsiteY154" fmla="*/ 764197 h 1781601"/>
              <a:gd name="connsiteX155" fmla="*/ 92506 w 208939"/>
              <a:gd name="connsiteY155" fmla="*/ 738266 h 1781601"/>
              <a:gd name="connsiteX156" fmla="*/ 92506 w 208939"/>
              <a:gd name="connsiteY156" fmla="*/ 712335 h 1781601"/>
              <a:gd name="connsiteX157" fmla="*/ 92506 w 208939"/>
              <a:gd name="connsiteY157" fmla="*/ 683354 h 1781601"/>
              <a:gd name="connsiteX158" fmla="*/ 92506 w 208939"/>
              <a:gd name="connsiteY158" fmla="*/ 655898 h 1781601"/>
              <a:gd name="connsiteX159" fmla="*/ 92506 w 208939"/>
              <a:gd name="connsiteY159" fmla="*/ 626916 h 1781601"/>
              <a:gd name="connsiteX160" fmla="*/ 89442 w 208939"/>
              <a:gd name="connsiteY160" fmla="*/ 596409 h 1781601"/>
              <a:gd name="connsiteX161" fmla="*/ 89442 w 208939"/>
              <a:gd name="connsiteY161" fmla="*/ 564377 h 1781601"/>
              <a:gd name="connsiteX162" fmla="*/ 89442 w 208939"/>
              <a:gd name="connsiteY162" fmla="*/ 533870 h 1781601"/>
              <a:gd name="connsiteX163" fmla="*/ 86378 w 208939"/>
              <a:gd name="connsiteY163" fmla="*/ 500313 h 1781601"/>
              <a:gd name="connsiteX164" fmla="*/ 86378 w 208939"/>
              <a:gd name="connsiteY164" fmla="*/ 468281 h 1781601"/>
              <a:gd name="connsiteX165" fmla="*/ 86378 w 208939"/>
              <a:gd name="connsiteY165" fmla="*/ 437774 h 1781601"/>
              <a:gd name="connsiteX166" fmla="*/ 83314 w 208939"/>
              <a:gd name="connsiteY166" fmla="*/ 408792 h 1781601"/>
              <a:gd name="connsiteX167" fmla="*/ 83314 w 208939"/>
              <a:gd name="connsiteY167" fmla="*/ 382861 h 1781601"/>
              <a:gd name="connsiteX168" fmla="*/ 83314 w 208939"/>
              <a:gd name="connsiteY168" fmla="*/ 356930 h 1781601"/>
              <a:gd name="connsiteX169" fmla="*/ 80250 w 208939"/>
              <a:gd name="connsiteY169" fmla="*/ 334050 h 1781601"/>
              <a:gd name="connsiteX170" fmla="*/ 80250 w 208939"/>
              <a:gd name="connsiteY170" fmla="*/ 311170 h 1781601"/>
              <a:gd name="connsiteX171" fmla="*/ 80250 w 208939"/>
              <a:gd name="connsiteY171" fmla="*/ 288290 h 1781601"/>
              <a:gd name="connsiteX172" fmla="*/ 80250 w 208939"/>
              <a:gd name="connsiteY172" fmla="*/ 269986 h 1781601"/>
              <a:gd name="connsiteX173" fmla="*/ 80250 w 208939"/>
              <a:gd name="connsiteY173" fmla="*/ 248631 h 1781601"/>
              <a:gd name="connsiteX174" fmla="*/ 77186 w 208939"/>
              <a:gd name="connsiteY174" fmla="*/ 233378 h 1781601"/>
              <a:gd name="connsiteX175" fmla="*/ 77186 w 208939"/>
              <a:gd name="connsiteY175" fmla="*/ 218124 h 1781601"/>
              <a:gd name="connsiteX176" fmla="*/ 77186 w 208939"/>
              <a:gd name="connsiteY176" fmla="*/ 202871 h 1781601"/>
              <a:gd name="connsiteX177" fmla="*/ 74122 w 208939"/>
              <a:gd name="connsiteY177" fmla="*/ 189143 h 1781601"/>
              <a:gd name="connsiteX178" fmla="*/ 74122 w 208939"/>
              <a:gd name="connsiteY178" fmla="*/ 176940 h 1781601"/>
              <a:gd name="connsiteX179" fmla="*/ 74122 w 208939"/>
              <a:gd name="connsiteY179" fmla="*/ 166262 h 1781601"/>
              <a:gd name="connsiteX180" fmla="*/ 71058 w 208939"/>
              <a:gd name="connsiteY180" fmla="*/ 144908 h 1781601"/>
              <a:gd name="connsiteX181" fmla="*/ 67994 w 208939"/>
              <a:gd name="connsiteY181" fmla="*/ 129654 h 1781601"/>
              <a:gd name="connsiteX182" fmla="*/ 61866 w 208939"/>
              <a:gd name="connsiteY182" fmla="*/ 114401 h 1781601"/>
              <a:gd name="connsiteX183" fmla="*/ 58802 w 208939"/>
              <a:gd name="connsiteY183" fmla="*/ 100673 h 1781601"/>
              <a:gd name="connsiteX184" fmla="*/ 54206 w 208939"/>
              <a:gd name="connsiteY184" fmla="*/ 88470 h 1781601"/>
              <a:gd name="connsiteX185" fmla="*/ 48078 w 208939"/>
              <a:gd name="connsiteY185" fmla="*/ 77793 h 1781601"/>
              <a:gd name="connsiteX186" fmla="*/ 45014 w 208939"/>
              <a:gd name="connsiteY186" fmla="*/ 70166 h 1781601"/>
              <a:gd name="connsiteX187" fmla="*/ 38886 w 208939"/>
              <a:gd name="connsiteY187" fmla="*/ 65590 h 1781601"/>
              <a:gd name="connsiteX188" fmla="*/ 32758 w 208939"/>
              <a:gd name="connsiteY188" fmla="*/ 59488 h 1781601"/>
              <a:gd name="connsiteX189" fmla="*/ 29694 w 208939"/>
              <a:gd name="connsiteY189" fmla="*/ 51862 h 1781601"/>
              <a:gd name="connsiteX190" fmla="*/ 26630 w 208939"/>
              <a:gd name="connsiteY190" fmla="*/ 47286 h 1781601"/>
              <a:gd name="connsiteX191" fmla="*/ 23566 w 208939"/>
              <a:gd name="connsiteY191" fmla="*/ 41184 h 1781601"/>
              <a:gd name="connsiteX192" fmla="*/ 20502 w 208939"/>
              <a:gd name="connsiteY192" fmla="*/ 36608 h 1781601"/>
              <a:gd name="connsiteX193" fmla="*/ 20502 w 208939"/>
              <a:gd name="connsiteY193" fmla="*/ 28982 h 1781601"/>
              <a:gd name="connsiteX194" fmla="*/ 20502 w 208939"/>
              <a:gd name="connsiteY194" fmla="*/ 22880 h 1781601"/>
              <a:gd name="connsiteX195" fmla="*/ 23566 w 208939"/>
              <a:gd name="connsiteY195" fmla="*/ 18304 h 1781601"/>
              <a:gd name="connsiteX196" fmla="*/ 23566 w 208939"/>
              <a:gd name="connsiteY196" fmla="*/ 13728 h 1781601"/>
              <a:gd name="connsiteX197" fmla="*/ 26630 w 208939"/>
              <a:gd name="connsiteY197" fmla="*/ 7627 h 1781601"/>
              <a:gd name="connsiteX198" fmla="*/ 32758 w 208939"/>
              <a:gd name="connsiteY198" fmla="*/ 3051 h 1781601"/>
              <a:gd name="connsiteX199" fmla="*/ 38886 w 208939"/>
              <a:gd name="connsiteY199" fmla="*/ 0 h 1781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208939" h="1781601">
                <a:moveTo>
                  <a:pt x="38886" y="0"/>
                </a:moveTo>
                <a:lnTo>
                  <a:pt x="48078" y="0"/>
                </a:lnTo>
                <a:lnTo>
                  <a:pt x="55738" y="0"/>
                </a:lnTo>
                <a:lnTo>
                  <a:pt x="67994" y="0"/>
                </a:lnTo>
                <a:lnTo>
                  <a:pt x="80250" y="3051"/>
                </a:lnTo>
                <a:lnTo>
                  <a:pt x="92506" y="4576"/>
                </a:lnTo>
                <a:lnTo>
                  <a:pt x="107827" y="10677"/>
                </a:lnTo>
                <a:lnTo>
                  <a:pt x="120083" y="13728"/>
                </a:lnTo>
                <a:lnTo>
                  <a:pt x="130807" y="21355"/>
                </a:lnTo>
                <a:lnTo>
                  <a:pt x="143063" y="25931"/>
                </a:lnTo>
                <a:lnTo>
                  <a:pt x="155319" y="33558"/>
                </a:lnTo>
                <a:lnTo>
                  <a:pt x="164511" y="41184"/>
                </a:lnTo>
                <a:lnTo>
                  <a:pt x="173703" y="48811"/>
                </a:lnTo>
                <a:lnTo>
                  <a:pt x="179831" y="56438"/>
                </a:lnTo>
                <a:lnTo>
                  <a:pt x="185959" y="65590"/>
                </a:lnTo>
                <a:lnTo>
                  <a:pt x="192087" y="73217"/>
                </a:lnTo>
                <a:lnTo>
                  <a:pt x="196683" y="77793"/>
                </a:lnTo>
                <a:lnTo>
                  <a:pt x="199747" y="82369"/>
                </a:lnTo>
                <a:lnTo>
                  <a:pt x="202811" y="88470"/>
                </a:lnTo>
                <a:lnTo>
                  <a:pt x="205875" y="93046"/>
                </a:lnTo>
                <a:lnTo>
                  <a:pt x="208939" y="96097"/>
                </a:lnTo>
                <a:lnTo>
                  <a:pt x="208939" y="99147"/>
                </a:lnTo>
                <a:lnTo>
                  <a:pt x="208939" y="103723"/>
                </a:lnTo>
                <a:lnTo>
                  <a:pt x="208939" y="108299"/>
                </a:lnTo>
                <a:lnTo>
                  <a:pt x="205875" y="117452"/>
                </a:lnTo>
                <a:lnTo>
                  <a:pt x="205875" y="125078"/>
                </a:lnTo>
                <a:lnTo>
                  <a:pt x="205875" y="132705"/>
                </a:lnTo>
                <a:lnTo>
                  <a:pt x="199747" y="151009"/>
                </a:lnTo>
                <a:lnTo>
                  <a:pt x="199747" y="160161"/>
                </a:lnTo>
                <a:lnTo>
                  <a:pt x="196683" y="170839"/>
                </a:lnTo>
                <a:lnTo>
                  <a:pt x="193619" y="184567"/>
                </a:lnTo>
                <a:lnTo>
                  <a:pt x="192087" y="199820"/>
                </a:lnTo>
                <a:lnTo>
                  <a:pt x="189023" y="218124"/>
                </a:lnTo>
                <a:lnTo>
                  <a:pt x="185959" y="236428"/>
                </a:lnTo>
                <a:lnTo>
                  <a:pt x="182895" y="253207"/>
                </a:lnTo>
                <a:lnTo>
                  <a:pt x="179831" y="274562"/>
                </a:lnTo>
                <a:lnTo>
                  <a:pt x="179831" y="285239"/>
                </a:lnTo>
                <a:lnTo>
                  <a:pt x="179831" y="295917"/>
                </a:lnTo>
                <a:lnTo>
                  <a:pt x="179831" y="308119"/>
                </a:lnTo>
                <a:lnTo>
                  <a:pt x="179831" y="321848"/>
                </a:lnTo>
                <a:lnTo>
                  <a:pt x="179831" y="347778"/>
                </a:lnTo>
                <a:lnTo>
                  <a:pt x="179831" y="378285"/>
                </a:lnTo>
                <a:lnTo>
                  <a:pt x="179831" y="408792"/>
                </a:lnTo>
                <a:lnTo>
                  <a:pt x="179831" y="442350"/>
                </a:lnTo>
                <a:lnTo>
                  <a:pt x="179831" y="478958"/>
                </a:lnTo>
                <a:lnTo>
                  <a:pt x="179831" y="515566"/>
                </a:lnTo>
                <a:lnTo>
                  <a:pt x="179831" y="536921"/>
                </a:lnTo>
                <a:lnTo>
                  <a:pt x="179831" y="559801"/>
                </a:lnTo>
                <a:lnTo>
                  <a:pt x="179831" y="582681"/>
                </a:lnTo>
                <a:lnTo>
                  <a:pt x="179831" y="608612"/>
                </a:lnTo>
                <a:lnTo>
                  <a:pt x="179831" y="634543"/>
                </a:lnTo>
                <a:lnTo>
                  <a:pt x="179831" y="663525"/>
                </a:lnTo>
                <a:lnTo>
                  <a:pt x="179831" y="694031"/>
                </a:lnTo>
                <a:lnTo>
                  <a:pt x="179831" y="726064"/>
                </a:lnTo>
                <a:lnTo>
                  <a:pt x="179831" y="759621"/>
                </a:lnTo>
                <a:lnTo>
                  <a:pt x="179831" y="793179"/>
                </a:lnTo>
                <a:lnTo>
                  <a:pt x="179831" y="828262"/>
                </a:lnTo>
                <a:lnTo>
                  <a:pt x="179831" y="864870"/>
                </a:lnTo>
                <a:lnTo>
                  <a:pt x="179831" y="904529"/>
                </a:lnTo>
                <a:lnTo>
                  <a:pt x="179831" y="942662"/>
                </a:lnTo>
                <a:lnTo>
                  <a:pt x="179831" y="983847"/>
                </a:lnTo>
                <a:lnTo>
                  <a:pt x="179831" y="1028082"/>
                </a:lnTo>
                <a:lnTo>
                  <a:pt x="179831" y="1072317"/>
                </a:lnTo>
                <a:lnTo>
                  <a:pt x="179831" y="1113501"/>
                </a:lnTo>
                <a:lnTo>
                  <a:pt x="179831" y="1153160"/>
                </a:lnTo>
                <a:lnTo>
                  <a:pt x="179831" y="1191293"/>
                </a:lnTo>
                <a:lnTo>
                  <a:pt x="179831" y="1227902"/>
                </a:lnTo>
                <a:lnTo>
                  <a:pt x="179831" y="1261459"/>
                </a:lnTo>
                <a:lnTo>
                  <a:pt x="179831" y="1291966"/>
                </a:lnTo>
                <a:lnTo>
                  <a:pt x="179831" y="1320948"/>
                </a:lnTo>
                <a:lnTo>
                  <a:pt x="179831" y="1346878"/>
                </a:lnTo>
                <a:lnTo>
                  <a:pt x="179831" y="1372809"/>
                </a:lnTo>
                <a:lnTo>
                  <a:pt x="179831" y="1395689"/>
                </a:lnTo>
                <a:lnTo>
                  <a:pt x="179831" y="1417044"/>
                </a:lnTo>
                <a:lnTo>
                  <a:pt x="179831" y="1435348"/>
                </a:lnTo>
                <a:lnTo>
                  <a:pt x="179831" y="1450602"/>
                </a:lnTo>
                <a:lnTo>
                  <a:pt x="179831" y="1465855"/>
                </a:lnTo>
                <a:lnTo>
                  <a:pt x="179831" y="1479583"/>
                </a:lnTo>
                <a:lnTo>
                  <a:pt x="179831" y="1502463"/>
                </a:lnTo>
                <a:lnTo>
                  <a:pt x="179831" y="1522293"/>
                </a:lnTo>
                <a:lnTo>
                  <a:pt x="176767" y="1546698"/>
                </a:lnTo>
                <a:lnTo>
                  <a:pt x="176767" y="1566528"/>
                </a:lnTo>
                <a:lnTo>
                  <a:pt x="173703" y="1587883"/>
                </a:lnTo>
                <a:lnTo>
                  <a:pt x="170639" y="1606187"/>
                </a:lnTo>
                <a:lnTo>
                  <a:pt x="167575" y="1624491"/>
                </a:lnTo>
                <a:lnTo>
                  <a:pt x="167575" y="1642795"/>
                </a:lnTo>
                <a:lnTo>
                  <a:pt x="161447" y="1658048"/>
                </a:lnTo>
                <a:lnTo>
                  <a:pt x="158383" y="1670251"/>
                </a:lnTo>
                <a:lnTo>
                  <a:pt x="152255" y="1685505"/>
                </a:lnTo>
                <a:lnTo>
                  <a:pt x="146127" y="1699233"/>
                </a:lnTo>
                <a:lnTo>
                  <a:pt x="139999" y="1711435"/>
                </a:lnTo>
                <a:lnTo>
                  <a:pt x="130807" y="1722113"/>
                </a:lnTo>
                <a:lnTo>
                  <a:pt x="124679" y="1732790"/>
                </a:lnTo>
                <a:lnTo>
                  <a:pt x="117019" y="1743468"/>
                </a:lnTo>
                <a:lnTo>
                  <a:pt x="104763" y="1751094"/>
                </a:lnTo>
                <a:lnTo>
                  <a:pt x="95570" y="1758721"/>
                </a:lnTo>
                <a:lnTo>
                  <a:pt x="86378" y="1766348"/>
                </a:lnTo>
                <a:lnTo>
                  <a:pt x="80250" y="1770924"/>
                </a:lnTo>
                <a:lnTo>
                  <a:pt x="71058" y="1777025"/>
                </a:lnTo>
                <a:lnTo>
                  <a:pt x="67994" y="1780076"/>
                </a:lnTo>
                <a:lnTo>
                  <a:pt x="61866" y="1781601"/>
                </a:lnTo>
                <a:lnTo>
                  <a:pt x="58802" y="1781601"/>
                </a:lnTo>
                <a:lnTo>
                  <a:pt x="54206" y="1781601"/>
                </a:lnTo>
                <a:lnTo>
                  <a:pt x="48078" y="1777025"/>
                </a:lnTo>
                <a:lnTo>
                  <a:pt x="45014" y="1770924"/>
                </a:lnTo>
                <a:lnTo>
                  <a:pt x="38886" y="1766348"/>
                </a:lnTo>
                <a:lnTo>
                  <a:pt x="35822" y="1755670"/>
                </a:lnTo>
                <a:lnTo>
                  <a:pt x="29694" y="1744993"/>
                </a:lnTo>
                <a:lnTo>
                  <a:pt x="26630" y="1732790"/>
                </a:lnTo>
                <a:lnTo>
                  <a:pt x="23566" y="1719062"/>
                </a:lnTo>
                <a:lnTo>
                  <a:pt x="17438" y="1702283"/>
                </a:lnTo>
                <a:lnTo>
                  <a:pt x="11310" y="1685505"/>
                </a:lnTo>
                <a:lnTo>
                  <a:pt x="2118" y="1668726"/>
                </a:lnTo>
                <a:lnTo>
                  <a:pt x="0" y="1665562"/>
                </a:lnTo>
                <a:lnTo>
                  <a:pt x="1257" y="1660711"/>
                </a:lnTo>
                <a:cubicBezTo>
                  <a:pt x="2775" y="1654621"/>
                  <a:pt x="4004" y="1649536"/>
                  <a:pt x="4723" y="1646658"/>
                </a:cubicBezTo>
                <a:cubicBezTo>
                  <a:pt x="6346" y="1640164"/>
                  <a:pt x="8956" y="1633958"/>
                  <a:pt x="11073" y="1627608"/>
                </a:cubicBezTo>
                <a:cubicBezTo>
                  <a:pt x="15306" y="1614908"/>
                  <a:pt x="20526" y="1602495"/>
                  <a:pt x="23773" y="1589508"/>
                </a:cubicBezTo>
                <a:cubicBezTo>
                  <a:pt x="26896" y="1577017"/>
                  <a:pt x="27598" y="1564033"/>
                  <a:pt x="30123" y="1551408"/>
                </a:cubicBezTo>
                <a:lnTo>
                  <a:pt x="34207" y="1536021"/>
                </a:lnTo>
                <a:lnTo>
                  <a:pt x="35822" y="1536021"/>
                </a:lnTo>
                <a:lnTo>
                  <a:pt x="45014" y="1532970"/>
                </a:lnTo>
                <a:lnTo>
                  <a:pt x="54206" y="1531445"/>
                </a:lnTo>
                <a:lnTo>
                  <a:pt x="58802" y="1525344"/>
                </a:lnTo>
                <a:lnTo>
                  <a:pt x="61866" y="1522293"/>
                </a:lnTo>
                <a:lnTo>
                  <a:pt x="64930" y="1520767"/>
                </a:lnTo>
                <a:lnTo>
                  <a:pt x="64930" y="1513141"/>
                </a:lnTo>
                <a:lnTo>
                  <a:pt x="67994" y="1507039"/>
                </a:lnTo>
                <a:lnTo>
                  <a:pt x="71058" y="1496362"/>
                </a:lnTo>
                <a:lnTo>
                  <a:pt x="71058" y="1487210"/>
                </a:lnTo>
                <a:lnTo>
                  <a:pt x="74122" y="1476533"/>
                </a:lnTo>
                <a:lnTo>
                  <a:pt x="77186" y="1461279"/>
                </a:lnTo>
                <a:lnTo>
                  <a:pt x="77186" y="1446026"/>
                </a:lnTo>
                <a:lnTo>
                  <a:pt x="80250" y="1429247"/>
                </a:lnTo>
                <a:lnTo>
                  <a:pt x="80250" y="1410943"/>
                </a:lnTo>
                <a:lnTo>
                  <a:pt x="83314" y="1391113"/>
                </a:lnTo>
                <a:lnTo>
                  <a:pt x="83314" y="1368233"/>
                </a:lnTo>
                <a:lnTo>
                  <a:pt x="86378" y="1343828"/>
                </a:lnTo>
                <a:lnTo>
                  <a:pt x="86378" y="1317897"/>
                </a:lnTo>
                <a:lnTo>
                  <a:pt x="86378" y="1291966"/>
                </a:lnTo>
                <a:lnTo>
                  <a:pt x="89442" y="1238579"/>
                </a:lnTo>
                <a:lnTo>
                  <a:pt x="92506" y="1186717"/>
                </a:lnTo>
                <a:lnTo>
                  <a:pt x="92506" y="1136381"/>
                </a:lnTo>
                <a:lnTo>
                  <a:pt x="92506" y="1087570"/>
                </a:lnTo>
                <a:lnTo>
                  <a:pt x="95570" y="1043335"/>
                </a:lnTo>
                <a:lnTo>
                  <a:pt x="95570" y="999100"/>
                </a:lnTo>
                <a:lnTo>
                  <a:pt x="95570" y="957916"/>
                </a:lnTo>
                <a:lnTo>
                  <a:pt x="95570" y="919782"/>
                </a:lnTo>
                <a:lnTo>
                  <a:pt x="95570" y="898427"/>
                </a:lnTo>
                <a:lnTo>
                  <a:pt x="95570" y="880123"/>
                </a:lnTo>
                <a:lnTo>
                  <a:pt x="95570" y="857243"/>
                </a:lnTo>
                <a:lnTo>
                  <a:pt x="95570" y="837414"/>
                </a:lnTo>
                <a:lnTo>
                  <a:pt x="95570" y="813008"/>
                </a:lnTo>
                <a:lnTo>
                  <a:pt x="95570" y="790128"/>
                </a:lnTo>
                <a:lnTo>
                  <a:pt x="95570" y="764197"/>
                </a:lnTo>
                <a:lnTo>
                  <a:pt x="92506" y="738266"/>
                </a:lnTo>
                <a:lnTo>
                  <a:pt x="92506" y="712335"/>
                </a:lnTo>
                <a:lnTo>
                  <a:pt x="92506" y="683354"/>
                </a:lnTo>
                <a:lnTo>
                  <a:pt x="92506" y="655898"/>
                </a:lnTo>
                <a:lnTo>
                  <a:pt x="92506" y="626916"/>
                </a:lnTo>
                <a:lnTo>
                  <a:pt x="89442" y="596409"/>
                </a:lnTo>
                <a:lnTo>
                  <a:pt x="89442" y="564377"/>
                </a:lnTo>
                <a:lnTo>
                  <a:pt x="89442" y="533870"/>
                </a:lnTo>
                <a:lnTo>
                  <a:pt x="86378" y="500313"/>
                </a:lnTo>
                <a:lnTo>
                  <a:pt x="86378" y="468281"/>
                </a:lnTo>
                <a:lnTo>
                  <a:pt x="86378" y="437774"/>
                </a:lnTo>
                <a:lnTo>
                  <a:pt x="83314" y="408792"/>
                </a:lnTo>
                <a:lnTo>
                  <a:pt x="83314" y="382861"/>
                </a:lnTo>
                <a:lnTo>
                  <a:pt x="83314" y="356930"/>
                </a:lnTo>
                <a:lnTo>
                  <a:pt x="80250" y="334050"/>
                </a:lnTo>
                <a:lnTo>
                  <a:pt x="80250" y="311170"/>
                </a:lnTo>
                <a:lnTo>
                  <a:pt x="80250" y="288290"/>
                </a:lnTo>
                <a:lnTo>
                  <a:pt x="80250" y="269986"/>
                </a:lnTo>
                <a:lnTo>
                  <a:pt x="80250" y="248631"/>
                </a:lnTo>
                <a:lnTo>
                  <a:pt x="77186" y="233378"/>
                </a:lnTo>
                <a:lnTo>
                  <a:pt x="77186" y="218124"/>
                </a:lnTo>
                <a:lnTo>
                  <a:pt x="77186" y="202871"/>
                </a:lnTo>
                <a:lnTo>
                  <a:pt x="74122" y="189143"/>
                </a:lnTo>
                <a:lnTo>
                  <a:pt x="74122" y="176940"/>
                </a:lnTo>
                <a:lnTo>
                  <a:pt x="74122" y="166262"/>
                </a:lnTo>
                <a:lnTo>
                  <a:pt x="71058" y="144908"/>
                </a:lnTo>
                <a:lnTo>
                  <a:pt x="67994" y="129654"/>
                </a:lnTo>
                <a:lnTo>
                  <a:pt x="61866" y="114401"/>
                </a:lnTo>
                <a:lnTo>
                  <a:pt x="58802" y="100673"/>
                </a:lnTo>
                <a:lnTo>
                  <a:pt x="54206" y="88470"/>
                </a:lnTo>
                <a:lnTo>
                  <a:pt x="48078" y="77793"/>
                </a:lnTo>
                <a:lnTo>
                  <a:pt x="45014" y="70166"/>
                </a:lnTo>
                <a:lnTo>
                  <a:pt x="38886" y="65590"/>
                </a:lnTo>
                <a:lnTo>
                  <a:pt x="32758" y="59488"/>
                </a:lnTo>
                <a:lnTo>
                  <a:pt x="29694" y="51862"/>
                </a:lnTo>
                <a:lnTo>
                  <a:pt x="26630" y="47286"/>
                </a:lnTo>
                <a:lnTo>
                  <a:pt x="23566" y="41184"/>
                </a:lnTo>
                <a:lnTo>
                  <a:pt x="20502" y="36608"/>
                </a:lnTo>
                <a:lnTo>
                  <a:pt x="20502" y="28982"/>
                </a:lnTo>
                <a:lnTo>
                  <a:pt x="20502" y="22880"/>
                </a:lnTo>
                <a:lnTo>
                  <a:pt x="23566" y="18304"/>
                </a:lnTo>
                <a:lnTo>
                  <a:pt x="23566" y="13728"/>
                </a:lnTo>
                <a:lnTo>
                  <a:pt x="26630" y="7627"/>
                </a:lnTo>
                <a:lnTo>
                  <a:pt x="32758" y="3051"/>
                </a:lnTo>
                <a:lnTo>
                  <a:pt x="38886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任意多边形 149"/>
          <p:cNvSpPr/>
          <p:nvPr/>
        </p:nvSpPr>
        <p:spPr>
          <a:xfrm>
            <a:off x="1227149" y="2347621"/>
            <a:ext cx="667814" cy="1007674"/>
          </a:xfrm>
          <a:custGeom>
            <a:avLst/>
            <a:gdLst>
              <a:gd name="connsiteX0" fmla="*/ 572124 w 667814"/>
              <a:gd name="connsiteY0" fmla="*/ 0 h 1007674"/>
              <a:gd name="connsiteX1" fmla="*/ 661024 w 667814"/>
              <a:gd name="connsiteY1" fmla="*/ 12700 h 1007674"/>
              <a:gd name="connsiteX2" fmla="*/ 667814 w 667814"/>
              <a:gd name="connsiteY2" fmla="*/ 14963 h 1007674"/>
              <a:gd name="connsiteX3" fmla="*/ 665050 w 667814"/>
              <a:gd name="connsiteY3" fmla="*/ 17727 h 1007674"/>
              <a:gd name="connsiteX4" fmla="*/ 661999 w 667814"/>
              <a:gd name="connsiteY4" fmla="*/ 20778 h 1007674"/>
              <a:gd name="connsiteX5" fmla="*/ 658949 w 667814"/>
              <a:gd name="connsiteY5" fmla="*/ 25354 h 1007674"/>
              <a:gd name="connsiteX6" fmla="*/ 652847 w 667814"/>
              <a:gd name="connsiteY6" fmla="*/ 29930 h 1007674"/>
              <a:gd name="connsiteX7" fmla="*/ 649796 w 667814"/>
              <a:gd name="connsiteY7" fmla="*/ 36031 h 1007674"/>
              <a:gd name="connsiteX8" fmla="*/ 646746 w 667814"/>
              <a:gd name="connsiteY8" fmla="*/ 43658 h 1007674"/>
              <a:gd name="connsiteX9" fmla="*/ 643695 w 667814"/>
              <a:gd name="connsiteY9" fmla="*/ 51285 h 1007674"/>
              <a:gd name="connsiteX10" fmla="*/ 642170 w 667814"/>
              <a:gd name="connsiteY10" fmla="*/ 61962 h 1007674"/>
              <a:gd name="connsiteX11" fmla="*/ 639119 w 667814"/>
              <a:gd name="connsiteY11" fmla="*/ 69589 h 1007674"/>
              <a:gd name="connsiteX12" fmla="*/ 636068 w 667814"/>
              <a:gd name="connsiteY12" fmla="*/ 80266 h 1007674"/>
              <a:gd name="connsiteX13" fmla="*/ 633018 w 667814"/>
              <a:gd name="connsiteY13" fmla="*/ 92469 h 1007674"/>
              <a:gd name="connsiteX14" fmla="*/ 626916 w 667814"/>
              <a:gd name="connsiteY14" fmla="*/ 103146 h 1007674"/>
              <a:gd name="connsiteX15" fmla="*/ 623866 w 667814"/>
              <a:gd name="connsiteY15" fmla="*/ 116874 h 1007674"/>
              <a:gd name="connsiteX16" fmla="*/ 620815 w 667814"/>
              <a:gd name="connsiteY16" fmla="*/ 129077 h 1007674"/>
              <a:gd name="connsiteX17" fmla="*/ 617764 w 667814"/>
              <a:gd name="connsiteY17" fmla="*/ 144330 h 1007674"/>
              <a:gd name="connsiteX18" fmla="*/ 608612 w 667814"/>
              <a:gd name="connsiteY18" fmla="*/ 170261 h 1007674"/>
              <a:gd name="connsiteX19" fmla="*/ 599460 w 667814"/>
              <a:gd name="connsiteY19" fmla="*/ 199243 h 1007674"/>
              <a:gd name="connsiteX20" fmla="*/ 581156 w 667814"/>
              <a:gd name="connsiteY20" fmla="*/ 254155 h 1007674"/>
              <a:gd name="connsiteX21" fmla="*/ 573529 w 667814"/>
              <a:gd name="connsiteY21" fmla="*/ 281611 h 1007674"/>
              <a:gd name="connsiteX22" fmla="*/ 564377 w 667814"/>
              <a:gd name="connsiteY22" fmla="*/ 310593 h 1007674"/>
              <a:gd name="connsiteX23" fmla="*/ 552174 w 667814"/>
              <a:gd name="connsiteY23" fmla="*/ 341100 h 1007674"/>
              <a:gd name="connsiteX24" fmla="*/ 539972 w 667814"/>
              <a:gd name="connsiteY24" fmla="*/ 370081 h 1007674"/>
              <a:gd name="connsiteX25" fmla="*/ 524718 w 667814"/>
              <a:gd name="connsiteY25" fmla="*/ 400588 h 1007674"/>
              <a:gd name="connsiteX26" fmla="*/ 509465 w 667814"/>
              <a:gd name="connsiteY26" fmla="*/ 434145 h 1007674"/>
              <a:gd name="connsiteX27" fmla="*/ 492686 w 667814"/>
              <a:gd name="connsiteY27" fmla="*/ 467703 h 1007674"/>
              <a:gd name="connsiteX28" fmla="*/ 474382 w 667814"/>
              <a:gd name="connsiteY28" fmla="*/ 504311 h 1007674"/>
              <a:gd name="connsiteX29" fmla="*/ 453027 w 667814"/>
              <a:gd name="connsiteY29" fmla="*/ 537869 h 1007674"/>
              <a:gd name="connsiteX30" fmla="*/ 433198 w 667814"/>
              <a:gd name="connsiteY30" fmla="*/ 574477 h 1007674"/>
              <a:gd name="connsiteX31" fmla="*/ 408792 w 667814"/>
              <a:gd name="connsiteY31" fmla="*/ 611085 h 1007674"/>
              <a:gd name="connsiteX32" fmla="*/ 381336 w 667814"/>
              <a:gd name="connsiteY32" fmla="*/ 649219 h 1007674"/>
              <a:gd name="connsiteX33" fmla="*/ 355405 w 667814"/>
              <a:gd name="connsiteY33" fmla="*/ 685827 h 1007674"/>
              <a:gd name="connsiteX34" fmla="*/ 324898 w 667814"/>
              <a:gd name="connsiteY34" fmla="*/ 725486 h 1007674"/>
              <a:gd name="connsiteX35" fmla="*/ 295917 w 667814"/>
              <a:gd name="connsiteY35" fmla="*/ 759043 h 1007674"/>
              <a:gd name="connsiteX36" fmla="*/ 265410 w 667814"/>
              <a:gd name="connsiteY36" fmla="*/ 792601 h 1007674"/>
              <a:gd name="connsiteX37" fmla="*/ 234903 w 667814"/>
              <a:gd name="connsiteY37" fmla="*/ 826158 h 1007674"/>
              <a:gd name="connsiteX38" fmla="*/ 202871 w 667814"/>
              <a:gd name="connsiteY38" fmla="*/ 856665 h 1007674"/>
              <a:gd name="connsiteX39" fmla="*/ 172364 w 667814"/>
              <a:gd name="connsiteY39" fmla="*/ 885647 h 1007674"/>
              <a:gd name="connsiteX40" fmla="*/ 143382 w 667814"/>
              <a:gd name="connsiteY40" fmla="*/ 913103 h 1007674"/>
              <a:gd name="connsiteX41" fmla="*/ 125078 w 667814"/>
              <a:gd name="connsiteY41" fmla="*/ 926831 h 1007674"/>
              <a:gd name="connsiteX42" fmla="*/ 112875 w 667814"/>
              <a:gd name="connsiteY42" fmla="*/ 939034 h 1007674"/>
              <a:gd name="connsiteX43" fmla="*/ 97622 w 667814"/>
              <a:gd name="connsiteY43" fmla="*/ 949711 h 1007674"/>
              <a:gd name="connsiteX44" fmla="*/ 86945 w 667814"/>
              <a:gd name="connsiteY44" fmla="*/ 960389 h 1007674"/>
              <a:gd name="connsiteX45" fmla="*/ 74742 w 667814"/>
              <a:gd name="connsiteY45" fmla="*/ 968015 h 1007674"/>
              <a:gd name="connsiteX46" fmla="*/ 62539 w 667814"/>
              <a:gd name="connsiteY46" fmla="*/ 975642 h 1007674"/>
              <a:gd name="connsiteX47" fmla="*/ 50336 w 667814"/>
              <a:gd name="connsiteY47" fmla="*/ 983269 h 1007674"/>
              <a:gd name="connsiteX48" fmla="*/ 41184 w 667814"/>
              <a:gd name="connsiteY48" fmla="*/ 989370 h 1007674"/>
              <a:gd name="connsiteX49" fmla="*/ 32032 w 667814"/>
              <a:gd name="connsiteY49" fmla="*/ 993946 h 1007674"/>
              <a:gd name="connsiteX50" fmla="*/ 25931 w 667814"/>
              <a:gd name="connsiteY50" fmla="*/ 998522 h 1007674"/>
              <a:gd name="connsiteX51" fmla="*/ 21355 w 667814"/>
              <a:gd name="connsiteY51" fmla="*/ 1001573 h 1007674"/>
              <a:gd name="connsiteX52" fmla="*/ 15253 w 667814"/>
              <a:gd name="connsiteY52" fmla="*/ 1004624 h 1007674"/>
              <a:gd name="connsiteX53" fmla="*/ 9152 w 667814"/>
              <a:gd name="connsiteY53" fmla="*/ 1007674 h 1007674"/>
              <a:gd name="connsiteX54" fmla="*/ 6101 w 667814"/>
              <a:gd name="connsiteY54" fmla="*/ 1007674 h 1007674"/>
              <a:gd name="connsiteX55" fmla="*/ 3051 w 667814"/>
              <a:gd name="connsiteY55" fmla="*/ 1007674 h 1007674"/>
              <a:gd name="connsiteX56" fmla="*/ 0 w 667814"/>
              <a:gd name="connsiteY56" fmla="*/ 1007674 h 1007674"/>
              <a:gd name="connsiteX57" fmla="*/ 0 w 667814"/>
              <a:gd name="connsiteY57" fmla="*/ 1004624 h 1007674"/>
              <a:gd name="connsiteX58" fmla="*/ 0 w 667814"/>
              <a:gd name="connsiteY58" fmla="*/ 1001573 h 1007674"/>
              <a:gd name="connsiteX59" fmla="*/ 0 w 667814"/>
              <a:gd name="connsiteY59" fmla="*/ 998522 h 1007674"/>
              <a:gd name="connsiteX60" fmla="*/ 3051 w 667814"/>
              <a:gd name="connsiteY60" fmla="*/ 996997 h 1007674"/>
              <a:gd name="connsiteX61" fmla="*/ 6101 w 667814"/>
              <a:gd name="connsiteY61" fmla="*/ 990895 h 1007674"/>
              <a:gd name="connsiteX62" fmla="*/ 9152 w 667814"/>
              <a:gd name="connsiteY62" fmla="*/ 983269 h 1007674"/>
              <a:gd name="connsiteX63" fmla="*/ 12203 w 667814"/>
              <a:gd name="connsiteY63" fmla="*/ 978693 h 1007674"/>
              <a:gd name="connsiteX64" fmla="*/ 18304 w 667814"/>
              <a:gd name="connsiteY64" fmla="*/ 971066 h 1007674"/>
              <a:gd name="connsiteX65" fmla="*/ 22880 w 667814"/>
              <a:gd name="connsiteY65" fmla="*/ 963439 h 1007674"/>
              <a:gd name="connsiteX66" fmla="*/ 28982 w 667814"/>
              <a:gd name="connsiteY66" fmla="*/ 955813 h 1007674"/>
              <a:gd name="connsiteX67" fmla="*/ 38134 w 667814"/>
              <a:gd name="connsiteY67" fmla="*/ 945135 h 1007674"/>
              <a:gd name="connsiteX68" fmla="*/ 47286 w 667814"/>
              <a:gd name="connsiteY68" fmla="*/ 934458 h 1007674"/>
              <a:gd name="connsiteX69" fmla="*/ 56438 w 667814"/>
              <a:gd name="connsiteY69" fmla="*/ 922255 h 1007674"/>
              <a:gd name="connsiteX70" fmla="*/ 68641 w 667814"/>
              <a:gd name="connsiteY70" fmla="*/ 911578 h 1007674"/>
              <a:gd name="connsiteX71" fmla="*/ 80843 w 667814"/>
              <a:gd name="connsiteY71" fmla="*/ 897850 h 1007674"/>
              <a:gd name="connsiteX72" fmla="*/ 91521 w 667814"/>
              <a:gd name="connsiteY72" fmla="*/ 882596 h 1007674"/>
              <a:gd name="connsiteX73" fmla="*/ 115926 w 667814"/>
              <a:gd name="connsiteY73" fmla="*/ 852089 h 1007674"/>
              <a:gd name="connsiteX74" fmla="*/ 143382 w 667814"/>
              <a:gd name="connsiteY74" fmla="*/ 820057 h 1007674"/>
              <a:gd name="connsiteX75" fmla="*/ 169313 w 667814"/>
              <a:gd name="connsiteY75" fmla="*/ 784974 h 1007674"/>
              <a:gd name="connsiteX76" fmla="*/ 196769 w 667814"/>
              <a:gd name="connsiteY76" fmla="*/ 748366 h 1007674"/>
              <a:gd name="connsiteX77" fmla="*/ 212023 w 667814"/>
              <a:gd name="connsiteY77" fmla="*/ 727011 h 1007674"/>
              <a:gd name="connsiteX78" fmla="*/ 227276 w 667814"/>
              <a:gd name="connsiteY78" fmla="*/ 708707 h 1007674"/>
              <a:gd name="connsiteX79" fmla="*/ 241004 w 667814"/>
              <a:gd name="connsiteY79" fmla="*/ 685827 h 1007674"/>
              <a:gd name="connsiteX80" fmla="*/ 256258 w 667814"/>
              <a:gd name="connsiteY80" fmla="*/ 664472 h 1007674"/>
              <a:gd name="connsiteX81" fmla="*/ 271511 w 667814"/>
              <a:gd name="connsiteY81" fmla="*/ 641592 h 1007674"/>
              <a:gd name="connsiteX82" fmla="*/ 286765 w 667814"/>
              <a:gd name="connsiteY82" fmla="*/ 621763 h 1007674"/>
              <a:gd name="connsiteX83" fmla="*/ 303543 w 667814"/>
              <a:gd name="connsiteY83" fmla="*/ 595832 h 1007674"/>
              <a:gd name="connsiteX84" fmla="*/ 318797 w 667814"/>
              <a:gd name="connsiteY84" fmla="*/ 571426 h 1007674"/>
              <a:gd name="connsiteX85" fmla="*/ 346253 w 667814"/>
              <a:gd name="connsiteY85" fmla="*/ 522615 h 1007674"/>
              <a:gd name="connsiteX86" fmla="*/ 372184 w 667814"/>
              <a:gd name="connsiteY86" fmla="*/ 473804 h 1007674"/>
              <a:gd name="connsiteX87" fmla="*/ 396589 w 667814"/>
              <a:gd name="connsiteY87" fmla="*/ 426519 h 1007674"/>
              <a:gd name="connsiteX88" fmla="*/ 417944 w 667814"/>
              <a:gd name="connsiteY88" fmla="*/ 377708 h 1007674"/>
              <a:gd name="connsiteX89" fmla="*/ 437774 w 667814"/>
              <a:gd name="connsiteY89" fmla="*/ 330422 h 1007674"/>
              <a:gd name="connsiteX90" fmla="*/ 456078 w 667814"/>
              <a:gd name="connsiteY90" fmla="*/ 284662 h 1007674"/>
              <a:gd name="connsiteX91" fmla="*/ 471331 w 667814"/>
              <a:gd name="connsiteY91" fmla="*/ 237376 h 1007674"/>
              <a:gd name="connsiteX92" fmla="*/ 483534 w 667814"/>
              <a:gd name="connsiteY92" fmla="*/ 191616 h 1007674"/>
              <a:gd name="connsiteX93" fmla="*/ 486585 w 667814"/>
              <a:gd name="connsiteY93" fmla="*/ 170261 h 1007674"/>
              <a:gd name="connsiteX94" fmla="*/ 492686 w 667814"/>
              <a:gd name="connsiteY94" fmla="*/ 150432 h 1007674"/>
              <a:gd name="connsiteX95" fmla="*/ 495737 w 667814"/>
              <a:gd name="connsiteY95" fmla="*/ 129077 h 1007674"/>
              <a:gd name="connsiteX96" fmla="*/ 501838 w 667814"/>
              <a:gd name="connsiteY96" fmla="*/ 113824 h 1007674"/>
              <a:gd name="connsiteX97" fmla="*/ 504889 w 667814"/>
              <a:gd name="connsiteY97" fmla="*/ 95520 h 1007674"/>
              <a:gd name="connsiteX98" fmla="*/ 506414 w 667814"/>
              <a:gd name="connsiteY98" fmla="*/ 80266 h 1007674"/>
              <a:gd name="connsiteX99" fmla="*/ 509465 w 667814"/>
              <a:gd name="connsiteY99" fmla="*/ 66538 h 1007674"/>
              <a:gd name="connsiteX100" fmla="*/ 512515 w 667814"/>
              <a:gd name="connsiteY100" fmla="*/ 54335 h 1007674"/>
              <a:gd name="connsiteX101" fmla="*/ 515566 w 667814"/>
              <a:gd name="connsiteY101" fmla="*/ 40607 h 1007674"/>
              <a:gd name="connsiteX102" fmla="*/ 518617 w 667814"/>
              <a:gd name="connsiteY102" fmla="*/ 29930 h 1007674"/>
              <a:gd name="connsiteX103" fmla="*/ 518617 w 667814"/>
              <a:gd name="connsiteY103" fmla="*/ 22303 h 1007674"/>
              <a:gd name="connsiteX104" fmla="*/ 521668 w 667814"/>
              <a:gd name="connsiteY104" fmla="*/ 14676 h 1007674"/>
              <a:gd name="connsiteX105" fmla="*/ 521668 w 667814"/>
              <a:gd name="connsiteY105" fmla="*/ 7050 h 1007674"/>
              <a:gd name="connsiteX106" fmla="*/ 523894 w 667814"/>
              <a:gd name="connsiteY106" fmla="*/ 3710 h 1007674"/>
              <a:gd name="connsiteX107" fmla="*/ 572124 w 667814"/>
              <a:gd name="connsiteY107" fmla="*/ 0 h 1007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67814" h="1007674">
                <a:moveTo>
                  <a:pt x="572124" y="0"/>
                </a:moveTo>
                <a:cubicBezTo>
                  <a:pt x="640001" y="7542"/>
                  <a:pt x="610479" y="2591"/>
                  <a:pt x="661024" y="12700"/>
                </a:cubicBezTo>
                <a:lnTo>
                  <a:pt x="667814" y="14963"/>
                </a:lnTo>
                <a:lnTo>
                  <a:pt x="665050" y="17727"/>
                </a:lnTo>
                <a:lnTo>
                  <a:pt x="661999" y="20778"/>
                </a:lnTo>
                <a:lnTo>
                  <a:pt x="658949" y="25354"/>
                </a:lnTo>
                <a:lnTo>
                  <a:pt x="652847" y="29930"/>
                </a:lnTo>
                <a:lnTo>
                  <a:pt x="649796" y="36031"/>
                </a:lnTo>
                <a:lnTo>
                  <a:pt x="646746" y="43658"/>
                </a:lnTo>
                <a:lnTo>
                  <a:pt x="643695" y="51285"/>
                </a:lnTo>
                <a:lnTo>
                  <a:pt x="642170" y="61962"/>
                </a:lnTo>
                <a:lnTo>
                  <a:pt x="639119" y="69589"/>
                </a:lnTo>
                <a:lnTo>
                  <a:pt x="636068" y="80266"/>
                </a:lnTo>
                <a:lnTo>
                  <a:pt x="633018" y="92469"/>
                </a:lnTo>
                <a:lnTo>
                  <a:pt x="626916" y="103146"/>
                </a:lnTo>
                <a:lnTo>
                  <a:pt x="623866" y="116874"/>
                </a:lnTo>
                <a:lnTo>
                  <a:pt x="620815" y="129077"/>
                </a:lnTo>
                <a:lnTo>
                  <a:pt x="617764" y="144330"/>
                </a:lnTo>
                <a:lnTo>
                  <a:pt x="608612" y="170261"/>
                </a:lnTo>
                <a:lnTo>
                  <a:pt x="599460" y="199243"/>
                </a:lnTo>
                <a:lnTo>
                  <a:pt x="581156" y="254155"/>
                </a:lnTo>
                <a:lnTo>
                  <a:pt x="573529" y="281611"/>
                </a:lnTo>
                <a:lnTo>
                  <a:pt x="564377" y="310593"/>
                </a:lnTo>
                <a:lnTo>
                  <a:pt x="552174" y="341100"/>
                </a:lnTo>
                <a:lnTo>
                  <a:pt x="539972" y="370081"/>
                </a:lnTo>
                <a:lnTo>
                  <a:pt x="524718" y="400588"/>
                </a:lnTo>
                <a:lnTo>
                  <a:pt x="509465" y="434145"/>
                </a:lnTo>
                <a:lnTo>
                  <a:pt x="492686" y="467703"/>
                </a:lnTo>
                <a:lnTo>
                  <a:pt x="474382" y="504311"/>
                </a:lnTo>
                <a:lnTo>
                  <a:pt x="453027" y="537869"/>
                </a:lnTo>
                <a:lnTo>
                  <a:pt x="433198" y="574477"/>
                </a:lnTo>
                <a:lnTo>
                  <a:pt x="408792" y="611085"/>
                </a:lnTo>
                <a:lnTo>
                  <a:pt x="381336" y="649219"/>
                </a:lnTo>
                <a:lnTo>
                  <a:pt x="355405" y="685827"/>
                </a:lnTo>
                <a:lnTo>
                  <a:pt x="324898" y="725486"/>
                </a:lnTo>
                <a:lnTo>
                  <a:pt x="295917" y="759043"/>
                </a:lnTo>
                <a:lnTo>
                  <a:pt x="265410" y="792601"/>
                </a:lnTo>
                <a:lnTo>
                  <a:pt x="234903" y="826158"/>
                </a:lnTo>
                <a:lnTo>
                  <a:pt x="202871" y="856665"/>
                </a:lnTo>
                <a:lnTo>
                  <a:pt x="172364" y="885647"/>
                </a:lnTo>
                <a:lnTo>
                  <a:pt x="143382" y="913103"/>
                </a:lnTo>
                <a:lnTo>
                  <a:pt x="125078" y="926831"/>
                </a:lnTo>
                <a:lnTo>
                  <a:pt x="112875" y="939034"/>
                </a:lnTo>
                <a:lnTo>
                  <a:pt x="97622" y="949711"/>
                </a:lnTo>
                <a:lnTo>
                  <a:pt x="86945" y="960389"/>
                </a:lnTo>
                <a:lnTo>
                  <a:pt x="74742" y="968015"/>
                </a:lnTo>
                <a:lnTo>
                  <a:pt x="62539" y="975642"/>
                </a:lnTo>
                <a:lnTo>
                  <a:pt x="50336" y="983269"/>
                </a:lnTo>
                <a:lnTo>
                  <a:pt x="41184" y="989370"/>
                </a:lnTo>
                <a:lnTo>
                  <a:pt x="32032" y="993946"/>
                </a:lnTo>
                <a:lnTo>
                  <a:pt x="25931" y="998522"/>
                </a:lnTo>
                <a:lnTo>
                  <a:pt x="21355" y="1001573"/>
                </a:lnTo>
                <a:lnTo>
                  <a:pt x="15253" y="1004624"/>
                </a:lnTo>
                <a:lnTo>
                  <a:pt x="9152" y="1007674"/>
                </a:lnTo>
                <a:lnTo>
                  <a:pt x="6101" y="1007674"/>
                </a:lnTo>
                <a:lnTo>
                  <a:pt x="3051" y="1007674"/>
                </a:lnTo>
                <a:lnTo>
                  <a:pt x="0" y="1007674"/>
                </a:lnTo>
                <a:lnTo>
                  <a:pt x="0" y="1004624"/>
                </a:lnTo>
                <a:lnTo>
                  <a:pt x="0" y="1001573"/>
                </a:lnTo>
                <a:lnTo>
                  <a:pt x="0" y="998522"/>
                </a:lnTo>
                <a:lnTo>
                  <a:pt x="3051" y="996997"/>
                </a:lnTo>
                <a:lnTo>
                  <a:pt x="6101" y="990895"/>
                </a:lnTo>
                <a:lnTo>
                  <a:pt x="9152" y="983269"/>
                </a:lnTo>
                <a:lnTo>
                  <a:pt x="12203" y="978693"/>
                </a:lnTo>
                <a:lnTo>
                  <a:pt x="18304" y="971066"/>
                </a:lnTo>
                <a:lnTo>
                  <a:pt x="22880" y="963439"/>
                </a:lnTo>
                <a:lnTo>
                  <a:pt x="28982" y="955813"/>
                </a:lnTo>
                <a:lnTo>
                  <a:pt x="38134" y="945135"/>
                </a:lnTo>
                <a:lnTo>
                  <a:pt x="47286" y="934458"/>
                </a:lnTo>
                <a:lnTo>
                  <a:pt x="56438" y="922255"/>
                </a:lnTo>
                <a:lnTo>
                  <a:pt x="68641" y="911578"/>
                </a:lnTo>
                <a:lnTo>
                  <a:pt x="80843" y="897850"/>
                </a:lnTo>
                <a:lnTo>
                  <a:pt x="91521" y="882596"/>
                </a:lnTo>
                <a:lnTo>
                  <a:pt x="115926" y="852089"/>
                </a:lnTo>
                <a:lnTo>
                  <a:pt x="143382" y="820057"/>
                </a:lnTo>
                <a:lnTo>
                  <a:pt x="169313" y="784974"/>
                </a:lnTo>
                <a:lnTo>
                  <a:pt x="196769" y="748366"/>
                </a:lnTo>
                <a:lnTo>
                  <a:pt x="212023" y="727011"/>
                </a:lnTo>
                <a:lnTo>
                  <a:pt x="227276" y="708707"/>
                </a:lnTo>
                <a:lnTo>
                  <a:pt x="241004" y="685827"/>
                </a:lnTo>
                <a:lnTo>
                  <a:pt x="256258" y="664472"/>
                </a:lnTo>
                <a:lnTo>
                  <a:pt x="271511" y="641592"/>
                </a:lnTo>
                <a:lnTo>
                  <a:pt x="286765" y="621763"/>
                </a:lnTo>
                <a:lnTo>
                  <a:pt x="303543" y="595832"/>
                </a:lnTo>
                <a:lnTo>
                  <a:pt x="318797" y="571426"/>
                </a:lnTo>
                <a:lnTo>
                  <a:pt x="346253" y="522615"/>
                </a:lnTo>
                <a:lnTo>
                  <a:pt x="372184" y="473804"/>
                </a:lnTo>
                <a:lnTo>
                  <a:pt x="396589" y="426519"/>
                </a:lnTo>
                <a:lnTo>
                  <a:pt x="417944" y="377708"/>
                </a:lnTo>
                <a:lnTo>
                  <a:pt x="437774" y="330422"/>
                </a:lnTo>
                <a:lnTo>
                  <a:pt x="456078" y="284662"/>
                </a:lnTo>
                <a:lnTo>
                  <a:pt x="471331" y="237376"/>
                </a:lnTo>
                <a:lnTo>
                  <a:pt x="483534" y="191616"/>
                </a:lnTo>
                <a:lnTo>
                  <a:pt x="486585" y="170261"/>
                </a:lnTo>
                <a:lnTo>
                  <a:pt x="492686" y="150432"/>
                </a:lnTo>
                <a:lnTo>
                  <a:pt x="495737" y="129077"/>
                </a:lnTo>
                <a:lnTo>
                  <a:pt x="501838" y="113824"/>
                </a:lnTo>
                <a:lnTo>
                  <a:pt x="504889" y="95520"/>
                </a:lnTo>
                <a:lnTo>
                  <a:pt x="506414" y="80266"/>
                </a:lnTo>
                <a:lnTo>
                  <a:pt x="509465" y="66538"/>
                </a:lnTo>
                <a:lnTo>
                  <a:pt x="512515" y="54335"/>
                </a:lnTo>
                <a:lnTo>
                  <a:pt x="515566" y="40607"/>
                </a:lnTo>
                <a:lnTo>
                  <a:pt x="518617" y="29930"/>
                </a:lnTo>
                <a:lnTo>
                  <a:pt x="518617" y="22303"/>
                </a:lnTo>
                <a:lnTo>
                  <a:pt x="521668" y="14676"/>
                </a:lnTo>
                <a:lnTo>
                  <a:pt x="521668" y="7050"/>
                </a:lnTo>
                <a:lnTo>
                  <a:pt x="523894" y="3710"/>
                </a:lnTo>
                <a:lnTo>
                  <a:pt x="572124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35496" y="95783"/>
            <a:ext cx="2261416" cy="819783"/>
            <a:chOff x="156323" y="1107604"/>
            <a:chExt cx="2261416" cy="819783"/>
          </a:xfrm>
        </p:grpSpPr>
        <p:sp>
          <p:nvSpPr>
            <p:cNvPr id="62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6" grpId="0" animBg="1"/>
      <p:bldP spid="107" grpId="0" animBg="1"/>
      <p:bldP spid="147" grpId="0" animBg="1"/>
      <p:bldP spid="148" grpId="0" animBg="1"/>
      <p:bldP spid="149" grpId="0" animBg="1"/>
      <p:bldP spid="1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3563888" y="1727696"/>
            <a:ext cx="4968552" cy="235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）左右结构。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）左窄右宽。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）“女”横改提。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4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）“马”变瘦，竖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折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折钩的起笔在竖中线上。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4355976" y="915566"/>
            <a:ext cx="4032448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妈妈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姑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妈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22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167" y="2402379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文本框 8"/>
          <p:cNvSpPr txBox="1">
            <a:spLocks noChangeArrowheads="1"/>
          </p:cNvSpPr>
          <p:nvPr/>
        </p:nvSpPr>
        <p:spPr bwMode="auto">
          <a:xfrm>
            <a:off x="413612" y="292758"/>
            <a:ext cx="328494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6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mā</a:t>
            </a:r>
            <a:endParaRPr lang="zh-CN" altLang="en-US" sz="6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30756" y="1516158"/>
            <a:ext cx="2318547" cy="2326669"/>
            <a:chOff x="5534807" y="1672548"/>
            <a:chExt cx="2318547" cy="2326669"/>
          </a:xfrm>
        </p:grpSpPr>
        <p:sp>
          <p:nvSpPr>
            <p:cNvPr id="45" name="矩形 4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1123333" y="1822747"/>
            <a:ext cx="1738550" cy="1713490"/>
            <a:chOff x="3074988" y="3676650"/>
            <a:chExt cx="881062" cy="868362"/>
          </a:xfrm>
        </p:grpSpPr>
        <p:sp>
          <p:nvSpPr>
            <p:cNvPr id="49" name="Freeform 97"/>
            <p:cNvSpPr/>
            <p:nvPr/>
          </p:nvSpPr>
          <p:spPr bwMode="auto">
            <a:xfrm>
              <a:off x="3249613" y="3676650"/>
              <a:ext cx="190500" cy="742950"/>
            </a:xfrm>
            <a:custGeom>
              <a:avLst/>
              <a:gdLst>
                <a:gd name="T0" fmla="*/ 238 w 238"/>
                <a:gd name="T1" fmla="*/ 909 h 936"/>
                <a:gd name="T2" fmla="*/ 235 w 238"/>
                <a:gd name="T3" fmla="*/ 932 h 936"/>
                <a:gd name="T4" fmla="*/ 229 w 238"/>
                <a:gd name="T5" fmla="*/ 934 h 936"/>
                <a:gd name="T6" fmla="*/ 211 w 238"/>
                <a:gd name="T7" fmla="*/ 919 h 936"/>
                <a:gd name="T8" fmla="*/ 186 w 238"/>
                <a:gd name="T9" fmla="*/ 887 h 936"/>
                <a:gd name="T10" fmla="*/ 150 w 238"/>
                <a:gd name="T11" fmla="*/ 839 h 936"/>
                <a:gd name="T12" fmla="*/ 111 w 238"/>
                <a:gd name="T13" fmla="*/ 783 h 936"/>
                <a:gd name="T14" fmla="*/ 78 w 238"/>
                <a:gd name="T15" fmla="*/ 739 h 936"/>
                <a:gd name="T16" fmla="*/ 53 w 238"/>
                <a:gd name="T17" fmla="*/ 703 h 936"/>
                <a:gd name="T18" fmla="*/ 33 w 238"/>
                <a:gd name="T19" fmla="*/ 679 h 936"/>
                <a:gd name="T20" fmla="*/ 9 w 238"/>
                <a:gd name="T21" fmla="*/ 659 h 936"/>
                <a:gd name="T22" fmla="*/ 0 w 238"/>
                <a:gd name="T23" fmla="*/ 639 h 936"/>
                <a:gd name="T24" fmla="*/ 4 w 238"/>
                <a:gd name="T25" fmla="*/ 617 h 936"/>
                <a:gd name="T26" fmla="*/ 11 w 238"/>
                <a:gd name="T27" fmla="*/ 574 h 936"/>
                <a:gd name="T28" fmla="*/ 19 w 238"/>
                <a:gd name="T29" fmla="*/ 533 h 936"/>
                <a:gd name="T30" fmla="*/ 27 w 238"/>
                <a:gd name="T31" fmla="*/ 491 h 936"/>
                <a:gd name="T32" fmla="*/ 35 w 238"/>
                <a:gd name="T33" fmla="*/ 440 h 936"/>
                <a:gd name="T34" fmla="*/ 45 w 238"/>
                <a:gd name="T35" fmla="*/ 381 h 936"/>
                <a:gd name="T36" fmla="*/ 56 w 238"/>
                <a:gd name="T37" fmla="*/ 274 h 936"/>
                <a:gd name="T38" fmla="*/ 64 w 238"/>
                <a:gd name="T39" fmla="*/ 170 h 936"/>
                <a:gd name="T40" fmla="*/ 64 w 238"/>
                <a:gd name="T41" fmla="*/ 99 h 936"/>
                <a:gd name="T42" fmla="*/ 62 w 238"/>
                <a:gd name="T43" fmla="*/ 68 h 936"/>
                <a:gd name="T44" fmla="*/ 56 w 238"/>
                <a:gd name="T45" fmla="*/ 44 h 936"/>
                <a:gd name="T46" fmla="*/ 49 w 238"/>
                <a:gd name="T47" fmla="*/ 29 h 936"/>
                <a:gd name="T48" fmla="*/ 45 w 238"/>
                <a:gd name="T49" fmla="*/ 10 h 936"/>
                <a:gd name="T50" fmla="*/ 49 w 238"/>
                <a:gd name="T51" fmla="*/ 2 h 936"/>
                <a:gd name="T52" fmla="*/ 64 w 238"/>
                <a:gd name="T53" fmla="*/ 0 h 936"/>
                <a:gd name="T54" fmla="*/ 94 w 238"/>
                <a:gd name="T55" fmla="*/ 7 h 936"/>
                <a:gd name="T56" fmla="*/ 125 w 238"/>
                <a:gd name="T57" fmla="*/ 26 h 936"/>
                <a:gd name="T58" fmla="*/ 148 w 238"/>
                <a:gd name="T59" fmla="*/ 56 h 936"/>
                <a:gd name="T60" fmla="*/ 148 w 238"/>
                <a:gd name="T61" fmla="*/ 83 h 936"/>
                <a:gd name="T62" fmla="*/ 143 w 238"/>
                <a:gd name="T63" fmla="*/ 116 h 936"/>
                <a:gd name="T64" fmla="*/ 135 w 238"/>
                <a:gd name="T65" fmla="*/ 148 h 936"/>
                <a:gd name="T66" fmla="*/ 123 w 238"/>
                <a:gd name="T67" fmla="*/ 197 h 936"/>
                <a:gd name="T68" fmla="*/ 109 w 238"/>
                <a:gd name="T69" fmla="*/ 269 h 936"/>
                <a:gd name="T70" fmla="*/ 94 w 238"/>
                <a:gd name="T71" fmla="*/ 360 h 936"/>
                <a:gd name="T72" fmla="*/ 78 w 238"/>
                <a:gd name="T73" fmla="*/ 460 h 936"/>
                <a:gd name="T74" fmla="*/ 64 w 238"/>
                <a:gd name="T75" fmla="*/ 538 h 936"/>
                <a:gd name="T76" fmla="*/ 56 w 238"/>
                <a:gd name="T77" fmla="*/ 589 h 936"/>
                <a:gd name="T78" fmla="*/ 53 w 238"/>
                <a:gd name="T79" fmla="*/ 613 h 936"/>
                <a:gd name="T80" fmla="*/ 56 w 238"/>
                <a:gd name="T81" fmla="*/ 623 h 936"/>
                <a:gd name="T82" fmla="*/ 70 w 238"/>
                <a:gd name="T83" fmla="*/ 642 h 936"/>
                <a:gd name="T84" fmla="*/ 100 w 238"/>
                <a:gd name="T85" fmla="*/ 671 h 936"/>
                <a:gd name="T86" fmla="*/ 139 w 238"/>
                <a:gd name="T87" fmla="*/ 710 h 936"/>
                <a:gd name="T88" fmla="*/ 180 w 238"/>
                <a:gd name="T89" fmla="*/ 757 h 936"/>
                <a:gd name="T90" fmla="*/ 211 w 238"/>
                <a:gd name="T91" fmla="*/ 800 h 936"/>
                <a:gd name="T92" fmla="*/ 231 w 238"/>
                <a:gd name="T93" fmla="*/ 837 h 936"/>
                <a:gd name="T94" fmla="*/ 238 w 238"/>
                <a:gd name="T95" fmla="*/ 868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" h="936">
                  <a:moveTo>
                    <a:pt x="238" y="875"/>
                  </a:moveTo>
                  <a:lnTo>
                    <a:pt x="238" y="887"/>
                  </a:lnTo>
                  <a:lnTo>
                    <a:pt x="238" y="898"/>
                  </a:lnTo>
                  <a:lnTo>
                    <a:pt x="238" y="909"/>
                  </a:lnTo>
                  <a:lnTo>
                    <a:pt x="236" y="917"/>
                  </a:lnTo>
                  <a:lnTo>
                    <a:pt x="236" y="924"/>
                  </a:lnTo>
                  <a:lnTo>
                    <a:pt x="236" y="929"/>
                  </a:lnTo>
                  <a:lnTo>
                    <a:pt x="235" y="932"/>
                  </a:lnTo>
                  <a:lnTo>
                    <a:pt x="233" y="936"/>
                  </a:lnTo>
                  <a:lnTo>
                    <a:pt x="233" y="936"/>
                  </a:lnTo>
                  <a:lnTo>
                    <a:pt x="231" y="936"/>
                  </a:lnTo>
                  <a:lnTo>
                    <a:pt x="229" y="934"/>
                  </a:lnTo>
                  <a:lnTo>
                    <a:pt x="225" y="932"/>
                  </a:lnTo>
                  <a:lnTo>
                    <a:pt x="221" y="929"/>
                  </a:lnTo>
                  <a:lnTo>
                    <a:pt x="217" y="924"/>
                  </a:lnTo>
                  <a:lnTo>
                    <a:pt x="211" y="919"/>
                  </a:lnTo>
                  <a:lnTo>
                    <a:pt x="205" y="912"/>
                  </a:lnTo>
                  <a:lnTo>
                    <a:pt x="199" y="905"/>
                  </a:lnTo>
                  <a:lnTo>
                    <a:pt x="193" y="897"/>
                  </a:lnTo>
                  <a:lnTo>
                    <a:pt x="186" y="887"/>
                  </a:lnTo>
                  <a:lnTo>
                    <a:pt x="178" y="876"/>
                  </a:lnTo>
                  <a:lnTo>
                    <a:pt x="168" y="864"/>
                  </a:lnTo>
                  <a:lnTo>
                    <a:pt x="160" y="853"/>
                  </a:lnTo>
                  <a:lnTo>
                    <a:pt x="150" y="839"/>
                  </a:lnTo>
                  <a:lnTo>
                    <a:pt x="141" y="824"/>
                  </a:lnTo>
                  <a:lnTo>
                    <a:pt x="131" y="810"/>
                  </a:lnTo>
                  <a:lnTo>
                    <a:pt x="121" y="797"/>
                  </a:lnTo>
                  <a:lnTo>
                    <a:pt x="111" y="783"/>
                  </a:lnTo>
                  <a:lnTo>
                    <a:pt x="101" y="771"/>
                  </a:lnTo>
                  <a:lnTo>
                    <a:pt x="94" y="759"/>
                  </a:lnTo>
                  <a:lnTo>
                    <a:pt x="86" y="749"/>
                  </a:lnTo>
                  <a:lnTo>
                    <a:pt x="78" y="739"/>
                  </a:lnTo>
                  <a:lnTo>
                    <a:pt x="70" y="729"/>
                  </a:lnTo>
                  <a:lnTo>
                    <a:pt x="64" y="720"/>
                  </a:lnTo>
                  <a:lnTo>
                    <a:pt x="58" y="712"/>
                  </a:lnTo>
                  <a:lnTo>
                    <a:pt x="53" y="703"/>
                  </a:lnTo>
                  <a:lnTo>
                    <a:pt x="47" y="696"/>
                  </a:lnTo>
                  <a:lnTo>
                    <a:pt x="41" y="691"/>
                  </a:lnTo>
                  <a:lnTo>
                    <a:pt x="37" y="684"/>
                  </a:lnTo>
                  <a:lnTo>
                    <a:pt x="33" y="679"/>
                  </a:lnTo>
                  <a:lnTo>
                    <a:pt x="29" y="676"/>
                  </a:lnTo>
                  <a:lnTo>
                    <a:pt x="21" y="671"/>
                  </a:lnTo>
                  <a:lnTo>
                    <a:pt x="13" y="664"/>
                  </a:lnTo>
                  <a:lnTo>
                    <a:pt x="9" y="659"/>
                  </a:lnTo>
                  <a:lnTo>
                    <a:pt x="6" y="654"/>
                  </a:lnTo>
                  <a:lnTo>
                    <a:pt x="2" y="649"/>
                  </a:lnTo>
                  <a:lnTo>
                    <a:pt x="0" y="644"/>
                  </a:lnTo>
                  <a:lnTo>
                    <a:pt x="0" y="639"/>
                  </a:lnTo>
                  <a:lnTo>
                    <a:pt x="2" y="635"/>
                  </a:lnTo>
                  <a:lnTo>
                    <a:pt x="2" y="630"/>
                  </a:lnTo>
                  <a:lnTo>
                    <a:pt x="2" y="625"/>
                  </a:lnTo>
                  <a:lnTo>
                    <a:pt x="4" y="617"/>
                  </a:lnTo>
                  <a:lnTo>
                    <a:pt x="4" y="608"/>
                  </a:lnTo>
                  <a:lnTo>
                    <a:pt x="6" y="598"/>
                  </a:lnTo>
                  <a:lnTo>
                    <a:pt x="9" y="586"/>
                  </a:lnTo>
                  <a:lnTo>
                    <a:pt x="11" y="574"/>
                  </a:lnTo>
                  <a:lnTo>
                    <a:pt x="15" y="559"/>
                  </a:lnTo>
                  <a:lnTo>
                    <a:pt x="17" y="550"/>
                  </a:lnTo>
                  <a:lnTo>
                    <a:pt x="19" y="542"/>
                  </a:lnTo>
                  <a:lnTo>
                    <a:pt x="19" y="533"/>
                  </a:lnTo>
                  <a:lnTo>
                    <a:pt x="21" y="523"/>
                  </a:lnTo>
                  <a:lnTo>
                    <a:pt x="23" y="513"/>
                  </a:lnTo>
                  <a:lnTo>
                    <a:pt x="25" y="503"/>
                  </a:lnTo>
                  <a:lnTo>
                    <a:pt x="27" y="491"/>
                  </a:lnTo>
                  <a:lnTo>
                    <a:pt x="29" y="479"/>
                  </a:lnTo>
                  <a:lnTo>
                    <a:pt x="31" y="467"/>
                  </a:lnTo>
                  <a:lnTo>
                    <a:pt x="33" y="454"/>
                  </a:lnTo>
                  <a:lnTo>
                    <a:pt x="35" y="440"/>
                  </a:lnTo>
                  <a:lnTo>
                    <a:pt x="37" y="426"/>
                  </a:lnTo>
                  <a:lnTo>
                    <a:pt x="41" y="411"/>
                  </a:lnTo>
                  <a:lnTo>
                    <a:pt x="43" y="396"/>
                  </a:lnTo>
                  <a:lnTo>
                    <a:pt x="45" y="381"/>
                  </a:lnTo>
                  <a:lnTo>
                    <a:pt x="47" y="365"/>
                  </a:lnTo>
                  <a:lnTo>
                    <a:pt x="51" y="333"/>
                  </a:lnTo>
                  <a:lnTo>
                    <a:pt x="55" y="302"/>
                  </a:lnTo>
                  <a:lnTo>
                    <a:pt x="56" y="274"/>
                  </a:lnTo>
                  <a:lnTo>
                    <a:pt x="58" y="246"/>
                  </a:lnTo>
                  <a:lnTo>
                    <a:pt x="60" y="219"/>
                  </a:lnTo>
                  <a:lnTo>
                    <a:pt x="62" y="194"/>
                  </a:lnTo>
                  <a:lnTo>
                    <a:pt x="64" y="170"/>
                  </a:lnTo>
                  <a:lnTo>
                    <a:pt x="66" y="146"/>
                  </a:lnTo>
                  <a:lnTo>
                    <a:pt x="66" y="126"/>
                  </a:lnTo>
                  <a:lnTo>
                    <a:pt x="64" y="107"/>
                  </a:lnTo>
                  <a:lnTo>
                    <a:pt x="64" y="99"/>
                  </a:lnTo>
                  <a:lnTo>
                    <a:pt x="64" y="90"/>
                  </a:lnTo>
                  <a:lnTo>
                    <a:pt x="64" y="82"/>
                  </a:lnTo>
                  <a:lnTo>
                    <a:pt x="62" y="75"/>
                  </a:lnTo>
                  <a:lnTo>
                    <a:pt x="62" y="68"/>
                  </a:lnTo>
                  <a:lnTo>
                    <a:pt x="60" y="61"/>
                  </a:lnTo>
                  <a:lnTo>
                    <a:pt x="60" y="55"/>
                  </a:lnTo>
                  <a:lnTo>
                    <a:pt x="58" y="49"/>
                  </a:lnTo>
                  <a:lnTo>
                    <a:pt x="56" y="44"/>
                  </a:lnTo>
                  <a:lnTo>
                    <a:pt x="55" y="41"/>
                  </a:lnTo>
                  <a:lnTo>
                    <a:pt x="55" y="38"/>
                  </a:lnTo>
                  <a:lnTo>
                    <a:pt x="53" y="34"/>
                  </a:lnTo>
                  <a:lnTo>
                    <a:pt x="49" y="29"/>
                  </a:lnTo>
                  <a:lnTo>
                    <a:pt x="47" y="24"/>
                  </a:lnTo>
                  <a:lnTo>
                    <a:pt x="45" y="19"/>
                  </a:lnTo>
                  <a:lnTo>
                    <a:pt x="45" y="16"/>
                  </a:lnTo>
                  <a:lnTo>
                    <a:pt x="45" y="10"/>
                  </a:lnTo>
                  <a:lnTo>
                    <a:pt x="45" y="9"/>
                  </a:lnTo>
                  <a:lnTo>
                    <a:pt x="47" y="5"/>
                  </a:lnTo>
                  <a:lnTo>
                    <a:pt x="47" y="4"/>
                  </a:lnTo>
                  <a:lnTo>
                    <a:pt x="49" y="2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4" y="4"/>
                  </a:lnTo>
                  <a:lnTo>
                    <a:pt x="94" y="7"/>
                  </a:lnTo>
                  <a:lnTo>
                    <a:pt x="100" y="10"/>
                  </a:lnTo>
                  <a:lnTo>
                    <a:pt x="107" y="16"/>
                  </a:lnTo>
                  <a:lnTo>
                    <a:pt x="113" y="19"/>
                  </a:lnTo>
                  <a:lnTo>
                    <a:pt x="125" y="26"/>
                  </a:lnTo>
                  <a:lnTo>
                    <a:pt x="137" y="34"/>
                  </a:lnTo>
                  <a:lnTo>
                    <a:pt x="143" y="41"/>
                  </a:lnTo>
                  <a:lnTo>
                    <a:pt x="146" y="49"/>
                  </a:lnTo>
                  <a:lnTo>
                    <a:pt x="148" y="56"/>
                  </a:lnTo>
                  <a:lnTo>
                    <a:pt x="150" y="65"/>
                  </a:lnTo>
                  <a:lnTo>
                    <a:pt x="150" y="70"/>
                  </a:lnTo>
                  <a:lnTo>
                    <a:pt x="148" y="77"/>
                  </a:lnTo>
                  <a:lnTo>
                    <a:pt x="148" y="83"/>
                  </a:lnTo>
                  <a:lnTo>
                    <a:pt x="146" y="92"/>
                  </a:lnTo>
                  <a:lnTo>
                    <a:pt x="145" y="99"/>
                  </a:lnTo>
                  <a:lnTo>
                    <a:pt x="145" y="107"/>
                  </a:lnTo>
                  <a:lnTo>
                    <a:pt x="143" y="116"/>
                  </a:lnTo>
                  <a:lnTo>
                    <a:pt x="141" y="126"/>
                  </a:lnTo>
                  <a:lnTo>
                    <a:pt x="139" y="133"/>
                  </a:lnTo>
                  <a:lnTo>
                    <a:pt x="137" y="139"/>
                  </a:lnTo>
                  <a:lnTo>
                    <a:pt x="135" y="148"/>
                  </a:lnTo>
                  <a:lnTo>
                    <a:pt x="131" y="160"/>
                  </a:lnTo>
                  <a:lnTo>
                    <a:pt x="129" y="170"/>
                  </a:lnTo>
                  <a:lnTo>
                    <a:pt x="127" y="184"/>
                  </a:lnTo>
                  <a:lnTo>
                    <a:pt x="123" y="197"/>
                  </a:lnTo>
                  <a:lnTo>
                    <a:pt x="119" y="214"/>
                  </a:lnTo>
                  <a:lnTo>
                    <a:pt x="117" y="231"/>
                  </a:lnTo>
                  <a:lnTo>
                    <a:pt x="113" y="248"/>
                  </a:lnTo>
                  <a:lnTo>
                    <a:pt x="109" y="269"/>
                  </a:lnTo>
                  <a:lnTo>
                    <a:pt x="105" y="289"/>
                  </a:lnTo>
                  <a:lnTo>
                    <a:pt x="101" y="311"/>
                  </a:lnTo>
                  <a:lnTo>
                    <a:pt x="98" y="335"/>
                  </a:lnTo>
                  <a:lnTo>
                    <a:pt x="94" y="360"/>
                  </a:lnTo>
                  <a:lnTo>
                    <a:pt x="90" y="386"/>
                  </a:lnTo>
                  <a:lnTo>
                    <a:pt x="86" y="413"/>
                  </a:lnTo>
                  <a:lnTo>
                    <a:pt x="82" y="438"/>
                  </a:lnTo>
                  <a:lnTo>
                    <a:pt x="78" y="460"/>
                  </a:lnTo>
                  <a:lnTo>
                    <a:pt x="74" y="482"/>
                  </a:lnTo>
                  <a:lnTo>
                    <a:pt x="70" y="503"/>
                  </a:lnTo>
                  <a:lnTo>
                    <a:pt x="68" y="521"/>
                  </a:lnTo>
                  <a:lnTo>
                    <a:pt x="64" y="538"/>
                  </a:lnTo>
                  <a:lnTo>
                    <a:pt x="62" y="554"/>
                  </a:lnTo>
                  <a:lnTo>
                    <a:pt x="60" y="567"/>
                  </a:lnTo>
                  <a:lnTo>
                    <a:pt x="58" y="579"/>
                  </a:lnTo>
                  <a:lnTo>
                    <a:pt x="56" y="589"/>
                  </a:lnTo>
                  <a:lnTo>
                    <a:pt x="55" y="598"/>
                  </a:lnTo>
                  <a:lnTo>
                    <a:pt x="55" y="605"/>
                  </a:lnTo>
                  <a:lnTo>
                    <a:pt x="53" y="610"/>
                  </a:lnTo>
                  <a:lnTo>
                    <a:pt x="53" y="613"/>
                  </a:lnTo>
                  <a:lnTo>
                    <a:pt x="53" y="615"/>
                  </a:lnTo>
                  <a:lnTo>
                    <a:pt x="53" y="617"/>
                  </a:lnTo>
                  <a:lnTo>
                    <a:pt x="55" y="620"/>
                  </a:lnTo>
                  <a:lnTo>
                    <a:pt x="56" y="623"/>
                  </a:lnTo>
                  <a:lnTo>
                    <a:pt x="58" y="627"/>
                  </a:lnTo>
                  <a:lnTo>
                    <a:pt x="62" y="632"/>
                  </a:lnTo>
                  <a:lnTo>
                    <a:pt x="66" y="637"/>
                  </a:lnTo>
                  <a:lnTo>
                    <a:pt x="70" y="642"/>
                  </a:lnTo>
                  <a:lnTo>
                    <a:pt x="76" y="649"/>
                  </a:lnTo>
                  <a:lnTo>
                    <a:pt x="84" y="656"/>
                  </a:lnTo>
                  <a:lnTo>
                    <a:pt x="90" y="664"/>
                  </a:lnTo>
                  <a:lnTo>
                    <a:pt x="100" y="671"/>
                  </a:lnTo>
                  <a:lnTo>
                    <a:pt x="107" y="681"/>
                  </a:lnTo>
                  <a:lnTo>
                    <a:pt x="117" y="690"/>
                  </a:lnTo>
                  <a:lnTo>
                    <a:pt x="127" y="700"/>
                  </a:lnTo>
                  <a:lnTo>
                    <a:pt x="139" y="710"/>
                  </a:lnTo>
                  <a:lnTo>
                    <a:pt x="150" y="722"/>
                  </a:lnTo>
                  <a:lnTo>
                    <a:pt x="160" y="734"/>
                  </a:lnTo>
                  <a:lnTo>
                    <a:pt x="170" y="746"/>
                  </a:lnTo>
                  <a:lnTo>
                    <a:pt x="180" y="757"/>
                  </a:lnTo>
                  <a:lnTo>
                    <a:pt x="190" y="769"/>
                  </a:lnTo>
                  <a:lnTo>
                    <a:pt x="197" y="780"/>
                  </a:lnTo>
                  <a:lnTo>
                    <a:pt x="205" y="790"/>
                  </a:lnTo>
                  <a:lnTo>
                    <a:pt x="211" y="800"/>
                  </a:lnTo>
                  <a:lnTo>
                    <a:pt x="217" y="810"/>
                  </a:lnTo>
                  <a:lnTo>
                    <a:pt x="223" y="819"/>
                  </a:lnTo>
                  <a:lnTo>
                    <a:pt x="227" y="829"/>
                  </a:lnTo>
                  <a:lnTo>
                    <a:pt x="231" y="837"/>
                  </a:lnTo>
                  <a:lnTo>
                    <a:pt x="235" y="846"/>
                  </a:lnTo>
                  <a:lnTo>
                    <a:pt x="236" y="853"/>
                  </a:lnTo>
                  <a:lnTo>
                    <a:pt x="238" y="861"/>
                  </a:lnTo>
                  <a:lnTo>
                    <a:pt x="238" y="868"/>
                  </a:lnTo>
                  <a:lnTo>
                    <a:pt x="238" y="875"/>
                  </a:lnTo>
                  <a:lnTo>
                    <a:pt x="238" y="87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98"/>
            <p:cNvSpPr/>
            <p:nvPr/>
          </p:nvSpPr>
          <p:spPr bwMode="auto">
            <a:xfrm>
              <a:off x="3074988" y="3994150"/>
              <a:ext cx="354013" cy="122237"/>
            </a:xfrm>
            <a:custGeom>
              <a:avLst/>
              <a:gdLst>
                <a:gd name="T0" fmla="*/ 5 w 446"/>
                <a:gd name="T1" fmla="*/ 81 h 153"/>
                <a:gd name="T2" fmla="*/ 21 w 446"/>
                <a:gd name="T3" fmla="*/ 80 h 153"/>
                <a:gd name="T4" fmla="*/ 41 w 446"/>
                <a:gd name="T5" fmla="*/ 76 h 153"/>
                <a:gd name="T6" fmla="*/ 64 w 446"/>
                <a:gd name="T7" fmla="*/ 73 h 153"/>
                <a:gd name="T8" fmla="*/ 92 w 446"/>
                <a:gd name="T9" fmla="*/ 68 h 153"/>
                <a:gd name="T10" fmla="*/ 123 w 446"/>
                <a:gd name="T11" fmla="*/ 61 h 153"/>
                <a:gd name="T12" fmla="*/ 156 w 446"/>
                <a:gd name="T13" fmla="*/ 54 h 153"/>
                <a:gd name="T14" fmla="*/ 193 w 446"/>
                <a:gd name="T15" fmla="*/ 46 h 153"/>
                <a:gd name="T16" fmla="*/ 232 w 446"/>
                <a:gd name="T17" fmla="*/ 36 h 153"/>
                <a:gd name="T18" fmla="*/ 270 w 446"/>
                <a:gd name="T19" fmla="*/ 27 h 153"/>
                <a:gd name="T20" fmla="*/ 303 w 446"/>
                <a:gd name="T21" fmla="*/ 20 h 153"/>
                <a:gd name="T22" fmla="*/ 334 w 446"/>
                <a:gd name="T23" fmla="*/ 14 h 153"/>
                <a:gd name="T24" fmla="*/ 364 w 446"/>
                <a:gd name="T25" fmla="*/ 8 h 153"/>
                <a:gd name="T26" fmla="*/ 389 w 446"/>
                <a:gd name="T27" fmla="*/ 3 h 153"/>
                <a:gd name="T28" fmla="*/ 414 w 446"/>
                <a:gd name="T29" fmla="*/ 2 h 153"/>
                <a:gd name="T30" fmla="*/ 436 w 446"/>
                <a:gd name="T31" fmla="*/ 0 h 153"/>
                <a:gd name="T32" fmla="*/ 446 w 446"/>
                <a:gd name="T33" fmla="*/ 46 h 153"/>
                <a:gd name="T34" fmla="*/ 397 w 446"/>
                <a:gd name="T35" fmla="*/ 49 h 153"/>
                <a:gd name="T36" fmla="*/ 358 w 446"/>
                <a:gd name="T37" fmla="*/ 54 h 153"/>
                <a:gd name="T38" fmla="*/ 328 w 446"/>
                <a:gd name="T39" fmla="*/ 61 h 153"/>
                <a:gd name="T40" fmla="*/ 299 w 446"/>
                <a:gd name="T41" fmla="*/ 68 h 153"/>
                <a:gd name="T42" fmla="*/ 268 w 446"/>
                <a:gd name="T43" fmla="*/ 78 h 153"/>
                <a:gd name="T44" fmla="*/ 234 w 446"/>
                <a:gd name="T45" fmla="*/ 90 h 153"/>
                <a:gd name="T46" fmla="*/ 199 w 446"/>
                <a:gd name="T47" fmla="*/ 104 h 153"/>
                <a:gd name="T48" fmla="*/ 168 w 446"/>
                <a:gd name="T49" fmla="*/ 115 h 153"/>
                <a:gd name="T50" fmla="*/ 140 w 446"/>
                <a:gd name="T51" fmla="*/ 126 h 153"/>
                <a:gd name="T52" fmla="*/ 115 w 446"/>
                <a:gd name="T53" fmla="*/ 134 h 153"/>
                <a:gd name="T54" fmla="*/ 95 w 446"/>
                <a:gd name="T55" fmla="*/ 141 h 153"/>
                <a:gd name="T56" fmla="*/ 80 w 446"/>
                <a:gd name="T57" fmla="*/ 148 h 153"/>
                <a:gd name="T58" fmla="*/ 70 w 446"/>
                <a:gd name="T59" fmla="*/ 151 h 153"/>
                <a:gd name="T60" fmla="*/ 62 w 446"/>
                <a:gd name="T61" fmla="*/ 153 h 153"/>
                <a:gd name="T62" fmla="*/ 56 w 446"/>
                <a:gd name="T63" fmla="*/ 153 h 153"/>
                <a:gd name="T64" fmla="*/ 49 w 446"/>
                <a:gd name="T65" fmla="*/ 151 h 153"/>
                <a:gd name="T66" fmla="*/ 41 w 446"/>
                <a:gd name="T67" fmla="*/ 146 h 153"/>
                <a:gd name="T68" fmla="*/ 33 w 446"/>
                <a:gd name="T69" fmla="*/ 137 h 153"/>
                <a:gd name="T70" fmla="*/ 21 w 446"/>
                <a:gd name="T71" fmla="*/ 127 h 153"/>
                <a:gd name="T72" fmla="*/ 13 w 446"/>
                <a:gd name="T73" fmla="*/ 119 h 153"/>
                <a:gd name="T74" fmla="*/ 5 w 446"/>
                <a:gd name="T75" fmla="*/ 105 h 153"/>
                <a:gd name="T76" fmla="*/ 2 w 446"/>
                <a:gd name="T77" fmla="*/ 90 h 153"/>
                <a:gd name="T78" fmla="*/ 0 w 446"/>
                <a:gd name="T79" fmla="*/ 8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46" h="153">
                  <a:moveTo>
                    <a:pt x="0" y="81"/>
                  </a:moveTo>
                  <a:lnTo>
                    <a:pt x="5" y="81"/>
                  </a:lnTo>
                  <a:lnTo>
                    <a:pt x="13" y="80"/>
                  </a:lnTo>
                  <a:lnTo>
                    <a:pt x="21" y="80"/>
                  </a:lnTo>
                  <a:lnTo>
                    <a:pt x="31" y="78"/>
                  </a:lnTo>
                  <a:lnTo>
                    <a:pt x="41" y="76"/>
                  </a:lnTo>
                  <a:lnTo>
                    <a:pt x="52" y="75"/>
                  </a:lnTo>
                  <a:lnTo>
                    <a:pt x="64" y="73"/>
                  </a:lnTo>
                  <a:lnTo>
                    <a:pt x="78" y="71"/>
                  </a:lnTo>
                  <a:lnTo>
                    <a:pt x="92" y="68"/>
                  </a:lnTo>
                  <a:lnTo>
                    <a:pt x="107" y="64"/>
                  </a:lnTo>
                  <a:lnTo>
                    <a:pt x="123" y="61"/>
                  </a:lnTo>
                  <a:lnTo>
                    <a:pt x="139" y="58"/>
                  </a:lnTo>
                  <a:lnTo>
                    <a:pt x="156" y="54"/>
                  </a:lnTo>
                  <a:lnTo>
                    <a:pt x="174" y="49"/>
                  </a:lnTo>
                  <a:lnTo>
                    <a:pt x="193" y="46"/>
                  </a:lnTo>
                  <a:lnTo>
                    <a:pt x="213" y="41"/>
                  </a:lnTo>
                  <a:lnTo>
                    <a:pt x="232" y="36"/>
                  </a:lnTo>
                  <a:lnTo>
                    <a:pt x="252" y="31"/>
                  </a:lnTo>
                  <a:lnTo>
                    <a:pt x="270" y="27"/>
                  </a:lnTo>
                  <a:lnTo>
                    <a:pt x="287" y="24"/>
                  </a:lnTo>
                  <a:lnTo>
                    <a:pt x="303" y="20"/>
                  </a:lnTo>
                  <a:lnTo>
                    <a:pt x="321" y="17"/>
                  </a:lnTo>
                  <a:lnTo>
                    <a:pt x="334" y="14"/>
                  </a:lnTo>
                  <a:lnTo>
                    <a:pt x="350" y="10"/>
                  </a:lnTo>
                  <a:lnTo>
                    <a:pt x="364" y="8"/>
                  </a:lnTo>
                  <a:lnTo>
                    <a:pt x="377" y="5"/>
                  </a:lnTo>
                  <a:lnTo>
                    <a:pt x="389" y="3"/>
                  </a:lnTo>
                  <a:lnTo>
                    <a:pt x="403" y="3"/>
                  </a:lnTo>
                  <a:lnTo>
                    <a:pt x="414" y="2"/>
                  </a:lnTo>
                  <a:lnTo>
                    <a:pt x="424" y="0"/>
                  </a:lnTo>
                  <a:lnTo>
                    <a:pt x="436" y="0"/>
                  </a:lnTo>
                  <a:lnTo>
                    <a:pt x="446" y="0"/>
                  </a:lnTo>
                  <a:lnTo>
                    <a:pt x="446" y="46"/>
                  </a:lnTo>
                  <a:lnTo>
                    <a:pt x="422" y="46"/>
                  </a:lnTo>
                  <a:lnTo>
                    <a:pt x="397" y="49"/>
                  </a:lnTo>
                  <a:lnTo>
                    <a:pt x="371" y="53"/>
                  </a:lnTo>
                  <a:lnTo>
                    <a:pt x="358" y="54"/>
                  </a:lnTo>
                  <a:lnTo>
                    <a:pt x="344" y="58"/>
                  </a:lnTo>
                  <a:lnTo>
                    <a:pt x="328" y="61"/>
                  </a:lnTo>
                  <a:lnTo>
                    <a:pt x="315" y="64"/>
                  </a:lnTo>
                  <a:lnTo>
                    <a:pt x="299" y="68"/>
                  </a:lnTo>
                  <a:lnTo>
                    <a:pt x="283" y="73"/>
                  </a:lnTo>
                  <a:lnTo>
                    <a:pt x="268" y="78"/>
                  </a:lnTo>
                  <a:lnTo>
                    <a:pt x="252" y="83"/>
                  </a:lnTo>
                  <a:lnTo>
                    <a:pt x="234" y="90"/>
                  </a:lnTo>
                  <a:lnTo>
                    <a:pt x="217" y="97"/>
                  </a:lnTo>
                  <a:lnTo>
                    <a:pt x="199" y="104"/>
                  </a:lnTo>
                  <a:lnTo>
                    <a:pt x="184" y="109"/>
                  </a:lnTo>
                  <a:lnTo>
                    <a:pt x="168" y="115"/>
                  </a:lnTo>
                  <a:lnTo>
                    <a:pt x="152" y="120"/>
                  </a:lnTo>
                  <a:lnTo>
                    <a:pt x="140" y="126"/>
                  </a:lnTo>
                  <a:lnTo>
                    <a:pt x="127" y="131"/>
                  </a:lnTo>
                  <a:lnTo>
                    <a:pt x="115" y="134"/>
                  </a:lnTo>
                  <a:lnTo>
                    <a:pt x="105" y="137"/>
                  </a:lnTo>
                  <a:lnTo>
                    <a:pt x="95" y="141"/>
                  </a:lnTo>
                  <a:lnTo>
                    <a:pt x="88" y="144"/>
                  </a:lnTo>
                  <a:lnTo>
                    <a:pt x="80" y="148"/>
                  </a:lnTo>
                  <a:lnTo>
                    <a:pt x="74" y="149"/>
                  </a:lnTo>
                  <a:lnTo>
                    <a:pt x="70" y="151"/>
                  </a:lnTo>
                  <a:lnTo>
                    <a:pt x="64" y="151"/>
                  </a:lnTo>
                  <a:lnTo>
                    <a:pt x="62" y="153"/>
                  </a:lnTo>
                  <a:lnTo>
                    <a:pt x="60" y="153"/>
                  </a:lnTo>
                  <a:lnTo>
                    <a:pt x="56" y="153"/>
                  </a:lnTo>
                  <a:lnTo>
                    <a:pt x="52" y="151"/>
                  </a:lnTo>
                  <a:lnTo>
                    <a:pt x="49" y="151"/>
                  </a:lnTo>
                  <a:lnTo>
                    <a:pt x="45" y="148"/>
                  </a:lnTo>
                  <a:lnTo>
                    <a:pt x="41" y="146"/>
                  </a:lnTo>
                  <a:lnTo>
                    <a:pt x="37" y="143"/>
                  </a:lnTo>
                  <a:lnTo>
                    <a:pt x="33" y="137"/>
                  </a:lnTo>
                  <a:lnTo>
                    <a:pt x="27" y="132"/>
                  </a:lnTo>
                  <a:lnTo>
                    <a:pt x="21" y="127"/>
                  </a:lnTo>
                  <a:lnTo>
                    <a:pt x="17" y="124"/>
                  </a:lnTo>
                  <a:lnTo>
                    <a:pt x="13" y="119"/>
                  </a:lnTo>
                  <a:lnTo>
                    <a:pt x="9" y="112"/>
                  </a:lnTo>
                  <a:lnTo>
                    <a:pt x="5" y="105"/>
                  </a:lnTo>
                  <a:lnTo>
                    <a:pt x="3" y="98"/>
                  </a:lnTo>
                  <a:lnTo>
                    <a:pt x="2" y="90"/>
                  </a:lnTo>
                  <a:lnTo>
                    <a:pt x="0" y="81"/>
                  </a:lnTo>
                  <a:lnTo>
                    <a:pt x="0" y="8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99"/>
            <p:cNvSpPr/>
            <p:nvPr/>
          </p:nvSpPr>
          <p:spPr bwMode="auto">
            <a:xfrm>
              <a:off x="3509963" y="3686175"/>
              <a:ext cx="312738" cy="406400"/>
            </a:xfrm>
            <a:custGeom>
              <a:avLst/>
              <a:gdLst>
                <a:gd name="T0" fmla="*/ 260 w 395"/>
                <a:gd name="T1" fmla="*/ 496 h 511"/>
                <a:gd name="T2" fmla="*/ 262 w 395"/>
                <a:gd name="T3" fmla="*/ 465 h 511"/>
                <a:gd name="T4" fmla="*/ 264 w 395"/>
                <a:gd name="T5" fmla="*/ 426 h 511"/>
                <a:gd name="T6" fmla="*/ 268 w 395"/>
                <a:gd name="T7" fmla="*/ 380 h 511"/>
                <a:gd name="T8" fmla="*/ 273 w 395"/>
                <a:gd name="T9" fmla="*/ 324 h 511"/>
                <a:gd name="T10" fmla="*/ 279 w 395"/>
                <a:gd name="T11" fmla="*/ 260 h 511"/>
                <a:gd name="T12" fmla="*/ 283 w 395"/>
                <a:gd name="T13" fmla="*/ 204 h 511"/>
                <a:gd name="T14" fmla="*/ 285 w 395"/>
                <a:gd name="T15" fmla="*/ 158 h 511"/>
                <a:gd name="T16" fmla="*/ 285 w 395"/>
                <a:gd name="T17" fmla="*/ 122 h 511"/>
                <a:gd name="T18" fmla="*/ 285 w 395"/>
                <a:gd name="T19" fmla="*/ 100 h 511"/>
                <a:gd name="T20" fmla="*/ 283 w 395"/>
                <a:gd name="T21" fmla="*/ 88 h 511"/>
                <a:gd name="T22" fmla="*/ 277 w 395"/>
                <a:gd name="T23" fmla="*/ 85 h 511"/>
                <a:gd name="T24" fmla="*/ 264 w 395"/>
                <a:gd name="T25" fmla="*/ 85 h 511"/>
                <a:gd name="T26" fmla="*/ 246 w 395"/>
                <a:gd name="T27" fmla="*/ 87 h 511"/>
                <a:gd name="T28" fmla="*/ 221 w 395"/>
                <a:gd name="T29" fmla="*/ 90 h 511"/>
                <a:gd name="T30" fmla="*/ 191 w 395"/>
                <a:gd name="T31" fmla="*/ 95 h 511"/>
                <a:gd name="T32" fmla="*/ 158 w 395"/>
                <a:gd name="T33" fmla="*/ 104 h 511"/>
                <a:gd name="T34" fmla="*/ 131 w 395"/>
                <a:gd name="T35" fmla="*/ 110 h 511"/>
                <a:gd name="T36" fmla="*/ 107 w 395"/>
                <a:gd name="T37" fmla="*/ 114 h 511"/>
                <a:gd name="T38" fmla="*/ 90 w 395"/>
                <a:gd name="T39" fmla="*/ 117 h 511"/>
                <a:gd name="T40" fmla="*/ 76 w 395"/>
                <a:gd name="T41" fmla="*/ 119 h 511"/>
                <a:gd name="T42" fmla="*/ 64 w 395"/>
                <a:gd name="T43" fmla="*/ 119 h 511"/>
                <a:gd name="T44" fmla="*/ 48 w 395"/>
                <a:gd name="T45" fmla="*/ 116 h 511"/>
                <a:gd name="T46" fmla="*/ 33 w 395"/>
                <a:gd name="T47" fmla="*/ 107 h 511"/>
                <a:gd name="T48" fmla="*/ 15 w 395"/>
                <a:gd name="T49" fmla="*/ 99 h 511"/>
                <a:gd name="T50" fmla="*/ 3 w 395"/>
                <a:gd name="T51" fmla="*/ 88 h 511"/>
                <a:gd name="T52" fmla="*/ 0 w 395"/>
                <a:gd name="T53" fmla="*/ 78 h 511"/>
                <a:gd name="T54" fmla="*/ 82 w 395"/>
                <a:gd name="T55" fmla="*/ 66 h 511"/>
                <a:gd name="T56" fmla="*/ 152 w 395"/>
                <a:gd name="T57" fmla="*/ 54 h 511"/>
                <a:gd name="T58" fmla="*/ 205 w 395"/>
                <a:gd name="T59" fmla="*/ 43 h 511"/>
                <a:gd name="T60" fmla="*/ 244 w 395"/>
                <a:gd name="T61" fmla="*/ 31 h 511"/>
                <a:gd name="T62" fmla="*/ 272 w 395"/>
                <a:gd name="T63" fmla="*/ 17 h 511"/>
                <a:gd name="T64" fmla="*/ 287 w 395"/>
                <a:gd name="T65" fmla="*/ 5 h 511"/>
                <a:gd name="T66" fmla="*/ 301 w 395"/>
                <a:gd name="T67" fmla="*/ 0 h 511"/>
                <a:gd name="T68" fmla="*/ 315 w 395"/>
                <a:gd name="T69" fmla="*/ 2 h 511"/>
                <a:gd name="T70" fmla="*/ 330 w 395"/>
                <a:gd name="T71" fmla="*/ 9 h 511"/>
                <a:gd name="T72" fmla="*/ 350 w 395"/>
                <a:gd name="T73" fmla="*/ 22 h 511"/>
                <a:gd name="T74" fmla="*/ 373 w 395"/>
                <a:gd name="T75" fmla="*/ 37 h 511"/>
                <a:gd name="T76" fmla="*/ 387 w 395"/>
                <a:gd name="T77" fmla="*/ 51 h 511"/>
                <a:gd name="T78" fmla="*/ 393 w 395"/>
                <a:gd name="T79" fmla="*/ 61 h 511"/>
                <a:gd name="T80" fmla="*/ 391 w 395"/>
                <a:gd name="T81" fmla="*/ 77 h 511"/>
                <a:gd name="T82" fmla="*/ 379 w 395"/>
                <a:gd name="T83" fmla="*/ 88 h 511"/>
                <a:gd name="T84" fmla="*/ 375 w 395"/>
                <a:gd name="T85" fmla="*/ 95 h 511"/>
                <a:gd name="T86" fmla="*/ 369 w 395"/>
                <a:gd name="T87" fmla="*/ 109 h 511"/>
                <a:gd name="T88" fmla="*/ 363 w 395"/>
                <a:gd name="T89" fmla="*/ 124 h 511"/>
                <a:gd name="T90" fmla="*/ 360 w 395"/>
                <a:gd name="T91" fmla="*/ 146 h 511"/>
                <a:gd name="T92" fmla="*/ 354 w 395"/>
                <a:gd name="T93" fmla="*/ 170 h 511"/>
                <a:gd name="T94" fmla="*/ 346 w 395"/>
                <a:gd name="T95" fmla="*/ 202 h 511"/>
                <a:gd name="T96" fmla="*/ 338 w 395"/>
                <a:gd name="T97" fmla="*/ 245 h 511"/>
                <a:gd name="T98" fmla="*/ 330 w 395"/>
                <a:gd name="T99" fmla="*/ 302 h 511"/>
                <a:gd name="T100" fmla="*/ 320 w 395"/>
                <a:gd name="T101" fmla="*/ 370 h 511"/>
                <a:gd name="T102" fmla="*/ 309 w 395"/>
                <a:gd name="T103" fmla="*/ 450 h 511"/>
                <a:gd name="T104" fmla="*/ 260 w 395"/>
                <a:gd name="T105" fmla="*/ 511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5" h="511">
                  <a:moveTo>
                    <a:pt x="260" y="511"/>
                  </a:moveTo>
                  <a:lnTo>
                    <a:pt x="260" y="504"/>
                  </a:lnTo>
                  <a:lnTo>
                    <a:pt x="260" y="496"/>
                  </a:lnTo>
                  <a:lnTo>
                    <a:pt x="260" y="487"/>
                  </a:lnTo>
                  <a:lnTo>
                    <a:pt x="260" y="477"/>
                  </a:lnTo>
                  <a:lnTo>
                    <a:pt x="262" y="465"/>
                  </a:lnTo>
                  <a:lnTo>
                    <a:pt x="262" y="453"/>
                  </a:lnTo>
                  <a:lnTo>
                    <a:pt x="262" y="442"/>
                  </a:lnTo>
                  <a:lnTo>
                    <a:pt x="264" y="426"/>
                  </a:lnTo>
                  <a:lnTo>
                    <a:pt x="264" y="413"/>
                  </a:lnTo>
                  <a:lnTo>
                    <a:pt x="266" y="396"/>
                  </a:lnTo>
                  <a:lnTo>
                    <a:pt x="268" y="380"/>
                  </a:lnTo>
                  <a:lnTo>
                    <a:pt x="270" y="362"/>
                  </a:lnTo>
                  <a:lnTo>
                    <a:pt x="272" y="343"/>
                  </a:lnTo>
                  <a:lnTo>
                    <a:pt x="273" y="324"/>
                  </a:lnTo>
                  <a:lnTo>
                    <a:pt x="275" y="304"/>
                  </a:lnTo>
                  <a:lnTo>
                    <a:pt x="277" y="282"/>
                  </a:lnTo>
                  <a:lnTo>
                    <a:pt x="279" y="260"/>
                  </a:lnTo>
                  <a:lnTo>
                    <a:pt x="281" y="240"/>
                  </a:lnTo>
                  <a:lnTo>
                    <a:pt x="281" y="221"/>
                  </a:lnTo>
                  <a:lnTo>
                    <a:pt x="283" y="204"/>
                  </a:lnTo>
                  <a:lnTo>
                    <a:pt x="283" y="187"/>
                  </a:lnTo>
                  <a:lnTo>
                    <a:pt x="285" y="172"/>
                  </a:lnTo>
                  <a:lnTo>
                    <a:pt x="285" y="158"/>
                  </a:lnTo>
                  <a:lnTo>
                    <a:pt x="285" y="144"/>
                  </a:lnTo>
                  <a:lnTo>
                    <a:pt x="285" y="133"/>
                  </a:lnTo>
                  <a:lnTo>
                    <a:pt x="285" y="122"/>
                  </a:lnTo>
                  <a:lnTo>
                    <a:pt x="285" y="114"/>
                  </a:lnTo>
                  <a:lnTo>
                    <a:pt x="285" y="105"/>
                  </a:lnTo>
                  <a:lnTo>
                    <a:pt x="285" y="100"/>
                  </a:lnTo>
                  <a:lnTo>
                    <a:pt x="283" y="95"/>
                  </a:lnTo>
                  <a:lnTo>
                    <a:pt x="283" y="90"/>
                  </a:lnTo>
                  <a:lnTo>
                    <a:pt x="283" y="88"/>
                  </a:lnTo>
                  <a:lnTo>
                    <a:pt x="281" y="87"/>
                  </a:lnTo>
                  <a:lnTo>
                    <a:pt x="279" y="87"/>
                  </a:lnTo>
                  <a:lnTo>
                    <a:pt x="277" y="85"/>
                  </a:lnTo>
                  <a:lnTo>
                    <a:pt x="273" y="85"/>
                  </a:lnTo>
                  <a:lnTo>
                    <a:pt x="270" y="85"/>
                  </a:lnTo>
                  <a:lnTo>
                    <a:pt x="264" y="85"/>
                  </a:lnTo>
                  <a:lnTo>
                    <a:pt x="258" y="85"/>
                  </a:lnTo>
                  <a:lnTo>
                    <a:pt x="252" y="85"/>
                  </a:lnTo>
                  <a:lnTo>
                    <a:pt x="246" y="87"/>
                  </a:lnTo>
                  <a:lnTo>
                    <a:pt x="238" y="87"/>
                  </a:lnTo>
                  <a:lnTo>
                    <a:pt x="230" y="88"/>
                  </a:lnTo>
                  <a:lnTo>
                    <a:pt x="221" y="90"/>
                  </a:lnTo>
                  <a:lnTo>
                    <a:pt x="211" y="92"/>
                  </a:lnTo>
                  <a:lnTo>
                    <a:pt x="201" y="94"/>
                  </a:lnTo>
                  <a:lnTo>
                    <a:pt x="191" y="95"/>
                  </a:lnTo>
                  <a:lnTo>
                    <a:pt x="180" y="99"/>
                  </a:lnTo>
                  <a:lnTo>
                    <a:pt x="170" y="100"/>
                  </a:lnTo>
                  <a:lnTo>
                    <a:pt x="158" y="104"/>
                  </a:lnTo>
                  <a:lnTo>
                    <a:pt x="148" y="105"/>
                  </a:lnTo>
                  <a:lnTo>
                    <a:pt x="140" y="109"/>
                  </a:lnTo>
                  <a:lnTo>
                    <a:pt x="131" y="110"/>
                  </a:lnTo>
                  <a:lnTo>
                    <a:pt x="123" y="112"/>
                  </a:lnTo>
                  <a:lnTo>
                    <a:pt x="115" y="112"/>
                  </a:lnTo>
                  <a:lnTo>
                    <a:pt x="107" y="114"/>
                  </a:lnTo>
                  <a:lnTo>
                    <a:pt x="101" y="116"/>
                  </a:lnTo>
                  <a:lnTo>
                    <a:pt x="93" y="116"/>
                  </a:lnTo>
                  <a:lnTo>
                    <a:pt x="90" y="117"/>
                  </a:lnTo>
                  <a:lnTo>
                    <a:pt x="84" y="117"/>
                  </a:lnTo>
                  <a:lnTo>
                    <a:pt x="80" y="117"/>
                  </a:lnTo>
                  <a:lnTo>
                    <a:pt x="76" y="119"/>
                  </a:lnTo>
                  <a:lnTo>
                    <a:pt x="72" y="119"/>
                  </a:lnTo>
                  <a:lnTo>
                    <a:pt x="68" y="119"/>
                  </a:lnTo>
                  <a:lnTo>
                    <a:pt x="64" y="119"/>
                  </a:lnTo>
                  <a:lnTo>
                    <a:pt x="58" y="117"/>
                  </a:lnTo>
                  <a:lnTo>
                    <a:pt x="52" y="117"/>
                  </a:lnTo>
                  <a:lnTo>
                    <a:pt x="48" y="116"/>
                  </a:lnTo>
                  <a:lnTo>
                    <a:pt x="43" y="112"/>
                  </a:lnTo>
                  <a:lnTo>
                    <a:pt x="37" y="110"/>
                  </a:lnTo>
                  <a:lnTo>
                    <a:pt x="33" y="107"/>
                  </a:lnTo>
                  <a:lnTo>
                    <a:pt x="27" y="104"/>
                  </a:lnTo>
                  <a:lnTo>
                    <a:pt x="21" y="102"/>
                  </a:lnTo>
                  <a:lnTo>
                    <a:pt x="15" y="99"/>
                  </a:lnTo>
                  <a:lnTo>
                    <a:pt x="9" y="95"/>
                  </a:lnTo>
                  <a:lnTo>
                    <a:pt x="5" y="92"/>
                  </a:lnTo>
                  <a:lnTo>
                    <a:pt x="3" y="88"/>
                  </a:lnTo>
                  <a:lnTo>
                    <a:pt x="1" y="85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29" y="73"/>
                  </a:lnTo>
                  <a:lnTo>
                    <a:pt x="56" y="70"/>
                  </a:lnTo>
                  <a:lnTo>
                    <a:pt x="82" y="66"/>
                  </a:lnTo>
                  <a:lnTo>
                    <a:pt x="107" y="63"/>
                  </a:lnTo>
                  <a:lnTo>
                    <a:pt x="131" y="60"/>
                  </a:lnTo>
                  <a:lnTo>
                    <a:pt x="152" y="54"/>
                  </a:lnTo>
                  <a:lnTo>
                    <a:pt x="172" y="51"/>
                  </a:lnTo>
                  <a:lnTo>
                    <a:pt x="189" y="48"/>
                  </a:lnTo>
                  <a:lnTo>
                    <a:pt x="205" y="43"/>
                  </a:lnTo>
                  <a:lnTo>
                    <a:pt x="219" y="39"/>
                  </a:lnTo>
                  <a:lnTo>
                    <a:pt x="232" y="36"/>
                  </a:lnTo>
                  <a:lnTo>
                    <a:pt x="244" y="31"/>
                  </a:lnTo>
                  <a:lnTo>
                    <a:pt x="254" y="27"/>
                  </a:lnTo>
                  <a:lnTo>
                    <a:pt x="264" y="22"/>
                  </a:lnTo>
                  <a:lnTo>
                    <a:pt x="272" y="17"/>
                  </a:lnTo>
                  <a:lnTo>
                    <a:pt x="277" y="12"/>
                  </a:lnTo>
                  <a:lnTo>
                    <a:pt x="283" y="9"/>
                  </a:lnTo>
                  <a:lnTo>
                    <a:pt x="287" y="5"/>
                  </a:lnTo>
                  <a:lnTo>
                    <a:pt x="291" y="2"/>
                  </a:lnTo>
                  <a:lnTo>
                    <a:pt x="297" y="0"/>
                  </a:lnTo>
                  <a:lnTo>
                    <a:pt x="301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5" y="2"/>
                  </a:lnTo>
                  <a:lnTo>
                    <a:pt x="320" y="4"/>
                  </a:lnTo>
                  <a:lnTo>
                    <a:pt x="326" y="7"/>
                  </a:lnTo>
                  <a:lnTo>
                    <a:pt x="330" y="9"/>
                  </a:lnTo>
                  <a:lnTo>
                    <a:pt x="336" y="12"/>
                  </a:lnTo>
                  <a:lnTo>
                    <a:pt x="344" y="17"/>
                  </a:lnTo>
                  <a:lnTo>
                    <a:pt x="350" y="22"/>
                  </a:lnTo>
                  <a:lnTo>
                    <a:pt x="358" y="27"/>
                  </a:lnTo>
                  <a:lnTo>
                    <a:pt x="365" y="32"/>
                  </a:lnTo>
                  <a:lnTo>
                    <a:pt x="373" y="37"/>
                  </a:lnTo>
                  <a:lnTo>
                    <a:pt x="377" y="43"/>
                  </a:lnTo>
                  <a:lnTo>
                    <a:pt x="383" y="48"/>
                  </a:lnTo>
                  <a:lnTo>
                    <a:pt x="387" y="51"/>
                  </a:lnTo>
                  <a:lnTo>
                    <a:pt x="389" y="54"/>
                  </a:lnTo>
                  <a:lnTo>
                    <a:pt x="393" y="58"/>
                  </a:lnTo>
                  <a:lnTo>
                    <a:pt x="393" y="61"/>
                  </a:lnTo>
                  <a:lnTo>
                    <a:pt x="395" y="63"/>
                  </a:lnTo>
                  <a:lnTo>
                    <a:pt x="393" y="70"/>
                  </a:lnTo>
                  <a:lnTo>
                    <a:pt x="391" y="77"/>
                  </a:lnTo>
                  <a:lnTo>
                    <a:pt x="387" y="83"/>
                  </a:lnTo>
                  <a:lnTo>
                    <a:pt x="383" y="87"/>
                  </a:lnTo>
                  <a:lnTo>
                    <a:pt x="379" y="88"/>
                  </a:lnTo>
                  <a:lnTo>
                    <a:pt x="379" y="90"/>
                  </a:lnTo>
                  <a:lnTo>
                    <a:pt x="377" y="94"/>
                  </a:lnTo>
                  <a:lnTo>
                    <a:pt x="375" y="95"/>
                  </a:lnTo>
                  <a:lnTo>
                    <a:pt x="373" y="100"/>
                  </a:lnTo>
                  <a:lnTo>
                    <a:pt x="371" y="104"/>
                  </a:lnTo>
                  <a:lnTo>
                    <a:pt x="369" y="109"/>
                  </a:lnTo>
                  <a:lnTo>
                    <a:pt x="367" y="114"/>
                  </a:lnTo>
                  <a:lnTo>
                    <a:pt x="365" y="119"/>
                  </a:lnTo>
                  <a:lnTo>
                    <a:pt x="363" y="124"/>
                  </a:lnTo>
                  <a:lnTo>
                    <a:pt x="363" y="131"/>
                  </a:lnTo>
                  <a:lnTo>
                    <a:pt x="362" y="138"/>
                  </a:lnTo>
                  <a:lnTo>
                    <a:pt x="360" y="146"/>
                  </a:lnTo>
                  <a:lnTo>
                    <a:pt x="358" y="153"/>
                  </a:lnTo>
                  <a:lnTo>
                    <a:pt x="356" y="161"/>
                  </a:lnTo>
                  <a:lnTo>
                    <a:pt x="354" y="170"/>
                  </a:lnTo>
                  <a:lnTo>
                    <a:pt x="352" y="180"/>
                  </a:lnTo>
                  <a:lnTo>
                    <a:pt x="350" y="190"/>
                  </a:lnTo>
                  <a:lnTo>
                    <a:pt x="346" y="202"/>
                  </a:lnTo>
                  <a:lnTo>
                    <a:pt x="344" y="214"/>
                  </a:lnTo>
                  <a:lnTo>
                    <a:pt x="342" y="229"/>
                  </a:lnTo>
                  <a:lnTo>
                    <a:pt x="338" y="245"/>
                  </a:lnTo>
                  <a:lnTo>
                    <a:pt x="336" y="263"/>
                  </a:lnTo>
                  <a:lnTo>
                    <a:pt x="332" y="282"/>
                  </a:lnTo>
                  <a:lnTo>
                    <a:pt x="330" y="302"/>
                  </a:lnTo>
                  <a:lnTo>
                    <a:pt x="326" y="323"/>
                  </a:lnTo>
                  <a:lnTo>
                    <a:pt x="324" y="346"/>
                  </a:lnTo>
                  <a:lnTo>
                    <a:pt x="320" y="370"/>
                  </a:lnTo>
                  <a:lnTo>
                    <a:pt x="317" y="396"/>
                  </a:lnTo>
                  <a:lnTo>
                    <a:pt x="313" y="423"/>
                  </a:lnTo>
                  <a:lnTo>
                    <a:pt x="309" y="450"/>
                  </a:lnTo>
                  <a:lnTo>
                    <a:pt x="305" y="481"/>
                  </a:lnTo>
                  <a:lnTo>
                    <a:pt x="301" y="511"/>
                  </a:lnTo>
                  <a:lnTo>
                    <a:pt x="260" y="511"/>
                  </a:lnTo>
                  <a:lnTo>
                    <a:pt x="260" y="51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00"/>
            <p:cNvSpPr/>
            <p:nvPr/>
          </p:nvSpPr>
          <p:spPr bwMode="auto">
            <a:xfrm>
              <a:off x="3429000" y="4221163"/>
              <a:ext cx="371475" cy="85725"/>
            </a:xfrm>
            <a:custGeom>
              <a:avLst/>
              <a:gdLst>
                <a:gd name="T0" fmla="*/ 467 w 467"/>
                <a:gd name="T1" fmla="*/ 53 h 107"/>
                <a:gd name="T2" fmla="*/ 465 w 467"/>
                <a:gd name="T3" fmla="*/ 55 h 107"/>
                <a:gd name="T4" fmla="*/ 462 w 467"/>
                <a:gd name="T5" fmla="*/ 58 h 107"/>
                <a:gd name="T6" fmla="*/ 454 w 467"/>
                <a:gd name="T7" fmla="*/ 60 h 107"/>
                <a:gd name="T8" fmla="*/ 444 w 467"/>
                <a:gd name="T9" fmla="*/ 63 h 107"/>
                <a:gd name="T10" fmla="*/ 430 w 467"/>
                <a:gd name="T11" fmla="*/ 65 h 107"/>
                <a:gd name="T12" fmla="*/ 411 w 467"/>
                <a:gd name="T13" fmla="*/ 66 h 107"/>
                <a:gd name="T14" fmla="*/ 385 w 467"/>
                <a:gd name="T15" fmla="*/ 66 h 107"/>
                <a:gd name="T16" fmla="*/ 354 w 467"/>
                <a:gd name="T17" fmla="*/ 66 h 107"/>
                <a:gd name="T18" fmla="*/ 317 w 467"/>
                <a:gd name="T19" fmla="*/ 68 h 107"/>
                <a:gd name="T20" fmla="*/ 276 w 467"/>
                <a:gd name="T21" fmla="*/ 73 h 107"/>
                <a:gd name="T22" fmla="*/ 225 w 467"/>
                <a:gd name="T23" fmla="*/ 82 h 107"/>
                <a:gd name="T24" fmla="*/ 186 w 467"/>
                <a:gd name="T25" fmla="*/ 90 h 107"/>
                <a:gd name="T26" fmla="*/ 160 w 467"/>
                <a:gd name="T27" fmla="*/ 94 h 107"/>
                <a:gd name="T28" fmla="*/ 139 w 467"/>
                <a:gd name="T29" fmla="*/ 99 h 107"/>
                <a:gd name="T30" fmla="*/ 121 w 467"/>
                <a:gd name="T31" fmla="*/ 102 h 107"/>
                <a:gd name="T32" fmla="*/ 105 w 467"/>
                <a:gd name="T33" fmla="*/ 104 h 107"/>
                <a:gd name="T34" fmla="*/ 94 w 467"/>
                <a:gd name="T35" fmla="*/ 105 h 107"/>
                <a:gd name="T36" fmla="*/ 84 w 467"/>
                <a:gd name="T37" fmla="*/ 107 h 107"/>
                <a:gd name="T38" fmla="*/ 80 w 467"/>
                <a:gd name="T39" fmla="*/ 107 h 107"/>
                <a:gd name="T40" fmla="*/ 74 w 467"/>
                <a:gd name="T41" fmla="*/ 107 h 107"/>
                <a:gd name="T42" fmla="*/ 60 w 467"/>
                <a:gd name="T43" fmla="*/ 104 h 107"/>
                <a:gd name="T44" fmla="*/ 41 w 467"/>
                <a:gd name="T45" fmla="*/ 97 h 107"/>
                <a:gd name="T46" fmla="*/ 27 w 467"/>
                <a:gd name="T47" fmla="*/ 92 h 107"/>
                <a:gd name="T48" fmla="*/ 15 w 467"/>
                <a:gd name="T49" fmla="*/ 82 h 107"/>
                <a:gd name="T50" fmla="*/ 8 w 467"/>
                <a:gd name="T51" fmla="*/ 70 h 107"/>
                <a:gd name="T52" fmla="*/ 0 w 467"/>
                <a:gd name="T53" fmla="*/ 56 h 107"/>
                <a:gd name="T54" fmla="*/ 35 w 467"/>
                <a:gd name="T55" fmla="*/ 56 h 107"/>
                <a:gd name="T56" fmla="*/ 66 w 467"/>
                <a:gd name="T57" fmla="*/ 53 h 107"/>
                <a:gd name="T58" fmla="*/ 94 w 467"/>
                <a:gd name="T59" fmla="*/ 49 h 107"/>
                <a:gd name="T60" fmla="*/ 119 w 467"/>
                <a:gd name="T61" fmla="*/ 46 h 107"/>
                <a:gd name="T62" fmla="*/ 143 w 467"/>
                <a:gd name="T63" fmla="*/ 43 h 107"/>
                <a:gd name="T64" fmla="*/ 172 w 467"/>
                <a:gd name="T65" fmla="*/ 38 h 107"/>
                <a:gd name="T66" fmla="*/ 203 w 467"/>
                <a:gd name="T67" fmla="*/ 31 h 107"/>
                <a:gd name="T68" fmla="*/ 240 w 467"/>
                <a:gd name="T69" fmla="*/ 21 h 107"/>
                <a:gd name="T70" fmla="*/ 278 w 467"/>
                <a:gd name="T71" fmla="*/ 10 h 107"/>
                <a:gd name="T72" fmla="*/ 313 w 467"/>
                <a:gd name="T73" fmla="*/ 4 h 107"/>
                <a:gd name="T74" fmla="*/ 346 w 467"/>
                <a:gd name="T75" fmla="*/ 0 h 107"/>
                <a:gd name="T76" fmla="*/ 375 w 467"/>
                <a:gd name="T77" fmla="*/ 0 h 107"/>
                <a:gd name="T78" fmla="*/ 401 w 467"/>
                <a:gd name="T79" fmla="*/ 2 h 107"/>
                <a:gd name="T80" fmla="*/ 420 w 467"/>
                <a:gd name="T81" fmla="*/ 5 h 107"/>
                <a:gd name="T82" fmla="*/ 438 w 467"/>
                <a:gd name="T83" fmla="*/ 10 h 107"/>
                <a:gd name="T84" fmla="*/ 450 w 467"/>
                <a:gd name="T85" fmla="*/ 21 h 107"/>
                <a:gd name="T86" fmla="*/ 458 w 467"/>
                <a:gd name="T87" fmla="*/ 31 h 107"/>
                <a:gd name="T88" fmla="*/ 464 w 467"/>
                <a:gd name="T89" fmla="*/ 39 h 107"/>
                <a:gd name="T90" fmla="*/ 467 w 467"/>
                <a:gd name="T91" fmla="*/ 46 h 107"/>
                <a:gd name="T92" fmla="*/ 467 w 467"/>
                <a:gd name="T93" fmla="*/ 5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7" h="107">
                  <a:moveTo>
                    <a:pt x="467" y="51"/>
                  </a:moveTo>
                  <a:lnTo>
                    <a:pt x="467" y="53"/>
                  </a:lnTo>
                  <a:lnTo>
                    <a:pt x="467" y="55"/>
                  </a:lnTo>
                  <a:lnTo>
                    <a:pt x="465" y="55"/>
                  </a:lnTo>
                  <a:lnTo>
                    <a:pt x="464" y="56"/>
                  </a:lnTo>
                  <a:lnTo>
                    <a:pt x="462" y="58"/>
                  </a:lnTo>
                  <a:lnTo>
                    <a:pt x="458" y="58"/>
                  </a:lnTo>
                  <a:lnTo>
                    <a:pt x="454" y="60"/>
                  </a:lnTo>
                  <a:lnTo>
                    <a:pt x="450" y="61"/>
                  </a:lnTo>
                  <a:lnTo>
                    <a:pt x="444" y="63"/>
                  </a:lnTo>
                  <a:lnTo>
                    <a:pt x="436" y="65"/>
                  </a:lnTo>
                  <a:lnTo>
                    <a:pt x="430" y="65"/>
                  </a:lnTo>
                  <a:lnTo>
                    <a:pt x="420" y="66"/>
                  </a:lnTo>
                  <a:lnTo>
                    <a:pt x="411" y="66"/>
                  </a:lnTo>
                  <a:lnTo>
                    <a:pt x="399" y="66"/>
                  </a:lnTo>
                  <a:lnTo>
                    <a:pt x="385" y="66"/>
                  </a:lnTo>
                  <a:lnTo>
                    <a:pt x="372" y="66"/>
                  </a:lnTo>
                  <a:lnTo>
                    <a:pt x="354" y="66"/>
                  </a:lnTo>
                  <a:lnTo>
                    <a:pt x="336" y="68"/>
                  </a:lnTo>
                  <a:lnTo>
                    <a:pt x="317" y="68"/>
                  </a:lnTo>
                  <a:lnTo>
                    <a:pt x="297" y="71"/>
                  </a:lnTo>
                  <a:lnTo>
                    <a:pt x="276" y="73"/>
                  </a:lnTo>
                  <a:lnTo>
                    <a:pt x="250" y="77"/>
                  </a:lnTo>
                  <a:lnTo>
                    <a:pt x="225" y="82"/>
                  </a:lnTo>
                  <a:lnTo>
                    <a:pt x="199" y="87"/>
                  </a:lnTo>
                  <a:lnTo>
                    <a:pt x="186" y="90"/>
                  </a:lnTo>
                  <a:lnTo>
                    <a:pt x="172" y="92"/>
                  </a:lnTo>
                  <a:lnTo>
                    <a:pt x="160" y="94"/>
                  </a:lnTo>
                  <a:lnTo>
                    <a:pt x="148" y="97"/>
                  </a:lnTo>
                  <a:lnTo>
                    <a:pt x="139" y="99"/>
                  </a:lnTo>
                  <a:lnTo>
                    <a:pt x="129" y="100"/>
                  </a:lnTo>
                  <a:lnTo>
                    <a:pt x="121" y="102"/>
                  </a:lnTo>
                  <a:lnTo>
                    <a:pt x="111" y="102"/>
                  </a:lnTo>
                  <a:lnTo>
                    <a:pt x="105" y="104"/>
                  </a:lnTo>
                  <a:lnTo>
                    <a:pt x="98" y="105"/>
                  </a:lnTo>
                  <a:lnTo>
                    <a:pt x="94" y="105"/>
                  </a:lnTo>
                  <a:lnTo>
                    <a:pt x="88" y="105"/>
                  </a:lnTo>
                  <a:lnTo>
                    <a:pt x="84" y="107"/>
                  </a:lnTo>
                  <a:lnTo>
                    <a:pt x="82" y="107"/>
                  </a:lnTo>
                  <a:lnTo>
                    <a:pt x="80" y="107"/>
                  </a:lnTo>
                  <a:lnTo>
                    <a:pt x="78" y="107"/>
                  </a:lnTo>
                  <a:lnTo>
                    <a:pt x="74" y="107"/>
                  </a:lnTo>
                  <a:lnTo>
                    <a:pt x="70" y="107"/>
                  </a:lnTo>
                  <a:lnTo>
                    <a:pt x="60" y="104"/>
                  </a:lnTo>
                  <a:lnTo>
                    <a:pt x="51" y="100"/>
                  </a:lnTo>
                  <a:lnTo>
                    <a:pt x="41" y="97"/>
                  </a:lnTo>
                  <a:lnTo>
                    <a:pt x="33" y="95"/>
                  </a:lnTo>
                  <a:lnTo>
                    <a:pt x="27" y="92"/>
                  </a:lnTo>
                  <a:lnTo>
                    <a:pt x="21" y="87"/>
                  </a:lnTo>
                  <a:lnTo>
                    <a:pt x="15" y="82"/>
                  </a:lnTo>
                  <a:lnTo>
                    <a:pt x="11" y="77"/>
                  </a:lnTo>
                  <a:lnTo>
                    <a:pt x="8" y="70"/>
                  </a:lnTo>
                  <a:lnTo>
                    <a:pt x="2" y="63"/>
                  </a:lnTo>
                  <a:lnTo>
                    <a:pt x="0" y="56"/>
                  </a:lnTo>
                  <a:lnTo>
                    <a:pt x="17" y="56"/>
                  </a:lnTo>
                  <a:lnTo>
                    <a:pt x="35" y="56"/>
                  </a:lnTo>
                  <a:lnTo>
                    <a:pt x="51" y="55"/>
                  </a:lnTo>
                  <a:lnTo>
                    <a:pt x="66" y="53"/>
                  </a:lnTo>
                  <a:lnTo>
                    <a:pt x="80" y="51"/>
                  </a:lnTo>
                  <a:lnTo>
                    <a:pt x="94" y="49"/>
                  </a:lnTo>
                  <a:lnTo>
                    <a:pt x="107" y="48"/>
                  </a:lnTo>
                  <a:lnTo>
                    <a:pt x="119" y="46"/>
                  </a:lnTo>
                  <a:lnTo>
                    <a:pt x="131" y="44"/>
                  </a:lnTo>
                  <a:lnTo>
                    <a:pt x="143" y="43"/>
                  </a:lnTo>
                  <a:lnTo>
                    <a:pt x="156" y="39"/>
                  </a:lnTo>
                  <a:lnTo>
                    <a:pt x="172" y="38"/>
                  </a:lnTo>
                  <a:lnTo>
                    <a:pt x="188" y="34"/>
                  </a:lnTo>
                  <a:lnTo>
                    <a:pt x="203" y="31"/>
                  </a:lnTo>
                  <a:lnTo>
                    <a:pt x="221" y="26"/>
                  </a:lnTo>
                  <a:lnTo>
                    <a:pt x="240" y="21"/>
                  </a:lnTo>
                  <a:lnTo>
                    <a:pt x="260" y="15"/>
                  </a:lnTo>
                  <a:lnTo>
                    <a:pt x="278" y="10"/>
                  </a:lnTo>
                  <a:lnTo>
                    <a:pt x="295" y="7"/>
                  </a:lnTo>
                  <a:lnTo>
                    <a:pt x="313" y="4"/>
                  </a:lnTo>
                  <a:lnTo>
                    <a:pt x="330" y="2"/>
                  </a:lnTo>
                  <a:lnTo>
                    <a:pt x="346" y="0"/>
                  </a:lnTo>
                  <a:lnTo>
                    <a:pt x="362" y="0"/>
                  </a:lnTo>
                  <a:lnTo>
                    <a:pt x="375" y="0"/>
                  </a:lnTo>
                  <a:lnTo>
                    <a:pt x="389" y="0"/>
                  </a:lnTo>
                  <a:lnTo>
                    <a:pt x="401" y="2"/>
                  </a:lnTo>
                  <a:lnTo>
                    <a:pt x="411" y="2"/>
                  </a:lnTo>
                  <a:lnTo>
                    <a:pt x="420" y="5"/>
                  </a:lnTo>
                  <a:lnTo>
                    <a:pt x="430" y="7"/>
                  </a:lnTo>
                  <a:lnTo>
                    <a:pt x="438" y="10"/>
                  </a:lnTo>
                  <a:lnTo>
                    <a:pt x="444" y="15"/>
                  </a:lnTo>
                  <a:lnTo>
                    <a:pt x="450" y="21"/>
                  </a:lnTo>
                  <a:lnTo>
                    <a:pt x="454" y="26"/>
                  </a:lnTo>
                  <a:lnTo>
                    <a:pt x="458" y="31"/>
                  </a:lnTo>
                  <a:lnTo>
                    <a:pt x="462" y="36"/>
                  </a:lnTo>
                  <a:lnTo>
                    <a:pt x="464" y="39"/>
                  </a:lnTo>
                  <a:lnTo>
                    <a:pt x="465" y="43"/>
                  </a:lnTo>
                  <a:lnTo>
                    <a:pt x="467" y="46"/>
                  </a:lnTo>
                  <a:lnTo>
                    <a:pt x="467" y="49"/>
                  </a:lnTo>
                  <a:lnTo>
                    <a:pt x="467" y="51"/>
                  </a:lnTo>
                  <a:lnTo>
                    <a:pt x="467" y="5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01"/>
            <p:cNvSpPr/>
            <p:nvPr/>
          </p:nvSpPr>
          <p:spPr bwMode="auto">
            <a:xfrm>
              <a:off x="3168650" y="3933825"/>
              <a:ext cx="300038" cy="519112"/>
            </a:xfrm>
            <a:custGeom>
              <a:avLst/>
              <a:gdLst>
                <a:gd name="T0" fmla="*/ 176 w 378"/>
                <a:gd name="T1" fmla="*/ 524 h 653"/>
                <a:gd name="T2" fmla="*/ 123 w 378"/>
                <a:gd name="T3" fmla="*/ 573 h 653"/>
                <a:gd name="T4" fmla="*/ 90 w 378"/>
                <a:gd name="T5" fmla="*/ 601 h 653"/>
                <a:gd name="T6" fmla="*/ 61 w 378"/>
                <a:gd name="T7" fmla="*/ 621 h 653"/>
                <a:gd name="T8" fmla="*/ 23 w 378"/>
                <a:gd name="T9" fmla="*/ 645 h 653"/>
                <a:gd name="T10" fmla="*/ 12 w 378"/>
                <a:gd name="T11" fmla="*/ 650 h 653"/>
                <a:gd name="T12" fmla="*/ 4 w 378"/>
                <a:gd name="T13" fmla="*/ 653 h 653"/>
                <a:gd name="T14" fmla="*/ 0 w 378"/>
                <a:gd name="T15" fmla="*/ 650 h 653"/>
                <a:gd name="T16" fmla="*/ 8 w 378"/>
                <a:gd name="T17" fmla="*/ 635 h 653"/>
                <a:gd name="T18" fmla="*/ 20 w 378"/>
                <a:gd name="T19" fmla="*/ 623 h 653"/>
                <a:gd name="T20" fmla="*/ 35 w 378"/>
                <a:gd name="T21" fmla="*/ 607 h 653"/>
                <a:gd name="T22" fmla="*/ 55 w 378"/>
                <a:gd name="T23" fmla="*/ 589 h 653"/>
                <a:gd name="T24" fmla="*/ 76 w 378"/>
                <a:gd name="T25" fmla="*/ 568 h 653"/>
                <a:gd name="T26" fmla="*/ 100 w 378"/>
                <a:gd name="T27" fmla="*/ 543 h 653"/>
                <a:gd name="T28" fmla="*/ 123 w 378"/>
                <a:gd name="T29" fmla="*/ 514 h 653"/>
                <a:gd name="T30" fmla="*/ 147 w 378"/>
                <a:gd name="T31" fmla="*/ 480 h 653"/>
                <a:gd name="T32" fmla="*/ 172 w 378"/>
                <a:gd name="T33" fmla="*/ 443 h 653"/>
                <a:gd name="T34" fmla="*/ 219 w 378"/>
                <a:gd name="T35" fmla="*/ 358 h 653"/>
                <a:gd name="T36" fmla="*/ 256 w 378"/>
                <a:gd name="T37" fmla="*/ 268 h 653"/>
                <a:gd name="T38" fmla="*/ 278 w 378"/>
                <a:gd name="T39" fmla="*/ 188 h 653"/>
                <a:gd name="T40" fmla="*/ 288 w 378"/>
                <a:gd name="T41" fmla="*/ 144 h 653"/>
                <a:gd name="T42" fmla="*/ 293 w 378"/>
                <a:gd name="T43" fmla="*/ 107 h 653"/>
                <a:gd name="T44" fmla="*/ 297 w 378"/>
                <a:gd name="T45" fmla="*/ 76 h 653"/>
                <a:gd name="T46" fmla="*/ 299 w 378"/>
                <a:gd name="T47" fmla="*/ 52 h 653"/>
                <a:gd name="T48" fmla="*/ 297 w 378"/>
                <a:gd name="T49" fmla="*/ 35 h 653"/>
                <a:gd name="T50" fmla="*/ 295 w 378"/>
                <a:gd name="T51" fmla="*/ 17 h 653"/>
                <a:gd name="T52" fmla="*/ 297 w 378"/>
                <a:gd name="T53" fmla="*/ 5 h 653"/>
                <a:gd name="T54" fmla="*/ 307 w 378"/>
                <a:gd name="T55" fmla="*/ 0 h 653"/>
                <a:gd name="T56" fmla="*/ 321 w 378"/>
                <a:gd name="T57" fmla="*/ 3 h 653"/>
                <a:gd name="T58" fmla="*/ 340 w 378"/>
                <a:gd name="T59" fmla="*/ 11 h 653"/>
                <a:gd name="T60" fmla="*/ 362 w 378"/>
                <a:gd name="T61" fmla="*/ 25 h 653"/>
                <a:gd name="T62" fmla="*/ 374 w 378"/>
                <a:gd name="T63" fmla="*/ 39 h 653"/>
                <a:gd name="T64" fmla="*/ 378 w 378"/>
                <a:gd name="T65" fmla="*/ 50 h 653"/>
                <a:gd name="T66" fmla="*/ 372 w 378"/>
                <a:gd name="T67" fmla="*/ 86 h 653"/>
                <a:gd name="T68" fmla="*/ 366 w 378"/>
                <a:gd name="T69" fmla="*/ 107 h 653"/>
                <a:gd name="T70" fmla="*/ 360 w 378"/>
                <a:gd name="T71" fmla="*/ 125 h 653"/>
                <a:gd name="T72" fmla="*/ 352 w 378"/>
                <a:gd name="T73" fmla="*/ 151 h 653"/>
                <a:gd name="T74" fmla="*/ 344 w 378"/>
                <a:gd name="T75" fmla="*/ 181 h 653"/>
                <a:gd name="T76" fmla="*/ 333 w 378"/>
                <a:gd name="T77" fmla="*/ 219 h 653"/>
                <a:gd name="T78" fmla="*/ 321 w 378"/>
                <a:gd name="T79" fmla="*/ 264 h 653"/>
                <a:gd name="T80" fmla="*/ 290 w 378"/>
                <a:gd name="T81" fmla="*/ 356 h 653"/>
                <a:gd name="T82" fmla="*/ 245 w 378"/>
                <a:gd name="T83" fmla="*/ 438 h 653"/>
                <a:gd name="T84" fmla="*/ 209 w 378"/>
                <a:gd name="T85" fmla="*/ 483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8" h="653">
                  <a:moveTo>
                    <a:pt x="209" y="483"/>
                  </a:moveTo>
                  <a:lnTo>
                    <a:pt x="192" y="504"/>
                  </a:lnTo>
                  <a:lnTo>
                    <a:pt x="176" y="524"/>
                  </a:lnTo>
                  <a:lnTo>
                    <a:pt x="158" y="541"/>
                  </a:lnTo>
                  <a:lnTo>
                    <a:pt x="141" y="558"/>
                  </a:lnTo>
                  <a:lnTo>
                    <a:pt x="123" y="573"/>
                  </a:lnTo>
                  <a:lnTo>
                    <a:pt x="108" y="589"/>
                  </a:lnTo>
                  <a:lnTo>
                    <a:pt x="100" y="594"/>
                  </a:lnTo>
                  <a:lnTo>
                    <a:pt x="90" y="601"/>
                  </a:lnTo>
                  <a:lnTo>
                    <a:pt x="82" y="606"/>
                  </a:lnTo>
                  <a:lnTo>
                    <a:pt x="74" y="611"/>
                  </a:lnTo>
                  <a:lnTo>
                    <a:pt x="61" y="621"/>
                  </a:lnTo>
                  <a:lnTo>
                    <a:pt x="47" y="631"/>
                  </a:lnTo>
                  <a:lnTo>
                    <a:pt x="35" y="638"/>
                  </a:lnTo>
                  <a:lnTo>
                    <a:pt x="23" y="645"/>
                  </a:lnTo>
                  <a:lnTo>
                    <a:pt x="20" y="646"/>
                  </a:lnTo>
                  <a:lnTo>
                    <a:pt x="16" y="650"/>
                  </a:lnTo>
                  <a:lnTo>
                    <a:pt x="12" y="650"/>
                  </a:lnTo>
                  <a:lnTo>
                    <a:pt x="8" y="652"/>
                  </a:lnTo>
                  <a:lnTo>
                    <a:pt x="6" y="652"/>
                  </a:lnTo>
                  <a:lnTo>
                    <a:pt x="4" y="653"/>
                  </a:lnTo>
                  <a:lnTo>
                    <a:pt x="2" y="652"/>
                  </a:lnTo>
                  <a:lnTo>
                    <a:pt x="2" y="652"/>
                  </a:lnTo>
                  <a:lnTo>
                    <a:pt x="0" y="650"/>
                  </a:lnTo>
                  <a:lnTo>
                    <a:pt x="2" y="646"/>
                  </a:lnTo>
                  <a:lnTo>
                    <a:pt x="4" y="641"/>
                  </a:lnTo>
                  <a:lnTo>
                    <a:pt x="8" y="635"/>
                  </a:lnTo>
                  <a:lnTo>
                    <a:pt x="12" y="631"/>
                  </a:lnTo>
                  <a:lnTo>
                    <a:pt x="16" y="628"/>
                  </a:lnTo>
                  <a:lnTo>
                    <a:pt x="20" y="623"/>
                  </a:lnTo>
                  <a:lnTo>
                    <a:pt x="23" y="619"/>
                  </a:lnTo>
                  <a:lnTo>
                    <a:pt x="29" y="614"/>
                  </a:lnTo>
                  <a:lnTo>
                    <a:pt x="35" y="607"/>
                  </a:lnTo>
                  <a:lnTo>
                    <a:pt x="41" y="602"/>
                  </a:lnTo>
                  <a:lnTo>
                    <a:pt x="47" y="595"/>
                  </a:lnTo>
                  <a:lnTo>
                    <a:pt x="55" y="589"/>
                  </a:lnTo>
                  <a:lnTo>
                    <a:pt x="61" y="584"/>
                  </a:lnTo>
                  <a:lnTo>
                    <a:pt x="68" y="577"/>
                  </a:lnTo>
                  <a:lnTo>
                    <a:pt x="76" y="568"/>
                  </a:lnTo>
                  <a:lnTo>
                    <a:pt x="84" y="562"/>
                  </a:lnTo>
                  <a:lnTo>
                    <a:pt x="92" y="553"/>
                  </a:lnTo>
                  <a:lnTo>
                    <a:pt x="100" y="543"/>
                  </a:lnTo>
                  <a:lnTo>
                    <a:pt x="108" y="534"/>
                  </a:lnTo>
                  <a:lnTo>
                    <a:pt x="115" y="524"/>
                  </a:lnTo>
                  <a:lnTo>
                    <a:pt x="123" y="514"/>
                  </a:lnTo>
                  <a:lnTo>
                    <a:pt x="131" y="504"/>
                  </a:lnTo>
                  <a:lnTo>
                    <a:pt x="139" y="492"/>
                  </a:lnTo>
                  <a:lnTo>
                    <a:pt x="147" y="480"/>
                  </a:lnTo>
                  <a:lnTo>
                    <a:pt x="157" y="468"/>
                  </a:lnTo>
                  <a:lnTo>
                    <a:pt x="164" y="456"/>
                  </a:lnTo>
                  <a:lnTo>
                    <a:pt x="172" y="443"/>
                  </a:lnTo>
                  <a:lnTo>
                    <a:pt x="190" y="416"/>
                  </a:lnTo>
                  <a:lnTo>
                    <a:pt x="205" y="387"/>
                  </a:lnTo>
                  <a:lnTo>
                    <a:pt x="219" y="358"/>
                  </a:lnTo>
                  <a:lnTo>
                    <a:pt x="233" y="329"/>
                  </a:lnTo>
                  <a:lnTo>
                    <a:pt x="245" y="298"/>
                  </a:lnTo>
                  <a:lnTo>
                    <a:pt x="256" y="268"/>
                  </a:lnTo>
                  <a:lnTo>
                    <a:pt x="266" y="236"/>
                  </a:lnTo>
                  <a:lnTo>
                    <a:pt x="276" y="203"/>
                  </a:lnTo>
                  <a:lnTo>
                    <a:pt x="278" y="188"/>
                  </a:lnTo>
                  <a:lnTo>
                    <a:pt x="282" y="173"/>
                  </a:lnTo>
                  <a:lnTo>
                    <a:pt x="284" y="157"/>
                  </a:lnTo>
                  <a:lnTo>
                    <a:pt x="288" y="144"/>
                  </a:lnTo>
                  <a:lnTo>
                    <a:pt x="290" y="130"/>
                  </a:lnTo>
                  <a:lnTo>
                    <a:pt x="292" y="118"/>
                  </a:lnTo>
                  <a:lnTo>
                    <a:pt x="293" y="107"/>
                  </a:lnTo>
                  <a:lnTo>
                    <a:pt x="295" y="96"/>
                  </a:lnTo>
                  <a:lnTo>
                    <a:pt x="295" y="86"/>
                  </a:lnTo>
                  <a:lnTo>
                    <a:pt x="297" y="76"/>
                  </a:lnTo>
                  <a:lnTo>
                    <a:pt x="299" y="67"/>
                  </a:lnTo>
                  <a:lnTo>
                    <a:pt x="299" y="61"/>
                  </a:lnTo>
                  <a:lnTo>
                    <a:pt x="299" y="52"/>
                  </a:lnTo>
                  <a:lnTo>
                    <a:pt x="299" y="45"/>
                  </a:lnTo>
                  <a:lnTo>
                    <a:pt x="299" y="40"/>
                  </a:lnTo>
                  <a:lnTo>
                    <a:pt x="297" y="35"/>
                  </a:lnTo>
                  <a:lnTo>
                    <a:pt x="297" y="28"/>
                  </a:lnTo>
                  <a:lnTo>
                    <a:pt x="295" y="22"/>
                  </a:lnTo>
                  <a:lnTo>
                    <a:pt x="295" y="17"/>
                  </a:lnTo>
                  <a:lnTo>
                    <a:pt x="295" y="11"/>
                  </a:lnTo>
                  <a:lnTo>
                    <a:pt x="295" y="8"/>
                  </a:lnTo>
                  <a:lnTo>
                    <a:pt x="297" y="5"/>
                  </a:lnTo>
                  <a:lnTo>
                    <a:pt x="299" y="1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1"/>
                  </a:lnTo>
                  <a:lnTo>
                    <a:pt x="321" y="3"/>
                  </a:lnTo>
                  <a:lnTo>
                    <a:pt x="327" y="5"/>
                  </a:lnTo>
                  <a:lnTo>
                    <a:pt x="333" y="8"/>
                  </a:lnTo>
                  <a:lnTo>
                    <a:pt x="340" y="11"/>
                  </a:lnTo>
                  <a:lnTo>
                    <a:pt x="350" y="15"/>
                  </a:lnTo>
                  <a:lnTo>
                    <a:pt x="356" y="20"/>
                  </a:lnTo>
                  <a:lnTo>
                    <a:pt x="362" y="25"/>
                  </a:lnTo>
                  <a:lnTo>
                    <a:pt x="366" y="30"/>
                  </a:lnTo>
                  <a:lnTo>
                    <a:pt x="370" y="35"/>
                  </a:lnTo>
                  <a:lnTo>
                    <a:pt x="374" y="39"/>
                  </a:lnTo>
                  <a:lnTo>
                    <a:pt x="376" y="42"/>
                  </a:lnTo>
                  <a:lnTo>
                    <a:pt x="378" y="47"/>
                  </a:lnTo>
                  <a:lnTo>
                    <a:pt x="378" y="50"/>
                  </a:lnTo>
                  <a:lnTo>
                    <a:pt x="376" y="62"/>
                  </a:lnTo>
                  <a:lnTo>
                    <a:pt x="374" y="74"/>
                  </a:lnTo>
                  <a:lnTo>
                    <a:pt x="372" y="86"/>
                  </a:lnTo>
                  <a:lnTo>
                    <a:pt x="370" y="95"/>
                  </a:lnTo>
                  <a:lnTo>
                    <a:pt x="368" y="101"/>
                  </a:lnTo>
                  <a:lnTo>
                    <a:pt x="366" y="107"/>
                  </a:lnTo>
                  <a:lnTo>
                    <a:pt x="364" y="112"/>
                  </a:lnTo>
                  <a:lnTo>
                    <a:pt x="362" y="118"/>
                  </a:lnTo>
                  <a:lnTo>
                    <a:pt x="360" y="125"/>
                  </a:lnTo>
                  <a:lnTo>
                    <a:pt x="358" y="134"/>
                  </a:lnTo>
                  <a:lnTo>
                    <a:pt x="354" y="140"/>
                  </a:lnTo>
                  <a:lnTo>
                    <a:pt x="352" y="151"/>
                  </a:lnTo>
                  <a:lnTo>
                    <a:pt x="350" y="159"/>
                  </a:lnTo>
                  <a:lnTo>
                    <a:pt x="346" y="171"/>
                  </a:lnTo>
                  <a:lnTo>
                    <a:pt x="344" y="181"/>
                  </a:lnTo>
                  <a:lnTo>
                    <a:pt x="340" y="193"/>
                  </a:lnTo>
                  <a:lnTo>
                    <a:pt x="337" y="205"/>
                  </a:lnTo>
                  <a:lnTo>
                    <a:pt x="333" y="219"/>
                  </a:lnTo>
                  <a:lnTo>
                    <a:pt x="329" y="234"/>
                  </a:lnTo>
                  <a:lnTo>
                    <a:pt x="325" y="249"/>
                  </a:lnTo>
                  <a:lnTo>
                    <a:pt x="321" y="264"/>
                  </a:lnTo>
                  <a:lnTo>
                    <a:pt x="313" y="297"/>
                  </a:lnTo>
                  <a:lnTo>
                    <a:pt x="301" y="327"/>
                  </a:lnTo>
                  <a:lnTo>
                    <a:pt x="290" y="356"/>
                  </a:lnTo>
                  <a:lnTo>
                    <a:pt x="276" y="385"/>
                  </a:lnTo>
                  <a:lnTo>
                    <a:pt x="262" y="412"/>
                  </a:lnTo>
                  <a:lnTo>
                    <a:pt x="245" y="438"/>
                  </a:lnTo>
                  <a:lnTo>
                    <a:pt x="229" y="461"/>
                  </a:lnTo>
                  <a:lnTo>
                    <a:pt x="219" y="473"/>
                  </a:lnTo>
                  <a:lnTo>
                    <a:pt x="209" y="483"/>
                  </a:lnTo>
                  <a:lnTo>
                    <a:pt x="209" y="48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02"/>
            <p:cNvSpPr/>
            <p:nvPr/>
          </p:nvSpPr>
          <p:spPr bwMode="auto">
            <a:xfrm>
              <a:off x="3521075" y="3838575"/>
              <a:ext cx="434975" cy="706437"/>
            </a:xfrm>
            <a:custGeom>
              <a:avLst/>
              <a:gdLst>
                <a:gd name="T0" fmla="*/ 349 w 548"/>
                <a:gd name="T1" fmla="*/ 885 h 890"/>
                <a:gd name="T2" fmla="*/ 325 w 548"/>
                <a:gd name="T3" fmla="*/ 879 h 890"/>
                <a:gd name="T4" fmla="*/ 317 w 548"/>
                <a:gd name="T5" fmla="*/ 834 h 890"/>
                <a:gd name="T6" fmla="*/ 276 w 548"/>
                <a:gd name="T7" fmla="*/ 778 h 890"/>
                <a:gd name="T8" fmla="*/ 223 w 548"/>
                <a:gd name="T9" fmla="*/ 735 h 890"/>
                <a:gd name="T10" fmla="*/ 219 w 548"/>
                <a:gd name="T11" fmla="*/ 722 h 890"/>
                <a:gd name="T12" fmla="*/ 245 w 548"/>
                <a:gd name="T13" fmla="*/ 718 h 890"/>
                <a:gd name="T14" fmla="*/ 307 w 548"/>
                <a:gd name="T15" fmla="*/ 732 h 890"/>
                <a:gd name="T16" fmla="*/ 347 w 548"/>
                <a:gd name="T17" fmla="*/ 730 h 890"/>
                <a:gd name="T18" fmla="*/ 366 w 548"/>
                <a:gd name="T19" fmla="*/ 713 h 890"/>
                <a:gd name="T20" fmla="*/ 386 w 548"/>
                <a:gd name="T21" fmla="*/ 677 h 890"/>
                <a:gd name="T22" fmla="*/ 401 w 548"/>
                <a:gd name="T23" fmla="*/ 623 h 890"/>
                <a:gd name="T24" fmla="*/ 427 w 548"/>
                <a:gd name="T25" fmla="*/ 472 h 890"/>
                <a:gd name="T26" fmla="*/ 433 w 548"/>
                <a:gd name="T27" fmla="*/ 401 h 890"/>
                <a:gd name="T28" fmla="*/ 431 w 548"/>
                <a:gd name="T29" fmla="*/ 357 h 890"/>
                <a:gd name="T30" fmla="*/ 413 w 548"/>
                <a:gd name="T31" fmla="*/ 329 h 890"/>
                <a:gd name="T32" fmla="*/ 376 w 548"/>
                <a:gd name="T33" fmla="*/ 324 h 890"/>
                <a:gd name="T34" fmla="*/ 307 w 548"/>
                <a:gd name="T35" fmla="*/ 336 h 890"/>
                <a:gd name="T36" fmla="*/ 214 w 548"/>
                <a:gd name="T37" fmla="*/ 355 h 890"/>
                <a:gd name="T38" fmla="*/ 135 w 548"/>
                <a:gd name="T39" fmla="*/ 370 h 890"/>
                <a:gd name="T40" fmla="*/ 84 w 548"/>
                <a:gd name="T41" fmla="*/ 401 h 890"/>
                <a:gd name="T42" fmla="*/ 57 w 548"/>
                <a:gd name="T43" fmla="*/ 428 h 890"/>
                <a:gd name="T44" fmla="*/ 37 w 548"/>
                <a:gd name="T45" fmla="*/ 423 h 890"/>
                <a:gd name="T46" fmla="*/ 22 w 548"/>
                <a:gd name="T47" fmla="*/ 406 h 890"/>
                <a:gd name="T48" fmla="*/ 10 w 548"/>
                <a:gd name="T49" fmla="*/ 380 h 890"/>
                <a:gd name="T50" fmla="*/ 0 w 548"/>
                <a:gd name="T51" fmla="*/ 353 h 890"/>
                <a:gd name="T52" fmla="*/ 18 w 548"/>
                <a:gd name="T53" fmla="*/ 334 h 890"/>
                <a:gd name="T54" fmla="*/ 35 w 548"/>
                <a:gd name="T55" fmla="*/ 304 h 890"/>
                <a:gd name="T56" fmla="*/ 45 w 548"/>
                <a:gd name="T57" fmla="*/ 246 h 890"/>
                <a:gd name="T58" fmla="*/ 51 w 548"/>
                <a:gd name="T59" fmla="*/ 156 h 890"/>
                <a:gd name="T60" fmla="*/ 55 w 548"/>
                <a:gd name="T61" fmla="*/ 78 h 890"/>
                <a:gd name="T62" fmla="*/ 53 w 548"/>
                <a:gd name="T63" fmla="*/ 34 h 890"/>
                <a:gd name="T64" fmla="*/ 43 w 548"/>
                <a:gd name="T65" fmla="*/ 15 h 890"/>
                <a:gd name="T66" fmla="*/ 43 w 548"/>
                <a:gd name="T67" fmla="*/ 2 h 890"/>
                <a:gd name="T68" fmla="*/ 75 w 548"/>
                <a:gd name="T69" fmla="*/ 2 h 890"/>
                <a:gd name="T70" fmla="*/ 116 w 548"/>
                <a:gd name="T71" fmla="*/ 20 h 890"/>
                <a:gd name="T72" fmla="*/ 123 w 548"/>
                <a:gd name="T73" fmla="*/ 44 h 890"/>
                <a:gd name="T74" fmla="*/ 114 w 548"/>
                <a:gd name="T75" fmla="*/ 104 h 890"/>
                <a:gd name="T76" fmla="*/ 100 w 548"/>
                <a:gd name="T77" fmla="*/ 207 h 890"/>
                <a:gd name="T78" fmla="*/ 92 w 548"/>
                <a:gd name="T79" fmla="*/ 275 h 890"/>
                <a:gd name="T80" fmla="*/ 90 w 548"/>
                <a:gd name="T81" fmla="*/ 312 h 890"/>
                <a:gd name="T82" fmla="*/ 94 w 548"/>
                <a:gd name="T83" fmla="*/ 324 h 890"/>
                <a:gd name="T84" fmla="*/ 125 w 548"/>
                <a:gd name="T85" fmla="*/ 324 h 890"/>
                <a:gd name="T86" fmla="*/ 196 w 548"/>
                <a:gd name="T87" fmla="*/ 311 h 890"/>
                <a:gd name="T88" fmla="*/ 298 w 548"/>
                <a:gd name="T89" fmla="*/ 287 h 890"/>
                <a:gd name="T90" fmla="*/ 370 w 548"/>
                <a:gd name="T91" fmla="*/ 270 h 890"/>
                <a:gd name="T92" fmla="*/ 407 w 548"/>
                <a:gd name="T93" fmla="*/ 260 h 890"/>
                <a:gd name="T94" fmla="*/ 433 w 548"/>
                <a:gd name="T95" fmla="*/ 253 h 890"/>
                <a:gd name="T96" fmla="*/ 472 w 548"/>
                <a:gd name="T97" fmla="*/ 277 h 890"/>
                <a:gd name="T98" fmla="*/ 534 w 548"/>
                <a:gd name="T99" fmla="*/ 328 h 890"/>
                <a:gd name="T100" fmla="*/ 548 w 548"/>
                <a:gd name="T101" fmla="*/ 357 h 890"/>
                <a:gd name="T102" fmla="*/ 527 w 548"/>
                <a:gd name="T103" fmla="*/ 377 h 890"/>
                <a:gd name="T104" fmla="*/ 515 w 548"/>
                <a:gd name="T105" fmla="*/ 418 h 890"/>
                <a:gd name="T106" fmla="*/ 503 w 548"/>
                <a:gd name="T107" fmla="*/ 492 h 890"/>
                <a:gd name="T108" fmla="*/ 482 w 548"/>
                <a:gd name="T109" fmla="*/ 647 h 890"/>
                <a:gd name="T110" fmla="*/ 460 w 548"/>
                <a:gd name="T111" fmla="*/ 722 h 890"/>
                <a:gd name="T112" fmla="*/ 411 w 548"/>
                <a:gd name="T113" fmla="*/ 818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8" h="890">
                  <a:moveTo>
                    <a:pt x="386" y="854"/>
                  </a:moveTo>
                  <a:lnTo>
                    <a:pt x="378" y="863"/>
                  </a:lnTo>
                  <a:lnTo>
                    <a:pt x="370" y="871"/>
                  </a:lnTo>
                  <a:lnTo>
                    <a:pt x="362" y="876"/>
                  </a:lnTo>
                  <a:lnTo>
                    <a:pt x="354" y="881"/>
                  </a:lnTo>
                  <a:lnTo>
                    <a:pt x="349" y="885"/>
                  </a:lnTo>
                  <a:lnTo>
                    <a:pt x="343" y="888"/>
                  </a:lnTo>
                  <a:lnTo>
                    <a:pt x="339" y="890"/>
                  </a:lnTo>
                  <a:lnTo>
                    <a:pt x="335" y="890"/>
                  </a:lnTo>
                  <a:lnTo>
                    <a:pt x="331" y="888"/>
                  </a:lnTo>
                  <a:lnTo>
                    <a:pt x="329" y="885"/>
                  </a:lnTo>
                  <a:lnTo>
                    <a:pt x="325" y="879"/>
                  </a:lnTo>
                  <a:lnTo>
                    <a:pt x="323" y="874"/>
                  </a:lnTo>
                  <a:lnTo>
                    <a:pt x="323" y="868"/>
                  </a:lnTo>
                  <a:lnTo>
                    <a:pt x="321" y="861"/>
                  </a:lnTo>
                  <a:lnTo>
                    <a:pt x="321" y="852"/>
                  </a:lnTo>
                  <a:lnTo>
                    <a:pt x="321" y="844"/>
                  </a:lnTo>
                  <a:lnTo>
                    <a:pt x="317" y="834"/>
                  </a:lnTo>
                  <a:lnTo>
                    <a:pt x="315" y="825"/>
                  </a:lnTo>
                  <a:lnTo>
                    <a:pt x="309" y="815"/>
                  </a:lnTo>
                  <a:lnTo>
                    <a:pt x="304" y="806"/>
                  </a:lnTo>
                  <a:lnTo>
                    <a:pt x="296" y="796"/>
                  </a:lnTo>
                  <a:lnTo>
                    <a:pt x="286" y="786"/>
                  </a:lnTo>
                  <a:lnTo>
                    <a:pt x="276" y="778"/>
                  </a:lnTo>
                  <a:lnTo>
                    <a:pt x="264" y="767"/>
                  </a:lnTo>
                  <a:lnTo>
                    <a:pt x="253" y="761"/>
                  </a:lnTo>
                  <a:lnTo>
                    <a:pt x="243" y="754"/>
                  </a:lnTo>
                  <a:lnTo>
                    <a:pt x="235" y="747"/>
                  </a:lnTo>
                  <a:lnTo>
                    <a:pt x="227" y="740"/>
                  </a:lnTo>
                  <a:lnTo>
                    <a:pt x="223" y="735"/>
                  </a:lnTo>
                  <a:lnTo>
                    <a:pt x="221" y="732"/>
                  </a:lnTo>
                  <a:lnTo>
                    <a:pt x="219" y="730"/>
                  </a:lnTo>
                  <a:lnTo>
                    <a:pt x="217" y="728"/>
                  </a:lnTo>
                  <a:lnTo>
                    <a:pt x="217" y="725"/>
                  </a:lnTo>
                  <a:lnTo>
                    <a:pt x="217" y="723"/>
                  </a:lnTo>
                  <a:lnTo>
                    <a:pt x="219" y="722"/>
                  </a:lnTo>
                  <a:lnTo>
                    <a:pt x="219" y="720"/>
                  </a:lnTo>
                  <a:lnTo>
                    <a:pt x="221" y="718"/>
                  </a:lnTo>
                  <a:lnTo>
                    <a:pt x="225" y="718"/>
                  </a:lnTo>
                  <a:lnTo>
                    <a:pt x="229" y="718"/>
                  </a:lnTo>
                  <a:lnTo>
                    <a:pt x="235" y="718"/>
                  </a:lnTo>
                  <a:lnTo>
                    <a:pt x="245" y="718"/>
                  </a:lnTo>
                  <a:lnTo>
                    <a:pt x="253" y="720"/>
                  </a:lnTo>
                  <a:lnTo>
                    <a:pt x="264" y="722"/>
                  </a:lnTo>
                  <a:lnTo>
                    <a:pt x="276" y="725"/>
                  </a:lnTo>
                  <a:lnTo>
                    <a:pt x="288" y="728"/>
                  </a:lnTo>
                  <a:lnTo>
                    <a:pt x="298" y="730"/>
                  </a:lnTo>
                  <a:lnTo>
                    <a:pt x="307" y="732"/>
                  </a:lnTo>
                  <a:lnTo>
                    <a:pt x="315" y="733"/>
                  </a:lnTo>
                  <a:lnTo>
                    <a:pt x="325" y="733"/>
                  </a:lnTo>
                  <a:lnTo>
                    <a:pt x="331" y="733"/>
                  </a:lnTo>
                  <a:lnTo>
                    <a:pt x="339" y="732"/>
                  </a:lnTo>
                  <a:lnTo>
                    <a:pt x="343" y="732"/>
                  </a:lnTo>
                  <a:lnTo>
                    <a:pt x="347" y="730"/>
                  </a:lnTo>
                  <a:lnTo>
                    <a:pt x="349" y="728"/>
                  </a:lnTo>
                  <a:lnTo>
                    <a:pt x="352" y="727"/>
                  </a:lnTo>
                  <a:lnTo>
                    <a:pt x="356" y="725"/>
                  </a:lnTo>
                  <a:lnTo>
                    <a:pt x="360" y="722"/>
                  </a:lnTo>
                  <a:lnTo>
                    <a:pt x="362" y="718"/>
                  </a:lnTo>
                  <a:lnTo>
                    <a:pt x="366" y="713"/>
                  </a:lnTo>
                  <a:lnTo>
                    <a:pt x="370" y="708"/>
                  </a:lnTo>
                  <a:lnTo>
                    <a:pt x="372" y="703"/>
                  </a:lnTo>
                  <a:lnTo>
                    <a:pt x="376" y="698"/>
                  </a:lnTo>
                  <a:lnTo>
                    <a:pt x="380" y="691"/>
                  </a:lnTo>
                  <a:lnTo>
                    <a:pt x="382" y="684"/>
                  </a:lnTo>
                  <a:lnTo>
                    <a:pt x="386" y="677"/>
                  </a:lnTo>
                  <a:lnTo>
                    <a:pt x="388" y="669"/>
                  </a:lnTo>
                  <a:lnTo>
                    <a:pt x="390" y="660"/>
                  </a:lnTo>
                  <a:lnTo>
                    <a:pt x="394" y="652"/>
                  </a:lnTo>
                  <a:lnTo>
                    <a:pt x="395" y="642"/>
                  </a:lnTo>
                  <a:lnTo>
                    <a:pt x="397" y="633"/>
                  </a:lnTo>
                  <a:lnTo>
                    <a:pt x="401" y="623"/>
                  </a:lnTo>
                  <a:lnTo>
                    <a:pt x="405" y="601"/>
                  </a:lnTo>
                  <a:lnTo>
                    <a:pt x="411" y="577"/>
                  </a:lnTo>
                  <a:lnTo>
                    <a:pt x="415" y="553"/>
                  </a:lnTo>
                  <a:lnTo>
                    <a:pt x="419" y="528"/>
                  </a:lnTo>
                  <a:lnTo>
                    <a:pt x="423" y="501"/>
                  </a:lnTo>
                  <a:lnTo>
                    <a:pt x="427" y="472"/>
                  </a:lnTo>
                  <a:lnTo>
                    <a:pt x="429" y="458"/>
                  </a:lnTo>
                  <a:lnTo>
                    <a:pt x="431" y="445"/>
                  </a:lnTo>
                  <a:lnTo>
                    <a:pt x="431" y="433"/>
                  </a:lnTo>
                  <a:lnTo>
                    <a:pt x="433" y="421"/>
                  </a:lnTo>
                  <a:lnTo>
                    <a:pt x="433" y="411"/>
                  </a:lnTo>
                  <a:lnTo>
                    <a:pt x="433" y="401"/>
                  </a:lnTo>
                  <a:lnTo>
                    <a:pt x="433" y="390"/>
                  </a:lnTo>
                  <a:lnTo>
                    <a:pt x="433" y="382"/>
                  </a:lnTo>
                  <a:lnTo>
                    <a:pt x="433" y="375"/>
                  </a:lnTo>
                  <a:lnTo>
                    <a:pt x="433" y="368"/>
                  </a:lnTo>
                  <a:lnTo>
                    <a:pt x="431" y="362"/>
                  </a:lnTo>
                  <a:lnTo>
                    <a:pt x="431" y="357"/>
                  </a:lnTo>
                  <a:lnTo>
                    <a:pt x="429" y="351"/>
                  </a:lnTo>
                  <a:lnTo>
                    <a:pt x="427" y="346"/>
                  </a:lnTo>
                  <a:lnTo>
                    <a:pt x="425" y="343"/>
                  </a:lnTo>
                  <a:lnTo>
                    <a:pt x="423" y="340"/>
                  </a:lnTo>
                  <a:lnTo>
                    <a:pt x="417" y="334"/>
                  </a:lnTo>
                  <a:lnTo>
                    <a:pt x="413" y="329"/>
                  </a:lnTo>
                  <a:lnTo>
                    <a:pt x="407" y="326"/>
                  </a:lnTo>
                  <a:lnTo>
                    <a:pt x="401" y="324"/>
                  </a:lnTo>
                  <a:lnTo>
                    <a:pt x="395" y="323"/>
                  </a:lnTo>
                  <a:lnTo>
                    <a:pt x="390" y="323"/>
                  </a:lnTo>
                  <a:lnTo>
                    <a:pt x="384" y="323"/>
                  </a:lnTo>
                  <a:lnTo>
                    <a:pt x="376" y="324"/>
                  </a:lnTo>
                  <a:lnTo>
                    <a:pt x="366" y="326"/>
                  </a:lnTo>
                  <a:lnTo>
                    <a:pt x="356" y="328"/>
                  </a:lnTo>
                  <a:lnTo>
                    <a:pt x="347" y="329"/>
                  </a:lnTo>
                  <a:lnTo>
                    <a:pt x="335" y="331"/>
                  </a:lnTo>
                  <a:lnTo>
                    <a:pt x="321" y="334"/>
                  </a:lnTo>
                  <a:lnTo>
                    <a:pt x="307" y="336"/>
                  </a:lnTo>
                  <a:lnTo>
                    <a:pt x="294" y="338"/>
                  </a:lnTo>
                  <a:lnTo>
                    <a:pt x="278" y="340"/>
                  </a:lnTo>
                  <a:lnTo>
                    <a:pt x="262" y="343"/>
                  </a:lnTo>
                  <a:lnTo>
                    <a:pt x="245" y="346"/>
                  </a:lnTo>
                  <a:lnTo>
                    <a:pt x="229" y="351"/>
                  </a:lnTo>
                  <a:lnTo>
                    <a:pt x="214" y="355"/>
                  </a:lnTo>
                  <a:lnTo>
                    <a:pt x="198" y="357"/>
                  </a:lnTo>
                  <a:lnTo>
                    <a:pt x="184" y="360"/>
                  </a:lnTo>
                  <a:lnTo>
                    <a:pt x="170" y="363"/>
                  </a:lnTo>
                  <a:lnTo>
                    <a:pt x="159" y="365"/>
                  </a:lnTo>
                  <a:lnTo>
                    <a:pt x="147" y="367"/>
                  </a:lnTo>
                  <a:lnTo>
                    <a:pt x="135" y="370"/>
                  </a:lnTo>
                  <a:lnTo>
                    <a:pt x="123" y="375"/>
                  </a:lnTo>
                  <a:lnTo>
                    <a:pt x="114" y="379"/>
                  </a:lnTo>
                  <a:lnTo>
                    <a:pt x="104" y="384"/>
                  </a:lnTo>
                  <a:lnTo>
                    <a:pt x="96" y="389"/>
                  </a:lnTo>
                  <a:lnTo>
                    <a:pt x="90" y="396"/>
                  </a:lnTo>
                  <a:lnTo>
                    <a:pt x="84" y="401"/>
                  </a:lnTo>
                  <a:lnTo>
                    <a:pt x="78" y="407"/>
                  </a:lnTo>
                  <a:lnTo>
                    <a:pt x="73" y="414"/>
                  </a:lnTo>
                  <a:lnTo>
                    <a:pt x="69" y="419"/>
                  </a:lnTo>
                  <a:lnTo>
                    <a:pt x="65" y="423"/>
                  </a:lnTo>
                  <a:lnTo>
                    <a:pt x="59" y="426"/>
                  </a:lnTo>
                  <a:lnTo>
                    <a:pt x="57" y="428"/>
                  </a:lnTo>
                  <a:lnTo>
                    <a:pt x="53" y="428"/>
                  </a:lnTo>
                  <a:lnTo>
                    <a:pt x="51" y="426"/>
                  </a:lnTo>
                  <a:lnTo>
                    <a:pt x="47" y="426"/>
                  </a:lnTo>
                  <a:lnTo>
                    <a:pt x="43" y="424"/>
                  </a:lnTo>
                  <a:lnTo>
                    <a:pt x="41" y="424"/>
                  </a:lnTo>
                  <a:lnTo>
                    <a:pt x="37" y="423"/>
                  </a:lnTo>
                  <a:lnTo>
                    <a:pt x="35" y="419"/>
                  </a:lnTo>
                  <a:lnTo>
                    <a:pt x="32" y="418"/>
                  </a:lnTo>
                  <a:lnTo>
                    <a:pt x="30" y="414"/>
                  </a:lnTo>
                  <a:lnTo>
                    <a:pt x="28" y="411"/>
                  </a:lnTo>
                  <a:lnTo>
                    <a:pt x="24" y="409"/>
                  </a:lnTo>
                  <a:lnTo>
                    <a:pt x="22" y="406"/>
                  </a:lnTo>
                  <a:lnTo>
                    <a:pt x="20" y="402"/>
                  </a:lnTo>
                  <a:lnTo>
                    <a:pt x="18" y="399"/>
                  </a:lnTo>
                  <a:lnTo>
                    <a:pt x="14" y="396"/>
                  </a:lnTo>
                  <a:lnTo>
                    <a:pt x="12" y="390"/>
                  </a:lnTo>
                  <a:lnTo>
                    <a:pt x="12" y="385"/>
                  </a:lnTo>
                  <a:lnTo>
                    <a:pt x="10" y="380"/>
                  </a:lnTo>
                  <a:lnTo>
                    <a:pt x="6" y="372"/>
                  </a:lnTo>
                  <a:lnTo>
                    <a:pt x="2" y="365"/>
                  </a:lnTo>
                  <a:lnTo>
                    <a:pt x="0" y="360"/>
                  </a:lnTo>
                  <a:lnTo>
                    <a:pt x="0" y="357"/>
                  </a:lnTo>
                  <a:lnTo>
                    <a:pt x="0" y="355"/>
                  </a:lnTo>
                  <a:lnTo>
                    <a:pt x="0" y="353"/>
                  </a:lnTo>
                  <a:lnTo>
                    <a:pt x="2" y="351"/>
                  </a:lnTo>
                  <a:lnTo>
                    <a:pt x="4" y="348"/>
                  </a:lnTo>
                  <a:lnTo>
                    <a:pt x="6" y="346"/>
                  </a:lnTo>
                  <a:lnTo>
                    <a:pt x="10" y="343"/>
                  </a:lnTo>
                  <a:lnTo>
                    <a:pt x="14" y="340"/>
                  </a:lnTo>
                  <a:lnTo>
                    <a:pt x="18" y="334"/>
                  </a:lnTo>
                  <a:lnTo>
                    <a:pt x="24" y="329"/>
                  </a:lnTo>
                  <a:lnTo>
                    <a:pt x="26" y="326"/>
                  </a:lnTo>
                  <a:lnTo>
                    <a:pt x="28" y="323"/>
                  </a:lnTo>
                  <a:lnTo>
                    <a:pt x="32" y="317"/>
                  </a:lnTo>
                  <a:lnTo>
                    <a:pt x="33" y="311"/>
                  </a:lnTo>
                  <a:lnTo>
                    <a:pt x="35" y="304"/>
                  </a:lnTo>
                  <a:lnTo>
                    <a:pt x="37" y="297"/>
                  </a:lnTo>
                  <a:lnTo>
                    <a:pt x="39" y="289"/>
                  </a:lnTo>
                  <a:lnTo>
                    <a:pt x="41" y="278"/>
                  </a:lnTo>
                  <a:lnTo>
                    <a:pt x="43" y="268"/>
                  </a:lnTo>
                  <a:lnTo>
                    <a:pt x="43" y="258"/>
                  </a:lnTo>
                  <a:lnTo>
                    <a:pt x="45" y="246"/>
                  </a:lnTo>
                  <a:lnTo>
                    <a:pt x="47" y="233"/>
                  </a:lnTo>
                  <a:lnTo>
                    <a:pt x="47" y="219"/>
                  </a:lnTo>
                  <a:lnTo>
                    <a:pt x="49" y="204"/>
                  </a:lnTo>
                  <a:lnTo>
                    <a:pt x="51" y="188"/>
                  </a:lnTo>
                  <a:lnTo>
                    <a:pt x="51" y="171"/>
                  </a:lnTo>
                  <a:lnTo>
                    <a:pt x="51" y="156"/>
                  </a:lnTo>
                  <a:lnTo>
                    <a:pt x="53" y="141"/>
                  </a:lnTo>
                  <a:lnTo>
                    <a:pt x="53" y="126"/>
                  </a:lnTo>
                  <a:lnTo>
                    <a:pt x="53" y="114"/>
                  </a:lnTo>
                  <a:lnTo>
                    <a:pt x="55" y="100"/>
                  </a:lnTo>
                  <a:lnTo>
                    <a:pt x="55" y="90"/>
                  </a:lnTo>
                  <a:lnTo>
                    <a:pt x="55" y="78"/>
                  </a:lnTo>
                  <a:lnTo>
                    <a:pt x="55" y="70"/>
                  </a:lnTo>
                  <a:lnTo>
                    <a:pt x="55" y="59"/>
                  </a:lnTo>
                  <a:lnTo>
                    <a:pt x="55" y="53"/>
                  </a:lnTo>
                  <a:lnTo>
                    <a:pt x="55" y="44"/>
                  </a:lnTo>
                  <a:lnTo>
                    <a:pt x="53" y="39"/>
                  </a:lnTo>
                  <a:lnTo>
                    <a:pt x="53" y="34"/>
                  </a:lnTo>
                  <a:lnTo>
                    <a:pt x="53" y="29"/>
                  </a:lnTo>
                  <a:lnTo>
                    <a:pt x="51" y="25"/>
                  </a:lnTo>
                  <a:lnTo>
                    <a:pt x="51" y="24"/>
                  </a:lnTo>
                  <a:lnTo>
                    <a:pt x="47" y="22"/>
                  </a:lnTo>
                  <a:lnTo>
                    <a:pt x="45" y="19"/>
                  </a:lnTo>
                  <a:lnTo>
                    <a:pt x="43" y="15"/>
                  </a:lnTo>
                  <a:lnTo>
                    <a:pt x="41" y="14"/>
                  </a:lnTo>
                  <a:lnTo>
                    <a:pt x="41" y="10"/>
                  </a:lnTo>
                  <a:lnTo>
                    <a:pt x="39" y="8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3" y="2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1" y="0"/>
                  </a:lnTo>
                  <a:lnTo>
                    <a:pt x="69" y="0"/>
                  </a:lnTo>
                  <a:lnTo>
                    <a:pt x="75" y="2"/>
                  </a:lnTo>
                  <a:lnTo>
                    <a:pt x="84" y="3"/>
                  </a:lnTo>
                  <a:lnTo>
                    <a:pt x="92" y="7"/>
                  </a:lnTo>
                  <a:lnTo>
                    <a:pt x="100" y="10"/>
                  </a:lnTo>
                  <a:lnTo>
                    <a:pt x="106" y="14"/>
                  </a:lnTo>
                  <a:lnTo>
                    <a:pt x="112" y="17"/>
                  </a:lnTo>
                  <a:lnTo>
                    <a:pt x="116" y="20"/>
                  </a:lnTo>
                  <a:lnTo>
                    <a:pt x="120" y="24"/>
                  </a:lnTo>
                  <a:lnTo>
                    <a:pt x="123" y="27"/>
                  </a:lnTo>
                  <a:lnTo>
                    <a:pt x="125" y="29"/>
                  </a:lnTo>
                  <a:lnTo>
                    <a:pt x="125" y="32"/>
                  </a:lnTo>
                  <a:lnTo>
                    <a:pt x="125" y="37"/>
                  </a:lnTo>
                  <a:lnTo>
                    <a:pt x="123" y="44"/>
                  </a:lnTo>
                  <a:lnTo>
                    <a:pt x="122" y="51"/>
                  </a:lnTo>
                  <a:lnTo>
                    <a:pt x="122" y="59"/>
                  </a:lnTo>
                  <a:lnTo>
                    <a:pt x="120" y="70"/>
                  </a:lnTo>
                  <a:lnTo>
                    <a:pt x="118" y="78"/>
                  </a:lnTo>
                  <a:lnTo>
                    <a:pt x="116" y="90"/>
                  </a:lnTo>
                  <a:lnTo>
                    <a:pt x="114" y="104"/>
                  </a:lnTo>
                  <a:lnTo>
                    <a:pt x="112" y="119"/>
                  </a:lnTo>
                  <a:lnTo>
                    <a:pt x="110" y="134"/>
                  </a:lnTo>
                  <a:lnTo>
                    <a:pt x="108" y="151"/>
                  </a:lnTo>
                  <a:lnTo>
                    <a:pt x="104" y="168"/>
                  </a:lnTo>
                  <a:lnTo>
                    <a:pt x="102" y="187"/>
                  </a:lnTo>
                  <a:lnTo>
                    <a:pt x="100" y="207"/>
                  </a:lnTo>
                  <a:lnTo>
                    <a:pt x="98" y="228"/>
                  </a:lnTo>
                  <a:lnTo>
                    <a:pt x="96" y="238"/>
                  </a:lnTo>
                  <a:lnTo>
                    <a:pt x="94" y="250"/>
                  </a:lnTo>
                  <a:lnTo>
                    <a:pt x="94" y="258"/>
                  </a:lnTo>
                  <a:lnTo>
                    <a:pt x="92" y="268"/>
                  </a:lnTo>
                  <a:lnTo>
                    <a:pt x="92" y="275"/>
                  </a:lnTo>
                  <a:lnTo>
                    <a:pt x="90" y="284"/>
                  </a:lnTo>
                  <a:lnTo>
                    <a:pt x="90" y="290"/>
                  </a:lnTo>
                  <a:lnTo>
                    <a:pt x="90" y="297"/>
                  </a:lnTo>
                  <a:lnTo>
                    <a:pt x="90" y="302"/>
                  </a:lnTo>
                  <a:lnTo>
                    <a:pt x="90" y="307"/>
                  </a:lnTo>
                  <a:lnTo>
                    <a:pt x="90" y="312"/>
                  </a:lnTo>
                  <a:lnTo>
                    <a:pt x="90" y="316"/>
                  </a:lnTo>
                  <a:lnTo>
                    <a:pt x="90" y="319"/>
                  </a:lnTo>
                  <a:lnTo>
                    <a:pt x="92" y="321"/>
                  </a:lnTo>
                  <a:lnTo>
                    <a:pt x="92" y="323"/>
                  </a:lnTo>
                  <a:lnTo>
                    <a:pt x="92" y="324"/>
                  </a:lnTo>
                  <a:lnTo>
                    <a:pt x="94" y="324"/>
                  </a:lnTo>
                  <a:lnTo>
                    <a:pt x="96" y="326"/>
                  </a:lnTo>
                  <a:lnTo>
                    <a:pt x="100" y="326"/>
                  </a:lnTo>
                  <a:lnTo>
                    <a:pt x="106" y="326"/>
                  </a:lnTo>
                  <a:lnTo>
                    <a:pt x="112" y="326"/>
                  </a:lnTo>
                  <a:lnTo>
                    <a:pt x="118" y="324"/>
                  </a:lnTo>
                  <a:lnTo>
                    <a:pt x="125" y="324"/>
                  </a:lnTo>
                  <a:lnTo>
                    <a:pt x="135" y="323"/>
                  </a:lnTo>
                  <a:lnTo>
                    <a:pt x="145" y="321"/>
                  </a:lnTo>
                  <a:lnTo>
                    <a:pt x="157" y="319"/>
                  </a:lnTo>
                  <a:lnTo>
                    <a:pt x="168" y="317"/>
                  </a:lnTo>
                  <a:lnTo>
                    <a:pt x="182" y="314"/>
                  </a:lnTo>
                  <a:lnTo>
                    <a:pt x="196" y="311"/>
                  </a:lnTo>
                  <a:lnTo>
                    <a:pt x="212" y="307"/>
                  </a:lnTo>
                  <a:lnTo>
                    <a:pt x="229" y="304"/>
                  </a:lnTo>
                  <a:lnTo>
                    <a:pt x="247" y="299"/>
                  </a:lnTo>
                  <a:lnTo>
                    <a:pt x="264" y="295"/>
                  </a:lnTo>
                  <a:lnTo>
                    <a:pt x="280" y="290"/>
                  </a:lnTo>
                  <a:lnTo>
                    <a:pt x="298" y="287"/>
                  </a:lnTo>
                  <a:lnTo>
                    <a:pt x="311" y="284"/>
                  </a:lnTo>
                  <a:lnTo>
                    <a:pt x="325" y="282"/>
                  </a:lnTo>
                  <a:lnTo>
                    <a:pt x="339" y="278"/>
                  </a:lnTo>
                  <a:lnTo>
                    <a:pt x="350" y="275"/>
                  </a:lnTo>
                  <a:lnTo>
                    <a:pt x="360" y="272"/>
                  </a:lnTo>
                  <a:lnTo>
                    <a:pt x="370" y="270"/>
                  </a:lnTo>
                  <a:lnTo>
                    <a:pt x="380" y="268"/>
                  </a:lnTo>
                  <a:lnTo>
                    <a:pt x="386" y="265"/>
                  </a:lnTo>
                  <a:lnTo>
                    <a:pt x="394" y="263"/>
                  </a:lnTo>
                  <a:lnTo>
                    <a:pt x="399" y="261"/>
                  </a:lnTo>
                  <a:lnTo>
                    <a:pt x="403" y="260"/>
                  </a:lnTo>
                  <a:lnTo>
                    <a:pt x="407" y="260"/>
                  </a:lnTo>
                  <a:lnTo>
                    <a:pt x="409" y="258"/>
                  </a:lnTo>
                  <a:lnTo>
                    <a:pt x="413" y="256"/>
                  </a:lnTo>
                  <a:lnTo>
                    <a:pt x="415" y="255"/>
                  </a:lnTo>
                  <a:lnTo>
                    <a:pt x="423" y="253"/>
                  </a:lnTo>
                  <a:lnTo>
                    <a:pt x="427" y="253"/>
                  </a:lnTo>
                  <a:lnTo>
                    <a:pt x="433" y="253"/>
                  </a:lnTo>
                  <a:lnTo>
                    <a:pt x="435" y="253"/>
                  </a:lnTo>
                  <a:lnTo>
                    <a:pt x="439" y="256"/>
                  </a:lnTo>
                  <a:lnTo>
                    <a:pt x="444" y="260"/>
                  </a:lnTo>
                  <a:lnTo>
                    <a:pt x="452" y="263"/>
                  </a:lnTo>
                  <a:lnTo>
                    <a:pt x="462" y="270"/>
                  </a:lnTo>
                  <a:lnTo>
                    <a:pt x="472" y="277"/>
                  </a:lnTo>
                  <a:lnTo>
                    <a:pt x="484" y="285"/>
                  </a:lnTo>
                  <a:lnTo>
                    <a:pt x="497" y="294"/>
                  </a:lnTo>
                  <a:lnTo>
                    <a:pt x="509" y="302"/>
                  </a:lnTo>
                  <a:lnTo>
                    <a:pt x="519" y="312"/>
                  </a:lnTo>
                  <a:lnTo>
                    <a:pt x="527" y="319"/>
                  </a:lnTo>
                  <a:lnTo>
                    <a:pt x="534" y="328"/>
                  </a:lnTo>
                  <a:lnTo>
                    <a:pt x="540" y="334"/>
                  </a:lnTo>
                  <a:lnTo>
                    <a:pt x="544" y="340"/>
                  </a:lnTo>
                  <a:lnTo>
                    <a:pt x="548" y="345"/>
                  </a:lnTo>
                  <a:lnTo>
                    <a:pt x="548" y="350"/>
                  </a:lnTo>
                  <a:lnTo>
                    <a:pt x="548" y="353"/>
                  </a:lnTo>
                  <a:lnTo>
                    <a:pt x="548" y="357"/>
                  </a:lnTo>
                  <a:lnTo>
                    <a:pt x="544" y="362"/>
                  </a:lnTo>
                  <a:lnTo>
                    <a:pt x="540" y="367"/>
                  </a:lnTo>
                  <a:lnTo>
                    <a:pt x="534" y="370"/>
                  </a:lnTo>
                  <a:lnTo>
                    <a:pt x="532" y="372"/>
                  </a:lnTo>
                  <a:lnTo>
                    <a:pt x="529" y="374"/>
                  </a:lnTo>
                  <a:lnTo>
                    <a:pt x="527" y="377"/>
                  </a:lnTo>
                  <a:lnTo>
                    <a:pt x="525" y="382"/>
                  </a:lnTo>
                  <a:lnTo>
                    <a:pt x="523" y="387"/>
                  </a:lnTo>
                  <a:lnTo>
                    <a:pt x="521" y="392"/>
                  </a:lnTo>
                  <a:lnTo>
                    <a:pt x="519" y="401"/>
                  </a:lnTo>
                  <a:lnTo>
                    <a:pt x="517" y="407"/>
                  </a:lnTo>
                  <a:lnTo>
                    <a:pt x="515" y="418"/>
                  </a:lnTo>
                  <a:lnTo>
                    <a:pt x="513" y="428"/>
                  </a:lnTo>
                  <a:lnTo>
                    <a:pt x="511" y="438"/>
                  </a:lnTo>
                  <a:lnTo>
                    <a:pt x="509" y="450"/>
                  </a:lnTo>
                  <a:lnTo>
                    <a:pt x="507" y="464"/>
                  </a:lnTo>
                  <a:lnTo>
                    <a:pt x="505" y="477"/>
                  </a:lnTo>
                  <a:lnTo>
                    <a:pt x="503" y="492"/>
                  </a:lnTo>
                  <a:lnTo>
                    <a:pt x="501" y="508"/>
                  </a:lnTo>
                  <a:lnTo>
                    <a:pt x="497" y="542"/>
                  </a:lnTo>
                  <a:lnTo>
                    <a:pt x="493" y="574"/>
                  </a:lnTo>
                  <a:lnTo>
                    <a:pt x="489" y="604"/>
                  </a:lnTo>
                  <a:lnTo>
                    <a:pt x="484" y="633"/>
                  </a:lnTo>
                  <a:lnTo>
                    <a:pt x="482" y="647"/>
                  </a:lnTo>
                  <a:lnTo>
                    <a:pt x="478" y="660"/>
                  </a:lnTo>
                  <a:lnTo>
                    <a:pt x="474" y="674"/>
                  </a:lnTo>
                  <a:lnTo>
                    <a:pt x="470" y="686"/>
                  </a:lnTo>
                  <a:lnTo>
                    <a:pt x="468" y="698"/>
                  </a:lnTo>
                  <a:lnTo>
                    <a:pt x="464" y="710"/>
                  </a:lnTo>
                  <a:lnTo>
                    <a:pt x="460" y="722"/>
                  </a:lnTo>
                  <a:lnTo>
                    <a:pt x="456" y="732"/>
                  </a:lnTo>
                  <a:lnTo>
                    <a:pt x="446" y="752"/>
                  </a:lnTo>
                  <a:lnTo>
                    <a:pt x="439" y="771"/>
                  </a:lnTo>
                  <a:lnTo>
                    <a:pt x="429" y="788"/>
                  </a:lnTo>
                  <a:lnTo>
                    <a:pt x="421" y="805"/>
                  </a:lnTo>
                  <a:lnTo>
                    <a:pt x="411" y="818"/>
                  </a:lnTo>
                  <a:lnTo>
                    <a:pt x="403" y="832"/>
                  </a:lnTo>
                  <a:lnTo>
                    <a:pt x="394" y="844"/>
                  </a:lnTo>
                  <a:lnTo>
                    <a:pt x="386" y="854"/>
                  </a:lnTo>
                  <a:lnTo>
                    <a:pt x="386" y="85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Freeform 97"/>
          <p:cNvSpPr/>
          <p:nvPr/>
        </p:nvSpPr>
        <p:spPr bwMode="auto">
          <a:xfrm>
            <a:off x="1467911" y="1822747"/>
            <a:ext cx="375903" cy="1466022"/>
          </a:xfrm>
          <a:custGeom>
            <a:avLst/>
            <a:gdLst>
              <a:gd name="T0" fmla="*/ 238 w 238"/>
              <a:gd name="T1" fmla="*/ 909 h 936"/>
              <a:gd name="T2" fmla="*/ 235 w 238"/>
              <a:gd name="T3" fmla="*/ 932 h 936"/>
              <a:gd name="T4" fmla="*/ 229 w 238"/>
              <a:gd name="T5" fmla="*/ 934 h 936"/>
              <a:gd name="T6" fmla="*/ 211 w 238"/>
              <a:gd name="T7" fmla="*/ 919 h 936"/>
              <a:gd name="T8" fmla="*/ 186 w 238"/>
              <a:gd name="T9" fmla="*/ 887 h 936"/>
              <a:gd name="T10" fmla="*/ 150 w 238"/>
              <a:gd name="T11" fmla="*/ 839 h 936"/>
              <a:gd name="T12" fmla="*/ 111 w 238"/>
              <a:gd name="T13" fmla="*/ 783 h 936"/>
              <a:gd name="T14" fmla="*/ 78 w 238"/>
              <a:gd name="T15" fmla="*/ 739 h 936"/>
              <a:gd name="T16" fmla="*/ 53 w 238"/>
              <a:gd name="T17" fmla="*/ 703 h 936"/>
              <a:gd name="T18" fmla="*/ 33 w 238"/>
              <a:gd name="T19" fmla="*/ 679 h 936"/>
              <a:gd name="T20" fmla="*/ 9 w 238"/>
              <a:gd name="T21" fmla="*/ 659 h 936"/>
              <a:gd name="T22" fmla="*/ 0 w 238"/>
              <a:gd name="T23" fmla="*/ 639 h 936"/>
              <a:gd name="T24" fmla="*/ 4 w 238"/>
              <a:gd name="T25" fmla="*/ 617 h 936"/>
              <a:gd name="T26" fmla="*/ 11 w 238"/>
              <a:gd name="T27" fmla="*/ 574 h 936"/>
              <a:gd name="T28" fmla="*/ 19 w 238"/>
              <a:gd name="T29" fmla="*/ 533 h 936"/>
              <a:gd name="T30" fmla="*/ 27 w 238"/>
              <a:gd name="T31" fmla="*/ 491 h 936"/>
              <a:gd name="T32" fmla="*/ 35 w 238"/>
              <a:gd name="T33" fmla="*/ 440 h 936"/>
              <a:gd name="T34" fmla="*/ 45 w 238"/>
              <a:gd name="T35" fmla="*/ 381 h 936"/>
              <a:gd name="T36" fmla="*/ 56 w 238"/>
              <a:gd name="T37" fmla="*/ 274 h 936"/>
              <a:gd name="T38" fmla="*/ 64 w 238"/>
              <a:gd name="T39" fmla="*/ 170 h 936"/>
              <a:gd name="T40" fmla="*/ 64 w 238"/>
              <a:gd name="T41" fmla="*/ 99 h 936"/>
              <a:gd name="T42" fmla="*/ 62 w 238"/>
              <a:gd name="T43" fmla="*/ 68 h 936"/>
              <a:gd name="T44" fmla="*/ 56 w 238"/>
              <a:gd name="T45" fmla="*/ 44 h 936"/>
              <a:gd name="T46" fmla="*/ 49 w 238"/>
              <a:gd name="T47" fmla="*/ 29 h 936"/>
              <a:gd name="T48" fmla="*/ 45 w 238"/>
              <a:gd name="T49" fmla="*/ 10 h 936"/>
              <a:gd name="T50" fmla="*/ 49 w 238"/>
              <a:gd name="T51" fmla="*/ 2 h 936"/>
              <a:gd name="T52" fmla="*/ 64 w 238"/>
              <a:gd name="T53" fmla="*/ 0 h 936"/>
              <a:gd name="T54" fmla="*/ 94 w 238"/>
              <a:gd name="T55" fmla="*/ 7 h 936"/>
              <a:gd name="T56" fmla="*/ 125 w 238"/>
              <a:gd name="T57" fmla="*/ 26 h 936"/>
              <a:gd name="T58" fmla="*/ 148 w 238"/>
              <a:gd name="T59" fmla="*/ 56 h 936"/>
              <a:gd name="T60" fmla="*/ 148 w 238"/>
              <a:gd name="T61" fmla="*/ 83 h 936"/>
              <a:gd name="T62" fmla="*/ 143 w 238"/>
              <a:gd name="T63" fmla="*/ 116 h 936"/>
              <a:gd name="T64" fmla="*/ 135 w 238"/>
              <a:gd name="T65" fmla="*/ 148 h 936"/>
              <a:gd name="T66" fmla="*/ 123 w 238"/>
              <a:gd name="T67" fmla="*/ 197 h 936"/>
              <a:gd name="T68" fmla="*/ 109 w 238"/>
              <a:gd name="T69" fmla="*/ 269 h 936"/>
              <a:gd name="T70" fmla="*/ 94 w 238"/>
              <a:gd name="T71" fmla="*/ 360 h 936"/>
              <a:gd name="T72" fmla="*/ 78 w 238"/>
              <a:gd name="T73" fmla="*/ 460 h 936"/>
              <a:gd name="T74" fmla="*/ 64 w 238"/>
              <a:gd name="T75" fmla="*/ 538 h 936"/>
              <a:gd name="T76" fmla="*/ 56 w 238"/>
              <a:gd name="T77" fmla="*/ 589 h 936"/>
              <a:gd name="T78" fmla="*/ 53 w 238"/>
              <a:gd name="T79" fmla="*/ 613 h 936"/>
              <a:gd name="T80" fmla="*/ 56 w 238"/>
              <a:gd name="T81" fmla="*/ 623 h 936"/>
              <a:gd name="T82" fmla="*/ 70 w 238"/>
              <a:gd name="T83" fmla="*/ 642 h 936"/>
              <a:gd name="T84" fmla="*/ 100 w 238"/>
              <a:gd name="T85" fmla="*/ 671 h 936"/>
              <a:gd name="T86" fmla="*/ 139 w 238"/>
              <a:gd name="T87" fmla="*/ 710 h 936"/>
              <a:gd name="T88" fmla="*/ 180 w 238"/>
              <a:gd name="T89" fmla="*/ 757 h 936"/>
              <a:gd name="T90" fmla="*/ 211 w 238"/>
              <a:gd name="T91" fmla="*/ 800 h 936"/>
              <a:gd name="T92" fmla="*/ 231 w 238"/>
              <a:gd name="T93" fmla="*/ 837 h 936"/>
              <a:gd name="T94" fmla="*/ 238 w 238"/>
              <a:gd name="T95" fmla="*/ 868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" h="936">
                <a:moveTo>
                  <a:pt x="238" y="875"/>
                </a:moveTo>
                <a:lnTo>
                  <a:pt x="238" y="887"/>
                </a:lnTo>
                <a:lnTo>
                  <a:pt x="238" y="898"/>
                </a:lnTo>
                <a:lnTo>
                  <a:pt x="238" y="909"/>
                </a:lnTo>
                <a:lnTo>
                  <a:pt x="236" y="917"/>
                </a:lnTo>
                <a:lnTo>
                  <a:pt x="236" y="924"/>
                </a:lnTo>
                <a:lnTo>
                  <a:pt x="236" y="929"/>
                </a:lnTo>
                <a:lnTo>
                  <a:pt x="235" y="932"/>
                </a:lnTo>
                <a:lnTo>
                  <a:pt x="233" y="936"/>
                </a:lnTo>
                <a:lnTo>
                  <a:pt x="233" y="936"/>
                </a:lnTo>
                <a:lnTo>
                  <a:pt x="231" y="936"/>
                </a:lnTo>
                <a:lnTo>
                  <a:pt x="229" y="934"/>
                </a:lnTo>
                <a:lnTo>
                  <a:pt x="225" y="932"/>
                </a:lnTo>
                <a:lnTo>
                  <a:pt x="221" y="929"/>
                </a:lnTo>
                <a:lnTo>
                  <a:pt x="217" y="924"/>
                </a:lnTo>
                <a:lnTo>
                  <a:pt x="211" y="919"/>
                </a:lnTo>
                <a:lnTo>
                  <a:pt x="205" y="912"/>
                </a:lnTo>
                <a:lnTo>
                  <a:pt x="199" y="905"/>
                </a:lnTo>
                <a:lnTo>
                  <a:pt x="193" y="897"/>
                </a:lnTo>
                <a:lnTo>
                  <a:pt x="186" y="887"/>
                </a:lnTo>
                <a:lnTo>
                  <a:pt x="178" y="876"/>
                </a:lnTo>
                <a:lnTo>
                  <a:pt x="168" y="864"/>
                </a:lnTo>
                <a:lnTo>
                  <a:pt x="160" y="853"/>
                </a:lnTo>
                <a:lnTo>
                  <a:pt x="150" y="839"/>
                </a:lnTo>
                <a:lnTo>
                  <a:pt x="141" y="824"/>
                </a:lnTo>
                <a:lnTo>
                  <a:pt x="131" y="810"/>
                </a:lnTo>
                <a:lnTo>
                  <a:pt x="121" y="797"/>
                </a:lnTo>
                <a:lnTo>
                  <a:pt x="111" y="783"/>
                </a:lnTo>
                <a:lnTo>
                  <a:pt x="101" y="771"/>
                </a:lnTo>
                <a:lnTo>
                  <a:pt x="94" y="759"/>
                </a:lnTo>
                <a:lnTo>
                  <a:pt x="86" y="749"/>
                </a:lnTo>
                <a:lnTo>
                  <a:pt x="78" y="739"/>
                </a:lnTo>
                <a:lnTo>
                  <a:pt x="70" y="729"/>
                </a:lnTo>
                <a:lnTo>
                  <a:pt x="64" y="720"/>
                </a:lnTo>
                <a:lnTo>
                  <a:pt x="58" y="712"/>
                </a:lnTo>
                <a:lnTo>
                  <a:pt x="53" y="703"/>
                </a:lnTo>
                <a:lnTo>
                  <a:pt x="47" y="696"/>
                </a:lnTo>
                <a:lnTo>
                  <a:pt x="41" y="691"/>
                </a:lnTo>
                <a:lnTo>
                  <a:pt x="37" y="684"/>
                </a:lnTo>
                <a:lnTo>
                  <a:pt x="33" y="679"/>
                </a:lnTo>
                <a:lnTo>
                  <a:pt x="29" y="676"/>
                </a:lnTo>
                <a:lnTo>
                  <a:pt x="21" y="671"/>
                </a:lnTo>
                <a:lnTo>
                  <a:pt x="13" y="664"/>
                </a:lnTo>
                <a:lnTo>
                  <a:pt x="9" y="659"/>
                </a:lnTo>
                <a:lnTo>
                  <a:pt x="6" y="654"/>
                </a:lnTo>
                <a:lnTo>
                  <a:pt x="2" y="649"/>
                </a:lnTo>
                <a:lnTo>
                  <a:pt x="0" y="644"/>
                </a:lnTo>
                <a:lnTo>
                  <a:pt x="0" y="639"/>
                </a:lnTo>
                <a:lnTo>
                  <a:pt x="2" y="635"/>
                </a:lnTo>
                <a:lnTo>
                  <a:pt x="2" y="630"/>
                </a:lnTo>
                <a:lnTo>
                  <a:pt x="2" y="625"/>
                </a:lnTo>
                <a:lnTo>
                  <a:pt x="4" y="617"/>
                </a:lnTo>
                <a:lnTo>
                  <a:pt x="4" y="608"/>
                </a:lnTo>
                <a:lnTo>
                  <a:pt x="6" y="598"/>
                </a:lnTo>
                <a:lnTo>
                  <a:pt x="9" y="586"/>
                </a:lnTo>
                <a:lnTo>
                  <a:pt x="11" y="574"/>
                </a:lnTo>
                <a:lnTo>
                  <a:pt x="15" y="559"/>
                </a:lnTo>
                <a:lnTo>
                  <a:pt x="17" y="550"/>
                </a:lnTo>
                <a:lnTo>
                  <a:pt x="19" y="542"/>
                </a:lnTo>
                <a:lnTo>
                  <a:pt x="19" y="533"/>
                </a:lnTo>
                <a:lnTo>
                  <a:pt x="21" y="523"/>
                </a:lnTo>
                <a:lnTo>
                  <a:pt x="23" y="513"/>
                </a:lnTo>
                <a:lnTo>
                  <a:pt x="25" y="503"/>
                </a:lnTo>
                <a:lnTo>
                  <a:pt x="27" y="491"/>
                </a:lnTo>
                <a:lnTo>
                  <a:pt x="29" y="479"/>
                </a:lnTo>
                <a:lnTo>
                  <a:pt x="31" y="467"/>
                </a:lnTo>
                <a:lnTo>
                  <a:pt x="33" y="454"/>
                </a:lnTo>
                <a:lnTo>
                  <a:pt x="35" y="440"/>
                </a:lnTo>
                <a:lnTo>
                  <a:pt x="37" y="426"/>
                </a:lnTo>
                <a:lnTo>
                  <a:pt x="41" y="411"/>
                </a:lnTo>
                <a:lnTo>
                  <a:pt x="43" y="396"/>
                </a:lnTo>
                <a:lnTo>
                  <a:pt x="45" y="381"/>
                </a:lnTo>
                <a:lnTo>
                  <a:pt x="47" y="365"/>
                </a:lnTo>
                <a:lnTo>
                  <a:pt x="51" y="333"/>
                </a:lnTo>
                <a:lnTo>
                  <a:pt x="55" y="302"/>
                </a:lnTo>
                <a:lnTo>
                  <a:pt x="56" y="274"/>
                </a:lnTo>
                <a:lnTo>
                  <a:pt x="58" y="246"/>
                </a:lnTo>
                <a:lnTo>
                  <a:pt x="60" y="219"/>
                </a:lnTo>
                <a:lnTo>
                  <a:pt x="62" y="194"/>
                </a:lnTo>
                <a:lnTo>
                  <a:pt x="64" y="170"/>
                </a:lnTo>
                <a:lnTo>
                  <a:pt x="66" y="146"/>
                </a:lnTo>
                <a:lnTo>
                  <a:pt x="66" y="126"/>
                </a:lnTo>
                <a:lnTo>
                  <a:pt x="64" y="107"/>
                </a:lnTo>
                <a:lnTo>
                  <a:pt x="64" y="99"/>
                </a:lnTo>
                <a:lnTo>
                  <a:pt x="64" y="90"/>
                </a:lnTo>
                <a:lnTo>
                  <a:pt x="64" y="82"/>
                </a:lnTo>
                <a:lnTo>
                  <a:pt x="62" y="75"/>
                </a:lnTo>
                <a:lnTo>
                  <a:pt x="62" y="68"/>
                </a:lnTo>
                <a:lnTo>
                  <a:pt x="60" y="61"/>
                </a:lnTo>
                <a:lnTo>
                  <a:pt x="60" y="55"/>
                </a:lnTo>
                <a:lnTo>
                  <a:pt x="58" y="49"/>
                </a:lnTo>
                <a:lnTo>
                  <a:pt x="56" y="44"/>
                </a:lnTo>
                <a:lnTo>
                  <a:pt x="55" y="41"/>
                </a:lnTo>
                <a:lnTo>
                  <a:pt x="55" y="38"/>
                </a:lnTo>
                <a:lnTo>
                  <a:pt x="53" y="34"/>
                </a:lnTo>
                <a:lnTo>
                  <a:pt x="49" y="29"/>
                </a:lnTo>
                <a:lnTo>
                  <a:pt x="47" y="24"/>
                </a:lnTo>
                <a:lnTo>
                  <a:pt x="45" y="19"/>
                </a:lnTo>
                <a:lnTo>
                  <a:pt x="45" y="16"/>
                </a:lnTo>
                <a:lnTo>
                  <a:pt x="45" y="10"/>
                </a:lnTo>
                <a:lnTo>
                  <a:pt x="45" y="9"/>
                </a:lnTo>
                <a:lnTo>
                  <a:pt x="47" y="5"/>
                </a:lnTo>
                <a:lnTo>
                  <a:pt x="47" y="4"/>
                </a:lnTo>
                <a:lnTo>
                  <a:pt x="49" y="2"/>
                </a:lnTo>
                <a:lnTo>
                  <a:pt x="53" y="0"/>
                </a:lnTo>
                <a:lnTo>
                  <a:pt x="55" y="0"/>
                </a:lnTo>
                <a:lnTo>
                  <a:pt x="58" y="0"/>
                </a:lnTo>
                <a:lnTo>
                  <a:pt x="64" y="0"/>
                </a:lnTo>
                <a:lnTo>
                  <a:pt x="70" y="0"/>
                </a:lnTo>
                <a:lnTo>
                  <a:pt x="76" y="2"/>
                </a:lnTo>
                <a:lnTo>
                  <a:pt x="84" y="4"/>
                </a:lnTo>
                <a:lnTo>
                  <a:pt x="94" y="7"/>
                </a:lnTo>
                <a:lnTo>
                  <a:pt x="100" y="10"/>
                </a:lnTo>
                <a:lnTo>
                  <a:pt x="107" y="16"/>
                </a:lnTo>
                <a:lnTo>
                  <a:pt x="113" y="19"/>
                </a:lnTo>
                <a:lnTo>
                  <a:pt x="125" y="26"/>
                </a:lnTo>
                <a:lnTo>
                  <a:pt x="137" y="34"/>
                </a:lnTo>
                <a:lnTo>
                  <a:pt x="143" y="41"/>
                </a:lnTo>
                <a:lnTo>
                  <a:pt x="146" y="49"/>
                </a:lnTo>
                <a:lnTo>
                  <a:pt x="148" y="56"/>
                </a:lnTo>
                <a:lnTo>
                  <a:pt x="150" y="65"/>
                </a:lnTo>
                <a:lnTo>
                  <a:pt x="150" y="70"/>
                </a:lnTo>
                <a:lnTo>
                  <a:pt x="148" y="77"/>
                </a:lnTo>
                <a:lnTo>
                  <a:pt x="148" y="83"/>
                </a:lnTo>
                <a:lnTo>
                  <a:pt x="146" y="92"/>
                </a:lnTo>
                <a:lnTo>
                  <a:pt x="145" y="99"/>
                </a:lnTo>
                <a:lnTo>
                  <a:pt x="145" y="107"/>
                </a:lnTo>
                <a:lnTo>
                  <a:pt x="143" y="116"/>
                </a:lnTo>
                <a:lnTo>
                  <a:pt x="141" y="126"/>
                </a:lnTo>
                <a:lnTo>
                  <a:pt x="139" y="133"/>
                </a:lnTo>
                <a:lnTo>
                  <a:pt x="137" y="139"/>
                </a:lnTo>
                <a:lnTo>
                  <a:pt x="135" y="148"/>
                </a:lnTo>
                <a:lnTo>
                  <a:pt x="131" y="160"/>
                </a:lnTo>
                <a:lnTo>
                  <a:pt x="129" y="170"/>
                </a:lnTo>
                <a:lnTo>
                  <a:pt x="127" y="184"/>
                </a:lnTo>
                <a:lnTo>
                  <a:pt x="123" y="197"/>
                </a:lnTo>
                <a:lnTo>
                  <a:pt x="119" y="214"/>
                </a:lnTo>
                <a:lnTo>
                  <a:pt x="117" y="231"/>
                </a:lnTo>
                <a:lnTo>
                  <a:pt x="113" y="248"/>
                </a:lnTo>
                <a:lnTo>
                  <a:pt x="109" y="269"/>
                </a:lnTo>
                <a:lnTo>
                  <a:pt x="105" y="289"/>
                </a:lnTo>
                <a:lnTo>
                  <a:pt x="101" y="311"/>
                </a:lnTo>
                <a:lnTo>
                  <a:pt x="98" y="335"/>
                </a:lnTo>
                <a:lnTo>
                  <a:pt x="94" y="360"/>
                </a:lnTo>
                <a:lnTo>
                  <a:pt x="90" y="386"/>
                </a:lnTo>
                <a:lnTo>
                  <a:pt x="86" y="413"/>
                </a:lnTo>
                <a:lnTo>
                  <a:pt x="82" y="438"/>
                </a:lnTo>
                <a:lnTo>
                  <a:pt x="78" y="460"/>
                </a:lnTo>
                <a:lnTo>
                  <a:pt x="74" y="482"/>
                </a:lnTo>
                <a:lnTo>
                  <a:pt x="70" y="503"/>
                </a:lnTo>
                <a:lnTo>
                  <a:pt x="68" y="521"/>
                </a:lnTo>
                <a:lnTo>
                  <a:pt x="64" y="538"/>
                </a:lnTo>
                <a:lnTo>
                  <a:pt x="62" y="554"/>
                </a:lnTo>
                <a:lnTo>
                  <a:pt x="60" y="567"/>
                </a:lnTo>
                <a:lnTo>
                  <a:pt x="58" y="579"/>
                </a:lnTo>
                <a:lnTo>
                  <a:pt x="56" y="589"/>
                </a:lnTo>
                <a:lnTo>
                  <a:pt x="55" y="598"/>
                </a:lnTo>
                <a:lnTo>
                  <a:pt x="55" y="605"/>
                </a:lnTo>
                <a:lnTo>
                  <a:pt x="53" y="610"/>
                </a:lnTo>
                <a:lnTo>
                  <a:pt x="53" y="613"/>
                </a:lnTo>
                <a:lnTo>
                  <a:pt x="53" y="615"/>
                </a:lnTo>
                <a:lnTo>
                  <a:pt x="53" y="617"/>
                </a:lnTo>
                <a:lnTo>
                  <a:pt x="55" y="620"/>
                </a:lnTo>
                <a:lnTo>
                  <a:pt x="56" y="623"/>
                </a:lnTo>
                <a:lnTo>
                  <a:pt x="58" y="627"/>
                </a:lnTo>
                <a:lnTo>
                  <a:pt x="62" y="632"/>
                </a:lnTo>
                <a:lnTo>
                  <a:pt x="66" y="637"/>
                </a:lnTo>
                <a:lnTo>
                  <a:pt x="70" y="642"/>
                </a:lnTo>
                <a:lnTo>
                  <a:pt x="76" y="649"/>
                </a:lnTo>
                <a:lnTo>
                  <a:pt x="84" y="656"/>
                </a:lnTo>
                <a:lnTo>
                  <a:pt x="90" y="664"/>
                </a:lnTo>
                <a:lnTo>
                  <a:pt x="100" y="671"/>
                </a:lnTo>
                <a:lnTo>
                  <a:pt x="107" y="681"/>
                </a:lnTo>
                <a:lnTo>
                  <a:pt x="117" y="690"/>
                </a:lnTo>
                <a:lnTo>
                  <a:pt x="127" y="700"/>
                </a:lnTo>
                <a:lnTo>
                  <a:pt x="139" y="710"/>
                </a:lnTo>
                <a:lnTo>
                  <a:pt x="150" y="722"/>
                </a:lnTo>
                <a:lnTo>
                  <a:pt x="160" y="734"/>
                </a:lnTo>
                <a:lnTo>
                  <a:pt x="170" y="746"/>
                </a:lnTo>
                <a:lnTo>
                  <a:pt x="180" y="757"/>
                </a:lnTo>
                <a:lnTo>
                  <a:pt x="190" y="769"/>
                </a:lnTo>
                <a:lnTo>
                  <a:pt x="197" y="780"/>
                </a:lnTo>
                <a:lnTo>
                  <a:pt x="205" y="790"/>
                </a:lnTo>
                <a:lnTo>
                  <a:pt x="211" y="800"/>
                </a:lnTo>
                <a:lnTo>
                  <a:pt x="217" y="810"/>
                </a:lnTo>
                <a:lnTo>
                  <a:pt x="223" y="819"/>
                </a:lnTo>
                <a:lnTo>
                  <a:pt x="227" y="829"/>
                </a:lnTo>
                <a:lnTo>
                  <a:pt x="231" y="837"/>
                </a:lnTo>
                <a:lnTo>
                  <a:pt x="235" y="846"/>
                </a:lnTo>
                <a:lnTo>
                  <a:pt x="236" y="853"/>
                </a:lnTo>
                <a:lnTo>
                  <a:pt x="238" y="861"/>
                </a:lnTo>
                <a:lnTo>
                  <a:pt x="238" y="868"/>
                </a:lnTo>
                <a:lnTo>
                  <a:pt x="238" y="875"/>
                </a:lnTo>
                <a:lnTo>
                  <a:pt x="238" y="87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98"/>
          <p:cNvSpPr/>
          <p:nvPr/>
        </p:nvSpPr>
        <p:spPr bwMode="auto">
          <a:xfrm>
            <a:off x="1123333" y="2449252"/>
            <a:ext cx="698554" cy="241203"/>
          </a:xfrm>
          <a:custGeom>
            <a:avLst/>
            <a:gdLst>
              <a:gd name="T0" fmla="*/ 5 w 446"/>
              <a:gd name="T1" fmla="*/ 81 h 153"/>
              <a:gd name="T2" fmla="*/ 21 w 446"/>
              <a:gd name="T3" fmla="*/ 80 h 153"/>
              <a:gd name="T4" fmla="*/ 41 w 446"/>
              <a:gd name="T5" fmla="*/ 76 h 153"/>
              <a:gd name="T6" fmla="*/ 64 w 446"/>
              <a:gd name="T7" fmla="*/ 73 h 153"/>
              <a:gd name="T8" fmla="*/ 92 w 446"/>
              <a:gd name="T9" fmla="*/ 68 h 153"/>
              <a:gd name="T10" fmla="*/ 123 w 446"/>
              <a:gd name="T11" fmla="*/ 61 h 153"/>
              <a:gd name="T12" fmla="*/ 156 w 446"/>
              <a:gd name="T13" fmla="*/ 54 h 153"/>
              <a:gd name="T14" fmla="*/ 193 w 446"/>
              <a:gd name="T15" fmla="*/ 46 h 153"/>
              <a:gd name="T16" fmla="*/ 232 w 446"/>
              <a:gd name="T17" fmla="*/ 36 h 153"/>
              <a:gd name="T18" fmla="*/ 270 w 446"/>
              <a:gd name="T19" fmla="*/ 27 h 153"/>
              <a:gd name="T20" fmla="*/ 303 w 446"/>
              <a:gd name="T21" fmla="*/ 20 h 153"/>
              <a:gd name="T22" fmla="*/ 334 w 446"/>
              <a:gd name="T23" fmla="*/ 14 h 153"/>
              <a:gd name="T24" fmla="*/ 364 w 446"/>
              <a:gd name="T25" fmla="*/ 8 h 153"/>
              <a:gd name="T26" fmla="*/ 389 w 446"/>
              <a:gd name="T27" fmla="*/ 3 h 153"/>
              <a:gd name="T28" fmla="*/ 414 w 446"/>
              <a:gd name="T29" fmla="*/ 2 h 153"/>
              <a:gd name="T30" fmla="*/ 436 w 446"/>
              <a:gd name="T31" fmla="*/ 0 h 153"/>
              <a:gd name="T32" fmla="*/ 446 w 446"/>
              <a:gd name="T33" fmla="*/ 46 h 153"/>
              <a:gd name="T34" fmla="*/ 397 w 446"/>
              <a:gd name="T35" fmla="*/ 49 h 153"/>
              <a:gd name="T36" fmla="*/ 358 w 446"/>
              <a:gd name="T37" fmla="*/ 54 h 153"/>
              <a:gd name="T38" fmla="*/ 328 w 446"/>
              <a:gd name="T39" fmla="*/ 61 h 153"/>
              <a:gd name="T40" fmla="*/ 299 w 446"/>
              <a:gd name="T41" fmla="*/ 68 h 153"/>
              <a:gd name="T42" fmla="*/ 268 w 446"/>
              <a:gd name="T43" fmla="*/ 78 h 153"/>
              <a:gd name="T44" fmla="*/ 234 w 446"/>
              <a:gd name="T45" fmla="*/ 90 h 153"/>
              <a:gd name="T46" fmla="*/ 199 w 446"/>
              <a:gd name="T47" fmla="*/ 104 h 153"/>
              <a:gd name="T48" fmla="*/ 168 w 446"/>
              <a:gd name="T49" fmla="*/ 115 h 153"/>
              <a:gd name="T50" fmla="*/ 140 w 446"/>
              <a:gd name="T51" fmla="*/ 126 h 153"/>
              <a:gd name="T52" fmla="*/ 115 w 446"/>
              <a:gd name="T53" fmla="*/ 134 h 153"/>
              <a:gd name="T54" fmla="*/ 95 w 446"/>
              <a:gd name="T55" fmla="*/ 141 h 153"/>
              <a:gd name="T56" fmla="*/ 80 w 446"/>
              <a:gd name="T57" fmla="*/ 148 h 153"/>
              <a:gd name="T58" fmla="*/ 70 w 446"/>
              <a:gd name="T59" fmla="*/ 151 h 153"/>
              <a:gd name="T60" fmla="*/ 62 w 446"/>
              <a:gd name="T61" fmla="*/ 153 h 153"/>
              <a:gd name="T62" fmla="*/ 56 w 446"/>
              <a:gd name="T63" fmla="*/ 153 h 153"/>
              <a:gd name="T64" fmla="*/ 49 w 446"/>
              <a:gd name="T65" fmla="*/ 151 h 153"/>
              <a:gd name="T66" fmla="*/ 41 w 446"/>
              <a:gd name="T67" fmla="*/ 146 h 153"/>
              <a:gd name="T68" fmla="*/ 33 w 446"/>
              <a:gd name="T69" fmla="*/ 137 h 153"/>
              <a:gd name="T70" fmla="*/ 21 w 446"/>
              <a:gd name="T71" fmla="*/ 127 h 153"/>
              <a:gd name="T72" fmla="*/ 13 w 446"/>
              <a:gd name="T73" fmla="*/ 119 h 153"/>
              <a:gd name="T74" fmla="*/ 5 w 446"/>
              <a:gd name="T75" fmla="*/ 105 h 153"/>
              <a:gd name="T76" fmla="*/ 2 w 446"/>
              <a:gd name="T77" fmla="*/ 90 h 153"/>
              <a:gd name="T78" fmla="*/ 0 w 446"/>
              <a:gd name="T79" fmla="*/ 8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46" h="153">
                <a:moveTo>
                  <a:pt x="0" y="81"/>
                </a:moveTo>
                <a:lnTo>
                  <a:pt x="5" y="81"/>
                </a:lnTo>
                <a:lnTo>
                  <a:pt x="13" y="80"/>
                </a:lnTo>
                <a:lnTo>
                  <a:pt x="21" y="80"/>
                </a:lnTo>
                <a:lnTo>
                  <a:pt x="31" y="78"/>
                </a:lnTo>
                <a:lnTo>
                  <a:pt x="41" y="76"/>
                </a:lnTo>
                <a:lnTo>
                  <a:pt x="52" y="75"/>
                </a:lnTo>
                <a:lnTo>
                  <a:pt x="64" y="73"/>
                </a:lnTo>
                <a:lnTo>
                  <a:pt x="78" y="71"/>
                </a:lnTo>
                <a:lnTo>
                  <a:pt x="92" y="68"/>
                </a:lnTo>
                <a:lnTo>
                  <a:pt x="107" y="64"/>
                </a:lnTo>
                <a:lnTo>
                  <a:pt x="123" y="61"/>
                </a:lnTo>
                <a:lnTo>
                  <a:pt x="139" y="58"/>
                </a:lnTo>
                <a:lnTo>
                  <a:pt x="156" y="54"/>
                </a:lnTo>
                <a:lnTo>
                  <a:pt x="174" y="49"/>
                </a:lnTo>
                <a:lnTo>
                  <a:pt x="193" y="46"/>
                </a:lnTo>
                <a:lnTo>
                  <a:pt x="213" y="41"/>
                </a:lnTo>
                <a:lnTo>
                  <a:pt x="232" y="36"/>
                </a:lnTo>
                <a:lnTo>
                  <a:pt x="252" y="31"/>
                </a:lnTo>
                <a:lnTo>
                  <a:pt x="270" y="27"/>
                </a:lnTo>
                <a:lnTo>
                  <a:pt x="287" y="24"/>
                </a:lnTo>
                <a:lnTo>
                  <a:pt x="303" y="20"/>
                </a:lnTo>
                <a:lnTo>
                  <a:pt x="321" y="17"/>
                </a:lnTo>
                <a:lnTo>
                  <a:pt x="334" y="14"/>
                </a:lnTo>
                <a:lnTo>
                  <a:pt x="350" y="10"/>
                </a:lnTo>
                <a:lnTo>
                  <a:pt x="364" y="8"/>
                </a:lnTo>
                <a:lnTo>
                  <a:pt x="377" y="5"/>
                </a:lnTo>
                <a:lnTo>
                  <a:pt x="389" y="3"/>
                </a:lnTo>
                <a:lnTo>
                  <a:pt x="403" y="3"/>
                </a:lnTo>
                <a:lnTo>
                  <a:pt x="414" y="2"/>
                </a:lnTo>
                <a:lnTo>
                  <a:pt x="424" y="0"/>
                </a:lnTo>
                <a:lnTo>
                  <a:pt x="436" y="0"/>
                </a:lnTo>
                <a:lnTo>
                  <a:pt x="446" y="0"/>
                </a:lnTo>
                <a:lnTo>
                  <a:pt x="446" y="46"/>
                </a:lnTo>
                <a:lnTo>
                  <a:pt x="422" y="46"/>
                </a:lnTo>
                <a:lnTo>
                  <a:pt x="397" y="49"/>
                </a:lnTo>
                <a:lnTo>
                  <a:pt x="371" y="53"/>
                </a:lnTo>
                <a:lnTo>
                  <a:pt x="358" y="54"/>
                </a:lnTo>
                <a:lnTo>
                  <a:pt x="344" y="58"/>
                </a:lnTo>
                <a:lnTo>
                  <a:pt x="328" y="61"/>
                </a:lnTo>
                <a:lnTo>
                  <a:pt x="315" y="64"/>
                </a:lnTo>
                <a:lnTo>
                  <a:pt x="299" y="68"/>
                </a:lnTo>
                <a:lnTo>
                  <a:pt x="283" y="73"/>
                </a:lnTo>
                <a:lnTo>
                  <a:pt x="268" y="78"/>
                </a:lnTo>
                <a:lnTo>
                  <a:pt x="252" y="83"/>
                </a:lnTo>
                <a:lnTo>
                  <a:pt x="234" y="90"/>
                </a:lnTo>
                <a:lnTo>
                  <a:pt x="217" y="97"/>
                </a:lnTo>
                <a:lnTo>
                  <a:pt x="199" y="104"/>
                </a:lnTo>
                <a:lnTo>
                  <a:pt x="184" y="109"/>
                </a:lnTo>
                <a:lnTo>
                  <a:pt x="168" y="115"/>
                </a:lnTo>
                <a:lnTo>
                  <a:pt x="152" y="120"/>
                </a:lnTo>
                <a:lnTo>
                  <a:pt x="140" y="126"/>
                </a:lnTo>
                <a:lnTo>
                  <a:pt x="127" y="131"/>
                </a:lnTo>
                <a:lnTo>
                  <a:pt x="115" y="134"/>
                </a:lnTo>
                <a:lnTo>
                  <a:pt x="105" y="137"/>
                </a:lnTo>
                <a:lnTo>
                  <a:pt x="95" y="141"/>
                </a:lnTo>
                <a:lnTo>
                  <a:pt x="88" y="144"/>
                </a:lnTo>
                <a:lnTo>
                  <a:pt x="80" y="148"/>
                </a:lnTo>
                <a:lnTo>
                  <a:pt x="74" y="149"/>
                </a:lnTo>
                <a:lnTo>
                  <a:pt x="70" y="151"/>
                </a:lnTo>
                <a:lnTo>
                  <a:pt x="64" y="151"/>
                </a:lnTo>
                <a:lnTo>
                  <a:pt x="62" y="153"/>
                </a:lnTo>
                <a:lnTo>
                  <a:pt x="60" y="153"/>
                </a:lnTo>
                <a:lnTo>
                  <a:pt x="56" y="153"/>
                </a:lnTo>
                <a:lnTo>
                  <a:pt x="52" y="151"/>
                </a:lnTo>
                <a:lnTo>
                  <a:pt x="49" y="151"/>
                </a:lnTo>
                <a:lnTo>
                  <a:pt x="45" y="148"/>
                </a:lnTo>
                <a:lnTo>
                  <a:pt x="41" y="146"/>
                </a:lnTo>
                <a:lnTo>
                  <a:pt x="37" y="143"/>
                </a:lnTo>
                <a:lnTo>
                  <a:pt x="33" y="137"/>
                </a:lnTo>
                <a:lnTo>
                  <a:pt x="27" y="132"/>
                </a:lnTo>
                <a:lnTo>
                  <a:pt x="21" y="127"/>
                </a:lnTo>
                <a:lnTo>
                  <a:pt x="17" y="124"/>
                </a:lnTo>
                <a:lnTo>
                  <a:pt x="13" y="119"/>
                </a:lnTo>
                <a:lnTo>
                  <a:pt x="9" y="112"/>
                </a:lnTo>
                <a:lnTo>
                  <a:pt x="5" y="105"/>
                </a:lnTo>
                <a:lnTo>
                  <a:pt x="3" y="98"/>
                </a:lnTo>
                <a:lnTo>
                  <a:pt x="2" y="90"/>
                </a:lnTo>
                <a:lnTo>
                  <a:pt x="0" y="81"/>
                </a:lnTo>
                <a:lnTo>
                  <a:pt x="0" y="8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100"/>
          <p:cNvSpPr/>
          <p:nvPr/>
        </p:nvSpPr>
        <p:spPr bwMode="auto">
          <a:xfrm>
            <a:off x="1821885" y="2897204"/>
            <a:ext cx="733011" cy="169156"/>
          </a:xfrm>
          <a:custGeom>
            <a:avLst/>
            <a:gdLst>
              <a:gd name="T0" fmla="*/ 467 w 467"/>
              <a:gd name="T1" fmla="*/ 53 h 107"/>
              <a:gd name="T2" fmla="*/ 465 w 467"/>
              <a:gd name="T3" fmla="*/ 55 h 107"/>
              <a:gd name="T4" fmla="*/ 462 w 467"/>
              <a:gd name="T5" fmla="*/ 58 h 107"/>
              <a:gd name="T6" fmla="*/ 454 w 467"/>
              <a:gd name="T7" fmla="*/ 60 h 107"/>
              <a:gd name="T8" fmla="*/ 444 w 467"/>
              <a:gd name="T9" fmla="*/ 63 h 107"/>
              <a:gd name="T10" fmla="*/ 430 w 467"/>
              <a:gd name="T11" fmla="*/ 65 h 107"/>
              <a:gd name="T12" fmla="*/ 411 w 467"/>
              <a:gd name="T13" fmla="*/ 66 h 107"/>
              <a:gd name="T14" fmla="*/ 385 w 467"/>
              <a:gd name="T15" fmla="*/ 66 h 107"/>
              <a:gd name="T16" fmla="*/ 354 w 467"/>
              <a:gd name="T17" fmla="*/ 66 h 107"/>
              <a:gd name="T18" fmla="*/ 317 w 467"/>
              <a:gd name="T19" fmla="*/ 68 h 107"/>
              <a:gd name="T20" fmla="*/ 276 w 467"/>
              <a:gd name="T21" fmla="*/ 73 h 107"/>
              <a:gd name="T22" fmla="*/ 225 w 467"/>
              <a:gd name="T23" fmla="*/ 82 h 107"/>
              <a:gd name="T24" fmla="*/ 186 w 467"/>
              <a:gd name="T25" fmla="*/ 90 h 107"/>
              <a:gd name="T26" fmla="*/ 160 w 467"/>
              <a:gd name="T27" fmla="*/ 94 h 107"/>
              <a:gd name="T28" fmla="*/ 139 w 467"/>
              <a:gd name="T29" fmla="*/ 99 h 107"/>
              <a:gd name="T30" fmla="*/ 121 w 467"/>
              <a:gd name="T31" fmla="*/ 102 h 107"/>
              <a:gd name="T32" fmla="*/ 105 w 467"/>
              <a:gd name="T33" fmla="*/ 104 h 107"/>
              <a:gd name="T34" fmla="*/ 94 w 467"/>
              <a:gd name="T35" fmla="*/ 105 h 107"/>
              <a:gd name="T36" fmla="*/ 84 w 467"/>
              <a:gd name="T37" fmla="*/ 107 h 107"/>
              <a:gd name="T38" fmla="*/ 80 w 467"/>
              <a:gd name="T39" fmla="*/ 107 h 107"/>
              <a:gd name="T40" fmla="*/ 74 w 467"/>
              <a:gd name="T41" fmla="*/ 107 h 107"/>
              <a:gd name="T42" fmla="*/ 60 w 467"/>
              <a:gd name="T43" fmla="*/ 104 h 107"/>
              <a:gd name="T44" fmla="*/ 41 w 467"/>
              <a:gd name="T45" fmla="*/ 97 h 107"/>
              <a:gd name="T46" fmla="*/ 27 w 467"/>
              <a:gd name="T47" fmla="*/ 92 h 107"/>
              <a:gd name="T48" fmla="*/ 15 w 467"/>
              <a:gd name="T49" fmla="*/ 82 h 107"/>
              <a:gd name="T50" fmla="*/ 8 w 467"/>
              <a:gd name="T51" fmla="*/ 70 h 107"/>
              <a:gd name="T52" fmla="*/ 0 w 467"/>
              <a:gd name="T53" fmla="*/ 56 h 107"/>
              <a:gd name="T54" fmla="*/ 35 w 467"/>
              <a:gd name="T55" fmla="*/ 56 h 107"/>
              <a:gd name="T56" fmla="*/ 66 w 467"/>
              <a:gd name="T57" fmla="*/ 53 h 107"/>
              <a:gd name="T58" fmla="*/ 94 w 467"/>
              <a:gd name="T59" fmla="*/ 49 h 107"/>
              <a:gd name="T60" fmla="*/ 119 w 467"/>
              <a:gd name="T61" fmla="*/ 46 h 107"/>
              <a:gd name="T62" fmla="*/ 143 w 467"/>
              <a:gd name="T63" fmla="*/ 43 h 107"/>
              <a:gd name="T64" fmla="*/ 172 w 467"/>
              <a:gd name="T65" fmla="*/ 38 h 107"/>
              <a:gd name="T66" fmla="*/ 203 w 467"/>
              <a:gd name="T67" fmla="*/ 31 h 107"/>
              <a:gd name="T68" fmla="*/ 240 w 467"/>
              <a:gd name="T69" fmla="*/ 21 h 107"/>
              <a:gd name="T70" fmla="*/ 278 w 467"/>
              <a:gd name="T71" fmla="*/ 10 h 107"/>
              <a:gd name="T72" fmla="*/ 313 w 467"/>
              <a:gd name="T73" fmla="*/ 4 h 107"/>
              <a:gd name="T74" fmla="*/ 346 w 467"/>
              <a:gd name="T75" fmla="*/ 0 h 107"/>
              <a:gd name="T76" fmla="*/ 375 w 467"/>
              <a:gd name="T77" fmla="*/ 0 h 107"/>
              <a:gd name="T78" fmla="*/ 401 w 467"/>
              <a:gd name="T79" fmla="*/ 2 h 107"/>
              <a:gd name="T80" fmla="*/ 420 w 467"/>
              <a:gd name="T81" fmla="*/ 5 h 107"/>
              <a:gd name="T82" fmla="*/ 438 w 467"/>
              <a:gd name="T83" fmla="*/ 10 h 107"/>
              <a:gd name="T84" fmla="*/ 450 w 467"/>
              <a:gd name="T85" fmla="*/ 21 h 107"/>
              <a:gd name="T86" fmla="*/ 458 w 467"/>
              <a:gd name="T87" fmla="*/ 31 h 107"/>
              <a:gd name="T88" fmla="*/ 464 w 467"/>
              <a:gd name="T89" fmla="*/ 39 h 107"/>
              <a:gd name="T90" fmla="*/ 467 w 467"/>
              <a:gd name="T91" fmla="*/ 46 h 107"/>
              <a:gd name="T92" fmla="*/ 467 w 467"/>
              <a:gd name="T93" fmla="*/ 5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67" h="107">
                <a:moveTo>
                  <a:pt x="467" y="51"/>
                </a:moveTo>
                <a:lnTo>
                  <a:pt x="467" y="53"/>
                </a:lnTo>
                <a:lnTo>
                  <a:pt x="467" y="55"/>
                </a:lnTo>
                <a:lnTo>
                  <a:pt x="465" y="55"/>
                </a:lnTo>
                <a:lnTo>
                  <a:pt x="464" y="56"/>
                </a:lnTo>
                <a:lnTo>
                  <a:pt x="462" y="58"/>
                </a:lnTo>
                <a:lnTo>
                  <a:pt x="458" y="58"/>
                </a:lnTo>
                <a:lnTo>
                  <a:pt x="454" y="60"/>
                </a:lnTo>
                <a:lnTo>
                  <a:pt x="450" y="61"/>
                </a:lnTo>
                <a:lnTo>
                  <a:pt x="444" y="63"/>
                </a:lnTo>
                <a:lnTo>
                  <a:pt x="436" y="65"/>
                </a:lnTo>
                <a:lnTo>
                  <a:pt x="430" y="65"/>
                </a:lnTo>
                <a:lnTo>
                  <a:pt x="420" y="66"/>
                </a:lnTo>
                <a:lnTo>
                  <a:pt x="411" y="66"/>
                </a:lnTo>
                <a:lnTo>
                  <a:pt x="399" y="66"/>
                </a:lnTo>
                <a:lnTo>
                  <a:pt x="385" y="66"/>
                </a:lnTo>
                <a:lnTo>
                  <a:pt x="372" y="66"/>
                </a:lnTo>
                <a:lnTo>
                  <a:pt x="354" y="66"/>
                </a:lnTo>
                <a:lnTo>
                  <a:pt x="336" y="68"/>
                </a:lnTo>
                <a:lnTo>
                  <a:pt x="317" y="68"/>
                </a:lnTo>
                <a:lnTo>
                  <a:pt x="297" y="71"/>
                </a:lnTo>
                <a:lnTo>
                  <a:pt x="276" y="73"/>
                </a:lnTo>
                <a:lnTo>
                  <a:pt x="250" y="77"/>
                </a:lnTo>
                <a:lnTo>
                  <a:pt x="225" y="82"/>
                </a:lnTo>
                <a:lnTo>
                  <a:pt x="199" y="87"/>
                </a:lnTo>
                <a:lnTo>
                  <a:pt x="186" y="90"/>
                </a:lnTo>
                <a:lnTo>
                  <a:pt x="172" y="92"/>
                </a:lnTo>
                <a:lnTo>
                  <a:pt x="160" y="94"/>
                </a:lnTo>
                <a:lnTo>
                  <a:pt x="148" y="97"/>
                </a:lnTo>
                <a:lnTo>
                  <a:pt x="139" y="99"/>
                </a:lnTo>
                <a:lnTo>
                  <a:pt x="129" y="100"/>
                </a:lnTo>
                <a:lnTo>
                  <a:pt x="121" y="102"/>
                </a:lnTo>
                <a:lnTo>
                  <a:pt x="111" y="102"/>
                </a:lnTo>
                <a:lnTo>
                  <a:pt x="105" y="104"/>
                </a:lnTo>
                <a:lnTo>
                  <a:pt x="98" y="105"/>
                </a:lnTo>
                <a:lnTo>
                  <a:pt x="94" y="105"/>
                </a:lnTo>
                <a:lnTo>
                  <a:pt x="88" y="105"/>
                </a:lnTo>
                <a:lnTo>
                  <a:pt x="84" y="107"/>
                </a:lnTo>
                <a:lnTo>
                  <a:pt x="82" y="107"/>
                </a:lnTo>
                <a:lnTo>
                  <a:pt x="80" y="107"/>
                </a:lnTo>
                <a:lnTo>
                  <a:pt x="78" y="107"/>
                </a:lnTo>
                <a:lnTo>
                  <a:pt x="74" y="107"/>
                </a:lnTo>
                <a:lnTo>
                  <a:pt x="70" y="107"/>
                </a:lnTo>
                <a:lnTo>
                  <a:pt x="60" y="104"/>
                </a:lnTo>
                <a:lnTo>
                  <a:pt x="51" y="100"/>
                </a:lnTo>
                <a:lnTo>
                  <a:pt x="41" y="97"/>
                </a:lnTo>
                <a:lnTo>
                  <a:pt x="33" y="95"/>
                </a:lnTo>
                <a:lnTo>
                  <a:pt x="27" y="92"/>
                </a:lnTo>
                <a:lnTo>
                  <a:pt x="21" y="87"/>
                </a:lnTo>
                <a:lnTo>
                  <a:pt x="15" y="82"/>
                </a:lnTo>
                <a:lnTo>
                  <a:pt x="11" y="77"/>
                </a:lnTo>
                <a:lnTo>
                  <a:pt x="8" y="70"/>
                </a:lnTo>
                <a:lnTo>
                  <a:pt x="2" y="63"/>
                </a:lnTo>
                <a:lnTo>
                  <a:pt x="0" y="56"/>
                </a:lnTo>
                <a:lnTo>
                  <a:pt x="17" y="56"/>
                </a:lnTo>
                <a:lnTo>
                  <a:pt x="35" y="56"/>
                </a:lnTo>
                <a:lnTo>
                  <a:pt x="51" y="55"/>
                </a:lnTo>
                <a:lnTo>
                  <a:pt x="66" y="53"/>
                </a:lnTo>
                <a:lnTo>
                  <a:pt x="80" y="51"/>
                </a:lnTo>
                <a:lnTo>
                  <a:pt x="94" y="49"/>
                </a:lnTo>
                <a:lnTo>
                  <a:pt x="107" y="48"/>
                </a:lnTo>
                <a:lnTo>
                  <a:pt x="119" y="46"/>
                </a:lnTo>
                <a:lnTo>
                  <a:pt x="131" y="44"/>
                </a:lnTo>
                <a:lnTo>
                  <a:pt x="143" y="43"/>
                </a:lnTo>
                <a:lnTo>
                  <a:pt x="156" y="39"/>
                </a:lnTo>
                <a:lnTo>
                  <a:pt x="172" y="38"/>
                </a:lnTo>
                <a:lnTo>
                  <a:pt x="188" y="34"/>
                </a:lnTo>
                <a:lnTo>
                  <a:pt x="203" y="31"/>
                </a:lnTo>
                <a:lnTo>
                  <a:pt x="221" y="26"/>
                </a:lnTo>
                <a:lnTo>
                  <a:pt x="240" y="21"/>
                </a:lnTo>
                <a:lnTo>
                  <a:pt x="260" y="15"/>
                </a:lnTo>
                <a:lnTo>
                  <a:pt x="278" y="10"/>
                </a:lnTo>
                <a:lnTo>
                  <a:pt x="295" y="7"/>
                </a:lnTo>
                <a:lnTo>
                  <a:pt x="313" y="4"/>
                </a:lnTo>
                <a:lnTo>
                  <a:pt x="330" y="2"/>
                </a:lnTo>
                <a:lnTo>
                  <a:pt x="346" y="0"/>
                </a:lnTo>
                <a:lnTo>
                  <a:pt x="362" y="0"/>
                </a:lnTo>
                <a:lnTo>
                  <a:pt x="375" y="0"/>
                </a:lnTo>
                <a:lnTo>
                  <a:pt x="389" y="0"/>
                </a:lnTo>
                <a:lnTo>
                  <a:pt x="401" y="2"/>
                </a:lnTo>
                <a:lnTo>
                  <a:pt x="411" y="2"/>
                </a:lnTo>
                <a:lnTo>
                  <a:pt x="420" y="5"/>
                </a:lnTo>
                <a:lnTo>
                  <a:pt x="430" y="7"/>
                </a:lnTo>
                <a:lnTo>
                  <a:pt x="438" y="10"/>
                </a:lnTo>
                <a:lnTo>
                  <a:pt x="444" y="15"/>
                </a:lnTo>
                <a:lnTo>
                  <a:pt x="450" y="21"/>
                </a:lnTo>
                <a:lnTo>
                  <a:pt x="454" y="26"/>
                </a:lnTo>
                <a:lnTo>
                  <a:pt x="458" y="31"/>
                </a:lnTo>
                <a:lnTo>
                  <a:pt x="462" y="36"/>
                </a:lnTo>
                <a:lnTo>
                  <a:pt x="464" y="39"/>
                </a:lnTo>
                <a:lnTo>
                  <a:pt x="465" y="43"/>
                </a:lnTo>
                <a:lnTo>
                  <a:pt x="467" y="46"/>
                </a:lnTo>
                <a:lnTo>
                  <a:pt x="467" y="49"/>
                </a:lnTo>
                <a:lnTo>
                  <a:pt x="467" y="51"/>
                </a:lnTo>
                <a:lnTo>
                  <a:pt x="467" y="5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101"/>
          <p:cNvSpPr/>
          <p:nvPr/>
        </p:nvSpPr>
        <p:spPr bwMode="auto">
          <a:xfrm>
            <a:off x="1308151" y="2330216"/>
            <a:ext cx="592048" cy="1024335"/>
          </a:xfrm>
          <a:custGeom>
            <a:avLst/>
            <a:gdLst>
              <a:gd name="T0" fmla="*/ 176 w 378"/>
              <a:gd name="T1" fmla="*/ 524 h 653"/>
              <a:gd name="T2" fmla="*/ 123 w 378"/>
              <a:gd name="T3" fmla="*/ 573 h 653"/>
              <a:gd name="T4" fmla="*/ 90 w 378"/>
              <a:gd name="T5" fmla="*/ 601 h 653"/>
              <a:gd name="T6" fmla="*/ 61 w 378"/>
              <a:gd name="T7" fmla="*/ 621 h 653"/>
              <a:gd name="T8" fmla="*/ 23 w 378"/>
              <a:gd name="T9" fmla="*/ 645 h 653"/>
              <a:gd name="T10" fmla="*/ 12 w 378"/>
              <a:gd name="T11" fmla="*/ 650 h 653"/>
              <a:gd name="T12" fmla="*/ 4 w 378"/>
              <a:gd name="T13" fmla="*/ 653 h 653"/>
              <a:gd name="T14" fmla="*/ 0 w 378"/>
              <a:gd name="T15" fmla="*/ 650 h 653"/>
              <a:gd name="T16" fmla="*/ 8 w 378"/>
              <a:gd name="T17" fmla="*/ 635 h 653"/>
              <a:gd name="T18" fmla="*/ 20 w 378"/>
              <a:gd name="T19" fmla="*/ 623 h 653"/>
              <a:gd name="T20" fmla="*/ 35 w 378"/>
              <a:gd name="T21" fmla="*/ 607 h 653"/>
              <a:gd name="T22" fmla="*/ 55 w 378"/>
              <a:gd name="T23" fmla="*/ 589 h 653"/>
              <a:gd name="T24" fmla="*/ 76 w 378"/>
              <a:gd name="T25" fmla="*/ 568 h 653"/>
              <a:gd name="T26" fmla="*/ 100 w 378"/>
              <a:gd name="T27" fmla="*/ 543 h 653"/>
              <a:gd name="T28" fmla="*/ 123 w 378"/>
              <a:gd name="T29" fmla="*/ 514 h 653"/>
              <a:gd name="T30" fmla="*/ 147 w 378"/>
              <a:gd name="T31" fmla="*/ 480 h 653"/>
              <a:gd name="T32" fmla="*/ 172 w 378"/>
              <a:gd name="T33" fmla="*/ 443 h 653"/>
              <a:gd name="T34" fmla="*/ 219 w 378"/>
              <a:gd name="T35" fmla="*/ 358 h 653"/>
              <a:gd name="T36" fmla="*/ 256 w 378"/>
              <a:gd name="T37" fmla="*/ 268 h 653"/>
              <a:gd name="T38" fmla="*/ 278 w 378"/>
              <a:gd name="T39" fmla="*/ 188 h 653"/>
              <a:gd name="T40" fmla="*/ 288 w 378"/>
              <a:gd name="T41" fmla="*/ 144 h 653"/>
              <a:gd name="T42" fmla="*/ 293 w 378"/>
              <a:gd name="T43" fmla="*/ 107 h 653"/>
              <a:gd name="T44" fmla="*/ 297 w 378"/>
              <a:gd name="T45" fmla="*/ 76 h 653"/>
              <a:gd name="T46" fmla="*/ 299 w 378"/>
              <a:gd name="T47" fmla="*/ 52 h 653"/>
              <a:gd name="T48" fmla="*/ 297 w 378"/>
              <a:gd name="T49" fmla="*/ 35 h 653"/>
              <a:gd name="T50" fmla="*/ 295 w 378"/>
              <a:gd name="T51" fmla="*/ 17 h 653"/>
              <a:gd name="T52" fmla="*/ 297 w 378"/>
              <a:gd name="T53" fmla="*/ 5 h 653"/>
              <a:gd name="T54" fmla="*/ 307 w 378"/>
              <a:gd name="T55" fmla="*/ 0 h 653"/>
              <a:gd name="T56" fmla="*/ 321 w 378"/>
              <a:gd name="T57" fmla="*/ 3 h 653"/>
              <a:gd name="T58" fmla="*/ 340 w 378"/>
              <a:gd name="T59" fmla="*/ 11 h 653"/>
              <a:gd name="T60" fmla="*/ 362 w 378"/>
              <a:gd name="T61" fmla="*/ 25 h 653"/>
              <a:gd name="T62" fmla="*/ 374 w 378"/>
              <a:gd name="T63" fmla="*/ 39 h 653"/>
              <a:gd name="T64" fmla="*/ 378 w 378"/>
              <a:gd name="T65" fmla="*/ 50 h 653"/>
              <a:gd name="T66" fmla="*/ 372 w 378"/>
              <a:gd name="T67" fmla="*/ 86 h 653"/>
              <a:gd name="T68" fmla="*/ 366 w 378"/>
              <a:gd name="T69" fmla="*/ 107 h 653"/>
              <a:gd name="T70" fmla="*/ 360 w 378"/>
              <a:gd name="T71" fmla="*/ 125 h 653"/>
              <a:gd name="T72" fmla="*/ 352 w 378"/>
              <a:gd name="T73" fmla="*/ 151 h 653"/>
              <a:gd name="T74" fmla="*/ 344 w 378"/>
              <a:gd name="T75" fmla="*/ 181 h 653"/>
              <a:gd name="T76" fmla="*/ 333 w 378"/>
              <a:gd name="T77" fmla="*/ 219 h 653"/>
              <a:gd name="T78" fmla="*/ 321 w 378"/>
              <a:gd name="T79" fmla="*/ 264 h 653"/>
              <a:gd name="T80" fmla="*/ 290 w 378"/>
              <a:gd name="T81" fmla="*/ 356 h 653"/>
              <a:gd name="T82" fmla="*/ 245 w 378"/>
              <a:gd name="T83" fmla="*/ 438 h 653"/>
              <a:gd name="T84" fmla="*/ 209 w 378"/>
              <a:gd name="T85" fmla="*/ 483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8" h="653">
                <a:moveTo>
                  <a:pt x="209" y="483"/>
                </a:moveTo>
                <a:lnTo>
                  <a:pt x="192" y="504"/>
                </a:lnTo>
                <a:lnTo>
                  <a:pt x="176" y="524"/>
                </a:lnTo>
                <a:lnTo>
                  <a:pt x="158" y="541"/>
                </a:lnTo>
                <a:lnTo>
                  <a:pt x="141" y="558"/>
                </a:lnTo>
                <a:lnTo>
                  <a:pt x="123" y="573"/>
                </a:lnTo>
                <a:lnTo>
                  <a:pt x="108" y="589"/>
                </a:lnTo>
                <a:lnTo>
                  <a:pt x="100" y="594"/>
                </a:lnTo>
                <a:lnTo>
                  <a:pt x="90" y="601"/>
                </a:lnTo>
                <a:lnTo>
                  <a:pt x="82" y="606"/>
                </a:lnTo>
                <a:lnTo>
                  <a:pt x="74" y="611"/>
                </a:lnTo>
                <a:lnTo>
                  <a:pt x="61" y="621"/>
                </a:lnTo>
                <a:lnTo>
                  <a:pt x="47" y="631"/>
                </a:lnTo>
                <a:lnTo>
                  <a:pt x="35" y="638"/>
                </a:lnTo>
                <a:lnTo>
                  <a:pt x="23" y="645"/>
                </a:lnTo>
                <a:lnTo>
                  <a:pt x="20" y="646"/>
                </a:lnTo>
                <a:lnTo>
                  <a:pt x="16" y="650"/>
                </a:lnTo>
                <a:lnTo>
                  <a:pt x="12" y="650"/>
                </a:lnTo>
                <a:lnTo>
                  <a:pt x="8" y="652"/>
                </a:lnTo>
                <a:lnTo>
                  <a:pt x="6" y="652"/>
                </a:lnTo>
                <a:lnTo>
                  <a:pt x="4" y="653"/>
                </a:lnTo>
                <a:lnTo>
                  <a:pt x="2" y="652"/>
                </a:lnTo>
                <a:lnTo>
                  <a:pt x="2" y="652"/>
                </a:lnTo>
                <a:lnTo>
                  <a:pt x="0" y="650"/>
                </a:lnTo>
                <a:lnTo>
                  <a:pt x="2" y="646"/>
                </a:lnTo>
                <a:lnTo>
                  <a:pt x="4" y="641"/>
                </a:lnTo>
                <a:lnTo>
                  <a:pt x="8" y="635"/>
                </a:lnTo>
                <a:lnTo>
                  <a:pt x="12" y="631"/>
                </a:lnTo>
                <a:lnTo>
                  <a:pt x="16" y="628"/>
                </a:lnTo>
                <a:lnTo>
                  <a:pt x="20" y="623"/>
                </a:lnTo>
                <a:lnTo>
                  <a:pt x="23" y="619"/>
                </a:lnTo>
                <a:lnTo>
                  <a:pt x="29" y="614"/>
                </a:lnTo>
                <a:lnTo>
                  <a:pt x="35" y="607"/>
                </a:lnTo>
                <a:lnTo>
                  <a:pt x="41" y="602"/>
                </a:lnTo>
                <a:lnTo>
                  <a:pt x="47" y="595"/>
                </a:lnTo>
                <a:lnTo>
                  <a:pt x="55" y="589"/>
                </a:lnTo>
                <a:lnTo>
                  <a:pt x="61" y="584"/>
                </a:lnTo>
                <a:lnTo>
                  <a:pt x="68" y="577"/>
                </a:lnTo>
                <a:lnTo>
                  <a:pt x="76" y="568"/>
                </a:lnTo>
                <a:lnTo>
                  <a:pt x="84" y="562"/>
                </a:lnTo>
                <a:lnTo>
                  <a:pt x="92" y="553"/>
                </a:lnTo>
                <a:lnTo>
                  <a:pt x="100" y="543"/>
                </a:lnTo>
                <a:lnTo>
                  <a:pt x="108" y="534"/>
                </a:lnTo>
                <a:lnTo>
                  <a:pt x="115" y="524"/>
                </a:lnTo>
                <a:lnTo>
                  <a:pt x="123" y="514"/>
                </a:lnTo>
                <a:lnTo>
                  <a:pt x="131" y="504"/>
                </a:lnTo>
                <a:lnTo>
                  <a:pt x="139" y="492"/>
                </a:lnTo>
                <a:lnTo>
                  <a:pt x="147" y="480"/>
                </a:lnTo>
                <a:lnTo>
                  <a:pt x="157" y="468"/>
                </a:lnTo>
                <a:lnTo>
                  <a:pt x="164" y="456"/>
                </a:lnTo>
                <a:lnTo>
                  <a:pt x="172" y="443"/>
                </a:lnTo>
                <a:lnTo>
                  <a:pt x="190" y="416"/>
                </a:lnTo>
                <a:lnTo>
                  <a:pt x="205" y="387"/>
                </a:lnTo>
                <a:lnTo>
                  <a:pt x="219" y="358"/>
                </a:lnTo>
                <a:lnTo>
                  <a:pt x="233" y="329"/>
                </a:lnTo>
                <a:lnTo>
                  <a:pt x="245" y="298"/>
                </a:lnTo>
                <a:lnTo>
                  <a:pt x="256" y="268"/>
                </a:lnTo>
                <a:lnTo>
                  <a:pt x="266" y="236"/>
                </a:lnTo>
                <a:lnTo>
                  <a:pt x="276" y="203"/>
                </a:lnTo>
                <a:lnTo>
                  <a:pt x="278" y="188"/>
                </a:lnTo>
                <a:lnTo>
                  <a:pt x="282" y="173"/>
                </a:lnTo>
                <a:lnTo>
                  <a:pt x="284" y="157"/>
                </a:lnTo>
                <a:lnTo>
                  <a:pt x="288" y="144"/>
                </a:lnTo>
                <a:lnTo>
                  <a:pt x="290" y="130"/>
                </a:lnTo>
                <a:lnTo>
                  <a:pt x="292" y="118"/>
                </a:lnTo>
                <a:lnTo>
                  <a:pt x="293" y="107"/>
                </a:lnTo>
                <a:lnTo>
                  <a:pt x="295" y="96"/>
                </a:lnTo>
                <a:lnTo>
                  <a:pt x="295" y="86"/>
                </a:lnTo>
                <a:lnTo>
                  <a:pt x="297" y="76"/>
                </a:lnTo>
                <a:lnTo>
                  <a:pt x="299" y="67"/>
                </a:lnTo>
                <a:lnTo>
                  <a:pt x="299" y="61"/>
                </a:lnTo>
                <a:lnTo>
                  <a:pt x="299" y="52"/>
                </a:lnTo>
                <a:lnTo>
                  <a:pt x="299" y="45"/>
                </a:lnTo>
                <a:lnTo>
                  <a:pt x="299" y="40"/>
                </a:lnTo>
                <a:lnTo>
                  <a:pt x="297" y="35"/>
                </a:lnTo>
                <a:lnTo>
                  <a:pt x="297" y="28"/>
                </a:lnTo>
                <a:lnTo>
                  <a:pt x="295" y="22"/>
                </a:lnTo>
                <a:lnTo>
                  <a:pt x="295" y="17"/>
                </a:lnTo>
                <a:lnTo>
                  <a:pt x="295" y="11"/>
                </a:lnTo>
                <a:lnTo>
                  <a:pt x="295" y="8"/>
                </a:lnTo>
                <a:lnTo>
                  <a:pt x="297" y="5"/>
                </a:lnTo>
                <a:lnTo>
                  <a:pt x="299" y="1"/>
                </a:lnTo>
                <a:lnTo>
                  <a:pt x="303" y="0"/>
                </a:lnTo>
                <a:lnTo>
                  <a:pt x="307" y="0"/>
                </a:lnTo>
                <a:lnTo>
                  <a:pt x="311" y="0"/>
                </a:lnTo>
                <a:lnTo>
                  <a:pt x="315" y="1"/>
                </a:lnTo>
                <a:lnTo>
                  <a:pt x="321" y="3"/>
                </a:lnTo>
                <a:lnTo>
                  <a:pt x="327" y="5"/>
                </a:lnTo>
                <a:lnTo>
                  <a:pt x="333" y="8"/>
                </a:lnTo>
                <a:lnTo>
                  <a:pt x="340" y="11"/>
                </a:lnTo>
                <a:lnTo>
                  <a:pt x="350" y="15"/>
                </a:lnTo>
                <a:lnTo>
                  <a:pt x="356" y="20"/>
                </a:lnTo>
                <a:lnTo>
                  <a:pt x="362" y="25"/>
                </a:lnTo>
                <a:lnTo>
                  <a:pt x="366" y="30"/>
                </a:lnTo>
                <a:lnTo>
                  <a:pt x="370" y="35"/>
                </a:lnTo>
                <a:lnTo>
                  <a:pt x="374" y="39"/>
                </a:lnTo>
                <a:lnTo>
                  <a:pt x="376" y="42"/>
                </a:lnTo>
                <a:lnTo>
                  <a:pt x="378" y="47"/>
                </a:lnTo>
                <a:lnTo>
                  <a:pt x="378" y="50"/>
                </a:lnTo>
                <a:lnTo>
                  <a:pt x="376" y="62"/>
                </a:lnTo>
                <a:lnTo>
                  <a:pt x="374" y="74"/>
                </a:lnTo>
                <a:lnTo>
                  <a:pt x="372" y="86"/>
                </a:lnTo>
                <a:lnTo>
                  <a:pt x="370" y="95"/>
                </a:lnTo>
                <a:lnTo>
                  <a:pt x="368" y="101"/>
                </a:lnTo>
                <a:lnTo>
                  <a:pt x="366" y="107"/>
                </a:lnTo>
                <a:lnTo>
                  <a:pt x="364" y="112"/>
                </a:lnTo>
                <a:lnTo>
                  <a:pt x="362" y="118"/>
                </a:lnTo>
                <a:lnTo>
                  <a:pt x="360" y="125"/>
                </a:lnTo>
                <a:lnTo>
                  <a:pt x="358" y="134"/>
                </a:lnTo>
                <a:lnTo>
                  <a:pt x="354" y="140"/>
                </a:lnTo>
                <a:lnTo>
                  <a:pt x="352" y="151"/>
                </a:lnTo>
                <a:lnTo>
                  <a:pt x="350" y="159"/>
                </a:lnTo>
                <a:lnTo>
                  <a:pt x="346" y="171"/>
                </a:lnTo>
                <a:lnTo>
                  <a:pt x="344" y="181"/>
                </a:lnTo>
                <a:lnTo>
                  <a:pt x="340" y="193"/>
                </a:lnTo>
                <a:lnTo>
                  <a:pt x="337" y="205"/>
                </a:lnTo>
                <a:lnTo>
                  <a:pt x="333" y="219"/>
                </a:lnTo>
                <a:lnTo>
                  <a:pt x="329" y="234"/>
                </a:lnTo>
                <a:lnTo>
                  <a:pt x="325" y="249"/>
                </a:lnTo>
                <a:lnTo>
                  <a:pt x="321" y="264"/>
                </a:lnTo>
                <a:lnTo>
                  <a:pt x="313" y="297"/>
                </a:lnTo>
                <a:lnTo>
                  <a:pt x="301" y="327"/>
                </a:lnTo>
                <a:lnTo>
                  <a:pt x="290" y="356"/>
                </a:lnTo>
                <a:lnTo>
                  <a:pt x="276" y="385"/>
                </a:lnTo>
                <a:lnTo>
                  <a:pt x="262" y="412"/>
                </a:lnTo>
                <a:lnTo>
                  <a:pt x="245" y="438"/>
                </a:lnTo>
                <a:lnTo>
                  <a:pt x="229" y="461"/>
                </a:lnTo>
                <a:lnTo>
                  <a:pt x="219" y="473"/>
                </a:lnTo>
                <a:lnTo>
                  <a:pt x="209" y="483"/>
                </a:lnTo>
                <a:lnTo>
                  <a:pt x="209" y="48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630467" y="4007927"/>
            <a:ext cx="5252177" cy="868079"/>
            <a:chOff x="2987824" y="4009652"/>
            <a:chExt cx="3085101" cy="509905"/>
          </a:xfrm>
        </p:grpSpPr>
        <p:grpSp>
          <p:nvGrpSpPr>
            <p:cNvPr id="60" name="组合 59"/>
            <p:cNvGrpSpPr/>
            <p:nvPr/>
          </p:nvGrpSpPr>
          <p:grpSpPr>
            <a:xfrm>
              <a:off x="5565560" y="4009652"/>
              <a:ext cx="507365" cy="509905"/>
              <a:chOff x="2455977" y="3564199"/>
              <a:chExt cx="507365" cy="509905"/>
            </a:xfrm>
          </p:grpSpPr>
          <p:pic>
            <p:nvPicPr>
              <p:cNvPr id="91" name="图片 90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55977" y="3564199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92" name="组合 91"/>
              <p:cNvGrpSpPr/>
              <p:nvPr/>
            </p:nvGrpSpPr>
            <p:grpSpPr>
              <a:xfrm>
                <a:off x="2563254" y="3674857"/>
                <a:ext cx="292810" cy="288589"/>
                <a:chOff x="3074988" y="3676650"/>
                <a:chExt cx="881062" cy="868362"/>
              </a:xfrm>
              <a:solidFill>
                <a:srgbClr val="FF0000"/>
              </a:solidFill>
            </p:grpSpPr>
            <p:sp>
              <p:nvSpPr>
                <p:cNvPr id="93" name="Freeform 97"/>
                <p:cNvSpPr/>
                <p:nvPr/>
              </p:nvSpPr>
              <p:spPr bwMode="auto">
                <a:xfrm>
                  <a:off x="3249613" y="3676650"/>
                  <a:ext cx="190500" cy="742950"/>
                </a:xfrm>
                <a:custGeom>
                  <a:avLst/>
                  <a:gdLst>
                    <a:gd name="T0" fmla="*/ 238 w 238"/>
                    <a:gd name="T1" fmla="*/ 909 h 936"/>
                    <a:gd name="T2" fmla="*/ 235 w 238"/>
                    <a:gd name="T3" fmla="*/ 932 h 936"/>
                    <a:gd name="T4" fmla="*/ 229 w 238"/>
                    <a:gd name="T5" fmla="*/ 934 h 936"/>
                    <a:gd name="T6" fmla="*/ 211 w 238"/>
                    <a:gd name="T7" fmla="*/ 919 h 936"/>
                    <a:gd name="T8" fmla="*/ 186 w 238"/>
                    <a:gd name="T9" fmla="*/ 887 h 936"/>
                    <a:gd name="T10" fmla="*/ 150 w 238"/>
                    <a:gd name="T11" fmla="*/ 839 h 936"/>
                    <a:gd name="T12" fmla="*/ 111 w 238"/>
                    <a:gd name="T13" fmla="*/ 783 h 936"/>
                    <a:gd name="T14" fmla="*/ 78 w 238"/>
                    <a:gd name="T15" fmla="*/ 739 h 936"/>
                    <a:gd name="T16" fmla="*/ 53 w 238"/>
                    <a:gd name="T17" fmla="*/ 703 h 936"/>
                    <a:gd name="T18" fmla="*/ 33 w 238"/>
                    <a:gd name="T19" fmla="*/ 679 h 936"/>
                    <a:gd name="T20" fmla="*/ 9 w 238"/>
                    <a:gd name="T21" fmla="*/ 659 h 936"/>
                    <a:gd name="T22" fmla="*/ 0 w 238"/>
                    <a:gd name="T23" fmla="*/ 639 h 936"/>
                    <a:gd name="T24" fmla="*/ 4 w 238"/>
                    <a:gd name="T25" fmla="*/ 617 h 936"/>
                    <a:gd name="T26" fmla="*/ 11 w 238"/>
                    <a:gd name="T27" fmla="*/ 574 h 936"/>
                    <a:gd name="T28" fmla="*/ 19 w 238"/>
                    <a:gd name="T29" fmla="*/ 533 h 936"/>
                    <a:gd name="T30" fmla="*/ 27 w 238"/>
                    <a:gd name="T31" fmla="*/ 491 h 936"/>
                    <a:gd name="T32" fmla="*/ 35 w 238"/>
                    <a:gd name="T33" fmla="*/ 440 h 936"/>
                    <a:gd name="T34" fmla="*/ 45 w 238"/>
                    <a:gd name="T35" fmla="*/ 381 h 936"/>
                    <a:gd name="T36" fmla="*/ 56 w 238"/>
                    <a:gd name="T37" fmla="*/ 274 h 936"/>
                    <a:gd name="T38" fmla="*/ 64 w 238"/>
                    <a:gd name="T39" fmla="*/ 170 h 936"/>
                    <a:gd name="T40" fmla="*/ 64 w 238"/>
                    <a:gd name="T41" fmla="*/ 99 h 936"/>
                    <a:gd name="T42" fmla="*/ 62 w 238"/>
                    <a:gd name="T43" fmla="*/ 68 h 936"/>
                    <a:gd name="T44" fmla="*/ 56 w 238"/>
                    <a:gd name="T45" fmla="*/ 44 h 936"/>
                    <a:gd name="T46" fmla="*/ 49 w 238"/>
                    <a:gd name="T47" fmla="*/ 29 h 936"/>
                    <a:gd name="T48" fmla="*/ 45 w 238"/>
                    <a:gd name="T49" fmla="*/ 10 h 936"/>
                    <a:gd name="T50" fmla="*/ 49 w 238"/>
                    <a:gd name="T51" fmla="*/ 2 h 936"/>
                    <a:gd name="T52" fmla="*/ 64 w 238"/>
                    <a:gd name="T53" fmla="*/ 0 h 936"/>
                    <a:gd name="T54" fmla="*/ 94 w 238"/>
                    <a:gd name="T55" fmla="*/ 7 h 936"/>
                    <a:gd name="T56" fmla="*/ 125 w 238"/>
                    <a:gd name="T57" fmla="*/ 26 h 936"/>
                    <a:gd name="T58" fmla="*/ 148 w 238"/>
                    <a:gd name="T59" fmla="*/ 56 h 936"/>
                    <a:gd name="T60" fmla="*/ 148 w 238"/>
                    <a:gd name="T61" fmla="*/ 83 h 936"/>
                    <a:gd name="T62" fmla="*/ 143 w 238"/>
                    <a:gd name="T63" fmla="*/ 116 h 936"/>
                    <a:gd name="T64" fmla="*/ 135 w 238"/>
                    <a:gd name="T65" fmla="*/ 148 h 936"/>
                    <a:gd name="T66" fmla="*/ 123 w 238"/>
                    <a:gd name="T67" fmla="*/ 197 h 936"/>
                    <a:gd name="T68" fmla="*/ 109 w 238"/>
                    <a:gd name="T69" fmla="*/ 269 h 936"/>
                    <a:gd name="T70" fmla="*/ 94 w 238"/>
                    <a:gd name="T71" fmla="*/ 360 h 936"/>
                    <a:gd name="T72" fmla="*/ 78 w 238"/>
                    <a:gd name="T73" fmla="*/ 460 h 936"/>
                    <a:gd name="T74" fmla="*/ 64 w 238"/>
                    <a:gd name="T75" fmla="*/ 538 h 936"/>
                    <a:gd name="T76" fmla="*/ 56 w 238"/>
                    <a:gd name="T77" fmla="*/ 589 h 936"/>
                    <a:gd name="T78" fmla="*/ 53 w 238"/>
                    <a:gd name="T79" fmla="*/ 613 h 936"/>
                    <a:gd name="T80" fmla="*/ 56 w 238"/>
                    <a:gd name="T81" fmla="*/ 623 h 936"/>
                    <a:gd name="T82" fmla="*/ 70 w 238"/>
                    <a:gd name="T83" fmla="*/ 642 h 936"/>
                    <a:gd name="T84" fmla="*/ 100 w 238"/>
                    <a:gd name="T85" fmla="*/ 671 h 936"/>
                    <a:gd name="T86" fmla="*/ 139 w 238"/>
                    <a:gd name="T87" fmla="*/ 710 h 936"/>
                    <a:gd name="T88" fmla="*/ 180 w 238"/>
                    <a:gd name="T89" fmla="*/ 757 h 936"/>
                    <a:gd name="T90" fmla="*/ 211 w 238"/>
                    <a:gd name="T91" fmla="*/ 800 h 936"/>
                    <a:gd name="T92" fmla="*/ 231 w 238"/>
                    <a:gd name="T93" fmla="*/ 837 h 936"/>
                    <a:gd name="T94" fmla="*/ 238 w 238"/>
                    <a:gd name="T95" fmla="*/ 868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38" h="936">
                      <a:moveTo>
                        <a:pt x="238" y="875"/>
                      </a:moveTo>
                      <a:lnTo>
                        <a:pt x="238" y="887"/>
                      </a:lnTo>
                      <a:lnTo>
                        <a:pt x="238" y="898"/>
                      </a:lnTo>
                      <a:lnTo>
                        <a:pt x="238" y="909"/>
                      </a:lnTo>
                      <a:lnTo>
                        <a:pt x="236" y="917"/>
                      </a:lnTo>
                      <a:lnTo>
                        <a:pt x="236" y="924"/>
                      </a:lnTo>
                      <a:lnTo>
                        <a:pt x="236" y="929"/>
                      </a:lnTo>
                      <a:lnTo>
                        <a:pt x="235" y="932"/>
                      </a:lnTo>
                      <a:lnTo>
                        <a:pt x="233" y="936"/>
                      </a:lnTo>
                      <a:lnTo>
                        <a:pt x="233" y="936"/>
                      </a:lnTo>
                      <a:lnTo>
                        <a:pt x="231" y="936"/>
                      </a:lnTo>
                      <a:lnTo>
                        <a:pt x="229" y="934"/>
                      </a:lnTo>
                      <a:lnTo>
                        <a:pt x="225" y="932"/>
                      </a:lnTo>
                      <a:lnTo>
                        <a:pt x="221" y="929"/>
                      </a:lnTo>
                      <a:lnTo>
                        <a:pt x="217" y="924"/>
                      </a:lnTo>
                      <a:lnTo>
                        <a:pt x="211" y="919"/>
                      </a:lnTo>
                      <a:lnTo>
                        <a:pt x="205" y="912"/>
                      </a:lnTo>
                      <a:lnTo>
                        <a:pt x="199" y="905"/>
                      </a:lnTo>
                      <a:lnTo>
                        <a:pt x="193" y="897"/>
                      </a:lnTo>
                      <a:lnTo>
                        <a:pt x="186" y="887"/>
                      </a:lnTo>
                      <a:lnTo>
                        <a:pt x="178" y="876"/>
                      </a:lnTo>
                      <a:lnTo>
                        <a:pt x="168" y="864"/>
                      </a:lnTo>
                      <a:lnTo>
                        <a:pt x="160" y="853"/>
                      </a:lnTo>
                      <a:lnTo>
                        <a:pt x="150" y="839"/>
                      </a:lnTo>
                      <a:lnTo>
                        <a:pt x="141" y="824"/>
                      </a:lnTo>
                      <a:lnTo>
                        <a:pt x="131" y="810"/>
                      </a:lnTo>
                      <a:lnTo>
                        <a:pt x="121" y="797"/>
                      </a:lnTo>
                      <a:lnTo>
                        <a:pt x="111" y="783"/>
                      </a:lnTo>
                      <a:lnTo>
                        <a:pt x="101" y="771"/>
                      </a:lnTo>
                      <a:lnTo>
                        <a:pt x="94" y="759"/>
                      </a:lnTo>
                      <a:lnTo>
                        <a:pt x="86" y="749"/>
                      </a:lnTo>
                      <a:lnTo>
                        <a:pt x="78" y="739"/>
                      </a:lnTo>
                      <a:lnTo>
                        <a:pt x="70" y="729"/>
                      </a:lnTo>
                      <a:lnTo>
                        <a:pt x="64" y="720"/>
                      </a:lnTo>
                      <a:lnTo>
                        <a:pt x="58" y="712"/>
                      </a:lnTo>
                      <a:lnTo>
                        <a:pt x="53" y="703"/>
                      </a:lnTo>
                      <a:lnTo>
                        <a:pt x="47" y="696"/>
                      </a:lnTo>
                      <a:lnTo>
                        <a:pt x="41" y="691"/>
                      </a:lnTo>
                      <a:lnTo>
                        <a:pt x="37" y="684"/>
                      </a:lnTo>
                      <a:lnTo>
                        <a:pt x="33" y="679"/>
                      </a:lnTo>
                      <a:lnTo>
                        <a:pt x="29" y="676"/>
                      </a:lnTo>
                      <a:lnTo>
                        <a:pt x="21" y="671"/>
                      </a:lnTo>
                      <a:lnTo>
                        <a:pt x="13" y="664"/>
                      </a:lnTo>
                      <a:lnTo>
                        <a:pt x="9" y="659"/>
                      </a:lnTo>
                      <a:lnTo>
                        <a:pt x="6" y="654"/>
                      </a:lnTo>
                      <a:lnTo>
                        <a:pt x="2" y="649"/>
                      </a:lnTo>
                      <a:lnTo>
                        <a:pt x="0" y="644"/>
                      </a:lnTo>
                      <a:lnTo>
                        <a:pt x="0" y="639"/>
                      </a:lnTo>
                      <a:lnTo>
                        <a:pt x="2" y="635"/>
                      </a:lnTo>
                      <a:lnTo>
                        <a:pt x="2" y="630"/>
                      </a:lnTo>
                      <a:lnTo>
                        <a:pt x="2" y="625"/>
                      </a:lnTo>
                      <a:lnTo>
                        <a:pt x="4" y="617"/>
                      </a:lnTo>
                      <a:lnTo>
                        <a:pt x="4" y="608"/>
                      </a:lnTo>
                      <a:lnTo>
                        <a:pt x="6" y="598"/>
                      </a:lnTo>
                      <a:lnTo>
                        <a:pt x="9" y="586"/>
                      </a:lnTo>
                      <a:lnTo>
                        <a:pt x="11" y="574"/>
                      </a:lnTo>
                      <a:lnTo>
                        <a:pt x="15" y="559"/>
                      </a:lnTo>
                      <a:lnTo>
                        <a:pt x="17" y="550"/>
                      </a:lnTo>
                      <a:lnTo>
                        <a:pt x="19" y="542"/>
                      </a:lnTo>
                      <a:lnTo>
                        <a:pt x="19" y="533"/>
                      </a:lnTo>
                      <a:lnTo>
                        <a:pt x="21" y="523"/>
                      </a:lnTo>
                      <a:lnTo>
                        <a:pt x="23" y="513"/>
                      </a:lnTo>
                      <a:lnTo>
                        <a:pt x="25" y="503"/>
                      </a:lnTo>
                      <a:lnTo>
                        <a:pt x="27" y="491"/>
                      </a:lnTo>
                      <a:lnTo>
                        <a:pt x="29" y="479"/>
                      </a:lnTo>
                      <a:lnTo>
                        <a:pt x="31" y="467"/>
                      </a:lnTo>
                      <a:lnTo>
                        <a:pt x="33" y="454"/>
                      </a:lnTo>
                      <a:lnTo>
                        <a:pt x="35" y="440"/>
                      </a:lnTo>
                      <a:lnTo>
                        <a:pt x="37" y="426"/>
                      </a:lnTo>
                      <a:lnTo>
                        <a:pt x="41" y="411"/>
                      </a:lnTo>
                      <a:lnTo>
                        <a:pt x="43" y="396"/>
                      </a:lnTo>
                      <a:lnTo>
                        <a:pt x="45" y="381"/>
                      </a:lnTo>
                      <a:lnTo>
                        <a:pt x="47" y="365"/>
                      </a:lnTo>
                      <a:lnTo>
                        <a:pt x="51" y="333"/>
                      </a:lnTo>
                      <a:lnTo>
                        <a:pt x="55" y="302"/>
                      </a:lnTo>
                      <a:lnTo>
                        <a:pt x="56" y="274"/>
                      </a:lnTo>
                      <a:lnTo>
                        <a:pt x="58" y="246"/>
                      </a:lnTo>
                      <a:lnTo>
                        <a:pt x="60" y="219"/>
                      </a:lnTo>
                      <a:lnTo>
                        <a:pt x="62" y="194"/>
                      </a:lnTo>
                      <a:lnTo>
                        <a:pt x="64" y="170"/>
                      </a:lnTo>
                      <a:lnTo>
                        <a:pt x="66" y="146"/>
                      </a:lnTo>
                      <a:lnTo>
                        <a:pt x="66" y="126"/>
                      </a:lnTo>
                      <a:lnTo>
                        <a:pt x="64" y="107"/>
                      </a:lnTo>
                      <a:lnTo>
                        <a:pt x="64" y="99"/>
                      </a:lnTo>
                      <a:lnTo>
                        <a:pt x="64" y="90"/>
                      </a:lnTo>
                      <a:lnTo>
                        <a:pt x="64" y="82"/>
                      </a:lnTo>
                      <a:lnTo>
                        <a:pt x="62" y="75"/>
                      </a:lnTo>
                      <a:lnTo>
                        <a:pt x="62" y="68"/>
                      </a:lnTo>
                      <a:lnTo>
                        <a:pt x="60" y="61"/>
                      </a:lnTo>
                      <a:lnTo>
                        <a:pt x="60" y="55"/>
                      </a:lnTo>
                      <a:lnTo>
                        <a:pt x="58" y="49"/>
                      </a:lnTo>
                      <a:lnTo>
                        <a:pt x="56" y="44"/>
                      </a:lnTo>
                      <a:lnTo>
                        <a:pt x="55" y="41"/>
                      </a:lnTo>
                      <a:lnTo>
                        <a:pt x="55" y="38"/>
                      </a:lnTo>
                      <a:lnTo>
                        <a:pt x="53" y="34"/>
                      </a:lnTo>
                      <a:lnTo>
                        <a:pt x="49" y="29"/>
                      </a:lnTo>
                      <a:lnTo>
                        <a:pt x="47" y="24"/>
                      </a:lnTo>
                      <a:lnTo>
                        <a:pt x="45" y="19"/>
                      </a:lnTo>
                      <a:lnTo>
                        <a:pt x="45" y="16"/>
                      </a:lnTo>
                      <a:lnTo>
                        <a:pt x="45" y="10"/>
                      </a:lnTo>
                      <a:lnTo>
                        <a:pt x="45" y="9"/>
                      </a:lnTo>
                      <a:lnTo>
                        <a:pt x="47" y="5"/>
                      </a:lnTo>
                      <a:lnTo>
                        <a:pt x="47" y="4"/>
                      </a:lnTo>
                      <a:lnTo>
                        <a:pt x="49" y="2"/>
                      </a:lnTo>
                      <a:lnTo>
                        <a:pt x="53" y="0"/>
                      </a:lnTo>
                      <a:lnTo>
                        <a:pt x="55" y="0"/>
                      </a:lnTo>
                      <a:lnTo>
                        <a:pt x="58" y="0"/>
                      </a:lnTo>
                      <a:lnTo>
                        <a:pt x="64" y="0"/>
                      </a:lnTo>
                      <a:lnTo>
                        <a:pt x="70" y="0"/>
                      </a:lnTo>
                      <a:lnTo>
                        <a:pt x="76" y="2"/>
                      </a:lnTo>
                      <a:lnTo>
                        <a:pt x="84" y="4"/>
                      </a:lnTo>
                      <a:lnTo>
                        <a:pt x="94" y="7"/>
                      </a:lnTo>
                      <a:lnTo>
                        <a:pt x="100" y="10"/>
                      </a:lnTo>
                      <a:lnTo>
                        <a:pt x="107" y="16"/>
                      </a:lnTo>
                      <a:lnTo>
                        <a:pt x="113" y="19"/>
                      </a:lnTo>
                      <a:lnTo>
                        <a:pt x="125" y="26"/>
                      </a:lnTo>
                      <a:lnTo>
                        <a:pt x="137" y="34"/>
                      </a:lnTo>
                      <a:lnTo>
                        <a:pt x="143" y="41"/>
                      </a:lnTo>
                      <a:lnTo>
                        <a:pt x="146" y="49"/>
                      </a:lnTo>
                      <a:lnTo>
                        <a:pt x="148" y="56"/>
                      </a:lnTo>
                      <a:lnTo>
                        <a:pt x="150" y="65"/>
                      </a:lnTo>
                      <a:lnTo>
                        <a:pt x="150" y="70"/>
                      </a:lnTo>
                      <a:lnTo>
                        <a:pt x="148" y="77"/>
                      </a:lnTo>
                      <a:lnTo>
                        <a:pt x="148" y="83"/>
                      </a:lnTo>
                      <a:lnTo>
                        <a:pt x="146" y="92"/>
                      </a:lnTo>
                      <a:lnTo>
                        <a:pt x="145" y="99"/>
                      </a:lnTo>
                      <a:lnTo>
                        <a:pt x="145" y="107"/>
                      </a:lnTo>
                      <a:lnTo>
                        <a:pt x="143" y="116"/>
                      </a:lnTo>
                      <a:lnTo>
                        <a:pt x="141" y="126"/>
                      </a:lnTo>
                      <a:lnTo>
                        <a:pt x="139" y="133"/>
                      </a:lnTo>
                      <a:lnTo>
                        <a:pt x="137" y="139"/>
                      </a:lnTo>
                      <a:lnTo>
                        <a:pt x="135" y="148"/>
                      </a:lnTo>
                      <a:lnTo>
                        <a:pt x="131" y="160"/>
                      </a:lnTo>
                      <a:lnTo>
                        <a:pt x="129" y="170"/>
                      </a:lnTo>
                      <a:lnTo>
                        <a:pt x="127" y="184"/>
                      </a:lnTo>
                      <a:lnTo>
                        <a:pt x="123" y="197"/>
                      </a:lnTo>
                      <a:lnTo>
                        <a:pt x="119" y="214"/>
                      </a:lnTo>
                      <a:lnTo>
                        <a:pt x="117" y="231"/>
                      </a:lnTo>
                      <a:lnTo>
                        <a:pt x="113" y="248"/>
                      </a:lnTo>
                      <a:lnTo>
                        <a:pt x="109" y="269"/>
                      </a:lnTo>
                      <a:lnTo>
                        <a:pt x="105" y="289"/>
                      </a:lnTo>
                      <a:lnTo>
                        <a:pt x="101" y="311"/>
                      </a:lnTo>
                      <a:lnTo>
                        <a:pt x="98" y="335"/>
                      </a:lnTo>
                      <a:lnTo>
                        <a:pt x="94" y="360"/>
                      </a:lnTo>
                      <a:lnTo>
                        <a:pt x="90" y="386"/>
                      </a:lnTo>
                      <a:lnTo>
                        <a:pt x="86" y="413"/>
                      </a:lnTo>
                      <a:lnTo>
                        <a:pt x="82" y="438"/>
                      </a:lnTo>
                      <a:lnTo>
                        <a:pt x="78" y="460"/>
                      </a:lnTo>
                      <a:lnTo>
                        <a:pt x="74" y="482"/>
                      </a:lnTo>
                      <a:lnTo>
                        <a:pt x="70" y="503"/>
                      </a:lnTo>
                      <a:lnTo>
                        <a:pt x="68" y="521"/>
                      </a:lnTo>
                      <a:lnTo>
                        <a:pt x="64" y="538"/>
                      </a:lnTo>
                      <a:lnTo>
                        <a:pt x="62" y="554"/>
                      </a:lnTo>
                      <a:lnTo>
                        <a:pt x="60" y="567"/>
                      </a:lnTo>
                      <a:lnTo>
                        <a:pt x="58" y="579"/>
                      </a:lnTo>
                      <a:lnTo>
                        <a:pt x="56" y="589"/>
                      </a:lnTo>
                      <a:lnTo>
                        <a:pt x="55" y="598"/>
                      </a:lnTo>
                      <a:lnTo>
                        <a:pt x="55" y="605"/>
                      </a:lnTo>
                      <a:lnTo>
                        <a:pt x="53" y="610"/>
                      </a:lnTo>
                      <a:lnTo>
                        <a:pt x="53" y="613"/>
                      </a:lnTo>
                      <a:lnTo>
                        <a:pt x="53" y="615"/>
                      </a:lnTo>
                      <a:lnTo>
                        <a:pt x="53" y="617"/>
                      </a:lnTo>
                      <a:lnTo>
                        <a:pt x="55" y="620"/>
                      </a:lnTo>
                      <a:lnTo>
                        <a:pt x="56" y="623"/>
                      </a:lnTo>
                      <a:lnTo>
                        <a:pt x="58" y="627"/>
                      </a:lnTo>
                      <a:lnTo>
                        <a:pt x="62" y="632"/>
                      </a:lnTo>
                      <a:lnTo>
                        <a:pt x="66" y="637"/>
                      </a:lnTo>
                      <a:lnTo>
                        <a:pt x="70" y="642"/>
                      </a:lnTo>
                      <a:lnTo>
                        <a:pt x="76" y="649"/>
                      </a:lnTo>
                      <a:lnTo>
                        <a:pt x="84" y="656"/>
                      </a:lnTo>
                      <a:lnTo>
                        <a:pt x="90" y="664"/>
                      </a:lnTo>
                      <a:lnTo>
                        <a:pt x="100" y="671"/>
                      </a:lnTo>
                      <a:lnTo>
                        <a:pt x="107" y="681"/>
                      </a:lnTo>
                      <a:lnTo>
                        <a:pt x="117" y="690"/>
                      </a:lnTo>
                      <a:lnTo>
                        <a:pt x="127" y="700"/>
                      </a:lnTo>
                      <a:lnTo>
                        <a:pt x="139" y="710"/>
                      </a:lnTo>
                      <a:lnTo>
                        <a:pt x="150" y="722"/>
                      </a:lnTo>
                      <a:lnTo>
                        <a:pt x="160" y="734"/>
                      </a:lnTo>
                      <a:lnTo>
                        <a:pt x="170" y="746"/>
                      </a:lnTo>
                      <a:lnTo>
                        <a:pt x="180" y="757"/>
                      </a:lnTo>
                      <a:lnTo>
                        <a:pt x="190" y="769"/>
                      </a:lnTo>
                      <a:lnTo>
                        <a:pt x="197" y="780"/>
                      </a:lnTo>
                      <a:lnTo>
                        <a:pt x="205" y="790"/>
                      </a:lnTo>
                      <a:lnTo>
                        <a:pt x="211" y="800"/>
                      </a:lnTo>
                      <a:lnTo>
                        <a:pt x="217" y="810"/>
                      </a:lnTo>
                      <a:lnTo>
                        <a:pt x="223" y="819"/>
                      </a:lnTo>
                      <a:lnTo>
                        <a:pt x="227" y="829"/>
                      </a:lnTo>
                      <a:lnTo>
                        <a:pt x="231" y="837"/>
                      </a:lnTo>
                      <a:lnTo>
                        <a:pt x="235" y="846"/>
                      </a:lnTo>
                      <a:lnTo>
                        <a:pt x="236" y="853"/>
                      </a:lnTo>
                      <a:lnTo>
                        <a:pt x="238" y="861"/>
                      </a:lnTo>
                      <a:lnTo>
                        <a:pt x="238" y="868"/>
                      </a:lnTo>
                      <a:lnTo>
                        <a:pt x="238" y="875"/>
                      </a:lnTo>
                      <a:lnTo>
                        <a:pt x="238" y="875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98"/>
                <p:cNvSpPr/>
                <p:nvPr/>
              </p:nvSpPr>
              <p:spPr bwMode="auto">
                <a:xfrm>
                  <a:off x="3074988" y="3994150"/>
                  <a:ext cx="354013" cy="122237"/>
                </a:xfrm>
                <a:custGeom>
                  <a:avLst/>
                  <a:gdLst>
                    <a:gd name="T0" fmla="*/ 5 w 446"/>
                    <a:gd name="T1" fmla="*/ 81 h 153"/>
                    <a:gd name="T2" fmla="*/ 21 w 446"/>
                    <a:gd name="T3" fmla="*/ 80 h 153"/>
                    <a:gd name="T4" fmla="*/ 41 w 446"/>
                    <a:gd name="T5" fmla="*/ 76 h 153"/>
                    <a:gd name="T6" fmla="*/ 64 w 446"/>
                    <a:gd name="T7" fmla="*/ 73 h 153"/>
                    <a:gd name="T8" fmla="*/ 92 w 446"/>
                    <a:gd name="T9" fmla="*/ 68 h 153"/>
                    <a:gd name="T10" fmla="*/ 123 w 446"/>
                    <a:gd name="T11" fmla="*/ 61 h 153"/>
                    <a:gd name="T12" fmla="*/ 156 w 446"/>
                    <a:gd name="T13" fmla="*/ 54 h 153"/>
                    <a:gd name="T14" fmla="*/ 193 w 446"/>
                    <a:gd name="T15" fmla="*/ 46 h 153"/>
                    <a:gd name="T16" fmla="*/ 232 w 446"/>
                    <a:gd name="T17" fmla="*/ 36 h 153"/>
                    <a:gd name="T18" fmla="*/ 270 w 446"/>
                    <a:gd name="T19" fmla="*/ 27 h 153"/>
                    <a:gd name="T20" fmla="*/ 303 w 446"/>
                    <a:gd name="T21" fmla="*/ 20 h 153"/>
                    <a:gd name="T22" fmla="*/ 334 w 446"/>
                    <a:gd name="T23" fmla="*/ 14 h 153"/>
                    <a:gd name="T24" fmla="*/ 364 w 446"/>
                    <a:gd name="T25" fmla="*/ 8 h 153"/>
                    <a:gd name="T26" fmla="*/ 389 w 446"/>
                    <a:gd name="T27" fmla="*/ 3 h 153"/>
                    <a:gd name="T28" fmla="*/ 414 w 446"/>
                    <a:gd name="T29" fmla="*/ 2 h 153"/>
                    <a:gd name="T30" fmla="*/ 436 w 446"/>
                    <a:gd name="T31" fmla="*/ 0 h 153"/>
                    <a:gd name="T32" fmla="*/ 446 w 446"/>
                    <a:gd name="T33" fmla="*/ 46 h 153"/>
                    <a:gd name="T34" fmla="*/ 397 w 446"/>
                    <a:gd name="T35" fmla="*/ 49 h 153"/>
                    <a:gd name="T36" fmla="*/ 358 w 446"/>
                    <a:gd name="T37" fmla="*/ 54 h 153"/>
                    <a:gd name="T38" fmla="*/ 328 w 446"/>
                    <a:gd name="T39" fmla="*/ 61 h 153"/>
                    <a:gd name="T40" fmla="*/ 299 w 446"/>
                    <a:gd name="T41" fmla="*/ 68 h 153"/>
                    <a:gd name="T42" fmla="*/ 268 w 446"/>
                    <a:gd name="T43" fmla="*/ 78 h 153"/>
                    <a:gd name="T44" fmla="*/ 234 w 446"/>
                    <a:gd name="T45" fmla="*/ 90 h 153"/>
                    <a:gd name="T46" fmla="*/ 199 w 446"/>
                    <a:gd name="T47" fmla="*/ 104 h 153"/>
                    <a:gd name="T48" fmla="*/ 168 w 446"/>
                    <a:gd name="T49" fmla="*/ 115 h 153"/>
                    <a:gd name="T50" fmla="*/ 140 w 446"/>
                    <a:gd name="T51" fmla="*/ 126 h 153"/>
                    <a:gd name="T52" fmla="*/ 115 w 446"/>
                    <a:gd name="T53" fmla="*/ 134 h 153"/>
                    <a:gd name="T54" fmla="*/ 95 w 446"/>
                    <a:gd name="T55" fmla="*/ 141 h 153"/>
                    <a:gd name="T56" fmla="*/ 80 w 446"/>
                    <a:gd name="T57" fmla="*/ 148 h 153"/>
                    <a:gd name="T58" fmla="*/ 70 w 446"/>
                    <a:gd name="T59" fmla="*/ 151 h 153"/>
                    <a:gd name="T60" fmla="*/ 62 w 446"/>
                    <a:gd name="T61" fmla="*/ 153 h 153"/>
                    <a:gd name="T62" fmla="*/ 56 w 446"/>
                    <a:gd name="T63" fmla="*/ 153 h 153"/>
                    <a:gd name="T64" fmla="*/ 49 w 446"/>
                    <a:gd name="T65" fmla="*/ 151 h 153"/>
                    <a:gd name="T66" fmla="*/ 41 w 446"/>
                    <a:gd name="T67" fmla="*/ 146 h 153"/>
                    <a:gd name="T68" fmla="*/ 33 w 446"/>
                    <a:gd name="T69" fmla="*/ 137 h 153"/>
                    <a:gd name="T70" fmla="*/ 21 w 446"/>
                    <a:gd name="T71" fmla="*/ 127 h 153"/>
                    <a:gd name="T72" fmla="*/ 13 w 446"/>
                    <a:gd name="T73" fmla="*/ 119 h 153"/>
                    <a:gd name="T74" fmla="*/ 5 w 446"/>
                    <a:gd name="T75" fmla="*/ 105 h 153"/>
                    <a:gd name="T76" fmla="*/ 2 w 446"/>
                    <a:gd name="T77" fmla="*/ 90 h 153"/>
                    <a:gd name="T78" fmla="*/ 0 w 446"/>
                    <a:gd name="T79" fmla="*/ 81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46" h="153">
                      <a:moveTo>
                        <a:pt x="0" y="81"/>
                      </a:moveTo>
                      <a:lnTo>
                        <a:pt x="5" y="81"/>
                      </a:lnTo>
                      <a:lnTo>
                        <a:pt x="13" y="80"/>
                      </a:lnTo>
                      <a:lnTo>
                        <a:pt x="21" y="80"/>
                      </a:lnTo>
                      <a:lnTo>
                        <a:pt x="31" y="78"/>
                      </a:lnTo>
                      <a:lnTo>
                        <a:pt x="41" y="76"/>
                      </a:lnTo>
                      <a:lnTo>
                        <a:pt x="52" y="75"/>
                      </a:lnTo>
                      <a:lnTo>
                        <a:pt x="64" y="73"/>
                      </a:lnTo>
                      <a:lnTo>
                        <a:pt x="78" y="71"/>
                      </a:lnTo>
                      <a:lnTo>
                        <a:pt x="92" y="68"/>
                      </a:lnTo>
                      <a:lnTo>
                        <a:pt x="107" y="64"/>
                      </a:lnTo>
                      <a:lnTo>
                        <a:pt x="123" y="61"/>
                      </a:lnTo>
                      <a:lnTo>
                        <a:pt x="139" y="58"/>
                      </a:lnTo>
                      <a:lnTo>
                        <a:pt x="156" y="54"/>
                      </a:lnTo>
                      <a:lnTo>
                        <a:pt x="174" y="49"/>
                      </a:lnTo>
                      <a:lnTo>
                        <a:pt x="193" y="46"/>
                      </a:lnTo>
                      <a:lnTo>
                        <a:pt x="213" y="41"/>
                      </a:lnTo>
                      <a:lnTo>
                        <a:pt x="232" y="36"/>
                      </a:lnTo>
                      <a:lnTo>
                        <a:pt x="252" y="31"/>
                      </a:lnTo>
                      <a:lnTo>
                        <a:pt x="270" y="27"/>
                      </a:lnTo>
                      <a:lnTo>
                        <a:pt x="287" y="24"/>
                      </a:lnTo>
                      <a:lnTo>
                        <a:pt x="303" y="20"/>
                      </a:lnTo>
                      <a:lnTo>
                        <a:pt x="321" y="17"/>
                      </a:lnTo>
                      <a:lnTo>
                        <a:pt x="334" y="14"/>
                      </a:lnTo>
                      <a:lnTo>
                        <a:pt x="350" y="10"/>
                      </a:lnTo>
                      <a:lnTo>
                        <a:pt x="364" y="8"/>
                      </a:lnTo>
                      <a:lnTo>
                        <a:pt x="377" y="5"/>
                      </a:lnTo>
                      <a:lnTo>
                        <a:pt x="389" y="3"/>
                      </a:lnTo>
                      <a:lnTo>
                        <a:pt x="403" y="3"/>
                      </a:lnTo>
                      <a:lnTo>
                        <a:pt x="414" y="2"/>
                      </a:lnTo>
                      <a:lnTo>
                        <a:pt x="424" y="0"/>
                      </a:lnTo>
                      <a:lnTo>
                        <a:pt x="436" y="0"/>
                      </a:lnTo>
                      <a:lnTo>
                        <a:pt x="446" y="0"/>
                      </a:lnTo>
                      <a:lnTo>
                        <a:pt x="446" y="46"/>
                      </a:lnTo>
                      <a:lnTo>
                        <a:pt x="422" y="46"/>
                      </a:lnTo>
                      <a:lnTo>
                        <a:pt x="397" y="49"/>
                      </a:lnTo>
                      <a:lnTo>
                        <a:pt x="371" y="53"/>
                      </a:lnTo>
                      <a:lnTo>
                        <a:pt x="358" y="54"/>
                      </a:lnTo>
                      <a:lnTo>
                        <a:pt x="344" y="58"/>
                      </a:lnTo>
                      <a:lnTo>
                        <a:pt x="328" y="61"/>
                      </a:lnTo>
                      <a:lnTo>
                        <a:pt x="315" y="64"/>
                      </a:lnTo>
                      <a:lnTo>
                        <a:pt x="299" y="68"/>
                      </a:lnTo>
                      <a:lnTo>
                        <a:pt x="283" y="73"/>
                      </a:lnTo>
                      <a:lnTo>
                        <a:pt x="268" y="78"/>
                      </a:lnTo>
                      <a:lnTo>
                        <a:pt x="252" y="83"/>
                      </a:lnTo>
                      <a:lnTo>
                        <a:pt x="234" y="90"/>
                      </a:lnTo>
                      <a:lnTo>
                        <a:pt x="217" y="97"/>
                      </a:lnTo>
                      <a:lnTo>
                        <a:pt x="199" y="104"/>
                      </a:lnTo>
                      <a:lnTo>
                        <a:pt x="184" y="109"/>
                      </a:lnTo>
                      <a:lnTo>
                        <a:pt x="168" y="115"/>
                      </a:lnTo>
                      <a:lnTo>
                        <a:pt x="152" y="120"/>
                      </a:lnTo>
                      <a:lnTo>
                        <a:pt x="140" y="126"/>
                      </a:lnTo>
                      <a:lnTo>
                        <a:pt x="127" y="131"/>
                      </a:lnTo>
                      <a:lnTo>
                        <a:pt x="115" y="134"/>
                      </a:lnTo>
                      <a:lnTo>
                        <a:pt x="105" y="137"/>
                      </a:lnTo>
                      <a:lnTo>
                        <a:pt x="95" y="141"/>
                      </a:lnTo>
                      <a:lnTo>
                        <a:pt x="88" y="144"/>
                      </a:lnTo>
                      <a:lnTo>
                        <a:pt x="80" y="148"/>
                      </a:lnTo>
                      <a:lnTo>
                        <a:pt x="74" y="149"/>
                      </a:lnTo>
                      <a:lnTo>
                        <a:pt x="70" y="151"/>
                      </a:lnTo>
                      <a:lnTo>
                        <a:pt x="64" y="151"/>
                      </a:lnTo>
                      <a:lnTo>
                        <a:pt x="62" y="153"/>
                      </a:lnTo>
                      <a:lnTo>
                        <a:pt x="60" y="153"/>
                      </a:lnTo>
                      <a:lnTo>
                        <a:pt x="56" y="153"/>
                      </a:lnTo>
                      <a:lnTo>
                        <a:pt x="52" y="151"/>
                      </a:lnTo>
                      <a:lnTo>
                        <a:pt x="49" y="151"/>
                      </a:lnTo>
                      <a:lnTo>
                        <a:pt x="45" y="148"/>
                      </a:lnTo>
                      <a:lnTo>
                        <a:pt x="41" y="146"/>
                      </a:lnTo>
                      <a:lnTo>
                        <a:pt x="37" y="143"/>
                      </a:lnTo>
                      <a:lnTo>
                        <a:pt x="33" y="137"/>
                      </a:lnTo>
                      <a:lnTo>
                        <a:pt x="27" y="132"/>
                      </a:lnTo>
                      <a:lnTo>
                        <a:pt x="21" y="127"/>
                      </a:lnTo>
                      <a:lnTo>
                        <a:pt x="17" y="124"/>
                      </a:lnTo>
                      <a:lnTo>
                        <a:pt x="13" y="119"/>
                      </a:lnTo>
                      <a:lnTo>
                        <a:pt x="9" y="112"/>
                      </a:lnTo>
                      <a:lnTo>
                        <a:pt x="5" y="105"/>
                      </a:lnTo>
                      <a:lnTo>
                        <a:pt x="3" y="98"/>
                      </a:lnTo>
                      <a:lnTo>
                        <a:pt x="2" y="90"/>
                      </a:lnTo>
                      <a:lnTo>
                        <a:pt x="0" y="81"/>
                      </a:lnTo>
                      <a:lnTo>
                        <a:pt x="0" y="81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99"/>
                <p:cNvSpPr/>
                <p:nvPr/>
              </p:nvSpPr>
              <p:spPr bwMode="auto">
                <a:xfrm>
                  <a:off x="3509963" y="3686175"/>
                  <a:ext cx="312738" cy="406400"/>
                </a:xfrm>
                <a:custGeom>
                  <a:avLst/>
                  <a:gdLst>
                    <a:gd name="T0" fmla="*/ 260 w 395"/>
                    <a:gd name="T1" fmla="*/ 496 h 511"/>
                    <a:gd name="T2" fmla="*/ 262 w 395"/>
                    <a:gd name="T3" fmla="*/ 465 h 511"/>
                    <a:gd name="T4" fmla="*/ 264 w 395"/>
                    <a:gd name="T5" fmla="*/ 426 h 511"/>
                    <a:gd name="T6" fmla="*/ 268 w 395"/>
                    <a:gd name="T7" fmla="*/ 380 h 511"/>
                    <a:gd name="T8" fmla="*/ 273 w 395"/>
                    <a:gd name="T9" fmla="*/ 324 h 511"/>
                    <a:gd name="T10" fmla="*/ 279 w 395"/>
                    <a:gd name="T11" fmla="*/ 260 h 511"/>
                    <a:gd name="T12" fmla="*/ 283 w 395"/>
                    <a:gd name="T13" fmla="*/ 204 h 511"/>
                    <a:gd name="T14" fmla="*/ 285 w 395"/>
                    <a:gd name="T15" fmla="*/ 158 h 511"/>
                    <a:gd name="T16" fmla="*/ 285 w 395"/>
                    <a:gd name="T17" fmla="*/ 122 h 511"/>
                    <a:gd name="T18" fmla="*/ 285 w 395"/>
                    <a:gd name="T19" fmla="*/ 100 h 511"/>
                    <a:gd name="T20" fmla="*/ 283 w 395"/>
                    <a:gd name="T21" fmla="*/ 88 h 511"/>
                    <a:gd name="T22" fmla="*/ 277 w 395"/>
                    <a:gd name="T23" fmla="*/ 85 h 511"/>
                    <a:gd name="T24" fmla="*/ 264 w 395"/>
                    <a:gd name="T25" fmla="*/ 85 h 511"/>
                    <a:gd name="T26" fmla="*/ 246 w 395"/>
                    <a:gd name="T27" fmla="*/ 87 h 511"/>
                    <a:gd name="T28" fmla="*/ 221 w 395"/>
                    <a:gd name="T29" fmla="*/ 90 h 511"/>
                    <a:gd name="T30" fmla="*/ 191 w 395"/>
                    <a:gd name="T31" fmla="*/ 95 h 511"/>
                    <a:gd name="T32" fmla="*/ 158 w 395"/>
                    <a:gd name="T33" fmla="*/ 104 h 511"/>
                    <a:gd name="T34" fmla="*/ 131 w 395"/>
                    <a:gd name="T35" fmla="*/ 110 h 511"/>
                    <a:gd name="T36" fmla="*/ 107 w 395"/>
                    <a:gd name="T37" fmla="*/ 114 h 511"/>
                    <a:gd name="T38" fmla="*/ 90 w 395"/>
                    <a:gd name="T39" fmla="*/ 117 h 511"/>
                    <a:gd name="T40" fmla="*/ 76 w 395"/>
                    <a:gd name="T41" fmla="*/ 119 h 511"/>
                    <a:gd name="T42" fmla="*/ 64 w 395"/>
                    <a:gd name="T43" fmla="*/ 119 h 511"/>
                    <a:gd name="T44" fmla="*/ 48 w 395"/>
                    <a:gd name="T45" fmla="*/ 116 h 511"/>
                    <a:gd name="T46" fmla="*/ 33 w 395"/>
                    <a:gd name="T47" fmla="*/ 107 h 511"/>
                    <a:gd name="T48" fmla="*/ 15 w 395"/>
                    <a:gd name="T49" fmla="*/ 99 h 511"/>
                    <a:gd name="T50" fmla="*/ 3 w 395"/>
                    <a:gd name="T51" fmla="*/ 88 h 511"/>
                    <a:gd name="T52" fmla="*/ 0 w 395"/>
                    <a:gd name="T53" fmla="*/ 78 h 511"/>
                    <a:gd name="T54" fmla="*/ 82 w 395"/>
                    <a:gd name="T55" fmla="*/ 66 h 511"/>
                    <a:gd name="T56" fmla="*/ 152 w 395"/>
                    <a:gd name="T57" fmla="*/ 54 h 511"/>
                    <a:gd name="T58" fmla="*/ 205 w 395"/>
                    <a:gd name="T59" fmla="*/ 43 h 511"/>
                    <a:gd name="T60" fmla="*/ 244 w 395"/>
                    <a:gd name="T61" fmla="*/ 31 h 511"/>
                    <a:gd name="T62" fmla="*/ 272 w 395"/>
                    <a:gd name="T63" fmla="*/ 17 h 511"/>
                    <a:gd name="T64" fmla="*/ 287 w 395"/>
                    <a:gd name="T65" fmla="*/ 5 h 511"/>
                    <a:gd name="T66" fmla="*/ 301 w 395"/>
                    <a:gd name="T67" fmla="*/ 0 h 511"/>
                    <a:gd name="T68" fmla="*/ 315 w 395"/>
                    <a:gd name="T69" fmla="*/ 2 h 511"/>
                    <a:gd name="T70" fmla="*/ 330 w 395"/>
                    <a:gd name="T71" fmla="*/ 9 h 511"/>
                    <a:gd name="T72" fmla="*/ 350 w 395"/>
                    <a:gd name="T73" fmla="*/ 22 h 511"/>
                    <a:gd name="T74" fmla="*/ 373 w 395"/>
                    <a:gd name="T75" fmla="*/ 37 h 511"/>
                    <a:gd name="T76" fmla="*/ 387 w 395"/>
                    <a:gd name="T77" fmla="*/ 51 h 511"/>
                    <a:gd name="T78" fmla="*/ 393 w 395"/>
                    <a:gd name="T79" fmla="*/ 61 h 511"/>
                    <a:gd name="T80" fmla="*/ 391 w 395"/>
                    <a:gd name="T81" fmla="*/ 77 h 511"/>
                    <a:gd name="T82" fmla="*/ 379 w 395"/>
                    <a:gd name="T83" fmla="*/ 88 h 511"/>
                    <a:gd name="T84" fmla="*/ 375 w 395"/>
                    <a:gd name="T85" fmla="*/ 95 h 511"/>
                    <a:gd name="T86" fmla="*/ 369 w 395"/>
                    <a:gd name="T87" fmla="*/ 109 h 511"/>
                    <a:gd name="T88" fmla="*/ 363 w 395"/>
                    <a:gd name="T89" fmla="*/ 124 h 511"/>
                    <a:gd name="T90" fmla="*/ 360 w 395"/>
                    <a:gd name="T91" fmla="*/ 146 h 511"/>
                    <a:gd name="T92" fmla="*/ 354 w 395"/>
                    <a:gd name="T93" fmla="*/ 170 h 511"/>
                    <a:gd name="T94" fmla="*/ 346 w 395"/>
                    <a:gd name="T95" fmla="*/ 202 h 511"/>
                    <a:gd name="T96" fmla="*/ 338 w 395"/>
                    <a:gd name="T97" fmla="*/ 245 h 511"/>
                    <a:gd name="T98" fmla="*/ 330 w 395"/>
                    <a:gd name="T99" fmla="*/ 302 h 511"/>
                    <a:gd name="T100" fmla="*/ 320 w 395"/>
                    <a:gd name="T101" fmla="*/ 370 h 511"/>
                    <a:gd name="T102" fmla="*/ 309 w 395"/>
                    <a:gd name="T103" fmla="*/ 450 h 511"/>
                    <a:gd name="T104" fmla="*/ 260 w 395"/>
                    <a:gd name="T105" fmla="*/ 511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95" h="511">
                      <a:moveTo>
                        <a:pt x="260" y="511"/>
                      </a:moveTo>
                      <a:lnTo>
                        <a:pt x="260" y="504"/>
                      </a:lnTo>
                      <a:lnTo>
                        <a:pt x="260" y="496"/>
                      </a:lnTo>
                      <a:lnTo>
                        <a:pt x="260" y="487"/>
                      </a:lnTo>
                      <a:lnTo>
                        <a:pt x="260" y="477"/>
                      </a:lnTo>
                      <a:lnTo>
                        <a:pt x="262" y="465"/>
                      </a:lnTo>
                      <a:lnTo>
                        <a:pt x="262" y="453"/>
                      </a:lnTo>
                      <a:lnTo>
                        <a:pt x="262" y="442"/>
                      </a:lnTo>
                      <a:lnTo>
                        <a:pt x="264" y="426"/>
                      </a:lnTo>
                      <a:lnTo>
                        <a:pt x="264" y="413"/>
                      </a:lnTo>
                      <a:lnTo>
                        <a:pt x="266" y="396"/>
                      </a:lnTo>
                      <a:lnTo>
                        <a:pt x="268" y="380"/>
                      </a:lnTo>
                      <a:lnTo>
                        <a:pt x="270" y="362"/>
                      </a:lnTo>
                      <a:lnTo>
                        <a:pt x="272" y="343"/>
                      </a:lnTo>
                      <a:lnTo>
                        <a:pt x="273" y="324"/>
                      </a:lnTo>
                      <a:lnTo>
                        <a:pt x="275" y="304"/>
                      </a:lnTo>
                      <a:lnTo>
                        <a:pt x="277" y="282"/>
                      </a:lnTo>
                      <a:lnTo>
                        <a:pt x="279" y="260"/>
                      </a:lnTo>
                      <a:lnTo>
                        <a:pt x="281" y="240"/>
                      </a:lnTo>
                      <a:lnTo>
                        <a:pt x="281" y="221"/>
                      </a:lnTo>
                      <a:lnTo>
                        <a:pt x="283" y="204"/>
                      </a:lnTo>
                      <a:lnTo>
                        <a:pt x="283" y="187"/>
                      </a:lnTo>
                      <a:lnTo>
                        <a:pt x="285" y="172"/>
                      </a:lnTo>
                      <a:lnTo>
                        <a:pt x="285" y="158"/>
                      </a:lnTo>
                      <a:lnTo>
                        <a:pt x="285" y="144"/>
                      </a:lnTo>
                      <a:lnTo>
                        <a:pt x="285" y="133"/>
                      </a:lnTo>
                      <a:lnTo>
                        <a:pt x="285" y="122"/>
                      </a:lnTo>
                      <a:lnTo>
                        <a:pt x="285" y="114"/>
                      </a:lnTo>
                      <a:lnTo>
                        <a:pt x="285" y="105"/>
                      </a:lnTo>
                      <a:lnTo>
                        <a:pt x="285" y="100"/>
                      </a:lnTo>
                      <a:lnTo>
                        <a:pt x="283" y="95"/>
                      </a:lnTo>
                      <a:lnTo>
                        <a:pt x="283" y="90"/>
                      </a:lnTo>
                      <a:lnTo>
                        <a:pt x="283" y="88"/>
                      </a:lnTo>
                      <a:lnTo>
                        <a:pt x="281" y="87"/>
                      </a:lnTo>
                      <a:lnTo>
                        <a:pt x="279" y="87"/>
                      </a:lnTo>
                      <a:lnTo>
                        <a:pt x="277" y="85"/>
                      </a:lnTo>
                      <a:lnTo>
                        <a:pt x="273" y="85"/>
                      </a:lnTo>
                      <a:lnTo>
                        <a:pt x="270" y="85"/>
                      </a:lnTo>
                      <a:lnTo>
                        <a:pt x="264" y="85"/>
                      </a:lnTo>
                      <a:lnTo>
                        <a:pt x="258" y="85"/>
                      </a:lnTo>
                      <a:lnTo>
                        <a:pt x="252" y="85"/>
                      </a:lnTo>
                      <a:lnTo>
                        <a:pt x="246" y="87"/>
                      </a:lnTo>
                      <a:lnTo>
                        <a:pt x="238" y="87"/>
                      </a:lnTo>
                      <a:lnTo>
                        <a:pt x="230" y="88"/>
                      </a:lnTo>
                      <a:lnTo>
                        <a:pt x="221" y="90"/>
                      </a:lnTo>
                      <a:lnTo>
                        <a:pt x="211" y="92"/>
                      </a:lnTo>
                      <a:lnTo>
                        <a:pt x="201" y="94"/>
                      </a:lnTo>
                      <a:lnTo>
                        <a:pt x="191" y="95"/>
                      </a:lnTo>
                      <a:lnTo>
                        <a:pt x="180" y="99"/>
                      </a:lnTo>
                      <a:lnTo>
                        <a:pt x="170" y="100"/>
                      </a:lnTo>
                      <a:lnTo>
                        <a:pt x="158" y="104"/>
                      </a:lnTo>
                      <a:lnTo>
                        <a:pt x="148" y="105"/>
                      </a:lnTo>
                      <a:lnTo>
                        <a:pt x="140" y="109"/>
                      </a:lnTo>
                      <a:lnTo>
                        <a:pt x="131" y="110"/>
                      </a:lnTo>
                      <a:lnTo>
                        <a:pt x="123" y="112"/>
                      </a:lnTo>
                      <a:lnTo>
                        <a:pt x="115" y="112"/>
                      </a:lnTo>
                      <a:lnTo>
                        <a:pt x="107" y="114"/>
                      </a:lnTo>
                      <a:lnTo>
                        <a:pt x="101" y="116"/>
                      </a:lnTo>
                      <a:lnTo>
                        <a:pt x="93" y="116"/>
                      </a:lnTo>
                      <a:lnTo>
                        <a:pt x="90" y="117"/>
                      </a:lnTo>
                      <a:lnTo>
                        <a:pt x="84" y="117"/>
                      </a:lnTo>
                      <a:lnTo>
                        <a:pt x="80" y="117"/>
                      </a:lnTo>
                      <a:lnTo>
                        <a:pt x="76" y="119"/>
                      </a:lnTo>
                      <a:lnTo>
                        <a:pt x="72" y="119"/>
                      </a:lnTo>
                      <a:lnTo>
                        <a:pt x="68" y="119"/>
                      </a:lnTo>
                      <a:lnTo>
                        <a:pt x="64" y="119"/>
                      </a:lnTo>
                      <a:lnTo>
                        <a:pt x="58" y="117"/>
                      </a:lnTo>
                      <a:lnTo>
                        <a:pt x="52" y="117"/>
                      </a:lnTo>
                      <a:lnTo>
                        <a:pt x="48" y="116"/>
                      </a:lnTo>
                      <a:lnTo>
                        <a:pt x="43" y="112"/>
                      </a:lnTo>
                      <a:lnTo>
                        <a:pt x="37" y="110"/>
                      </a:lnTo>
                      <a:lnTo>
                        <a:pt x="33" y="107"/>
                      </a:lnTo>
                      <a:lnTo>
                        <a:pt x="27" y="104"/>
                      </a:lnTo>
                      <a:lnTo>
                        <a:pt x="21" y="102"/>
                      </a:lnTo>
                      <a:lnTo>
                        <a:pt x="15" y="99"/>
                      </a:lnTo>
                      <a:lnTo>
                        <a:pt x="9" y="95"/>
                      </a:lnTo>
                      <a:lnTo>
                        <a:pt x="5" y="92"/>
                      </a:lnTo>
                      <a:lnTo>
                        <a:pt x="3" y="88"/>
                      </a:lnTo>
                      <a:lnTo>
                        <a:pt x="1" y="85"/>
                      </a:lnTo>
                      <a:lnTo>
                        <a:pt x="0" y="82"/>
                      </a:lnTo>
                      <a:lnTo>
                        <a:pt x="0" y="78"/>
                      </a:lnTo>
                      <a:lnTo>
                        <a:pt x="29" y="73"/>
                      </a:lnTo>
                      <a:lnTo>
                        <a:pt x="56" y="70"/>
                      </a:lnTo>
                      <a:lnTo>
                        <a:pt x="82" y="66"/>
                      </a:lnTo>
                      <a:lnTo>
                        <a:pt x="107" y="63"/>
                      </a:lnTo>
                      <a:lnTo>
                        <a:pt x="131" y="60"/>
                      </a:lnTo>
                      <a:lnTo>
                        <a:pt x="152" y="54"/>
                      </a:lnTo>
                      <a:lnTo>
                        <a:pt x="172" y="51"/>
                      </a:lnTo>
                      <a:lnTo>
                        <a:pt x="189" y="48"/>
                      </a:lnTo>
                      <a:lnTo>
                        <a:pt x="205" y="43"/>
                      </a:lnTo>
                      <a:lnTo>
                        <a:pt x="219" y="39"/>
                      </a:lnTo>
                      <a:lnTo>
                        <a:pt x="232" y="36"/>
                      </a:lnTo>
                      <a:lnTo>
                        <a:pt x="244" y="31"/>
                      </a:lnTo>
                      <a:lnTo>
                        <a:pt x="254" y="27"/>
                      </a:lnTo>
                      <a:lnTo>
                        <a:pt x="264" y="22"/>
                      </a:lnTo>
                      <a:lnTo>
                        <a:pt x="272" y="17"/>
                      </a:lnTo>
                      <a:lnTo>
                        <a:pt x="277" y="12"/>
                      </a:lnTo>
                      <a:lnTo>
                        <a:pt x="283" y="9"/>
                      </a:lnTo>
                      <a:lnTo>
                        <a:pt x="287" y="5"/>
                      </a:lnTo>
                      <a:lnTo>
                        <a:pt x="291" y="2"/>
                      </a:lnTo>
                      <a:lnTo>
                        <a:pt x="297" y="0"/>
                      </a:lnTo>
                      <a:lnTo>
                        <a:pt x="301" y="0"/>
                      </a:lnTo>
                      <a:lnTo>
                        <a:pt x="305" y="0"/>
                      </a:lnTo>
                      <a:lnTo>
                        <a:pt x="311" y="0"/>
                      </a:lnTo>
                      <a:lnTo>
                        <a:pt x="315" y="2"/>
                      </a:lnTo>
                      <a:lnTo>
                        <a:pt x="320" y="4"/>
                      </a:lnTo>
                      <a:lnTo>
                        <a:pt x="326" y="7"/>
                      </a:lnTo>
                      <a:lnTo>
                        <a:pt x="330" y="9"/>
                      </a:lnTo>
                      <a:lnTo>
                        <a:pt x="336" y="12"/>
                      </a:lnTo>
                      <a:lnTo>
                        <a:pt x="344" y="17"/>
                      </a:lnTo>
                      <a:lnTo>
                        <a:pt x="350" y="22"/>
                      </a:lnTo>
                      <a:lnTo>
                        <a:pt x="358" y="27"/>
                      </a:lnTo>
                      <a:lnTo>
                        <a:pt x="365" y="32"/>
                      </a:lnTo>
                      <a:lnTo>
                        <a:pt x="373" y="37"/>
                      </a:lnTo>
                      <a:lnTo>
                        <a:pt x="377" y="43"/>
                      </a:lnTo>
                      <a:lnTo>
                        <a:pt x="383" y="48"/>
                      </a:lnTo>
                      <a:lnTo>
                        <a:pt x="387" y="51"/>
                      </a:lnTo>
                      <a:lnTo>
                        <a:pt x="389" y="54"/>
                      </a:lnTo>
                      <a:lnTo>
                        <a:pt x="393" y="58"/>
                      </a:lnTo>
                      <a:lnTo>
                        <a:pt x="393" y="61"/>
                      </a:lnTo>
                      <a:lnTo>
                        <a:pt x="395" y="63"/>
                      </a:lnTo>
                      <a:lnTo>
                        <a:pt x="393" y="70"/>
                      </a:lnTo>
                      <a:lnTo>
                        <a:pt x="391" y="77"/>
                      </a:lnTo>
                      <a:lnTo>
                        <a:pt x="387" y="83"/>
                      </a:lnTo>
                      <a:lnTo>
                        <a:pt x="383" y="87"/>
                      </a:lnTo>
                      <a:lnTo>
                        <a:pt x="379" y="88"/>
                      </a:lnTo>
                      <a:lnTo>
                        <a:pt x="379" y="90"/>
                      </a:lnTo>
                      <a:lnTo>
                        <a:pt x="377" y="94"/>
                      </a:lnTo>
                      <a:lnTo>
                        <a:pt x="375" y="95"/>
                      </a:lnTo>
                      <a:lnTo>
                        <a:pt x="373" y="100"/>
                      </a:lnTo>
                      <a:lnTo>
                        <a:pt x="371" y="104"/>
                      </a:lnTo>
                      <a:lnTo>
                        <a:pt x="369" y="109"/>
                      </a:lnTo>
                      <a:lnTo>
                        <a:pt x="367" y="114"/>
                      </a:lnTo>
                      <a:lnTo>
                        <a:pt x="365" y="119"/>
                      </a:lnTo>
                      <a:lnTo>
                        <a:pt x="363" y="124"/>
                      </a:lnTo>
                      <a:lnTo>
                        <a:pt x="363" y="131"/>
                      </a:lnTo>
                      <a:lnTo>
                        <a:pt x="362" y="138"/>
                      </a:lnTo>
                      <a:lnTo>
                        <a:pt x="360" y="146"/>
                      </a:lnTo>
                      <a:lnTo>
                        <a:pt x="358" y="153"/>
                      </a:lnTo>
                      <a:lnTo>
                        <a:pt x="356" y="161"/>
                      </a:lnTo>
                      <a:lnTo>
                        <a:pt x="354" y="170"/>
                      </a:lnTo>
                      <a:lnTo>
                        <a:pt x="352" y="180"/>
                      </a:lnTo>
                      <a:lnTo>
                        <a:pt x="350" y="190"/>
                      </a:lnTo>
                      <a:lnTo>
                        <a:pt x="346" y="202"/>
                      </a:lnTo>
                      <a:lnTo>
                        <a:pt x="344" y="214"/>
                      </a:lnTo>
                      <a:lnTo>
                        <a:pt x="342" y="229"/>
                      </a:lnTo>
                      <a:lnTo>
                        <a:pt x="338" y="245"/>
                      </a:lnTo>
                      <a:lnTo>
                        <a:pt x="336" y="263"/>
                      </a:lnTo>
                      <a:lnTo>
                        <a:pt x="332" y="282"/>
                      </a:lnTo>
                      <a:lnTo>
                        <a:pt x="330" y="302"/>
                      </a:lnTo>
                      <a:lnTo>
                        <a:pt x="326" y="323"/>
                      </a:lnTo>
                      <a:lnTo>
                        <a:pt x="324" y="346"/>
                      </a:lnTo>
                      <a:lnTo>
                        <a:pt x="320" y="370"/>
                      </a:lnTo>
                      <a:lnTo>
                        <a:pt x="317" y="396"/>
                      </a:lnTo>
                      <a:lnTo>
                        <a:pt x="313" y="423"/>
                      </a:lnTo>
                      <a:lnTo>
                        <a:pt x="309" y="450"/>
                      </a:lnTo>
                      <a:lnTo>
                        <a:pt x="305" y="481"/>
                      </a:lnTo>
                      <a:lnTo>
                        <a:pt x="301" y="511"/>
                      </a:lnTo>
                      <a:lnTo>
                        <a:pt x="260" y="511"/>
                      </a:lnTo>
                      <a:lnTo>
                        <a:pt x="260" y="511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100"/>
                <p:cNvSpPr/>
                <p:nvPr/>
              </p:nvSpPr>
              <p:spPr bwMode="auto">
                <a:xfrm>
                  <a:off x="3429000" y="4221163"/>
                  <a:ext cx="371475" cy="85725"/>
                </a:xfrm>
                <a:custGeom>
                  <a:avLst/>
                  <a:gdLst>
                    <a:gd name="T0" fmla="*/ 467 w 467"/>
                    <a:gd name="T1" fmla="*/ 53 h 107"/>
                    <a:gd name="T2" fmla="*/ 465 w 467"/>
                    <a:gd name="T3" fmla="*/ 55 h 107"/>
                    <a:gd name="T4" fmla="*/ 462 w 467"/>
                    <a:gd name="T5" fmla="*/ 58 h 107"/>
                    <a:gd name="T6" fmla="*/ 454 w 467"/>
                    <a:gd name="T7" fmla="*/ 60 h 107"/>
                    <a:gd name="T8" fmla="*/ 444 w 467"/>
                    <a:gd name="T9" fmla="*/ 63 h 107"/>
                    <a:gd name="T10" fmla="*/ 430 w 467"/>
                    <a:gd name="T11" fmla="*/ 65 h 107"/>
                    <a:gd name="T12" fmla="*/ 411 w 467"/>
                    <a:gd name="T13" fmla="*/ 66 h 107"/>
                    <a:gd name="T14" fmla="*/ 385 w 467"/>
                    <a:gd name="T15" fmla="*/ 66 h 107"/>
                    <a:gd name="T16" fmla="*/ 354 w 467"/>
                    <a:gd name="T17" fmla="*/ 66 h 107"/>
                    <a:gd name="T18" fmla="*/ 317 w 467"/>
                    <a:gd name="T19" fmla="*/ 68 h 107"/>
                    <a:gd name="T20" fmla="*/ 276 w 467"/>
                    <a:gd name="T21" fmla="*/ 73 h 107"/>
                    <a:gd name="T22" fmla="*/ 225 w 467"/>
                    <a:gd name="T23" fmla="*/ 82 h 107"/>
                    <a:gd name="T24" fmla="*/ 186 w 467"/>
                    <a:gd name="T25" fmla="*/ 90 h 107"/>
                    <a:gd name="T26" fmla="*/ 160 w 467"/>
                    <a:gd name="T27" fmla="*/ 94 h 107"/>
                    <a:gd name="T28" fmla="*/ 139 w 467"/>
                    <a:gd name="T29" fmla="*/ 99 h 107"/>
                    <a:gd name="T30" fmla="*/ 121 w 467"/>
                    <a:gd name="T31" fmla="*/ 102 h 107"/>
                    <a:gd name="T32" fmla="*/ 105 w 467"/>
                    <a:gd name="T33" fmla="*/ 104 h 107"/>
                    <a:gd name="T34" fmla="*/ 94 w 467"/>
                    <a:gd name="T35" fmla="*/ 105 h 107"/>
                    <a:gd name="T36" fmla="*/ 84 w 467"/>
                    <a:gd name="T37" fmla="*/ 107 h 107"/>
                    <a:gd name="T38" fmla="*/ 80 w 467"/>
                    <a:gd name="T39" fmla="*/ 107 h 107"/>
                    <a:gd name="T40" fmla="*/ 74 w 467"/>
                    <a:gd name="T41" fmla="*/ 107 h 107"/>
                    <a:gd name="T42" fmla="*/ 60 w 467"/>
                    <a:gd name="T43" fmla="*/ 104 h 107"/>
                    <a:gd name="T44" fmla="*/ 41 w 467"/>
                    <a:gd name="T45" fmla="*/ 97 h 107"/>
                    <a:gd name="T46" fmla="*/ 27 w 467"/>
                    <a:gd name="T47" fmla="*/ 92 h 107"/>
                    <a:gd name="T48" fmla="*/ 15 w 467"/>
                    <a:gd name="T49" fmla="*/ 82 h 107"/>
                    <a:gd name="T50" fmla="*/ 8 w 467"/>
                    <a:gd name="T51" fmla="*/ 70 h 107"/>
                    <a:gd name="T52" fmla="*/ 0 w 467"/>
                    <a:gd name="T53" fmla="*/ 56 h 107"/>
                    <a:gd name="T54" fmla="*/ 35 w 467"/>
                    <a:gd name="T55" fmla="*/ 56 h 107"/>
                    <a:gd name="T56" fmla="*/ 66 w 467"/>
                    <a:gd name="T57" fmla="*/ 53 h 107"/>
                    <a:gd name="T58" fmla="*/ 94 w 467"/>
                    <a:gd name="T59" fmla="*/ 49 h 107"/>
                    <a:gd name="T60" fmla="*/ 119 w 467"/>
                    <a:gd name="T61" fmla="*/ 46 h 107"/>
                    <a:gd name="T62" fmla="*/ 143 w 467"/>
                    <a:gd name="T63" fmla="*/ 43 h 107"/>
                    <a:gd name="T64" fmla="*/ 172 w 467"/>
                    <a:gd name="T65" fmla="*/ 38 h 107"/>
                    <a:gd name="T66" fmla="*/ 203 w 467"/>
                    <a:gd name="T67" fmla="*/ 31 h 107"/>
                    <a:gd name="T68" fmla="*/ 240 w 467"/>
                    <a:gd name="T69" fmla="*/ 21 h 107"/>
                    <a:gd name="T70" fmla="*/ 278 w 467"/>
                    <a:gd name="T71" fmla="*/ 10 h 107"/>
                    <a:gd name="T72" fmla="*/ 313 w 467"/>
                    <a:gd name="T73" fmla="*/ 4 h 107"/>
                    <a:gd name="T74" fmla="*/ 346 w 467"/>
                    <a:gd name="T75" fmla="*/ 0 h 107"/>
                    <a:gd name="T76" fmla="*/ 375 w 467"/>
                    <a:gd name="T77" fmla="*/ 0 h 107"/>
                    <a:gd name="T78" fmla="*/ 401 w 467"/>
                    <a:gd name="T79" fmla="*/ 2 h 107"/>
                    <a:gd name="T80" fmla="*/ 420 w 467"/>
                    <a:gd name="T81" fmla="*/ 5 h 107"/>
                    <a:gd name="T82" fmla="*/ 438 w 467"/>
                    <a:gd name="T83" fmla="*/ 10 h 107"/>
                    <a:gd name="T84" fmla="*/ 450 w 467"/>
                    <a:gd name="T85" fmla="*/ 21 h 107"/>
                    <a:gd name="T86" fmla="*/ 458 w 467"/>
                    <a:gd name="T87" fmla="*/ 31 h 107"/>
                    <a:gd name="T88" fmla="*/ 464 w 467"/>
                    <a:gd name="T89" fmla="*/ 39 h 107"/>
                    <a:gd name="T90" fmla="*/ 467 w 467"/>
                    <a:gd name="T91" fmla="*/ 46 h 107"/>
                    <a:gd name="T92" fmla="*/ 467 w 467"/>
                    <a:gd name="T93" fmla="*/ 5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67" h="107">
                      <a:moveTo>
                        <a:pt x="467" y="51"/>
                      </a:moveTo>
                      <a:lnTo>
                        <a:pt x="467" y="53"/>
                      </a:lnTo>
                      <a:lnTo>
                        <a:pt x="467" y="55"/>
                      </a:lnTo>
                      <a:lnTo>
                        <a:pt x="465" y="55"/>
                      </a:lnTo>
                      <a:lnTo>
                        <a:pt x="464" y="56"/>
                      </a:lnTo>
                      <a:lnTo>
                        <a:pt x="462" y="58"/>
                      </a:lnTo>
                      <a:lnTo>
                        <a:pt x="458" y="58"/>
                      </a:lnTo>
                      <a:lnTo>
                        <a:pt x="454" y="60"/>
                      </a:lnTo>
                      <a:lnTo>
                        <a:pt x="450" y="61"/>
                      </a:lnTo>
                      <a:lnTo>
                        <a:pt x="444" y="63"/>
                      </a:lnTo>
                      <a:lnTo>
                        <a:pt x="436" y="65"/>
                      </a:lnTo>
                      <a:lnTo>
                        <a:pt x="430" y="65"/>
                      </a:lnTo>
                      <a:lnTo>
                        <a:pt x="420" y="66"/>
                      </a:lnTo>
                      <a:lnTo>
                        <a:pt x="411" y="66"/>
                      </a:lnTo>
                      <a:lnTo>
                        <a:pt x="399" y="66"/>
                      </a:lnTo>
                      <a:lnTo>
                        <a:pt x="385" y="66"/>
                      </a:lnTo>
                      <a:lnTo>
                        <a:pt x="372" y="66"/>
                      </a:lnTo>
                      <a:lnTo>
                        <a:pt x="354" y="66"/>
                      </a:lnTo>
                      <a:lnTo>
                        <a:pt x="336" y="68"/>
                      </a:lnTo>
                      <a:lnTo>
                        <a:pt x="317" y="68"/>
                      </a:lnTo>
                      <a:lnTo>
                        <a:pt x="297" y="71"/>
                      </a:lnTo>
                      <a:lnTo>
                        <a:pt x="276" y="73"/>
                      </a:lnTo>
                      <a:lnTo>
                        <a:pt x="250" y="77"/>
                      </a:lnTo>
                      <a:lnTo>
                        <a:pt x="225" y="82"/>
                      </a:lnTo>
                      <a:lnTo>
                        <a:pt x="199" y="87"/>
                      </a:lnTo>
                      <a:lnTo>
                        <a:pt x="186" y="90"/>
                      </a:lnTo>
                      <a:lnTo>
                        <a:pt x="172" y="92"/>
                      </a:lnTo>
                      <a:lnTo>
                        <a:pt x="160" y="94"/>
                      </a:lnTo>
                      <a:lnTo>
                        <a:pt x="148" y="97"/>
                      </a:lnTo>
                      <a:lnTo>
                        <a:pt x="139" y="99"/>
                      </a:lnTo>
                      <a:lnTo>
                        <a:pt x="129" y="100"/>
                      </a:lnTo>
                      <a:lnTo>
                        <a:pt x="121" y="102"/>
                      </a:lnTo>
                      <a:lnTo>
                        <a:pt x="111" y="102"/>
                      </a:lnTo>
                      <a:lnTo>
                        <a:pt x="105" y="104"/>
                      </a:lnTo>
                      <a:lnTo>
                        <a:pt x="98" y="105"/>
                      </a:lnTo>
                      <a:lnTo>
                        <a:pt x="94" y="105"/>
                      </a:lnTo>
                      <a:lnTo>
                        <a:pt x="88" y="105"/>
                      </a:lnTo>
                      <a:lnTo>
                        <a:pt x="84" y="107"/>
                      </a:lnTo>
                      <a:lnTo>
                        <a:pt x="82" y="107"/>
                      </a:lnTo>
                      <a:lnTo>
                        <a:pt x="80" y="107"/>
                      </a:lnTo>
                      <a:lnTo>
                        <a:pt x="78" y="107"/>
                      </a:lnTo>
                      <a:lnTo>
                        <a:pt x="74" y="107"/>
                      </a:lnTo>
                      <a:lnTo>
                        <a:pt x="70" y="107"/>
                      </a:lnTo>
                      <a:lnTo>
                        <a:pt x="60" y="104"/>
                      </a:lnTo>
                      <a:lnTo>
                        <a:pt x="51" y="100"/>
                      </a:lnTo>
                      <a:lnTo>
                        <a:pt x="41" y="97"/>
                      </a:lnTo>
                      <a:lnTo>
                        <a:pt x="33" y="95"/>
                      </a:lnTo>
                      <a:lnTo>
                        <a:pt x="27" y="92"/>
                      </a:lnTo>
                      <a:lnTo>
                        <a:pt x="21" y="87"/>
                      </a:lnTo>
                      <a:lnTo>
                        <a:pt x="15" y="82"/>
                      </a:lnTo>
                      <a:lnTo>
                        <a:pt x="11" y="77"/>
                      </a:lnTo>
                      <a:lnTo>
                        <a:pt x="8" y="70"/>
                      </a:lnTo>
                      <a:lnTo>
                        <a:pt x="2" y="63"/>
                      </a:lnTo>
                      <a:lnTo>
                        <a:pt x="0" y="56"/>
                      </a:lnTo>
                      <a:lnTo>
                        <a:pt x="17" y="56"/>
                      </a:lnTo>
                      <a:lnTo>
                        <a:pt x="35" y="56"/>
                      </a:lnTo>
                      <a:lnTo>
                        <a:pt x="51" y="55"/>
                      </a:lnTo>
                      <a:lnTo>
                        <a:pt x="66" y="53"/>
                      </a:lnTo>
                      <a:lnTo>
                        <a:pt x="80" y="51"/>
                      </a:lnTo>
                      <a:lnTo>
                        <a:pt x="94" y="49"/>
                      </a:lnTo>
                      <a:lnTo>
                        <a:pt x="107" y="48"/>
                      </a:lnTo>
                      <a:lnTo>
                        <a:pt x="119" y="46"/>
                      </a:lnTo>
                      <a:lnTo>
                        <a:pt x="131" y="44"/>
                      </a:lnTo>
                      <a:lnTo>
                        <a:pt x="143" y="43"/>
                      </a:lnTo>
                      <a:lnTo>
                        <a:pt x="156" y="39"/>
                      </a:lnTo>
                      <a:lnTo>
                        <a:pt x="172" y="38"/>
                      </a:lnTo>
                      <a:lnTo>
                        <a:pt x="188" y="34"/>
                      </a:lnTo>
                      <a:lnTo>
                        <a:pt x="203" y="31"/>
                      </a:lnTo>
                      <a:lnTo>
                        <a:pt x="221" y="26"/>
                      </a:lnTo>
                      <a:lnTo>
                        <a:pt x="240" y="21"/>
                      </a:lnTo>
                      <a:lnTo>
                        <a:pt x="260" y="15"/>
                      </a:lnTo>
                      <a:lnTo>
                        <a:pt x="278" y="10"/>
                      </a:lnTo>
                      <a:lnTo>
                        <a:pt x="295" y="7"/>
                      </a:lnTo>
                      <a:lnTo>
                        <a:pt x="313" y="4"/>
                      </a:lnTo>
                      <a:lnTo>
                        <a:pt x="330" y="2"/>
                      </a:lnTo>
                      <a:lnTo>
                        <a:pt x="346" y="0"/>
                      </a:lnTo>
                      <a:lnTo>
                        <a:pt x="362" y="0"/>
                      </a:lnTo>
                      <a:lnTo>
                        <a:pt x="375" y="0"/>
                      </a:lnTo>
                      <a:lnTo>
                        <a:pt x="389" y="0"/>
                      </a:lnTo>
                      <a:lnTo>
                        <a:pt x="401" y="2"/>
                      </a:lnTo>
                      <a:lnTo>
                        <a:pt x="411" y="2"/>
                      </a:lnTo>
                      <a:lnTo>
                        <a:pt x="420" y="5"/>
                      </a:lnTo>
                      <a:lnTo>
                        <a:pt x="430" y="7"/>
                      </a:lnTo>
                      <a:lnTo>
                        <a:pt x="438" y="10"/>
                      </a:lnTo>
                      <a:lnTo>
                        <a:pt x="444" y="15"/>
                      </a:lnTo>
                      <a:lnTo>
                        <a:pt x="450" y="21"/>
                      </a:lnTo>
                      <a:lnTo>
                        <a:pt x="454" y="26"/>
                      </a:lnTo>
                      <a:lnTo>
                        <a:pt x="458" y="31"/>
                      </a:lnTo>
                      <a:lnTo>
                        <a:pt x="462" y="36"/>
                      </a:lnTo>
                      <a:lnTo>
                        <a:pt x="464" y="39"/>
                      </a:lnTo>
                      <a:lnTo>
                        <a:pt x="465" y="43"/>
                      </a:lnTo>
                      <a:lnTo>
                        <a:pt x="467" y="46"/>
                      </a:lnTo>
                      <a:lnTo>
                        <a:pt x="467" y="49"/>
                      </a:lnTo>
                      <a:lnTo>
                        <a:pt x="467" y="51"/>
                      </a:lnTo>
                      <a:lnTo>
                        <a:pt x="467" y="51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101"/>
                <p:cNvSpPr/>
                <p:nvPr/>
              </p:nvSpPr>
              <p:spPr bwMode="auto">
                <a:xfrm>
                  <a:off x="3168650" y="3933825"/>
                  <a:ext cx="300038" cy="519112"/>
                </a:xfrm>
                <a:custGeom>
                  <a:avLst/>
                  <a:gdLst>
                    <a:gd name="T0" fmla="*/ 176 w 378"/>
                    <a:gd name="T1" fmla="*/ 524 h 653"/>
                    <a:gd name="T2" fmla="*/ 123 w 378"/>
                    <a:gd name="T3" fmla="*/ 573 h 653"/>
                    <a:gd name="T4" fmla="*/ 90 w 378"/>
                    <a:gd name="T5" fmla="*/ 601 h 653"/>
                    <a:gd name="T6" fmla="*/ 61 w 378"/>
                    <a:gd name="T7" fmla="*/ 621 h 653"/>
                    <a:gd name="T8" fmla="*/ 23 w 378"/>
                    <a:gd name="T9" fmla="*/ 645 h 653"/>
                    <a:gd name="T10" fmla="*/ 12 w 378"/>
                    <a:gd name="T11" fmla="*/ 650 h 653"/>
                    <a:gd name="T12" fmla="*/ 4 w 378"/>
                    <a:gd name="T13" fmla="*/ 653 h 653"/>
                    <a:gd name="T14" fmla="*/ 0 w 378"/>
                    <a:gd name="T15" fmla="*/ 650 h 653"/>
                    <a:gd name="T16" fmla="*/ 8 w 378"/>
                    <a:gd name="T17" fmla="*/ 635 h 653"/>
                    <a:gd name="T18" fmla="*/ 20 w 378"/>
                    <a:gd name="T19" fmla="*/ 623 h 653"/>
                    <a:gd name="T20" fmla="*/ 35 w 378"/>
                    <a:gd name="T21" fmla="*/ 607 h 653"/>
                    <a:gd name="T22" fmla="*/ 55 w 378"/>
                    <a:gd name="T23" fmla="*/ 589 h 653"/>
                    <a:gd name="T24" fmla="*/ 76 w 378"/>
                    <a:gd name="T25" fmla="*/ 568 h 653"/>
                    <a:gd name="T26" fmla="*/ 100 w 378"/>
                    <a:gd name="T27" fmla="*/ 543 h 653"/>
                    <a:gd name="T28" fmla="*/ 123 w 378"/>
                    <a:gd name="T29" fmla="*/ 514 h 653"/>
                    <a:gd name="T30" fmla="*/ 147 w 378"/>
                    <a:gd name="T31" fmla="*/ 480 h 653"/>
                    <a:gd name="T32" fmla="*/ 172 w 378"/>
                    <a:gd name="T33" fmla="*/ 443 h 653"/>
                    <a:gd name="T34" fmla="*/ 219 w 378"/>
                    <a:gd name="T35" fmla="*/ 358 h 653"/>
                    <a:gd name="T36" fmla="*/ 256 w 378"/>
                    <a:gd name="T37" fmla="*/ 268 h 653"/>
                    <a:gd name="T38" fmla="*/ 278 w 378"/>
                    <a:gd name="T39" fmla="*/ 188 h 653"/>
                    <a:gd name="T40" fmla="*/ 288 w 378"/>
                    <a:gd name="T41" fmla="*/ 144 h 653"/>
                    <a:gd name="T42" fmla="*/ 293 w 378"/>
                    <a:gd name="T43" fmla="*/ 107 h 653"/>
                    <a:gd name="T44" fmla="*/ 297 w 378"/>
                    <a:gd name="T45" fmla="*/ 76 h 653"/>
                    <a:gd name="T46" fmla="*/ 299 w 378"/>
                    <a:gd name="T47" fmla="*/ 52 h 653"/>
                    <a:gd name="T48" fmla="*/ 297 w 378"/>
                    <a:gd name="T49" fmla="*/ 35 h 653"/>
                    <a:gd name="T50" fmla="*/ 295 w 378"/>
                    <a:gd name="T51" fmla="*/ 17 h 653"/>
                    <a:gd name="T52" fmla="*/ 297 w 378"/>
                    <a:gd name="T53" fmla="*/ 5 h 653"/>
                    <a:gd name="T54" fmla="*/ 307 w 378"/>
                    <a:gd name="T55" fmla="*/ 0 h 653"/>
                    <a:gd name="T56" fmla="*/ 321 w 378"/>
                    <a:gd name="T57" fmla="*/ 3 h 653"/>
                    <a:gd name="T58" fmla="*/ 340 w 378"/>
                    <a:gd name="T59" fmla="*/ 11 h 653"/>
                    <a:gd name="T60" fmla="*/ 362 w 378"/>
                    <a:gd name="T61" fmla="*/ 25 h 653"/>
                    <a:gd name="T62" fmla="*/ 374 w 378"/>
                    <a:gd name="T63" fmla="*/ 39 h 653"/>
                    <a:gd name="T64" fmla="*/ 378 w 378"/>
                    <a:gd name="T65" fmla="*/ 50 h 653"/>
                    <a:gd name="T66" fmla="*/ 372 w 378"/>
                    <a:gd name="T67" fmla="*/ 86 h 653"/>
                    <a:gd name="T68" fmla="*/ 366 w 378"/>
                    <a:gd name="T69" fmla="*/ 107 h 653"/>
                    <a:gd name="T70" fmla="*/ 360 w 378"/>
                    <a:gd name="T71" fmla="*/ 125 h 653"/>
                    <a:gd name="T72" fmla="*/ 352 w 378"/>
                    <a:gd name="T73" fmla="*/ 151 h 653"/>
                    <a:gd name="T74" fmla="*/ 344 w 378"/>
                    <a:gd name="T75" fmla="*/ 181 h 653"/>
                    <a:gd name="T76" fmla="*/ 333 w 378"/>
                    <a:gd name="T77" fmla="*/ 219 h 653"/>
                    <a:gd name="T78" fmla="*/ 321 w 378"/>
                    <a:gd name="T79" fmla="*/ 264 h 653"/>
                    <a:gd name="T80" fmla="*/ 290 w 378"/>
                    <a:gd name="T81" fmla="*/ 356 h 653"/>
                    <a:gd name="T82" fmla="*/ 245 w 378"/>
                    <a:gd name="T83" fmla="*/ 438 h 653"/>
                    <a:gd name="T84" fmla="*/ 209 w 378"/>
                    <a:gd name="T85" fmla="*/ 483 h 6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78" h="653">
                      <a:moveTo>
                        <a:pt x="209" y="483"/>
                      </a:moveTo>
                      <a:lnTo>
                        <a:pt x="192" y="504"/>
                      </a:lnTo>
                      <a:lnTo>
                        <a:pt x="176" y="524"/>
                      </a:lnTo>
                      <a:lnTo>
                        <a:pt x="158" y="541"/>
                      </a:lnTo>
                      <a:lnTo>
                        <a:pt x="141" y="558"/>
                      </a:lnTo>
                      <a:lnTo>
                        <a:pt x="123" y="573"/>
                      </a:lnTo>
                      <a:lnTo>
                        <a:pt x="108" y="589"/>
                      </a:lnTo>
                      <a:lnTo>
                        <a:pt x="100" y="594"/>
                      </a:lnTo>
                      <a:lnTo>
                        <a:pt x="90" y="601"/>
                      </a:lnTo>
                      <a:lnTo>
                        <a:pt x="82" y="606"/>
                      </a:lnTo>
                      <a:lnTo>
                        <a:pt x="74" y="611"/>
                      </a:lnTo>
                      <a:lnTo>
                        <a:pt x="61" y="621"/>
                      </a:lnTo>
                      <a:lnTo>
                        <a:pt x="47" y="631"/>
                      </a:lnTo>
                      <a:lnTo>
                        <a:pt x="35" y="638"/>
                      </a:lnTo>
                      <a:lnTo>
                        <a:pt x="23" y="645"/>
                      </a:lnTo>
                      <a:lnTo>
                        <a:pt x="20" y="646"/>
                      </a:lnTo>
                      <a:lnTo>
                        <a:pt x="16" y="650"/>
                      </a:lnTo>
                      <a:lnTo>
                        <a:pt x="12" y="650"/>
                      </a:lnTo>
                      <a:lnTo>
                        <a:pt x="8" y="652"/>
                      </a:lnTo>
                      <a:lnTo>
                        <a:pt x="6" y="652"/>
                      </a:lnTo>
                      <a:lnTo>
                        <a:pt x="4" y="653"/>
                      </a:lnTo>
                      <a:lnTo>
                        <a:pt x="2" y="652"/>
                      </a:lnTo>
                      <a:lnTo>
                        <a:pt x="2" y="652"/>
                      </a:lnTo>
                      <a:lnTo>
                        <a:pt x="0" y="650"/>
                      </a:lnTo>
                      <a:lnTo>
                        <a:pt x="2" y="646"/>
                      </a:lnTo>
                      <a:lnTo>
                        <a:pt x="4" y="641"/>
                      </a:lnTo>
                      <a:lnTo>
                        <a:pt x="8" y="635"/>
                      </a:lnTo>
                      <a:lnTo>
                        <a:pt x="12" y="631"/>
                      </a:lnTo>
                      <a:lnTo>
                        <a:pt x="16" y="628"/>
                      </a:lnTo>
                      <a:lnTo>
                        <a:pt x="20" y="623"/>
                      </a:lnTo>
                      <a:lnTo>
                        <a:pt x="23" y="619"/>
                      </a:lnTo>
                      <a:lnTo>
                        <a:pt x="29" y="614"/>
                      </a:lnTo>
                      <a:lnTo>
                        <a:pt x="35" y="607"/>
                      </a:lnTo>
                      <a:lnTo>
                        <a:pt x="41" y="602"/>
                      </a:lnTo>
                      <a:lnTo>
                        <a:pt x="47" y="595"/>
                      </a:lnTo>
                      <a:lnTo>
                        <a:pt x="55" y="589"/>
                      </a:lnTo>
                      <a:lnTo>
                        <a:pt x="61" y="584"/>
                      </a:lnTo>
                      <a:lnTo>
                        <a:pt x="68" y="577"/>
                      </a:lnTo>
                      <a:lnTo>
                        <a:pt x="76" y="568"/>
                      </a:lnTo>
                      <a:lnTo>
                        <a:pt x="84" y="562"/>
                      </a:lnTo>
                      <a:lnTo>
                        <a:pt x="92" y="553"/>
                      </a:lnTo>
                      <a:lnTo>
                        <a:pt x="100" y="543"/>
                      </a:lnTo>
                      <a:lnTo>
                        <a:pt x="108" y="534"/>
                      </a:lnTo>
                      <a:lnTo>
                        <a:pt x="115" y="524"/>
                      </a:lnTo>
                      <a:lnTo>
                        <a:pt x="123" y="514"/>
                      </a:lnTo>
                      <a:lnTo>
                        <a:pt x="131" y="504"/>
                      </a:lnTo>
                      <a:lnTo>
                        <a:pt x="139" y="492"/>
                      </a:lnTo>
                      <a:lnTo>
                        <a:pt x="147" y="480"/>
                      </a:lnTo>
                      <a:lnTo>
                        <a:pt x="157" y="468"/>
                      </a:lnTo>
                      <a:lnTo>
                        <a:pt x="164" y="456"/>
                      </a:lnTo>
                      <a:lnTo>
                        <a:pt x="172" y="443"/>
                      </a:lnTo>
                      <a:lnTo>
                        <a:pt x="190" y="416"/>
                      </a:lnTo>
                      <a:lnTo>
                        <a:pt x="205" y="387"/>
                      </a:lnTo>
                      <a:lnTo>
                        <a:pt x="219" y="358"/>
                      </a:lnTo>
                      <a:lnTo>
                        <a:pt x="233" y="329"/>
                      </a:lnTo>
                      <a:lnTo>
                        <a:pt x="245" y="298"/>
                      </a:lnTo>
                      <a:lnTo>
                        <a:pt x="256" y="268"/>
                      </a:lnTo>
                      <a:lnTo>
                        <a:pt x="266" y="236"/>
                      </a:lnTo>
                      <a:lnTo>
                        <a:pt x="276" y="203"/>
                      </a:lnTo>
                      <a:lnTo>
                        <a:pt x="278" y="188"/>
                      </a:lnTo>
                      <a:lnTo>
                        <a:pt x="282" y="173"/>
                      </a:lnTo>
                      <a:lnTo>
                        <a:pt x="284" y="157"/>
                      </a:lnTo>
                      <a:lnTo>
                        <a:pt x="288" y="144"/>
                      </a:lnTo>
                      <a:lnTo>
                        <a:pt x="290" y="130"/>
                      </a:lnTo>
                      <a:lnTo>
                        <a:pt x="292" y="118"/>
                      </a:lnTo>
                      <a:lnTo>
                        <a:pt x="293" y="107"/>
                      </a:lnTo>
                      <a:lnTo>
                        <a:pt x="295" y="96"/>
                      </a:lnTo>
                      <a:lnTo>
                        <a:pt x="295" y="86"/>
                      </a:lnTo>
                      <a:lnTo>
                        <a:pt x="297" y="76"/>
                      </a:lnTo>
                      <a:lnTo>
                        <a:pt x="299" y="67"/>
                      </a:lnTo>
                      <a:lnTo>
                        <a:pt x="299" y="61"/>
                      </a:lnTo>
                      <a:lnTo>
                        <a:pt x="299" y="52"/>
                      </a:lnTo>
                      <a:lnTo>
                        <a:pt x="299" y="45"/>
                      </a:lnTo>
                      <a:lnTo>
                        <a:pt x="299" y="40"/>
                      </a:lnTo>
                      <a:lnTo>
                        <a:pt x="297" y="35"/>
                      </a:lnTo>
                      <a:lnTo>
                        <a:pt x="297" y="28"/>
                      </a:lnTo>
                      <a:lnTo>
                        <a:pt x="295" y="22"/>
                      </a:lnTo>
                      <a:lnTo>
                        <a:pt x="295" y="17"/>
                      </a:lnTo>
                      <a:lnTo>
                        <a:pt x="295" y="11"/>
                      </a:lnTo>
                      <a:lnTo>
                        <a:pt x="295" y="8"/>
                      </a:lnTo>
                      <a:lnTo>
                        <a:pt x="297" y="5"/>
                      </a:lnTo>
                      <a:lnTo>
                        <a:pt x="299" y="1"/>
                      </a:lnTo>
                      <a:lnTo>
                        <a:pt x="303" y="0"/>
                      </a:lnTo>
                      <a:lnTo>
                        <a:pt x="307" y="0"/>
                      </a:lnTo>
                      <a:lnTo>
                        <a:pt x="311" y="0"/>
                      </a:lnTo>
                      <a:lnTo>
                        <a:pt x="315" y="1"/>
                      </a:lnTo>
                      <a:lnTo>
                        <a:pt x="321" y="3"/>
                      </a:lnTo>
                      <a:lnTo>
                        <a:pt x="327" y="5"/>
                      </a:lnTo>
                      <a:lnTo>
                        <a:pt x="333" y="8"/>
                      </a:lnTo>
                      <a:lnTo>
                        <a:pt x="340" y="11"/>
                      </a:lnTo>
                      <a:lnTo>
                        <a:pt x="350" y="15"/>
                      </a:lnTo>
                      <a:lnTo>
                        <a:pt x="356" y="20"/>
                      </a:lnTo>
                      <a:lnTo>
                        <a:pt x="362" y="25"/>
                      </a:lnTo>
                      <a:lnTo>
                        <a:pt x="366" y="30"/>
                      </a:lnTo>
                      <a:lnTo>
                        <a:pt x="370" y="35"/>
                      </a:lnTo>
                      <a:lnTo>
                        <a:pt x="374" y="39"/>
                      </a:lnTo>
                      <a:lnTo>
                        <a:pt x="376" y="42"/>
                      </a:lnTo>
                      <a:lnTo>
                        <a:pt x="378" y="47"/>
                      </a:lnTo>
                      <a:lnTo>
                        <a:pt x="378" y="50"/>
                      </a:lnTo>
                      <a:lnTo>
                        <a:pt x="376" y="62"/>
                      </a:lnTo>
                      <a:lnTo>
                        <a:pt x="374" y="74"/>
                      </a:lnTo>
                      <a:lnTo>
                        <a:pt x="372" y="86"/>
                      </a:lnTo>
                      <a:lnTo>
                        <a:pt x="370" y="95"/>
                      </a:lnTo>
                      <a:lnTo>
                        <a:pt x="368" y="101"/>
                      </a:lnTo>
                      <a:lnTo>
                        <a:pt x="366" y="107"/>
                      </a:lnTo>
                      <a:lnTo>
                        <a:pt x="364" y="112"/>
                      </a:lnTo>
                      <a:lnTo>
                        <a:pt x="362" y="118"/>
                      </a:lnTo>
                      <a:lnTo>
                        <a:pt x="360" y="125"/>
                      </a:lnTo>
                      <a:lnTo>
                        <a:pt x="358" y="134"/>
                      </a:lnTo>
                      <a:lnTo>
                        <a:pt x="354" y="140"/>
                      </a:lnTo>
                      <a:lnTo>
                        <a:pt x="352" y="151"/>
                      </a:lnTo>
                      <a:lnTo>
                        <a:pt x="350" y="159"/>
                      </a:lnTo>
                      <a:lnTo>
                        <a:pt x="346" y="171"/>
                      </a:lnTo>
                      <a:lnTo>
                        <a:pt x="344" y="181"/>
                      </a:lnTo>
                      <a:lnTo>
                        <a:pt x="340" y="193"/>
                      </a:lnTo>
                      <a:lnTo>
                        <a:pt x="337" y="205"/>
                      </a:lnTo>
                      <a:lnTo>
                        <a:pt x="333" y="219"/>
                      </a:lnTo>
                      <a:lnTo>
                        <a:pt x="329" y="234"/>
                      </a:lnTo>
                      <a:lnTo>
                        <a:pt x="325" y="249"/>
                      </a:lnTo>
                      <a:lnTo>
                        <a:pt x="321" y="264"/>
                      </a:lnTo>
                      <a:lnTo>
                        <a:pt x="313" y="297"/>
                      </a:lnTo>
                      <a:lnTo>
                        <a:pt x="301" y="327"/>
                      </a:lnTo>
                      <a:lnTo>
                        <a:pt x="290" y="356"/>
                      </a:lnTo>
                      <a:lnTo>
                        <a:pt x="276" y="385"/>
                      </a:lnTo>
                      <a:lnTo>
                        <a:pt x="262" y="412"/>
                      </a:lnTo>
                      <a:lnTo>
                        <a:pt x="245" y="438"/>
                      </a:lnTo>
                      <a:lnTo>
                        <a:pt x="229" y="461"/>
                      </a:lnTo>
                      <a:lnTo>
                        <a:pt x="219" y="473"/>
                      </a:lnTo>
                      <a:lnTo>
                        <a:pt x="209" y="483"/>
                      </a:lnTo>
                      <a:lnTo>
                        <a:pt x="209" y="483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102"/>
                <p:cNvSpPr/>
                <p:nvPr/>
              </p:nvSpPr>
              <p:spPr bwMode="auto">
                <a:xfrm>
                  <a:off x="3521075" y="3838575"/>
                  <a:ext cx="434975" cy="706437"/>
                </a:xfrm>
                <a:custGeom>
                  <a:avLst/>
                  <a:gdLst>
                    <a:gd name="T0" fmla="*/ 349 w 548"/>
                    <a:gd name="T1" fmla="*/ 885 h 890"/>
                    <a:gd name="T2" fmla="*/ 325 w 548"/>
                    <a:gd name="T3" fmla="*/ 879 h 890"/>
                    <a:gd name="T4" fmla="*/ 317 w 548"/>
                    <a:gd name="T5" fmla="*/ 834 h 890"/>
                    <a:gd name="T6" fmla="*/ 276 w 548"/>
                    <a:gd name="T7" fmla="*/ 778 h 890"/>
                    <a:gd name="T8" fmla="*/ 223 w 548"/>
                    <a:gd name="T9" fmla="*/ 735 h 890"/>
                    <a:gd name="T10" fmla="*/ 219 w 548"/>
                    <a:gd name="T11" fmla="*/ 722 h 890"/>
                    <a:gd name="T12" fmla="*/ 245 w 548"/>
                    <a:gd name="T13" fmla="*/ 718 h 890"/>
                    <a:gd name="T14" fmla="*/ 307 w 548"/>
                    <a:gd name="T15" fmla="*/ 732 h 890"/>
                    <a:gd name="T16" fmla="*/ 347 w 548"/>
                    <a:gd name="T17" fmla="*/ 730 h 890"/>
                    <a:gd name="T18" fmla="*/ 366 w 548"/>
                    <a:gd name="T19" fmla="*/ 713 h 890"/>
                    <a:gd name="T20" fmla="*/ 386 w 548"/>
                    <a:gd name="T21" fmla="*/ 677 h 890"/>
                    <a:gd name="T22" fmla="*/ 401 w 548"/>
                    <a:gd name="T23" fmla="*/ 623 h 890"/>
                    <a:gd name="T24" fmla="*/ 427 w 548"/>
                    <a:gd name="T25" fmla="*/ 472 h 890"/>
                    <a:gd name="T26" fmla="*/ 433 w 548"/>
                    <a:gd name="T27" fmla="*/ 401 h 890"/>
                    <a:gd name="T28" fmla="*/ 431 w 548"/>
                    <a:gd name="T29" fmla="*/ 357 h 890"/>
                    <a:gd name="T30" fmla="*/ 413 w 548"/>
                    <a:gd name="T31" fmla="*/ 329 h 890"/>
                    <a:gd name="T32" fmla="*/ 376 w 548"/>
                    <a:gd name="T33" fmla="*/ 324 h 890"/>
                    <a:gd name="T34" fmla="*/ 307 w 548"/>
                    <a:gd name="T35" fmla="*/ 336 h 890"/>
                    <a:gd name="T36" fmla="*/ 214 w 548"/>
                    <a:gd name="T37" fmla="*/ 355 h 890"/>
                    <a:gd name="T38" fmla="*/ 135 w 548"/>
                    <a:gd name="T39" fmla="*/ 370 h 890"/>
                    <a:gd name="T40" fmla="*/ 84 w 548"/>
                    <a:gd name="T41" fmla="*/ 401 h 890"/>
                    <a:gd name="T42" fmla="*/ 57 w 548"/>
                    <a:gd name="T43" fmla="*/ 428 h 890"/>
                    <a:gd name="T44" fmla="*/ 37 w 548"/>
                    <a:gd name="T45" fmla="*/ 423 h 890"/>
                    <a:gd name="T46" fmla="*/ 22 w 548"/>
                    <a:gd name="T47" fmla="*/ 406 h 890"/>
                    <a:gd name="T48" fmla="*/ 10 w 548"/>
                    <a:gd name="T49" fmla="*/ 380 h 890"/>
                    <a:gd name="T50" fmla="*/ 0 w 548"/>
                    <a:gd name="T51" fmla="*/ 353 h 890"/>
                    <a:gd name="T52" fmla="*/ 18 w 548"/>
                    <a:gd name="T53" fmla="*/ 334 h 890"/>
                    <a:gd name="T54" fmla="*/ 35 w 548"/>
                    <a:gd name="T55" fmla="*/ 304 h 890"/>
                    <a:gd name="T56" fmla="*/ 45 w 548"/>
                    <a:gd name="T57" fmla="*/ 246 h 890"/>
                    <a:gd name="T58" fmla="*/ 51 w 548"/>
                    <a:gd name="T59" fmla="*/ 156 h 890"/>
                    <a:gd name="T60" fmla="*/ 55 w 548"/>
                    <a:gd name="T61" fmla="*/ 78 h 890"/>
                    <a:gd name="T62" fmla="*/ 53 w 548"/>
                    <a:gd name="T63" fmla="*/ 34 h 890"/>
                    <a:gd name="T64" fmla="*/ 43 w 548"/>
                    <a:gd name="T65" fmla="*/ 15 h 890"/>
                    <a:gd name="T66" fmla="*/ 43 w 548"/>
                    <a:gd name="T67" fmla="*/ 2 h 890"/>
                    <a:gd name="T68" fmla="*/ 75 w 548"/>
                    <a:gd name="T69" fmla="*/ 2 h 890"/>
                    <a:gd name="T70" fmla="*/ 116 w 548"/>
                    <a:gd name="T71" fmla="*/ 20 h 890"/>
                    <a:gd name="T72" fmla="*/ 123 w 548"/>
                    <a:gd name="T73" fmla="*/ 44 h 890"/>
                    <a:gd name="T74" fmla="*/ 114 w 548"/>
                    <a:gd name="T75" fmla="*/ 104 h 890"/>
                    <a:gd name="T76" fmla="*/ 100 w 548"/>
                    <a:gd name="T77" fmla="*/ 207 h 890"/>
                    <a:gd name="T78" fmla="*/ 92 w 548"/>
                    <a:gd name="T79" fmla="*/ 275 h 890"/>
                    <a:gd name="T80" fmla="*/ 90 w 548"/>
                    <a:gd name="T81" fmla="*/ 312 h 890"/>
                    <a:gd name="T82" fmla="*/ 94 w 548"/>
                    <a:gd name="T83" fmla="*/ 324 h 890"/>
                    <a:gd name="T84" fmla="*/ 125 w 548"/>
                    <a:gd name="T85" fmla="*/ 324 h 890"/>
                    <a:gd name="T86" fmla="*/ 196 w 548"/>
                    <a:gd name="T87" fmla="*/ 311 h 890"/>
                    <a:gd name="T88" fmla="*/ 298 w 548"/>
                    <a:gd name="T89" fmla="*/ 287 h 890"/>
                    <a:gd name="T90" fmla="*/ 370 w 548"/>
                    <a:gd name="T91" fmla="*/ 270 h 890"/>
                    <a:gd name="T92" fmla="*/ 407 w 548"/>
                    <a:gd name="T93" fmla="*/ 260 h 890"/>
                    <a:gd name="T94" fmla="*/ 433 w 548"/>
                    <a:gd name="T95" fmla="*/ 253 h 890"/>
                    <a:gd name="T96" fmla="*/ 472 w 548"/>
                    <a:gd name="T97" fmla="*/ 277 h 890"/>
                    <a:gd name="T98" fmla="*/ 534 w 548"/>
                    <a:gd name="T99" fmla="*/ 328 h 890"/>
                    <a:gd name="T100" fmla="*/ 548 w 548"/>
                    <a:gd name="T101" fmla="*/ 357 h 890"/>
                    <a:gd name="T102" fmla="*/ 527 w 548"/>
                    <a:gd name="T103" fmla="*/ 377 h 890"/>
                    <a:gd name="T104" fmla="*/ 515 w 548"/>
                    <a:gd name="T105" fmla="*/ 418 h 890"/>
                    <a:gd name="T106" fmla="*/ 503 w 548"/>
                    <a:gd name="T107" fmla="*/ 492 h 890"/>
                    <a:gd name="T108" fmla="*/ 482 w 548"/>
                    <a:gd name="T109" fmla="*/ 647 h 890"/>
                    <a:gd name="T110" fmla="*/ 460 w 548"/>
                    <a:gd name="T111" fmla="*/ 722 h 890"/>
                    <a:gd name="T112" fmla="*/ 411 w 548"/>
                    <a:gd name="T113" fmla="*/ 818 h 8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48" h="890">
                      <a:moveTo>
                        <a:pt x="386" y="854"/>
                      </a:moveTo>
                      <a:lnTo>
                        <a:pt x="378" y="863"/>
                      </a:lnTo>
                      <a:lnTo>
                        <a:pt x="370" y="871"/>
                      </a:lnTo>
                      <a:lnTo>
                        <a:pt x="362" y="876"/>
                      </a:lnTo>
                      <a:lnTo>
                        <a:pt x="354" y="881"/>
                      </a:lnTo>
                      <a:lnTo>
                        <a:pt x="349" y="885"/>
                      </a:lnTo>
                      <a:lnTo>
                        <a:pt x="343" y="888"/>
                      </a:lnTo>
                      <a:lnTo>
                        <a:pt x="339" y="890"/>
                      </a:lnTo>
                      <a:lnTo>
                        <a:pt x="335" y="890"/>
                      </a:lnTo>
                      <a:lnTo>
                        <a:pt x="331" y="888"/>
                      </a:lnTo>
                      <a:lnTo>
                        <a:pt x="329" y="885"/>
                      </a:lnTo>
                      <a:lnTo>
                        <a:pt x="325" y="879"/>
                      </a:lnTo>
                      <a:lnTo>
                        <a:pt x="323" y="874"/>
                      </a:lnTo>
                      <a:lnTo>
                        <a:pt x="323" y="868"/>
                      </a:lnTo>
                      <a:lnTo>
                        <a:pt x="321" y="861"/>
                      </a:lnTo>
                      <a:lnTo>
                        <a:pt x="321" y="852"/>
                      </a:lnTo>
                      <a:lnTo>
                        <a:pt x="321" y="844"/>
                      </a:lnTo>
                      <a:lnTo>
                        <a:pt x="317" y="834"/>
                      </a:lnTo>
                      <a:lnTo>
                        <a:pt x="315" y="825"/>
                      </a:lnTo>
                      <a:lnTo>
                        <a:pt x="309" y="815"/>
                      </a:lnTo>
                      <a:lnTo>
                        <a:pt x="304" y="806"/>
                      </a:lnTo>
                      <a:lnTo>
                        <a:pt x="296" y="796"/>
                      </a:lnTo>
                      <a:lnTo>
                        <a:pt x="286" y="786"/>
                      </a:lnTo>
                      <a:lnTo>
                        <a:pt x="276" y="778"/>
                      </a:lnTo>
                      <a:lnTo>
                        <a:pt x="264" y="767"/>
                      </a:lnTo>
                      <a:lnTo>
                        <a:pt x="253" y="761"/>
                      </a:lnTo>
                      <a:lnTo>
                        <a:pt x="243" y="754"/>
                      </a:lnTo>
                      <a:lnTo>
                        <a:pt x="235" y="747"/>
                      </a:lnTo>
                      <a:lnTo>
                        <a:pt x="227" y="740"/>
                      </a:lnTo>
                      <a:lnTo>
                        <a:pt x="223" y="735"/>
                      </a:lnTo>
                      <a:lnTo>
                        <a:pt x="221" y="732"/>
                      </a:lnTo>
                      <a:lnTo>
                        <a:pt x="219" y="730"/>
                      </a:lnTo>
                      <a:lnTo>
                        <a:pt x="217" y="728"/>
                      </a:lnTo>
                      <a:lnTo>
                        <a:pt x="217" y="725"/>
                      </a:lnTo>
                      <a:lnTo>
                        <a:pt x="217" y="723"/>
                      </a:lnTo>
                      <a:lnTo>
                        <a:pt x="219" y="722"/>
                      </a:lnTo>
                      <a:lnTo>
                        <a:pt x="219" y="720"/>
                      </a:lnTo>
                      <a:lnTo>
                        <a:pt x="221" y="718"/>
                      </a:lnTo>
                      <a:lnTo>
                        <a:pt x="225" y="718"/>
                      </a:lnTo>
                      <a:lnTo>
                        <a:pt x="229" y="718"/>
                      </a:lnTo>
                      <a:lnTo>
                        <a:pt x="235" y="718"/>
                      </a:lnTo>
                      <a:lnTo>
                        <a:pt x="245" y="718"/>
                      </a:lnTo>
                      <a:lnTo>
                        <a:pt x="253" y="720"/>
                      </a:lnTo>
                      <a:lnTo>
                        <a:pt x="264" y="722"/>
                      </a:lnTo>
                      <a:lnTo>
                        <a:pt x="276" y="725"/>
                      </a:lnTo>
                      <a:lnTo>
                        <a:pt x="288" y="728"/>
                      </a:lnTo>
                      <a:lnTo>
                        <a:pt x="298" y="730"/>
                      </a:lnTo>
                      <a:lnTo>
                        <a:pt x="307" y="732"/>
                      </a:lnTo>
                      <a:lnTo>
                        <a:pt x="315" y="733"/>
                      </a:lnTo>
                      <a:lnTo>
                        <a:pt x="325" y="733"/>
                      </a:lnTo>
                      <a:lnTo>
                        <a:pt x="331" y="733"/>
                      </a:lnTo>
                      <a:lnTo>
                        <a:pt x="339" y="732"/>
                      </a:lnTo>
                      <a:lnTo>
                        <a:pt x="343" y="732"/>
                      </a:lnTo>
                      <a:lnTo>
                        <a:pt x="347" y="730"/>
                      </a:lnTo>
                      <a:lnTo>
                        <a:pt x="349" y="728"/>
                      </a:lnTo>
                      <a:lnTo>
                        <a:pt x="352" y="727"/>
                      </a:lnTo>
                      <a:lnTo>
                        <a:pt x="356" y="725"/>
                      </a:lnTo>
                      <a:lnTo>
                        <a:pt x="360" y="722"/>
                      </a:lnTo>
                      <a:lnTo>
                        <a:pt x="362" y="718"/>
                      </a:lnTo>
                      <a:lnTo>
                        <a:pt x="366" y="713"/>
                      </a:lnTo>
                      <a:lnTo>
                        <a:pt x="370" y="708"/>
                      </a:lnTo>
                      <a:lnTo>
                        <a:pt x="372" y="703"/>
                      </a:lnTo>
                      <a:lnTo>
                        <a:pt x="376" y="698"/>
                      </a:lnTo>
                      <a:lnTo>
                        <a:pt x="380" y="691"/>
                      </a:lnTo>
                      <a:lnTo>
                        <a:pt x="382" y="684"/>
                      </a:lnTo>
                      <a:lnTo>
                        <a:pt x="386" y="677"/>
                      </a:lnTo>
                      <a:lnTo>
                        <a:pt x="388" y="669"/>
                      </a:lnTo>
                      <a:lnTo>
                        <a:pt x="390" y="660"/>
                      </a:lnTo>
                      <a:lnTo>
                        <a:pt x="394" y="652"/>
                      </a:lnTo>
                      <a:lnTo>
                        <a:pt x="395" y="642"/>
                      </a:lnTo>
                      <a:lnTo>
                        <a:pt x="397" y="633"/>
                      </a:lnTo>
                      <a:lnTo>
                        <a:pt x="401" y="623"/>
                      </a:lnTo>
                      <a:lnTo>
                        <a:pt x="405" y="601"/>
                      </a:lnTo>
                      <a:lnTo>
                        <a:pt x="411" y="577"/>
                      </a:lnTo>
                      <a:lnTo>
                        <a:pt x="415" y="553"/>
                      </a:lnTo>
                      <a:lnTo>
                        <a:pt x="419" y="528"/>
                      </a:lnTo>
                      <a:lnTo>
                        <a:pt x="423" y="501"/>
                      </a:lnTo>
                      <a:lnTo>
                        <a:pt x="427" y="472"/>
                      </a:lnTo>
                      <a:lnTo>
                        <a:pt x="429" y="458"/>
                      </a:lnTo>
                      <a:lnTo>
                        <a:pt x="431" y="445"/>
                      </a:lnTo>
                      <a:lnTo>
                        <a:pt x="431" y="433"/>
                      </a:lnTo>
                      <a:lnTo>
                        <a:pt x="433" y="421"/>
                      </a:lnTo>
                      <a:lnTo>
                        <a:pt x="433" y="411"/>
                      </a:lnTo>
                      <a:lnTo>
                        <a:pt x="433" y="401"/>
                      </a:lnTo>
                      <a:lnTo>
                        <a:pt x="433" y="390"/>
                      </a:lnTo>
                      <a:lnTo>
                        <a:pt x="433" y="382"/>
                      </a:lnTo>
                      <a:lnTo>
                        <a:pt x="433" y="375"/>
                      </a:lnTo>
                      <a:lnTo>
                        <a:pt x="433" y="368"/>
                      </a:lnTo>
                      <a:lnTo>
                        <a:pt x="431" y="362"/>
                      </a:lnTo>
                      <a:lnTo>
                        <a:pt x="431" y="357"/>
                      </a:lnTo>
                      <a:lnTo>
                        <a:pt x="429" y="351"/>
                      </a:lnTo>
                      <a:lnTo>
                        <a:pt x="427" y="346"/>
                      </a:lnTo>
                      <a:lnTo>
                        <a:pt x="425" y="343"/>
                      </a:lnTo>
                      <a:lnTo>
                        <a:pt x="423" y="340"/>
                      </a:lnTo>
                      <a:lnTo>
                        <a:pt x="417" y="334"/>
                      </a:lnTo>
                      <a:lnTo>
                        <a:pt x="413" y="329"/>
                      </a:lnTo>
                      <a:lnTo>
                        <a:pt x="407" y="326"/>
                      </a:lnTo>
                      <a:lnTo>
                        <a:pt x="401" y="324"/>
                      </a:lnTo>
                      <a:lnTo>
                        <a:pt x="395" y="323"/>
                      </a:lnTo>
                      <a:lnTo>
                        <a:pt x="390" y="323"/>
                      </a:lnTo>
                      <a:lnTo>
                        <a:pt x="384" y="323"/>
                      </a:lnTo>
                      <a:lnTo>
                        <a:pt x="376" y="324"/>
                      </a:lnTo>
                      <a:lnTo>
                        <a:pt x="366" y="326"/>
                      </a:lnTo>
                      <a:lnTo>
                        <a:pt x="356" y="328"/>
                      </a:lnTo>
                      <a:lnTo>
                        <a:pt x="347" y="329"/>
                      </a:lnTo>
                      <a:lnTo>
                        <a:pt x="335" y="331"/>
                      </a:lnTo>
                      <a:lnTo>
                        <a:pt x="321" y="334"/>
                      </a:lnTo>
                      <a:lnTo>
                        <a:pt x="307" y="336"/>
                      </a:lnTo>
                      <a:lnTo>
                        <a:pt x="294" y="338"/>
                      </a:lnTo>
                      <a:lnTo>
                        <a:pt x="278" y="340"/>
                      </a:lnTo>
                      <a:lnTo>
                        <a:pt x="262" y="343"/>
                      </a:lnTo>
                      <a:lnTo>
                        <a:pt x="245" y="346"/>
                      </a:lnTo>
                      <a:lnTo>
                        <a:pt x="229" y="351"/>
                      </a:lnTo>
                      <a:lnTo>
                        <a:pt x="214" y="355"/>
                      </a:lnTo>
                      <a:lnTo>
                        <a:pt x="198" y="357"/>
                      </a:lnTo>
                      <a:lnTo>
                        <a:pt x="184" y="360"/>
                      </a:lnTo>
                      <a:lnTo>
                        <a:pt x="170" y="363"/>
                      </a:lnTo>
                      <a:lnTo>
                        <a:pt x="159" y="365"/>
                      </a:lnTo>
                      <a:lnTo>
                        <a:pt x="147" y="367"/>
                      </a:lnTo>
                      <a:lnTo>
                        <a:pt x="135" y="370"/>
                      </a:lnTo>
                      <a:lnTo>
                        <a:pt x="123" y="375"/>
                      </a:lnTo>
                      <a:lnTo>
                        <a:pt x="114" y="379"/>
                      </a:lnTo>
                      <a:lnTo>
                        <a:pt x="104" y="384"/>
                      </a:lnTo>
                      <a:lnTo>
                        <a:pt x="96" y="389"/>
                      </a:lnTo>
                      <a:lnTo>
                        <a:pt x="90" y="396"/>
                      </a:lnTo>
                      <a:lnTo>
                        <a:pt x="84" y="401"/>
                      </a:lnTo>
                      <a:lnTo>
                        <a:pt x="78" y="407"/>
                      </a:lnTo>
                      <a:lnTo>
                        <a:pt x="73" y="414"/>
                      </a:lnTo>
                      <a:lnTo>
                        <a:pt x="69" y="419"/>
                      </a:lnTo>
                      <a:lnTo>
                        <a:pt x="65" y="423"/>
                      </a:lnTo>
                      <a:lnTo>
                        <a:pt x="59" y="426"/>
                      </a:lnTo>
                      <a:lnTo>
                        <a:pt x="57" y="428"/>
                      </a:lnTo>
                      <a:lnTo>
                        <a:pt x="53" y="428"/>
                      </a:lnTo>
                      <a:lnTo>
                        <a:pt x="51" y="426"/>
                      </a:lnTo>
                      <a:lnTo>
                        <a:pt x="47" y="426"/>
                      </a:lnTo>
                      <a:lnTo>
                        <a:pt x="43" y="424"/>
                      </a:lnTo>
                      <a:lnTo>
                        <a:pt x="41" y="424"/>
                      </a:lnTo>
                      <a:lnTo>
                        <a:pt x="37" y="423"/>
                      </a:lnTo>
                      <a:lnTo>
                        <a:pt x="35" y="419"/>
                      </a:lnTo>
                      <a:lnTo>
                        <a:pt x="32" y="418"/>
                      </a:lnTo>
                      <a:lnTo>
                        <a:pt x="30" y="414"/>
                      </a:lnTo>
                      <a:lnTo>
                        <a:pt x="28" y="411"/>
                      </a:lnTo>
                      <a:lnTo>
                        <a:pt x="24" y="409"/>
                      </a:lnTo>
                      <a:lnTo>
                        <a:pt x="22" y="406"/>
                      </a:lnTo>
                      <a:lnTo>
                        <a:pt x="20" y="402"/>
                      </a:lnTo>
                      <a:lnTo>
                        <a:pt x="18" y="399"/>
                      </a:lnTo>
                      <a:lnTo>
                        <a:pt x="14" y="396"/>
                      </a:lnTo>
                      <a:lnTo>
                        <a:pt x="12" y="390"/>
                      </a:lnTo>
                      <a:lnTo>
                        <a:pt x="12" y="385"/>
                      </a:lnTo>
                      <a:lnTo>
                        <a:pt x="10" y="380"/>
                      </a:lnTo>
                      <a:lnTo>
                        <a:pt x="6" y="372"/>
                      </a:lnTo>
                      <a:lnTo>
                        <a:pt x="2" y="365"/>
                      </a:lnTo>
                      <a:lnTo>
                        <a:pt x="0" y="360"/>
                      </a:lnTo>
                      <a:lnTo>
                        <a:pt x="0" y="357"/>
                      </a:lnTo>
                      <a:lnTo>
                        <a:pt x="0" y="355"/>
                      </a:lnTo>
                      <a:lnTo>
                        <a:pt x="0" y="353"/>
                      </a:lnTo>
                      <a:lnTo>
                        <a:pt x="2" y="351"/>
                      </a:lnTo>
                      <a:lnTo>
                        <a:pt x="4" y="348"/>
                      </a:lnTo>
                      <a:lnTo>
                        <a:pt x="6" y="346"/>
                      </a:lnTo>
                      <a:lnTo>
                        <a:pt x="10" y="343"/>
                      </a:lnTo>
                      <a:lnTo>
                        <a:pt x="14" y="340"/>
                      </a:lnTo>
                      <a:lnTo>
                        <a:pt x="18" y="334"/>
                      </a:lnTo>
                      <a:lnTo>
                        <a:pt x="24" y="329"/>
                      </a:lnTo>
                      <a:lnTo>
                        <a:pt x="26" y="326"/>
                      </a:lnTo>
                      <a:lnTo>
                        <a:pt x="28" y="323"/>
                      </a:lnTo>
                      <a:lnTo>
                        <a:pt x="32" y="317"/>
                      </a:lnTo>
                      <a:lnTo>
                        <a:pt x="33" y="311"/>
                      </a:lnTo>
                      <a:lnTo>
                        <a:pt x="35" y="304"/>
                      </a:lnTo>
                      <a:lnTo>
                        <a:pt x="37" y="297"/>
                      </a:lnTo>
                      <a:lnTo>
                        <a:pt x="39" y="289"/>
                      </a:lnTo>
                      <a:lnTo>
                        <a:pt x="41" y="278"/>
                      </a:lnTo>
                      <a:lnTo>
                        <a:pt x="43" y="268"/>
                      </a:lnTo>
                      <a:lnTo>
                        <a:pt x="43" y="258"/>
                      </a:lnTo>
                      <a:lnTo>
                        <a:pt x="45" y="246"/>
                      </a:lnTo>
                      <a:lnTo>
                        <a:pt x="47" y="233"/>
                      </a:lnTo>
                      <a:lnTo>
                        <a:pt x="47" y="219"/>
                      </a:lnTo>
                      <a:lnTo>
                        <a:pt x="49" y="204"/>
                      </a:lnTo>
                      <a:lnTo>
                        <a:pt x="51" y="188"/>
                      </a:lnTo>
                      <a:lnTo>
                        <a:pt x="51" y="171"/>
                      </a:lnTo>
                      <a:lnTo>
                        <a:pt x="51" y="156"/>
                      </a:lnTo>
                      <a:lnTo>
                        <a:pt x="53" y="141"/>
                      </a:lnTo>
                      <a:lnTo>
                        <a:pt x="53" y="126"/>
                      </a:lnTo>
                      <a:lnTo>
                        <a:pt x="53" y="114"/>
                      </a:lnTo>
                      <a:lnTo>
                        <a:pt x="55" y="100"/>
                      </a:lnTo>
                      <a:lnTo>
                        <a:pt x="55" y="90"/>
                      </a:lnTo>
                      <a:lnTo>
                        <a:pt x="55" y="78"/>
                      </a:lnTo>
                      <a:lnTo>
                        <a:pt x="55" y="70"/>
                      </a:lnTo>
                      <a:lnTo>
                        <a:pt x="55" y="59"/>
                      </a:lnTo>
                      <a:lnTo>
                        <a:pt x="55" y="53"/>
                      </a:lnTo>
                      <a:lnTo>
                        <a:pt x="55" y="44"/>
                      </a:lnTo>
                      <a:lnTo>
                        <a:pt x="53" y="39"/>
                      </a:lnTo>
                      <a:lnTo>
                        <a:pt x="53" y="34"/>
                      </a:lnTo>
                      <a:lnTo>
                        <a:pt x="53" y="29"/>
                      </a:lnTo>
                      <a:lnTo>
                        <a:pt x="51" y="25"/>
                      </a:lnTo>
                      <a:lnTo>
                        <a:pt x="51" y="24"/>
                      </a:lnTo>
                      <a:lnTo>
                        <a:pt x="47" y="22"/>
                      </a:lnTo>
                      <a:lnTo>
                        <a:pt x="45" y="19"/>
                      </a:lnTo>
                      <a:lnTo>
                        <a:pt x="43" y="15"/>
                      </a:lnTo>
                      <a:lnTo>
                        <a:pt x="41" y="14"/>
                      </a:lnTo>
                      <a:lnTo>
                        <a:pt x="41" y="10"/>
                      </a:lnTo>
                      <a:lnTo>
                        <a:pt x="39" y="8"/>
                      </a:lnTo>
                      <a:lnTo>
                        <a:pt x="41" y="5"/>
                      </a:lnTo>
                      <a:lnTo>
                        <a:pt x="41" y="3"/>
                      </a:lnTo>
                      <a:lnTo>
                        <a:pt x="43" y="2"/>
                      </a:lnTo>
                      <a:lnTo>
                        <a:pt x="47" y="0"/>
                      </a:lnTo>
                      <a:lnTo>
                        <a:pt x="51" y="0"/>
                      </a:lnTo>
                      <a:lnTo>
                        <a:pt x="55" y="0"/>
                      </a:lnTo>
                      <a:lnTo>
                        <a:pt x="61" y="0"/>
                      </a:lnTo>
                      <a:lnTo>
                        <a:pt x="69" y="0"/>
                      </a:lnTo>
                      <a:lnTo>
                        <a:pt x="75" y="2"/>
                      </a:lnTo>
                      <a:lnTo>
                        <a:pt x="84" y="3"/>
                      </a:lnTo>
                      <a:lnTo>
                        <a:pt x="92" y="7"/>
                      </a:lnTo>
                      <a:lnTo>
                        <a:pt x="100" y="10"/>
                      </a:lnTo>
                      <a:lnTo>
                        <a:pt x="106" y="14"/>
                      </a:lnTo>
                      <a:lnTo>
                        <a:pt x="112" y="17"/>
                      </a:lnTo>
                      <a:lnTo>
                        <a:pt x="116" y="20"/>
                      </a:lnTo>
                      <a:lnTo>
                        <a:pt x="120" y="24"/>
                      </a:lnTo>
                      <a:lnTo>
                        <a:pt x="123" y="27"/>
                      </a:lnTo>
                      <a:lnTo>
                        <a:pt x="125" y="29"/>
                      </a:lnTo>
                      <a:lnTo>
                        <a:pt x="125" y="32"/>
                      </a:lnTo>
                      <a:lnTo>
                        <a:pt x="125" y="37"/>
                      </a:lnTo>
                      <a:lnTo>
                        <a:pt x="123" y="44"/>
                      </a:lnTo>
                      <a:lnTo>
                        <a:pt x="122" y="51"/>
                      </a:lnTo>
                      <a:lnTo>
                        <a:pt x="122" y="59"/>
                      </a:lnTo>
                      <a:lnTo>
                        <a:pt x="120" y="70"/>
                      </a:lnTo>
                      <a:lnTo>
                        <a:pt x="118" y="78"/>
                      </a:lnTo>
                      <a:lnTo>
                        <a:pt x="116" y="90"/>
                      </a:lnTo>
                      <a:lnTo>
                        <a:pt x="114" y="104"/>
                      </a:lnTo>
                      <a:lnTo>
                        <a:pt x="112" y="119"/>
                      </a:lnTo>
                      <a:lnTo>
                        <a:pt x="110" y="134"/>
                      </a:lnTo>
                      <a:lnTo>
                        <a:pt x="108" y="151"/>
                      </a:lnTo>
                      <a:lnTo>
                        <a:pt x="104" y="168"/>
                      </a:lnTo>
                      <a:lnTo>
                        <a:pt x="102" y="187"/>
                      </a:lnTo>
                      <a:lnTo>
                        <a:pt x="100" y="207"/>
                      </a:lnTo>
                      <a:lnTo>
                        <a:pt x="98" y="228"/>
                      </a:lnTo>
                      <a:lnTo>
                        <a:pt x="96" y="238"/>
                      </a:lnTo>
                      <a:lnTo>
                        <a:pt x="94" y="250"/>
                      </a:lnTo>
                      <a:lnTo>
                        <a:pt x="94" y="258"/>
                      </a:lnTo>
                      <a:lnTo>
                        <a:pt x="92" y="268"/>
                      </a:lnTo>
                      <a:lnTo>
                        <a:pt x="92" y="275"/>
                      </a:lnTo>
                      <a:lnTo>
                        <a:pt x="90" y="284"/>
                      </a:lnTo>
                      <a:lnTo>
                        <a:pt x="90" y="290"/>
                      </a:lnTo>
                      <a:lnTo>
                        <a:pt x="90" y="297"/>
                      </a:lnTo>
                      <a:lnTo>
                        <a:pt x="90" y="302"/>
                      </a:lnTo>
                      <a:lnTo>
                        <a:pt x="90" y="307"/>
                      </a:lnTo>
                      <a:lnTo>
                        <a:pt x="90" y="312"/>
                      </a:lnTo>
                      <a:lnTo>
                        <a:pt x="90" y="316"/>
                      </a:lnTo>
                      <a:lnTo>
                        <a:pt x="90" y="319"/>
                      </a:lnTo>
                      <a:lnTo>
                        <a:pt x="92" y="321"/>
                      </a:lnTo>
                      <a:lnTo>
                        <a:pt x="92" y="323"/>
                      </a:lnTo>
                      <a:lnTo>
                        <a:pt x="92" y="324"/>
                      </a:lnTo>
                      <a:lnTo>
                        <a:pt x="94" y="324"/>
                      </a:lnTo>
                      <a:lnTo>
                        <a:pt x="96" y="326"/>
                      </a:lnTo>
                      <a:lnTo>
                        <a:pt x="100" y="326"/>
                      </a:lnTo>
                      <a:lnTo>
                        <a:pt x="106" y="326"/>
                      </a:lnTo>
                      <a:lnTo>
                        <a:pt x="112" y="326"/>
                      </a:lnTo>
                      <a:lnTo>
                        <a:pt x="118" y="324"/>
                      </a:lnTo>
                      <a:lnTo>
                        <a:pt x="125" y="324"/>
                      </a:lnTo>
                      <a:lnTo>
                        <a:pt x="135" y="323"/>
                      </a:lnTo>
                      <a:lnTo>
                        <a:pt x="145" y="321"/>
                      </a:lnTo>
                      <a:lnTo>
                        <a:pt x="157" y="319"/>
                      </a:lnTo>
                      <a:lnTo>
                        <a:pt x="168" y="317"/>
                      </a:lnTo>
                      <a:lnTo>
                        <a:pt x="182" y="314"/>
                      </a:lnTo>
                      <a:lnTo>
                        <a:pt x="196" y="311"/>
                      </a:lnTo>
                      <a:lnTo>
                        <a:pt x="212" y="307"/>
                      </a:lnTo>
                      <a:lnTo>
                        <a:pt x="229" y="304"/>
                      </a:lnTo>
                      <a:lnTo>
                        <a:pt x="247" y="299"/>
                      </a:lnTo>
                      <a:lnTo>
                        <a:pt x="264" y="295"/>
                      </a:lnTo>
                      <a:lnTo>
                        <a:pt x="280" y="290"/>
                      </a:lnTo>
                      <a:lnTo>
                        <a:pt x="298" y="287"/>
                      </a:lnTo>
                      <a:lnTo>
                        <a:pt x="311" y="284"/>
                      </a:lnTo>
                      <a:lnTo>
                        <a:pt x="325" y="282"/>
                      </a:lnTo>
                      <a:lnTo>
                        <a:pt x="339" y="278"/>
                      </a:lnTo>
                      <a:lnTo>
                        <a:pt x="350" y="275"/>
                      </a:lnTo>
                      <a:lnTo>
                        <a:pt x="360" y="272"/>
                      </a:lnTo>
                      <a:lnTo>
                        <a:pt x="370" y="270"/>
                      </a:lnTo>
                      <a:lnTo>
                        <a:pt x="380" y="268"/>
                      </a:lnTo>
                      <a:lnTo>
                        <a:pt x="386" y="265"/>
                      </a:lnTo>
                      <a:lnTo>
                        <a:pt x="394" y="263"/>
                      </a:lnTo>
                      <a:lnTo>
                        <a:pt x="399" y="261"/>
                      </a:lnTo>
                      <a:lnTo>
                        <a:pt x="403" y="260"/>
                      </a:lnTo>
                      <a:lnTo>
                        <a:pt x="407" y="260"/>
                      </a:lnTo>
                      <a:lnTo>
                        <a:pt x="409" y="258"/>
                      </a:lnTo>
                      <a:lnTo>
                        <a:pt x="413" y="256"/>
                      </a:lnTo>
                      <a:lnTo>
                        <a:pt x="415" y="255"/>
                      </a:lnTo>
                      <a:lnTo>
                        <a:pt x="423" y="253"/>
                      </a:lnTo>
                      <a:lnTo>
                        <a:pt x="427" y="253"/>
                      </a:lnTo>
                      <a:lnTo>
                        <a:pt x="433" y="253"/>
                      </a:lnTo>
                      <a:lnTo>
                        <a:pt x="435" y="253"/>
                      </a:lnTo>
                      <a:lnTo>
                        <a:pt x="439" y="256"/>
                      </a:lnTo>
                      <a:lnTo>
                        <a:pt x="444" y="260"/>
                      </a:lnTo>
                      <a:lnTo>
                        <a:pt x="452" y="263"/>
                      </a:lnTo>
                      <a:lnTo>
                        <a:pt x="462" y="270"/>
                      </a:lnTo>
                      <a:lnTo>
                        <a:pt x="472" y="277"/>
                      </a:lnTo>
                      <a:lnTo>
                        <a:pt x="484" y="285"/>
                      </a:lnTo>
                      <a:lnTo>
                        <a:pt x="497" y="294"/>
                      </a:lnTo>
                      <a:lnTo>
                        <a:pt x="509" y="302"/>
                      </a:lnTo>
                      <a:lnTo>
                        <a:pt x="519" y="312"/>
                      </a:lnTo>
                      <a:lnTo>
                        <a:pt x="527" y="319"/>
                      </a:lnTo>
                      <a:lnTo>
                        <a:pt x="534" y="328"/>
                      </a:lnTo>
                      <a:lnTo>
                        <a:pt x="540" y="334"/>
                      </a:lnTo>
                      <a:lnTo>
                        <a:pt x="544" y="340"/>
                      </a:lnTo>
                      <a:lnTo>
                        <a:pt x="548" y="345"/>
                      </a:lnTo>
                      <a:lnTo>
                        <a:pt x="548" y="350"/>
                      </a:lnTo>
                      <a:lnTo>
                        <a:pt x="548" y="353"/>
                      </a:lnTo>
                      <a:lnTo>
                        <a:pt x="548" y="357"/>
                      </a:lnTo>
                      <a:lnTo>
                        <a:pt x="544" y="362"/>
                      </a:lnTo>
                      <a:lnTo>
                        <a:pt x="540" y="367"/>
                      </a:lnTo>
                      <a:lnTo>
                        <a:pt x="534" y="370"/>
                      </a:lnTo>
                      <a:lnTo>
                        <a:pt x="532" y="372"/>
                      </a:lnTo>
                      <a:lnTo>
                        <a:pt x="529" y="374"/>
                      </a:lnTo>
                      <a:lnTo>
                        <a:pt x="527" y="377"/>
                      </a:lnTo>
                      <a:lnTo>
                        <a:pt x="525" y="382"/>
                      </a:lnTo>
                      <a:lnTo>
                        <a:pt x="523" y="387"/>
                      </a:lnTo>
                      <a:lnTo>
                        <a:pt x="521" y="392"/>
                      </a:lnTo>
                      <a:lnTo>
                        <a:pt x="519" y="401"/>
                      </a:lnTo>
                      <a:lnTo>
                        <a:pt x="517" y="407"/>
                      </a:lnTo>
                      <a:lnTo>
                        <a:pt x="515" y="418"/>
                      </a:lnTo>
                      <a:lnTo>
                        <a:pt x="513" y="428"/>
                      </a:lnTo>
                      <a:lnTo>
                        <a:pt x="511" y="438"/>
                      </a:lnTo>
                      <a:lnTo>
                        <a:pt x="509" y="450"/>
                      </a:lnTo>
                      <a:lnTo>
                        <a:pt x="507" y="464"/>
                      </a:lnTo>
                      <a:lnTo>
                        <a:pt x="505" y="477"/>
                      </a:lnTo>
                      <a:lnTo>
                        <a:pt x="503" y="492"/>
                      </a:lnTo>
                      <a:lnTo>
                        <a:pt x="501" y="508"/>
                      </a:lnTo>
                      <a:lnTo>
                        <a:pt x="497" y="542"/>
                      </a:lnTo>
                      <a:lnTo>
                        <a:pt x="493" y="574"/>
                      </a:lnTo>
                      <a:lnTo>
                        <a:pt x="489" y="604"/>
                      </a:lnTo>
                      <a:lnTo>
                        <a:pt x="484" y="633"/>
                      </a:lnTo>
                      <a:lnTo>
                        <a:pt x="482" y="647"/>
                      </a:lnTo>
                      <a:lnTo>
                        <a:pt x="478" y="660"/>
                      </a:lnTo>
                      <a:lnTo>
                        <a:pt x="474" y="674"/>
                      </a:lnTo>
                      <a:lnTo>
                        <a:pt x="470" y="686"/>
                      </a:lnTo>
                      <a:lnTo>
                        <a:pt x="468" y="698"/>
                      </a:lnTo>
                      <a:lnTo>
                        <a:pt x="464" y="710"/>
                      </a:lnTo>
                      <a:lnTo>
                        <a:pt x="460" y="722"/>
                      </a:lnTo>
                      <a:lnTo>
                        <a:pt x="456" y="732"/>
                      </a:lnTo>
                      <a:lnTo>
                        <a:pt x="446" y="752"/>
                      </a:lnTo>
                      <a:lnTo>
                        <a:pt x="439" y="771"/>
                      </a:lnTo>
                      <a:lnTo>
                        <a:pt x="429" y="788"/>
                      </a:lnTo>
                      <a:lnTo>
                        <a:pt x="421" y="805"/>
                      </a:lnTo>
                      <a:lnTo>
                        <a:pt x="411" y="818"/>
                      </a:lnTo>
                      <a:lnTo>
                        <a:pt x="403" y="832"/>
                      </a:lnTo>
                      <a:lnTo>
                        <a:pt x="394" y="844"/>
                      </a:lnTo>
                      <a:lnTo>
                        <a:pt x="386" y="854"/>
                      </a:lnTo>
                      <a:lnTo>
                        <a:pt x="386" y="854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1" name="组合 60"/>
            <p:cNvGrpSpPr/>
            <p:nvPr/>
          </p:nvGrpSpPr>
          <p:grpSpPr>
            <a:xfrm>
              <a:off x="5050012" y="4009652"/>
              <a:ext cx="507365" cy="509905"/>
              <a:chOff x="2455977" y="3564199"/>
              <a:chExt cx="507365" cy="509905"/>
            </a:xfrm>
          </p:grpSpPr>
          <p:pic>
            <p:nvPicPr>
              <p:cNvPr id="84" name="图片 83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55977" y="3564199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85" name="组合 84"/>
              <p:cNvGrpSpPr/>
              <p:nvPr/>
            </p:nvGrpSpPr>
            <p:grpSpPr>
              <a:xfrm>
                <a:off x="2563254" y="3674857"/>
                <a:ext cx="292810" cy="288589"/>
                <a:chOff x="3074988" y="3676650"/>
                <a:chExt cx="881062" cy="868362"/>
              </a:xfrm>
              <a:solidFill>
                <a:srgbClr val="FF0000"/>
              </a:solidFill>
            </p:grpSpPr>
            <p:sp>
              <p:nvSpPr>
                <p:cNvPr id="86" name="Freeform 97"/>
                <p:cNvSpPr/>
                <p:nvPr/>
              </p:nvSpPr>
              <p:spPr bwMode="auto">
                <a:xfrm>
                  <a:off x="3249613" y="3676650"/>
                  <a:ext cx="190500" cy="742950"/>
                </a:xfrm>
                <a:custGeom>
                  <a:avLst/>
                  <a:gdLst>
                    <a:gd name="T0" fmla="*/ 238 w 238"/>
                    <a:gd name="T1" fmla="*/ 909 h 936"/>
                    <a:gd name="T2" fmla="*/ 235 w 238"/>
                    <a:gd name="T3" fmla="*/ 932 h 936"/>
                    <a:gd name="T4" fmla="*/ 229 w 238"/>
                    <a:gd name="T5" fmla="*/ 934 h 936"/>
                    <a:gd name="T6" fmla="*/ 211 w 238"/>
                    <a:gd name="T7" fmla="*/ 919 h 936"/>
                    <a:gd name="T8" fmla="*/ 186 w 238"/>
                    <a:gd name="T9" fmla="*/ 887 h 936"/>
                    <a:gd name="T10" fmla="*/ 150 w 238"/>
                    <a:gd name="T11" fmla="*/ 839 h 936"/>
                    <a:gd name="T12" fmla="*/ 111 w 238"/>
                    <a:gd name="T13" fmla="*/ 783 h 936"/>
                    <a:gd name="T14" fmla="*/ 78 w 238"/>
                    <a:gd name="T15" fmla="*/ 739 h 936"/>
                    <a:gd name="T16" fmla="*/ 53 w 238"/>
                    <a:gd name="T17" fmla="*/ 703 h 936"/>
                    <a:gd name="T18" fmla="*/ 33 w 238"/>
                    <a:gd name="T19" fmla="*/ 679 h 936"/>
                    <a:gd name="T20" fmla="*/ 9 w 238"/>
                    <a:gd name="T21" fmla="*/ 659 h 936"/>
                    <a:gd name="T22" fmla="*/ 0 w 238"/>
                    <a:gd name="T23" fmla="*/ 639 h 936"/>
                    <a:gd name="T24" fmla="*/ 4 w 238"/>
                    <a:gd name="T25" fmla="*/ 617 h 936"/>
                    <a:gd name="T26" fmla="*/ 11 w 238"/>
                    <a:gd name="T27" fmla="*/ 574 h 936"/>
                    <a:gd name="T28" fmla="*/ 19 w 238"/>
                    <a:gd name="T29" fmla="*/ 533 h 936"/>
                    <a:gd name="T30" fmla="*/ 27 w 238"/>
                    <a:gd name="T31" fmla="*/ 491 h 936"/>
                    <a:gd name="T32" fmla="*/ 35 w 238"/>
                    <a:gd name="T33" fmla="*/ 440 h 936"/>
                    <a:gd name="T34" fmla="*/ 45 w 238"/>
                    <a:gd name="T35" fmla="*/ 381 h 936"/>
                    <a:gd name="T36" fmla="*/ 56 w 238"/>
                    <a:gd name="T37" fmla="*/ 274 h 936"/>
                    <a:gd name="T38" fmla="*/ 64 w 238"/>
                    <a:gd name="T39" fmla="*/ 170 h 936"/>
                    <a:gd name="T40" fmla="*/ 64 w 238"/>
                    <a:gd name="T41" fmla="*/ 99 h 936"/>
                    <a:gd name="T42" fmla="*/ 62 w 238"/>
                    <a:gd name="T43" fmla="*/ 68 h 936"/>
                    <a:gd name="T44" fmla="*/ 56 w 238"/>
                    <a:gd name="T45" fmla="*/ 44 h 936"/>
                    <a:gd name="T46" fmla="*/ 49 w 238"/>
                    <a:gd name="T47" fmla="*/ 29 h 936"/>
                    <a:gd name="T48" fmla="*/ 45 w 238"/>
                    <a:gd name="T49" fmla="*/ 10 h 936"/>
                    <a:gd name="T50" fmla="*/ 49 w 238"/>
                    <a:gd name="T51" fmla="*/ 2 h 936"/>
                    <a:gd name="T52" fmla="*/ 64 w 238"/>
                    <a:gd name="T53" fmla="*/ 0 h 936"/>
                    <a:gd name="T54" fmla="*/ 94 w 238"/>
                    <a:gd name="T55" fmla="*/ 7 h 936"/>
                    <a:gd name="T56" fmla="*/ 125 w 238"/>
                    <a:gd name="T57" fmla="*/ 26 h 936"/>
                    <a:gd name="T58" fmla="*/ 148 w 238"/>
                    <a:gd name="T59" fmla="*/ 56 h 936"/>
                    <a:gd name="T60" fmla="*/ 148 w 238"/>
                    <a:gd name="T61" fmla="*/ 83 h 936"/>
                    <a:gd name="T62" fmla="*/ 143 w 238"/>
                    <a:gd name="T63" fmla="*/ 116 h 936"/>
                    <a:gd name="T64" fmla="*/ 135 w 238"/>
                    <a:gd name="T65" fmla="*/ 148 h 936"/>
                    <a:gd name="T66" fmla="*/ 123 w 238"/>
                    <a:gd name="T67" fmla="*/ 197 h 936"/>
                    <a:gd name="T68" fmla="*/ 109 w 238"/>
                    <a:gd name="T69" fmla="*/ 269 h 936"/>
                    <a:gd name="T70" fmla="*/ 94 w 238"/>
                    <a:gd name="T71" fmla="*/ 360 h 936"/>
                    <a:gd name="T72" fmla="*/ 78 w 238"/>
                    <a:gd name="T73" fmla="*/ 460 h 936"/>
                    <a:gd name="T74" fmla="*/ 64 w 238"/>
                    <a:gd name="T75" fmla="*/ 538 h 936"/>
                    <a:gd name="T76" fmla="*/ 56 w 238"/>
                    <a:gd name="T77" fmla="*/ 589 h 936"/>
                    <a:gd name="T78" fmla="*/ 53 w 238"/>
                    <a:gd name="T79" fmla="*/ 613 h 936"/>
                    <a:gd name="T80" fmla="*/ 56 w 238"/>
                    <a:gd name="T81" fmla="*/ 623 h 936"/>
                    <a:gd name="T82" fmla="*/ 70 w 238"/>
                    <a:gd name="T83" fmla="*/ 642 h 936"/>
                    <a:gd name="T84" fmla="*/ 100 w 238"/>
                    <a:gd name="T85" fmla="*/ 671 h 936"/>
                    <a:gd name="T86" fmla="*/ 139 w 238"/>
                    <a:gd name="T87" fmla="*/ 710 h 936"/>
                    <a:gd name="T88" fmla="*/ 180 w 238"/>
                    <a:gd name="T89" fmla="*/ 757 h 936"/>
                    <a:gd name="T90" fmla="*/ 211 w 238"/>
                    <a:gd name="T91" fmla="*/ 800 h 936"/>
                    <a:gd name="T92" fmla="*/ 231 w 238"/>
                    <a:gd name="T93" fmla="*/ 837 h 936"/>
                    <a:gd name="T94" fmla="*/ 238 w 238"/>
                    <a:gd name="T95" fmla="*/ 868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38" h="936">
                      <a:moveTo>
                        <a:pt x="238" y="875"/>
                      </a:moveTo>
                      <a:lnTo>
                        <a:pt x="238" y="887"/>
                      </a:lnTo>
                      <a:lnTo>
                        <a:pt x="238" y="898"/>
                      </a:lnTo>
                      <a:lnTo>
                        <a:pt x="238" y="909"/>
                      </a:lnTo>
                      <a:lnTo>
                        <a:pt x="236" y="917"/>
                      </a:lnTo>
                      <a:lnTo>
                        <a:pt x="236" y="924"/>
                      </a:lnTo>
                      <a:lnTo>
                        <a:pt x="236" y="929"/>
                      </a:lnTo>
                      <a:lnTo>
                        <a:pt x="235" y="932"/>
                      </a:lnTo>
                      <a:lnTo>
                        <a:pt x="233" y="936"/>
                      </a:lnTo>
                      <a:lnTo>
                        <a:pt x="233" y="936"/>
                      </a:lnTo>
                      <a:lnTo>
                        <a:pt x="231" y="936"/>
                      </a:lnTo>
                      <a:lnTo>
                        <a:pt x="229" y="934"/>
                      </a:lnTo>
                      <a:lnTo>
                        <a:pt x="225" y="932"/>
                      </a:lnTo>
                      <a:lnTo>
                        <a:pt x="221" y="929"/>
                      </a:lnTo>
                      <a:lnTo>
                        <a:pt x="217" y="924"/>
                      </a:lnTo>
                      <a:lnTo>
                        <a:pt x="211" y="919"/>
                      </a:lnTo>
                      <a:lnTo>
                        <a:pt x="205" y="912"/>
                      </a:lnTo>
                      <a:lnTo>
                        <a:pt x="199" y="905"/>
                      </a:lnTo>
                      <a:lnTo>
                        <a:pt x="193" y="897"/>
                      </a:lnTo>
                      <a:lnTo>
                        <a:pt x="186" y="887"/>
                      </a:lnTo>
                      <a:lnTo>
                        <a:pt x="178" y="876"/>
                      </a:lnTo>
                      <a:lnTo>
                        <a:pt x="168" y="864"/>
                      </a:lnTo>
                      <a:lnTo>
                        <a:pt x="160" y="853"/>
                      </a:lnTo>
                      <a:lnTo>
                        <a:pt x="150" y="839"/>
                      </a:lnTo>
                      <a:lnTo>
                        <a:pt x="141" y="824"/>
                      </a:lnTo>
                      <a:lnTo>
                        <a:pt x="131" y="810"/>
                      </a:lnTo>
                      <a:lnTo>
                        <a:pt x="121" y="797"/>
                      </a:lnTo>
                      <a:lnTo>
                        <a:pt x="111" y="783"/>
                      </a:lnTo>
                      <a:lnTo>
                        <a:pt x="101" y="771"/>
                      </a:lnTo>
                      <a:lnTo>
                        <a:pt x="94" y="759"/>
                      </a:lnTo>
                      <a:lnTo>
                        <a:pt x="86" y="749"/>
                      </a:lnTo>
                      <a:lnTo>
                        <a:pt x="78" y="739"/>
                      </a:lnTo>
                      <a:lnTo>
                        <a:pt x="70" y="729"/>
                      </a:lnTo>
                      <a:lnTo>
                        <a:pt x="64" y="720"/>
                      </a:lnTo>
                      <a:lnTo>
                        <a:pt x="58" y="712"/>
                      </a:lnTo>
                      <a:lnTo>
                        <a:pt x="53" y="703"/>
                      </a:lnTo>
                      <a:lnTo>
                        <a:pt x="47" y="696"/>
                      </a:lnTo>
                      <a:lnTo>
                        <a:pt x="41" y="691"/>
                      </a:lnTo>
                      <a:lnTo>
                        <a:pt x="37" y="684"/>
                      </a:lnTo>
                      <a:lnTo>
                        <a:pt x="33" y="679"/>
                      </a:lnTo>
                      <a:lnTo>
                        <a:pt x="29" y="676"/>
                      </a:lnTo>
                      <a:lnTo>
                        <a:pt x="21" y="671"/>
                      </a:lnTo>
                      <a:lnTo>
                        <a:pt x="13" y="664"/>
                      </a:lnTo>
                      <a:lnTo>
                        <a:pt x="9" y="659"/>
                      </a:lnTo>
                      <a:lnTo>
                        <a:pt x="6" y="654"/>
                      </a:lnTo>
                      <a:lnTo>
                        <a:pt x="2" y="649"/>
                      </a:lnTo>
                      <a:lnTo>
                        <a:pt x="0" y="644"/>
                      </a:lnTo>
                      <a:lnTo>
                        <a:pt x="0" y="639"/>
                      </a:lnTo>
                      <a:lnTo>
                        <a:pt x="2" y="635"/>
                      </a:lnTo>
                      <a:lnTo>
                        <a:pt x="2" y="630"/>
                      </a:lnTo>
                      <a:lnTo>
                        <a:pt x="2" y="625"/>
                      </a:lnTo>
                      <a:lnTo>
                        <a:pt x="4" y="617"/>
                      </a:lnTo>
                      <a:lnTo>
                        <a:pt x="4" y="608"/>
                      </a:lnTo>
                      <a:lnTo>
                        <a:pt x="6" y="598"/>
                      </a:lnTo>
                      <a:lnTo>
                        <a:pt x="9" y="586"/>
                      </a:lnTo>
                      <a:lnTo>
                        <a:pt x="11" y="574"/>
                      </a:lnTo>
                      <a:lnTo>
                        <a:pt x="15" y="559"/>
                      </a:lnTo>
                      <a:lnTo>
                        <a:pt x="17" y="550"/>
                      </a:lnTo>
                      <a:lnTo>
                        <a:pt x="19" y="542"/>
                      </a:lnTo>
                      <a:lnTo>
                        <a:pt x="19" y="533"/>
                      </a:lnTo>
                      <a:lnTo>
                        <a:pt x="21" y="523"/>
                      </a:lnTo>
                      <a:lnTo>
                        <a:pt x="23" y="513"/>
                      </a:lnTo>
                      <a:lnTo>
                        <a:pt x="25" y="503"/>
                      </a:lnTo>
                      <a:lnTo>
                        <a:pt x="27" y="491"/>
                      </a:lnTo>
                      <a:lnTo>
                        <a:pt x="29" y="479"/>
                      </a:lnTo>
                      <a:lnTo>
                        <a:pt x="31" y="467"/>
                      </a:lnTo>
                      <a:lnTo>
                        <a:pt x="33" y="454"/>
                      </a:lnTo>
                      <a:lnTo>
                        <a:pt x="35" y="440"/>
                      </a:lnTo>
                      <a:lnTo>
                        <a:pt x="37" y="426"/>
                      </a:lnTo>
                      <a:lnTo>
                        <a:pt x="41" y="411"/>
                      </a:lnTo>
                      <a:lnTo>
                        <a:pt x="43" y="396"/>
                      </a:lnTo>
                      <a:lnTo>
                        <a:pt x="45" y="381"/>
                      </a:lnTo>
                      <a:lnTo>
                        <a:pt x="47" y="365"/>
                      </a:lnTo>
                      <a:lnTo>
                        <a:pt x="51" y="333"/>
                      </a:lnTo>
                      <a:lnTo>
                        <a:pt x="55" y="302"/>
                      </a:lnTo>
                      <a:lnTo>
                        <a:pt x="56" y="274"/>
                      </a:lnTo>
                      <a:lnTo>
                        <a:pt x="58" y="246"/>
                      </a:lnTo>
                      <a:lnTo>
                        <a:pt x="60" y="219"/>
                      </a:lnTo>
                      <a:lnTo>
                        <a:pt x="62" y="194"/>
                      </a:lnTo>
                      <a:lnTo>
                        <a:pt x="64" y="170"/>
                      </a:lnTo>
                      <a:lnTo>
                        <a:pt x="66" y="146"/>
                      </a:lnTo>
                      <a:lnTo>
                        <a:pt x="66" y="126"/>
                      </a:lnTo>
                      <a:lnTo>
                        <a:pt x="64" y="107"/>
                      </a:lnTo>
                      <a:lnTo>
                        <a:pt x="64" y="99"/>
                      </a:lnTo>
                      <a:lnTo>
                        <a:pt x="64" y="90"/>
                      </a:lnTo>
                      <a:lnTo>
                        <a:pt x="64" y="82"/>
                      </a:lnTo>
                      <a:lnTo>
                        <a:pt x="62" y="75"/>
                      </a:lnTo>
                      <a:lnTo>
                        <a:pt x="62" y="68"/>
                      </a:lnTo>
                      <a:lnTo>
                        <a:pt x="60" y="61"/>
                      </a:lnTo>
                      <a:lnTo>
                        <a:pt x="60" y="55"/>
                      </a:lnTo>
                      <a:lnTo>
                        <a:pt x="58" y="49"/>
                      </a:lnTo>
                      <a:lnTo>
                        <a:pt x="56" y="44"/>
                      </a:lnTo>
                      <a:lnTo>
                        <a:pt x="55" y="41"/>
                      </a:lnTo>
                      <a:lnTo>
                        <a:pt x="55" y="38"/>
                      </a:lnTo>
                      <a:lnTo>
                        <a:pt x="53" y="34"/>
                      </a:lnTo>
                      <a:lnTo>
                        <a:pt x="49" y="29"/>
                      </a:lnTo>
                      <a:lnTo>
                        <a:pt x="47" y="24"/>
                      </a:lnTo>
                      <a:lnTo>
                        <a:pt x="45" y="19"/>
                      </a:lnTo>
                      <a:lnTo>
                        <a:pt x="45" y="16"/>
                      </a:lnTo>
                      <a:lnTo>
                        <a:pt x="45" y="10"/>
                      </a:lnTo>
                      <a:lnTo>
                        <a:pt x="45" y="9"/>
                      </a:lnTo>
                      <a:lnTo>
                        <a:pt x="47" y="5"/>
                      </a:lnTo>
                      <a:lnTo>
                        <a:pt x="47" y="4"/>
                      </a:lnTo>
                      <a:lnTo>
                        <a:pt x="49" y="2"/>
                      </a:lnTo>
                      <a:lnTo>
                        <a:pt x="53" y="0"/>
                      </a:lnTo>
                      <a:lnTo>
                        <a:pt x="55" y="0"/>
                      </a:lnTo>
                      <a:lnTo>
                        <a:pt x="58" y="0"/>
                      </a:lnTo>
                      <a:lnTo>
                        <a:pt x="64" y="0"/>
                      </a:lnTo>
                      <a:lnTo>
                        <a:pt x="70" y="0"/>
                      </a:lnTo>
                      <a:lnTo>
                        <a:pt x="76" y="2"/>
                      </a:lnTo>
                      <a:lnTo>
                        <a:pt x="84" y="4"/>
                      </a:lnTo>
                      <a:lnTo>
                        <a:pt x="94" y="7"/>
                      </a:lnTo>
                      <a:lnTo>
                        <a:pt x="100" y="10"/>
                      </a:lnTo>
                      <a:lnTo>
                        <a:pt x="107" y="16"/>
                      </a:lnTo>
                      <a:lnTo>
                        <a:pt x="113" y="19"/>
                      </a:lnTo>
                      <a:lnTo>
                        <a:pt x="125" y="26"/>
                      </a:lnTo>
                      <a:lnTo>
                        <a:pt x="137" y="34"/>
                      </a:lnTo>
                      <a:lnTo>
                        <a:pt x="143" y="41"/>
                      </a:lnTo>
                      <a:lnTo>
                        <a:pt x="146" y="49"/>
                      </a:lnTo>
                      <a:lnTo>
                        <a:pt x="148" y="56"/>
                      </a:lnTo>
                      <a:lnTo>
                        <a:pt x="150" y="65"/>
                      </a:lnTo>
                      <a:lnTo>
                        <a:pt x="150" y="70"/>
                      </a:lnTo>
                      <a:lnTo>
                        <a:pt x="148" y="77"/>
                      </a:lnTo>
                      <a:lnTo>
                        <a:pt x="148" y="83"/>
                      </a:lnTo>
                      <a:lnTo>
                        <a:pt x="146" y="92"/>
                      </a:lnTo>
                      <a:lnTo>
                        <a:pt x="145" y="99"/>
                      </a:lnTo>
                      <a:lnTo>
                        <a:pt x="145" y="107"/>
                      </a:lnTo>
                      <a:lnTo>
                        <a:pt x="143" y="116"/>
                      </a:lnTo>
                      <a:lnTo>
                        <a:pt x="141" y="126"/>
                      </a:lnTo>
                      <a:lnTo>
                        <a:pt x="139" y="133"/>
                      </a:lnTo>
                      <a:lnTo>
                        <a:pt x="137" y="139"/>
                      </a:lnTo>
                      <a:lnTo>
                        <a:pt x="135" y="148"/>
                      </a:lnTo>
                      <a:lnTo>
                        <a:pt x="131" y="160"/>
                      </a:lnTo>
                      <a:lnTo>
                        <a:pt x="129" y="170"/>
                      </a:lnTo>
                      <a:lnTo>
                        <a:pt x="127" y="184"/>
                      </a:lnTo>
                      <a:lnTo>
                        <a:pt x="123" y="197"/>
                      </a:lnTo>
                      <a:lnTo>
                        <a:pt x="119" y="214"/>
                      </a:lnTo>
                      <a:lnTo>
                        <a:pt x="117" y="231"/>
                      </a:lnTo>
                      <a:lnTo>
                        <a:pt x="113" y="248"/>
                      </a:lnTo>
                      <a:lnTo>
                        <a:pt x="109" y="269"/>
                      </a:lnTo>
                      <a:lnTo>
                        <a:pt x="105" y="289"/>
                      </a:lnTo>
                      <a:lnTo>
                        <a:pt x="101" y="311"/>
                      </a:lnTo>
                      <a:lnTo>
                        <a:pt x="98" y="335"/>
                      </a:lnTo>
                      <a:lnTo>
                        <a:pt x="94" y="360"/>
                      </a:lnTo>
                      <a:lnTo>
                        <a:pt x="90" y="386"/>
                      </a:lnTo>
                      <a:lnTo>
                        <a:pt x="86" y="413"/>
                      </a:lnTo>
                      <a:lnTo>
                        <a:pt x="82" y="438"/>
                      </a:lnTo>
                      <a:lnTo>
                        <a:pt x="78" y="460"/>
                      </a:lnTo>
                      <a:lnTo>
                        <a:pt x="74" y="482"/>
                      </a:lnTo>
                      <a:lnTo>
                        <a:pt x="70" y="503"/>
                      </a:lnTo>
                      <a:lnTo>
                        <a:pt x="68" y="521"/>
                      </a:lnTo>
                      <a:lnTo>
                        <a:pt x="64" y="538"/>
                      </a:lnTo>
                      <a:lnTo>
                        <a:pt x="62" y="554"/>
                      </a:lnTo>
                      <a:lnTo>
                        <a:pt x="60" y="567"/>
                      </a:lnTo>
                      <a:lnTo>
                        <a:pt x="58" y="579"/>
                      </a:lnTo>
                      <a:lnTo>
                        <a:pt x="56" y="589"/>
                      </a:lnTo>
                      <a:lnTo>
                        <a:pt x="55" y="598"/>
                      </a:lnTo>
                      <a:lnTo>
                        <a:pt x="55" y="605"/>
                      </a:lnTo>
                      <a:lnTo>
                        <a:pt x="53" y="610"/>
                      </a:lnTo>
                      <a:lnTo>
                        <a:pt x="53" y="613"/>
                      </a:lnTo>
                      <a:lnTo>
                        <a:pt x="53" y="615"/>
                      </a:lnTo>
                      <a:lnTo>
                        <a:pt x="53" y="617"/>
                      </a:lnTo>
                      <a:lnTo>
                        <a:pt x="55" y="620"/>
                      </a:lnTo>
                      <a:lnTo>
                        <a:pt x="56" y="623"/>
                      </a:lnTo>
                      <a:lnTo>
                        <a:pt x="58" y="627"/>
                      </a:lnTo>
                      <a:lnTo>
                        <a:pt x="62" y="632"/>
                      </a:lnTo>
                      <a:lnTo>
                        <a:pt x="66" y="637"/>
                      </a:lnTo>
                      <a:lnTo>
                        <a:pt x="70" y="642"/>
                      </a:lnTo>
                      <a:lnTo>
                        <a:pt x="76" y="649"/>
                      </a:lnTo>
                      <a:lnTo>
                        <a:pt x="84" y="656"/>
                      </a:lnTo>
                      <a:lnTo>
                        <a:pt x="90" y="664"/>
                      </a:lnTo>
                      <a:lnTo>
                        <a:pt x="100" y="671"/>
                      </a:lnTo>
                      <a:lnTo>
                        <a:pt x="107" y="681"/>
                      </a:lnTo>
                      <a:lnTo>
                        <a:pt x="117" y="690"/>
                      </a:lnTo>
                      <a:lnTo>
                        <a:pt x="127" y="700"/>
                      </a:lnTo>
                      <a:lnTo>
                        <a:pt x="139" y="710"/>
                      </a:lnTo>
                      <a:lnTo>
                        <a:pt x="150" y="722"/>
                      </a:lnTo>
                      <a:lnTo>
                        <a:pt x="160" y="734"/>
                      </a:lnTo>
                      <a:lnTo>
                        <a:pt x="170" y="746"/>
                      </a:lnTo>
                      <a:lnTo>
                        <a:pt x="180" y="757"/>
                      </a:lnTo>
                      <a:lnTo>
                        <a:pt x="190" y="769"/>
                      </a:lnTo>
                      <a:lnTo>
                        <a:pt x="197" y="780"/>
                      </a:lnTo>
                      <a:lnTo>
                        <a:pt x="205" y="790"/>
                      </a:lnTo>
                      <a:lnTo>
                        <a:pt x="211" y="800"/>
                      </a:lnTo>
                      <a:lnTo>
                        <a:pt x="217" y="810"/>
                      </a:lnTo>
                      <a:lnTo>
                        <a:pt x="223" y="819"/>
                      </a:lnTo>
                      <a:lnTo>
                        <a:pt x="227" y="829"/>
                      </a:lnTo>
                      <a:lnTo>
                        <a:pt x="231" y="837"/>
                      </a:lnTo>
                      <a:lnTo>
                        <a:pt x="235" y="846"/>
                      </a:lnTo>
                      <a:lnTo>
                        <a:pt x="236" y="853"/>
                      </a:lnTo>
                      <a:lnTo>
                        <a:pt x="238" y="861"/>
                      </a:lnTo>
                      <a:lnTo>
                        <a:pt x="238" y="868"/>
                      </a:lnTo>
                      <a:lnTo>
                        <a:pt x="238" y="875"/>
                      </a:lnTo>
                      <a:lnTo>
                        <a:pt x="238" y="875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98"/>
                <p:cNvSpPr/>
                <p:nvPr/>
              </p:nvSpPr>
              <p:spPr bwMode="auto">
                <a:xfrm>
                  <a:off x="3074988" y="3994150"/>
                  <a:ext cx="354013" cy="122237"/>
                </a:xfrm>
                <a:custGeom>
                  <a:avLst/>
                  <a:gdLst>
                    <a:gd name="T0" fmla="*/ 5 w 446"/>
                    <a:gd name="T1" fmla="*/ 81 h 153"/>
                    <a:gd name="T2" fmla="*/ 21 w 446"/>
                    <a:gd name="T3" fmla="*/ 80 h 153"/>
                    <a:gd name="T4" fmla="*/ 41 w 446"/>
                    <a:gd name="T5" fmla="*/ 76 h 153"/>
                    <a:gd name="T6" fmla="*/ 64 w 446"/>
                    <a:gd name="T7" fmla="*/ 73 h 153"/>
                    <a:gd name="T8" fmla="*/ 92 w 446"/>
                    <a:gd name="T9" fmla="*/ 68 h 153"/>
                    <a:gd name="T10" fmla="*/ 123 w 446"/>
                    <a:gd name="T11" fmla="*/ 61 h 153"/>
                    <a:gd name="T12" fmla="*/ 156 w 446"/>
                    <a:gd name="T13" fmla="*/ 54 h 153"/>
                    <a:gd name="T14" fmla="*/ 193 w 446"/>
                    <a:gd name="T15" fmla="*/ 46 h 153"/>
                    <a:gd name="T16" fmla="*/ 232 w 446"/>
                    <a:gd name="T17" fmla="*/ 36 h 153"/>
                    <a:gd name="T18" fmla="*/ 270 w 446"/>
                    <a:gd name="T19" fmla="*/ 27 h 153"/>
                    <a:gd name="T20" fmla="*/ 303 w 446"/>
                    <a:gd name="T21" fmla="*/ 20 h 153"/>
                    <a:gd name="T22" fmla="*/ 334 w 446"/>
                    <a:gd name="T23" fmla="*/ 14 h 153"/>
                    <a:gd name="T24" fmla="*/ 364 w 446"/>
                    <a:gd name="T25" fmla="*/ 8 h 153"/>
                    <a:gd name="T26" fmla="*/ 389 w 446"/>
                    <a:gd name="T27" fmla="*/ 3 h 153"/>
                    <a:gd name="T28" fmla="*/ 414 w 446"/>
                    <a:gd name="T29" fmla="*/ 2 h 153"/>
                    <a:gd name="T30" fmla="*/ 436 w 446"/>
                    <a:gd name="T31" fmla="*/ 0 h 153"/>
                    <a:gd name="T32" fmla="*/ 446 w 446"/>
                    <a:gd name="T33" fmla="*/ 46 h 153"/>
                    <a:gd name="T34" fmla="*/ 397 w 446"/>
                    <a:gd name="T35" fmla="*/ 49 h 153"/>
                    <a:gd name="T36" fmla="*/ 358 w 446"/>
                    <a:gd name="T37" fmla="*/ 54 h 153"/>
                    <a:gd name="T38" fmla="*/ 328 w 446"/>
                    <a:gd name="T39" fmla="*/ 61 h 153"/>
                    <a:gd name="T40" fmla="*/ 299 w 446"/>
                    <a:gd name="T41" fmla="*/ 68 h 153"/>
                    <a:gd name="T42" fmla="*/ 268 w 446"/>
                    <a:gd name="T43" fmla="*/ 78 h 153"/>
                    <a:gd name="T44" fmla="*/ 234 w 446"/>
                    <a:gd name="T45" fmla="*/ 90 h 153"/>
                    <a:gd name="T46" fmla="*/ 199 w 446"/>
                    <a:gd name="T47" fmla="*/ 104 h 153"/>
                    <a:gd name="T48" fmla="*/ 168 w 446"/>
                    <a:gd name="T49" fmla="*/ 115 h 153"/>
                    <a:gd name="T50" fmla="*/ 140 w 446"/>
                    <a:gd name="T51" fmla="*/ 126 h 153"/>
                    <a:gd name="T52" fmla="*/ 115 w 446"/>
                    <a:gd name="T53" fmla="*/ 134 h 153"/>
                    <a:gd name="T54" fmla="*/ 95 w 446"/>
                    <a:gd name="T55" fmla="*/ 141 h 153"/>
                    <a:gd name="T56" fmla="*/ 80 w 446"/>
                    <a:gd name="T57" fmla="*/ 148 h 153"/>
                    <a:gd name="T58" fmla="*/ 70 w 446"/>
                    <a:gd name="T59" fmla="*/ 151 h 153"/>
                    <a:gd name="T60" fmla="*/ 62 w 446"/>
                    <a:gd name="T61" fmla="*/ 153 h 153"/>
                    <a:gd name="T62" fmla="*/ 56 w 446"/>
                    <a:gd name="T63" fmla="*/ 153 h 153"/>
                    <a:gd name="T64" fmla="*/ 49 w 446"/>
                    <a:gd name="T65" fmla="*/ 151 h 153"/>
                    <a:gd name="T66" fmla="*/ 41 w 446"/>
                    <a:gd name="T67" fmla="*/ 146 h 153"/>
                    <a:gd name="T68" fmla="*/ 33 w 446"/>
                    <a:gd name="T69" fmla="*/ 137 h 153"/>
                    <a:gd name="T70" fmla="*/ 21 w 446"/>
                    <a:gd name="T71" fmla="*/ 127 h 153"/>
                    <a:gd name="T72" fmla="*/ 13 w 446"/>
                    <a:gd name="T73" fmla="*/ 119 h 153"/>
                    <a:gd name="T74" fmla="*/ 5 w 446"/>
                    <a:gd name="T75" fmla="*/ 105 h 153"/>
                    <a:gd name="T76" fmla="*/ 2 w 446"/>
                    <a:gd name="T77" fmla="*/ 90 h 153"/>
                    <a:gd name="T78" fmla="*/ 0 w 446"/>
                    <a:gd name="T79" fmla="*/ 81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46" h="153">
                      <a:moveTo>
                        <a:pt x="0" y="81"/>
                      </a:moveTo>
                      <a:lnTo>
                        <a:pt x="5" y="81"/>
                      </a:lnTo>
                      <a:lnTo>
                        <a:pt x="13" y="80"/>
                      </a:lnTo>
                      <a:lnTo>
                        <a:pt x="21" y="80"/>
                      </a:lnTo>
                      <a:lnTo>
                        <a:pt x="31" y="78"/>
                      </a:lnTo>
                      <a:lnTo>
                        <a:pt x="41" y="76"/>
                      </a:lnTo>
                      <a:lnTo>
                        <a:pt x="52" y="75"/>
                      </a:lnTo>
                      <a:lnTo>
                        <a:pt x="64" y="73"/>
                      </a:lnTo>
                      <a:lnTo>
                        <a:pt x="78" y="71"/>
                      </a:lnTo>
                      <a:lnTo>
                        <a:pt x="92" y="68"/>
                      </a:lnTo>
                      <a:lnTo>
                        <a:pt x="107" y="64"/>
                      </a:lnTo>
                      <a:lnTo>
                        <a:pt x="123" y="61"/>
                      </a:lnTo>
                      <a:lnTo>
                        <a:pt x="139" y="58"/>
                      </a:lnTo>
                      <a:lnTo>
                        <a:pt x="156" y="54"/>
                      </a:lnTo>
                      <a:lnTo>
                        <a:pt x="174" y="49"/>
                      </a:lnTo>
                      <a:lnTo>
                        <a:pt x="193" y="46"/>
                      </a:lnTo>
                      <a:lnTo>
                        <a:pt x="213" y="41"/>
                      </a:lnTo>
                      <a:lnTo>
                        <a:pt x="232" y="36"/>
                      </a:lnTo>
                      <a:lnTo>
                        <a:pt x="252" y="31"/>
                      </a:lnTo>
                      <a:lnTo>
                        <a:pt x="270" y="27"/>
                      </a:lnTo>
                      <a:lnTo>
                        <a:pt x="287" y="24"/>
                      </a:lnTo>
                      <a:lnTo>
                        <a:pt x="303" y="20"/>
                      </a:lnTo>
                      <a:lnTo>
                        <a:pt x="321" y="17"/>
                      </a:lnTo>
                      <a:lnTo>
                        <a:pt x="334" y="14"/>
                      </a:lnTo>
                      <a:lnTo>
                        <a:pt x="350" y="10"/>
                      </a:lnTo>
                      <a:lnTo>
                        <a:pt x="364" y="8"/>
                      </a:lnTo>
                      <a:lnTo>
                        <a:pt x="377" y="5"/>
                      </a:lnTo>
                      <a:lnTo>
                        <a:pt x="389" y="3"/>
                      </a:lnTo>
                      <a:lnTo>
                        <a:pt x="403" y="3"/>
                      </a:lnTo>
                      <a:lnTo>
                        <a:pt x="414" y="2"/>
                      </a:lnTo>
                      <a:lnTo>
                        <a:pt x="424" y="0"/>
                      </a:lnTo>
                      <a:lnTo>
                        <a:pt x="436" y="0"/>
                      </a:lnTo>
                      <a:lnTo>
                        <a:pt x="446" y="0"/>
                      </a:lnTo>
                      <a:lnTo>
                        <a:pt x="446" y="46"/>
                      </a:lnTo>
                      <a:lnTo>
                        <a:pt x="422" y="46"/>
                      </a:lnTo>
                      <a:lnTo>
                        <a:pt x="397" y="49"/>
                      </a:lnTo>
                      <a:lnTo>
                        <a:pt x="371" y="53"/>
                      </a:lnTo>
                      <a:lnTo>
                        <a:pt x="358" y="54"/>
                      </a:lnTo>
                      <a:lnTo>
                        <a:pt x="344" y="58"/>
                      </a:lnTo>
                      <a:lnTo>
                        <a:pt x="328" y="61"/>
                      </a:lnTo>
                      <a:lnTo>
                        <a:pt x="315" y="64"/>
                      </a:lnTo>
                      <a:lnTo>
                        <a:pt x="299" y="68"/>
                      </a:lnTo>
                      <a:lnTo>
                        <a:pt x="283" y="73"/>
                      </a:lnTo>
                      <a:lnTo>
                        <a:pt x="268" y="78"/>
                      </a:lnTo>
                      <a:lnTo>
                        <a:pt x="252" y="83"/>
                      </a:lnTo>
                      <a:lnTo>
                        <a:pt x="234" y="90"/>
                      </a:lnTo>
                      <a:lnTo>
                        <a:pt x="217" y="97"/>
                      </a:lnTo>
                      <a:lnTo>
                        <a:pt x="199" y="104"/>
                      </a:lnTo>
                      <a:lnTo>
                        <a:pt x="184" y="109"/>
                      </a:lnTo>
                      <a:lnTo>
                        <a:pt x="168" y="115"/>
                      </a:lnTo>
                      <a:lnTo>
                        <a:pt x="152" y="120"/>
                      </a:lnTo>
                      <a:lnTo>
                        <a:pt x="140" y="126"/>
                      </a:lnTo>
                      <a:lnTo>
                        <a:pt x="127" y="131"/>
                      </a:lnTo>
                      <a:lnTo>
                        <a:pt x="115" y="134"/>
                      </a:lnTo>
                      <a:lnTo>
                        <a:pt x="105" y="137"/>
                      </a:lnTo>
                      <a:lnTo>
                        <a:pt x="95" y="141"/>
                      </a:lnTo>
                      <a:lnTo>
                        <a:pt x="88" y="144"/>
                      </a:lnTo>
                      <a:lnTo>
                        <a:pt x="80" y="148"/>
                      </a:lnTo>
                      <a:lnTo>
                        <a:pt x="74" y="149"/>
                      </a:lnTo>
                      <a:lnTo>
                        <a:pt x="70" y="151"/>
                      </a:lnTo>
                      <a:lnTo>
                        <a:pt x="64" y="151"/>
                      </a:lnTo>
                      <a:lnTo>
                        <a:pt x="62" y="153"/>
                      </a:lnTo>
                      <a:lnTo>
                        <a:pt x="60" y="153"/>
                      </a:lnTo>
                      <a:lnTo>
                        <a:pt x="56" y="153"/>
                      </a:lnTo>
                      <a:lnTo>
                        <a:pt x="52" y="151"/>
                      </a:lnTo>
                      <a:lnTo>
                        <a:pt x="49" y="151"/>
                      </a:lnTo>
                      <a:lnTo>
                        <a:pt x="45" y="148"/>
                      </a:lnTo>
                      <a:lnTo>
                        <a:pt x="41" y="146"/>
                      </a:lnTo>
                      <a:lnTo>
                        <a:pt x="37" y="143"/>
                      </a:lnTo>
                      <a:lnTo>
                        <a:pt x="33" y="137"/>
                      </a:lnTo>
                      <a:lnTo>
                        <a:pt x="27" y="132"/>
                      </a:lnTo>
                      <a:lnTo>
                        <a:pt x="21" y="127"/>
                      </a:lnTo>
                      <a:lnTo>
                        <a:pt x="17" y="124"/>
                      </a:lnTo>
                      <a:lnTo>
                        <a:pt x="13" y="119"/>
                      </a:lnTo>
                      <a:lnTo>
                        <a:pt x="9" y="112"/>
                      </a:lnTo>
                      <a:lnTo>
                        <a:pt x="5" y="105"/>
                      </a:lnTo>
                      <a:lnTo>
                        <a:pt x="3" y="98"/>
                      </a:lnTo>
                      <a:lnTo>
                        <a:pt x="2" y="90"/>
                      </a:lnTo>
                      <a:lnTo>
                        <a:pt x="0" y="81"/>
                      </a:lnTo>
                      <a:lnTo>
                        <a:pt x="0" y="81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99"/>
                <p:cNvSpPr/>
                <p:nvPr/>
              </p:nvSpPr>
              <p:spPr bwMode="auto">
                <a:xfrm>
                  <a:off x="3509963" y="3686175"/>
                  <a:ext cx="312738" cy="406400"/>
                </a:xfrm>
                <a:custGeom>
                  <a:avLst/>
                  <a:gdLst>
                    <a:gd name="T0" fmla="*/ 260 w 395"/>
                    <a:gd name="T1" fmla="*/ 496 h 511"/>
                    <a:gd name="T2" fmla="*/ 262 w 395"/>
                    <a:gd name="T3" fmla="*/ 465 h 511"/>
                    <a:gd name="T4" fmla="*/ 264 w 395"/>
                    <a:gd name="T5" fmla="*/ 426 h 511"/>
                    <a:gd name="T6" fmla="*/ 268 w 395"/>
                    <a:gd name="T7" fmla="*/ 380 h 511"/>
                    <a:gd name="T8" fmla="*/ 273 w 395"/>
                    <a:gd name="T9" fmla="*/ 324 h 511"/>
                    <a:gd name="T10" fmla="*/ 279 w 395"/>
                    <a:gd name="T11" fmla="*/ 260 h 511"/>
                    <a:gd name="T12" fmla="*/ 283 w 395"/>
                    <a:gd name="T13" fmla="*/ 204 h 511"/>
                    <a:gd name="T14" fmla="*/ 285 w 395"/>
                    <a:gd name="T15" fmla="*/ 158 h 511"/>
                    <a:gd name="T16" fmla="*/ 285 w 395"/>
                    <a:gd name="T17" fmla="*/ 122 h 511"/>
                    <a:gd name="T18" fmla="*/ 285 w 395"/>
                    <a:gd name="T19" fmla="*/ 100 h 511"/>
                    <a:gd name="T20" fmla="*/ 283 w 395"/>
                    <a:gd name="T21" fmla="*/ 88 h 511"/>
                    <a:gd name="T22" fmla="*/ 277 w 395"/>
                    <a:gd name="T23" fmla="*/ 85 h 511"/>
                    <a:gd name="T24" fmla="*/ 264 w 395"/>
                    <a:gd name="T25" fmla="*/ 85 h 511"/>
                    <a:gd name="T26" fmla="*/ 246 w 395"/>
                    <a:gd name="T27" fmla="*/ 87 h 511"/>
                    <a:gd name="T28" fmla="*/ 221 w 395"/>
                    <a:gd name="T29" fmla="*/ 90 h 511"/>
                    <a:gd name="T30" fmla="*/ 191 w 395"/>
                    <a:gd name="T31" fmla="*/ 95 h 511"/>
                    <a:gd name="T32" fmla="*/ 158 w 395"/>
                    <a:gd name="T33" fmla="*/ 104 h 511"/>
                    <a:gd name="T34" fmla="*/ 131 w 395"/>
                    <a:gd name="T35" fmla="*/ 110 h 511"/>
                    <a:gd name="T36" fmla="*/ 107 w 395"/>
                    <a:gd name="T37" fmla="*/ 114 h 511"/>
                    <a:gd name="T38" fmla="*/ 90 w 395"/>
                    <a:gd name="T39" fmla="*/ 117 h 511"/>
                    <a:gd name="T40" fmla="*/ 76 w 395"/>
                    <a:gd name="T41" fmla="*/ 119 h 511"/>
                    <a:gd name="T42" fmla="*/ 64 w 395"/>
                    <a:gd name="T43" fmla="*/ 119 h 511"/>
                    <a:gd name="T44" fmla="*/ 48 w 395"/>
                    <a:gd name="T45" fmla="*/ 116 h 511"/>
                    <a:gd name="T46" fmla="*/ 33 w 395"/>
                    <a:gd name="T47" fmla="*/ 107 h 511"/>
                    <a:gd name="T48" fmla="*/ 15 w 395"/>
                    <a:gd name="T49" fmla="*/ 99 h 511"/>
                    <a:gd name="T50" fmla="*/ 3 w 395"/>
                    <a:gd name="T51" fmla="*/ 88 h 511"/>
                    <a:gd name="T52" fmla="*/ 0 w 395"/>
                    <a:gd name="T53" fmla="*/ 78 h 511"/>
                    <a:gd name="T54" fmla="*/ 82 w 395"/>
                    <a:gd name="T55" fmla="*/ 66 h 511"/>
                    <a:gd name="T56" fmla="*/ 152 w 395"/>
                    <a:gd name="T57" fmla="*/ 54 h 511"/>
                    <a:gd name="T58" fmla="*/ 205 w 395"/>
                    <a:gd name="T59" fmla="*/ 43 h 511"/>
                    <a:gd name="T60" fmla="*/ 244 w 395"/>
                    <a:gd name="T61" fmla="*/ 31 h 511"/>
                    <a:gd name="T62" fmla="*/ 272 w 395"/>
                    <a:gd name="T63" fmla="*/ 17 h 511"/>
                    <a:gd name="T64" fmla="*/ 287 w 395"/>
                    <a:gd name="T65" fmla="*/ 5 h 511"/>
                    <a:gd name="T66" fmla="*/ 301 w 395"/>
                    <a:gd name="T67" fmla="*/ 0 h 511"/>
                    <a:gd name="T68" fmla="*/ 315 w 395"/>
                    <a:gd name="T69" fmla="*/ 2 h 511"/>
                    <a:gd name="T70" fmla="*/ 330 w 395"/>
                    <a:gd name="T71" fmla="*/ 9 h 511"/>
                    <a:gd name="T72" fmla="*/ 350 w 395"/>
                    <a:gd name="T73" fmla="*/ 22 h 511"/>
                    <a:gd name="T74" fmla="*/ 373 w 395"/>
                    <a:gd name="T75" fmla="*/ 37 h 511"/>
                    <a:gd name="T76" fmla="*/ 387 w 395"/>
                    <a:gd name="T77" fmla="*/ 51 h 511"/>
                    <a:gd name="T78" fmla="*/ 393 w 395"/>
                    <a:gd name="T79" fmla="*/ 61 h 511"/>
                    <a:gd name="T80" fmla="*/ 391 w 395"/>
                    <a:gd name="T81" fmla="*/ 77 h 511"/>
                    <a:gd name="T82" fmla="*/ 379 w 395"/>
                    <a:gd name="T83" fmla="*/ 88 h 511"/>
                    <a:gd name="T84" fmla="*/ 375 w 395"/>
                    <a:gd name="T85" fmla="*/ 95 h 511"/>
                    <a:gd name="T86" fmla="*/ 369 w 395"/>
                    <a:gd name="T87" fmla="*/ 109 h 511"/>
                    <a:gd name="T88" fmla="*/ 363 w 395"/>
                    <a:gd name="T89" fmla="*/ 124 h 511"/>
                    <a:gd name="T90" fmla="*/ 360 w 395"/>
                    <a:gd name="T91" fmla="*/ 146 h 511"/>
                    <a:gd name="T92" fmla="*/ 354 w 395"/>
                    <a:gd name="T93" fmla="*/ 170 h 511"/>
                    <a:gd name="T94" fmla="*/ 346 w 395"/>
                    <a:gd name="T95" fmla="*/ 202 h 511"/>
                    <a:gd name="T96" fmla="*/ 338 w 395"/>
                    <a:gd name="T97" fmla="*/ 245 h 511"/>
                    <a:gd name="T98" fmla="*/ 330 w 395"/>
                    <a:gd name="T99" fmla="*/ 302 h 511"/>
                    <a:gd name="T100" fmla="*/ 320 w 395"/>
                    <a:gd name="T101" fmla="*/ 370 h 511"/>
                    <a:gd name="T102" fmla="*/ 309 w 395"/>
                    <a:gd name="T103" fmla="*/ 450 h 511"/>
                    <a:gd name="T104" fmla="*/ 260 w 395"/>
                    <a:gd name="T105" fmla="*/ 511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95" h="511">
                      <a:moveTo>
                        <a:pt x="260" y="511"/>
                      </a:moveTo>
                      <a:lnTo>
                        <a:pt x="260" y="504"/>
                      </a:lnTo>
                      <a:lnTo>
                        <a:pt x="260" y="496"/>
                      </a:lnTo>
                      <a:lnTo>
                        <a:pt x="260" y="487"/>
                      </a:lnTo>
                      <a:lnTo>
                        <a:pt x="260" y="477"/>
                      </a:lnTo>
                      <a:lnTo>
                        <a:pt x="262" y="465"/>
                      </a:lnTo>
                      <a:lnTo>
                        <a:pt x="262" y="453"/>
                      </a:lnTo>
                      <a:lnTo>
                        <a:pt x="262" y="442"/>
                      </a:lnTo>
                      <a:lnTo>
                        <a:pt x="264" y="426"/>
                      </a:lnTo>
                      <a:lnTo>
                        <a:pt x="264" y="413"/>
                      </a:lnTo>
                      <a:lnTo>
                        <a:pt x="266" y="396"/>
                      </a:lnTo>
                      <a:lnTo>
                        <a:pt x="268" y="380"/>
                      </a:lnTo>
                      <a:lnTo>
                        <a:pt x="270" y="362"/>
                      </a:lnTo>
                      <a:lnTo>
                        <a:pt x="272" y="343"/>
                      </a:lnTo>
                      <a:lnTo>
                        <a:pt x="273" y="324"/>
                      </a:lnTo>
                      <a:lnTo>
                        <a:pt x="275" y="304"/>
                      </a:lnTo>
                      <a:lnTo>
                        <a:pt x="277" y="282"/>
                      </a:lnTo>
                      <a:lnTo>
                        <a:pt x="279" y="260"/>
                      </a:lnTo>
                      <a:lnTo>
                        <a:pt x="281" y="240"/>
                      </a:lnTo>
                      <a:lnTo>
                        <a:pt x="281" y="221"/>
                      </a:lnTo>
                      <a:lnTo>
                        <a:pt x="283" y="204"/>
                      </a:lnTo>
                      <a:lnTo>
                        <a:pt x="283" y="187"/>
                      </a:lnTo>
                      <a:lnTo>
                        <a:pt x="285" y="172"/>
                      </a:lnTo>
                      <a:lnTo>
                        <a:pt x="285" y="158"/>
                      </a:lnTo>
                      <a:lnTo>
                        <a:pt x="285" y="144"/>
                      </a:lnTo>
                      <a:lnTo>
                        <a:pt x="285" y="133"/>
                      </a:lnTo>
                      <a:lnTo>
                        <a:pt x="285" y="122"/>
                      </a:lnTo>
                      <a:lnTo>
                        <a:pt x="285" y="114"/>
                      </a:lnTo>
                      <a:lnTo>
                        <a:pt x="285" y="105"/>
                      </a:lnTo>
                      <a:lnTo>
                        <a:pt x="285" y="100"/>
                      </a:lnTo>
                      <a:lnTo>
                        <a:pt x="283" y="95"/>
                      </a:lnTo>
                      <a:lnTo>
                        <a:pt x="283" y="90"/>
                      </a:lnTo>
                      <a:lnTo>
                        <a:pt x="283" y="88"/>
                      </a:lnTo>
                      <a:lnTo>
                        <a:pt x="281" y="87"/>
                      </a:lnTo>
                      <a:lnTo>
                        <a:pt x="279" y="87"/>
                      </a:lnTo>
                      <a:lnTo>
                        <a:pt x="277" y="85"/>
                      </a:lnTo>
                      <a:lnTo>
                        <a:pt x="273" y="85"/>
                      </a:lnTo>
                      <a:lnTo>
                        <a:pt x="270" y="85"/>
                      </a:lnTo>
                      <a:lnTo>
                        <a:pt x="264" y="85"/>
                      </a:lnTo>
                      <a:lnTo>
                        <a:pt x="258" y="85"/>
                      </a:lnTo>
                      <a:lnTo>
                        <a:pt x="252" y="85"/>
                      </a:lnTo>
                      <a:lnTo>
                        <a:pt x="246" y="87"/>
                      </a:lnTo>
                      <a:lnTo>
                        <a:pt x="238" y="87"/>
                      </a:lnTo>
                      <a:lnTo>
                        <a:pt x="230" y="88"/>
                      </a:lnTo>
                      <a:lnTo>
                        <a:pt x="221" y="90"/>
                      </a:lnTo>
                      <a:lnTo>
                        <a:pt x="211" y="92"/>
                      </a:lnTo>
                      <a:lnTo>
                        <a:pt x="201" y="94"/>
                      </a:lnTo>
                      <a:lnTo>
                        <a:pt x="191" y="95"/>
                      </a:lnTo>
                      <a:lnTo>
                        <a:pt x="180" y="99"/>
                      </a:lnTo>
                      <a:lnTo>
                        <a:pt x="170" y="100"/>
                      </a:lnTo>
                      <a:lnTo>
                        <a:pt x="158" y="104"/>
                      </a:lnTo>
                      <a:lnTo>
                        <a:pt x="148" y="105"/>
                      </a:lnTo>
                      <a:lnTo>
                        <a:pt x="140" y="109"/>
                      </a:lnTo>
                      <a:lnTo>
                        <a:pt x="131" y="110"/>
                      </a:lnTo>
                      <a:lnTo>
                        <a:pt x="123" y="112"/>
                      </a:lnTo>
                      <a:lnTo>
                        <a:pt x="115" y="112"/>
                      </a:lnTo>
                      <a:lnTo>
                        <a:pt x="107" y="114"/>
                      </a:lnTo>
                      <a:lnTo>
                        <a:pt x="101" y="116"/>
                      </a:lnTo>
                      <a:lnTo>
                        <a:pt x="93" y="116"/>
                      </a:lnTo>
                      <a:lnTo>
                        <a:pt x="90" y="117"/>
                      </a:lnTo>
                      <a:lnTo>
                        <a:pt x="84" y="117"/>
                      </a:lnTo>
                      <a:lnTo>
                        <a:pt x="80" y="117"/>
                      </a:lnTo>
                      <a:lnTo>
                        <a:pt x="76" y="119"/>
                      </a:lnTo>
                      <a:lnTo>
                        <a:pt x="72" y="119"/>
                      </a:lnTo>
                      <a:lnTo>
                        <a:pt x="68" y="119"/>
                      </a:lnTo>
                      <a:lnTo>
                        <a:pt x="64" y="119"/>
                      </a:lnTo>
                      <a:lnTo>
                        <a:pt x="58" y="117"/>
                      </a:lnTo>
                      <a:lnTo>
                        <a:pt x="52" y="117"/>
                      </a:lnTo>
                      <a:lnTo>
                        <a:pt x="48" y="116"/>
                      </a:lnTo>
                      <a:lnTo>
                        <a:pt x="43" y="112"/>
                      </a:lnTo>
                      <a:lnTo>
                        <a:pt x="37" y="110"/>
                      </a:lnTo>
                      <a:lnTo>
                        <a:pt x="33" y="107"/>
                      </a:lnTo>
                      <a:lnTo>
                        <a:pt x="27" y="104"/>
                      </a:lnTo>
                      <a:lnTo>
                        <a:pt x="21" y="102"/>
                      </a:lnTo>
                      <a:lnTo>
                        <a:pt x="15" y="99"/>
                      </a:lnTo>
                      <a:lnTo>
                        <a:pt x="9" y="95"/>
                      </a:lnTo>
                      <a:lnTo>
                        <a:pt x="5" y="92"/>
                      </a:lnTo>
                      <a:lnTo>
                        <a:pt x="3" y="88"/>
                      </a:lnTo>
                      <a:lnTo>
                        <a:pt x="1" y="85"/>
                      </a:lnTo>
                      <a:lnTo>
                        <a:pt x="0" y="82"/>
                      </a:lnTo>
                      <a:lnTo>
                        <a:pt x="0" y="78"/>
                      </a:lnTo>
                      <a:lnTo>
                        <a:pt x="29" y="73"/>
                      </a:lnTo>
                      <a:lnTo>
                        <a:pt x="56" y="70"/>
                      </a:lnTo>
                      <a:lnTo>
                        <a:pt x="82" y="66"/>
                      </a:lnTo>
                      <a:lnTo>
                        <a:pt x="107" y="63"/>
                      </a:lnTo>
                      <a:lnTo>
                        <a:pt x="131" y="60"/>
                      </a:lnTo>
                      <a:lnTo>
                        <a:pt x="152" y="54"/>
                      </a:lnTo>
                      <a:lnTo>
                        <a:pt x="172" y="51"/>
                      </a:lnTo>
                      <a:lnTo>
                        <a:pt x="189" y="48"/>
                      </a:lnTo>
                      <a:lnTo>
                        <a:pt x="205" y="43"/>
                      </a:lnTo>
                      <a:lnTo>
                        <a:pt x="219" y="39"/>
                      </a:lnTo>
                      <a:lnTo>
                        <a:pt x="232" y="36"/>
                      </a:lnTo>
                      <a:lnTo>
                        <a:pt x="244" y="31"/>
                      </a:lnTo>
                      <a:lnTo>
                        <a:pt x="254" y="27"/>
                      </a:lnTo>
                      <a:lnTo>
                        <a:pt x="264" y="22"/>
                      </a:lnTo>
                      <a:lnTo>
                        <a:pt x="272" y="17"/>
                      </a:lnTo>
                      <a:lnTo>
                        <a:pt x="277" y="12"/>
                      </a:lnTo>
                      <a:lnTo>
                        <a:pt x="283" y="9"/>
                      </a:lnTo>
                      <a:lnTo>
                        <a:pt x="287" y="5"/>
                      </a:lnTo>
                      <a:lnTo>
                        <a:pt x="291" y="2"/>
                      </a:lnTo>
                      <a:lnTo>
                        <a:pt x="297" y="0"/>
                      </a:lnTo>
                      <a:lnTo>
                        <a:pt x="301" y="0"/>
                      </a:lnTo>
                      <a:lnTo>
                        <a:pt x="305" y="0"/>
                      </a:lnTo>
                      <a:lnTo>
                        <a:pt x="311" y="0"/>
                      </a:lnTo>
                      <a:lnTo>
                        <a:pt x="315" y="2"/>
                      </a:lnTo>
                      <a:lnTo>
                        <a:pt x="320" y="4"/>
                      </a:lnTo>
                      <a:lnTo>
                        <a:pt x="326" y="7"/>
                      </a:lnTo>
                      <a:lnTo>
                        <a:pt x="330" y="9"/>
                      </a:lnTo>
                      <a:lnTo>
                        <a:pt x="336" y="12"/>
                      </a:lnTo>
                      <a:lnTo>
                        <a:pt x="344" y="17"/>
                      </a:lnTo>
                      <a:lnTo>
                        <a:pt x="350" y="22"/>
                      </a:lnTo>
                      <a:lnTo>
                        <a:pt x="358" y="27"/>
                      </a:lnTo>
                      <a:lnTo>
                        <a:pt x="365" y="32"/>
                      </a:lnTo>
                      <a:lnTo>
                        <a:pt x="373" y="37"/>
                      </a:lnTo>
                      <a:lnTo>
                        <a:pt x="377" y="43"/>
                      </a:lnTo>
                      <a:lnTo>
                        <a:pt x="383" y="48"/>
                      </a:lnTo>
                      <a:lnTo>
                        <a:pt x="387" y="51"/>
                      </a:lnTo>
                      <a:lnTo>
                        <a:pt x="389" y="54"/>
                      </a:lnTo>
                      <a:lnTo>
                        <a:pt x="393" y="58"/>
                      </a:lnTo>
                      <a:lnTo>
                        <a:pt x="393" y="61"/>
                      </a:lnTo>
                      <a:lnTo>
                        <a:pt x="395" y="63"/>
                      </a:lnTo>
                      <a:lnTo>
                        <a:pt x="393" y="70"/>
                      </a:lnTo>
                      <a:lnTo>
                        <a:pt x="391" y="77"/>
                      </a:lnTo>
                      <a:lnTo>
                        <a:pt x="387" y="83"/>
                      </a:lnTo>
                      <a:lnTo>
                        <a:pt x="383" y="87"/>
                      </a:lnTo>
                      <a:lnTo>
                        <a:pt x="379" y="88"/>
                      </a:lnTo>
                      <a:lnTo>
                        <a:pt x="379" y="90"/>
                      </a:lnTo>
                      <a:lnTo>
                        <a:pt x="377" y="94"/>
                      </a:lnTo>
                      <a:lnTo>
                        <a:pt x="375" y="95"/>
                      </a:lnTo>
                      <a:lnTo>
                        <a:pt x="373" y="100"/>
                      </a:lnTo>
                      <a:lnTo>
                        <a:pt x="371" y="104"/>
                      </a:lnTo>
                      <a:lnTo>
                        <a:pt x="369" y="109"/>
                      </a:lnTo>
                      <a:lnTo>
                        <a:pt x="367" y="114"/>
                      </a:lnTo>
                      <a:lnTo>
                        <a:pt x="365" y="119"/>
                      </a:lnTo>
                      <a:lnTo>
                        <a:pt x="363" y="124"/>
                      </a:lnTo>
                      <a:lnTo>
                        <a:pt x="363" y="131"/>
                      </a:lnTo>
                      <a:lnTo>
                        <a:pt x="362" y="138"/>
                      </a:lnTo>
                      <a:lnTo>
                        <a:pt x="360" y="146"/>
                      </a:lnTo>
                      <a:lnTo>
                        <a:pt x="358" y="153"/>
                      </a:lnTo>
                      <a:lnTo>
                        <a:pt x="356" y="161"/>
                      </a:lnTo>
                      <a:lnTo>
                        <a:pt x="354" y="170"/>
                      </a:lnTo>
                      <a:lnTo>
                        <a:pt x="352" y="180"/>
                      </a:lnTo>
                      <a:lnTo>
                        <a:pt x="350" y="190"/>
                      </a:lnTo>
                      <a:lnTo>
                        <a:pt x="346" y="202"/>
                      </a:lnTo>
                      <a:lnTo>
                        <a:pt x="344" y="214"/>
                      </a:lnTo>
                      <a:lnTo>
                        <a:pt x="342" y="229"/>
                      </a:lnTo>
                      <a:lnTo>
                        <a:pt x="338" y="245"/>
                      </a:lnTo>
                      <a:lnTo>
                        <a:pt x="336" y="263"/>
                      </a:lnTo>
                      <a:lnTo>
                        <a:pt x="332" y="282"/>
                      </a:lnTo>
                      <a:lnTo>
                        <a:pt x="330" y="302"/>
                      </a:lnTo>
                      <a:lnTo>
                        <a:pt x="326" y="323"/>
                      </a:lnTo>
                      <a:lnTo>
                        <a:pt x="324" y="346"/>
                      </a:lnTo>
                      <a:lnTo>
                        <a:pt x="320" y="370"/>
                      </a:lnTo>
                      <a:lnTo>
                        <a:pt x="317" y="396"/>
                      </a:lnTo>
                      <a:lnTo>
                        <a:pt x="313" y="423"/>
                      </a:lnTo>
                      <a:lnTo>
                        <a:pt x="309" y="450"/>
                      </a:lnTo>
                      <a:lnTo>
                        <a:pt x="305" y="481"/>
                      </a:lnTo>
                      <a:lnTo>
                        <a:pt x="301" y="511"/>
                      </a:lnTo>
                      <a:lnTo>
                        <a:pt x="260" y="511"/>
                      </a:lnTo>
                      <a:lnTo>
                        <a:pt x="260" y="511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101"/>
                <p:cNvSpPr/>
                <p:nvPr/>
              </p:nvSpPr>
              <p:spPr bwMode="auto">
                <a:xfrm>
                  <a:off x="3168650" y="3933825"/>
                  <a:ext cx="300038" cy="519112"/>
                </a:xfrm>
                <a:custGeom>
                  <a:avLst/>
                  <a:gdLst>
                    <a:gd name="T0" fmla="*/ 176 w 378"/>
                    <a:gd name="T1" fmla="*/ 524 h 653"/>
                    <a:gd name="T2" fmla="*/ 123 w 378"/>
                    <a:gd name="T3" fmla="*/ 573 h 653"/>
                    <a:gd name="T4" fmla="*/ 90 w 378"/>
                    <a:gd name="T5" fmla="*/ 601 h 653"/>
                    <a:gd name="T6" fmla="*/ 61 w 378"/>
                    <a:gd name="T7" fmla="*/ 621 h 653"/>
                    <a:gd name="T8" fmla="*/ 23 w 378"/>
                    <a:gd name="T9" fmla="*/ 645 h 653"/>
                    <a:gd name="T10" fmla="*/ 12 w 378"/>
                    <a:gd name="T11" fmla="*/ 650 h 653"/>
                    <a:gd name="T12" fmla="*/ 4 w 378"/>
                    <a:gd name="T13" fmla="*/ 653 h 653"/>
                    <a:gd name="T14" fmla="*/ 0 w 378"/>
                    <a:gd name="T15" fmla="*/ 650 h 653"/>
                    <a:gd name="T16" fmla="*/ 8 w 378"/>
                    <a:gd name="T17" fmla="*/ 635 h 653"/>
                    <a:gd name="T18" fmla="*/ 20 w 378"/>
                    <a:gd name="T19" fmla="*/ 623 h 653"/>
                    <a:gd name="T20" fmla="*/ 35 w 378"/>
                    <a:gd name="T21" fmla="*/ 607 h 653"/>
                    <a:gd name="T22" fmla="*/ 55 w 378"/>
                    <a:gd name="T23" fmla="*/ 589 h 653"/>
                    <a:gd name="T24" fmla="*/ 76 w 378"/>
                    <a:gd name="T25" fmla="*/ 568 h 653"/>
                    <a:gd name="T26" fmla="*/ 100 w 378"/>
                    <a:gd name="T27" fmla="*/ 543 h 653"/>
                    <a:gd name="T28" fmla="*/ 123 w 378"/>
                    <a:gd name="T29" fmla="*/ 514 h 653"/>
                    <a:gd name="T30" fmla="*/ 147 w 378"/>
                    <a:gd name="T31" fmla="*/ 480 h 653"/>
                    <a:gd name="T32" fmla="*/ 172 w 378"/>
                    <a:gd name="T33" fmla="*/ 443 h 653"/>
                    <a:gd name="T34" fmla="*/ 219 w 378"/>
                    <a:gd name="T35" fmla="*/ 358 h 653"/>
                    <a:gd name="T36" fmla="*/ 256 w 378"/>
                    <a:gd name="T37" fmla="*/ 268 h 653"/>
                    <a:gd name="T38" fmla="*/ 278 w 378"/>
                    <a:gd name="T39" fmla="*/ 188 h 653"/>
                    <a:gd name="T40" fmla="*/ 288 w 378"/>
                    <a:gd name="T41" fmla="*/ 144 h 653"/>
                    <a:gd name="T42" fmla="*/ 293 w 378"/>
                    <a:gd name="T43" fmla="*/ 107 h 653"/>
                    <a:gd name="T44" fmla="*/ 297 w 378"/>
                    <a:gd name="T45" fmla="*/ 76 h 653"/>
                    <a:gd name="T46" fmla="*/ 299 w 378"/>
                    <a:gd name="T47" fmla="*/ 52 h 653"/>
                    <a:gd name="T48" fmla="*/ 297 w 378"/>
                    <a:gd name="T49" fmla="*/ 35 h 653"/>
                    <a:gd name="T50" fmla="*/ 295 w 378"/>
                    <a:gd name="T51" fmla="*/ 17 h 653"/>
                    <a:gd name="T52" fmla="*/ 297 w 378"/>
                    <a:gd name="T53" fmla="*/ 5 h 653"/>
                    <a:gd name="T54" fmla="*/ 307 w 378"/>
                    <a:gd name="T55" fmla="*/ 0 h 653"/>
                    <a:gd name="T56" fmla="*/ 321 w 378"/>
                    <a:gd name="T57" fmla="*/ 3 h 653"/>
                    <a:gd name="T58" fmla="*/ 340 w 378"/>
                    <a:gd name="T59" fmla="*/ 11 h 653"/>
                    <a:gd name="T60" fmla="*/ 362 w 378"/>
                    <a:gd name="T61" fmla="*/ 25 h 653"/>
                    <a:gd name="T62" fmla="*/ 374 w 378"/>
                    <a:gd name="T63" fmla="*/ 39 h 653"/>
                    <a:gd name="T64" fmla="*/ 378 w 378"/>
                    <a:gd name="T65" fmla="*/ 50 h 653"/>
                    <a:gd name="T66" fmla="*/ 372 w 378"/>
                    <a:gd name="T67" fmla="*/ 86 h 653"/>
                    <a:gd name="T68" fmla="*/ 366 w 378"/>
                    <a:gd name="T69" fmla="*/ 107 h 653"/>
                    <a:gd name="T70" fmla="*/ 360 w 378"/>
                    <a:gd name="T71" fmla="*/ 125 h 653"/>
                    <a:gd name="T72" fmla="*/ 352 w 378"/>
                    <a:gd name="T73" fmla="*/ 151 h 653"/>
                    <a:gd name="T74" fmla="*/ 344 w 378"/>
                    <a:gd name="T75" fmla="*/ 181 h 653"/>
                    <a:gd name="T76" fmla="*/ 333 w 378"/>
                    <a:gd name="T77" fmla="*/ 219 h 653"/>
                    <a:gd name="T78" fmla="*/ 321 w 378"/>
                    <a:gd name="T79" fmla="*/ 264 h 653"/>
                    <a:gd name="T80" fmla="*/ 290 w 378"/>
                    <a:gd name="T81" fmla="*/ 356 h 653"/>
                    <a:gd name="T82" fmla="*/ 245 w 378"/>
                    <a:gd name="T83" fmla="*/ 438 h 653"/>
                    <a:gd name="T84" fmla="*/ 209 w 378"/>
                    <a:gd name="T85" fmla="*/ 483 h 6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78" h="653">
                      <a:moveTo>
                        <a:pt x="209" y="483"/>
                      </a:moveTo>
                      <a:lnTo>
                        <a:pt x="192" y="504"/>
                      </a:lnTo>
                      <a:lnTo>
                        <a:pt x="176" y="524"/>
                      </a:lnTo>
                      <a:lnTo>
                        <a:pt x="158" y="541"/>
                      </a:lnTo>
                      <a:lnTo>
                        <a:pt x="141" y="558"/>
                      </a:lnTo>
                      <a:lnTo>
                        <a:pt x="123" y="573"/>
                      </a:lnTo>
                      <a:lnTo>
                        <a:pt x="108" y="589"/>
                      </a:lnTo>
                      <a:lnTo>
                        <a:pt x="100" y="594"/>
                      </a:lnTo>
                      <a:lnTo>
                        <a:pt x="90" y="601"/>
                      </a:lnTo>
                      <a:lnTo>
                        <a:pt x="82" y="606"/>
                      </a:lnTo>
                      <a:lnTo>
                        <a:pt x="74" y="611"/>
                      </a:lnTo>
                      <a:lnTo>
                        <a:pt x="61" y="621"/>
                      </a:lnTo>
                      <a:lnTo>
                        <a:pt x="47" y="631"/>
                      </a:lnTo>
                      <a:lnTo>
                        <a:pt x="35" y="638"/>
                      </a:lnTo>
                      <a:lnTo>
                        <a:pt x="23" y="645"/>
                      </a:lnTo>
                      <a:lnTo>
                        <a:pt x="20" y="646"/>
                      </a:lnTo>
                      <a:lnTo>
                        <a:pt x="16" y="650"/>
                      </a:lnTo>
                      <a:lnTo>
                        <a:pt x="12" y="650"/>
                      </a:lnTo>
                      <a:lnTo>
                        <a:pt x="8" y="652"/>
                      </a:lnTo>
                      <a:lnTo>
                        <a:pt x="6" y="652"/>
                      </a:lnTo>
                      <a:lnTo>
                        <a:pt x="4" y="653"/>
                      </a:lnTo>
                      <a:lnTo>
                        <a:pt x="2" y="652"/>
                      </a:lnTo>
                      <a:lnTo>
                        <a:pt x="2" y="652"/>
                      </a:lnTo>
                      <a:lnTo>
                        <a:pt x="0" y="650"/>
                      </a:lnTo>
                      <a:lnTo>
                        <a:pt x="2" y="646"/>
                      </a:lnTo>
                      <a:lnTo>
                        <a:pt x="4" y="641"/>
                      </a:lnTo>
                      <a:lnTo>
                        <a:pt x="8" y="635"/>
                      </a:lnTo>
                      <a:lnTo>
                        <a:pt x="12" y="631"/>
                      </a:lnTo>
                      <a:lnTo>
                        <a:pt x="16" y="628"/>
                      </a:lnTo>
                      <a:lnTo>
                        <a:pt x="20" y="623"/>
                      </a:lnTo>
                      <a:lnTo>
                        <a:pt x="23" y="619"/>
                      </a:lnTo>
                      <a:lnTo>
                        <a:pt x="29" y="614"/>
                      </a:lnTo>
                      <a:lnTo>
                        <a:pt x="35" y="607"/>
                      </a:lnTo>
                      <a:lnTo>
                        <a:pt x="41" y="602"/>
                      </a:lnTo>
                      <a:lnTo>
                        <a:pt x="47" y="595"/>
                      </a:lnTo>
                      <a:lnTo>
                        <a:pt x="55" y="589"/>
                      </a:lnTo>
                      <a:lnTo>
                        <a:pt x="61" y="584"/>
                      </a:lnTo>
                      <a:lnTo>
                        <a:pt x="68" y="577"/>
                      </a:lnTo>
                      <a:lnTo>
                        <a:pt x="76" y="568"/>
                      </a:lnTo>
                      <a:lnTo>
                        <a:pt x="84" y="562"/>
                      </a:lnTo>
                      <a:lnTo>
                        <a:pt x="92" y="553"/>
                      </a:lnTo>
                      <a:lnTo>
                        <a:pt x="100" y="543"/>
                      </a:lnTo>
                      <a:lnTo>
                        <a:pt x="108" y="534"/>
                      </a:lnTo>
                      <a:lnTo>
                        <a:pt x="115" y="524"/>
                      </a:lnTo>
                      <a:lnTo>
                        <a:pt x="123" y="514"/>
                      </a:lnTo>
                      <a:lnTo>
                        <a:pt x="131" y="504"/>
                      </a:lnTo>
                      <a:lnTo>
                        <a:pt x="139" y="492"/>
                      </a:lnTo>
                      <a:lnTo>
                        <a:pt x="147" y="480"/>
                      </a:lnTo>
                      <a:lnTo>
                        <a:pt x="157" y="468"/>
                      </a:lnTo>
                      <a:lnTo>
                        <a:pt x="164" y="456"/>
                      </a:lnTo>
                      <a:lnTo>
                        <a:pt x="172" y="443"/>
                      </a:lnTo>
                      <a:lnTo>
                        <a:pt x="190" y="416"/>
                      </a:lnTo>
                      <a:lnTo>
                        <a:pt x="205" y="387"/>
                      </a:lnTo>
                      <a:lnTo>
                        <a:pt x="219" y="358"/>
                      </a:lnTo>
                      <a:lnTo>
                        <a:pt x="233" y="329"/>
                      </a:lnTo>
                      <a:lnTo>
                        <a:pt x="245" y="298"/>
                      </a:lnTo>
                      <a:lnTo>
                        <a:pt x="256" y="268"/>
                      </a:lnTo>
                      <a:lnTo>
                        <a:pt x="266" y="236"/>
                      </a:lnTo>
                      <a:lnTo>
                        <a:pt x="276" y="203"/>
                      </a:lnTo>
                      <a:lnTo>
                        <a:pt x="278" y="188"/>
                      </a:lnTo>
                      <a:lnTo>
                        <a:pt x="282" y="173"/>
                      </a:lnTo>
                      <a:lnTo>
                        <a:pt x="284" y="157"/>
                      </a:lnTo>
                      <a:lnTo>
                        <a:pt x="288" y="144"/>
                      </a:lnTo>
                      <a:lnTo>
                        <a:pt x="290" y="130"/>
                      </a:lnTo>
                      <a:lnTo>
                        <a:pt x="292" y="118"/>
                      </a:lnTo>
                      <a:lnTo>
                        <a:pt x="293" y="107"/>
                      </a:lnTo>
                      <a:lnTo>
                        <a:pt x="295" y="96"/>
                      </a:lnTo>
                      <a:lnTo>
                        <a:pt x="295" y="86"/>
                      </a:lnTo>
                      <a:lnTo>
                        <a:pt x="297" y="76"/>
                      </a:lnTo>
                      <a:lnTo>
                        <a:pt x="299" y="67"/>
                      </a:lnTo>
                      <a:lnTo>
                        <a:pt x="299" y="61"/>
                      </a:lnTo>
                      <a:lnTo>
                        <a:pt x="299" y="52"/>
                      </a:lnTo>
                      <a:lnTo>
                        <a:pt x="299" y="45"/>
                      </a:lnTo>
                      <a:lnTo>
                        <a:pt x="299" y="40"/>
                      </a:lnTo>
                      <a:lnTo>
                        <a:pt x="297" y="35"/>
                      </a:lnTo>
                      <a:lnTo>
                        <a:pt x="297" y="28"/>
                      </a:lnTo>
                      <a:lnTo>
                        <a:pt x="295" y="22"/>
                      </a:lnTo>
                      <a:lnTo>
                        <a:pt x="295" y="17"/>
                      </a:lnTo>
                      <a:lnTo>
                        <a:pt x="295" y="11"/>
                      </a:lnTo>
                      <a:lnTo>
                        <a:pt x="295" y="8"/>
                      </a:lnTo>
                      <a:lnTo>
                        <a:pt x="297" y="5"/>
                      </a:lnTo>
                      <a:lnTo>
                        <a:pt x="299" y="1"/>
                      </a:lnTo>
                      <a:lnTo>
                        <a:pt x="303" y="0"/>
                      </a:lnTo>
                      <a:lnTo>
                        <a:pt x="307" y="0"/>
                      </a:lnTo>
                      <a:lnTo>
                        <a:pt x="311" y="0"/>
                      </a:lnTo>
                      <a:lnTo>
                        <a:pt x="315" y="1"/>
                      </a:lnTo>
                      <a:lnTo>
                        <a:pt x="321" y="3"/>
                      </a:lnTo>
                      <a:lnTo>
                        <a:pt x="327" y="5"/>
                      </a:lnTo>
                      <a:lnTo>
                        <a:pt x="333" y="8"/>
                      </a:lnTo>
                      <a:lnTo>
                        <a:pt x="340" y="11"/>
                      </a:lnTo>
                      <a:lnTo>
                        <a:pt x="350" y="15"/>
                      </a:lnTo>
                      <a:lnTo>
                        <a:pt x="356" y="20"/>
                      </a:lnTo>
                      <a:lnTo>
                        <a:pt x="362" y="25"/>
                      </a:lnTo>
                      <a:lnTo>
                        <a:pt x="366" y="30"/>
                      </a:lnTo>
                      <a:lnTo>
                        <a:pt x="370" y="35"/>
                      </a:lnTo>
                      <a:lnTo>
                        <a:pt x="374" y="39"/>
                      </a:lnTo>
                      <a:lnTo>
                        <a:pt x="376" y="42"/>
                      </a:lnTo>
                      <a:lnTo>
                        <a:pt x="378" y="47"/>
                      </a:lnTo>
                      <a:lnTo>
                        <a:pt x="378" y="50"/>
                      </a:lnTo>
                      <a:lnTo>
                        <a:pt x="376" y="62"/>
                      </a:lnTo>
                      <a:lnTo>
                        <a:pt x="374" y="74"/>
                      </a:lnTo>
                      <a:lnTo>
                        <a:pt x="372" y="86"/>
                      </a:lnTo>
                      <a:lnTo>
                        <a:pt x="370" y="95"/>
                      </a:lnTo>
                      <a:lnTo>
                        <a:pt x="368" y="101"/>
                      </a:lnTo>
                      <a:lnTo>
                        <a:pt x="366" y="107"/>
                      </a:lnTo>
                      <a:lnTo>
                        <a:pt x="364" y="112"/>
                      </a:lnTo>
                      <a:lnTo>
                        <a:pt x="362" y="118"/>
                      </a:lnTo>
                      <a:lnTo>
                        <a:pt x="360" y="125"/>
                      </a:lnTo>
                      <a:lnTo>
                        <a:pt x="358" y="134"/>
                      </a:lnTo>
                      <a:lnTo>
                        <a:pt x="354" y="140"/>
                      </a:lnTo>
                      <a:lnTo>
                        <a:pt x="352" y="151"/>
                      </a:lnTo>
                      <a:lnTo>
                        <a:pt x="350" y="159"/>
                      </a:lnTo>
                      <a:lnTo>
                        <a:pt x="346" y="171"/>
                      </a:lnTo>
                      <a:lnTo>
                        <a:pt x="344" y="181"/>
                      </a:lnTo>
                      <a:lnTo>
                        <a:pt x="340" y="193"/>
                      </a:lnTo>
                      <a:lnTo>
                        <a:pt x="337" y="205"/>
                      </a:lnTo>
                      <a:lnTo>
                        <a:pt x="333" y="219"/>
                      </a:lnTo>
                      <a:lnTo>
                        <a:pt x="329" y="234"/>
                      </a:lnTo>
                      <a:lnTo>
                        <a:pt x="325" y="249"/>
                      </a:lnTo>
                      <a:lnTo>
                        <a:pt x="321" y="264"/>
                      </a:lnTo>
                      <a:lnTo>
                        <a:pt x="313" y="297"/>
                      </a:lnTo>
                      <a:lnTo>
                        <a:pt x="301" y="327"/>
                      </a:lnTo>
                      <a:lnTo>
                        <a:pt x="290" y="356"/>
                      </a:lnTo>
                      <a:lnTo>
                        <a:pt x="276" y="385"/>
                      </a:lnTo>
                      <a:lnTo>
                        <a:pt x="262" y="412"/>
                      </a:lnTo>
                      <a:lnTo>
                        <a:pt x="245" y="438"/>
                      </a:lnTo>
                      <a:lnTo>
                        <a:pt x="229" y="461"/>
                      </a:lnTo>
                      <a:lnTo>
                        <a:pt x="219" y="473"/>
                      </a:lnTo>
                      <a:lnTo>
                        <a:pt x="209" y="483"/>
                      </a:lnTo>
                      <a:lnTo>
                        <a:pt x="209" y="483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102"/>
                <p:cNvSpPr/>
                <p:nvPr/>
              </p:nvSpPr>
              <p:spPr bwMode="auto">
                <a:xfrm>
                  <a:off x="3521075" y="3838575"/>
                  <a:ext cx="434975" cy="706437"/>
                </a:xfrm>
                <a:custGeom>
                  <a:avLst/>
                  <a:gdLst>
                    <a:gd name="T0" fmla="*/ 349 w 548"/>
                    <a:gd name="T1" fmla="*/ 885 h 890"/>
                    <a:gd name="T2" fmla="*/ 325 w 548"/>
                    <a:gd name="T3" fmla="*/ 879 h 890"/>
                    <a:gd name="T4" fmla="*/ 317 w 548"/>
                    <a:gd name="T5" fmla="*/ 834 h 890"/>
                    <a:gd name="T6" fmla="*/ 276 w 548"/>
                    <a:gd name="T7" fmla="*/ 778 h 890"/>
                    <a:gd name="T8" fmla="*/ 223 w 548"/>
                    <a:gd name="T9" fmla="*/ 735 h 890"/>
                    <a:gd name="T10" fmla="*/ 219 w 548"/>
                    <a:gd name="T11" fmla="*/ 722 h 890"/>
                    <a:gd name="T12" fmla="*/ 245 w 548"/>
                    <a:gd name="T13" fmla="*/ 718 h 890"/>
                    <a:gd name="T14" fmla="*/ 307 w 548"/>
                    <a:gd name="T15" fmla="*/ 732 h 890"/>
                    <a:gd name="T16" fmla="*/ 347 w 548"/>
                    <a:gd name="T17" fmla="*/ 730 h 890"/>
                    <a:gd name="T18" fmla="*/ 366 w 548"/>
                    <a:gd name="T19" fmla="*/ 713 h 890"/>
                    <a:gd name="T20" fmla="*/ 386 w 548"/>
                    <a:gd name="T21" fmla="*/ 677 h 890"/>
                    <a:gd name="T22" fmla="*/ 401 w 548"/>
                    <a:gd name="T23" fmla="*/ 623 h 890"/>
                    <a:gd name="T24" fmla="*/ 427 w 548"/>
                    <a:gd name="T25" fmla="*/ 472 h 890"/>
                    <a:gd name="T26" fmla="*/ 433 w 548"/>
                    <a:gd name="T27" fmla="*/ 401 h 890"/>
                    <a:gd name="T28" fmla="*/ 431 w 548"/>
                    <a:gd name="T29" fmla="*/ 357 h 890"/>
                    <a:gd name="T30" fmla="*/ 413 w 548"/>
                    <a:gd name="T31" fmla="*/ 329 h 890"/>
                    <a:gd name="T32" fmla="*/ 376 w 548"/>
                    <a:gd name="T33" fmla="*/ 324 h 890"/>
                    <a:gd name="T34" fmla="*/ 307 w 548"/>
                    <a:gd name="T35" fmla="*/ 336 h 890"/>
                    <a:gd name="T36" fmla="*/ 214 w 548"/>
                    <a:gd name="T37" fmla="*/ 355 h 890"/>
                    <a:gd name="T38" fmla="*/ 135 w 548"/>
                    <a:gd name="T39" fmla="*/ 370 h 890"/>
                    <a:gd name="T40" fmla="*/ 84 w 548"/>
                    <a:gd name="T41" fmla="*/ 401 h 890"/>
                    <a:gd name="T42" fmla="*/ 57 w 548"/>
                    <a:gd name="T43" fmla="*/ 428 h 890"/>
                    <a:gd name="T44" fmla="*/ 37 w 548"/>
                    <a:gd name="T45" fmla="*/ 423 h 890"/>
                    <a:gd name="T46" fmla="*/ 22 w 548"/>
                    <a:gd name="T47" fmla="*/ 406 h 890"/>
                    <a:gd name="T48" fmla="*/ 10 w 548"/>
                    <a:gd name="T49" fmla="*/ 380 h 890"/>
                    <a:gd name="T50" fmla="*/ 0 w 548"/>
                    <a:gd name="T51" fmla="*/ 353 h 890"/>
                    <a:gd name="T52" fmla="*/ 18 w 548"/>
                    <a:gd name="T53" fmla="*/ 334 h 890"/>
                    <a:gd name="T54" fmla="*/ 35 w 548"/>
                    <a:gd name="T55" fmla="*/ 304 h 890"/>
                    <a:gd name="T56" fmla="*/ 45 w 548"/>
                    <a:gd name="T57" fmla="*/ 246 h 890"/>
                    <a:gd name="T58" fmla="*/ 51 w 548"/>
                    <a:gd name="T59" fmla="*/ 156 h 890"/>
                    <a:gd name="T60" fmla="*/ 55 w 548"/>
                    <a:gd name="T61" fmla="*/ 78 h 890"/>
                    <a:gd name="T62" fmla="*/ 53 w 548"/>
                    <a:gd name="T63" fmla="*/ 34 h 890"/>
                    <a:gd name="T64" fmla="*/ 43 w 548"/>
                    <a:gd name="T65" fmla="*/ 15 h 890"/>
                    <a:gd name="T66" fmla="*/ 43 w 548"/>
                    <a:gd name="T67" fmla="*/ 2 h 890"/>
                    <a:gd name="T68" fmla="*/ 75 w 548"/>
                    <a:gd name="T69" fmla="*/ 2 h 890"/>
                    <a:gd name="T70" fmla="*/ 116 w 548"/>
                    <a:gd name="T71" fmla="*/ 20 h 890"/>
                    <a:gd name="T72" fmla="*/ 123 w 548"/>
                    <a:gd name="T73" fmla="*/ 44 h 890"/>
                    <a:gd name="T74" fmla="*/ 114 w 548"/>
                    <a:gd name="T75" fmla="*/ 104 h 890"/>
                    <a:gd name="T76" fmla="*/ 100 w 548"/>
                    <a:gd name="T77" fmla="*/ 207 h 890"/>
                    <a:gd name="T78" fmla="*/ 92 w 548"/>
                    <a:gd name="T79" fmla="*/ 275 h 890"/>
                    <a:gd name="T80" fmla="*/ 90 w 548"/>
                    <a:gd name="T81" fmla="*/ 312 h 890"/>
                    <a:gd name="T82" fmla="*/ 94 w 548"/>
                    <a:gd name="T83" fmla="*/ 324 h 890"/>
                    <a:gd name="T84" fmla="*/ 125 w 548"/>
                    <a:gd name="T85" fmla="*/ 324 h 890"/>
                    <a:gd name="T86" fmla="*/ 196 w 548"/>
                    <a:gd name="T87" fmla="*/ 311 h 890"/>
                    <a:gd name="T88" fmla="*/ 298 w 548"/>
                    <a:gd name="T89" fmla="*/ 287 h 890"/>
                    <a:gd name="T90" fmla="*/ 370 w 548"/>
                    <a:gd name="T91" fmla="*/ 270 h 890"/>
                    <a:gd name="T92" fmla="*/ 407 w 548"/>
                    <a:gd name="T93" fmla="*/ 260 h 890"/>
                    <a:gd name="T94" fmla="*/ 433 w 548"/>
                    <a:gd name="T95" fmla="*/ 253 h 890"/>
                    <a:gd name="T96" fmla="*/ 472 w 548"/>
                    <a:gd name="T97" fmla="*/ 277 h 890"/>
                    <a:gd name="T98" fmla="*/ 534 w 548"/>
                    <a:gd name="T99" fmla="*/ 328 h 890"/>
                    <a:gd name="T100" fmla="*/ 548 w 548"/>
                    <a:gd name="T101" fmla="*/ 357 h 890"/>
                    <a:gd name="T102" fmla="*/ 527 w 548"/>
                    <a:gd name="T103" fmla="*/ 377 h 890"/>
                    <a:gd name="T104" fmla="*/ 515 w 548"/>
                    <a:gd name="T105" fmla="*/ 418 h 890"/>
                    <a:gd name="T106" fmla="*/ 503 w 548"/>
                    <a:gd name="T107" fmla="*/ 492 h 890"/>
                    <a:gd name="T108" fmla="*/ 482 w 548"/>
                    <a:gd name="T109" fmla="*/ 647 h 890"/>
                    <a:gd name="T110" fmla="*/ 460 w 548"/>
                    <a:gd name="T111" fmla="*/ 722 h 890"/>
                    <a:gd name="T112" fmla="*/ 411 w 548"/>
                    <a:gd name="T113" fmla="*/ 818 h 8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48" h="890">
                      <a:moveTo>
                        <a:pt x="386" y="854"/>
                      </a:moveTo>
                      <a:lnTo>
                        <a:pt x="378" y="863"/>
                      </a:lnTo>
                      <a:lnTo>
                        <a:pt x="370" y="871"/>
                      </a:lnTo>
                      <a:lnTo>
                        <a:pt x="362" y="876"/>
                      </a:lnTo>
                      <a:lnTo>
                        <a:pt x="354" y="881"/>
                      </a:lnTo>
                      <a:lnTo>
                        <a:pt x="349" y="885"/>
                      </a:lnTo>
                      <a:lnTo>
                        <a:pt x="343" y="888"/>
                      </a:lnTo>
                      <a:lnTo>
                        <a:pt x="339" y="890"/>
                      </a:lnTo>
                      <a:lnTo>
                        <a:pt x="335" y="890"/>
                      </a:lnTo>
                      <a:lnTo>
                        <a:pt x="331" y="888"/>
                      </a:lnTo>
                      <a:lnTo>
                        <a:pt x="329" y="885"/>
                      </a:lnTo>
                      <a:lnTo>
                        <a:pt x="325" y="879"/>
                      </a:lnTo>
                      <a:lnTo>
                        <a:pt x="323" y="874"/>
                      </a:lnTo>
                      <a:lnTo>
                        <a:pt x="323" y="868"/>
                      </a:lnTo>
                      <a:lnTo>
                        <a:pt x="321" y="861"/>
                      </a:lnTo>
                      <a:lnTo>
                        <a:pt x="321" y="852"/>
                      </a:lnTo>
                      <a:lnTo>
                        <a:pt x="321" y="844"/>
                      </a:lnTo>
                      <a:lnTo>
                        <a:pt x="317" y="834"/>
                      </a:lnTo>
                      <a:lnTo>
                        <a:pt x="315" y="825"/>
                      </a:lnTo>
                      <a:lnTo>
                        <a:pt x="309" y="815"/>
                      </a:lnTo>
                      <a:lnTo>
                        <a:pt x="304" y="806"/>
                      </a:lnTo>
                      <a:lnTo>
                        <a:pt x="296" y="796"/>
                      </a:lnTo>
                      <a:lnTo>
                        <a:pt x="286" y="786"/>
                      </a:lnTo>
                      <a:lnTo>
                        <a:pt x="276" y="778"/>
                      </a:lnTo>
                      <a:lnTo>
                        <a:pt x="264" y="767"/>
                      </a:lnTo>
                      <a:lnTo>
                        <a:pt x="253" y="761"/>
                      </a:lnTo>
                      <a:lnTo>
                        <a:pt x="243" y="754"/>
                      </a:lnTo>
                      <a:lnTo>
                        <a:pt x="235" y="747"/>
                      </a:lnTo>
                      <a:lnTo>
                        <a:pt x="227" y="740"/>
                      </a:lnTo>
                      <a:lnTo>
                        <a:pt x="223" y="735"/>
                      </a:lnTo>
                      <a:lnTo>
                        <a:pt x="221" y="732"/>
                      </a:lnTo>
                      <a:lnTo>
                        <a:pt x="219" y="730"/>
                      </a:lnTo>
                      <a:lnTo>
                        <a:pt x="217" y="728"/>
                      </a:lnTo>
                      <a:lnTo>
                        <a:pt x="217" y="725"/>
                      </a:lnTo>
                      <a:lnTo>
                        <a:pt x="217" y="723"/>
                      </a:lnTo>
                      <a:lnTo>
                        <a:pt x="219" y="722"/>
                      </a:lnTo>
                      <a:lnTo>
                        <a:pt x="219" y="720"/>
                      </a:lnTo>
                      <a:lnTo>
                        <a:pt x="221" y="718"/>
                      </a:lnTo>
                      <a:lnTo>
                        <a:pt x="225" y="718"/>
                      </a:lnTo>
                      <a:lnTo>
                        <a:pt x="229" y="718"/>
                      </a:lnTo>
                      <a:lnTo>
                        <a:pt x="235" y="718"/>
                      </a:lnTo>
                      <a:lnTo>
                        <a:pt x="245" y="718"/>
                      </a:lnTo>
                      <a:lnTo>
                        <a:pt x="253" y="720"/>
                      </a:lnTo>
                      <a:lnTo>
                        <a:pt x="264" y="722"/>
                      </a:lnTo>
                      <a:lnTo>
                        <a:pt x="276" y="725"/>
                      </a:lnTo>
                      <a:lnTo>
                        <a:pt x="288" y="728"/>
                      </a:lnTo>
                      <a:lnTo>
                        <a:pt x="298" y="730"/>
                      </a:lnTo>
                      <a:lnTo>
                        <a:pt x="307" y="732"/>
                      </a:lnTo>
                      <a:lnTo>
                        <a:pt x="315" y="733"/>
                      </a:lnTo>
                      <a:lnTo>
                        <a:pt x="325" y="733"/>
                      </a:lnTo>
                      <a:lnTo>
                        <a:pt x="331" y="733"/>
                      </a:lnTo>
                      <a:lnTo>
                        <a:pt x="339" y="732"/>
                      </a:lnTo>
                      <a:lnTo>
                        <a:pt x="343" y="732"/>
                      </a:lnTo>
                      <a:lnTo>
                        <a:pt x="347" y="730"/>
                      </a:lnTo>
                      <a:lnTo>
                        <a:pt x="349" y="728"/>
                      </a:lnTo>
                      <a:lnTo>
                        <a:pt x="352" y="727"/>
                      </a:lnTo>
                      <a:lnTo>
                        <a:pt x="356" y="725"/>
                      </a:lnTo>
                      <a:lnTo>
                        <a:pt x="360" y="722"/>
                      </a:lnTo>
                      <a:lnTo>
                        <a:pt x="362" y="718"/>
                      </a:lnTo>
                      <a:lnTo>
                        <a:pt x="366" y="713"/>
                      </a:lnTo>
                      <a:lnTo>
                        <a:pt x="370" y="708"/>
                      </a:lnTo>
                      <a:lnTo>
                        <a:pt x="372" y="703"/>
                      </a:lnTo>
                      <a:lnTo>
                        <a:pt x="376" y="698"/>
                      </a:lnTo>
                      <a:lnTo>
                        <a:pt x="380" y="691"/>
                      </a:lnTo>
                      <a:lnTo>
                        <a:pt x="382" y="684"/>
                      </a:lnTo>
                      <a:lnTo>
                        <a:pt x="386" y="677"/>
                      </a:lnTo>
                      <a:lnTo>
                        <a:pt x="388" y="669"/>
                      </a:lnTo>
                      <a:lnTo>
                        <a:pt x="390" y="660"/>
                      </a:lnTo>
                      <a:lnTo>
                        <a:pt x="394" y="652"/>
                      </a:lnTo>
                      <a:lnTo>
                        <a:pt x="395" y="642"/>
                      </a:lnTo>
                      <a:lnTo>
                        <a:pt x="397" y="633"/>
                      </a:lnTo>
                      <a:lnTo>
                        <a:pt x="401" y="623"/>
                      </a:lnTo>
                      <a:lnTo>
                        <a:pt x="405" y="601"/>
                      </a:lnTo>
                      <a:lnTo>
                        <a:pt x="411" y="577"/>
                      </a:lnTo>
                      <a:lnTo>
                        <a:pt x="415" y="553"/>
                      </a:lnTo>
                      <a:lnTo>
                        <a:pt x="419" y="528"/>
                      </a:lnTo>
                      <a:lnTo>
                        <a:pt x="423" y="501"/>
                      </a:lnTo>
                      <a:lnTo>
                        <a:pt x="427" y="472"/>
                      </a:lnTo>
                      <a:lnTo>
                        <a:pt x="429" y="458"/>
                      </a:lnTo>
                      <a:lnTo>
                        <a:pt x="431" y="445"/>
                      </a:lnTo>
                      <a:lnTo>
                        <a:pt x="431" y="433"/>
                      </a:lnTo>
                      <a:lnTo>
                        <a:pt x="433" y="421"/>
                      </a:lnTo>
                      <a:lnTo>
                        <a:pt x="433" y="411"/>
                      </a:lnTo>
                      <a:lnTo>
                        <a:pt x="433" y="401"/>
                      </a:lnTo>
                      <a:lnTo>
                        <a:pt x="433" y="390"/>
                      </a:lnTo>
                      <a:lnTo>
                        <a:pt x="433" y="382"/>
                      </a:lnTo>
                      <a:lnTo>
                        <a:pt x="433" y="375"/>
                      </a:lnTo>
                      <a:lnTo>
                        <a:pt x="433" y="368"/>
                      </a:lnTo>
                      <a:lnTo>
                        <a:pt x="431" y="362"/>
                      </a:lnTo>
                      <a:lnTo>
                        <a:pt x="431" y="357"/>
                      </a:lnTo>
                      <a:lnTo>
                        <a:pt x="429" y="351"/>
                      </a:lnTo>
                      <a:lnTo>
                        <a:pt x="427" y="346"/>
                      </a:lnTo>
                      <a:lnTo>
                        <a:pt x="425" y="343"/>
                      </a:lnTo>
                      <a:lnTo>
                        <a:pt x="423" y="340"/>
                      </a:lnTo>
                      <a:lnTo>
                        <a:pt x="417" y="334"/>
                      </a:lnTo>
                      <a:lnTo>
                        <a:pt x="413" y="329"/>
                      </a:lnTo>
                      <a:lnTo>
                        <a:pt x="407" y="326"/>
                      </a:lnTo>
                      <a:lnTo>
                        <a:pt x="401" y="324"/>
                      </a:lnTo>
                      <a:lnTo>
                        <a:pt x="395" y="323"/>
                      </a:lnTo>
                      <a:lnTo>
                        <a:pt x="390" y="323"/>
                      </a:lnTo>
                      <a:lnTo>
                        <a:pt x="384" y="323"/>
                      </a:lnTo>
                      <a:lnTo>
                        <a:pt x="376" y="324"/>
                      </a:lnTo>
                      <a:lnTo>
                        <a:pt x="366" y="326"/>
                      </a:lnTo>
                      <a:lnTo>
                        <a:pt x="356" y="328"/>
                      </a:lnTo>
                      <a:lnTo>
                        <a:pt x="347" y="329"/>
                      </a:lnTo>
                      <a:lnTo>
                        <a:pt x="335" y="331"/>
                      </a:lnTo>
                      <a:lnTo>
                        <a:pt x="321" y="334"/>
                      </a:lnTo>
                      <a:lnTo>
                        <a:pt x="307" y="336"/>
                      </a:lnTo>
                      <a:lnTo>
                        <a:pt x="294" y="338"/>
                      </a:lnTo>
                      <a:lnTo>
                        <a:pt x="278" y="340"/>
                      </a:lnTo>
                      <a:lnTo>
                        <a:pt x="262" y="343"/>
                      </a:lnTo>
                      <a:lnTo>
                        <a:pt x="245" y="346"/>
                      </a:lnTo>
                      <a:lnTo>
                        <a:pt x="229" y="351"/>
                      </a:lnTo>
                      <a:lnTo>
                        <a:pt x="214" y="355"/>
                      </a:lnTo>
                      <a:lnTo>
                        <a:pt x="198" y="357"/>
                      </a:lnTo>
                      <a:lnTo>
                        <a:pt x="184" y="360"/>
                      </a:lnTo>
                      <a:lnTo>
                        <a:pt x="170" y="363"/>
                      </a:lnTo>
                      <a:lnTo>
                        <a:pt x="159" y="365"/>
                      </a:lnTo>
                      <a:lnTo>
                        <a:pt x="147" y="367"/>
                      </a:lnTo>
                      <a:lnTo>
                        <a:pt x="135" y="370"/>
                      </a:lnTo>
                      <a:lnTo>
                        <a:pt x="123" y="375"/>
                      </a:lnTo>
                      <a:lnTo>
                        <a:pt x="114" y="379"/>
                      </a:lnTo>
                      <a:lnTo>
                        <a:pt x="104" y="384"/>
                      </a:lnTo>
                      <a:lnTo>
                        <a:pt x="96" y="389"/>
                      </a:lnTo>
                      <a:lnTo>
                        <a:pt x="90" y="396"/>
                      </a:lnTo>
                      <a:lnTo>
                        <a:pt x="84" y="401"/>
                      </a:lnTo>
                      <a:lnTo>
                        <a:pt x="78" y="407"/>
                      </a:lnTo>
                      <a:lnTo>
                        <a:pt x="73" y="414"/>
                      </a:lnTo>
                      <a:lnTo>
                        <a:pt x="69" y="419"/>
                      </a:lnTo>
                      <a:lnTo>
                        <a:pt x="65" y="423"/>
                      </a:lnTo>
                      <a:lnTo>
                        <a:pt x="59" y="426"/>
                      </a:lnTo>
                      <a:lnTo>
                        <a:pt x="57" y="428"/>
                      </a:lnTo>
                      <a:lnTo>
                        <a:pt x="53" y="428"/>
                      </a:lnTo>
                      <a:lnTo>
                        <a:pt x="51" y="426"/>
                      </a:lnTo>
                      <a:lnTo>
                        <a:pt x="47" y="426"/>
                      </a:lnTo>
                      <a:lnTo>
                        <a:pt x="43" y="424"/>
                      </a:lnTo>
                      <a:lnTo>
                        <a:pt x="41" y="424"/>
                      </a:lnTo>
                      <a:lnTo>
                        <a:pt x="37" y="423"/>
                      </a:lnTo>
                      <a:lnTo>
                        <a:pt x="35" y="419"/>
                      </a:lnTo>
                      <a:lnTo>
                        <a:pt x="32" y="418"/>
                      </a:lnTo>
                      <a:lnTo>
                        <a:pt x="30" y="414"/>
                      </a:lnTo>
                      <a:lnTo>
                        <a:pt x="28" y="411"/>
                      </a:lnTo>
                      <a:lnTo>
                        <a:pt x="24" y="409"/>
                      </a:lnTo>
                      <a:lnTo>
                        <a:pt x="22" y="406"/>
                      </a:lnTo>
                      <a:lnTo>
                        <a:pt x="20" y="402"/>
                      </a:lnTo>
                      <a:lnTo>
                        <a:pt x="18" y="399"/>
                      </a:lnTo>
                      <a:lnTo>
                        <a:pt x="14" y="396"/>
                      </a:lnTo>
                      <a:lnTo>
                        <a:pt x="12" y="390"/>
                      </a:lnTo>
                      <a:lnTo>
                        <a:pt x="12" y="385"/>
                      </a:lnTo>
                      <a:lnTo>
                        <a:pt x="10" y="380"/>
                      </a:lnTo>
                      <a:lnTo>
                        <a:pt x="6" y="372"/>
                      </a:lnTo>
                      <a:lnTo>
                        <a:pt x="2" y="365"/>
                      </a:lnTo>
                      <a:lnTo>
                        <a:pt x="0" y="360"/>
                      </a:lnTo>
                      <a:lnTo>
                        <a:pt x="0" y="357"/>
                      </a:lnTo>
                      <a:lnTo>
                        <a:pt x="0" y="355"/>
                      </a:lnTo>
                      <a:lnTo>
                        <a:pt x="0" y="353"/>
                      </a:lnTo>
                      <a:lnTo>
                        <a:pt x="2" y="351"/>
                      </a:lnTo>
                      <a:lnTo>
                        <a:pt x="4" y="348"/>
                      </a:lnTo>
                      <a:lnTo>
                        <a:pt x="6" y="346"/>
                      </a:lnTo>
                      <a:lnTo>
                        <a:pt x="10" y="343"/>
                      </a:lnTo>
                      <a:lnTo>
                        <a:pt x="14" y="340"/>
                      </a:lnTo>
                      <a:lnTo>
                        <a:pt x="18" y="334"/>
                      </a:lnTo>
                      <a:lnTo>
                        <a:pt x="24" y="329"/>
                      </a:lnTo>
                      <a:lnTo>
                        <a:pt x="26" y="326"/>
                      </a:lnTo>
                      <a:lnTo>
                        <a:pt x="28" y="323"/>
                      </a:lnTo>
                      <a:lnTo>
                        <a:pt x="32" y="317"/>
                      </a:lnTo>
                      <a:lnTo>
                        <a:pt x="33" y="311"/>
                      </a:lnTo>
                      <a:lnTo>
                        <a:pt x="35" y="304"/>
                      </a:lnTo>
                      <a:lnTo>
                        <a:pt x="37" y="297"/>
                      </a:lnTo>
                      <a:lnTo>
                        <a:pt x="39" y="289"/>
                      </a:lnTo>
                      <a:lnTo>
                        <a:pt x="41" y="278"/>
                      </a:lnTo>
                      <a:lnTo>
                        <a:pt x="43" y="268"/>
                      </a:lnTo>
                      <a:lnTo>
                        <a:pt x="43" y="258"/>
                      </a:lnTo>
                      <a:lnTo>
                        <a:pt x="45" y="246"/>
                      </a:lnTo>
                      <a:lnTo>
                        <a:pt x="47" y="233"/>
                      </a:lnTo>
                      <a:lnTo>
                        <a:pt x="47" y="219"/>
                      </a:lnTo>
                      <a:lnTo>
                        <a:pt x="49" y="204"/>
                      </a:lnTo>
                      <a:lnTo>
                        <a:pt x="51" y="188"/>
                      </a:lnTo>
                      <a:lnTo>
                        <a:pt x="51" y="171"/>
                      </a:lnTo>
                      <a:lnTo>
                        <a:pt x="51" y="156"/>
                      </a:lnTo>
                      <a:lnTo>
                        <a:pt x="53" y="141"/>
                      </a:lnTo>
                      <a:lnTo>
                        <a:pt x="53" y="126"/>
                      </a:lnTo>
                      <a:lnTo>
                        <a:pt x="53" y="114"/>
                      </a:lnTo>
                      <a:lnTo>
                        <a:pt x="55" y="100"/>
                      </a:lnTo>
                      <a:lnTo>
                        <a:pt x="55" y="90"/>
                      </a:lnTo>
                      <a:lnTo>
                        <a:pt x="55" y="78"/>
                      </a:lnTo>
                      <a:lnTo>
                        <a:pt x="55" y="70"/>
                      </a:lnTo>
                      <a:lnTo>
                        <a:pt x="55" y="59"/>
                      </a:lnTo>
                      <a:lnTo>
                        <a:pt x="55" y="53"/>
                      </a:lnTo>
                      <a:lnTo>
                        <a:pt x="55" y="44"/>
                      </a:lnTo>
                      <a:lnTo>
                        <a:pt x="53" y="39"/>
                      </a:lnTo>
                      <a:lnTo>
                        <a:pt x="53" y="34"/>
                      </a:lnTo>
                      <a:lnTo>
                        <a:pt x="53" y="29"/>
                      </a:lnTo>
                      <a:lnTo>
                        <a:pt x="51" y="25"/>
                      </a:lnTo>
                      <a:lnTo>
                        <a:pt x="51" y="24"/>
                      </a:lnTo>
                      <a:lnTo>
                        <a:pt x="47" y="22"/>
                      </a:lnTo>
                      <a:lnTo>
                        <a:pt x="45" y="19"/>
                      </a:lnTo>
                      <a:lnTo>
                        <a:pt x="43" y="15"/>
                      </a:lnTo>
                      <a:lnTo>
                        <a:pt x="41" y="14"/>
                      </a:lnTo>
                      <a:lnTo>
                        <a:pt x="41" y="10"/>
                      </a:lnTo>
                      <a:lnTo>
                        <a:pt x="39" y="8"/>
                      </a:lnTo>
                      <a:lnTo>
                        <a:pt x="41" y="5"/>
                      </a:lnTo>
                      <a:lnTo>
                        <a:pt x="41" y="3"/>
                      </a:lnTo>
                      <a:lnTo>
                        <a:pt x="43" y="2"/>
                      </a:lnTo>
                      <a:lnTo>
                        <a:pt x="47" y="0"/>
                      </a:lnTo>
                      <a:lnTo>
                        <a:pt x="51" y="0"/>
                      </a:lnTo>
                      <a:lnTo>
                        <a:pt x="55" y="0"/>
                      </a:lnTo>
                      <a:lnTo>
                        <a:pt x="61" y="0"/>
                      </a:lnTo>
                      <a:lnTo>
                        <a:pt x="69" y="0"/>
                      </a:lnTo>
                      <a:lnTo>
                        <a:pt x="75" y="2"/>
                      </a:lnTo>
                      <a:lnTo>
                        <a:pt x="84" y="3"/>
                      </a:lnTo>
                      <a:lnTo>
                        <a:pt x="92" y="7"/>
                      </a:lnTo>
                      <a:lnTo>
                        <a:pt x="100" y="10"/>
                      </a:lnTo>
                      <a:lnTo>
                        <a:pt x="106" y="14"/>
                      </a:lnTo>
                      <a:lnTo>
                        <a:pt x="112" y="17"/>
                      </a:lnTo>
                      <a:lnTo>
                        <a:pt x="116" y="20"/>
                      </a:lnTo>
                      <a:lnTo>
                        <a:pt x="120" y="24"/>
                      </a:lnTo>
                      <a:lnTo>
                        <a:pt x="123" y="27"/>
                      </a:lnTo>
                      <a:lnTo>
                        <a:pt x="125" y="29"/>
                      </a:lnTo>
                      <a:lnTo>
                        <a:pt x="125" y="32"/>
                      </a:lnTo>
                      <a:lnTo>
                        <a:pt x="125" y="37"/>
                      </a:lnTo>
                      <a:lnTo>
                        <a:pt x="123" y="44"/>
                      </a:lnTo>
                      <a:lnTo>
                        <a:pt x="122" y="51"/>
                      </a:lnTo>
                      <a:lnTo>
                        <a:pt x="122" y="59"/>
                      </a:lnTo>
                      <a:lnTo>
                        <a:pt x="120" y="70"/>
                      </a:lnTo>
                      <a:lnTo>
                        <a:pt x="118" y="78"/>
                      </a:lnTo>
                      <a:lnTo>
                        <a:pt x="116" y="90"/>
                      </a:lnTo>
                      <a:lnTo>
                        <a:pt x="114" y="104"/>
                      </a:lnTo>
                      <a:lnTo>
                        <a:pt x="112" y="119"/>
                      </a:lnTo>
                      <a:lnTo>
                        <a:pt x="110" y="134"/>
                      </a:lnTo>
                      <a:lnTo>
                        <a:pt x="108" y="151"/>
                      </a:lnTo>
                      <a:lnTo>
                        <a:pt x="104" y="168"/>
                      </a:lnTo>
                      <a:lnTo>
                        <a:pt x="102" y="187"/>
                      </a:lnTo>
                      <a:lnTo>
                        <a:pt x="100" y="207"/>
                      </a:lnTo>
                      <a:lnTo>
                        <a:pt x="98" y="228"/>
                      </a:lnTo>
                      <a:lnTo>
                        <a:pt x="96" y="238"/>
                      </a:lnTo>
                      <a:lnTo>
                        <a:pt x="94" y="250"/>
                      </a:lnTo>
                      <a:lnTo>
                        <a:pt x="94" y="258"/>
                      </a:lnTo>
                      <a:lnTo>
                        <a:pt x="92" y="268"/>
                      </a:lnTo>
                      <a:lnTo>
                        <a:pt x="92" y="275"/>
                      </a:lnTo>
                      <a:lnTo>
                        <a:pt x="90" y="284"/>
                      </a:lnTo>
                      <a:lnTo>
                        <a:pt x="90" y="290"/>
                      </a:lnTo>
                      <a:lnTo>
                        <a:pt x="90" y="297"/>
                      </a:lnTo>
                      <a:lnTo>
                        <a:pt x="90" y="302"/>
                      </a:lnTo>
                      <a:lnTo>
                        <a:pt x="90" y="307"/>
                      </a:lnTo>
                      <a:lnTo>
                        <a:pt x="90" y="312"/>
                      </a:lnTo>
                      <a:lnTo>
                        <a:pt x="90" y="316"/>
                      </a:lnTo>
                      <a:lnTo>
                        <a:pt x="90" y="319"/>
                      </a:lnTo>
                      <a:lnTo>
                        <a:pt x="92" y="321"/>
                      </a:lnTo>
                      <a:lnTo>
                        <a:pt x="92" y="323"/>
                      </a:lnTo>
                      <a:lnTo>
                        <a:pt x="92" y="324"/>
                      </a:lnTo>
                      <a:lnTo>
                        <a:pt x="94" y="324"/>
                      </a:lnTo>
                      <a:lnTo>
                        <a:pt x="96" y="326"/>
                      </a:lnTo>
                      <a:lnTo>
                        <a:pt x="100" y="326"/>
                      </a:lnTo>
                      <a:lnTo>
                        <a:pt x="106" y="326"/>
                      </a:lnTo>
                      <a:lnTo>
                        <a:pt x="112" y="326"/>
                      </a:lnTo>
                      <a:lnTo>
                        <a:pt x="118" y="324"/>
                      </a:lnTo>
                      <a:lnTo>
                        <a:pt x="125" y="324"/>
                      </a:lnTo>
                      <a:lnTo>
                        <a:pt x="135" y="323"/>
                      </a:lnTo>
                      <a:lnTo>
                        <a:pt x="145" y="321"/>
                      </a:lnTo>
                      <a:lnTo>
                        <a:pt x="157" y="319"/>
                      </a:lnTo>
                      <a:lnTo>
                        <a:pt x="168" y="317"/>
                      </a:lnTo>
                      <a:lnTo>
                        <a:pt x="182" y="314"/>
                      </a:lnTo>
                      <a:lnTo>
                        <a:pt x="196" y="311"/>
                      </a:lnTo>
                      <a:lnTo>
                        <a:pt x="212" y="307"/>
                      </a:lnTo>
                      <a:lnTo>
                        <a:pt x="229" y="304"/>
                      </a:lnTo>
                      <a:lnTo>
                        <a:pt x="247" y="299"/>
                      </a:lnTo>
                      <a:lnTo>
                        <a:pt x="264" y="295"/>
                      </a:lnTo>
                      <a:lnTo>
                        <a:pt x="280" y="290"/>
                      </a:lnTo>
                      <a:lnTo>
                        <a:pt x="298" y="287"/>
                      </a:lnTo>
                      <a:lnTo>
                        <a:pt x="311" y="284"/>
                      </a:lnTo>
                      <a:lnTo>
                        <a:pt x="325" y="282"/>
                      </a:lnTo>
                      <a:lnTo>
                        <a:pt x="339" y="278"/>
                      </a:lnTo>
                      <a:lnTo>
                        <a:pt x="350" y="275"/>
                      </a:lnTo>
                      <a:lnTo>
                        <a:pt x="360" y="272"/>
                      </a:lnTo>
                      <a:lnTo>
                        <a:pt x="370" y="270"/>
                      </a:lnTo>
                      <a:lnTo>
                        <a:pt x="380" y="268"/>
                      </a:lnTo>
                      <a:lnTo>
                        <a:pt x="386" y="265"/>
                      </a:lnTo>
                      <a:lnTo>
                        <a:pt x="394" y="263"/>
                      </a:lnTo>
                      <a:lnTo>
                        <a:pt x="399" y="261"/>
                      </a:lnTo>
                      <a:lnTo>
                        <a:pt x="403" y="260"/>
                      </a:lnTo>
                      <a:lnTo>
                        <a:pt x="407" y="260"/>
                      </a:lnTo>
                      <a:lnTo>
                        <a:pt x="409" y="258"/>
                      </a:lnTo>
                      <a:lnTo>
                        <a:pt x="413" y="256"/>
                      </a:lnTo>
                      <a:lnTo>
                        <a:pt x="415" y="255"/>
                      </a:lnTo>
                      <a:lnTo>
                        <a:pt x="423" y="253"/>
                      </a:lnTo>
                      <a:lnTo>
                        <a:pt x="427" y="253"/>
                      </a:lnTo>
                      <a:lnTo>
                        <a:pt x="433" y="253"/>
                      </a:lnTo>
                      <a:lnTo>
                        <a:pt x="435" y="253"/>
                      </a:lnTo>
                      <a:lnTo>
                        <a:pt x="439" y="256"/>
                      </a:lnTo>
                      <a:lnTo>
                        <a:pt x="444" y="260"/>
                      </a:lnTo>
                      <a:lnTo>
                        <a:pt x="452" y="263"/>
                      </a:lnTo>
                      <a:lnTo>
                        <a:pt x="462" y="270"/>
                      </a:lnTo>
                      <a:lnTo>
                        <a:pt x="472" y="277"/>
                      </a:lnTo>
                      <a:lnTo>
                        <a:pt x="484" y="285"/>
                      </a:lnTo>
                      <a:lnTo>
                        <a:pt x="497" y="294"/>
                      </a:lnTo>
                      <a:lnTo>
                        <a:pt x="509" y="302"/>
                      </a:lnTo>
                      <a:lnTo>
                        <a:pt x="519" y="312"/>
                      </a:lnTo>
                      <a:lnTo>
                        <a:pt x="527" y="319"/>
                      </a:lnTo>
                      <a:lnTo>
                        <a:pt x="534" y="328"/>
                      </a:lnTo>
                      <a:lnTo>
                        <a:pt x="540" y="334"/>
                      </a:lnTo>
                      <a:lnTo>
                        <a:pt x="544" y="340"/>
                      </a:lnTo>
                      <a:lnTo>
                        <a:pt x="548" y="345"/>
                      </a:lnTo>
                      <a:lnTo>
                        <a:pt x="548" y="350"/>
                      </a:lnTo>
                      <a:lnTo>
                        <a:pt x="548" y="353"/>
                      </a:lnTo>
                      <a:lnTo>
                        <a:pt x="548" y="357"/>
                      </a:lnTo>
                      <a:lnTo>
                        <a:pt x="544" y="362"/>
                      </a:lnTo>
                      <a:lnTo>
                        <a:pt x="540" y="367"/>
                      </a:lnTo>
                      <a:lnTo>
                        <a:pt x="534" y="370"/>
                      </a:lnTo>
                      <a:lnTo>
                        <a:pt x="532" y="372"/>
                      </a:lnTo>
                      <a:lnTo>
                        <a:pt x="529" y="374"/>
                      </a:lnTo>
                      <a:lnTo>
                        <a:pt x="527" y="377"/>
                      </a:lnTo>
                      <a:lnTo>
                        <a:pt x="525" y="382"/>
                      </a:lnTo>
                      <a:lnTo>
                        <a:pt x="523" y="387"/>
                      </a:lnTo>
                      <a:lnTo>
                        <a:pt x="521" y="392"/>
                      </a:lnTo>
                      <a:lnTo>
                        <a:pt x="519" y="401"/>
                      </a:lnTo>
                      <a:lnTo>
                        <a:pt x="517" y="407"/>
                      </a:lnTo>
                      <a:lnTo>
                        <a:pt x="515" y="418"/>
                      </a:lnTo>
                      <a:lnTo>
                        <a:pt x="513" y="428"/>
                      </a:lnTo>
                      <a:lnTo>
                        <a:pt x="511" y="438"/>
                      </a:lnTo>
                      <a:lnTo>
                        <a:pt x="509" y="450"/>
                      </a:lnTo>
                      <a:lnTo>
                        <a:pt x="507" y="464"/>
                      </a:lnTo>
                      <a:lnTo>
                        <a:pt x="505" y="477"/>
                      </a:lnTo>
                      <a:lnTo>
                        <a:pt x="503" y="492"/>
                      </a:lnTo>
                      <a:lnTo>
                        <a:pt x="501" y="508"/>
                      </a:lnTo>
                      <a:lnTo>
                        <a:pt x="497" y="542"/>
                      </a:lnTo>
                      <a:lnTo>
                        <a:pt x="493" y="574"/>
                      </a:lnTo>
                      <a:lnTo>
                        <a:pt x="489" y="604"/>
                      </a:lnTo>
                      <a:lnTo>
                        <a:pt x="484" y="633"/>
                      </a:lnTo>
                      <a:lnTo>
                        <a:pt x="482" y="647"/>
                      </a:lnTo>
                      <a:lnTo>
                        <a:pt x="478" y="660"/>
                      </a:lnTo>
                      <a:lnTo>
                        <a:pt x="474" y="674"/>
                      </a:lnTo>
                      <a:lnTo>
                        <a:pt x="470" y="686"/>
                      </a:lnTo>
                      <a:lnTo>
                        <a:pt x="468" y="698"/>
                      </a:lnTo>
                      <a:lnTo>
                        <a:pt x="464" y="710"/>
                      </a:lnTo>
                      <a:lnTo>
                        <a:pt x="460" y="722"/>
                      </a:lnTo>
                      <a:lnTo>
                        <a:pt x="456" y="732"/>
                      </a:lnTo>
                      <a:lnTo>
                        <a:pt x="446" y="752"/>
                      </a:lnTo>
                      <a:lnTo>
                        <a:pt x="439" y="771"/>
                      </a:lnTo>
                      <a:lnTo>
                        <a:pt x="429" y="788"/>
                      </a:lnTo>
                      <a:lnTo>
                        <a:pt x="421" y="805"/>
                      </a:lnTo>
                      <a:lnTo>
                        <a:pt x="411" y="818"/>
                      </a:lnTo>
                      <a:lnTo>
                        <a:pt x="403" y="832"/>
                      </a:lnTo>
                      <a:lnTo>
                        <a:pt x="394" y="844"/>
                      </a:lnTo>
                      <a:lnTo>
                        <a:pt x="386" y="854"/>
                      </a:lnTo>
                      <a:lnTo>
                        <a:pt x="386" y="854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2" name="组合 61"/>
            <p:cNvGrpSpPr/>
            <p:nvPr/>
          </p:nvGrpSpPr>
          <p:grpSpPr>
            <a:xfrm>
              <a:off x="4534465" y="4009652"/>
              <a:ext cx="507365" cy="509905"/>
              <a:chOff x="2455977" y="3564199"/>
              <a:chExt cx="507365" cy="509905"/>
            </a:xfrm>
          </p:grpSpPr>
          <p:pic>
            <p:nvPicPr>
              <p:cNvPr id="77" name="图片 76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55977" y="3564199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78" name="组合 77"/>
              <p:cNvGrpSpPr/>
              <p:nvPr/>
            </p:nvGrpSpPr>
            <p:grpSpPr>
              <a:xfrm>
                <a:off x="2563254" y="3674857"/>
                <a:ext cx="248493" cy="257989"/>
                <a:chOff x="3074988" y="3676650"/>
                <a:chExt cx="747713" cy="776287"/>
              </a:xfrm>
              <a:solidFill>
                <a:srgbClr val="FF0000"/>
              </a:solidFill>
            </p:grpSpPr>
            <p:sp>
              <p:nvSpPr>
                <p:cNvPr id="80" name="Freeform 97"/>
                <p:cNvSpPr/>
                <p:nvPr/>
              </p:nvSpPr>
              <p:spPr bwMode="auto">
                <a:xfrm>
                  <a:off x="3249613" y="3676650"/>
                  <a:ext cx="190500" cy="742950"/>
                </a:xfrm>
                <a:custGeom>
                  <a:avLst/>
                  <a:gdLst>
                    <a:gd name="T0" fmla="*/ 238 w 238"/>
                    <a:gd name="T1" fmla="*/ 909 h 936"/>
                    <a:gd name="T2" fmla="*/ 235 w 238"/>
                    <a:gd name="T3" fmla="*/ 932 h 936"/>
                    <a:gd name="T4" fmla="*/ 229 w 238"/>
                    <a:gd name="T5" fmla="*/ 934 h 936"/>
                    <a:gd name="T6" fmla="*/ 211 w 238"/>
                    <a:gd name="T7" fmla="*/ 919 h 936"/>
                    <a:gd name="T8" fmla="*/ 186 w 238"/>
                    <a:gd name="T9" fmla="*/ 887 h 936"/>
                    <a:gd name="T10" fmla="*/ 150 w 238"/>
                    <a:gd name="T11" fmla="*/ 839 h 936"/>
                    <a:gd name="T12" fmla="*/ 111 w 238"/>
                    <a:gd name="T13" fmla="*/ 783 h 936"/>
                    <a:gd name="T14" fmla="*/ 78 w 238"/>
                    <a:gd name="T15" fmla="*/ 739 h 936"/>
                    <a:gd name="T16" fmla="*/ 53 w 238"/>
                    <a:gd name="T17" fmla="*/ 703 h 936"/>
                    <a:gd name="T18" fmla="*/ 33 w 238"/>
                    <a:gd name="T19" fmla="*/ 679 h 936"/>
                    <a:gd name="T20" fmla="*/ 9 w 238"/>
                    <a:gd name="T21" fmla="*/ 659 h 936"/>
                    <a:gd name="T22" fmla="*/ 0 w 238"/>
                    <a:gd name="T23" fmla="*/ 639 h 936"/>
                    <a:gd name="T24" fmla="*/ 4 w 238"/>
                    <a:gd name="T25" fmla="*/ 617 h 936"/>
                    <a:gd name="T26" fmla="*/ 11 w 238"/>
                    <a:gd name="T27" fmla="*/ 574 h 936"/>
                    <a:gd name="T28" fmla="*/ 19 w 238"/>
                    <a:gd name="T29" fmla="*/ 533 h 936"/>
                    <a:gd name="T30" fmla="*/ 27 w 238"/>
                    <a:gd name="T31" fmla="*/ 491 h 936"/>
                    <a:gd name="T32" fmla="*/ 35 w 238"/>
                    <a:gd name="T33" fmla="*/ 440 h 936"/>
                    <a:gd name="T34" fmla="*/ 45 w 238"/>
                    <a:gd name="T35" fmla="*/ 381 h 936"/>
                    <a:gd name="T36" fmla="*/ 56 w 238"/>
                    <a:gd name="T37" fmla="*/ 274 h 936"/>
                    <a:gd name="T38" fmla="*/ 64 w 238"/>
                    <a:gd name="T39" fmla="*/ 170 h 936"/>
                    <a:gd name="T40" fmla="*/ 64 w 238"/>
                    <a:gd name="T41" fmla="*/ 99 h 936"/>
                    <a:gd name="T42" fmla="*/ 62 w 238"/>
                    <a:gd name="T43" fmla="*/ 68 h 936"/>
                    <a:gd name="T44" fmla="*/ 56 w 238"/>
                    <a:gd name="T45" fmla="*/ 44 h 936"/>
                    <a:gd name="T46" fmla="*/ 49 w 238"/>
                    <a:gd name="T47" fmla="*/ 29 h 936"/>
                    <a:gd name="T48" fmla="*/ 45 w 238"/>
                    <a:gd name="T49" fmla="*/ 10 h 936"/>
                    <a:gd name="T50" fmla="*/ 49 w 238"/>
                    <a:gd name="T51" fmla="*/ 2 h 936"/>
                    <a:gd name="T52" fmla="*/ 64 w 238"/>
                    <a:gd name="T53" fmla="*/ 0 h 936"/>
                    <a:gd name="T54" fmla="*/ 94 w 238"/>
                    <a:gd name="T55" fmla="*/ 7 h 936"/>
                    <a:gd name="T56" fmla="*/ 125 w 238"/>
                    <a:gd name="T57" fmla="*/ 26 h 936"/>
                    <a:gd name="T58" fmla="*/ 148 w 238"/>
                    <a:gd name="T59" fmla="*/ 56 h 936"/>
                    <a:gd name="T60" fmla="*/ 148 w 238"/>
                    <a:gd name="T61" fmla="*/ 83 h 936"/>
                    <a:gd name="T62" fmla="*/ 143 w 238"/>
                    <a:gd name="T63" fmla="*/ 116 h 936"/>
                    <a:gd name="T64" fmla="*/ 135 w 238"/>
                    <a:gd name="T65" fmla="*/ 148 h 936"/>
                    <a:gd name="T66" fmla="*/ 123 w 238"/>
                    <a:gd name="T67" fmla="*/ 197 h 936"/>
                    <a:gd name="T68" fmla="*/ 109 w 238"/>
                    <a:gd name="T69" fmla="*/ 269 h 936"/>
                    <a:gd name="T70" fmla="*/ 94 w 238"/>
                    <a:gd name="T71" fmla="*/ 360 h 936"/>
                    <a:gd name="T72" fmla="*/ 78 w 238"/>
                    <a:gd name="T73" fmla="*/ 460 h 936"/>
                    <a:gd name="T74" fmla="*/ 64 w 238"/>
                    <a:gd name="T75" fmla="*/ 538 h 936"/>
                    <a:gd name="T76" fmla="*/ 56 w 238"/>
                    <a:gd name="T77" fmla="*/ 589 h 936"/>
                    <a:gd name="T78" fmla="*/ 53 w 238"/>
                    <a:gd name="T79" fmla="*/ 613 h 936"/>
                    <a:gd name="T80" fmla="*/ 56 w 238"/>
                    <a:gd name="T81" fmla="*/ 623 h 936"/>
                    <a:gd name="T82" fmla="*/ 70 w 238"/>
                    <a:gd name="T83" fmla="*/ 642 h 936"/>
                    <a:gd name="T84" fmla="*/ 100 w 238"/>
                    <a:gd name="T85" fmla="*/ 671 h 936"/>
                    <a:gd name="T86" fmla="*/ 139 w 238"/>
                    <a:gd name="T87" fmla="*/ 710 h 936"/>
                    <a:gd name="T88" fmla="*/ 180 w 238"/>
                    <a:gd name="T89" fmla="*/ 757 h 936"/>
                    <a:gd name="T90" fmla="*/ 211 w 238"/>
                    <a:gd name="T91" fmla="*/ 800 h 936"/>
                    <a:gd name="T92" fmla="*/ 231 w 238"/>
                    <a:gd name="T93" fmla="*/ 837 h 936"/>
                    <a:gd name="T94" fmla="*/ 238 w 238"/>
                    <a:gd name="T95" fmla="*/ 868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38" h="936">
                      <a:moveTo>
                        <a:pt x="238" y="875"/>
                      </a:moveTo>
                      <a:lnTo>
                        <a:pt x="238" y="887"/>
                      </a:lnTo>
                      <a:lnTo>
                        <a:pt x="238" y="898"/>
                      </a:lnTo>
                      <a:lnTo>
                        <a:pt x="238" y="909"/>
                      </a:lnTo>
                      <a:lnTo>
                        <a:pt x="236" y="917"/>
                      </a:lnTo>
                      <a:lnTo>
                        <a:pt x="236" y="924"/>
                      </a:lnTo>
                      <a:lnTo>
                        <a:pt x="236" y="929"/>
                      </a:lnTo>
                      <a:lnTo>
                        <a:pt x="235" y="932"/>
                      </a:lnTo>
                      <a:lnTo>
                        <a:pt x="233" y="936"/>
                      </a:lnTo>
                      <a:lnTo>
                        <a:pt x="233" y="936"/>
                      </a:lnTo>
                      <a:lnTo>
                        <a:pt x="231" y="936"/>
                      </a:lnTo>
                      <a:lnTo>
                        <a:pt x="229" y="934"/>
                      </a:lnTo>
                      <a:lnTo>
                        <a:pt x="225" y="932"/>
                      </a:lnTo>
                      <a:lnTo>
                        <a:pt x="221" y="929"/>
                      </a:lnTo>
                      <a:lnTo>
                        <a:pt x="217" y="924"/>
                      </a:lnTo>
                      <a:lnTo>
                        <a:pt x="211" y="919"/>
                      </a:lnTo>
                      <a:lnTo>
                        <a:pt x="205" y="912"/>
                      </a:lnTo>
                      <a:lnTo>
                        <a:pt x="199" y="905"/>
                      </a:lnTo>
                      <a:lnTo>
                        <a:pt x="193" y="897"/>
                      </a:lnTo>
                      <a:lnTo>
                        <a:pt x="186" y="887"/>
                      </a:lnTo>
                      <a:lnTo>
                        <a:pt x="178" y="876"/>
                      </a:lnTo>
                      <a:lnTo>
                        <a:pt x="168" y="864"/>
                      </a:lnTo>
                      <a:lnTo>
                        <a:pt x="160" y="853"/>
                      </a:lnTo>
                      <a:lnTo>
                        <a:pt x="150" y="839"/>
                      </a:lnTo>
                      <a:lnTo>
                        <a:pt x="141" y="824"/>
                      </a:lnTo>
                      <a:lnTo>
                        <a:pt x="131" y="810"/>
                      </a:lnTo>
                      <a:lnTo>
                        <a:pt x="121" y="797"/>
                      </a:lnTo>
                      <a:lnTo>
                        <a:pt x="111" y="783"/>
                      </a:lnTo>
                      <a:lnTo>
                        <a:pt x="101" y="771"/>
                      </a:lnTo>
                      <a:lnTo>
                        <a:pt x="94" y="759"/>
                      </a:lnTo>
                      <a:lnTo>
                        <a:pt x="86" y="749"/>
                      </a:lnTo>
                      <a:lnTo>
                        <a:pt x="78" y="739"/>
                      </a:lnTo>
                      <a:lnTo>
                        <a:pt x="70" y="729"/>
                      </a:lnTo>
                      <a:lnTo>
                        <a:pt x="64" y="720"/>
                      </a:lnTo>
                      <a:lnTo>
                        <a:pt x="58" y="712"/>
                      </a:lnTo>
                      <a:lnTo>
                        <a:pt x="53" y="703"/>
                      </a:lnTo>
                      <a:lnTo>
                        <a:pt x="47" y="696"/>
                      </a:lnTo>
                      <a:lnTo>
                        <a:pt x="41" y="691"/>
                      </a:lnTo>
                      <a:lnTo>
                        <a:pt x="37" y="684"/>
                      </a:lnTo>
                      <a:lnTo>
                        <a:pt x="33" y="679"/>
                      </a:lnTo>
                      <a:lnTo>
                        <a:pt x="29" y="676"/>
                      </a:lnTo>
                      <a:lnTo>
                        <a:pt x="21" y="671"/>
                      </a:lnTo>
                      <a:lnTo>
                        <a:pt x="13" y="664"/>
                      </a:lnTo>
                      <a:lnTo>
                        <a:pt x="9" y="659"/>
                      </a:lnTo>
                      <a:lnTo>
                        <a:pt x="6" y="654"/>
                      </a:lnTo>
                      <a:lnTo>
                        <a:pt x="2" y="649"/>
                      </a:lnTo>
                      <a:lnTo>
                        <a:pt x="0" y="644"/>
                      </a:lnTo>
                      <a:lnTo>
                        <a:pt x="0" y="639"/>
                      </a:lnTo>
                      <a:lnTo>
                        <a:pt x="2" y="635"/>
                      </a:lnTo>
                      <a:lnTo>
                        <a:pt x="2" y="630"/>
                      </a:lnTo>
                      <a:lnTo>
                        <a:pt x="2" y="625"/>
                      </a:lnTo>
                      <a:lnTo>
                        <a:pt x="4" y="617"/>
                      </a:lnTo>
                      <a:lnTo>
                        <a:pt x="4" y="608"/>
                      </a:lnTo>
                      <a:lnTo>
                        <a:pt x="6" y="598"/>
                      </a:lnTo>
                      <a:lnTo>
                        <a:pt x="9" y="586"/>
                      </a:lnTo>
                      <a:lnTo>
                        <a:pt x="11" y="574"/>
                      </a:lnTo>
                      <a:lnTo>
                        <a:pt x="15" y="559"/>
                      </a:lnTo>
                      <a:lnTo>
                        <a:pt x="17" y="550"/>
                      </a:lnTo>
                      <a:lnTo>
                        <a:pt x="19" y="542"/>
                      </a:lnTo>
                      <a:lnTo>
                        <a:pt x="19" y="533"/>
                      </a:lnTo>
                      <a:lnTo>
                        <a:pt x="21" y="523"/>
                      </a:lnTo>
                      <a:lnTo>
                        <a:pt x="23" y="513"/>
                      </a:lnTo>
                      <a:lnTo>
                        <a:pt x="25" y="503"/>
                      </a:lnTo>
                      <a:lnTo>
                        <a:pt x="27" y="491"/>
                      </a:lnTo>
                      <a:lnTo>
                        <a:pt x="29" y="479"/>
                      </a:lnTo>
                      <a:lnTo>
                        <a:pt x="31" y="467"/>
                      </a:lnTo>
                      <a:lnTo>
                        <a:pt x="33" y="454"/>
                      </a:lnTo>
                      <a:lnTo>
                        <a:pt x="35" y="440"/>
                      </a:lnTo>
                      <a:lnTo>
                        <a:pt x="37" y="426"/>
                      </a:lnTo>
                      <a:lnTo>
                        <a:pt x="41" y="411"/>
                      </a:lnTo>
                      <a:lnTo>
                        <a:pt x="43" y="396"/>
                      </a:lnTo>
                      <a:lnTo>
                        <a:pt x="45" y="381"/>
                      </a:lnTo>
                      <a:lnTo>
                        <a:pt x="47" y="365"/>
                      </a:lnTo>
                      <a:lnTo>
                        <a:pt x="51" y="333"/>
                      </a:lnTo>
                      <a:lnTo>
                        <a:pt x="55" y="302"/>
                      </a:lnTo>
                      <a:lnTo>
                        <a:pt x="56" y="274"/>
                      </a:lnTo>
                      <a:lnTo>
                        <a:pt x="58" y="246"/>
                      </a:lnTo>
                      <a:lnTo>
                        <a:pt x="60" y="219"/>
                      </a:lnTo>
                      <a:lnTo>
                        <a:pt x="62" y="194"/>
                      </a:lnTo>
                      <a:lnTo>
                        <a:pt x="64" y="170"/>
                      </a:lnTo>
                      <a:lnTo>
                        <a:pt x="66" y="146"/>
                      </a:lnTo>
                      <a:lnTo>
                        <a:pt x="66" y="126"/>
                      </a:lnTo>
                      <a:lnTo>
                        <a:pt x="64" y="107"/>
                      </a:lnTo>
                      <a:lnTo>
                        <a:pt x="64" y="99"/>
                      </a:lnTo>
                      <a:lnTo>
                        <a:pt x="64" y="90"/>
                      </a:lnTo>
                      <a:lnTo>
                        <a:pt x="64" y="82"/>
                      </a:lnTo>
                      <a:lnTo>
                        <a:pt x="62" y="75"/>
                      </a:lnTo>
                      <a:lnTo>
                        <a:pt x="62" y="68"/>
                      </a:lnTo>
                      <a:lnTo>
                        <a:pt x="60" y="61"/>
                      </a:lnTo>
                      <a:lnTo>
                        <a:pt x="60" y="55"/>
                      </a:lnTo>
                      <a:lnTo>
                        <a:pt x="58" y="49"/>
                      </a:lnTo>
                      <a:lnTo>
                        <a:pt x="56" y="44"/>
                      </a:lnTo>
                      <a:lnTo>
                        <a:pt x="55" y="41"/>
                      </a:lnTo>
                      <a:lnTo>
                        <a:pt x="55" y="38"/>
                      </a:lnTo>
                      <a:lnTo>
                        <a:pt x="53" y="34"/>
                      </a:lnTo>
                      <a:lnTo>
                        <a:pt x="49" y="29"/>
                      </a:lnTo>
                      <a:lnTo>
                        <a:pt x="47" y="24"/>
                      </a:lnTo>
                      <a:lnTo>
                        <a:pt x="45" y="19"/>
                      </a:lnTo>
                      <a:lnTo>
                        <a:pt x="45" y="16"/>
                      </a:lnTo>
                      <a:lnTo>
                        <a:pt x="45" y="10"/>
                      </a:lnTo>
                      <a:lnTo>
                        <a:pt x="45" y="9"/>
                      </a:lnTo>
                      <a:lnTo>
                        <a:pt x="47" y="5"/>
                      </a:lnTo>
                      <a:lnTo>
                        <a:pt x="47" y="4"/>
                      </a:lnTo>
                      <a:lnTo>
                        <a:pt x="49" y="2"/>
                      </a:lnTo>
                      <a:lnTo>
                        <a:pt x="53" y="0"/>
                      </a:lnTo>
                      <a:lnTo>
                        <a:pt x="55" y="0"/>
                      </a:lnTo>
                      <a:lnTo>
                        <a:pt x="58" y="0"/>
                      </a:lnTo>
                      <a:lnTo>
                        <a:pt x="64" y="0"/>
                      </a:lnTo>
                      <a:lnTo>
                        <a:pt x="70" y="0"/>
                      </a:lnTo>
                      <a:lnTo>
                        <a:pt x="76" y="2"/>
                      </a:lnTo>
                      <a:lnTo>
                        <a:pt x="84" y="4"/>
                      </a:lnTo>
                      <a:lnTo>
                        <a:pt x="94" y="7"/>
                      </a:lnTo>
                      <a:lnTo>
                        <a:pt x="100" y="10"/>
                      </a:lnTo>
                      <a:lnTo>
                        <a:pt x="107" y="16"/>
                      </a:lnTo>
                      <a:lnTo>
                        <a:pt x="113" y="19"/>
                      </a:lnTo>
                      <a:lnTo>
                        <a:pt x="125" y="26"/>
                      </a:lnTo>
                      <a:lnTo>
                        <a:pt x="137" y="34"/>
                      </a:lnTo>
                      <a:lnTo>
                        <a:pt x="143" y="41"/>
                      </a:lnTo>
                      <a:lnTo>
                        <a:pt x="146" y="49"/>
                      </a:lnTo>
                      <a:lnTo>
                        <a:pt x="148" y="56"/>
                      </a:lnTo>
                      <a:lnTo>
                        <a:pt x="150" y="65"/>
                      </a:lnTo>
                      <a:lnTo>
                        <a:pt x="150" y="70"/>
                      </a:lnTo>
                      <a:lnTo>
                        <a:pt x="148" y="77"/>
                      </a:lnTo>
                      <a:lnTo>
                        <a:pt x="148" y="83"/>
                      </a:lnTo>
                      <a:lnTo>
                        <a:pt x="146" y="92"/>
                      </a:lnTo>
                      <a:lnTo>
                        <a:pt x="145" y="99"/>
                      </a:lnTo>
                      <a:lnTo>
                        <a:pt x="145" y="107"/>
                      </a:lnTo>
                      <a:lnTo>
                        <a:pt x="143" y="116"/>
                      </a:lnTo>
                      <a:lnTo>
                        <a:pt x="141" y="126"/>
                      </a:lnTo>
                      <a:lnTo>
                        <a:pt x="139" y="133"/>
                      </a:lnTo>
                      <a:lnTo>
                        <a:pt x="137" y="139"/>
                      </a:lnTo>
                      <a:lnTo>
                        <a:pt x="135" y="148"/>
                      </a:lnTo>
                      <a:lnTo>
                        <a:pt x="131" y="160"/>
                      </a:lnTo>
                      <a:lnTo>
                        <a:pt x="129" y="170"/>
                      </a:lnTo>
                      <a:lnTo>
                        <a:pt x="127" y="184"/>
                      </a:lnTo>
                      <a:lnTo>
                        <a:pt x="123" y="197"/>
                      </a:lnTo>
                      <a:lnTo>
                        <a:pt x="119" y="214"/>
                      </a:lnTo>
                      <a:lnTo>
                        <a:pt x="117" y="231"/>
                      </a:lnTo>
                      <a:lnTo>
                        <a:pt x="113" y="248"/>
                      </a:lnTo>
                      <a:lnTo>
                        <a:pt x="109" y="269"/>
                      </a:lnTo>
                      <a:lnTo>
                        <a:pt x="105" y="289"/>
                      </a:lnTo>
                      <a:lnTo>
                        <a:pt x="101" y="311"/>
                      </a:lnTo>
                      <a:lnTo>
                        <a:pt x="98" y="335"/>
                      </a:lnTo>
                      <a:lnTo>
                        <a:pt x="94" y="360"/>
                      </a:lnTo>
                      <a:lnTo>
                        <a:pt x="90" y="386"/>
                      </a:lnTo>
                      <a:lnTo>
                        <a:pt x="86" y="413"/>
                      </a:lnTo>
                      <a:lnTo>
                        <a:pt x="82" y="438"/>
                      </a:lnTo>
                      <a:lnTo>
                        <a:pt x="78" y="460"/>
                      </a:lnTo>
                      <a:lnTo>
                        <a:pt x="74" y="482"/>
                      </a:lnTo>
                      <a:lnTo>
                        <a:pt x="70" y="503"/>
                      </a:lnTo>
                      <a:lnTo>
                        <a:pt x="68" y="521"/>
                      </a:lnTo>
                      <a:lnTo>
                        <a:pt x="64" y="538"/>
                      </a:lnTo>
                      <a:lnTo>
                        <a:pt x="62" y="554"/>
                      </a:lnTo>
                      <a:lnTo>
                        <a:pt x="60" y="567"/>
                      </a:lnTo>
                      <a:lnTo>
                        <a:pt x="58" y="579"/>
                      </a:lnTo>
                      <a:lnTo>
                        <a:pt x="56" y="589"/>
                      </a:lnTo>
                      <a:lnTo>
                        <a:pt x="55" y="598"/>
                      </a:lnTo>
                      <a:lnTo>
                        <a:pt x="55" y="605"/>
                      </a:lnTo>
                      <a:lnTo>
                        <a:pt x="53" y="610"/>
                      </a:lnTo>
                      <a:lnTo>
                        <a:pt x="53" y="613"/>
                      </a:lnTo>
                      <a:lnTo>
                        <a:pt x="53" y="615"/>
                      </a:lnTo>
                      <a:lnTo>
                        <a:pt x="53" y="617"/>
                      </a:lnTo>
                      <a:lnTo>
                        <a:pt x="55" y="620"/>
                      </a:lnTo>
                      <a:lnTo>
                        <a:pt x="56" y="623"/>
                      </a:lnTo>
                      <a:lnTo>
                        <a:pt x="58" y="627"/>
                      </a:lnTo>
                      <a:lnTo>
                        <a:pt x="62" y="632"/>
                      </a:lnTo>
                      <a:lnTo>
                        <a:pt x="66" y="637"/>
                      </a:lnTo>
                      <a:lnTo>
                        <a:pt x="70" y="642"/>
                      </a:lnTo>
                      <a:lnTo>
                        <a:pt x="76" y="649"/>
                      </a:lnTo>
                      <a:lnTo>
                        <a:pt x="84" y="656"/>
                      </a:lnTo>
                      <a:lnTo>
                        <a:pt x="90" y="664"/>
                      </a:lnTo>
                      <a:lnTo>
                        <a:pt x="100" y="671"/>
                      </a:lnTo>
                      <a:lnTo>
                        <a:pt x="107" y="681"/>
                      </a:lnTo>
                      <a:lnTo>
                        <a:pt x="117" y="690"/>
                      </a:lnTo>
                      <a:lnTo>
                        <a:pt x="127" y="700"/>
                      </a:lnTo>
                      <a:lnTo>
                        <a:pt x="139" y="710"/>
                      </a:lnTo>
                      <a:lnTo>
                        <a:pt x="150" y="722"/>
                      </a:lnTo>
                      <a:lnTo>
                        <a:pt x="160" y="734"/>
                      </a:lnTo>
                      <a:lnTo>
                        <a:pt x="170" y="746"/>
                      </a:lnTo>
                      <a:lnTo>
                        <a:pt x="180" y="757"/>
                      </a:lnTo>
                      <a:lnTo>
                        <a:pt x="190" y="769"/>
                      </a:lnTo>
                      <a:lnTo>
                        <a:pt x="197" y="780"/>
                      </a:lnTo>
                      <a:lnTo>
                        <a:pt x="205" y="790"/>
                      </a:lnTo>
                      <a:lnTo>
                        <a:pt x="211" y="800"/>
                      </a:lnTo>
                      <a:lnTo>
                        <a:pt x="217" y="810"/>
                      </a:lnTo>
                      <a:lnTo>
                        <a:pt x="223" y="819"/>
                      </a:lnTo>
                      <a:lnTo>
                        <a:pt x="227" y="829"/>
                      </a:lnTo>
                      <a:lnTo>
                        <a:pt x="231" y="837"/>
                      </a:lnTo>
                      <a:lnTo>
                        <a:pt x="235" y="846"/>
                      </a:lnTo>
                      <a:lnTo>
                        <a:pt x="236" y="853"/>
                      </a:lnTo>
                      <a:lnTo>
                        <a:pt x="238" y="861"/>
                      </a:lnTo>
                      <a:lnTo>
                        <a:pt x="238" y="868"/>
                      </a:lnTo>
                      <a:lnTo>
                        <a:pt x="238" y="875"/>
                      </a:lnTo>
                      <a:lnTo>
                        <a:pt x="238" y="875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98"/>
                <p:cNvSpPr/>
                <p:nvPr/>
              </p:nvSpPr>
              <p:spPr bwMode="auto">
                <a:xfrm>
                  <a:off x="3074988" y="3994150"/>
                  <a:ext cx="354013" cy="122237"/>
                </a:xfrm>
                <a:custGeom>
                  <a:avLst/>
                  <a:gdLst>
                    <a:gd name="T0" fmla="*/ 5 w 446"/>
                    <a:gd name="T1" fmla="*/ 81 h 153"/>
                    <a:gd name="T2" fmla="*/ 21 w 446"/>
                    <a:gd name="T3" fmla="*/ 80 h 153"/>
                    <a:gd name="T4" fmla="*/ 41 w 446"/>
                    <a:gd name="T5" fmla="*/ 76 h 153"/>
                    <a:gd name="T6" fmla="*/ 64 w 446"/>
                    <a:gd name="T7" fmla="*/ 73 h 153"/>
                    <a:gd name="T8" fmla="*/ 92 w 446"/>
                    <a:gd name="T9" fmla="*/ 68 h 153"/>
                    <a:gd name="T10" fmla="*/ 123 w 446"/>
                    <a:gd name="T11" fmla="*/ 61 h 153"/>
                    <a:gd name="T12" fmla="*/ 156 w 446"/>
                    <a:gd name="T13" fmla="*/ 54 h 153"/>
                    <a:gd name="T14" fmla="*/ 193 w 446"/>
                    <a:gd name="T15" fmla="*/ 46 h 153"/>
                    <a:gd name="T16" fmla="*/ 232 w 446"/>
                    <a:gd name="T17" fmla="*/ 36 h 153"/>
                    <a:gd name="T18" fmla="*/ 270 w 446"/>
                    <a:gd name="T19" fmla="*/ 27 h 153"/>
                    <a:gd name="T20" fmla="*/ 303 w 446"/>
                    <a:gd name="T21" fmla="*/ 20 h 153"/>
                    <a:gd name="T22" fmla="*/ 334 w 446"/>
                    <a:gd name="T23" fmla="*/ 14 h 153"/>
                    <a:gd name="T24" fmla="*/ 364 w 446"/>
                    <a:gd name="T25" fmla="*/ 8 h 153"/>
                    <a:gd name="T26" fmla="*/ 389 w 446"/>
                    <a:gd name="T27" fmla="*/ 3 h 153"/>
                    <a:gd name="T28" fmla="*/ 414 w 446"/>
                    <a:gd name="T29" fmla="*/ 2 h 153"/>
                    <a:gd name="T30" fmla="*/ 436 w 446"/>
                    <a:gd name="T31" fmla="*/ 0 h 153"/>
                    <a:gd name="T32" fmla="*/ 446 w 446"/>
                    <a:gd name="T33" fmla="*/ 46 h 153"/>
                    <a:gd name="T34" fmla="*/ 397 w 446"/>
                    <a:gd name="T35" fmla="*/ 49 h 153"/>
                    <a:gd name="T36" fmla="*/ 358 w 446"/>
                    <a:gd name="T37" fmla="*/ 54 h 153"/>
                    <a:gd name="T38" fmla="*/ 328 w 446"/>
                    <a:gd name="T39" fmla="*/ 61 h 153"/>
                    <a:gd name="T40" fmla="*/ 299 w 446"/>
                    <a:gd name="T41" fmla="*/ 68 h 153"/>
                    <a:gd name="T42" fmla="*/ 268 w 446"/>
                    <a:gd name="T43" fmla="*/ 78 h 153"/>
                    <a:gd name="T44" fmla="*/ 234 w 446"/>
                    <a:gd name="T45" fmla="*/ 90 h 153"/>
                    <a:gd name="T46" fmla="*/ 199 w 446"/>
                    <a:gd name="T47" fmla="*/ 104 h 153"/>
                    <a:gd name="T48" fmla="*/ 168 w 446"/>
                    <a:gd name="T49" fmla="*/ 115 h 153"/>
                    <a:gd name="T50" fmla="*/ 140 w 446"/>
                    <a:gd name="T51" fmla="*/ 126 h 153"/>
                    <a:gd name="T52" fmla="*/ 115 w 446"/>
                    <a:gd name="T53" fmla="*/ 134 h 153"/>
                    <a:gd name="T54" fmla="*/ 95 w 446"/>
                    <a:gd name="T55" fmla="*/ 141 h 153"/>
                    <a:gd name="T56" fmla="*/ 80 w 446"/>
                    <a:gd name="T57" fmla="*/ 148 h 153"/>
                    <a:gd name="T58" fmla="*/ 70 w 446"/>
                    <a:gd name="T59" fmla="*/ 151 h 153"/>
                    <a:gd name="T60" fmla="*/ 62 w 446"/>
                    <a:gd name="T61" fmla="*/ 153 h 153"/>
                    <a:gd name="T62" fmla="*/ 56 w 446"/>
                    <a:gd name="T63" fmla="*/ 153 h 153"/>
                    <a:gd name="T64" fmla="*/ 49 w 446"/>
                    <a:gd name="T65" fmla="*/ 151 h 153"/>
                    <a:gd name="T66" fmla="*/ 41 w 446"/>
                    <a:gd name="T67" fmla="*/ 146 h 153"/>
                    <a:gd name="T68" fmla="*/ 33 w 446"/>
                    <a:gd name="T69" fmla="*/ 137 h 153"/>
                    <a:gd name="T70" fmla="*/ 21 w 446"/>
                    <a:gd name="T71" fmla="*/ 127 h 153"/>
                    <a:gd name="T72" fmla="*/ 13 w 446"/>
                    <a:gd name="T73" fmla="*/ 119 h 153"/>
                    <a:gd name="T74" fmla="*/ 5 w 446"/>
                    <a:gd name="T75" fmla="*/ 105 h 153"/>
                    <a:gd name="T76" fmla="*/ 2 w 446"/>
                    <a:gd name="T77" fmla="*/ 90 h 153"/>
                    <a:gd name="T78" fmla="*/ 0 w 446"/>
                    <a:gd name="T79" fmla="*/ 81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46" h="153">
                      <a:moveTo>
                        <a:pt x="0" y="81"/>
                      </a:moveTo>
                      <a:lnTo>
                        <a:pt x="5" y="81"/>
                      </a:lnTo>
                      <a:lnTo>
                        <a:pt x="13" y="80"/>
                      </a:lnTo>
                      <a:lnTo>
                        <a:pt x="21" y="80"/>
                      </a:lnTo>
                      <a:lnTo>
                        <a:pt x="31" y="78"/>
                      </a:lnTo>
                      <a:lnTo>
                        <a:pt x="41" y="76"/>
                      </a:lnTo>
                      <a:lnTo>
                        <a:pt x="52" y="75"/>
                      </a:lnTo>
                      <a:lnTo>
                        <a:pt x="64" y="73"/>
                      </a:lnTo>
                      <a:lnTo>
                        <a:pt x="78" y="71"/>
                      </a:lnTo>
                      <a:lnTo>
                        <a:pt x="92" y="68"/>
                      </a:lnTo>
                      <a:lnTo>
                        <a:pt x="107" y="64"/>
                      </a:lnTo>
                      <a:lnTo>
                        <a:pt x="123" y="61"/>
                      </a:lnTo>
                      <a:lnTo>
                        <a:pt x="139" y="58"/>
                      </a:lnTo>
                      <a:lnTo>
                        <a:pt x="156" y="54"/>
                      </a:lnTo>
                      <a:lnTo>
                        <a:pt x="174" y="49"/>
                      </a:lnTo>
                      <a:lnTo>
                        <a:pt x="193" y="46"/>
                      </a:lnTo>
                      <a:lnTo>
                        <a:pt x="213" y="41"/>
                      </a:lnTo>
                      <a:lnTo>
                        <a:pt x="232" y="36"/>
                      </a:lnTo>
                      <a:lnTo>
                        <a:pt x="252" y="31"/>
                      </a:lnTo>
                      <a:lnTo>
                        <a:pt x="270" y="27"/>
                      </a:lnTo>
                      <a:lnTo>
                        <a:pt x="287" y="24"/>
                      </a:lnTo>
                      <a:lnTo>
                        <a:pt x="303" y="20"/>
                      </a:lnTo>
                      <a:lnTo>
                        <a:pt x="321" y="17"/>
                      </a:lnTo>
                      <a:lnTo>
                        <a:pt x="334" y="14"/>
                      </a:lnTo>
                      <a:lnTo>
                        <a:pt x="350" y="10"/>
                      </a:lnTo>
                      <a:lnTo>
                        <a:pt x="364" y="8"/>
                      </a:lnTo>
                      <a:lnTo>
                        <a:pt x="377" y="5"/>
                      </a:lnTo>
                      <a:lnTo>
                        <a:pt x="389" y="3"/>
                      </a:lnTo>
                      <a:lnTo>
                        <a:pt x="403" y="3"/>
                      </a:lnTo>
                      <a:lnTo>
                        <a:pt x="414" y="2"/>
                      </a:lnTo>
                      <a:lnTo>
                        <a:pt x="424" y="0"/>
                      </a:lnTo>
                      <a:lnTo>
                        <a:pt x="436" y="0"/>
                      </a:lnTo>
                      <a:lnTo>
                        <a:pt x="446" y="0"/>
                      </a:lnTo>
                      <a:lnTo>
                        <a:pt x="446" y="46"/>
                      </a:lnTo>
                      <a:lnTo>
                        <a:pt x="422" y="46"/>
                      </a:lnTo>
                      <a:lnTo>
                        <a:pt x="397" y="49"/>
                      </a:lnTo>
                      <a:lnTo>
                        <a:pt x="371" y="53"/>
                      </a:lnTo>
                      <a:lnTo>
                        <a:pt x="358" y="54"/>
                      </a:lnTo>
                      <a:lnTo>
                        <a:pt x="344" y="58"/>
                      </a:lnTo>
                      <a:lnTo>
                        <a:pt x="328" y="61"/>
                      </a:lnTo>
                      <a:lnTo>
                        <a:pt x="315" y="64"/>
                      </a:lnTo>
                      <a:lnTo>
                        <a:pt x="299" y="68"/>
                      </a:lnTo>
                      <a:lnTo>
                        <a:pt x="283" y="73"/>
                      </a:lnTo>
                      <a:lnTo>
                        <a:pt x="268" y="78"/>
                      </a:lnTo>
                      <a:lnTo>
                        <a:pt x="252" y="83"/>
                      </a:lnTo>
                      <a:lnTo>
                        <a:pt x="234" y="90"/>
                      </a:lnTo>
                      <a:lnTo>
                        <a:pt x="217" y="97"/>
                      </a:lnTo>
                      <a:lnTo>
                        <a:pt x="199" y="104"/>
                      </a:lnTo>
                      <a:lnTo>
                        <a:pt x="184" y="109"/>
                      </a:lnTo>
                      <a:lnTo>
                        <a:pt x="168" y="115"/>
                      </a:lnTo>
                      <a:lnTo>
                        <a:pt x="152" y="120"/>
                      </a:lnTo>
                      <a:lnTo>
                        <a:pt x="140" y="126"/>
                      </a:lnTo>
                      <a:lnTo>
                        <a:pt x="127" y="131"/>
                      </a:lnTo>
                      <a:lnTo>
                        <a:pt x="115" y="134"/>
                      </a:lnTo>
                      <a:lnTo>
                        <a:pt x="105" y="137"/>
                      </a:lnTo>
                      <a:lnTo>
                        <a:pt x="95" y="141"/>
                      </a:lnTo>
                      <a:lnTo>
                        <a:pt x="88" y="144"/>
                      </a:lnTo>
                      <a:lnTo>
                        <a:pt x="80" y="148"/>
                      </a:lnTo>
                      <a:lnTo>
                        <a:pt x="74" y="149"/>
                      </a:lnTo>
                      <a:lnTo>
                        <a:pt x="70" y="151"/>
                      </a:lnTo>
                      <a:lnTo>
                        <a:pt x="64" y="151"/>
                      </a:lnTo>
                      <a:lnTo>
                        <a:pt x="62" y="153"/>
                      </a:lnTo>
                      <a:lnTo>
                        <a:pt x="60" y="153"/>
                      </a:lnTo>
                      <a:lnTo>
                        <a:pt x="56" y="153"/>
                      </a:lnTo>
                      <a:lnTo>
                        <a:pt x="52" y="151"/>
                      </a:lnTo>
                      <a:lnTo>
                        <a:pt x="49" y="151"/>
                      </a:lnTo>
                      <a:lnTo>
                        <a:pt x="45" y="148"/>
                      </a:lnTo>
                      <a:lnTo>
                        <a:pt x="41" y="146"/>
                      </a:lnTo>
                      <a:lnTo>
                        <a:pt x="37" y="143"/>
                      </a:lnTo>
                      <a:lnTo>
                        <a:pt x="33" y="137"/>
                      </a:lnTo>
                      <a:lnTo>
                        <a:pt x="27" y="132"/>
                      </a:lnTo>
                      <a:lnTo>
                        <a:pt x="21" y="127"/>
                      </a:lnTo>
                      <a:lnTo>
                        <a:pt x="17" y="124"/>
                      </a:lnTo>
                      <a:lnTo>
                        <a:pt x="13" y="119"/>
                      </a:lnTo>
                      <a:lnTo>
                        <a:pt x="9" y="112"/>
                      </a:lnTo>
                      <a:lnTo>
                        <a:pt x="5" y="105"/>
                      </a:lnTo>
                      <a:lnTo>
                        <a:pt x="3" y="98"/>
                      </a:lnTo>
                      <a:lnTo>
                        <a:pt x="2" y="90"/>
                      </a:lnTo>
                      <a:lnTo>
                        <a:pt x="0" y="81"/>
                      </a:lnTo>
                      <a:lnTo>
                        <a:pt x="0" y="81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99"/>
                <p:cNvSpPr/>
                <p:nvPr/>
              </p:nvSpPr>
              <p:spPr bwMode="auto">
                <a:xfrm>
                  <a:off x="3509963" y="3686175"/>
                  <a:ext cx="312738" cy="406400"/>
                </a:xfrm>
                <a:custGeom>
                  <a:avLst/>
                  <a:gdLst>
                    <a:gd name="T0" fmla="*/ 260 w 395"/>
                    <a:gd name="T1" fmla="*/ 496 h 511"/>
                    <a:gd name="T2" fmla="*/ 262 w 395"/>
                    <a:gd name="T3" fmla="*/ 465 h 511"/>
                    <a:gd name="T4" fmla="*/ 264 w 395"/>
                    <a:gd name="T5" fmla="*/ 426 h 511"/>
                    <a:gd name="T6" fmla="*/ 268 w 395"/>
                    <a:gd name="T7" fmla="*/ 380 h 511"/>
                    <a:gd name="T8" fmla="*/ 273 w 395"/>
                    <a:gd name="T9" fmla="*/ 324 h 511"/>
                    <a:gd name="T10" fmla="*/ 279 w 395"/>
                    <a:gd name="T11" fmla="*/ 260 h 511"/>
                    <a:gd name="T12" fmla="*/ 283 w 395"/>
                    <a:gd name="T13" fmla="*/ 204 h 511"/>
                    <a:gd name="T14" fmla="*/ 285 w 395"/>
                    <a:gd name="T15" fmla="*/ 158 h 511"/>
                    <a:gd name="T16" fmla="*/ 285 w 395"/>
                    <a:gd name="T17" fmla="*/ 122 h 511"/>
                    <a:gd name="T18" fmla="*/ 285 w 395"/>
                    <a:gd name="T19" fmla="*/ 100 h 511"/>
                    <a:gd name="T20" fmla="*/ 283 w 395"/>
                    <a:gd name="T21" fmla="*/ 88 h 511"/>
                    <a:gd name="T22" fmla="*/ 277 w 395"/>
                    <a:gd name="T23" fmla="*/ 85 h 511"/>
                    <a:gd name="T24" fmla="*/ 264 w 395"/>
                    <a:gd name="T25" fmla="*/ 85 h 511"/>
                    <a:gd name="T26" fmla="*/ 246 w 395"/>
                    <a:gd name="T27" fmla="*/ 87 h 511"/>
                    <a:gd name="T28" fmla="*/ 221 w 395"/>
                    <a:gd name="T29" fmla="*/ 90 h 511"/>
                    <a:gd name="T30" fmla="*/ 191 w 395"/>
                    <a:gd name="T31" fmla="*/ 95 h 511"/>
                    <a:gd name="T32" fmla="*/ 158 w 395"/>
                    <a:gd name="T33" fmla="*/ 104 h 511"/>
                    <a:gd name="T34" fmla="*/ 131 w 395"/>
                    <a:gd name="T35" fmla="*/ 110 h 511"/>
                    <a:gd name="T36" fmla="*/ 107 w 395"/>
                    <a:gd name="T37" fmla="*/ 114 h 511"/>
                    <a:gd name="T38" fmla="*/ 90 w 395"/>
                    <a:gd name="T39" fmla="*/ 117 h 511"/>
                    <a:gd name="T40" fmla="*/ 76 w 395"/>
                    <a:gd name="T41" fmla="*/ 119 h 511"/>
                    <a:gd name="T42" fmla="*/ 64 w 395"/>
                    <a:gd name="T43" fmla="*/ 119 h 511"/>
                    <a:gd name="T44" fmla="*/ 48 w 395"/>
                    <a:gd name="T45" fmla="*/ 116 h 511"/>
                    <a:gd name="T46" fmla="*/ 33 w 395"/>
                    <a:gd name="T47" fmla="*/ 107 h 511"/>
                    <a:gd name="T48" fmla="*/ 15 w 395"/>
                    <a:gd name="T49" fmla="*/ 99 h 511"/>
                    <a:gd name="T50" fmla="*/ 3 w 395"/>
                    <a:gd name="T51" fmla="*/ 88 h 511"/>
                    <a:gd name="T52" fmla="*/ 0 w 395"/>
                    <a:gd name="T53" fmla="*/ 78 h 511"/>
                    <a:gd name="T54" fmla="*/ 82 w 395"/>
                    <a:gd name="T55" fmla="*/ 66 h 511"/>
                    <a:gd name="T56" fmla="*/ 152 w 395"/>
                    <a:gd name="T57" fmla="*/ 54 h 511"/>
                    <a:gd name="T58" fmla="*/ 205 w 395"/>
                    <a:gd name="T59" fmla="*/ 43 h 511"/>
                    <a:gd name="T60" fmla="*/ 244 w 395"/>
                    <a:gd name="T61" fmla="*/ 31 h 511"/>
                    <a:gd name="T62" fmla="*/ 272 w 395"/>
                    <a:gd name="T63" fmla="*/ 17 h 511"/>
                    <a:gd name="T64" fmla="*/ 287 w 395"/>
                    <a:gd name="T65" fmla="*/ 5 h 511"/>
                    <a:gd name="T66" fmla="*/ 301 w 395"/>
                    <a:gd name="T67" fmla="*/ 0 h 511"/>
                    <a:gd name="T68" fmla="*/ 315 w 395"/>
                    <a:gd name="T69" fmla="*/ 2 h 511"/>
                    <a:gd name="T70" fmla="*/ 330 w 395"/>
                    <a:gd name="T71" fmla="*/ 9 h 511"/>
                    <a:gd name="T72" fmla="*/ 350 w 395"/>
                    <a:gd name="T73" fmla="*/ 22 h 511"/>
                    <a:gd name="T74" fmla="*/ 373 w 395"/>
                    <a:gd name="T75" fmla="*/ 37 h 511"/>
                    <a:gd name="T76" fmla="*/ 387 w 395"/>
                    <a:gd name="T77" fmla="*/ 51 h 511"/>
                    <a:gd name="T78" fmla="*/ 393 w 395"/>
                    <a:gd name="T79" fmla="*/ 61 h 511"/>
                    <a:gd name="T80" fmla="*/ 391 w 395"/>
                    <a:gd name="T81" fmla="*/ 77 h 511"/>
                    <a:gd name="T82" fmla="*/ 379 w 395"/>
                    <a:gd name="T83" fmla="*/ 88 h 511"/>
                    <a:gd name="T84" fmla="*/ 375 w 395"/>
                    <a:gd name="T85" fmla="*/ 95 h 511"/>
                    <a:gd name="T86" fmla="*/ 369 w 395"/>
                    <a:gd name="T87" fmla="*/ 109 h 511"/>
                    <a:gd name="T88" fmla="*/ 363 w 395"/>
                    <a:gd name="T89" fmla="*/ 124 h 511"/>
                    <a:gd name="T90" fmla="*/ 360 w 395"/>
                    <a:gd name="T91" fmla="*/ 146 h 511"/>
                    <a:gd name="T92" fmla="*/ 354 w 395"/>
                    <a:gd name="T93" fmla="*/ 170 h 511"/>
                    <a:gd name="T94" fmla="*/ 346 w 395"/>
                    <a:gd name="T95" fmla="*/ 202 h 511"/>
                    <a:gd name="T96" fmla="*/ 338 w 395"/>
                    <a:gd name="T97" fmla="*/ 245 h 511"/>
                    <a:gd name="T98" fmla="*/ 330 w 395"/>
                    <a:gd name="T99" fmla="*/ 302 h 511"/>
                    <a:gd name="T100" fmla="*/ 320 w 395"/>
                    <a:gd name="T101" fmla="*/ 370 h 511"/>
                    <a:gd name="T102" fmla="*/ 309 w 395"/>
                    <a:gd name="T103" fmla="*/ 450 h 511"/>
                    <a:gd name="T104" fmla="*/ 260 w 395"/>
                    <a:gd name="T105" fmla="*/ 511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95" h="511">
                      <a:moveTo>
                        <a:pt x="260" y="511"/>
                      </a:moveTo>
                      <a:lnTo>
                        <a:pt x="260" y="504"/>
                      </a:lnTo>
                      <a:lnTo>
                        <a:pt x="260" y="496"/>
                      </a:lnTo>
                      <a:lnTo>
                        <a:pt x="260" y="487"/>
                      </a:lnTo>
                      <a:lnTo>
                        <a:pt x="260" y="477"/>
                      </a:lnTo>
                      <a:lnTo>
                        <a:pt x="262" y="465"/>
                      </a:lnTo>
                      <a:lnTo>
                        <a:pt x="262" y="453"/>
                      </a:lnTo>
                      <a:lnTo>
                        <a:pt x="262" y="442"/>
                      </a:lnTo>
                      <a:lnTo>
                        <a:pt x="264" y="426"/>
                      </a:lnTo>
                      <a:lnTo>
                        <a:pt x="264" y="413"/>
                      </a:lnTo>
                      <a:lnTo>
                        <a:pt x="266" y="396"/>
                      </a:lnTo>
                      <a:lnTo>
                        <a:pt x="268" y="380"/>
                      </a:lnTo>
                      <a:lnTo>
                        <a:pt x="270" y="362"/>
                      </a:lnTo>
                      <a:lnTo>
                        <a:pt x="272" y="343"/>
                      </a:lnTo>
                      <a:lnTo>
                        <a:pt x="273" y="324"/>
                      </a:lnTo>
                      <a:lnTo>
                        <a:pt x="275" y="304"/>
                      </a:lnTo>
                      <a:lnTo>
                        <a:pt x="277" y="282"/>
                      </a:lnTo>
                      <a:lnTo>
                        <a:pt x="279" y="260"/>
                      </a:lnTo>
                      <a:lnTo>
                        <a:pt x="281" y="240"/>
                      </a:lnTo>
                      <a:lnTo>
                        <a:pt x="281" y="221"/>
                      </a:lnTo>
                      <a:lnTo>
                        <a:pt x="283" y="204"/>
                      </a:lnTo>
                      <a:lnTo>
                        <a:pt x="283" y="187"/>
                      </a:lnTo>
                      <a:lnTo>
                        <a:pt x="285" y="172"/>
                      </a:lnTo>
                      <a:lnTo>
                        <a:pt x="285" y="158"/>
                      </a:lnTo>
                      <a:lnTo>
                        <a:pt x="285" y="144"/>
                      </a:lnTo>
                      <a:lnTo>
                        <a:pt x="285" y="133"/>
                      </a:lnTo>
                      <a:lnTo>
                        <a:pt x="285" y="122"/>
                      </a:lnTo>
                      <a:lnTo>
                        <a:pt x="285" y="114"/>
                      </a:lnTo>
                      <a:lnTo>
                        <a:pt x="285" y="105"/>
                      </a:lnTo>
                      <a:lnTo>
                        <a:pt x="285" y="100"/>
                      </a:lnTo>
                      <a:lnTo>
                        <a:pt x="283" y="95"/>
                      </a:lnTo>
                      <a:lnTo>
                        <a:pt x="283" y="90"/>
                      </a:lnTo>
                      <a:lnTo>
                        <a:pt x="283" y="88"/>
                      </a:lnTo>
                      <a:lnTo>
                        <a:pt x="281" y="87"/>
                      </a:lnTo>
                      <a:lnTo>
                        <a:pt x="279" y="87"/>
                      </a:lnTo>
                      <a:lnTo>
                        <a:pt x="277" y="85"/>
                      </a:lnTo>
                      <a:lnTo>
                        <a:pt x="273" y="85"/>
                      </a:lnTo>
                      <a:lnTo>
                        <a:pt x="270" y="85"/>
                      </a:lnTo>
                      <a:lnTo>
                        <a:pt x="264" y="85"/>
                      </a:lnTo>
                      <a:lnTo>
                        <a:pt x="258" y="85"/>
                      </a:lnTo>
                      <a:lnTo>
                        <a:pt x="252" y="85"/>
                      </a:lnTo>
                      <a:lnTo>
                        <a:pt x="246" y="87"/>
                      </a:lnTo>
                      <a:lnTo>
                        <a:pt x="238" y="87"/>
                      </a:lnTo>
                      <a:lnTo>
                        <a:pt x="230" y="88"/>
                      </a:lnTo>
                      <a:lnTo>
                        <a:pt x="221" y="90"/>
                      </a:lnTo>
                      <a:lnTo>
                        <a:pt x="211" y="92"/>
                      </a:lnTo>
                      <a:lnTo>
                        <a:pt x="201" y="94"/>
                      </a:lnTo>
                      <a:lnTo>
                        <a:pt x="191" y="95"/>
                      </a:lnTo>
                      <a:lnTo>
                        <a:pt x="180" y="99"/>
                      </a:lnTo>
                      <a:lnTo>
                        <a:pt x="170" y="100"/>
                      </a:lnTo>
                      <a:lnTo>
                        <a:pt x="158" y="104"/>
                      </a:lnTo>
                      <a:lnTo>
                        <a:pt x="148" y="105"/>
                      </a:lnTo>
                      <a:lnTo>
                        <a:pt x="140" y="109"/>
                      </a:lnTo>
                      <a:lnTo>
                        <a:pt x="131" y="110"/>
                      </a:lnTo>
                      <a:lnTo>
                        <a:pt x="123" y="112"/>
                      </a:lnTo>
                      <a:lnTo>
                        <a:pt x="115" y="112"/>
                      </a:lnTo>
                      <a:lnTo>
                        <a:pt x="107" y="114"/>
                      </a:lnTo>
                      <a:lnTo>
                        <a:pt x="101" y="116"/>
                      </a:lnTo>
                      <a:lnTo>
                        <a:pt x="93" y="116"/>
                      </a:lnTo>
                      <a:lnTo>
                        <a:pt x="90" y="117"/>
                      </a:lnTo>
                      <a:lnTo>
                        <a:pt x="84" y="117"/>
                      </a:lnTo>
                      <a:lnTo>
                        <a:pt x="80" y="117"/>
                      </a:lnTo>
                      <a:lnTo>
                        <a:pt x="76" y="119"/>
                      </a:lnTo>
                      <a:lnTo>
                        <a:pt x="72" y="119"/>
                      </a:lnTo>
                      <a:lnTo>
                        <a:pt x="68" y="119"/>
                      </a:lnTo>
                      <a:lnTo>
                        <a:pt x="64" y="119"/>
                      </a:lnTo>
                      <a:lnTo>
                        <a:pt x="58" y="117"/>
                      </a:lnTo>
                      <a:lnTo>
                        <a:pt x="52" y="117"/>
                      </a:lnTo>
                      <a:lnTo>
                        <a:pt x="48" y="116"/>
                      </a:lnTo>
                      <a:lnTo>
                        <a:pt x="43" y="112"/>
                      </a:lnTo>
                      <a:lnTo>
                        <a:pt x="37" y="110"/>
                      </a:lnTo>
                      <a:lnTo>
                        <a:pt x="33" y="107"/>
                      </a:lnTo>
                      <a:lnTo>
                        <a:pt x="27" y="104"/>
                      </a:lnTo>
                      <a:lnTo>
                        <a:pt x="21" y="102"/>
                      </a:lnTo>
                      <a:lnTo>
                        <a:pt x="15" y="99"/>
                      </a:lnTo>
                      <a:lnTo>
                        <a:pt x="9" y="95"/>
                      </a:lnTo>
                      <a:lnTo>
                        <a:pt x="5" y="92"/>
                      </a:lnTo>
                      <a:lnTo>
                        <a:pt x="3" y="88"/>
                      </a:lnTo>
                      <a:lnTo>
                        <a:pt x="1" y="85"/>
                      </a:lnTo>
                      <a:lnTo>
                        <a:pt x="0" y="82"/>
                      </a:lnTo>
                      <a:lnTo>
                        <a:pt x="0" y="78"/>
                      </a:lnTo>
                      <a:lnTo>
                        <a:pt x="29" y="73"/>
                      </a:lnTo>
                      <a:lnTo>
                        <a:pt x="56" y="70"/>
                      </a:lnTo>
                      <a:lnTo>
                        <a:pt x="82" y="66"/>
                      </a:lnTo>
                      <a:lnTo>
                        <a:pt x="107" y="63"/>
                      </a:lnTo>
                      <a:lnTo>
                        <a:pt x="131" y="60"/>
                      </a:lnTo>
                      <a:lnTo>
                        <a:pt x="152" y="54"/>
                      </a:lnTo>
                      <a:lnTo>
                        <a:pt x="172" y="51"/>
                      </a:lnTo>
                      <a:lnTo>
                        <a:pt x="189" y="48"/>
                      </a:lnTo>
                      <a:lnTo>
                        <a:pt x="205" y="43"/>
                      </a:lnTo>
                      <a:lnTo>
                        <a:pt x="219" y="39"/>
                      </a:lnTo>
                      <a:lnTo>
                        <a:pt x="232" y="36"/>
                      </a:lnTo>
                      <a:lnTo>
                        <a:pt x="244" y="31"/>
                      </a:lnTo>
                      <a:lnTo>
                        <a:pt x="254" y="27"/>
                      </a:lnTo>
                      <a:lnTo>
                        <a:pt x="264" y="22"/>
                      </a:lnTo>
                      <a:lnTo>
                        <a:pt x="272" y="17"/>
                      </a:lnTo>
                      <a:lnTo>
                        <a:pt x="277" y="12"/>
                      </a:lnTo>
                      <a:lnTo>
                        <a:pt x="283" y="9"/>
                      </a:lnTo>
                      <a:lnTo>
                        <a:pt x="287" y="5"/>
                      </a:lnTo>
                      <a:lnTo>
                        <a:pt x="291" y="2"/>
                      </a:lnTo>
                      <a:lnTo>
                        <a:pt x="297" y="0"/>
                      </a:lnTo>
                      <a:lnTo>
                        <a:pt x="301" y="0"/>
                      </a:lnTo>
                      <a:lnTo>
                        <a:pt x="305" y="0"/>
                      </a:lnTo>
                      <a:lnTo>
                        <a:pt x="311" y="0"/>
                      </a:lnTo>
                      <a:lnTo>
                        <a:pt x="315" y="2"/>
                      </a:lnTo>
                      <a:lnTo>
                        <a:pt x="320" y="4"/>
                      </a:lnTo>
                      <a:lnTo>
                        <a:pt x="326" y="7"/>
                      </a:lnTo>
                      <a:lnTo>
                        <a:pt x="330" y="9"/>
                      </a:lnTo>
                      <a:lnTo>
                        <a:pt x="336" y="12"/>
                      </a:lnTo>
                      <a:lnTo>
                        <a:pt x="344" y="17"/>
                      </a:lnTo>
                      <a:lnTo>
                        <a:pt x="350" y="22"/>
                      </a:lnTo>
                      <a:lnTo>
                        <a:pt x="358" y="27"/>
                      </a:lnTo>
                      <a:lnTo>
                        <a:pt x="365" y="32"/>
                      </a:lnTo>
                      <a:lnTo>
                        <a:pt x="373" y="37"/>
                      </a:lnTo>
                      <a:lnTo>
                        <a:pt x="377" y="43"/>
                      </a:lnTo>
                      <a:lnTo>
                        <a:pt x="383" y="48"/>
                      </a:lnTo>
                      <a:lnTo>
                        <a:pt x="387" y="51"/>
                      </a:lnTo>
                      <a:lnTo>
                        <a:pt x="389" y="54"/>
                      </a:lnTo>
                      <a:lnTo>
                        <a:pt x="393" y="58"/>
                      </a:lnTo>
                      <a:lnTo>
                        <a:pt x="393" y="61"/>
                      </a:lnTo>
                      <a:lnTo>
                        <a:pt x="395" y="63"/>
                      </a:lnTo>
                      <a:lnTo>
                        <a:pt x="393" y="70"/>
                      </a:lnTo>
                      <a:lnTo>
                        <a:pt x="391" y="77"/>
                      </a:lnTo>
                      <a:lnTo>
                        <a:pt x="387" y="83"/>
                      </a:lnTo>
                      <a:lnTo>
                        <a:pt x="383" y="87"/>
                      </a:lnTo>
                      <a:lnTo>
                        <a:pt x="379" y="88"/>
                      </a:lnTo>
                      <a:lnTo>
                        <a:pt x="379" y="90"/>
                      </a:lnTo>
                      <a:lnTo>
                        <a:pt x="377" y="94"/>
                      </a:lnTo>
                      <a:lnTo>
                        <a:pt x="375" y="95"/>
                      </a:lnTo>
                      <a:lnTo>
                        <a:pt x="373" y="100"/>
                      </a:lnTo>
                      <a:lnTo>
                        <a:pt x="371" y="104"/>
                      </a:lnTo>
                      <a:lnTo>
                        <a:pt x="369" y="109"/>
                      </a:lnTo>
                      <a:lnTo>
                        <a:pt x="367" y="114"/>
                      </a:lnTo>
                      <a:lnTo>
                        <a:pt x="365" y="119"/>
                      </a:lnTo>
                      <a:lnTo>
                        <a:pt x="363" y="124"/>
                      </a:lnTo>
                      <a:lnTo>
                        <a:pt x="363" y="131"/>
                      </a:lnTo>
                      <a:lnTo>
                        <a:pt x="362" y="138"/>
                      </a:lnTo>
                      <a:lnTo>
                        <a:pt x="360" y="146"/>
                      </a:lnTo>
                      <a:lnTo>
                        <a:pt x="358" y="153"/>
                      </a:lnTo>
                      <a:lnTo>
                        <a:pt x="356" y="161"/>
                      </a:lnTo>
                      <a:lnTo>
                        <a:pt x="354" y="170"/>
                      </a:lnTo>
                      <a:lnTo>
                        <a:pt x="352" y="180"/>
                      </a:lnTo>
                      <a:lnTo>
                        <a:pt x="350" y="190"/>
                      </a:lnTo>
                      <a:lnTo>
                        <a:pt x="346" y="202"/>
                      </a:lnTo>
                      <a:lnTo>
                        <a:pt x="344" y="214"/>
                      </a:lnTo>
                      <a:lnTo>
                        <a:pt x="342" y="229"/>
                      </a:lnTo>
                      <a:lnTo>
                        <a:pt x="338" y="245"/>
                      </a:lnTo>
                      <a:lnTo>
                        <a:pt x="336" y="263"/>
                      </a:lnTo>
                      <a:lnTo>
                        <a:pt x="332" y="282"/>
                      </a:lnTo>
                      <a:lnTo>
                        <a:pt x="330" y="302"/>
                      </a:lnTo>
                      <a:lnTo>
                        <a:pt x="326" y="323"/>
                      </a:lnTo>
                      <a:lnTo>
                        <a:pt x="324" y="346"/>
                      </a:lnTo>
                      <a:lnTo>
                        <a:pt x="320" y="370"/>
                      </a:lnTo>
                      <a:lnTo>
                        <a:pt x="317" y="396"/>
                      </a:lnTo>
                      <a:lnTo>
                        <a:pt x="313" y="423"/>
                      </a:lnTo>
                      <a:lnTo>
                        <a:pt x="309" y="450"/>
                      </a:lnTo>
                      <a:lnTo>
                        <a:pt x="305" y="481"/>
                      </a:lnTo>
                      <a:lnTo>
                        <a:pt x="301" y="511"/>
                      </a:lnTo>
                      <a:lnTo>
                        <a:pt x="260" y="511"/>
                      </a:lnTo>
                      <a:lnTo>
                        <a:pt x="260" y="511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101"/>
                <p:cNvSpPr/>
                <p:nvPr/>
              </p:nvSpPr>
              <p:spPr bwMode="auto">
                <a:xfrm>
                  <a:off x="3168650" y="3933825"/>
                  <a:ext cx="300038" cy="519112"/>
                </a:xfrm>
                <a:custGeom>
                  <a:avLst/>
                  <a:gdLst>
                    <a:gd name="T0" fmla="*/ 176 w 378"/>
                    <a:gd name="T1" fmla="*/ 524 h 653"/>
                    <a:gd name="T2" fmla="*/ 123 w 378"/>
                    <a:gd name="T3" fmla="*/ 573 h 653"/>
                    <a:gd name="T4" fmla="*/ 90 w 378"/>
                    <a:gd name="T5" fmla="*/ 601 h 653"/>
                    <a:gd name="T6" fmla="*/ 61 w 378"/>
                    <a:gd name="T7" fmla="*/ 621 h 653"/>
                    <a:gd name="T8" fmla="*/ 23 w 378"/>
                    <a:gd name="T9" fmla="*/ 645 h 653"/>
                    <a:gd name="T10" fmla="*/ 12 w 378"/>
                    <a:gd name="T11" fmla="*/ 650 h 653"/>
                    <a:gd name="T12" fmla="*/ 4 w 378"/>
                    <a:gd name="T13" fmla="*/ 653 h 653"/>
                    <a:gd name="T14" fmla="*/ 0 w 378"/>
                    <a:gd name="T15" fmla="*/ 650 h 653"/>
                    <a:gd name="T16" fmla="*/ 8 w 378"/>
                    <a:gd name="T17" fmla="*/ 635 h 653"/>
                    <a:gd name="T18" fmla="*/ 20 w 378"/>
                    <a:gd name="T19" fmla="*/ 623 h 653"/>
                    <a:gd name="T20" fmla="*/ 35 w 378"/>
                    <a:gd name="T21" fmla="*/ 607 h 653"/>
                    <a:gd name="T22" fmla="*/ 55 w 378"/>
                    <a:gd name="T23" fmla="*/ 589 h 653"/>
                    <a:gd name="T24" fmla="*/ 76 w 378"/>
                    <a:gd name="T25" fmla="*/ 568 h 653"/>
                    <a:gd name="T26" fmla="*/ 100 w 378"/>
                    <a:gd name="T27" fmla="*/ 543 h 653"/>
                    <a:gd name="T28" fmla="*/ 123 w 378"/>
                    <a:gd name="T29" fmla="*/ 514 h 653"/>
                    <a:gd name="T30" fmla="*/ 147 w 378"/>
                    <a:gd name="T31" fmla="*/ 480 h 653"/>
                    <a:gd name="T32" fmla="*/ 172 w 378"/>
                    <a:gd name="T33" fmla="*/ 443 h 653"/>
                    <a:gd name="T34" fmla="*/ 219 w 378"/>
                    <a:gd name="T35" fmla="*/ 358 h 653"/>
                    <a:gd name="T36" fmla="*/ 256 w 378"/>
                    <a:gd name="T37" fmla="*/ 268 h 653"/>
                    <a:gd name="T38" fmla="*/ 278 w 378"/>
                    <a:gd name="T39" fmla="*/ 188 h 653"/>
                    <a:gd name="T40" fmla="*/ 288 w 378"/>
                    <a:gd name="T41" fmla="*/ 144 h 653"/>
                    <a:gd name="T42" fmla="*/ 293 w 378"/>
                    <a:gd name="T43" fmla="*/ 107 h 653"/>
                    <a:gd name="T44" fmla="*/ 297 w 378"/>
                    <a:gd name="T45" fmla="*/ 76 h 653"/>
                    <a:gd name="T46" fmla="*/ 299 w 378"/>
                    <a:gd name="T47" fmla="*/ 52 h 653"/>
                    <a:gd name="T48" fmla="*/ 297 w 378"/>
                    <a:gd name="T49" fmla="*/ 35 h 653"/>
                    <a:gd name="T50" fmla="*/ 295 w 378"/>
                    <a:gd name="T51" fmla="*/ 17 h 653"/>
                    <a:gd name="T52" fmla="*/ 297 w 378"/>
                    <a:gd name="T53" fmla="*/ 5 h 653"/>
                    <a:gd name="T54" fmla="*/ 307 w 378"/>
                    <a:gd name="T55" fmla="*/ 0 h 653"/>
                    <a:gd name="T56" fmla="*/ 321 w 378"/>
                    <a:gd name="T57" fmla="*/ 3 h 653"/>
                    <a:gd name="T58" fmla="*/ 340 w 378"/>
                    <a:gd name="T59" fmla="*/ 11 h 653"/>
                    <a:gd name="T60" fmla="*/ 362 w 378"/>
                    <a:gd name="T61" fmla="*/ 25 h 653"/>
                    <a:gd name="T62" fmla="*/ 374 w 378"/>
                    <a:gd name="T63" fmla="*/ 39 h 653"/>
                    <a:gd name="T64" fmla="*/ 378 w 378"/>
                    <a:gd name="T65" fmla="*/ 50 h 653"/>
                    <a:gd name="T66" fmla="*/ 372 w 378"/>
                    <a:gd name="T67" fmla="*/ 86 h 653"/>
                    <a:gd name="T68" fmla="*/ 366 w 378"/>
                    <a:gd name="T69" fmla="*/ 107 h 653"/>
                    <a:gd name="T70" fmla="*/ 360 w 378"/>
                    <a:gd name="T71" fmla="*/ 125 h 653"/>
                    <a:gd name="T72" fmla="*/ 352 w 378"/>
                    <a:gd name="T73" fmla="*/ 151 h 653"/>
                    <a:gd name="T74" fmla="*/ 344 w 378"/>
                    <a:gd name="T75" fmla="*/ 181 h 653"/>
                    <a:gd name="T76" fmla="*/ 333 w 378"/>
                    <a:gd name="T77" fmla="*/ 219 h 653"/>
                    <a:gd name="T78" fmla="*/ 321 w 378"/>
                    <a:gd name="T79" fmla="*/ 264 h 653"/>
                    <a:gd name="T80" fmla="*/ 290 w 378"/>
                    <a:gd name="T81" fmla="*/ 356 h 653"/>
                    <a:gd name="T82" fmla="*/ 245 w 378"/>
                    <a:gd name="T83" fmla="*/ 438 h 653"/>
                    <a:gd name="T84" fmla="*/ 209 w 378"/>
                    <a:gd name="T85" fmla="*/ 483 h 6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78" h="653">
                      <a:moveTo>
                        <a:pt x="209" y="483"/>
                      </a:moveTo>
                      <a:lnTo>
                        <a:pt x="192" y="504"/>
                      </a:lnTo>
                      <a:lnTo>
                        <a:pt x="176" y="524"/>
                      </a:lnTo>
                      <a:lnTo>
                        <a:pt x="158" y="541"/>
                      </a:lnTo>
                      <a:lnTo>
                        <a:pt x="141" y="558"/>
                      </a:lnTo>
                      <a:lnTo>
                        <a:pt x="123" y="573"/>
                      </a:lnTo>
                      <a:lnTo>
                        <a:pt x="108" y="589"/>
                      </a:lnTo>
                      <a:lnTo>
                        <a:pt x="100" y="594"/>
                      </a:lnTo>
                      <a:lnTo>
                        <a:pt x="90" y="601"/>
                      </a:lnTo>
                      <a:lnTo>
                        <a:pt x="82" y="606"/>
                      </a:lnTo>
                      <a:lnTo>
                        <a:pt x="74" y="611"/>
                      </a:lnTo>
                      <a:lnTo>
                        <a:pt x="61" y="621"/>
                      </a:lnTo>
                      <a:lnTo>
                        <a:pt x="47" y="631"/>
                      </a:lnTo>
                      <a:lnTo>
                        <a:pt x="35" y="638"/>
                      </a:lnTo>
                      <a:lnTo>
                        <a:pt x="23" y="645"/>
                      </a:lnTo>
                      <a:lnTo>
                        <a:pt x="20" y="646"/>
                      </a:lnTo>
                      <a:lnTo>
                        <a:pt x="16" y="650"/>
                      </a:lnTo>
                      <a:lnTo>
                        <a:pt x="12" y="650"/>
                      </a:lnTo>
                      <a:lnTo>
                        <a:pt x="8" y="652"/>
                      </a:lnTo>
                      <a:lnTo>
                        <a:pt x="6" y="652"/>
                      </a:lnTo>
                      <a:lnTo>
                        <a:pt x="4" y="653"/>
                      </a:lnTo>
                      <a:lnTo>
                        <a:pt x="2" y="652"/>
                      </a:lnTo>
                      <a:lnTo>
                        <a:pt x="2" y="652"/>
                      </a:lnTo>
                      <a:lnTo>
                        <a:pt x="0" y="650"/>
                      </a:lnTo>
                      <a:lnTo>
                        <a:pt x="2" y="646"/>
                      </a:lnTo>
                      <a:lnTo>
                        <a:pt x="4" y="641"/>
                      </a:lnTo>
                      <a:lnTo>
                        <a:pt x="8" y="635"/>
                      </a:lnTo>
                      <a:lnTo>
                        <a:pt x="12" y="631"/>
                      </a:lnTo>
                      <a:lnTo>
                        <a:pt x="16" y="628"/>
                      </a:lnTo>
                      <a:lnTo>
                        <a:pt x="20" y="623"/>
                      </a:lnTo>
                      <a:lnTo>
                        <a:pt x="23" y="619"/>
                      </a:lnTo>
                      <a:lnTo>
                        <a:pt x="29" y="614"/>
                      </a:lnTo>
                      <a:lnTo>
                        <a:pt x="35" y="607"/>
                      </a:lnTo>
                      <a:lnTo>
                        <a:pt x="41" y="602"/>
                      </a:lnTo>
                      <a:lnTo>
                        <a:pt x="47" y="595"/>
                      </a:lnTo>
                      <a:lnTo>
                        <a:pt x="55" y="589"/>
                      </a:lnTo>
                      <a:lnTo>
                        <a:pt x="61" y="584"/>
                      </a:lnTo>
                      <a:lnTo>
                        <a:pt x="68" y="577"/>
                      </a:lnTo>
                      <a:lnTo>
                        <a:pt x="76" y="568"/>
                      </a:lnTo>
                      <a:lnTo>
                        <a:pt x="84" y="562"/>
                      </a:lnTo>
                      <a:lnTo>
                        <a:pt x="92" y="553"/>
                      </a:lnTo>
                      <a:lnTo>
                        <a:pt x="100" y="543"/>
                      </a:lnTo>
                      <a:lnTo>
                        <a:pt x="108" y="534"/>
                      </a:lnTo>
                      <a:lnTo>
                        <a:pt x="115" y="524"/>
                      </a:lnTo>
                      <a:lnTo>
                        <a:pt x="123" y="514"/>
                      </a:lnTo>
                      <a:lnTo>
                        <a:pt x="131" y="504"/>
                      </a:lnTo>
                      <a:lnTo>
                        <a:pt x="139" y="492"/>
                      </a:lnTo>
                      <a:lnTo>
                        <a:pt x="147" y="480"/>
                      </a:lnTo>
                      <a:lnTo>
                        <a:pt x="157" y="468"/>
                      </a:lnTo>
                      <a:lnTo>
                        <a:pt x="164" y="456"/>
                      </a:lnTo>
                      <a:lnTo>
                        <a:pt x="172" y="443"/>
                      </a:lnTo>
                      <a:lnTo>
                        <a:pt x="190" y="416"/>
                      </a:lnTo>
                      <a:lnTo>
                        <a:pt x="205" y="387"/>
                      </a:lnTo>
                      <a:lnTo>
                        <a:pt x="219" y="358"/>
                      </a:lnTo>
                      <a:lnTo>
                        <a:pt x="233" y="329"/>
                      </a:lnTo>
                      <a:lnTo>
                        <a:pt x="245" y="298"/>
                      </a:lnTo>
                      <a:lnTo>
                        <a:pt x="256" y="268"/>
                      </a:lnTo>
                      <a:lnTo>
                        <a:pt x="266" y="236"/>
                      </a:lnTo>
                      <a:lnTo>
                        <a:pt x="276" y="203"/>
                      </a:lnTo>
                      <a:lnTo>
                        <a:pt x="278" y="188"/>
                      </a:lnTo>
                      <a:lnTo>
                        <a:pt x="282" y="173"/>
                      </a:lnTo>
                      <a:lnTo>
                        <a:pt x="284" y="157"/>
                      </a:lnTo>
                      <a:lnTo>
                        <a:pt x="288" y="144"/>
                      </a:lnTo>
                      <a:lnTo>
                        <a:pt x="290" y="130"/>
                      </a:lnTo>
                      <a:lnTo>
                        <a:pt x="292" y="118"/>
                      </a:lnTo>
                      <a:lnTo>
                        <a:pt x="293" y="107"/>
                      </a:lnTo>
                      <a:lnTo>
                        <a:pt x="295" y="96"/>
                      </a:lnTo>
                      <a:lnTo>
                        <a:pt x="295" y="86"/>
                      </a:lnTo>
                      <a:lnTo>
                        <a:pt x="297" y="76"/>
                      </a:lnTo>
                      <a:lnTo>
                        <a:pt x="299" y="67"/>
                      </a:lnTo>
                      <a:lnTo>
                        <a:pt x="299" y="61"/>
                      </a:lnTo>
                      <a:lnTo>
                        <a:pt x="299" y="52"/>
                      </a:lnTo>
                      <a:lnTo>
                        <a:pt x="299" y="45"/>
                      </a:lnTo>
                      <a:lnTo>
                        <a:pt x="299" y="40"/>
                      </a:lnTo>
                      <a:lnTo>
                        <a:pt x="297" y="35"/>
                      </a:lnTo>
                      <a:lnTo>
                        <a:pt x="297" y="28"/>
                      </a:lnTo>
                      <a:lnTo>
                        <a:pt x="295" y="22"/>
                      </a:lnTo>
                      <a:lnTo>
                        <a:pt x="295" y="17"/>
                      </a:lnTo>
                      <a:lnTo>
                        <a:pt x="295" y="11"/>
                      </a:lnTo>
                      <a:lnTo>
                        <a:pt x="295" y="8"/>
                      </a:lnTo>
                      <a:lnTo>
                        <a:pt x="297" y="5"/>
                      </a:lnTo>
                      <a:lnTo>
                        <a:pt x="299" y="1"/>
                      </a:lnTo>
                      <a:lnTo>
                        <a:pt x="303" y="0"/>
                      </a:lnTo>
                      <a:lnTo>
                        <a:pt x="307" y="0"/>
                      </a:lnTo>
                      <a:lnTo>
                        <a:pt x="311" y="0"/>
                      </a:lnTo>
                      <a:lnTo>
                        <a:pt x="315" y="1"/>
                      </a:lnTo>
                      <a:lnTo>
                        <a:pt x="321" y="3"/>
                      </a:lnTo>
                      <a:lnTo>
                        <a:pt x="327" y="5"/>
                      </a:lnTo>
                      <a:lnTo>
                        <a:pt x="333" y="8"/>
                      </a:lnTo>
                      <a:lnTo>
                        <a:pt x="340" y="11"/>
                      </a:lnTo>
                      <a:lnTo>
                        <a:pt x="350" y="15"/>
                      </a:lnTo>
                      <a:lnTo>
                        <a:pt x="356" y="20"/>
                      </a:lnTo>
                      <a:lnTo>
                        <a:pt x="362" y="25"/>
                      </a:lnTo>
                      <a:lnTo>
                        <a:pt x="366" y="30"/>
                      </a:lnTo>
                      <a:lnTo>
                        <a:pt x="370" y="35"/>
                      </a:lnTo>
                      <a:lnTo>
                        <a:pt x="374" y="39"/>
                      </a:lnTo>
                      <a:lnTo>
                        <a:pt x="376" y="42"/>
                      </a:lnTo>
                      <a:lnTo>
                        <a:pt x="378" y="47"/>
                      </a:lnTo>
                      <a:lnTo>
                        <a:pt x="378" y="50"/>
                      </a:lnTo>
                      <a:lnTo>
                        <a:pt x="376" y="62"/>
                      </a:lnTo>
                      <a:lnTo>
                        <a:pt x="374" y="74"/>
                      </a:lnTo>
                      <a:lnTo>
                        <a:pt x="372" y="86"/>
                      </a:lnTo>
                      <a:lnTo>
                        <a:pt x="370" y="95"/>
                      </a:lnTo>
                      <a:lnTo>
                        <a:pt x="368" y="101"/>
                      </a:lnTo>
                      <a:lnTo>
                        <a:pt x="366" y="107"/>
                      </a:lnTo>
                      <a:lnTo>
                        <a:pt x="364" y="112"/>
                      </a:lnTo>
                      <a:lnTo>
                        <a:pt x="362" y="118"/>
                      </a:lnTo>
                      <a:lnTo>
                        <a:pt x="360" y="125"/>
                      </a:lnTo>
                      <a:lnTo>
                        <a:pt x="358" y="134"/>
                      </a:lnTo>
                      <a:lnTo>
                        <a:pt x="354" y="140"/>
                      </a:lnTo>
                      <a:lnTo>
                        <a:pt x="352" y="151"/>
                      </a:lnTo>
                      <a:lnTo>
                        <a:pt x="350" y="159"/>
                      </a:lnTo>
                      <a:lnTo>
                        <a:pt x="346" y="171"/>
                      </a:lnTo>
                      <a:lnTo>
                        <a:pt x="344" y="181"/>
                      </a:lnTo>
                      <a:lnTo>
                        <a:pt x="340" y="193"/>
                      </a:lnTo>
                      <a:lnTo>
                        <a:pt x="337" y="205"/>
                      </a:lnTo>
                      <a:lnTo>
                        <a:pt x="333" y="219"/>
                      </a:lnTo>
                      <a:lnTo>
                        <a:pt x="329" y="234"/>
                      </a:lnTo>
                      <a:lnTo>
                        <a:pt x="325" y="249"/>
                      </a:lnTo>
                      <a:lnTo>
                        <a:pt x="321" y="264"/>
                      </a:lnTo>
                      <a:lnTo>
                        <a:pt x="313" y="297"/>
                      </a:lnTo>
                      <a:lnTo>
                        <a:pt x="301" y="327"/>
                      </a:lnTo>
                      <a:lnTo>
                        <a:pt x="290" y="356"/>
                      </a:lnTo>
                      <a:lnTo>
                        <a:pt x="276" y="385"/>
                      </a:lnTo>
                      <a:lnTo>
                        <a:pt x="262" y="412"/>
                      </a:lnTo>
                      <a:lnTo>
                        <a:pt x="245" y="438"/>
                      </a:lnTo>
                      <a:lnTo>
                        <a:pt x="229" y="461"/>
                      </a:lnTo>
                      <a:lnTo>
                        <a:pt x="219" y="473"/>
                      </a:lnTo>
                      <a:lnTo>
                        <a:pt x="209" y="483"/>
                      </a:lnTo>
                      <a:lnTo>
                        <a:pt x="209" y="483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3" name="组合 62"/>
            <p:cNvGrpSpPr/>
            <p:nvPr/>
          </p:nvGrpSpPr>
          <p:grpSpPr>
            <a:xfrm>
              <a:off x="4018918" y="4009652"/>
              <a:ext cx="507365" cy="509905"/>
              <a:chOff x="2455977" y="3564199"/>
              <a:chExt cx="507365" cy="509905"/>
            </a:xfrm>
          </p:grpSpPr>
          <p:pic>
            <p:nvPicPr>
              <p:cNvPr id="72" name="图片 71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55977" y="3564199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73" name="组合 72"/>
              <p:cNvGrpSpPr/>
              <p:nvPr/>
            </p:nvGrpSpPr>
            <p:grpSpPr>
              <a:xfrm>
                <a:off x="2563252" y="3674857"/>
                <a:ext cx="130841" cy="257989"/>
                <a:chOff x="3074988" y="3676650"/>
                <a:chExt cx="393700" cy="776287"/>
              </a:xfrm>
              <a:solidFill>
                <a:srgbClr val="FF0000"/>
              </a:solidFill>
            </p:grpSpPr>
            <p:sp>
              <p:nvSpPr>
                <p:cNvPr id="74" name="Freeform 97"/>
                <p:cNvSpPr/>
                <p:nvPr/>
              </p:nvSpPr>
              <p:spPr bwMode="auto">
                <a:xfrm>
                  <a:off x="3249613" y="3676650"/>
                  <a:ext cx="190500" cy="742950"/>
                </a:xfrm>
                <a:custGeom>
                  <a:avLst/>
                  <a:gdLst>
                    <a:gd name="T0" fmla="*/ 238 w 238"/>
                    <a:gd name="T1" fmla="*/ 909 h 936"/>
                    <a:gd name="T2" fmla="*/ 235 w 238"/>
                    <a:gd name="T3" fmla="*/ 932 h 936"/>
                    <a:gd name="T4" fmla="*/ 229 w 238"/>
                    <a:gd name="T5" fmla="*/ 934 h 936"/>
                    <a:gd name="T6" fmla="*/ 211 w 238"/>
                    <a:gd name="T7" fmla="*/ 919 h 936"/>
                    <a:gd name="T8" fmla="*/ 186 w 238"/>
                    <a:gd name="T9" fmla="*/ 887 h 936"/>
                    <a:gd name="T10" fmla="*/ 150 w 238"/>
                    <a:gd name="T11" fmla="*/ 839 h 936"/>
                    <a:gd name="T12" fmla="*/ 111 w 238"/>
                    <a:gd name="T13" fmla="*/ 783 h 936"/>
                    <a:gd name="T14" fmla="*/ 78 w 238"/>
                    <a:gd name="T15" fmla="*/ 739 h 936"/>
                    <a:gd name="T16" fmla="*/ 53 w 238"/>
                    <a:gd name="T17" fmla="*/ 703 h 936"/>
                    <a:gd name="T18" fmla="*/ 33 w 238"/>
                    <a:gd name="T19" fmla="*/ 679 h 936"/>
                    <a:gd name="T20" fmla="*/ 9 w 238"/>
                    <a:gd name="T21" fmla="*/ 659 h 936"/>
                    <a:gd name="T22" fmla="*/ 0 w 238"/>
                    <a:gd name="T23" fmla="*/ 639 h 936"/>
                    <a:gd name="T24" fmla="*/ 4 w 238"/>
                    <a:gd name="T25" fmla="*/ 617 h 936"/>
                    <a:gd name="T26" fmla="*/ 11 w 238"/>
                    <a:gd name="T27" fmla="*/ 574 h 936"/>
                    <a:gd name="T28" fmla="*/ 19 w 238"/>
                    <a:gd name="T29" fmla="*/ 533 h 936"/>
                    <a:gd name="T30" fmla="*/ 27 w 238"/>
                    <a:gd name="T31" fmla="*/ 491 h 936"/>
                    <a:gd name="T32" fmla="*/ 35 w 238"/>
                    <a:gd name="T33" fmla="*/ 440 h 936"/>
                    <a:gd name="T34" fmla="*/ 45 w 238"/>
                    <a:gd name="T35" fmla="*/ 381 h 936"/>
                    <a:gd name="T36" fmla="*/ 56 w 238"/>
                    <a:gd name="T37" fmla="*/ 274 h 936"/>
                    <a:gd name="T38" fmla="*/ 64 w 238"/>
                    <a:gd name="T39" fmla="*/ 170 h 936"/>
                    <a:gd name="T40" fmla="*/ 64 w 238"/>
                    <a:gd name="T41" fmla="*/ 99 h 936"/>
                    <a:gd name="T42" fmla="*/ 62 w 238"/>
                    <a:gd name="T43" fmla="*/ 68 h 936"/>
                    <a:gd name="T44" fmla="*/ 56 w 238"/>
                    <a:gd name="T45" fmla="*/ 44 h 936"/>
                    <a:gd name="T46" fmla="*/ 49 w 238"/>
                    <a:gd name="T47" fmla="*/ 29 h 936"/>
                    <a:gd name="T48" fmla="*/ 45 w 238"/>
                    <a:gd name="T49" fmla="*/ 10 h 936"/>
                    <a:gd name="T50" fmla="*/ 49 w 238"/>
                    <a:gd name="T51" fmla="*/ 2 h 936"/>
                    <a:gd name="T52" fmla="*/ 64 w 238"/>
                    <a:gd name="T53" fmla="*/ 0 h 936"/>
                    <a:gd name="T54" fmla="*/ 94 w 238"/>
                    <a:gd name="T55" fmla="*/ 7 h 936"/>
                    <a:gd name="T56" fmla="*/ 125 w 238"/>
                    <a:gd name="T57" fmla="*/ 26 h 936"/>
                    <a:gd name="T58" fmla="*/ 148 w 238"/>
                    <a:gd name="T59" fmla="*/ 56 h 936"/>
                    <a:gd name="T60" fmla="*/ 148 w 238"/>
                    <a:gd name="T61" fmla="*/ 83 h 936"/>
                    <a:gd name="T62" fmla="*/ 143 w 238"/>
                    <a:gd name="T63" fmla="*/ 116 h 936"/>
                    <a:gd name="T64" fmla="*/ 135 w 238"/>
                    <a:gd name="T65" fmla="*/ 148 h 936"/>
                    <a:gd name="T66" fmla="*/ 123 w 238"/>
                    <a:gd name="T67" fmla="*/ 197 h 936"/>
                    <a:gd name="T68" fmla="*/ 109 w 238"/>
                    <a:gd name="T69" fmla="*/ 269 h 936"/>
                    <a:gd name="T70" fmla="*/ 94 w 238"/>
                    <a:gd name="T71" fmla="*/ 360 h 936"/>
                    <a:gd name="T72" fmla="*/ 78 w 238"/>
                    <a:gd name="T73" fmla="*/ 460 h 936"/>
                    <a:gd name="T74" fmla="*/ 64 w 238"/>
                    <a:gd name="T75" fmla="*/ 538 h 936"/>
                    <a:gd name="T76" fmla="*/ 56 w 238"/>
                    <a:gd name="T77" fmla="*/ 589 h 936"/>
                    <a:gd name="T78" fmla="*/ 53 w 238"/>
                    <a:gd name="T79" fmla="*/ 613 h 936"/>
                    <a:gd name="T80" fmla="*/ 56 w 238"/>
                    <a:gd name="T81" fmla="*/ 623 h 936"/>
                    <a:gd name="T82" fmla="*/ 70 w 238"/>
                    <a:gd name="T83" fmla="*/ 642 h 936"/>
                    <a:gd name="T84" fmla="*/ 100 w 238"/>
                    <a:gd name="T85" fmla="*/ 671 h 936"/>
                    <a:gd name="T86" fmla="*/ 139 w 238"/>
                    <a:gd name="T87" fmla="*/ 710 h 936"/>
                    <a:gd name="T88" fmla="*/ 180 w 238"/>
                    <a:gd name="T89" fmla="*/ 757 h 936"/>
                    <a:gd name="T90" fmla="*/ 211 w 238"/>
                    <a:gd name="T91" fmla="*/ 800 h 936"/>
                    <a:gd name="T92" fmla="*/ 231 w 238"/>
                    <a:gd name="T93" fmla="*/ 837 h 936"/>
                    <a:gd name="T94" fmla="*/ 238 w 238"/>
                    <a:gd name="T95" fmla="*/ 868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38" h="936">
                      <a:moveTo>
                        <a:pt x="238" y="875"/>
                      </a:moveTo>
                      <a:lnTo>
                        <a:pt x="238" y="887"/>
                      </a:lnTo>
                      <a:lnTo>
                        <a:pt x="238" y="898"/>
                      </a:lnTo>
                      <a:lnTo>
                        <a:pt x="238" y="909"/>
                      </a:lnTo>
                      <a:lnTo>
                        <a:pt x="236" y="917"/>
                      </a:lnTo>
                      <a:lnTo>
                        <a:pt x="236" y="924"/>
                      </a:lnTo>
                      <a:lnTo>
                        <a:pt x="236" y="929"/>
                      </a:lnTo>
                      <a:lnTo>
                        <a:pt x="235" y="932"/>
                      </a:lnTo>
                      <a:lnTo>
                        <a:pt x="233" y="936"/>
                      </a:lnTo>
                      <a:lnTo>
                        <a:pt x="233" y="936"/>
                      </a:lnTo>
                      <a:lnTo>
                        <a:pt x="231" y="936"/>
                      </a:lnTo>
                      <a:lnTo>
                        <a:pt x="229" y="934"/>
                      </a:lnTo>
                      <a:lnTo>
                        <a:pt x="225" y="932"/>
                      </a:lnTo>
                      <a:lnTo>
                        <a:pt x="221" y="929"/>
                      </a:lnTo>
                      <a:lnTo>
                        <a:pt x="217" y="924"/>
                      </a:lnTo>
                      <a:lnTo>
                        <a:pt x="211" y="919"/>
                      </a:lnTo>
                      <a:lnTo>
                        <a:pt x="205" y="912"/>
                      </a:lnTo>
                      <a:lnTo>
                        <a:pt x="199" y="905"/>
                      </a:lnTo>
                      <a:lnTo>
                        <a:pt x="193" y="897"/>
                      </a:lnTo>
                      <a:lnTo>
                        <a:pt x="186" y="887"/>
                      </a:lnTo>
                      <a:lnTo>
                        <a:pt x="178" y="876"/>
                      </a:lnTo>
                      <a:lnTo>
                        <a:pt x="168" y="864"/>
                      </a:lnTo>
                      <a:lnTo>
                        <a:pt x="160" y="853"/>
                      </a:lnTo>
                      <a:lnTo>
                        <a:pt x="150" y="839"/>
                      </a:lnTo>
                      <a:lnTo>
                        <a:pt x="141" y="824"/>
                      </a:lnTo>
                      <a:lnTo>
                        <a:pt x="131" y="810"/>
                      </a:lnTo>
                      <a:lnTo>
                        <a:pt x="121" y="797"/>
                      </a:lnTo>
                      <a:lnTo>
                        <a:pt x="111" y="783"/>
                      </a:lnTo>
                      <a:lnTo>
                        <a:pt x="101" y="771"/>
                      </a:lnTo>
                      <a:lnTo>
                        <a:pt x="94" y="759"/>
                      </a:lnTo>
                      <a:lnTo>
                        <a:pt x="86" y="749"/>
                      </a:lnTo>
                      <a:lnTo>
                        <a:pt x="78" y="739"/>
                      </a:lnTo>
                      <a:lnTo>
                        <a:pt x="70" y="729"/>
                      </a:lnTo>
                      <a:lnTo>
                        <a:pt x="64" y="720"/>
                      </a:lnTo>
                      <a:lnTo>
                        <a:pt x="58" y="712"/>
                      </a:lnTo>
                      <a:lnTo>
                        <a:pt x="53" y="703"/>
                      </a:lnTo>
                      <a:lnTo>
                        <a:pt x="47" y="696"/>
                      </a:lnTo>
                      <a:lnTo>
                        <a:pt x="41" y="691"/>
                      </a:lnTo>
                      <a:lnTo>
                        <a:pt x="37" y="684"/>
                      </a:lnTo>
                      <a:lnTo>
                        <a:pt x="33" y="679"/>
                      </a:lnTo>
                      <a:lnTo>
                        <a:pt x="29" y="676"/>
                      </a:lnTo>
                      <a:lnTo>
                        <a:pt x="21" y="671"/>
                      </a:lnTo>
                      <a:lnTo>
                        <a:pt x="13" y="664"/>
                      </a:lnTo>
                      <a:lnTo>
                        <a:pt x="9" y="659"/>
                      </a:lnTo>
                      <a:lnTo>
                        <a:pt x="6" y="654"/>
                      </a:lnTo>
                      <a:lnTo>
                        <a:pt x="2" y="649"/>
                      </a:lnTo>
                      <a:lnTo>
                        <a:pt x="0" y="644"/>
                      </a:lnTo>
                      <a:lnTo>
                        <a:pt x="0" y="639"/>
                      </a:lnTo>
                      <a:lnTo>
                        <a:pt x="2" y="635"/>
                      </a:lnTo>
                      <a:lnTo>
                        <a:pt x="2" y="630"/>
                      </a:lnTo>
                      <a:lnTo>
                        <a:pt x="2" y="625"/>
                      </a:lnTo>
                      <a:lnTo>
                        <a:pt x="4" y="617"/>
                      </a:lnTo>
                      <a:lnTo>
                        <a:pt x="4" y="608"/>
                      </a:lnTo>
                      <a:lnTo>
                        <a:pt x="6" y="598"/>
                      </a:lnTo>
                      <a:lnTo>
                        <a:pt x="9" y="586"/>
                      </a:lnTo>
                      <a:lnTo>
                        <a:pt x="11" y="574"/>
                      </a:lnTo>
                      <a:lnTo>
                        <a:pt x="15" y="559"/>
                      </a:lnTo>
                      <a:lnTo>
                        <a:pt x="17" y="550"/>
                      </a:lnTo>
                      <a:lnTo>
                        <a:pt x="19" y="542"/>
                      </a:lnTo>
                      <a:lnTo>
                        <a:pt x="19" y="533"/>
                      </a:lnTo>
                      <a:lnTo>
                        <a:pt x="21" y="523"/>
                      </a:lnTo>
                      <a:lnTo>
                        <a:pt x="23" y="513"/>
                      </a:lnTo>
                      <a:lnTo>
                        <a:pt x="25" y="503"/>
                      </a:lnTo>
                      <a:lnTo>
                        <a:pt x="27" y="491"/>
                      </a:lnTo>
                      <a:lnTo>
                        <a:pt x="29" y="479"/>
                      </a:lnTo>
                      <a:lnTo>
                        <a:pt x="31" y="467"/>
                      </a:lnTo>
                      <a:lnTo>
                        <a:pt x="33" y="454"/>
                      </a:lnTo>
                      <a:lnTo>
                        <a:pt x="35" y="440"/>
                      </a:lnTo>
                      <a:lnTo>
                        <a:pt x="37" y="426"/>
                      </a:lnTo>
                      <a:lnTo>
                        <a:pt x="41" y="411"/>
                      </a:lnTo>
                      <a:lnTo>
                        <a:pt x="43" y="396"/>
                      </a:lnTo>
                      <a:lnTo>
                        <a:pt x="45" y="381"/>
                      </a:lnTo>
                      <a:lnTo>
                        <a:pt x="47" y="365"/>
                      </a:lnTo>
                      <a:lnTo>
                        <a:pt x="51" y="333"/>
                      </a:lnTo>
                      <a:lnTo>
                        <a:pt x="55" y="302"/>
                      </a:lnTo>
                      <a:lnTo>
                        <a:pt x="56" y="274"/>
                      </a:lnTo>
                      <a:lnTo>
                        <a:pt x="58" y="246"/>
                      </a:lnTo>
                      <a:lnTo>
                        <a:pt x="60" y="219"/>
                      </a:lnTo>
                      <a:lnTo>
                        <a:pt x="62" y="194"/>
                      </a:lnTo>
                      <a:lnTo>
                        <a:pt x="64" y="170"/>
                      </a:lnTo>
                      <a:lnTo>
                        <a:pt x="66" y="146"/>
                      </a:lnTo>
                      <a:lnTo>
                        <a:pt x="66" y="126"/>
                      </a:lnTo>
                      <a:lnTo>
                        <a:pt x="64" y="107"/>
                      </a:lnTo>
                      <a:lnTo>
                        <a:pt x="64" y="99"/>
                      </a:lnTo>
                      <a:lnTo>
                        <a:pt x="64" y="90"/>
                      </a:lnTo>
                      <a:lnTo>
                        <a:pt x="64" y="82"/>
                      </a:lnTo>
                      <a:lnTo>
                        <a:pt x="62" y="75"/>
                      </a:lnTo>
                      <a:lnTo>
                        <a:pt x="62" y="68"/>
                      </a:lnTo>
                      <a:lnTo>
                        <a:pt x="60" y="61"/>
                      </a:lnTo>
                      <a:lnTo>
                        <a:pt x="60" y="55"/>
                      </a:lnTo>
                      <a:lnTo>
                        <a:pt x="58" y="49"/>
                      </a:lnTo>
                      <a:lnTo>
                        <a:pt x="56" y="44"/>
                      </a:lnTo>
                      <a:lnTo>
                        <a:pt x="55" y="41"/>
                      </a:lnTo>
                      <a:lnTo>
                        <a:pt x="55" y="38"/>
                      </a:lnTo>
                      <a:lnTo>
                        <a:pt x="53" y="34"/>
                      </a:lnTo>
                      <a:lnTo>
                        <a:pt x="49" y="29"/>
                      </a:lnTo>
                      <a:lnTo>
                        <a:pt x="47" y="24"/>
                      </a:lnTo>
                      <a:lnTo>
                        <a:pt x="45" y="19"/>
                      </a:lnTo>
                      <a:lnTo>
                        <a:pt x="45" y="16"/>
                      </a:lnTo>
                      <a:lnTo>
                        <a:pt x="45" y="10"/>
                      </a:lnTo>
                      <a:lnTo>
                        <a:pt x="45" y="9"/>
                      </a:lnTo>
                      <a:lnTo>
                        <a:pt x="47" y="5"/>
                      </a:lnTo>
                      <a:lnTo>
                        <a:pt x="47" y="4"/>
                      </a:lnTo>
                      <a:lnTo>
                        <a:pt x="49" y="2"/>
                      </a:lnTo>
                      <a:lnTo>
                        <a:pt x="53" y="0"/>
                      </a:lnTo>
                      <a:lnTo>
                        <a:pt x="55" y="0"/>
                      </a:lnTo>
                      <a:lnTo>
                        <a:pt x="58" y="0"/>
                      </a:lnTo>
                      <a:lnTo>
                        <a:pt x="64" y="0"/>
                      </a:lnTo>
                      <a:lnTo>
                        <a:pt x="70" y="0"/>
                      </a:lnTo>
                      <a:lnTo>
                        <a:pt x="76" y="2"/>
                      </a:lnTo>
                      <a:lnTo>
                        <a:pt x="84" y="4"/>
                      </a:lnTo>
                      <a:lnTo>
                        <a:pt x="94" y="7"/>
                      </a:lnTo>
                      <a:lnTo>
                        <a:pt x="100" y="10"/>
                      </a:lnTo>
                      <a:lnTo>
                        <a:pt x="107" y="16"/>
                      </a:lnTo>
                      <a:lnTo>
                        <a:pt x="113" y="19"/>
                      </a:lnTo>
                      <a:lnTo>
                        <a:pt x="125" y="26"/>
                      </a:lnTo>
                      <a:lnTo>
                        <a:pt x="137" y="34"/>
                      </a:lnTo>
                      <a:lnTo>
                        <a:pt x="143" y="41"/>
                      </a:lnTo>
                      <a:lnTo>
                        <a:pt x="146" y="49"/>
                      </a:lnTo>
                      <a:lnTo>
                        <a:pt x="148" y="56"/>
                      </a:lnTo>
                      <a:lnTo>
                        <a:pt x="150" y="65"/>
                      </a:lnTo>
                      <a:lnTo>
                        <a:pt x="150" y="70"/>
                      </a:lnTo>
                      <a:lnTo>
                        <a:pt x="148" y="77"/>
                      </a:lnTo>
                      <a:lnTo>
                        <a:pt x="148" y="83"/>
                      </a:lnTo>
                      <a:lnTo>
                        <a:pt x="146" y="92"/>
                      </a:lnTo>
                      <a:lnTo>
                        <a:pt x="145" y="99"/>
                      </a:lnTo>
                      <a:lnTo>
                        <a:pt x="145" y="107"/>
                      </a:lnTo>
                      <a:lnTo>
                        <a:pt x="143" y="116"/>
                      </a:lnTo>
                      <a:lnTo>
                        <a:pt x="141" y="126"/>
                      </a:lnTo>
                      <a:lnTo>
                        <a:pt x="139" y="133"/>
                      </a:lnTo>
                      <a:lnTo>
                        <a:pt x="137" y="139"/>
                      </a:lnTo>
                      <a:lnTo>
                        <a:pt x="135" y="148"/>
                      </a:lnTo>
                      <a:lnTo>
                        <a:pt x="131" y="160"/>
                      </a:lnTo>
                      <a:lnTo>
                        <a:pt x="129" y="170"/>
                      </a:lnTo>
                      <a:lnTo>
                        <a:pt x="127" y="184"/>
                      </a:lnTo>
                      <a:lnTo>
                        <a:pt x="123" y="197"/>
                      </a:lnTo>
                      <a:lnTo>
                        <a:pt x="119" y="214"/>
                      </a:lnTo>
                      <a:lnTo>
                        <a:pt x="117" y="231"/>
                      </a:lnTo>
                      <a:lnTo>
                        <a:pt x="113" y="248"/>
                      </a:lnTo>
                      <a:lnTo>
                        <a:pt x="109" y="269"/>
                      </a:lnTo>
                      <a:lnTo>
                        <a:pt x="105" y="289"/>
                      </a:lnTo>
                      <a:lnTo>
                        <a:pt x="101" y="311"/>
                      </a:lnTo>
                      <a:lnTo>
                        <a:pt x="98" y="335"/>
                      </a:lnTo>
                      <a:lnTo>
                        <a:pt x="94" y="360"/>
                      </a:lnTo>
                      <a:lnTo>
                        <a:pt x="90" y="386"/>
                      </a:lnTo>
                      <a:lnTo>
                        <a:pt x="86" y="413"/>
                      </a:lnTo>
                      <a:lnTo>
                        <a:pt x="82" y="438"/>
                      </a:lnTo>
                      <a:lnTo>
                        <a:pt x="78" y="460"/>
                      </a:lnTo>
                      <a:lnTo>
                        <a:pt x="74" y="482"/>
                      </a:lnTo>
                      <a:lnTo>
                        <a:pt x="70" y="503"/>
                      </a:lnTo>
                      <a:lnTo>
                        <a:pt x="68" y="521"/>
                      </a:lnTo>
                      <a:lnTo>
                        <a:pt x="64" y="538"/>
                      </a:lnTo>
                      <a:lnTo>
                        <a:pt x="62" y="554"/>
                      </a:lnTo>
                      <a:lnTo>
                        <a:pt x="60" y="567"/>
                      </a:lnTo>
                      <a:lnTo>
                        <a:pt x="58" y="579"/>
                      </a:lnTo>
                      <a:lnTo>
                        <a:pt x="56" y="589"/>
                      </a:lnTo>
                      <a:lnTo>
                        <a:pt x="55" y="598"/>
                      </a:lnTo>
                      <a:lnTo>
                        <a:pt x="55" y="605"/>
                      </a:lnTo>
                      <a:lnTo>
                        <a:pt x="53" y="610"/>
                      </a:lnTo>
                      <a:lnTo>
                        <a:pt x="53" y="613"/>
                      </a:lnTo>
                      <a:lnTo>
                        <a:pt x="53" y="615"/>
                      </a:lnTo>
                      <a:lnTo>
                        <a:pt x="53" y="617"/>
                      </a:lnTo>
                      <a:lnTo>
                        <a:pt x="55" y="620"/>
                      </a:lnTo>
                      <a:lnTo>
                        <a:pt x="56" y="623"/>
                      </a:lnTo>
                      <a:lnTo>
                        <a:pt x="58" y="627"/>
                      </a:lnTo>
                      <a:lnTo>
                        <a:pt x="62" y="632"/>
                      </a:lnTo>
                      <a:lnTo>
                        <a:pt x="66" y="637"/>
                      </a:lnTo>
                      <a:lnTo>
                        <a:pt x="70" y="642"/>
                      </a:lnTo>
                      <a:lnTo>
                        <a:pt x="76" y="649"/>
                      </a:lnTo>
                      <a:lnTo>
                        <a:pt x="84" y="656"/>
                      </a:lnTo>
                      <a:lnTo>
                        <a:pt x="90" y="664"/>
                      </a:lnTo>
                      <a:lnTo>
                        <a:pt x="100" y="671"/>
                      </a:lnTo>
                      <a:lnTo>
                        <a:pt x="107" y="681"/>
                      </a:lnTo>
                      <a:lnTo>
                        <a:pt x="117" y="690"/>
                      </a:lnTo>
                      <a:lnTo>
                        <a:pt x="127" y="700"/>
                      </a:lnTo>
                      <a:lnTo>
                        <a:pt x="139" y="710"/>
                      </a:lnTo>
                      <a:lnTo>
                        <a:pt x="150" y="722"/>
                      </a:lnTo>
                      <a:lnTo>
                        <a:pt x="160" y="734"/>
                      </a:lnTo>
                      <a:lnTo>
                        <a:pt x="170" y="746"/>
                      </a:lnTo>
                      <a:lnTo>
                        <a:pt x="180" y="757"/>
                      </a:lnTo>
                      <a:lnTo>
                        <a:pt x="190" y="769"/>
                      </a:lnTo>
                      <a:lnTo>
                        <a:pt x="197" y="780"/>
                      </a:lnTo>
                      <a:lnTo>
                        <a:pt x="205" y="790"/>
                      </a:lnTo>
                      <a:lnTo>
                        <a:pt x="211" y="800"/>
                      </a:lnTo>
                      <a:lnTo>
                        <a:pt x="217" y="810"/>
                      </a:lnTo>
                      <a:lnTo>
                        <a:pt x="223" y="819"/>
                      </a:lnTo>
                      <a:lnTo>
                        <a:pt x="227" y="829"/>
                      </a:lnTo>
                      <a:lnTo>
                        <a:pt x="231" y="837"/>
                      </a:lnTo>
                      <a:lnTo>
                        <a:pt x="235" y="846"/>
                      </a:lnTo>
                      <a:lnTo>
                        <a:pt x="236" y="853"/>
                      </a:lnTo>
                      <a:lnTo>
                        <a:pt x="238" y="861"/>
                      </a:lnTo>
                      <a:lnTo>
                        <a:pt x="238" y="868"/>
                      </a:lnTo>
                      <a:lnTo>
                        <a:pt x="238" y="875"/>
                      </a:lnTo>
                      <a:lnTo>
                        <a:pt x="238" y="875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98"/>
                <p:cNvSpPr/>
                <p:nvPr/>
              </p:nvSpPr>
              <p:spPr bwMode="auto">
                <a:xfrm>
                  <a:off x="3074988" y="3994150"/>
                  <a:ext cx="354013" cy="122237"/>
                </a:xfrm>
                <a:custGeom>
                  <a:avLst/>
                  <a:gdLst>
                    <a:gd name="T0" fmla="*/ 5 w 446"/>
                    <a:gd name="T1" fmla="*/ 81 h 153"/>
                    <a:gd name="T2" fmla="*/ 21 w 446"/>
                    <a:gd name="T3" fmla="*/ 80 h 153"/>
                    <a:gd name="T4" fmla="*/ 41 w 446"/>
                    <a:gd name="T5" fmla="*/ 76 h 153"/>
                    <a:gd name="T6" fmla="*/ 64 w 446"/>
                    <a:gd name="T7" fmla="*/ 73 h 153"/>
                    <a:gd name="T8" fmla="*/ 92 w 446"/>
                    <a:gd name="T9" fmla="*/ 68 h 153"/>
                    <a:gd name="T10" fmla="*/ 123 w 446"/>
                    <a:gd name="T11" fmla="*/ 61 h 153"/>
                    <a:gd name="T12" fmla="*/ 156 w 446"/>
                    <a:gd name="T13" fmla="*/ 54 h 153"/>
                    <a:gd name="T14" fmla="*/ 193 w 446"/>
                    <a:gd name="T15" fmla="*/ 46 h 153"/>
                    <a:gd name="T16" fmla="*/ 232 w 446"/>
                    <a:gd name="T17" fmla="*/ 36 h 153"/>
                    <a:gd name="T18" fmla="*/ 270 w 446"/>
                    <a:gd name="T19" fmla="*/ 27 h 153"/>
                    <a:gd name="T20" fmla="*/ 303 w 446"/>
                    <a:gd name="T21" fmla="*/ 20 h 153"/>
                    <a:gd name="T22" fmla="*/ 334 w 446"/>
                    <a:gd name="T23" fmla="*/ 14 h 153"/>
                    <a:gd name="T24" fmla="*/ 364 w 446"/>
                    <a:gd name="T25" fmla="*/ 8 h 153"/>
                    <a:gd name="T26" fmla="*/ 389 w 446"/>
                    <a:gd name="T27" fmla="*/ 3 h 153"/>
                    <a:gd name="T28" fmla="*/ 414 w 446"/>
                    <a:gd name="T29" fmla="*/ 2 h 153"/>
                    <a:gd name="T30" fmla="*/ 436 w 446"/>
                    <a:gd name="T31" fmla="*/ 0 h 153"/>
                    <a:gd name="T32" fmla="*/ 446 w 446"/>
                    <a:gd name="T33" fmla="*/ 46 h 153"/>
                    <a:gd name="T34" fmla="*/ 397 w 446"/>
                    <a:gd name="T35" fmla="*/ 49 h 153"/>
                    <a:gd name="T36" fmla="*/ 358 w 446"/>
                    <a:gd name="T37" fmla="*/ 54 h 153"/>
                    <a:gd name="T38" fmla="*/ 328 w 446"/>
                    <a:gd name="T39" fmla="*/ 61 h 153"/>
                    <a:gd name="T40" fmla="*/ 299 w 446"/>
                    <a:gd name="T41" fmla="*/ 68 h 153"/>
                    <a:gd name="T42" fmla="*/ 268 w 446"/>
                    <a:gd name="T43" fmla="*/ 78 h 153"/>
                    <a:gd name="T44" fmla="*/ 234 w 446"/>
                    <a:gd name="T45" fmla="*/ 90 h 153"/>
                    <a:gd name="T46" fmla="*/ 199 w 446"/>
                    <a:gd name="T47" fmla="*/ 104 h 153"/>
                    <a:gd name="T48" fmla="*/ 168 w 446"/>
                    <a:gd name="T49" fmla="*/ 115 h 153"/>
                    <a:gd name="T50" fmla="*/ 140 w 446"/>
                    <a:gd name="T51" fmla="*/ 126 h 153"/>
                    <a:gd name="T52" fmla="*/ 115 w 446"/>
                    <a:gd name="T53" fmla="*/ 134 h 153"/>
                    <a:gd name="T54" fmla="*/ 95 w 446"/>
                    <a:gd name="T55" fmla="*/ 141 h 153"/>
                    <a:gd name="T56" fmla="*/ 80 w 446"/>
                    <a:gd name="T57" fmla="*/ 148 h 153"/>
                    <a:gd name="T58" fmla="*/ 70 w 446"/>
                    <a:gd name="T59" fmla="*/ 151 h 153"/>
                    <a:gd name="T60" fmla="*/ 62 w 446"/>
                    <a:gd name="T61" fmla="*/ 153 h 153"/>
                    <a:gd name="T62" fmla="*/ 56 w 446"/>
                    <a:gd name="T63" fmla="*/ 153 h 153"/>
                    <a:gd name="T64" fmla="*/ 49 w 446"/>
                    <a:gd name="T65" fmla="*/ 151 h 153"/>
                    <a:gd name="T66" fmla="*/ 41 w 446"/>
                    <a:gd name="T67" fmla="*/ 146 h 153"/>
                    <a:gd name="T68" fmla="*/ 33 w 446"/>
                    <a:gd name="T69" fmla="*/ 137 h 153"/>
                    <a:gd name="T70" fmla="*/ 21 w 446"/>
                    <a:gd name="T71" fmla="*/ 127 h 153"/>
                    <a:gd name="T72" fmla="*/ 13 w 446"/>
                    <a:gd name="T73" fmla="*/ 119 h 153"/>
                    <a:gd name="T74" fmla="*/ 5 w 446"/>
                    <a:gd name="T75" fmla="*/ 105 h 153"/>
                    <a:gd name="T76" fmla="*/ 2 w 446"/>
                    <a:gd name="T77" fmla="*/ 90 h 153"/>
                    <a:gd name="T78" fmla="*/ 0 w 446"/>
                    <a:gd name="T79" fmla="*/ 81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46" h="153">
                      <a:moveTo>
                        <a:pt x="0" y="81"/>
                      </a:moveTo>
                      <a:lnTo>
                        <a:pt x="5" y="81"/>
                      </a:lnTo>
                      <a:lnTo>
                        <a:pt x="13" y="80"/>
                      </a:lnTo>
                      <a:lnTo>
                        <a:pt x="21" y="80"/>
                      </a:lnTo>
                      <a:lnTo>
                        <a:pt x="31" y="78"/>
                      </a:lnTo>
                      <a:lnTo>
                        <a:pt x="41" y="76"/>
                      </a:lnTo>
                      <a:lnTo>
                        <a:pt x="52" y="75"/>
                      </a:lnTo>
                      <a:lnTo>
                        <a:pt x="64" y="73"/>
                      </a:lnTo>
                      <a:lnTo>
                        <a:pt x="78" y="71"/>
                      </a:lnTo>
                      <a:lnTo>
                        <a:pt x="92" y="68"/>
                      </a:lnTo>
                      <a:lnTo>
                        <a:pt x="107" y="64"/>
                      </a:lnTo>
                      <a:lnTo>
                        <a:pt x="123" y="61"/>
                      </a:lnTo>
                      <a:lnTo>
                        <a:pt x="139" y="58"/>
                      </a:lnTo>
                      <a:lnTo>
                        <a:pt x="156" y="54"/>
                      </a:lnTo>
                      <a:lnTo>
                        <a:pt x="174" y="49"/>
                      </a:lnTo>
                      <a:lnTo>
                        <a:pt x="193" y="46"/>
                      </a:lnTo>
                      <a:lnTo>
                        <a:pt x="213" y="41"/>
                      </a:lnTo>
                      <a:lnTo>
                        <a:pt x="232" y="36"/>
                      </a:lnTo>
                      <a:lnTo>
                        <a:pt x="252" y="31"/>
                      </a:lnTo>
                      <a:lnTo>
                        <a:pt x="270" y="27"/>
                      </a:lnTo>
                      <a:lnTo>
                        <a:pt x="287" y="24"/>
                      </a:lnTo>
                      <a:lnTo>
                        <a:pt x="303" y="20"/>
                      </a:lnTo>
                      <a:lnTo>
                        <a:pt x="321" y="17"/>
                      </a:lnTo>
                      <a:lnTo>
                        <a:pt x="334" y="14"/>
                      </a:lnTo>
                      <a:lnTo>
                        <a:pt x="350" y="10"/>
                      </a:lnTo>
                      <a:lnTo>
                        <a:pt x="364" y="8"/>
                      </a:lnTo>
                      <a:lnTo>
                        <a:pt x="377" y="5"/>
                      </a:lnTo>
                      <a:lnTo>
                        <a:pt x="389" y="3"/>
                      </a:lnTo>
                      <a:lnTo>
                        <a:pt x="403" y="3"/>
                      </a:lnTo>
                      <a:lnTo>
                        <a:pt x="414" y="2"/>
                      </a:lnTo>
                      <a:lnTo>
                        <a:pt x="424" y="0"/>
                      </a:lnTo>
                      <a:lnTo>
                        <a:pt x="436" y="0"/>
                      </a:lnTo>
                      <a:lnTo>
                        <a:pt x="446" y="0"/>
                      </a:lnTo>
                      <a:lnTo>
                        <a:pt x="446" y="46"/>
                      </a:lnTo>
                      <a:lnTo>
                        <a:pt x="422" y="46"/>
                      </a:lnTo>
                      <a:lnTo>
                        <a:pt x="397" y="49"/>
                      </a:lnTo>
                      <a:lnTo>
                        <a:pt x="371" y="53"/>
                      </a:lnTo>
                      <a:lnTo>
                        <a:pt x="358" y="54"/>
                      </a:lnTo>
                      <a:lnTo>
                        <a:pt x="344" y="58"/>
                      </a:lnTo>
                      <a:lnTo>
                        <a:pt x="328" y="61"/>
                      </a:lnTo>
                      <a:lnTo>
                        <a:pt x="315" y="64"/>
                      </a:lnTo>
                      <a:lnTo>
                        <a:pt x="299" y="68"/>
                      </a:lnTo>
                      <a:lnTo>
                        <a:pt x="283" y="73"/>
                      </a:lnTo>
                      <a:lnTo>
                        <a:pt x="268" y="78"/>
                      </a:lnTo>
                      <a:lnTo>
                        <a:pt x="252" y="83"/>
                      </a:lnTo>
                      <a:lnTo>
                        <a:pt x="234" y="90"/>
                      </a:lnTo>
                      <a:lnTo>
                        <a:pt x="217" y="97"/>
                      </a:lnTo>
                      <a:lnTo>
                        <a:pt x="199" y="104"/>
                      </a:lnTo>
                      <a:lnTo>
                        <a:pt x="184" y="109"/>
                      </a:lnTo>
                      <a:lnTo>
                        <a:pt x="168" y="115"/>
                      </a:lnTo>
                      <a:lnTo>
                        <a:pt x="152" y="120"/>
                      </a:lnTo>
                      <a:lnTo>
                        <a:pt x="140" y="126"/>
                      </a:lnTo>
                      <a:lnTo>
                        <a:pt x="127" y="131"/>
                      </a:lnTo>
                      <a:lnTo>
                        <a:pt x="115" y="134"/>
                      </a:lnTo>
                      <a:lnTo>
                        <a:pt x="105" y="137"/>
                      </a:lnTo>
                      <a:lnTo>
                        <a:pt x="95" y="141"/>
                      </a:lnTo>
                      <a:lnTo>
                        <a:pt x="88" y="144"/>
                      </a:lnTo>
                      <a:lnTo>
                        <a:pt x="80" y="148"/>
                      </a:lnTo>
                      <a:lnTo>
                        <a:pt x="74" y="149"/>
                      </a:lnTo>
                      <a:lnTo>
                        <a:pt x="70" y="151"/>
                      </a:lnTo>
                      <a:lnTo>
                        <a:pt x="64" y="151"/>
                      </a:lnTo>
                      <a:lnTo>
                        <a:pt x="62" y="153"/>
                      </a:lnTo>
                      <a:lnTo>
                        <a:pt x="60" y="153"/>
                      </a:lnTo>
                      <a:lnTo>
                        <a:pt x="56" y="153"/>
                      </a:lnTo>
                      <a:lnTo>
                        <a:pt x="52" y="151"/>
                      </a:lnTo>
                      <a:lnTo>
                        <a:pt x="49" y="151"/>
                      </a:lnTo>
                      <a:lnTo>
                        <a:pt x="45" y="148"/>
                      </a:lnTo>
                      <a:lnTo>
                        <a:pt x="41" y="146"/>
                      </a:lnTo>
                      <a:lnTo>
                        <a:pt x="37" y="143"/>
                      </a:lnTo>
                      <a:lnTo>
                        <a:pt x="33" y="137"/>
                      </a:lnTo>
                      <a:lnTo>
                        <a:pt x="27" y="132"/>
                      </a:lnTo>
                      <a:lnTo>
                        <a:pt x="21" y="127"/>
                      </a:lnTo>
                      <a:lnTo>
                        <a:pt x="17" y="124"/>
                      </a:lnTo>
                      <a:lnTo>
                        <a:pt x="13" y="119"/>
                      </a:lnTo>
                      <a:lnTo>
                        <a:pt x="9" y="112"/>
                      </a:lnTo>
                      <a:lnTo>
                        <a:pt x="5" y="105"/>
                      </a:lnTo>
                      <a:lnTo>
                        <a:pt x="3" y="98"/>
                      </a:lnTo>
                      <a:lnTo>
                        <a:pt x="2" y="90"/>
                      </a:lnTo>
                      <a:lnTo>
                        <a:pt x="0" y="81"/>
                      </a:lnTo>
                      <a:lnTo>
                        <a:pt x="0" y="81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101"/>
                <p:cNvSpPr/>
                <p:nvPr/>
              </p:nvSpPr>
              <p:spPr bwMode="auto">
                <a:xfrm>
                  <a:off x="3168650" y="3933825"/>
                  <a:ext cx="300038" cy="519112"/>
                </a:xfrm>
                <a:custGeom>
                  <a:avLst/>
                  <a:gdLst>
                    <a:gd name="T0" fmla="*/ 176 w 378"/>
                    <a:gd name="T1" fmla="*/ 524 h 653"/>
                    <a:gd name="T2" fmla="*/ 123 w 378"/>
                    <a:gd name="T3" fmla="*/ 573 h 653"/>
                    <a:gd name="T4" fmla="*/ 90 w 378"/>
                    <a:gd name="T5" fmla="*/ 601 h 653"/>
                    <a:gd name="T6" fmla="*/ 61 w 378"/>
                    <a:gd name="T7" fmla="*/ 621 h 653"/>
                    <a:gd name="T8" fmla="*/ 23 w 378"/>
                    <a:gd name="T9" fmla="*/ 645 h 653"/>
                    <a:gd name="T10" fmla="*/ 12 w 378"/>
                    <a:gd name="T11" fmla="*/ 650 h 653"/>
                    <a:gd name="T12" fmla="*/ 4 w 378"/>
                    <a:gd name="T13" fmla="*/ 653 h 653"/>
                    <a:gd name="T14" fmla="*/ 0 w 378"/>
                    <a:gd name="T15" fmla="*/ 650 h 653"/>
                    <a:gd name="T16" fmla="*/ 8 w 378"/>
                    <a:gd name="T17" fmla="*/ 635 h 653"/>
                    <a:gd name="T18" fmla="*/ 20 w 378"/>
                    <a:gd name="T19" fmla="*/ 623 h 653"/>
                    <a:gd name="T20" fmla="*/ 35 w 378"/>
                    <a:gd name="T21" fmla="*/ 607 h 653"/>
                    <a:gd name="T22" fmla="*/ 55 w 378"/>
                    <a:gd name="T23" fmla="*/ 589 h 653"/>
                    <a:gd name="T24" fmla="*/ 76 w 378"/>
                    <a:gd name="T25" fmla="*/ 568 h 653"/>
                    <a:gd name="T26" fmla="*/ 100 w 378"/>
                    <a:gd name="T27" fmla="*/ 543 h 653"/>
                    <a:gd name="T28" fmla="*/ 123 w 378"/>
                    <a:gd name="T29" fmla="*/ 514 h 653"/>
                    <a:gd name="T30" fmla="*/ 147 w 378"/>
                    <a:gd name="T31" fmla="*/ 480 h 653"/>
                    <a:gd name="T32" fmla="*/ 172 w 378"/>
                    <a:gd name="T33" fmla="*/ 443 h 653"/>
                    <a:gd name="T34" fmla="*/ 219 w 378"/>
                    <a:gd name="T35" fmla="*/ 358 h 653"/>
                    <a:gd name="T36" fmla="*/ 256 w 378"/>
                    <a:gd name="T37" fmla="*/ 268 h 653"/>
                    <a:gd name="T38" fmla="*/ 278 w 378"/>
                    <a:gd name="T39" fmla="*/ 188 h 653"/>
                    <a:gd name="T40" fmla="*/ 288 w 378"/>
                    <a:gd name="T41" fmla="*/ 144 h 653"/>
                    <a:gd name="T42" fmla="*/ 293 w 378"/>
                    <a:gd name="T43" fmla="*/ 107 h 653"/>
                    <a:gd name="T44" fmla="*/ 297 w 378"/>
                    <a:gd name="T45" fmla="*/ 76 h 653"/>
                    <a:gd name="T46" fmla="*/ 299 w 378"/>
                    <a:gd name="T47" fmla="*/ 52 h 653"/>
                    <a:gd name="T48" fmla="*/ 297 w 378"/>
                    <a:gd name="T49" fmla="*/ 35 h 653"/>
                    <a:gd name="T50" fmla="*/ 295 w 378"/>
                    <a:gd name="T51" fmla="*/ 17 h 653"/>
                    <a:gd name="T52" fmla="*/ 297 w 378"/>
                    <a:gd name="T53" fmla="*/ 5 h 653"/>
                    <a:gd name="T54" fmla="*/ 307 w 378"/>
                    <a:gd name="T55" fmla="*/ 0 h 653"/>
                    <a:gd name="T56" fmla="*/ 321 w 378"/>
                    <a:gd name="T57" fmla="*/ 3 h 653"/>
                    <a:gd name="T58" fmla="*/ 340 w 378"/>
                    <a:gd name="T59" fmla="*/ 11 h 653"/>
                    <a:gd name="T60" fmla="*/ 362 w 378"/>
                    <a:gd name="T61" fmla="*/ 25 h 653"/>
                    <a:gd name="T62" fmla="*/ 374 w 378"/>
                    <a:gd name="T63" fmla="*/ 39 h 653"/>
                    <a:gd name="T64" fmla="*/ 378 w 378"/>
                    <a:gd name="T65" fmla="*/ 50 h 653"/>
                    <a:gd name="T66" fmla="*/ 372 w 378"/>
                    <a:gd name="T67" fmla="*/ 86 h 653"/>
                    <a:gd name="T68" fmla="*/ 366 w 378"/>
                    <a:gd name="T69" fmla="*/ 107 h 653"/>
                    <a:gd name="T70" fmla="*/ 360 w 378"/>
                    <a:gd name="T71" fmla="*/ 125 h 653"/>
                    <a:gd name="T72" fmla="*/ 352 w 378"/>
                    <a:gd name="T73" fmla="*/ 151 h 653"/>
                    <a:gd name="T74" fmla="*/ 344 w 378"/>
                    <a:gd name="T75" fmla="*/ 181 h 653"/>
                    <a:gd name="T76" fmla="*/ 333 w 378"/>
                    <a:gd name="T77" fmla="*/ 219 h 653"/>
                    <a:gd name="T78" fmla="*/ 321 w 378"/>
                    <a:gd name="T79" fmla="*/ 264 h 653"/>
                    <a:gd name="T80" fmla="*/ 290 w 378"/>
                    <a:gd name="T81" fmla="*/ 356 h 653"/>
                    <a:gd name="T82" fmla="*/ 245 w 378"/>
                    <a:gd name="T83" fmla="*/ 438 h 653"/>
                    <a:gd name="T84" fmla="*/ 209 w 378"/>
                    <a:gd name="T85" fmla="*/ 483 h 6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78" h="653">
                      <a:moveTo>
                        <a:pt x="209" y="483"/>
                      </a:moveTo>
                      <a:lnTo>
                        <a:pt x="192" y="504"/>
                      </a:lnTo>
                      <a:lnTo>
                        <a:pt x="176" y="524"/>
                      </a:lnTo>
                      <a:lnTo>
                        <a:pt x="158" y="541"/>
                      </a:lnTo>
                      <a:lnTo>
                        <a:pt x="141" y="558"/>
                      </a:lnTo>
                      <a:lnTo>
                        <a:pt x="123" y="573"/>
                      </a:lnTo>
                      <a:lnTo>
                        <a:pt x="108" y="589"/>
                      </a:lnTo>
                      <a:lnTo>
                        <a:pt x="100" y="594"/>
                      </a:lnTo>
                      <a:lnTo>
                        <a:pt x="90" y="601"/>
                      </a:lnTo>
                      <a:lnTo>
                        <a:pt x="82" y="606"/>
                      </a:lnTo>
                      <a:lnTo>
                        <a:pt x="74" y="611"/>
                      </a:lnTo>
                      <a:lnTo>
                        <a:pt x="61" y="621"/>
                      </a:lnTo>
                      <a:lnTo>
                        <a:pt x="47" y="631"/>
                      </a:lnTo>
                      <a:lnTo>
                        <a:pt x="35" y="638"/>
                      </a:lnTo>
                      <a:lnTo>
                        <a:pt x="23" y="645"/>
                      </a:lnTo>
                      <a:lnTo>
                        <a:pt x="20" y="646"/>
                      </a:lnTo>
                      <a:lnTo>
                        <a:pt x="16" y="650"/>
                      </a:lnTo>
                      <a:lnTo>
                        <a:pt x="12" y="650"/>
                      </a:lnTo>
                      <a:lnTo>
                        <a:pt x="8" y="652"/>
                      </a:lnTo>
                      <a:lnTo>
                        <a:pt x="6" y="652"/>
                      </a:lnTo>
                      <a:lnTo>
                        <a:pt x="4" y="653"/>
                      </a:lnTo>
                      <a:lnTo>
                        <a:pt x="2" y="652"/>
                      </a:lnTo>
                      <a:lnTo>
                        <a:pt x="2" y="652"/>
                      </a:lnTo>
                      <a:lnTo>
                        <a:pt x="0" y="650"/>
                      </a:lnTo>
                      <a:lnTo>
                        <a:pt x="2" y="646"/>
                      </a:lnTo>
                      <a:lnTo>
                        <a:pt x="4" y="641"/>
                      </a:lnTo>
                      <a:lnTo>
                        <a:pt x="8" y="635"/>
                      </a:lnTo>
                      <a:lnTo>
                        <a:pt x="12" y="631"/>
                      </a:lnTo>
                      <a:lnTo>
                        <a:pt x="16" y="628"/>
                      </a:lnTo>
                      <a:lnTo>
                        <a:pt x="20" y="623"/>
                      </a:lnTo>
                      <a:lnTo>
                        <a:pt x="23" y="619"/>
                      </a:lnTo>
                      <a:lnTo>
                        <a:pt x="29" y="614"/>
                      </a:lnTo>
                      <a:lnTo>
                        <a:pt x="35" y="607"/>
                      </a:lnTo>
                      <a:lnTo>
                        <a:pt x="41" y="602"/>
                      </a:lnTo>
                      <a:lnTo>
                        <a:pt x="47" y="595"/>
                      </a:lnTo>
                      <a:lnTo>
                        <a:pt x="55" y="589"/>
                      </a:lnTo>
                      <a:lnTo>
                        <a:pt x="61" y="584"/>
                      </a:lnTo>
                      <a:lnTo>
                        <a:pt x="68" y="577"/>
                      </a:lnTo>
                      <a:lnTo>
                        <a:pt x="76" y="568"/>
                      </a:lnTo>
                      <a:lnTo>
                        <a:pt x="84" y="562"/>
                      </a:lnTo>
                      <a:lnTo>
                        <a:pt x="92" y="553"/>
                      </a:lnTo>
                      <a:lnTo>
                        <a:pt x="100" y="543"/>
                      </a:lnTo>
                      <a:lnTo>
                        <a:pt x="108" y="534"/>
                      </a:lnTo>
                      <a:lnTo>
                        <a:pt x="115" y="524"/>
                      </a:lnTo>
                      <a:lnTo>
                        <a:pt x="123" y="514"/>
                      </a:lnTo>
                      <a:lnTo>
                        <a:pt x="131" y="504"/>
                      </a:lnTo>
                      <a:lnTo>
                        <a:pt x="139" y="492"/>
                      </a:lnTo>
                      <a:lnTo>
                        <a:pt x="147" y="480"/>
                      </a:lnTo>
                      <a:lnTo>
                        <a:pt x="157" y="468"/>
                      </a:lnTo>
                      <a:lnTo>
                        <a:pt x="164" y="456"/>
                      </a:lnTo>
                      <a:lnTo>
                        <a:pt x="172" y="443"/>
                      </a:lnTo>
                      <a:lnTo>
                        <a:pt x="190" y="416"/>
                      </a:lnTo>
                      <a:lnTo>
                        <a:pt x="205" y="387"/>
                      </a:lnTo>
                      <a:lnTo>
                        <a:pt x="219" y="358"/>
                      </a:lnTo>
                      <a:lnTo>
                        <a:pt x="233" y="329"/>
                      </a:lnTo>
                      <a:lnTo>
                        <a:pt x="245" y="298"/>
                      </a:lnTo>
                      <a:lnTo>
                        <a:pt x="256" y="268"/>
                      </a:lnTo>
                      <a:lnTo>
                        <a:pt x="266" y="236"/>
                      </a:lnTo>
                      <a:lnTo>
                        <a:pt x="276" y="203"/>
                      </a:lnTo>
                      <a:lnTo>
                        <a:pt x="278" y="188"/>
                      </a:lnTo>
                      <a:lnTo>
                        <a:pt x="282" y="173"/>
                      </a:lnTo>
                      <a:lnTo>
                        <a:pt x="284" y="157"/>
                      </a:lnTo>
                      <a:lnTo>
                        <a:pt x="288" y="144"/>
                      </a:lnTo>
                      <a:lnTo>
                        <a:pt x="290" y="130"/>
                      </a:lnTo>
                      <a:lnTo>
                        <a:pt x="292" y="118"/>
                      </a:lnTo>
                      <a:lnTo>
                        <a:pt x="293" y="107"/>
                      </a:lnTo>
                      <a:lnTo>
                        <a:pt x="295" y="96"/>
                      </a:lnTo>
                      <a:lnTo>
                        <a:pt x="295" y="86"/>
                      </a:lnTo>
                      <a:lnTo>
                        <a:pt x="297" y="76"/>
                      </a:lnTo>
                      <a:lnTo>
                        <a:pt x="299" y="67"/>
                      </a:lnTo>
                      <a:lnTo>
                        <a:pt x="299" y="61"/>
                      </a:lnTo>
                      <a:lnTo>
                        <a:pt x="299" y="52"/>
                      </a:lnTo>
                      <a:lnTo>
                        <a:pt x="299" y="45"/>
                      </a:lnTo>
                      <a:lnTo>
                        <a:pt x="299" y="40"/>
                      </a:lnTo>
                      <a:lnTo>
                        <a:pt x="297" y="35"/>
                      </a:lnTo>
                      <a:lnTo>
                        <a:pt x="297" y="28"/>
                      </a:lnTo>
                      <a:lnTo>
                        <a:pt x="295" y="22"/>
                      </a:lnTo>
                      <a:lnTo>
                        <a:pt x="295" y="17"/>
                      </a:lnTo>
                      <a:lnTo>
                        <a:pt x="295" y="11"/>
                      </a:lnTo>
                      <a:lnTo>
                        <a:pt x="295" y="8"/>
                      </a:lnTo>
                      <a:lnTo>
                        <a:pt x="297" y="5"/>
                      </a:lnTo>
                      <a:lnTo>
                        <a:pt x="299" y="1"/>
                      </a:lnTo>
                      <a:lnTo>
                        <a:pt x="303" y="0"/>
                      </a:lnTo>
                      <a:lnTo>
                        <a:pt x="307" y="0"/>
                      </a:lnTo>
                      <a:lnTo>
                        <a:pt x="311" y="0"/>
                      </a:lnTo>
                      <a:lnTo>
                        <a:pt x="315" y="1"/>
                      </a:lnTo>
                      <a:lnTo>
                        <a:pt x="321" y="3"/>
                      </a:lnTo>
                      <a:lnTo>
                        <a:pt x="327" y="5"/>
                      </a:lnTo>
                      <a:lnTo>
                        <a:pt x="333" y="8"/>
                      </a:lnTo>
                      <a:lnTo>
                        <a:pt x="340" y="11"/>
                      </a:lnTo>
                      <a:lnTo>
                        <a:pt x="350" y="15"/>
                      </a:lnTo>
                      <a:lnTo>
                        <a:pt x="356" y="20"/>
                      </a:lnTo>
                      <a:lnTo>
                        <a:pt x="362" y="25"/>
                      </a:lnTo>
                      <a:lnTo>
                        <a:pt x="366" y="30"/>
                      </a:lnTo>
                      <a:lnTo>
                        <a:pt x="370" y="35"/>
                      </a:lnTo>
                      <a:lnTo>
                        <a:pt x="374" y="39"/>
                      </a:lnTo>
                      <a:lnTo>
                        <a:pt x="376" y="42"/>
                      </a:lnTo>
                      <a:lnTo>
                        <a:pt x="378" y="47"/>
                      </a:lnTo>
                      <a:lnTo>
                        <a:pt x="378" y="50"/>
                      </a:lnTo>
                      <a:lnTo>
                        <a:pt x="376" y="62"/>
                      </a:lnTo>
                      <a:lnTo>
                        <a:pt x="374" y="74"/>
                      </a:lnTo>
                      <a:lnTo>
                        <a:pt x="372" y="86"/>
                      </a:lnTo>
                      <a:lnTo>
                        <a:pt x="370" y="95"/>
                      </a:lnTo>
                      <a:lnTo>
                        <a:pt x="368" y="101"/>
                      </a:lnTo>
                      <a:lnTo>
                        <a:pt x="366" y="107"/>
                      </a:lnTo>
                      <a:lnTo>
                        <a:pt x="364" y="112"/>
                      </a:lnTo>
                      <a:lnTo>
                        <a:pt x="362" y="118"/>
                      </a:lnTo>
                      <a:lnTo>
                        <a:pt x="360" y="125"/>
                      </a:lnTo>
                      <a:lnTo>
                        <a:pt x="358" y="134"/>
                      </a:lnTo>
                      <a:lnTo>
                        <a:pt x="354" y="140"/>
                      </a:lnTo>
                      <a:lnTo>
                        <a:pt x="352" y="151"/>
                      </a:lnTo>
                      <a:lnTo>
                        <a:pt x="350" y="159"/>
                      </a:lnTo>
                      <a:lnTo>
                        <a:pt x="346" y="171"/>
                      </a:lnTo>
                      <a:lnTo>
                        <a:pt x="344" y="181"/>
                      </a:lnTo>
                      <a:lnTo>
                        <a:pt x="340" y="193"/>
                      </a:lnTo>
                      <a:lnTo>
                        <a:pt x="337" y="205"/>
                      </a:lnTo>
                      <a:lnTo>
                        <a:pt x="333" y="219"/>
                      </a:lnTo>
                      <a:lnTo>
                        <a:pt x="329" y="234"/>
                      </a:lnTo>
                      <a:lnTo>
                        <a:pt x="325" y="249"/>
                      </a:lnTo>
                      <a:lnTo>
                        <a:pt x="321" y="264"/>
                      </a:lnTo>
                      <a:lnTo>
                        <a:pt x="313" y="297"/>
                      </a:lnTo>
                      <a:lnTo>
                        <a:pt x="301" y="327"/>
                      </a:lnTo>
                      <a:lnTo>
                        <a:pt x="290" y="356"/>
                      </a:lnTo>
                      <a:lnTo>
                        <a:pt x="276" y="385"/>
                      </a:lnTo>
                      <a:lnTo>
                        <a:pt x="262" y="412"/>
                      </a:lnTo>
                      <a:lnTo>
                        <a:pt x="245" y="438"/>
                      </a:lnTo>
                      <a:lnTo>
                        <a:pt x="229" y="461"/>
                      </a:lnTo>
                      <a:lnTo>
                        <a:pt x="219" y="473"/>
                      </a:lnTo>
                      <a:lnTo>
                        <a:pt x="209" y="483"/>
                      </a:lnTo>
                      <a:lnTo>
                        <a:pt x="209" y="483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4" name="组合 63"/>
            <p:cNvGrpSpPr/>
            <p:nvPr/>
          </p:nvGrpSpPr>
          <p:grpSpPr>
            <a:xfrm>
              <a:off x="3503371" y="4009652"/>
              <a:ext cx="507365" cy="509905"/>
              <a:chOff x="2455977" y="3564199"/>
              <a:chExt cx="507365" cy="509905"/>
            </a:xfrm>
          </p:grpSpPr>
          <p:pic>
            <p:nvPicPr>
              <p:cNvPr id="68" name="图片 67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55977" y="3564199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69" name="组合 68"/>
              <p:cNvGrpSpPr/>
              <p:nvPr/>
            </p:nvGrpSpPr>
            <p:grpSpPr>
              <a:xfrm>
                <a:off x="2594383" y="3674857"/>
                <a:ext cx="99714" cy="257989"/>
                <a:chOff x="3168650" y="3676650"/>
                <a:chExt cx="300038" cy="776287"/>
              </a:xfrm>
              <a:solidFill>
                <a:srgbClr val="FF0000"/>
              </a:solidFill>
            </p:grpSpPr>
            <p:sp>
              <p:nvSpPr>
                <p:cNvPr id="70" name="Freeform 97"/>
                <p:cNvSpPr/>
                <p:nvPr/>
              </p:nvSpPr>
              <p:spPr bwMode="auto">
                <a:xfrm>
                  <a:off x="3249613" y="3676650"/>
                  <a:ext cx="190500" cy="742950"/>
                </a:xfrm>
                <a:custGeom>
                  <a:avLst/>
                  <a:gdLst>
                    <a:gd name="T0" fmla="*/ 238 w 238"/>
                    <a:gd name="T1" fmla="*/ 909 h 936"/>
                    <a:gd name="T2" fmla="*/ 235 w 238"/>
                    <a:gd name="T3" fmla="*/ 932 h 936"/>
                    <a:gd name="T4" fmla="*/ 229 w 238"/>
                    <a:gd name="T5" fmla="*/ 934 h 936"/>
                    <a:gd name="T6" fmla="*/ 211 w 238"/>
                    <a:gd name="T7" fmla="*/ 919 h 936"/>
                    <a:gd name="T8" fmla="*/ 186 w 238"/>
                    <a:gd name="T9" fmla="*/ 887 h 936"/>
                    <a:gd name="T10" fmla="*/ 150 w 238"/>
                    <a:gd name="T11" fmla="*/ 839 h 936"/>
                    <a:gd name="T12" fmla="*/ 111 w 238"/>
                    <a:gd name="T13" fmla="*/ 783 h 936"/>
                    <a:gd name="T14" fmla="*/ 78 w 238"/>
                    <a:gd name="T15" fmla="*/ 739 h 936"/>
                    <a:gd name="T16" fmla="*/ 53 w 238"/>
                    <a:gd name="T17" fmla="*/ 703 h 936"/>
                    <a:gd name="T18" fmla="*/ 33 w 238"/>
                    <a:gd name="T19" fmla="*/ 679 h 936"/>
                    <a:gd name="T20" fmla="*/ 9 w 238"/>
                    <a:gd name="T21" fmla="*/ 659 h 936"/>
                    <a:gd name="T22" fmla="*/ 0 w 238"/>
                    <a:gd name="T23" fmla="*/ 639 h 936"/>
                    <a:gd name="T24" fmla="*/ 4 w 238"/>
                    <a:gd name="T25" fmla="*/ 617 h 936"/>
                    <a:gd name="T26" fmla="*/ 11 w 238"/>
                    <a:gd name="T27" fmla="*/ 574 h 936"/>
                    <a:gd name="T28" fmla="*/ 19 w 238"/>
                    <a:gd name="T29" fmla="*/ 533 h 936"/>
                    <a:gd name="T30" fmla="*/ 27 w 238"/>
                    <a:gd name="T31" fmla="*/ 491 h 936"/>
                    <a:gd name="T32" fmla="*/ 35 w 238"/>
                    <a:gd name="T33" fmla="*/ 440 h 936"/>
                    <a:gd name="T34" fmla="*/ 45 w 238"/>
                    <a:gd name="T35" fmla="*/ 381 h 936"/>
                    <a:gd name="T36" fmla="*/ 56 w 238"/>
                    <a:gd name="T37" fmla="*/ 274 h 936"/>
                    <a:gd name="T38" fmla="*/ 64 w 238"/>
                    <a:gd name="T39" fmla="*/ 170 h 936"/>
                    <a:gd name="T40" fmla="*/ 64 w 238"/>
                    <a:gd name="T41" fmla="*/ 99 h 936"/>
                    <a:gd name="T42" fmla="*/ 62 w 238"/>
                    <a:gd name="T43" fmla="*/ 68 h 936"/>
                    <a:gd name="T44" fmla="*/ 56 w 238"/>
                    <a:gd name="T45" fmla="*/ 44 h 936"/>
                    <a:gd name="T46" fmla="*/ 49 w 238"/>
                    <a:gd name="T47" fmla="*/ 29 h 936"/>
                    <a:gd name="T48" fmla="*/ 45 w 238"/>
                    <a:gd name="T49" fmla="*/ 10 h 936"/>
                    <a:gd name="T50" fmla="*/ 49 w 238"/>
                    <a:gd name="T51" fmla="*/ 2 h 936"/>
                    <a:gd name="T52" fmla="*/ 64 w 238"/>
                    <a:gd name="T53" fmla="*/ 0 h 936"/>
                    <a:gd name="T54" fmla="*/ 94 w 238"/>
                    <a:gd name="T55" fmla="*/ 7 h 936"/>
                    <a:gd name="T56" fmla="*/ 125 w 238"/>
                    <a:gd name="T57" fmla="*/ 26 h 936"/>
                    <a:gd name="T58" fmla="*/ 148 w 238"/>
                    <a:gd name="T59" fmla="*/ 56 h 936"/>
                    <a:gd name="T60" fmla="*/ 148 w 238"/>
                    <a:gd name="T61" fmla="*/ 83 h 936"/>
                    <a:gd name="T62" fmla="*/ 143 w 238"/>
                    <a:gd name="T63" fmla="*/ 116 h 936"/>
                    <a:gd name="T64" fmla="*/ 135 w 238"/>
                    <a:gd name="T65" fmla="*/ 148 h 936"/>
                    <a:gd name="T66" fmla="*/ 123 w 238"/>
                    <a:gd name="T67" fmla="*/ 197 h 936"/>
                    <a:gd name="T68" fmla="*/ 109 w 238"/>
                    <a:gd name="T69" fmla="*/ 269 h 936"/>
                    <a:gd name="T70" fmla="*/ 94 w 238"/>
                    <a:gd name="T71" fmla="*/ 360 h 936"/>
                    <a:gd name="T72" fmla="*/ 78 w 238"/>
                    <a:gd name="T73" fmla="*/ 460 h 936"/>
                    <a:gd name="T74" fmla="*/ 64 w 238"/>
                    <a:gd name="T75" fmla="*/ 538 h 936"/>
                    <a:gd name="T76" fmla="*/ 56 w 238"/>
                    <a:gd name="T77" fmla="*/ 589 h 936"/>
                    <a:gd name="T78" fmla="*/ 53 w 238"/>
                    <a:gd name="T79" fmla="*/ 613 h 936"/>
                    <a:gd name="T80" fmla="*/ 56 w 238"/>
                    <a:gd name="T81" fmla="*/ 623 h 936"/>
                    <a:gd name="T82" fmla="*/ 70 w 238"/>
                    <a:gd name="T83" fmla="*/ 642 h 936"/>
                    <a:gd name="T84" fmla="*/ 100 w 238"/>
                    <a:gd name="T85" fmla="*/ 671 h 936"/>
                    <a:gd name="T86" fmla="*/ 139 w 238"/>
                    <a:gd name="T87" fmla="*/ 710 h 936"/>
                    <a:gd name="T88" fmla="*/ 180 w 238"/>
                    <a:gd name="T89" fmla="*/ 757 h 936"/>
                    <a:gd name="T90" fmla="*/ 211 w 238"/>
                    <a:gd name="T91" fmla="*/ 800 h 936"/>
                    <a:gd name="T92" fmla="*/ 231 w 238"/>
                    <a:gd name="T93" fmla="*/ 837 h 936"/>
                    <a:gd name="T94" fmla="*/ 238 w 238"/>
                    <a:gd name="T95" fmla="*/ 868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38" h="936">
                      <a:moveTo>
                        <a:pt x="238" y="875"/>
                      </a:moveTo>
                      <a:lnTo>
                        <a:pt x="238" y="887"/>
                      </a:lnTo>
                      <a:lnTo>
                        <a:pt x="238" y="898"/>
                      </a:lnTo>
                      <a:lnTo>
                        <a:pt x="238" y="909"/>
                      </a:lnTo>
                      <a:lnTo>
                        <a:pt x="236" y="917"/>
                      </a:lnTo>
                      <a:lnTo>
                        <a:pt x="236" y="924"/>
                      </a:lnTo>
                      <a:lnTo>
                        <a:pt x="236" y="929"/>
                      </a:lnTo>
                      <a:lnTo>
                        <a:pt x="235" y="932"/>
                      </a:lnTo>
                      <a:lnTo>
                        <a:pt x="233" y="936"/>
                      </a:lnTo>
                      <a:lnTo>
                        <a:pt x="233" y="936"/>
                      </a:lnTo>
                      <a:lnTo>
                        <a:pt x="231" y="936"/>
                      </a:lnTo>
                      <a:lnTo>
                        <a:pt x="229" y="934"/>
                      </a:lnTo>
                      <a:lnTo>
                        <a:pt x="225" y="932"/>
                      </a:lnTo>
                      <a:lnTo>
                        <a:pt x="221" y="929"/>
                      </a:lnTo>
                      <a:lnTo>
                        <a:pt x="217" y="924"/>
                      </a:lnTo>
                      <a:lnTo>
                        <a:pt x="211" y="919"/>
                      </a:lnTo>
                      <a:lnTo>
                        <a:pt x="205" y="912"/>
                      </a:lnTo>
                      <a:lnTo>
                        <a:pt x="199" y="905"/>
                      </a:lnTo>
                      <a:lnTo>
                        <a:pt x="193" y="897"/>
                      </a:lnTo>
                      <a:lnTo>
                        <a:pt x="186" y="887"/>
                      </a:lnTo>
                      <a:lnTo>
                        <a:pt x="178" y="876"/>
                      </a:lnTo>
                      <a:lnTo>
                        <a:pt x="168" y="864"/>
                      </a:lnTo>
                      <a:lnTo>
                        <a:pt x="160" y="853"/>
                      </a:lnTo>
                      <a:lnTo>
                        <a:pt x="150" y="839"/>
                      </a:lnTo>
                      <a:lnTo>
                        <a:pt x="141" y="824"/>
                      </a:lnTo>
                      <a:lnTo>
                        <a:pt x="131" y="810"/>
                      </a:lnTo>
                      <a:lnTo>
                        <a:pt x="121" y="797"/>
                      </a:lnTo>
                      <a:lnTo>
                        <a:pt x="111" y="783"/>
                      </a:lnTo>
                      <a:lnTo>
                        <a:pt x="101" y="771"/>
                      </a:lnTo>
                      <a:lnTo>
                        <a:pt x="94" y="759"/>
                      </a:lnTo>
                      <a:lnTo>
                        <a:pt x="86" y="749"/>
                      </a:lnTo>
                      <a:lnTo>
                        <a:pt x="78" y="739"/>
                      </a:lnTo>
                      <a:lnTo>
                        <a:pt x="70" y="729"/>
                      </a:lnTo>
                      <a:lnTo>
                        <a:pt x="64" y="720"/>
                      </a:lnTo>
                      <a:lnTo>
                        <a:pt x="58" y="712"/>
                      </a:lnTo>
                      <a:lnTo>
                        <a:pt x="53" y="703"/>
                      </a:lnTo>
                      <a:lnTo>
                        <a:pt x="47" y="696"/>
                      </a:lnTo>
                      <a:lnTo>
                        <a:pt x="41" y="691"/>
                      </a:lnTo>
                      <a:lnTo>
                        <a:pt x="37" y="684"/>
                      </a:lnTo>
                      <a:lnTo>
                        <a:pt x="33" y="679"/>
                      </a:lnTo>
                      <a:lnTo>
                        <a:pt x="29" y="676"/>
                      </a:lnTo>
                      <a:lnTo>
                        <a:pt x="21" y="671"/>
                      </a:lnTo>
                      <a:lnTo>
                        <a:pt x="13" y="664"/>
                      </a:lnTo>
                      <a:lnTo>
                        <a:pt x="9" y="659"/>
                      </a:lnTo>
                      <a:lnTo>
                        <a:pt x="6" y="654"/>
                      </a:lnTo>
                      <a:lnTo>
                        <a:pt x="2" y="649"/>
                      </a:lnTo>
                      <a:lnTo>
                        <a:pt x="0" y="644"/>
                      </a:lnTo>
                      <a:lnTo>
                        <a:pt x="0" y="639"/>
                      </a:lnTo>
                      <a:lnTo>
                        <a:pt x="2" y="635"/>
                      </a:lnTo>
                      <a:lnTo>
                        <a:pt x="2" y="630"/>
                      </a:lnTo>
                      <a:lnTo>
                        <a:pt x="2" y="625"/>
                      </a:lnTo>
                      <a:lnTo>
                        <a:pt x="4" y="617"/>
                      </a:lnTo>
                      <a:lnTo>
                        <a:pt x="4" y="608"/>
                      </a:lnTo>
                      <a:lnTo>
                        <a:pt x="6" y="598"/>
                      </a:lnTo>
                      <a:lnTo>
                        <a:pt x="9" y="586"/>
                      </a:lnTo>
                      <a:lnTo>
                        <a:pt x="11" y="574"/>
                      </a:lnTo>
                      <a:lnTo>
                        <a:pt x="15" y="559"/>
                      </a:lnTo>
                      <a:lnTo>
                        <a:pt x="17" y="550"/>
                      </a:lnTo>
                      <a:lnTo>
                        <a:pt x="19" y="542"/>
                      </a:lnTo>
                      <a:lnTo>
                        <a:pt x="19" y="533"/>
                      </a:lnTo>
                      <a:lnTo>
                        <a:pt x="21" y="523"/>
                      </a:lnTo>
                      <a:lnTo>
                        <a:pt x="23" y="513"/>
                      </a:lnTo>
                      <a:lnTo>
                        <a:pt x="25" y="503"/>
                      </a:lnTo>
                      <a:lnTo>
                        <a:pt x="27" y="491"/>
                      </a:lnTo>
                      <a:lnTo>
                        <a:pt x="29" y="479"/>
                      </a:lnTo>
                      <a:lnTo>
                        <a:pt x="31" y="467"/>
                      </a:lnTo>
                      <a:lnTo>
                        <a:pt x="33" y="454"/>
                      </a:lnTo>
                      <a:lnTo>
                        <a:pt x="35" y="440"/>
                      </a:lnTo>
                      <a:lnTo>
                        <a:pt x="37" y="426"/>
                      </a:lnTo>
                      <a:lnTo>
                        <a:pt x="41" y="411"/>
                      </a:lnTo>
                      <a:lnTo>
                        <a:pt x="43" y="396"/>
                      </a:lnTo>
                      <a:lnTo>
                        <a:pt x="45" y="381"/>
                      </a:lnTo>
                      <a:lnTo>
                        <a:pt x="47" y="365"/>
                      </a:lnTo>
                      <a:lnTo>
                        <a:pt x="51" y="333"/>
                      </a:lnTo>
                      <a:lnTo>
                        <a:pt x="55" y="302"/>
                      </a:lnTo>
                      <a:lnTo>
                        <a:pt x="56" y="274"/>
                      </a:lnTo>
                      <a:lnTo>
                        <a:pt x="58" y="246"/>
                      </a:lnTo>
                      <a:lnTo>
                        <a:pt x="60" y="219"/>
                      </a:lnTo>
                      <a:lnTo>
                        <a:pt x="62" y="194"/>
                      </a:lnTo>
                      <a:lnTo>
                        <a:pt x="64" y="170"/>
                      </a:lnTo>
                      <a:lnTo>
                        <a:pt x="66" y="146"/>
                      </a:lnTo>
                      <a:lnTo>
                        <a:pt x="66" y="126"/>
                      </a:lnTo>
                      <a:lnTo>
                        <a:pt x="64" y="107"/>
                      </a:lnTo>
                      <a:lnTo>
                        <a:pt x="64" y="99"/>
                      </a:lnTo>
                      <a:lnTo>
                        <a:pt x="64" y="90"/>
                      </a:lnTo>
                      <a:lnTo>
                        <a:pt x="64" y="82"/>
                      </a:lnTo>
                      <a:lnTo>
                        <a:pt x="62" y="75"/>
                      </a:lnTo>
                      <a:lnTo>
                        <a:pt x="62" y="68"/>
                      </a:lnTo>
                      <a:lnTo>
                        <a:pt x="60" y="61"/>
                      </a:lnTo>
                      <a:lnTo>
                        <a:pt x="60" y="55"/>
                      </a:lnTo>
                      <a:lnTo>
                        <a:pt x="58" y="49"/>
                      </a:lnTo>
                      <a:lnTo>
                        <a:pt x="56" y="44"/>
                      </a:lnTo>
                      <a:lnTo>
                        <a:pt x="55" y="41"/>
                      </a:lnTo>
                      <a:lnTo>
                        <a:pt x="55" y="38"/>
                      </a:lnTo>
                      <a:lnTo>
                        <a:pt x="53" y="34"/>
                      </a:lnTo>
                      <a:lnTo>
                        <a:pt x="49" y="29"/>
                      </a:lnTo>
                      <a:lnTo>
                        <a:pt x="47" y="24"/>
                      </a:lnTo>
                      <a:lnTo>
                        <a:pt x="45" y="19"/>
                      </a:lnTo>
                      <a:lnTo>
                        <a:pt x="45" y="16"/>
                      </a:lnTo>
                      <a:lnTo>
                        <a:pt x="45" y="10"/>
                      </a:lnTo>
                      <a:lnTo>
                        <a:pt x="45" y="9"/>
                      </a:lnTo>
                      <a:lnTo>
                        <a:pt x="47" y="5"/>
                      </a:lnTo>
                      <a:lnTo>
                        <a:pt x="47" y="4"/>
                      </a:lnTo>
                      <a:lnTo>
                        <a:pt x="49" y="2"/>
                      </a:lnTo>
                      <a:lnTo>
                        <a:pt x="53" y="0"/>
                      </a:lnTo>
                      <a:lnTo>
                        <a:pt x="55" y="0"/>
                      </a:lnTo>
                      <a:lnTo>
                        <a:pt x="58" y="0"/>
                      </a:lnTo>
                      <a:lnTo>
                        <a:pt x="64" y="0"/>
                      </a:lnTo>
                      <a:lnTo>
                        <a:pt x="70" y="0"/>
                      </a:lnTo>
                      <a:lnTo>
                        <a:pt x="76" y="2"/>
                      </a:lnTo>
                      <a:lnTo>
                        <a:pt x="84" y="4"/>
                      </a:lnTo>
                      <a:lnTo>
                        <a:pt x="94" y="7"/>
                      </a:lnTo>
                      <a:lnTo>
                        <a:pt x="100" y="10"/>
                      </a:lnTo>
                      <a:lnTo>
                        <a:pt x="107" y="16"/>
                      </a:lnTo>
                      <a:lnTo>
                        <a:pt x="113" y="19"/>
                      </a:lnTo>
                      <a:lnTo>
                        <a:pt x="125" y="26"/>
                      </a:lnTo>
                      <a:lnTo>
                        <a:pt x="137" y="34"/>
                      </a:lnTo>
                      <a:lnTo>
                        <a:pt x="143" y="41"/>
                      </a:lnTo>
                      <a:lnTo>
                        <a:pt x="146" y="49"/>
                      </a:lnTo>
                      <a:lnTo>
                        <a:pt x="148" y="56"/>
                      </a:lnTo>
                      <a:lnTo>
                        <a:pt x="150" y="65"/>
                      </a:lnTo>
                      <a:lnTo>
                        <a:pt x="150" y="70"/>
                      </a:lnTo>
                      <a:lnTo>
                        <a:pt x="148" y="77"/>
                      </a:lnTo>
                      <a:lnTo>
                        <a:pt x="148" y="83"/>
                      </a:lnTo>
                      <a:lnTo>
                        <a:pt x="146" y="92"/>
                      </a:lnTo>
                      <a:lnTo>
                        <a:pt x="145" y="99"/>
                      </a:lnTo>
                      <a:lnTo>
                        <a:pt x="145" y="107"/>
                      </a:lnTo>
                      <a:lnTo>
                        <a:pt x="143" y="116"/>
                      </a:lnTo>
                      <a:lnTo>
                        <a:pt x="141" y="126"/>
                      </a:lnTo>
                      <a:lnTo>
                        <a:pt x="139" y="133"/>
                      </a:lnTo>
                      <a:lnTo>
                        <a:pt x="137" y="139"/>
                      </a:lnTo>
                      <a:lnTo>
                        <a:pt x="135" y="148"/>
                      </a:lnTo>
                      <a:lnTo>
                        <a:pt x="131" y="160"/>
                      </a:lnTo>
                      <a:lnTo>
                        <a:pt x="129" y="170"/>
                      </a:lnTo>
                      <a:lnTo>
                        <a:pt x="127" y="184"/>
                      </a:lnTo>
                      <a:lnTo>
                        <a:pt x="123" y="197"/>
                      </a:lnTo>
                      <a:lnTo>
                        <a:pt x="119" y="214"/>
                      </a:lnTo>
                      <a:lnTo>
                        <a:pt x="117" y="231"/>
                      </a:lnTo>
                      <a:lnTo>
                        <a:pt x="113" y="248"/>
                      </a:lnTo>
                      <a:lnTo>
                        <a:pt x="109" y="269"/>
                      </a:lnTo>
                      <a:lnTo>
                        <a:pt x="105" y="289"/>
                      </a:lnTo>
                      <a:lnTo>
                        <a:pt x="101" y="311"/>
                      </a:lnTo>
                      <a:lnTo>
                        <a:pt x="98" y="335"/>
                      </a:lnTo>
                      <a:lnTo>
                        <a:pt x="94" y="360"/>
                      </a:lnTo>
                      <a:lnTo>
                        <a:pt x="90" y="386"/>
                      </a:lnTo>
                      <a:lnTo>
                        <a:pt x="86" y="413"/>
                      </a:lnTo>
                      <a:lnTo>
                        <a:pt x="82" y="438"/>
                      </a:lnTo>
                      <a:lnTo>
                        <a:pt x="78" y="460"/>
                      </a:lnTo>
                      <a:lnTo>
                        <a:pt x="74" y="482"/>
                      </a:lnTo>
                      <a:lnTo>
                        <a:pt x="70" y="503"/>
                      </a:lnTo>
                      <a:lnTo>
                        <a:pt x="68" y="521"/>
                      </a:lnTo>
                      <a:lnTo>
                        <a:pt x="64" y="538"/>
                      </a:lnTo>
                      <a:lnTo>
                        <a:pt x="62" y="554"/>
                      </a:lnTo>
                      <a:lnTo>
                        <a:pt x="60" y="567"/>
                      </a:lnTo>
                      <a:lnTo>
                        <a:pt x="58" y="579"/>
                      </a:lnTo>
                      <a:lnTo>
                        <a:pt x="56" y="589"/>
                      </a:lnTo>
                      <a:lnTo>
                        <a:pt x="55" y="598"/>
                      </a:lnTo>
                      <a:lnTo>
                        <a:pt x="55" y="605"/>
                      </a:lnTo>
                      <a:lnTo>
                        <a:pt x="53" y="610"/>
                      </a:lnTo>
                      <a:lnTo>
                        <a:pt x="53" y="613"/>
                      </a:lnTo>
                      <a:lnTo>
                        <a:pt x="53" y="615"/>
                      </a:lnTo>
                      <a:lnTo>
                        <a:pt x="53" y="617"/>
                      </a:lnTo>
                      <a:lnTo>
                        <a:pt x="55" y="620"/>
                      </a:lnTo>
                      <a:lnTo>
                        <a:pt x="56" y="623"/>
                      </a:lnTo>
                      <a:lnTo>
                        <a:pt x="58" y="627"/>
                      </a:lnTo>
                      <a:lnTo>
                        <a:pt x="62" y="632"/>
                      </a:lnTo>
                      <a:lnTo>
                        <a:pt x="66" y="637"/>
                      </a:lnTo>
                      <a:lnTo>
                        <a:pt x="70" y="642"/>
                      </a:lnTo>
                      <a:lnTo>
                        <a:pt x="76" y="649"/>
                      </a:lnTo>
                      <a:lnTo>
                        <a:pt x="84" y="656"/>
                      </a:lnTo>
                      <a:lnTo>
                        <a:pt x="90" y="664"/>
                      </a:lnTo>
                      <a:lnTo>
                        <a:pt x="100" y="671"/>
                      </a:lnTo>
                      <a:lnTo>
                        <a:pt x="107" y="681"/>
                      </a:lnTo>
                      <a:lnTo>
                        <a:pt x="117" y="690"/>
                      </a:lnTo>
                      <a:lnTo>
                        <a:pt x="127" y="700"/>
                      </a:lnTo>
                      <a:lnTo>
                        <a:pt x="139" y="710"/>
                      </a:lnTo>
                      <a:lnTo>
                        <a:pt x="150" y="722"/>
                      </a:lnTo>
                      <a:lnTo>
                        <a:pt x="160" y="734"/>
                      </a:lnTo>
                      <a:lnTo>
                        <a:pt x="170" y="746"/>
                      </a:lnTo>
                      <a:lnTo>
                        <a:pt x="180" y="757"/>
                      </a:lnTo>
                      <a:lnTo>
                        <a:pt x="190" y="769"/>
                      </a:lnTo>
                      <a:lnTo>
                        <a:pt x="197" y="780"/>
                      </a:lnTo>
                      <a:lnTo>
                        <a:pt x="205" y="790"/>
                      </a:lnTo>
                      <a:lnTo>
                        <a:pt x="211" y="800"/>
                      </a:lnTo>
                      <a:lnTo>
                        <a:pt x="217" y="810"/>
                      </a:lnTo>
                      <a:lnTo>
                        <a:pt x="223" y="819"/>
                      </a:lnTo>
                      <a:lnTo>
                        <a:pt x="227" y="829"/>
                      </a:lnTo>
                      <a:lnTo>
                        <a:pt x="231" y="837"/>
                      </a:lnTo>
                      <a:lnTo>
                        <a:pt x="235" y="846"/>
                      </a:lnTo>
                      <a:lnTo>
                        <a:pt x="236" y="853"/>
                      </a:lnTo>
                      <a:lnTo>
                        <a:pt x="238" y="861"/>
                      </a:lnTo>
                      <a:lnTo>
                        <a:pt x="238" y="868"/>
                      </a:lnTo>
                      <a:lnTo>
                        <a:pt x="238" y="875"/>
                      </a:lnTo>
                      <a:lnTo>
                        <a:pt x="238" y="875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101"/>
                <p:cNvSpPr/>
                <p:nvPr/>
              </p:nvSpPr>
              <p:spPr bwMode="auto">
                <a:xfrm>
                  <a:off x="3168650" y="3933825"/>
                  <a:ext cx="300038" cy="519112"/>
                </a:xfrm>
                <a:custGeom>
                  <a:avLst/>
                  <a:gdLst>
                    <a:gd name="T0" fmla="*/ 176 w 378"/>
                    <a:gd name="T1" fmla="*/ 524 h 653"/>
                    <a:gd name="T2" fmla="*/ 123 w 378"/>
                    <a:gd name="T3" fmla="*/ 573 h 653"/>
                    <a:gd name="T4" fmla="*/ 90 w 378"/>
                    <a:gd name="T5" fmla="*/ 601 h 653"/>
                    <a:gd name="T6" fmla="*/ 61 w 378"/>
                    <a:gd name="T7" fmla="*/ 621 h 653"/>
                    <a:gd name="T8" fmla="*/ 23 w 378"/>
                    <a:gd name="T9" fmla="*/ 645 h 653"/>
                    <a:gd name="T10" fmla="*/ 12 w 378"/>
                    <a:gd name="T11" fmla="*/ 650 h 653"/>
                    <a:gd name="T12" fmla="*/ 4 w 378"/>
                    <a:gd name="T13" fmla="*/ 653 h 653"/>
                    <a:gd name="T14" fmla="*/ 0 w 378"/>
                    <a:gd name="T15" fmla="*/ 650 h 653"/>
                    <a:gd name="T16" fmla="*/ 8 w 378"/>
                    <a:gd name="T17" fmla="*/ 635 h 653"/>
                    <a:gd name="T18" fmla="*/ 20 w 378"/>
                    <a:gd name="T19" fmla="*/ 623 h 653"/>
                    <a:gd name="T20" fmla="*/ 35 w 378"/>
                    <a:gd name="T21" fmla="*/ 607 h 653"/>
                    <a:gd name="T22" fmla="*/ 55 w 378"/>
                    <a:gd name="T23" fmla="*/ 589 h 653"/>
                    <a:gd name="T24" fmla="*/ 76 w 378"/>
                    <a:gd name="T25" fmla="*/ 568 h 653"/>
                    <a:gd name="T26" fmla="*/ 100 w 378"/>
                    <a:gd name="T27" fmla="*/ 543 h 653"/>
                    <a:gd name="T28" fmla="*/ 123 w 378"/>
                    <a:gd name="T29" fmla="*/ 514 h 653"/>
                    <a:gd name="T30" fmla="*/ 147 w 378"/>
                    <a:gd name="T31" fmla="*/ 480 h 653"/>
                    <a:gd name="T32" fmla="*/ 172 w 378"/>
                    <a:gd name="T33" fmla="*/ 443 h 653"/>
                    <a:gd name="T34" fmla="*/ 219 w 378"/>
                    <a:gd name="T35" fmla="*/ 358 h 653"/>
                    <a:gd name="T36" fmla="*/ 256 w 378"/>
                    <a:gd name="T37" fmla="*/ 268 h 653"/>
                    <a:gd name="T38" fmla="*/ 278 w 378"/>
                    <a:gd name="T39" fmla="*/ 188 h 653"/>
                    <a:gd name="T40" fmla="*/ 288 w 378"/>
                    <a:gd name="T41" fmla="*/ 144 h 653"/>
                    <a:gd name="T42" fmla="*/ 293 w 378"/>
                    <a:gd name="T43" fmla="*/ 107 h 653"/>
                    <a:gd name="T44" fmla="*/ 297 w 378"/>
                    <a:gd name="T45" fmla="*/ 76 h 653"/>
                    <a:gd name="T46" fmla="*/ 299 w 378"/>
                    <a:gd name="T47" fmla="*/ 52 h 653"/>
                    <a:gd name="T48" fmla="*/ 297 w 378"/>
                    <a:gd name="T49" fmla="*/ 35 h 653"/>
                    <a:gd name="T50" fmla="*/ 295 w 378"/>
                    <a:gd name="T51" fmla="*/ 17 h 653"/>
                    <a:gd name="T52" fmla="*/ 297 w 378"/>
                    <a:gd name="T53" fmla="*/ 5 h 653"/>
                    <a:gd name="T54" fmla="*/ 307 w 378"/>
                    <a:gd name="T55" fmla="*/ 0 h 653"/>
                    <a:gd name="T56" fmla="*/ 321 w 378"/>
                    <a:gd name="T57" fmla="*/ 3 h 653"/>
                    <a:gd name="T58" fmla="*/ 340 w 378"/>
                    <a:gd name="T59" fmla="*/ 11 h 653"/>
                    <a:gd name="T60" fmla="*/ 362 w 378"/>
                    <a:gd name="T61" fmla="*/ 25 h 653"/>
                    <a:gd name="T62" fmla="*/ 374 w 378"/>
                    <a:gd name="T63" fmla="*/ 39 h 653"/>
                    <a:gd name="T64" fmla="*/ 378 w 378"/>
                    <a:gd name="T65" fmla="*/ 50 h 653"/>
                    <a:gd name="T66" fmla="*/ 372 w 378"/>
                    <a:gd name="T67" fmla="*/ 86 h 653"/>
                    <a:gd name="T68" fmla="*/ 366 w 378"/>
                    <a:gd name="T69" fmla="*/ 107 h 653"/>
                    <a:gd name="T70" fmla="*/ 360 w 378"/>
                    <a:gd name="T71" fmla="*/ 125 h 653"/>
                    <a:gd name="T72" fmla="*/ 352 w 378"/>
                    <a:gd name="T73" fmla="*/ 151 h 653"/>
                    <a:gd name="T74" fmla="*/ 344 w 378"/>
                    <a:gd name="T75" fmla="*/ 181 h 653"/>
                    <a:gd name="T76" fmla="*/ 333 w 378"/>
                    <a:gd name="T77" fmla="*/ 219 h 653"/>
                    <a:gd name="T78" fmla="*/ 321 w 378"/>
                    <a:gd name="T79" fmla="*/ 264 h 653"/>
                    <a:gd name="T80" fmla="*/ 290 w 378"/>
                    <a:gd name="T81" fmla="*/ 356 h 653"/>
                    <a:gd name="T82" fmla="*/ 245 w 378"/>
                    <a:gd name="T83" fmla="*/ 438 h 653"/>
                    <a:gd name="T84" fmla="*/ 209 w 378"/>
                    <a:gd name="T85" fmla="*/ 483 h 6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78" h="653">
                      <a:moveTo>
                        <a:pt x="209" y="483"/>
                      </a:moveTo>
                      <a:lnTo>
                        <a:pt x="192" y="504"/>
                      </a:lnTo>
                      <a:lnTo>
                        <a:pt x="176" y="524"/>
                      </a:lnTo>
                      <a:lnTo>
                        <a:pt x="158" y="541"/>
                      </a:lnTo>
                      <a:lnTo>
                        <a:pt x="141" y="558"/>
                      </a:lnTo>
                      <a:lnTo>
                        <a:pt x="123" y="573"/>
                      </a:lnTo>
                      <a:lnTo>
                        <a:pt x="108" y="589"/>
                      </a:lnTo>
                      <a:lnTo>
                        <a:pt x="100" y="594"/>
                      </a:lnTo>
                      <a:lnTo>
                        <a:pt x="90" y="601"/>
                      </a:lnTo>
                      <a:lnTo>
                        <a:pt x="82" y="606"/>
                      </a:lnTo>
                      <a:lnTo>
                        <a:pt x="74" y="611"/>
                      </a:lnTo>
                      <a:lnTo>
                        <a:pt x="61" y="621"/>
                      </a:lnTo>
                      <a:lnTo>
                        <a:pt x="47" y="631"/>
                      </a:lnTo>
                      <a:lnTo>
                        <a:pt x="35" y="638"/>
                      </a:lnTo>
                      <a:lnTo>
                        <a:pt x="23" y="645"/>
                      </a:lnTo>
                      <a:lnTo>
                        <a:pt x="20" y="646"/>
                      </a:lnTo>
                      <a:lnTo>
                        <a:pt x="16" y="650"/>
                      </a:lnTo>
                      <a:lnTo>
                        <a:pt x="12" y="650"/>
                      </a:lnTo>
                      <a:lnTo>
                        <a:pt x="8" y="652"/>
                      </a:lnTo>
                      <a:lnTo>
                        <a:pt x="6" y="652"/>
                      </a:lnTo>
                      <a:lnTo>
                        <a:pt x="4" y="653"/>
                      </a:lnTo>
                      <a:lnTo>
                        <a:pt x="2" y="652"/>
                      </a:lnTo>
                      <a:lnTo>
                        <a:pt x="2" y="652"/>
                      </a:lnTo>
                      <a:lnTo>
                        <a:pt x="0" y="650"/>
                      </a:lnTo>
                      <a:lnTo>
                        <a:pt x="2" y="646"/>
                      </a:lnTo>
                      <a:lnTo>
                        <a:pt x="4" y="641"/>
                      </a:lnTo>
                      <a:lnTo>
                        <a:pt x="8" y="635"/>
                      </a:lnTo>
                      <a:lnTo>
                        <a:pt x="12" y="631"/>
                      </a:lnTo>
                      <a:lnTo>
                        <a:pt x="16" y="628"/>
                      </a:lnTo>
                      <a:lnTo>
                        <a:pt x="20" y="623"/>
                      </a:lnTo>
                      <a:lnTo>
                        <a:pt x="23" y="619"/>
                      </a:lnTo>
                      <a:lnTo>
                        <a:pt x="29" y="614"/>
                      </a:lnTo>
                      <a:lnTo>
                        <a:pt x="35" y="607"/>
                      </a:lnTo>
                      <a:lnTo>
                        <a:pt x="41" y="602"/>
                      </a:lnTo>
                      <a:lnTo>
                        <a:pt x="47" y="595"/>
                      </a:lnTo>
                      <a:lnTo>
                        <a:pt x="55" y="589"/>
                      </a:lnTo>
                      <a:lnTo>
                        <a:pt x="61" y="584"/>
                      </a:lnTo>
                      <a:lnTo>
                        <a:pt x="68" y="577"/>
                      </a:lnTo>
                      <a:lnTo>
                        <a:pt x="76" y="568"/>
                      </a:lnTo>
                      <a:lnTo>
                        <a:pt x="84" y="562"/>
                      </a:lnTo>
                      <a:lnTo>
                        <a:pt x="92" y="553"/>
                      </a:lnTo>
                      <a:lnTo>
                        <a:pt x="100" y="543"/>
                      </a:lnTo>
                      <a:lnTo>
                        <a:pt x="108" y="534"/>
                      </a:lnTo>
                      <a:lnTo>
                        <a:pt x="115" y="524"/>
                      </a:lnTo>
                      <a:lnTo>
                        <a:pt x="123" y="514"/>
                      </a:lnTo>
                      <a:lnTo>
                        <a:pt x="131" y="504"/>
                      </a:lnTo>
                      <a:lnTo>
                        <a:pt x="139" y="492"/>
                      </a:lnTo>
                      <a:lnTo>
                        <a:pt x="147" y="480"/>
                      </a:lnTo>
                      <a:lnTo>
                        <a:pt x="157" y="468"/>
                      </a:lnTo>
                      <a:lnTo>
                        <a:pt x="164" y="456"/>
                      </a:lnTo>
                      <a:lnTo>
                        <a:pt x="172" y="443"/>
                      </a:lnTo>
                      <a:lnTo>
                        <a:pt x="190" y="416"/>
                      </a:lnTo>
                      <a:lnTo>
                        <a:pt x="205" y="387"/>
                      </a:lnTo>
                      <a:lnTo>
                        <a:pt x="219" y="358"/>
                      </a:lnTo>
                      <a:lnTo>
                        <a:pt x="233" y="329"/>
                      </a:lnTo>
                      <a:lnTo>
                        <a:pt x="245" y="298"/>
                      </a:lnTo>
                      <a:lnTo>
                        <a:pt x="256" y="268"/>
                      </a:lnTo>
                      <a:lnTo>
                        <a:pt x="266" y="236"/>
                      </a:lnTo>
                      <a:lnTo>
                        <a:pt x="276" y="203"/>
                      </a:lnTo>
                      <a:lnTo>
                        <a:pt x="278" y="188"/>
                      </a:lnTo>
                      <a:lnTo>
                        <a:pt x="282" y="173"/>
                      </a:lnTo>
                      <a:lnTo>
                        <a:pt x="284" y="157"/>
                      </a:lnTo>
                      <a:lnTo>
                        <a:pt x="288" y="144"/>
                      </a:lnTo>
                      <a:lnTo>
                        <a:pt x="290" y="130"/>
                      </a:lnTo>
                      <a:lnTo>
                        <a:pt x="292" y="118"/>
                      </a:lnTo>
                      <a:lnTo>
                        <a:pt x="293" y="107"/>
                      </a:lnTo>
                      <a:lnTo>
                        <a:pt x="295" y="96"/>
                      </a:lnTo>
                      <a:lnTo>
                        <a:pt x="295" y="86"/>
                      </a:lnTo>
                      <a:lnTo>
                        <a:pt x="297" y="76"/>
                      </a:lnTo>
                      <a:lnTo>
                        <a:pt x="299" y="67"/>
                      </a:lnTo>
                      <a:lnTo>
                        <a:pt x="299" y="61"/>
                      </a:lnTo>
                      <a:lnTo>
                        <a:pt x="299" y="52"/>
                      </a:lnTo>
                      <a:lnTo>
                        <a:pt x="299" y="45"/>
                      </a:lnTo>
                      <a:lnTo>
                        <a:pt x="299" y="40"/>
                      </a:lnTo>
                      <a:lnTo>
                        <a:pt x="297" y="35"/>
                      </a:lnTo>
                      <a:lnTo>
                        <a:pt x="297" y="28"/>
                      </a:lnTo>
                      <a:lnTo>
                        <a:pt x="295" y="22"/>
                      </a:lnTo>
                      <a:lnTo>
                        <a:pt x="295" y="17"/>
                      </a:lnTo>
                      <a:lnTo>
                        <a:pt x="295" y="11"/>
                      </a:lnTo>
                      <a:lnTo>
                        <a:pt x="295" y="8"/>
                      </a:lnTo>
                      <a:lnTo>
                        <a:pt x="297" y="5"/>
                      </a:lnTo>
                      <a:lnTo>
                        <a:pt x="299" y="1"/>
                      </a:lnTo>
                      <a:lnTo>
                        <a:pt x="303" y="0"/>
                      </a:lnTo>
                      <a:lnTo>
                        <a:pt x="307" y="0"/>
                      </a:lnTo>
                      <a:lnTo>
                        <a:pt x="311" y="0"/>
                      </a:lnTo>
                      <a:lnTo>
                        <a:pt x="315" y="1"/>
                      </a:lnTo>
                      <a:lnTo>
                        <a:pt x="321" y="3"/>
                      </a:lnTo>
                      <a:lnTo>
                        <a:pt x="327" y="5"/>
                      </a:lnTo>
                      <a:lnTo>
                        <a:pt x="333" y="8"/>
                      </a:lnTo>
                      <a:lnTo>
                        <a:pt x="340" y="11"/>
                      </a:lnTo>
                      <a:lnTo>
                        <a:pt x="350" y="15"/>
                      </a:lnTo>
                      <a:lnTo>
                        <a:pt x="356" y="20"/>
                      </a:lnTo>
                      <a:lnTo>
                        <a:pt x="362" y="25"/>
                      </a:lnTo>
                      <a:lnTo>
                        <a:pt x="366" y="30"/>
                      </a:lnTo>
                      <a:lnTo>
                        <a:pt x="370" y="35"/>
                      </a:lnTo>
                      <a:lnTo>
                        <a:pt x="374" y="39"/>
                      </a:lnTo>
                      <a:lnTo>
                        <a:pt x="376" y="42"/>
                      </a:lnTo>
                      <a:lnTo>
                        <a:pt x="378" y="47"/>
                      </a:lnTo>
                      <a:lnTo>
                        <a:pt x="378" y="50"/>
                      </a:lnTo>
                      <a:lnTo>
                        <a:pt x="376" y="62"/>
                      </a:lnTo>
                      <a:lnTo>
                        <a:pt x="374" y="74"/>
                      </a:lnTo>
                      <a:lnTo>
                        <a:pt x="372" y="86"/>
                      </a:lnTo>
                      <a:lnTo>
                        <a:pt x="370" y="95"/>
                      </a:lnTo>
                      <a:lnTo>
                        <a:pt x="368" y="101"/>
                      </a:lnTo>
                      <a:lnTo>
                        <a:pt x="366" y="107"/>
                      </a:lnTo>
                      <a:lnTo>
                        <a:pt x="364" y="112"/>
                      </a:lnTo>
                      <a:lnTo>
                        <a:pt x="362" y="118"/>
                      </a:lnTo>
                      <a:lnTo>
                        <a:pt x="360" y="125"/>
                      </a:lnTo>
                      <a:lnTo>
                        <a:pt x="358" y="134"/>
                      </a:lnTo>
                      <a:lnTo>
                        <a:pt x="354" y="140"/>
                      </a:lnTo>
                      <a:lnTo>
                        <a:pt x="352" y="151"/>
                      </a:lnTo>
                      <a:lnTo>
                        <a:pt x="350" y="159"/>
                      </a:lnTo>
                      <a:lnTo>
                        <a:pt x="346" y="171"/>
                      </a:lnTo>
                      <a:lnTo>
                        <a:pt x="344" y="181"/>
                      </a:lnTo>
                      <a:lnTo>
                        <a:pt x="340" y="193"/>
                      </a:lnTo>
                      <a:lnTo>
                        <a:pt x="337" y="205"/>
                      </a:lnTo>
                      <a:lnTo>
                        <a:pt x="333" y="219"/>
                      </a:lnTo>
                      <a:lnTo>
                        <a:pt x="329" y="234"/>
                      </a:lnTo>
                      <a:lnTo>
                        <a:pt x="325" y="249"/>
                      </a:lnTo>
                      <a:lnTo>
                        <a:pt x="321" y="264"/>
                      </a:lnTo>
                      <a:lnTo>
                        <a:pt x="313" y="297"/>
                      </a:lnTo>
                      <a:lnTo>
                        <a:pt x="301" y="327"/>
                      </a:lnTo>
                      <a:lnTo>
                        <a:pt x="290" y="356"/>
                      </a:lnTo>
                      <a:lnTo>
                        <a:pt x="276" y="385"/>
                      </a:lnTo>
                      <a:lnTo>
                        <a:pt x="262" y="412"/>
                      </a:lnTo>
                      <a:lnTo>
                        <a:pt x="245" y="438"/>
                      </a:lnTo>
                      <a:lnTo>
                        <a:pt x="229" y="461"/>
                      </a:lnTo>
                      <a:lnTo>
                        <a:pt x="219" y="473"/>
                      </a:lnTo>
                      <a:lnTo>
                        <a:pt x="209" y="483"/>
                      </a:lnTo>
                      <a:lnTo>
                        <a:pt x="209" y="483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5" name="组合 64"/>
            <p:cNvGrpSpPr/>
            <p:nvPr/>
          </p:nvGrpSpPr>
          <p:grpSpPr>
            <a:xfrm>
              <a:off x="2987824" y="4009652"/>
              <a:ext cx="507365" cy="509905"/>
              <a:chOff x="2455977" y="3564199"/>
              <a:chExt cx="507365" cy="509905"/>
            </a:xfrm>
          </p:grpSpPr>
          <p:pic>
            <p:nvPicPr>
              <p:cNvPr id="66" name="图片 65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55977" y="3564199"/>
                <a:ext cx="507365" cy="509905"/>
              </a:xfrm>
              <a:prstGeom prst="rect">
                <a:avLst/>
              </a:prstGeom>
            </p:spPr>
          </p:pic>
          <p:sp>
            <p:nvSpPr>
              <p:cNvPr id="67" name="Freeform 97"/>
              <p:cNvSpPr/>
              <p:nvPr/>
            </p:nvSpPr>
            <p:spPr bwMode="auto">
              <a:xfrm>
                <a:off x="2621284" y="3674858"/>
                <a:ext cx="63310" cy="246910"/>
              </a:xfrm>
              <a:custGeom>
                <a:avLst/>
                <a:gdLst>
                  <a:gd name="T0" fmla="*/ 238 w 238"/>
                  <a:gd name="T1" fmla="*/ 909 h 936"/>
                  <a:gd name="T2" fmla="*/ 235 w 238"/>
                  <a:gd name="T3" fmla="*/ 932 h 936"/>
                  <a:gd name="T4" fmla="*/ 229 w 238"/>
                  <a:gd name="T5" fmla="*/ 934 h 936"/>
                  <a:gd name="T6" fmla="*/ 211 w 238"/>
                  <a:gd name="T7" fmla="*/ 919 h 936"/>
                  <a:gd name="T8" fmla="*/ 186 w 238"/>
                  <a:gd name="T9" fmla="*/ 887 h 936"/>
                  <a:gd name="T10" fmla="*/ 150 w 238"/>
                  <a:gd name="T11" fmla="*/ 839 h 936"/>
                  <a:gd name="T12" fmla="*/ 111 w 238"/>
                  <a:gd name="T13" fmla="*/ 783 h 936"/>
                  <a:gd name="T14" fmla="*/ 78 w 238"/>
                  <a:gd name="T15" fmla="*/ 739 h 936"/>
                  <a:gd name="T16" fmla="*/ 53 w 238"/>
                  <a:gd name="T17" fmla="*/ 703 h 936"/>
                  <a:gd name="T18" fmla="*/ 33 w 238"/>
                  <a:gd name="T19" fmla="*/ 679 h 936"/>
                  <a:gd name="T20" fmla="*/ 9 w 238"/>
                  <a:gd name="T21" fmla="*/ 659 h 936"/>
                  <a:gd name="T22" fmla="*/ 0 w 238"/>
                  <a:gd name="T23" fmla="*/ 639 h 936"/>
                  <a:gd name="T24" fmla="*/ 4 w 238"/>
                  <a:gd name="T25" fmla="*/ 617 h 936"/>
                  <a:gd name="T26" fmla="*/ 11 w 238"/>
                  <a:gd name="T27" fmla="*/ 574 h 936"/>
                  <a:gd name="T28" fmla="*/ 19 w 238"/>
                  <a:gd name="T29" fmla="*/ 533 h 936"/>
                  <a:gd name="T30" fmla="*/ 27 w 238"/>
                  <a:gd name="T31" fmla="*/ 491 h 936"/>
                  <a:gd name="T32" fmla="*/ 35 w 238"/>
                  <a:gd name="T33" fmla="*/ 440 h 936"/>
                  <a:gd name="T34" fmla="*/ 45 w 238"/>
                  <a:gd name="T35" fmla="*/ 381 h 936"/>
                  <a:gd name="T36" fmla="*/ 56 w 238"/>
                  <a:gd name="T37" fmla="*/ 274 h 936"/>
                  <a:gd name="T38" fmla="*/ 64 w 238"/>
                  <a:gd name="T39" fmla="*/ 170 h 936"/>
                  <a:gd name="T40" fmla="*/ 64 w 238"/>
                  <a:gd name="T41" fmla="*/ 99 h 936"/>
                  <a:gd name="T42" fmla="*/ 62 w 238"/>
                  <a:gd name="T43" fmla="*/ 68 h 936"/>
                  <a:gd name="T44" fmla="*/ 56 w 238"/>
                  <a:gd name="T45" fmla="*/ 44 h 936"/>
                  <a:gd name="T46" fmla="*/ 49 w 238"/>
                  <a:gd name="T47" fmla="*/ 29 h 936"/>
                  <a:gd name="T48" fmla="*/ 45 w 238"/>
                  <a:gd name="T49" fmla="*/ 10 h 936"/>
                  <a:gd name="T50" fmla="*/ 49 w 238"/>
                  <a:gd name="T51" fmla="*/ 2 h 936"/>
                  <a:gd name="T52" fmla="*/ 64 w 238"/>
                  <a:gd name="T53" fmla="*/ 0 h 936"/>
                  <a:gd name="T54" fmla="*/ 94 w 238"/>
                  <a:gd name="T55" fmla="*/ 7 h 936"/>
                  <a:gd name="T56" fmla="*/ 125 w 238"/>
                  <a:gd name="T57" fmla="*/ 26 h 936"/>
                  <a:gd name="T58" fmla="*/ 148 w 238"/>
                  <a:gd name="T59" fmla="*/ 56 h 936"/>
                  <a:gd name="T60" fmla="*/ 148 w 238"/>
                  <a:gd name="T61" fmla="*/ 83 h 936"/>
                  <a:gd name="T62" fmla="*/ 143 w 238"/>
                  <a:gd name="T63" fmla="*/ 116 h 936"/>
                  <a:gd name="T64" fmla="*/ 135 w 238"/>
                  <a:gd name="T65" fmla="*/ 148 h 936"/>
                  <a:gd name="T66" fmla="*/ 123 w 238"/>
                  <a:gd name="T67" fmla="*/ 197 h 936"/>
                  <a:gd name="T68" fmla="*/ 109 w 238"/>
                  <a:gd name="T69" fmla="*/ 269 h 936"/>
                  <a:gd name="T70" fmla="*/ 94 w 238"/>
                  <a:gd name="T71" fmla="*/ 360 h 936"/>
                  <a:gd name="T72" fmla="*/ 78 w 238"/>
                  <a:gd name="T73" fmla="*/ 460 h 936"/>
                  <a:gd name="T74" fmla="*/ 64 w 238"/>
                  <a:gd name="T75" fmla="*/ 538 h 936"/>
                  <a:gd name="T76" fmla="*/ 56 w 238"/>
                  <a:gd name="T77" fmla="*/ 589 h 936"/>
                  <a:gd name="T78" fmla="*/ 53 w 238"/>
                  <a:gd name="T79" fmla="*/ 613 h 936"/>
                  <a:gd name="T80" fmla="*/ 56 w 238"/>
                  <a:gd name="T81" fmla="*/ 623 h 936"/>
                  <a:gd name="T82" fmla="*/ 70 w 238"/>
                  <a:gd name="T83" fmla="*/ 642 h 936"/>
                  <a:gd name="T84" fmla="*/ 100 w 238"/>
                  <a:gd name="T85" fmla="*/ 671 h 936"/>
                  <a:gd name="T86" fmla="*/ 139 w 238"/>
                  <a:gd name="T87" fmla="*/ 710 h 936"/>
                  <a:gd name="T88" fmla="*/ 180 w 238"/>
                  <a:gd name="T89" fmla="*/ 757 h 936"/>
                  <a:gd name="T90" fmla="*/ 211 w 238"/>
                  <a:gd name="T91" fmla="*/ 800 h 936"/>
                  <a:gd name="T92" fmla="*/ 231 w 238"/>
                  <a:gd name="T93" fmla="*/ 837 h 936"/>
                  <a:gd name="T94" fmla="*/ 238 w 238"/>
                  <a:gd name="T95" fmla="*/ 868 h 9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8" h="936">
                    <a:moveTo>
                      <a:pt x="238" y="875"/>
                    </a:moveTo>
                    <a:lnTo>
                      <a:pt x="238" y="887"/>
                    </a:lnTo>
                    <a:lnTo>
                      <a:pt x="238" y="898"/>
                    </a:lnTo>
                    <a:lnTo>
                      <a:pt x="238" y="909"/>
                    </a:lnTo>
                    <a:lnTo>
                      <a:pt x="236" y="917"/>
                    </a:lnTo>
                    <a:lnTo>
                      <a:pt x="236" y="924"/>
                    </a:lnTo>
                    <a:lnTo>
                      <a:pt x="236" y="929"/>
                    </a:lnTo>
                    <a:lnTo>
                      <a:pt x="235" y="932"/>
                    </a:lnTo>
                    <a:lnTo>
                      <a:pt x="233" y="936"/>
                    </a:lnTo>
                    <a:lnTo>
                      <a:pt x="233" y="936"/>
                    </a:lnTo>
                    <a:lnTo>
                      <a:pt x="231" y="936"/>
                    </a:lnTo>
                    <a:lnTo>
                      <a:pt x="229" y="934"/>
                    </a:lnTo>
                    <a:lnTo>
                      <a:pt x="225" y="932"/>
                    </a:lnTo>
                    <a:lnTo>
                      <a:pt x="221" y="929"/>
                    </a:lnTo>
                    <a:lnTo>
                      <a:pt x="217" y="924"/>
                    </a:lnTo>
                    <a:lnTo>
                      <a:pt x="211" y="919"/>
                    </a:lnTo>
                    <a:lnTo>
                      <a:pt x="205" y="912"/>
                    </a:lnTo>
                    <a:lnTo>
                      <a:pt x="199" y="905"/>
                    </a:lnTo>
                    <a:lnTo>
                      <a:pt x="193" y="897"/>
                    </a:lnTo>
                    <a:lnTo>
                      <a:pt x="186" y="887"/>
                    </a:lnTo>
                    <a:lnTo>
                      <a:pt x="178" y="876"/>
                    </a:lnTo>
                    <a:lnTo>
                      <a:pt x="168" y="864"/>
                    </a:lnTo>
                    <a:lnTo>
                      <a:pt x="160" y="853"/>
                    </a:lnTo>
                    <a:lnTo>
                      <a:pt x="150" y="839"/>
                    </a:lnTo>
                    <a:lnTo>
                      <a:pt x="141" y="824"/>
                    </a:lnTo>
                    <a:lnTo>
                      <a:pt x="131" y="810"/>
                    </a:lnTo>
                    <a:lnTo>
                      <a:pt x="121" y="797"/>
                    </a:lnTo>
                    <a:lnTo>
                      <a:pt x="111" y="783"/>
                    </a:lnTo>
                    <a:lnTo>
                      <a:pt x="101" y="771"/>
                    </a:lnTo>
                    <a:lnTo>
                      <a:pt x="94" y="759"/>
                    </a:lnTo>
                    <a:lnTo>
                      <a:pt x="86" y="749"/>
                    </a:lnTo>
                    <a:lnTo>
                      <a:pt x="78" y="739"/>
                    </a:lnTo>
                    <a:lnTo>
                      <a:pt x="70" y="729"/>
                    </a:lnTo>
                    <a:lnTo>
                      <a:pt x="64" y="720"/>
                    </a:lnTo>
                    <a:lnTo>
                      <a:pt x="58" y="712"/>
                    </a:lnTo>
                    <a:lnTo>
                      <a:pt x="53" y="703"/>
                    </a:lnTo>
                    <a:lnTo>
                      <a:pt x="47" y="696"/>
                    </a:lnTo>
                    <a:lnTo>
                      <a:pt x="41" y="691"/>
                    </a:lnTo>
                    <a:lnTo>
                      <a:pt x="37" y="684"/>
                    </a:lnTo>
                    <a:lnTo>
                      <a:pt x="33" y="679"/>
                    </a:lnTo>
                    <a:lnTo>
                      <a:pt x="29" y="676"/>
                    </a:lnTo>
                    <a:lnTo>
                      <a:pt x="21" y="671"/>
                    </a:lnTo>
                    <a:lnTo>
                      <a:pt x="13" y="664"/>
                    </a:lnTo>
                    <a:lnTo>
                      <a:pt x="9" y="659"/>
                    </a:lnTo>
                    <a:lnTo>
                      <a:pt x="6" y="654"/>
                    </a:lnTo>
                    <a:lnTo>
                      <a:pt x="2" y="649"/>
                    </a:lnTo>
                    <a:lnTo>
                      <a:pt x="0" y="644"/>
                    </a:lnTo>
                    <a:lnTo>
                      <a:pt x="0" y="639"/>
                    </a:lnTo>
                    <a:lnTo>
                      <a:pt x="2" y="635"/>
                    </a:lnTo>
                    <a:lnTo>
                      <a:pt x="2" y="630"/>
                    </a:lnTo>
                    <a:lnTo>
                      <a:pt x="2" y="625"/>
                    </a:lnTo>
                    <a:lnTo>
                      <a:pt x="4" y="617"/>
                    </a:lnTo>
                    <a:lnTo>
                      <a:pt x="4" y="608"/>
                    </a:lnTo>
                    <a:lnTo>
                      <a:pt x="6" y="598"/>
                    </a:lnTo>
                    <a:lnTo>
                      <a:pt x="9" y="586"/>
                    </a:lnTo>
                    <a:lnTo>
                      <a:pt x="11" y="574"/>
                    </a:lnTo>
                    <a:lnTo>
                      <a:pt x="15" y="559"/>
                    </a:lnTo>
                    <a:lnTo>
                      <a:pt x="17" y="550"/>
                    </a:lnTo>
                    <a:lnTo>
                      <a:pt x="19" y="542"/>
                    </a:lnTo>
                    <a:lnTo>
                      <a:pt x="19" y="533"/>
                    </a:lnTo>
                    <a:lnTo>
                      <a:pt x="21" y="523"/>
                    </a:lnTo>
                    <a:lnTo>
                      <a:pt x="23" y="513"/>
                    </a:lnTo>
                    <a:lnTo>
                      <a:pt x="25" y="503"/>
                    </a:lnTo>
                    <a:lnTo>
                      <a:pt x="27" y="491"/>
                    </a:lnTo>
                    <a:lnTo>
                      <a:pt x="29" y="479"/>
                    </a:lnTo>
                    <a:lnTo>
                      <a:pt x="31" y="467"/>
                    </a:lnTo>
                    <a:lnTo>
                      <a:pt x="33" y="454"/>
                    </a:lnTo>
                    <a:lnTo>
                      <a:pt x="35" y="440"/>
                    </a:lnTo>
                    <a:lnTo>
                      <a:pt x="37" y="426"/>
                    </a:lnTo>
                    <a:lnTo>
                      <a:pt x="41" y="411"/>
                    </a:lnTo>
                    <a:lnTo>
                      <a:pt x="43" y="396"/>
                    </a:lnTo>
                    <a:lnTo>
                      <a:pt x="45" y="381"/>
                    </a:lnTo>
                    <a:lnTo>
                      <a:pt x="47" y="365"/>
                    </a:lnTo>
                    <a:lnTo>
                      <a:pt x="51" y="333"/>
                    </a:lnTo>
                    <a:lnTo>
                      <a:pt x="55" y="302"/>
                    </a:lnTo>
                    <a:lnTo>
                      <a:pt x="56" y="274"/>
                    </a:lnTo>
                    <a:lnTo>
                      <a:pt x="58" y="246"/>
                    </a:lnTo>
                    <a:lnTo>
                      <a:pt x="60" y="219"/>
                    </a:lnTo>
                    <a:lnTo>
                      <a:pt x="62" y="194"/>
                    </a:lnTo>
                    <a:lnTo>
                      <a:pt x="64" y="170"/>
                    </a:lnTo>
                    <a:lnTo>
                      <a:pt x="66" y="146"/>
                    </a:lnTo>
                    <a:lnTo>
                      <a:pt x="66" y="126"/>
                    </a:lnTo>
                    <a:lnTo>
                      <a:pt x="64" y="107"/>
                    </a:lnTo>
                    <a:lnTo>
                      <a:pt x="64" y="99"/>
                    </a:lnTo>
                    <a:lnTo>
                      <a:pt x="64" y="90"/>
                    </a:lnTo>
                    <a:lnTo>
                      <a:pt x="64" y="82"/>
                    </a:lnTo>
                    <a:lnTo>
                      <a:pt x="62" y="75"/>
                    </a:lnTo>
                    <a:lnTo>
                      <a:pt x="62" y="68"/>
                    </a:lnTo>
                    <a:lnTo>
                      <a:pt x="60" y="61"/>
                    </a:lnTo>
                    <a:lnTo>
                      <a:pt x="60" y="55"/>
                    </a:lnTo>
                    <a:lnTo>
                      <a:pt x="58" y="49"/>
                    </a:lnTo>
                    <a:lnTo>
                      <a:pt x="56" y="44"/>
                    </a:lnTo>
                    <a:lnTo>
                      <a:pt x="55" y="41"/>
                    </a:lnTo>
                    <a:lnTo>
                      <a:pt x="55" y="38"/>
                    </a:lnTo>
                    <a:lnTo>
                      <a:pt x="53" y="34"/>
                    </a:lnTo>
                    <a:lnTo>
                      <a:pt x="49" y="29"/>
                    </a:lnTo>
                    <a:lnTo>
                      <a:pt x="47" y="24"/>
                    </a:lnTo>
                    <a:lnTo>
                      <a:pt x="45" y="19"/>
                    </a:lnTo>
                    <a:lnTo>
                      <a:pt x="45" y="16"/>
                    </a:lnTo>
                    <a:lnTo>
                      <a:pt x="45" y="10"/>
                    </a:lnTo>
                    <a:lnTo>
                      <a:pt x="45" y="9"/>
                    </a:lnTo>
                    <a:lnTo>
                      <a:pt x="47" y="5"/>
                    </a:lnTo>
                    <a:lnTo>
                      <a:pt x="47" y="4"/>
                    </a:lnTo>
                    <a:lnTo>
                      <a:pt x="49" y="2"/>
                    </a:lnTo>
                    <a:lnTo>
                      <a:pt x="53" y="0"/>
                    </a:lnTo>
                    <a:lnTo>
                      <a:pt x="55" y="0"/>
                    </a:lnTo>
                    <a:lnTo>
                      <a:pt x="58" y="0"/>
                    </a:lnTo>
                    <a:lnTo>
                      <a:pt x="64" y="0"/>
                    </a:lnTo>
                    <a:lnTo>
                      <a:pt x="70" y="0"/>
                    </a:lnTo>
                    <a:lnTo>
                      <a:pt x="76" y="2"/>
                    </a:lnTo>
                    <a:lnTo>
                      <a:pt x="84" y="4"/>
                    </a:lnTo>
                    <a:lnTo>
                      <a:pt x="94" y="7"/>
                    </a:lnTo>
                    <a:lnTo>
                      <a:pt x="100" y="10"/>
                    </a:lnTo>
                    <a:lnTo>
                      <a:pt x="107" y="16"/>
                    </a:lnTo>
                    <a:lnTo>
                      <a:pt x="113" y="19"/>
                    </a:lnTo>
                    <a:lnTo>
                      <a:pt x="125" y="26"/>
                    </a:lnTo>
                    <a:lnTo>
                      <a:pt x="137" y="34"/>
                    </a:lnTo>
                    <a:lnTo>
                      <a:pt x="143" y="41"/>
                    </a:lnTo>
                    <a:lnTo>
                      <a:pt x="146" y="49"/>
                    </a:lnTo>
                    <a:lnTo>
                      <a:pt x="148" y="56"/>
                    </a:lnTo>
                    <a:lnTo>
                      <a:pt x="150" y="65"/>
                    </a:lnTo>
                    <a:lnTo>
                      <a:pt x="150" y="70"/>
                    </a:lnTo>
                    <a:lnTo>
                      <a:pt x="148" y="77"/>
                    </a:lnTo>
                    <a:lnTo>
                      <a:pt x="148" y="83"/>
                    </a:lnTo>
                    <a:lnTo>
                      <a:pt x="146" y="92"/>
                    </a:lnTo>
                    <a:lnTo>
                      <a:pt x="145" y="99"/>
                    </a:lnTo>
                    <a:lnTo>
                      <a:pt x="145" y="107"/>
                    </a:lnTo>
                    <a:lnTo>
                      <a:pt x="143" y="116"/>
                    </a:lnTo>
                    <a:lnTo>
                      <a:pt x="141" y="126"/>
                    </a:lnTo>
                    <a:lnTo>
                      <a:pt x="139" y="133"/>
                    </a:lnTo>
                    <a:lnTo>
                      <a:pt x="137" y="139"/>
                    </a:lnTo>
                    <a:lnTo>
                      <a:pt x="135" y="148"/>
                    </a:lnTo>
                    <a:lnTo>
                      <a:pt x="131" y="160"/>
                    </a:lnTo>
                    <a:lnTo>
                      <a:pt x="129" y="170"/>
                    </a:lnTo>
                    <a:lnTo>
                      <a:pt x="127" y="184"/>
                    </a:lnTo>
                    <a:lnTo>
                      <a:pt x="123" y="197"/>
                    </a:lnTo>
                    <a:lnTo>
                      <a:pt x="119" y="214"/>
                    </a:lnTo>
                    <a:lnTo>
                      <a:pt x="117" y="231"/>
                    </a:lnTo>
                    <a:lnTo>
                      <a:pt x="113" y="248"/>
                    </a:lnTo>
                    <a:lnTo>
                      <a:pt x="109" y="269"/>
                    </a:lnTo>
                    <a:lnTo>
                      <a:pt x="105" y="289"/>
                    </a:lnTo>
                    <a:lnTo>
                      <a:pt x="101" y="311"/>
                    </a:lnTo>
                    <a:lnTo>
                      <a:pt x="98" y="335"/>
                    </a:lnTo>
                    <a:lnTo>
                      <a:pt x="94" y="360"/>
                    </a:lnTo>
                    <a:lnTo>
                      <a:pt x="90" y="386"/>
                    </a:lnTo>
                    <a:lnTo>
                      <a:pt x="86" y="413"/>
                    </a:lnTo>
                    <a:lnTo>
                      <a:pt x="82" y="438"/>
                    </a:lnTo>
                    <a:lnTo>
                      <a:pt x="78" y="460"/>
                    </a:lnTo>
                    <a:lnTo>
                      <a:pt x="74" y="482"/>
                    </a:lnTo>
                    <a:lnTo>
                      <a:pt x="70" y="503"/>
                    </a:lnTo>
                    <a:lnTo>
                      <a:pt x="68" y="521"/>
                    </a:lnTo>
                    <a:lnTo>
                      <a:pt x="64" y="538"/>
                    </a:lnTo>
                    <a:lnTo>
                      <a:pt x="62" y="554"/>
                    </a:lnTo>
                    <a:lnTo>
                      <a:pt x="60" y="567"/>
                    </a:lnTo>
                    <a:lnTo>
                      <a:pt x="58" y="579"/>
                    </a:lnTo>
                    <a:lnTo>
                      <a:pt x="56" y="589"/>
                    </a:lnTo>
                    <a:lnTo>
                      <a:pt x="55" y="598"/>
                    </a:lnTo>
                    <a:lnTo>
                      <a:pt x="55" y="605"/>
                    </a:lnTo>
                    <a:lnTo>
                      <a:pt x="53" y="610"/>
                    </a:lnTo>
                    <a:lnTo>
                      <a:pt x="53" y="613"/>
                    </a:lnTo>
                    <a:lnTo>
                      <a:pt x="53" y="615"/>
                    </a:lnTo>
                    <a:lnTo>
                      <a:pt x="53" y="617"/>
                    </a:lnTo>
                    <a:lnTo>
                      <a:pt x="55" y="620"/>
                    </a:lnTo>
                    <a:lnTo>
                      <a:pt x="56" y="623"/>
                    </a:lnTo>
                    <a:lnTo>
                      <a:pt x="58" y="627"/>
                    </a:lnTo>
                    <a:lnTo>
                      <a:pt x="62" y="632"/>
                    </a:lnTo>
                    <a:lnTo>
                      <a:pt x="66" y="637"/>
                    </a:lnTo>
                    <a:lnTo>
                      <a:pt x="70" y="642"/>
                    </a:lnTo>
                    <a:lnTo>
                      <a:pt x="76" y="649"/>
                    </a:lnTo>
                    <a:lnTo>
                      <a:pt x="84" y="656"/>
                    </a:lnTo>
                    <a:lnTo>
                      <a:pt x="90" y="664"/>
                    </a:lnTo>
                    <a:lnTo>
                      <a:pt x="100" y="671"/>
                    </a:lnTo>
                    <a:lnTo>
                      <a:pt x="107" y="681"/>
                    </a:lnTo>
                    <a:lnTo>
                      <a:pt x="117" y="690"/>
                    </a:lnTo>
                    <a:lnTo>
                      <a:pt x="127" y="700"/>
                    </a:lnTo>
                    <a:lnTo>
                      <a:pt x="139" y="710"/>
                    </a:lnTo>
                    <a:lnTo>
                      <a:pt x="150" y="722"/>
                    </a:lnTo>
                    <a:lnTo>
                      <a:pt x="160" y="734"/>
                    </a:lnTo>
                    <a:lnTo>
                      <a:pt x="170" y="746"/>
                    </a:lnTo>
                    <a:lnTo>
                      <a:pt x="180" y="757"/>
                    </a:lnTo>
                    <a:lnTo>
                      <a:pt x="190" y="769"/>
                    </a:lnTo>
                    <a:lnTo>
                      <a:pt x="197" y="780"/>
                    </a:lnTo>
                    <a:lnTo>
                      <a:pt x="205" y="790"/>
                    </a:lnTo>
                    <a:lnTo>
                      <a:pt x="211" y="800"/>
                    </a:lnTo>
                    <a:lnTo>
                      <a:pt x="217" y="810"/>
                    </a:lnTo>
                    <a:lnTo>
                      <a:pt x="223" y="819"/>
                    </a:lnTo>
                    <a:lnTo>
                      <a:pt x="227" y="829"/>
                    </a:lnTo>
                    <a:lnTo>
                      <a:pt x="231" y="837"/>
                    </a:lnTo>
                    <a:lnTo>
                      <a:pt x="235" y="846"/>
                    </a:lnTo>
                    <a:lnTo>
                      <a:pt x="236" y="853"/>
                    </a:lnTo>
                    <a:lnTo>
                      <a:pt x="238" y="861"/>
                    </a:lnTo>
                    <a:lnTo>
                      <a:pt x="238" y="868"/>
                    </a:lnTo>
                    <a:lnTo>
                      <a:pt x="238" y="875"/>
                    </a:lnTo>
                    <a:lnTo>
                      <a:pt x="238" y="875"/>
                    </a:lnTo>
                  </a:path>
                </a:pathLst>
              </a:custGeom>
              <a:solidFill>
                <a:srgbClr val="FF0000"/>
              </a:solidFill>
              <a:ln w="9525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7" name="任意多边形 126"/>
          <p:cNvSpPr/>
          <p:nvPr/>
        </p:nvSpPr>
        <p:spPr>
          <a:xfrm>
            <a:off x="2387843" y="1978218"/>
            <a:ext cx="179636" cy="665540"/>
          </a:xfrm>
          <a:custGeom>
            <a:avLst/>
            <a:gdLst>
              <a:gd name="connsiteX0" fmla="*/ 101731 w 179636"/>
              <a:gd name="connsiteY0" fmla="*/ 0 h 665540"/>
              <a:gd name="connsiteX1" fmla="*/ 166101 w 179636"/>
              <a:gd name="connsiteY1" fmla="*/ 10302 h 665540"/>
              <a:gd name="connsiteX2" fmla="*/ 179636 w 179636"/>
              <a:gd name="connsiteY2" fmla="*/ 12771 h 665540"/>
              <a:gd name="connsiteX3" fmla="*/ 176540 w 179636"/>
              <a:gd name="connsiteY3" fmla="*/ 20547 h 665540"/>
              <a:gd name="connsiteX4" fmla="*/ 173415 w 179636"/>
              <a:gd name="connsiteY4" fmla="*/ 26824 h 665540"/>
              <a:gd name="connsiteX5" fmla="*/ 170290 w 179636"/>
              <a:gd name="connsiteY5" fmla="*/ 34671 h 665540"/>
              <a:gd name="connsiteX6" fmla="*/ 167166 w 179636"/>
              <a:gd name="connsiteY6" fmla="*/ 42517 h 665540"/>
              <a:gd name="connsiteX7" fmla="*/ 164041 w 179636"/>
              <a:gd name="connsiteY7" fmla="*/ 50364 h 665540"/>
              <a:gd name="connsiteX8" fmla="*/ 160917 w 179636"/>
              <a:gd name="connsiteY8" fmla="*/ 58211 h 665540"/>
              <a:gd name="connsiteX9" fmla="*/ 160917 w 179636"/>
              <a:gd name="connsiteY9" fmla="*/ 69196 h 665540"/>
              <a:gd name="connsiteX10" fmla="*/ 159354 w 179636"/>
              <a:gd name="connsiteY10" fmla="*/ 80181 h 665540"/>
              <a:gd name="connsiteX11" fmla="*/ 156230 w 179636"/>
              <a:gd name="connsiteY11" fmla="*/ 92736 h 665540"/>
              <a:gd name="connsiteX12" fmla="*/ 153105 w 179636"/>
              <a:gd name="connsiteY12" fmla="*/ 103721 h 665540"/>
              <a:gd name="connsiteX13" fmla="*/ 149981 w 179636"/>
              <a:gd name="connsiteY13" fmla="*/ 116276 h 665540"/>
              <a:gd name="connsiteX14" fmla="*/ 146856 w 179636"/>
              <a:gd name="connsiteY14" fmla="*/ 130400 h 665540"/>
              <a:gd name="connsiteX15" fmla="*/ 143731 w 179636"/>
              <a:gd name="connsiteY15" fmla="*/ 146093 h 665540"/>
              <a:gd name="connsiteX16" fmla="*/ 140607 w 179636"/>
              <a:gd name="connsiteY16" fmla="*/ 161786 h 665540"/>
              <a:gd name="connsiteX17" fmla="*/ 134358 w 179636"/>
              <a:gd name="connsiteY17" fmla="*/ 180618 h 665540"/>
              <a:gd name="connsiteX18" fmla="*/ 131233 w 179636"/>
              <a:gd name="connsiteY18" fmla="*/ 199450 h 665540"/>
              <a:gd name="connsiteX19" fmla="*/ 128108 w 179636"/>
              <a:gd name="connsiteY19" fmla="*/ 222990 h 665540"/>
              <a:gd name="connsiteX20" fmla="*/ 121859 w 179636"/>
              <a:gd name="connsiteY20" fmla="*/ 248099 h 665540"/>
              <a:gd name="connsiteX21" fmla="*/ 118735 w 179636"/>
              <a:gd name="connsiteY21" fmla="*/ 276347 h 665540"/>
              <a:gd name="connsiteX22" fmla="*/ 112485 w 179636"/>
              <a:gd name="connsiteY22" fmla="*/ 306164 h 665540"/>
              <a:gd name="connsiteX23" fmla="*/ 109361 w 179636"/>
              <a:gd name="connsiteY23" fmla="*/ 337551 h 665540"/>
              <a:gd name="connsiteX24" fmla="*/ 103112 w 179636"/>
              <a:gd name="connsiteY24" fmla="*/ 370507 h 665540"/>
              <a:gd name="connsiteX25" fmla="*/ 99987 w 179636"/>
              <a:gd name="connsiteY25" fmla="*/ 406601 h 665540"/>
              <a:gd name="connsiteX26" fmla="*/ 93738 w 179636"/>
              <a:gd name="connsiteY26" fmla="*/ 444265 h 665540"/>
              <a:gd name="connsiteX27" fmla="*/ 89051 w 179636"/>
              <a:gd name="connsiteY27" fmla="*/ 485068 h 665540"/>
              <a:gd name="connsiteX28" fmla="*/ 82802 w 179636"/>
              <a:gd name="connsiteY28" fmla="*/ 527439 h 665540"/>
              <a:gd name="connsiteX29" fmla="*/ 76552 w 179636"/>
              <a:gd name="connsiteY29" fmla="*/ 569811 h 665540"/>
              <a:gd name="connsiteX30" fmla="*/ 70303 w 179636"/>
              <a:gd name="connsiteY30" fmla="*/ 618460 h 665540"/>
              <a:gd name="connsiteX31" fmla="*/ 64054 w 179636"/>
              <a:gd name="connsiteY31" fmla="*/ 665540 h 665540"/>
              <a:gd name="connsiteX32" fmla="*/ 0 w 179636"/>
              <a:gd name="connsiteY32" fmla="*/ 665540 h 665540"/>
              <a:gd name="connsiteX33" fmla="*/ 0 w 179636"/>
              <a:gd name="connsiteY33" fmla="*/ 654555 h 665540"/>
              <a:gd name="connsiteX34" fmla="*/ 0 w 179636"/>
              <a:gd name="connsiteY34" fmla="*/ 642000 h 665540"/>
              <a:gd name="connsiteX35" fmla="*/ 0 w 179636"/>
              <a:gd name="connsiteY35" fmla="*/ 627876 h 665540"/>
              <a:gd name="connsiteX36" fmla="*/ 0 w 179636"/>
              <a:gd name="connsiteY36" fmla="*/ 612183 h 665540"/>
              <a:gd name="connsiteX37" fmla="*/ 3124 w 179636"/>
              <a:gd name="connsiteY37" fmla="*/ 593351 h 665540"/>
              <a:gd name="connsiteX38" fmla="*/ 3124 w 179636"/>
              <a:gd name="connsiteY38" fmla="*/ 574519 h 665540"/>
              <a:gd name="connsiteX39" fmla="*/ 3124 w 179636"/>
              <a:gd name="connsiteY39" fmla="*/ 557257 h 665540"/>
              <a:gd name="connsiteX40" fmla="*/ 6249 w 179636"/>
              <a:gd name="connsiteY40" fmla="*/ 532147 h 665540"/>
              <a:gd name="connsiteX41" fmla="*/ 6249 w 179636"/>
              <a:gd name="connsiteY41" fmla="*/ 511746 h 665540"/>
              <a:gd name="connsiteX42" fmla="*/ 9374 w 179636"/>
              <a:gd name="connsiteY42" fmla="*/ 485068 h 665540"/>
              <a:gd name="connsiteX43" fmla="*/ 12498 w 179636"/>
              <a:gd name="connsiteY43" fmla="*/ 459958 h 665540"/>
              <a:gd name="connsiteX44" fmla="*/ 15623 w 179636"/>
              <a:gd name="connsiteY44" fmla="*/ 431710 h 665540"/>
              <a:gd name="connsiteX45" fmla="*/ 18747 w 179636"/>
              <a:gd name="connsiteY45" fmla="*/ 401893 h 665540"/>
              <a:gd name="connsiteX46" fmla="*/ 20310 w 179636"/>
              <a:gd name="connsiteY46" fmla="*/ 372076 h 665540"/>
              <a:gd name="connsiteX47" fmla="*/ 23434 w 179636"/>
              <a:gd name="connsiteY47" fmla="*/ 340689 h 665540"/>
              <a:gd name="connsiteX48" fmla="*/ 26559 w 179636"/>
              <a:gd name="connsiteY48" fmla="*/ 306164 h 665540"/>
              <a:gd name="connsiteX49" fmla="*/ 29683 w 179636"/>
              <a:gd name="connsiteY49" fmla="*/ 271639 h 665540"/>
              <a:gd name="connsiteX50" fmla="*/ 32808 w 179636"/>
              <a:gd name="connsiteY50" fmla="*/ 240253 h 665540"/>
              <a:gd name="connsiteX51" fmla="*/ 32808 w 179636"/>
              <a:gd name="connsiteY51" fmla="*/ 210435 h 665540"/>
              <a:gd name="connsiteX52" fmla="*/ 35933 w 179636"/>
              <a:gd name="connsiteY52" fmla="*/ 183757 h 665540"/>
              <a:gd name="connsiteX53" fmla="*/ 35933 w 179636"/>
              <a:gd name="connsiteY53" fmla="*/ 157078 h 665540"/>
              <a:gd name="connsiteX54" fmla="*/ 39057 w 179636"/>
              <a:gd name="connsiteY54" fmla="*/ 133538 h 665540"/>
              <a:gd name="connsiteX55" fmla="*/ 39057 w 179636"/>
              <a:gd name="connsiteY55" fmla="*/ 111568 h 665540"/>
              <a:gd name="connsiteX56" fmla="*/ 39057 w 179636"/>
              <a:gd name="connsiteY56" fmla="*/ 89597 h 665540"/>
              <a:gd name="connsiteX57" fmla="*/ 39057 w 179636"/>
              <a:gd name="connsiteY57" fmla="*/ 72335 h 665540"/>
              <a:gd name="connsiteX58" fmla="*/ 39057 w 179636"/>
              <a:gd name="connsiteY58" fmla="*/ 55072 h 665540"/>
              <a:gd name="connsiteX59" fmla="*/ 39057 w 179636"/>
              <a:gd name="connsiteY59" fmla="*/ 42517 h 665540"/>
              <a:gd name="connsiteX60" fmla="*/ 39057 w 179636"/>
              <a:gd name="connsiteY60" fmla="*/ 28393 h 665540"/>
              <a:gd name="connsiteX61" fmla="*/ 39057 w 179636"/>
              <a:gd name="connsiteY61" fmla="*/ 20547 h 665540"/>
              <a:gd name="connsiteX62" fmla="*/ 36727 w 179636"/>
              <a:gd name="connsiteY62" fmla="*/ 14694 h 665540"/>
              <a:gd name="connsiteX63" fmla="*/ 42965 w 179636"/>
              <a:gd name="connsiteY63" fmla="*/ 10144 h 665540"/>
              <a:gd name="connsiteX64" fmla="*/ 101731 w 179636"/>
              <a:gd name="connsiteY64" fmla="*/ 0 h 66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79636" h="665540">
                <a:moveTo>
                  <a:pt x="101731" y="0"/>
                </a:moveTo>
                <a:cubicBezTo>
                  <a:pt x="101731" y="0"/>
                  <a:pt x="136122" y="5164"/>
                  <a:pt x="166101" y="10302"/>
                </a:cubicBezTo>
                <a:lnTo>
                  <a:pt x="179636" y="12771"/>
                </a:lnTo>
                <a:lnTo>
                  <a:pt x="176540" y="20547"/>
                </a:lnTo>
                <a:lnTo>
                  <a:pt x="173415" y="26824"/>
                </a:lnTo>
                <a:lnTo>
                  <a:pt x="170290" y="34671"/>
                </a:lnTo>
                <a:lnTo>
                  <a:pt x="167166" y="42517"/>
                </a:lnTo>
                <a:lnTo>
                  <a:pt x="164041" y="50364"/>
                </a:lnTo>
                <a:lnTo>
                  <a:pt x="160917" y="58211"/>
                </a:lnTo>
                <a:lnTo>
                  <a:pt x="160917" y="69196"/>
                </a:lnTo>
                <a:lnTo>
                  <a:pt x="159354" y="80181"/>
                </a:lnTo>
                <a:lnTo>
                  <a:pt x="156230" y="92736"/>
                </a:lnTo>
                <a:lnTo>
                  <a:pt x="153105" y="103721"/>
                </a:lnTo>
                <a:lnTo>
                  <a:pt x="149981" y="116276"/>
                </a:lnTo>
                <a:lnTo>
                  <a:pt x="146856" y="130400"/>
                </a:lnTo>
                <a:lnTo>
                  <a:pt x="143731" y="146093"/>
                </a:lnTo>
                <a:lnTo>
                  <a:pt x="140607" y="161786"/>
                </a:lnTo>
                <a:lnTo>
                  <a:pt x="134358" y="180618"/>
                </a:lnTo>
                <a:lnTo>
                  <a:pt x="131233" y="199450"/>
                </a:lnTo>
                <a:lnTo>
                  <a:pt x="128108" y="222990"/>
                </a:lnTo>
                <a:lnTo>
                  <a:pt x="121859" y="248099"/>
                </a:lnTo>
                <a:lnTo>
                  <a:pt x="118735" y="276347"/>
                </a:lnTo>
                <a:lnTo>
                  <a:pt x="112485" y="306164"/>
                </a:lnTo>
                <a:lnTo>
                  <a:pt x="109361" y="337551"/>
                </a:lnTo>
                <a:lnTo>
                  <a:pt x="103112" y="370507"/>
                </a:lnTo>
                <a:lnTo>
                  <a:pt x="99987" y="406601"/>
                </a:lnTo>
                <a:lnTo>
                  <a:pt x="93738" y="444265"/>
                </a:lnTo>
                <a:lnTo>
                  <a:pt x="89051" y="485068"/>
                </a:lnTo>
                <a:lnTo>
                  <a:pt x="82802" y="527439"/>
                </a:lnTo>
                <a:lnTo>
                  <a:pt x="76552" y="569811"/>
                </a:lnTo>
                <a:lnTo>
                  <a:pt x="70303" y="618460"/>
                </a:lnTo>
                <a:lnTo>
                  <a:pt x="64054" y="665540"/>
                </a:lnTo>
                <a:lnTo>
                  <a:pt x="0" y="665540"/>
                </a:lnTo>
                <a:lnTo>
                  <a:pt x="0" y="654555"/>
                </a:lnTo>
                <a:lnTo>
                  <a:pt x="0" y="642000"/>
                </a:lnTo>
                <a:lnTo>
                  <a:pt x="0" y="627876"/>
                </a:lnTo>
                <a:lnTo>
                  <a:pt x="0" y="612183"/>
                </a:lnTo>
                <a:lnTo>
                  <a:pt x="3124" y="593351"/>
                </a:lnTo>
                <a:lnTo>
                  <a:pt x="3124" y="574519"/>
                </a:lnTo>
                <a:lnTo>
                  <a:pt x="3124" y="557257"/>
                </a:lnTo>
                <a:lnTo>
                  <a:pt x="6249" y="532147"/>
                </a:lnTo>
                <a:lnTo>
                  <a:pt x="6249" y="511746"/>
                </a:lnTo>
                <a:lnTo>
                  <a:pt x="9374" y="485068"/>
                </a:lnTo>
                <a:lnTo>
                  <a:pt x="12498" y="459958"/>
                </a:lnTo>
                <a:lnTo>
                  <a:pt x="15623" y="431710"/>
                </a:lnTo>
                <a:lnTo>
                  <a:pt x="18747" y="401893"/>
                </a:lnTo>
                <a:lnTo>
                  <a:pt x="20310" y="372076"/>
                </a:lnTo>
                <a:lnTo>
                  <a:pt x="23434" y="340689"/>
                </a:lnTo>
                <a:lnTo>
                  <a:pt x="26559" y="306164"/>
                </a:lnTo>
                <a:lnTo>
                  <a:pt x="29683" y="271639"/>
                </a:lnTo>
                <a:lnTo>
                  <a:pt x="32808" y="240253"/>
                </a:lnTo>
                <a:lnTo>
                  <a:pt x="32808" y="210435"/>
                </a:lnTo>
                <a:lnTo>
                  <a:pt x="35933" y="183757"/>
                </a:lnTo>
                <a:lnTo>
                  <a:pt x="35933" y="157078"/>
                </a:lnTo>
                <a:lnTo>
                  <a:pt x="39057" y="133538"/>
                </a:lnTo>
                <a:lnTo>
                  <a:pt x="39057" y="111568"/>
                </a:lnTo>
                <a:lnTo>
                  <a:pt x="39057" y="89597"/>
                </a:lnTo>
                <a:lnTo>
                  <a:pt x="39057" y="72335"/>
                </a:lnTo>
                <a:lnTo>
                  <a:pt x="39057" y="55072"/>
                </a:lnTo>
                <a:lnTo>
                  <a:pt x="39057" y="42517"/>
                </a:lnTo>
                <a:lnTo>
                  <a:pt x="39057" y="28393"/>
                </a:lnTo>
                <a:lnTo>
                  <a:pt x="39057" y="20547"/>
                </a:lnTo>
                <a:lnTo>
                  <a:pt x="36727" y="14694"/>
                </a:lnTo>
                <a:lnTo>
                  <a:pt x="42965" y="10144"/>
                </a:lnTo>
                <a:cubicBezTo>
                  <a:pt x="58678" y="1747"/>
                  <a:pt x="71490" y="4320"/>
                  <a:pt x="101731" y="0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任意多边形 138"/>
          <p:cNvSpPr/>
          <p:nvPr/>
        </p:nvSpPr>
        <p:spPr>
          <a:xfrm>
            <a:off x="2146675" y="2538530"/>
            <a:ext cx="715209" cy="235029"/>
          </a:xfrm>
          <a:custGeom>
            <a:avLst/>
            <a:gdLst>
              <a:gd name="connsiteX0" fmla="*/ 519426 w 715209"/>
              <a:gd name="connsiteY0" fmla="*/ 0 h 235029"/>
              <a:gd name="connsiteX1" fmla="*/ 525691 w 715209"/>
              <a:gd name="connsiteY1" fmla="*/ 0 h 235029"/>
              <a:gd name="connsiteX2" fmla="*/ 535089 w 715209"/>
              <a:gd name="connsiteY2" fmla="*/ 0 h 235029"/>
              <a:gd name="connsiteX3" fmla="*/ 538221 w 715209"/>
              <a:gd name="connsiteY3" fmla="*/ 0 h 235029"/>
              <a:gd name="connsiteX4" fmla="*/ 544487 w 715209"/>
              <a:gd name="connsiteY4" fmla="*/ 4699 h 235029"/>
              <a:gd name="connsiteX5" fmla="*/ 552318 w 715209"/>
              <a:gd name="connsiteY5" fmla="*/ 10964 h 235029"/>
              <a:gd name="connsiteX6" fmla="*/ 564848 w 715209"/>
              <a:gd name="connsiteY6" fmla="*/ 15663 h 235029"/>
              <a:gd name="connsiteX7" fmla="*/ 580511 w 715209"/>
              <a:gd name="connsiteY7" fmla="*/ 26627 h 235029"/>
              <a:gd name="connsiteX8" fmla="*/ 596173 w 715209"/>
              <a:gd name="connsiteY8" fmla="*/ 37590 h 235029"/>
              <a:gd name="connsiteX9" fmla="*/ 614968 w 715209"/>
              <a:gd name="connsiteY9" fmla="*/ 50120 h 235029"/>
              <a:gd name="connsiteX10" fmla="*/ 635330 w 715209"/>
              <a:gd name="connsiteY10" fmla="*/ 64217 h 235029"/>
              <a:gd name="connsiteX11" fmla="*/ 654125 w 715209"/>
              <a:gd name="connsiteY11" fmla="*/ 76747 h 235029"/>
              <a:gd name="connsiteX12" fmla="*/ 669788 w 715209"/>
              <a:gd name="connsiteY12" fmla="*/ 92409 h 235029"/>
              <a:gd name="connsiteX13" fmla="*/ 682318 w 715209"/>
              <a:gd name="connsiteY13" fmla="*/ 103373 h 235029"/>
              <a:gd name="connsiteX14" fmla="*/ 693281 w 715209"/>
              <a:gd name="connsiteY14" fmla="*/ 117470 h 235029"/>
              <a:gd name="connsiteX15" fmla="*/ 702679 w 715209"/>
              <a:gd name="connsiteY15" fmla="*/ 126867 h 235029"/>
              <a:gd name="connsiteX16" fmla="*/ 708944 w 715209"/>
              <a:gd name="connsiteY16" fmla="*/ 136265 h 235029"/>
              <a:gd name="connsiteX17" fmla="*/ 715209 w 715209"/>
              <a:gd name="connsiteY17" fmla="*/ 144096 h 235029"/>
              <a:gd name="connsiteX18" fmla="*/ 715209 w 715209"/>
              <a:gd name="connsiteY18" fmla="*/ 151927 h 235029"/>
              <a:gd name="connsiteX19" fmla="*/ 715209 w 715209"/>
              <a:gd name="connsiteY19" fmla="*/ 156626 h 235029"/>
              <a:gd name="connsiteX20" fmla="*/ 715209 w 715209"/>
              <a:gd name="connsiteY20" fmla="*/ 162891 h 235029"/>
              <a:gd name="connsiteX21" fmla="*/ 708944 w 715209"/>
              <a:gd name="connsiteY21" fmla="*/ 170723 h 235029"/>
              <a:gd name="connsiteX22" fmla="*/ 702679 w 715209"/>
              <a:gd name="connsiteY22" fmla="*/ 178554 h 235029"/>
              <a:gd name="connsiteX23" fmla="*/ 693281 w 715209"/>
              <a:gd name="connsiteY23" fmla="*/ 183253 h 235029"/>
              <a:gd name="connsiteX24" fmla="*/ 690149 w 715209"/>
              <a:gd name="connsiteY24" fmla="*/ 186385 h 235029"/>
              <a:gd name="connsiteX25" fmla="*/ 685450 w 715209"/>
              <a:gd name="connsiteY25" fmla="*/ 189518 h 235029"/>
              <a:gd name="connsiteX26" fmla="*/ 682318 w 715209"/>
              <a:gd name="connsiteY26" fmla="*/ 194216 h 235029"/>
              <a:gd name="connsiteX27" fmla="*/ 679185 w 715209"/>
              <a:gd name="connsiteY27" fmla="*/ 202048 h 235029"/>
              <a:gd name="connsiteX28" fmla="*/ 676053 w 715209"/>
              <a:gd name="connsiteY28" fmla="*/ 209879 h 235029"/>
              <a:gd name="connsiteX29" fmla="*/ 672920 w 715209"/>
              <a:gd name="connsiteY29" fmla="*/ 217710 h 235029"/>
              <a:gd name="connsiteX30" fmla="*/ 669788 w 715209"/>
              <a:gd name="connsiteY30" fmla="*/ 231807 h 235029"/>
              <a:gd name="connsiteX31" fmla="*/ 668714 w 715209"/>
              <a:gd name="connsiteY31" fmla="*/ 235029 h 235029"/>
              <a:gd name="connsiteX32" fmla="*/ 657434 w 715209"/>
              <a:gd name="connsiteY32" fmla="*/ 231494 h 235029"/>
              <a:gd name="connsiteX33" fmla="*/ 624840 w 715209"/>
              <a:gd name="connsiteY33" fmla="*/ 212291 h 235029"/>
              <a:gd name="connsiteX34" fmla="*/ 609600 w 715209"/>
              <a:gd name="connsiteY34" fmla="*/ 189431 h 235029"/>
              <a:gd name="connsiteX35" fmla="*/ 563880 w 715209"/>
              <a:gd name="connsiteY35" fmla="*/ 158951 h 235029"/>
              <a:gd name="connsiteX36" fmla="*/ 546232 w 715209"/>
              <a:gd name="connsiteY36" fmla="*/ 152611 h 235029"/>
              <a:gd name="connsiteX37" fmla="*/ 526861 w 715209"/>
              <a:gd name="connsiteY37" fmla="*/ 148586 h 235029"/>
              <a:gd name="connsiteX38" fmla="*/ 525691 w 715209"/>
              <a:gd name="connsiteY38" fmla="*/ 145662 h 235029"/>
              <a:gd name="connsiteX39" fmla="*/ 522559 w 715209"/>
              <a:gd name="connsiteY39" fmla="*/ 140964 h 235029"/>
              <a:gd name="connsiteX40" fmla="*/ 519426 w 715209"/>
              <a:gd name="connsiteY40" fmla="*/ 136265 h 235029"/>
              <a:gd name="connsiteX41" fmla="*/ 510029 w 715209"/>
              <a:gd name="connsiteY41" fmla="*/ 126867 h 235029"/>
              <a:gd name="connsiteX42" fmla="*/ 503764 w 715209"/>
              <a:gd name="connsiteY42" fmla="*/ 119036 h 235029"/>
              <a:gd name="connsiteX43" fmla="*/ 494366 w 715209"/>
              <a:gd name="connsiteY43" fmla="*/ 114337 h 235029"/>
              <a:gd name="connsiteX44" fmla="*/ 484969 w 715209"/>
              <a:gd name="connsiteY44" fmla="*/ 111205 h 235029"/>
              <a:gd name="connsiteX45" fmla="*/ 475571 w 715209"/>
              <a:gd name="connsiteY45" fmla="*/ 109638 h 235029"/>
              <a:gd name="connsiteX46" fmla="*/ 467740 w 715209"/>
              <a:gd name="connsiteY46" fmla="*/ 109638 h 235029"/>
              <a:gd name="connsiteX47" fmla="*/ 458342 w 715209"/>
              <a:gd name="connsiteY47" fmla="*/ 109638 h 235029"/>
              <a:gd name="connsiteX48" fmla="*/ 445812 w 715209"/>
              <a:gd name="connsiteY48" fmla="*/ 111205 h 235029"/>
              <a:gd name="connsiteX49" fmla="*/ 430149 w 715209"/>
              <a:gd name="connsiteY49" fmla="*/ 114337 h 235029"/>
              <a:gd name="connsiteX50" fmla="*/ 414487 w 715209"/>
              <a:gd name="connsiteY50" fmla="*/ 117470 h 235029"/>
              <a:gd name="connsiteX51" fmla="*/ 400390 w 715209"/>
              <a:gd name="connsiteY51" fmla="*/ 119036 h 235029"/>
              <a:gd name="connsiteX52" fmla="*/ 381595 w 715209"/>
              <a:gd name="connsiteY52" fmla="*/ 122168 h 235029"/>
              <a:gd name="connsiteX53" fmla="*/ 359667 w 715209"/>
              <a:gd name="connsiteY53" fmla="*/ 126867 h 235029"/>
              <a:gd name="connsiteX54" fmla="*/ 337740 w 715209"/>
              <a:gd name="connsiteY54" fmla="*/ 130000 h 235029"/>
              <a:gd name="connsiteX55" fmla="*/ 317378 w 715209"/>
              <a:gd name="connsiteY55" fmla="*/ 133132 h 235029"/>
              <a:gd name="connsiteX56" fmla="*/ 292318 w 715209"/>
              <a:gd name="connsiteY56" fmla="*/ 136265 h 235029"/>
              <a:gd name="connsiteX57" fmla="*/ 267258 w 715209"/>
              <a:gd name="connsiteY57" fmla="*/ 140964 h 235029"/>
              <a:gd name="connsiteX58" fmla="*/ 240632 w 715209"/>
              <a:gd name="connsiteY58" fmla="*/ 145662 h 235029"/>
              <a:gd name="connsiteX59" fmla="*/ 215571 w 715209"/>
              <a:gd name="connsiteY59" fmla="*/ 153494 h 235029"/>
              <a:gd name="connsiteX60" fmla="*/ 192077 w 715209"/>
              <a:gd name="connsiteY60" fmla="*/ 159759 h 235029"/>
              <a:gd name="connsiteX61" fmla="*/ 167017 w 715209"/>
              <a:gd name="connsiteY61" fmla="*/ 162891 h 235029"/>
              <a:gd name="connsiteX62" fmla="*/ 145089 w 715209"/>
              <a:gd name="connsiteY62" fmla="*/ 167590 h 235029"/>
              <a:gd name="connsiteX63" fmla="*/ 123162 w 715209"/>
              <a:gd name="connsiteY63" fmla="*/ 172289 h 235029"/>
              <a:gd name="connsiteX64" fmla="*/ 105933 w 715209"/>
              <a:gd name="connsiteY64" fmla="*/ 175421 h 235029"/>
              <a:gd name="connsiteX65" fmla="*/ 87138 w 715209"/>
              <a:gd name="connsiteY65" fmla="*/ 178554 h 235029"/>
              <a:gd name="connsiteX66" fmla="*/ 68343 w 715209"/>
              <a:gd name="connsiteY66" fmla="*/ 183253 h 235029"/>
              <a:gd name="connsiteX67" fmla="*/ 49547 w 715209"/>
              <a:gd name="connsiteY67" fmla="*/ 191084 h 235029"/>
              <a:gd name="connsiteX68" fmla="*/ 35451 w 715209"/>
              <a:gd name="connsiteY68" fmla="*/ 197349 h 235029"/>
              <a:gd name="connsiteX69" fmla="*/ 19788 w 715209"/>
              <a:gd name="connsiteY69" fmla="*/ 205180 h 235029"/>
              <a:gd name="connsiteX70" fmla="*/ 7258 w 715209"/>
              <a:gd name="connsiteY70" fmla="*/ 213012 h 235029"/>
              <a:gd name="connsiteX71" fmla="*/ 4952 w 715209"/>
              <a:gd name="connsiteY71" fmla="*/ 215703 h 235029"/>
              <a:gd name="connsiteX72" fmla="*/ 0 w 715209"/>
              <a:gd name="connsiteY72" fmla="*/ 151331 h 235029"/>
              <a:gd name="connsiteX73" fmla="*/ 12458 w 715209"/>
              <a:gd name="connsiteY73" fmla="*/ 120782 h 235029"/>
              <a:gd name="connsiteX74" fmla="*/ 16877 w 715209"/>
              <a:gd name="connsiteY74" fmla="*/ 114337 h 235029"/>
              <a:gd name="connsiteX75" fmla="*/ 22921 w 715209"/>
              <a:gd name="connsiteY75" fmla="*/ 114337 h 235029"/>
              <a:gd name="connsiteX76" fmla="*/ 32319 w 715209"/>
              <a:gd name="connsiteY76" fmla="*/ 114337 h 235029"/>
              <a:gd name="connsiteX77" fmla="*/ 41716 w 715209"/>
              <a:gd name="connsiteY77" fmla="*/ 111205 h 235029"/>
              <a:gd name="connsiteX78" fmla="*/ 52680 w 715209"/>
              <a:gd name="connsiteY78" fmla="*/ 111205 h 235029"/>
              <a:gd name="connsiteX79" fmla="*/ 68343 w 715209"/>
              <a:gd name="connsiteY79" fmla="*/ 109638 h 235029"/>
              <a:gd name="connsiteX80" fmla="*/ 84005 w 715209"/>
              <a:gd name="connsiteY80" fmla="*/ 106506 h 235029"/>
              <a:gd name="connsiteX81" fmla="*/ 102800 w 715209"/>
              <a:gd name="connsiteY81" fmla="*/ 103373 h 235029"/>
              <a:gd name="connsiteX82" fmla="*/ 120029 w 715209"/>
              <a:gd name="connsiteY82" fmla="*/ 100241 h 235029"/>
              <a:gd name="connsiteX83" fmla="*/ 141957 w 715209"/>
              <a:gd name="connsiteY83" fmla="*/ 95542 h 235029"/>
              <a:gd name="connsiteX84" fmla="*/ 163885 w 715209"/>
              <a:gd name="connsiteY84" fmla="*/ 90843 h 235029"/>
              <a:gd name="connsiteX85" fmla="*/ 188945 w 715209"/>
              <a:gd name="connsiteY85" fmla="*/ 84578 h 235029"/>
              <a:gd name="connsiteX86" fmla="*/ 215571 w 715209"/>
              <a:gd name="connsiteY86" fmla="*/ 79879 h 235029"/>
              <a:gd name="connsiteX87" fmla="*/ 243764 w 715209"/>
              <a:gd name="connsiteY87" fmla="*/ 72048 h 235029"/>
              <a:gd name="connsiteX88" fmla="*/ 270391 w 715209"/>
              <a:gd name="connsiteY88" fmla="*/ 65783 h 235029"/>
              <a:gd name="connsiteX89" fmla="*/ 295451 w 715209"/>
              <a:gd name="connsiteY89" fmla="*/ 57952 h 235029"/>
              <a:gd name="connsiteX90" fmla="*/ 323643 w 715209"/>
              <a:gd name="connsiteY90" fmla="*/ 53253 h 235029"/>
              <a:gd name="connsiteX91" fmla="*/ 344005 w 715209"/>
              <a:gd name="connsiteY91" fmla="*/ 48554 h 235029"/>
              <a:gd name="connsiteX92" fmla="*/ 365933 w 715209"/>
              <a:gd name="connsiteY92" fmla="*/ 45422 h 235029"/>
              <a:gd name="connsiteX93" fmla="*/ 387860 w 715209"/>
              <a:gd name="connsiteY93" fmla="*/ 39157 h 235029"/>
              <a:gd name="connsiteX94" fmla="*/ 405089 w 715209"/>
              <a:gd name="connsiteY94" fmla="*/ 34458 h 235029"/>
              <a:gd name="connsiteX95" fmla="*/ 420752 w 715209"/>
              <a:gd name="connsiteY95" fmla="*/ 29759 h 235029"/>
              <a:gd name="connsiteX96" fmla="*/ 436414 w 715209"/>
              <a:gd name="connsiteY96" fmla="*/ 26627 h 235029"/>
              <a:gd name="connsiteX97" fmla="*/ 452077 w 715209"/>
              <a:gd name="connsiteY97" fmla="*/ 23494 h 235029"/>
              <a:gd name="connsiteX98" fmla="*/ 461475 w 715209"/>
              <a:gd name="connsiteY98" fmla="*/ 18795 h 235029"/>
              <a:gd name="connsiteX99" fmla="*/ 474005 w 715209"/>
              <a:gd name="connsiteY99" fmla="*/ 15663 h 235029"/>
              <a:gd name="connsiteX100" fmla="*/ 481836 w 715209"/>
              <a:gd name="connsiteY100" fmla="*/ 12530 h 235029"/>
              <a:gd name="connsiteX101" fmla="*/ 488101 w 715209"/>
              <a:gd name="connsiteY101" fmla="*/ 10964 h 235029"/>
              <a:gd name="connsiteX102" fmla="*/ 494366 w 715209"/>
              <a:gd name="connsiteY102" fmla="*/ 10964 h 235029"/>
              <a:gd name="connsiteX103" fmla="*/ 497499 w 715209"/>
              <a:gd name="connsiteY103" fmla="*/ 7831 h 235029"/>
              <a:gd name="connsiteX104" fmla="*/ 503764 w 715209"/>
              <a:gd name="connsiteY104" fmla="*/ 4699 h 235029"/>
              <a:gd name="connsiteX105" fmla="*/ 506896 w 715209"/>
              <a:gd name="connsiteY105" fmla="*/ 3133 h 235029"/>
              <a:gd name="connsiteX106" fmla="*/ 519426 w 715209"/>
              <a:gd name="connsiteY106" fmla="*/ 0 h 23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715209" h="235029">
                <a:moveTo>
                  <a:pt x="519426" y="0"/>
                </a:moveTo>
                <a:lnTo>
                  <a:pt x="525691" y="0"/>
                </a:lnTo>
                <a:lnTo>
                  <a:pt x="535089" y="0"/>
                </a:lnTo>
                <a:lnTo>
                  <a:pt x="538221" y="0"/>
                </a:lnTo>
                <a:lnTo>
                  <a:pt x="544487" y="4699"/>
                </a:lnTo>
                <a:lnTo>
                  <a:pt x="552318" y="10964"/>
                </a:lnTo>
                <a:lnTo>
                  <a:pt x="564848" y="15663"/>
                </a:lnTo>
                <a:lnTo>
                  <a:pt x="580511" y="26627"/>
                </a:lnTo>
                <a:lnTo>
                  <a:pt x="596173" y="37590"/>
                </a:lnTo>
                <a:lnTo>
                  <a:pt x="614968" y="50120"/>
                </a:lnTo>
                <a:lnTo>
                  <a:pt x="635330" y="64217"/>
                </a:lnTo>
                <a:lnTo>
                  <a:pt x="654125" y="76747"/>
                </a:lnTo>
                <a:lnTo>
                  <a:pt x="669788" y="92409"/>
                </a:lnTo>
                <a:lnTo>
                  <a:pt x="682318" y="103373"/>
                </a:lnTo>
                <a:lnTo>
                  <a:pt x="693281" y="117470"/>
                </a:lnTo>
                <a:lnTo>
                  <a:pt x="702679" y="126867"/>
                </a:lnTo>
                <a:lnTo>
                  <a:pt x="708944" y="136265"/>
                </a:lnTo>
                <a:lnTo>
                  <a:pt x="715209" y="144096"/>
                </a:lnTo>
                <a:lnTo>
                  <a:pt x="715209" y="151927"/>
                </a:lnTo>
                <a:lnTo>
                  <a:pt x="715209" y="156626"/>
                </a:lnTo>
                <a:lnTo>
                  <a:pt x="715209" y="162891"/>
                </a:lnTo>
                <a:lnTo>
                  <a:pt x="708944" y="170723"/>
                </a:lnTo>
                <a:lnTo>
                  <a:pt x="702679" y="178554"/>
                </a:lnTo>
                <a:lnTo>
                  <a:pt x="693281" y="183253"/>
                </a:lnTo>
                <a:lnTo>
                  <a:pt x="690149" y="186385"/>
                </a:lnTo>
                <a:lnTo>
                  <a:pt x="685450" y="189518"/>
                </a:lnTo>
                <a:lnTo>
                  <a:pt x="682318" y="194216"/>
                </a:lnTo>
                <a:lnTo>
                  <a:pt x="679185" y="202048"/>
                </a:lnTo>
                <a:lnTo>
                  <a:pt x="676053" y="209879"/>
                </a:lnTo>
                <a:lnTo>
                  <a:pt x="672920" y="217710"/>
                </a:lnTo>
                <a:lnTo>
                  <a:pt x="669788" y="231807"/>
                </a:lnTo>
                <a:lnTo>
                  <a:pt x="668714" y="235029"/>
                </a:lnTo>
                <a:lnTo>
                  <a:pt x="657434" y="231494"/>
                </a:lnTo>
                <a:cubicBezTo>
                  <a:pt x="645383" y="227081"/>
                  <a:pt x="633897" y="221348"/>
                  <a:pt x="624840" y="212291"/>
                </a:cubicBezTo>
                <a:cubicBezTo>
                  <a:pt x="618364" y="205815"/>
                  <a:pt x="614680" y="197051"/>
                  <a:pt x="609600" y="189431"/>
                </a:cubicBezTo>
                <a:cubicBezTo>
                  <a:pt x="609600" y="189431"/>
                  <a:pt x="579891" y="167846"/>
                  <a:pt x="563880" y="158951"/>
                </a:cubicBezTo>
                <a:cubicBezTo>
                  <a:pt x="559657" y="156605"/>
                  <a:pt x="553399" y="154480"/>
                  <a:pt x="546232" y="152611"/>
                </a:cubicBezTo>
                <a:lnTo>
                  <a:pt x="526861" y="148586"/>
                </a:lnTo>
                <a:lnTo>
                  <a:pt x="525691" y="145662"/>
                </a:lnTo>
                <a:lnTo>
                  <a:pt x="522559" y="140964"/>
                </a:lnTo>
                <a:lnTo>
                  <a:pt x="519426" y="136265"/>
                </a:lnTo>
                <a:lnTo>
                  <a:pt x="510029" y="126867"/>
                </a:lnTo>
                <a:lnTo>
                  <a:pt x="503764" y="119036"/>
                </a:lnTo>
                <a:lnTo>
                  <a:pt x="494366" y="114337"/>
                </a:lnTo>
                <a:lnTo>
                  <a:pt x="484969" y="111205"/>
                </a:lnTo>
                <a:lnTo>
                  <a:pt x="475571" y="109638"/>
                </a:lnTo>
                <a:lnTo>
                  <a:pt x="467740" y="109638"/>
                </a:lnTo>
                <a:lnTo>
                  <a:pt x="458342" y="109638"/>
                </a:lnTo>
                <a:lnTo>
                  <a:pt x="445812" y="111205"/>
                </a:lnTo>
                <a:lnTo>
                  <a:pt x="430149" y="114337"/>
                </a:lnTo>
                <a:lnTo>
                  <a:pt x="414487" y="117470"/>
                </a:lnTo>
                <a:lnTo>
                  <a:pt x="400390" y="119036"/>
                </a:lnTo>
                <a:lnTo>
                  <a:pt x="381595" y="122168"/>
                </a:lnTo>
                <a:lnTo>
                  <a:pt x="359667" y="126867"/>
                </a:lnTo>
                <a:lnTo>
                  <a:pt x="337740" y="130000"/>
                </a:lnTo>
                <a:lnTo>
                  <a:pt x="317378" y="133132"/>
                </a:lnTo>
                <a:lnTo>
                  <a:pt x="292318" y="136265"/>
                </a:lnTo>
                <a:lnTo>
                  <a:pt x="267258" y="140964"/>
                </a:lnTo>
                <a:lnTo>
                  <a:pt x="240632" y="145662"/>
                </a:lnTo>
                <a:lnTo>
                  <a:pt x="215571" y="153494"/>
                </a:lnTo>
                <a:lnTo>
                  <a:pt x="192077" y="159759"/>
                </a:lnTo>
                <a:lnTo>
                  <a:pt x="167017" y="162891"/>
                </a:lnTo>
                <a:lnTo>
                  <a:pt x="145089" y="167590"/>
                </a:lnTo>
                <a:lnTo>
                  <a:pt x="123162" y="172289"/>
                </a:lnTo>
                <a:lnTo>
                  <a:pt x="105933" y="175421"/>
                </a:lnTo>
                <a:lnTo>
                  <a:pt x="87138" y="178554"/>
                </a:lnTo>
                <a:lnTo>
                  <a:pt x="68343" y="183253"/>
                </a:lnTo>
                <a:lnTo>
                  <a:pt x="49547" y="191084"/>
                </a:lnTo>
                <a:lnTo>
                  <a:pt x="35451" y="197349"/>
                </a:lnTo>
                <a:lnTo>
                  <a:pt x="19788" y="205180"/>
                </a:lnTo>
                <a:lnTo>
                  <a:pt x="7258" y="213012"/>
                </a:lnTo>
                <a:lnTo>
                  <a:pt x="4952" y="215703"/>
                </a:lnTo>
                <a:lnTo>
                  <a:pt x="0" y="151331"/>
                </a:lnTo>
                <a:cubicBezTo>
                  <a:pt x="7887" y="127670"/>
                  <a:pt x="5724" y="130401"/>
                  <a:pt x="12458" y="120782"/>
                </a:cubicBezTo>
                <a:lnTo>
                  <a:pt x="16877" y="114337"/>
                </a:lnTo>
                <a:lnTo>
                  <a:pt x="22921" y="114337"/>
                </a:lnTo>
                <a:lnTo>
                  <a:pt x="32319" y="114337"/>
                </a:lnTo>
                <a:lnTo>
                  <a:pt x="41716" y="111205"/>
                </a:lnTo>
                <a:lnTo>
                  <a:pt x="52680" y="111205"/>
                </a:lnTo>
                <a:lnTo>
                  <a:pt x="68343" y="109638"/>
                </a:lnTo>
                <a:lnTo>
                  <a:pt x="84005" y="106506"/>
                </a:lnTo>
                <a:lnTo>
                  <a:pt x="102800" y="103373"/>
                </a:lnTo>
                <a:lnTo>
                  <a:pt x="120029" y="100241"/>
                </a:lnTo>
                <a:lnTo>
                  <a:pt x="141957" y="95542"/>
                </a:lnTo>
                <a:lnTo>
                  <a:pt x="163885" y="90843"/>
                </a:lnTo>
                <a:lnTo>
                  <a:pt x="188945" y="84578"/>
                </a:lnTo>
                <a:lnTo>
                  <a:pt x="215571" y="79879"/>
                </a:lnTo>
                <a:lnTo>
                  <a:pt x="243764" y="72048"/>
                </a:lnTo>
                <a:lnTo>
                  <a:pt x="270391" y="65783"/>
                </a:lnTo>
                <a:lnTo>
                  <a:pt x="295451" y="57952"/>
                </a:lnTo>
                <a:lnTo>
                  <a:pt x="323643" y="53253"/>
                </a:lnTo>
                <a:lnTo>
                  <a:pt x="344005" y="48554"/>
                </a:lnTo>
                <a:lnTo>
                  <a:pt x="365933" y="45422"/>
                </a:lnTo>
                <a:lnTo>
                  <a:pt x="387860" y="39157"/>
                </a:lnTo>
                <a:lnTo>
                  <a:pt x="405089" y="34458"/>
                </a:lnTo>
                <a:lnTo>
                  <a:pt x="420752" y="29759"/>
                </a:lnTo>
                <a:lnTo>
                  <a:pt x="436414" y="26627"/>
                </a:lnTo>
                <a:lnTo>
                  <a:pt x="452077" y="23494"/>
                </a:lnTo>
                <a:lnTo>
                  <a:pt x="461475" y="18795"/>
                </a:lnTo>
                <a:lnTo>
                  <a:pt x="474005" y="15663"/>
                </a:lnTo>
                <a:lnTo>
                  <a:pt x="481836" y="12530"/>
                </a:lnTo>
                <a:lnTo>
                  <a:pt x="488101" y="10964"/>
                </a:lnTo>
                <a:lnTo>
                  <a:pt x="494366" y="10964"/>
                </a:lnTo>
                <a:lnTo>
                  <a:pt x="497499" y="7831"/>
                </a:lnTo>
                <a:lnTo>
                  <a:pt x="503764" y="4699"/>
                </a:lnTo>
                <a:lnTo>
                  <a:pt x="506896" y="3133"/>
                </a:lnTo>
                <a:lnTo>
                  <a:pt x="519426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任意多边形 139"/>
          <p:cNvSpPr/>
          <p:nvPr/>
        </p:nvSpPr>
        <p:spPr>
          <a:xfrm>
            <a:off x="2343450" y="3266840"/>
            <a:ext cx="199464" cy="209400"/>
          </a:xfrm>
          <a:custGeom>
            <a:avLst/>
            <a:gdLst>
              <a:gd name="connsiteX0" fmla="*/ 6265 w 199464"/>
              <a:gd name="connsiteY0" fmla="*/ 0 h 209400"/>
              <a:gd name="connsiteX1" fmla="*/ 12530 w 199464"/>
              <a:gd name="connsiteY1" fmla="*/ 0 h 209400"/>
              <a:gd name="connsiteX2" fmla="*/ 18795 w 199464"/>
              <a:gd name="connsiteY2" fmla="*/ 0 h 209400"/>
              <a:gd name="connsiteX3" fmla="*/ 28193 w 199464"/>
              <a:gd name="connsiteY3" fmla="*/ 0 h 209400"/>
              <a:gd name="connsiteX4" fmla="*/ 43856 w 199464"/>
              <a:gd name="connsiteY4" fmla="*/ 0 h 209400"/>
              <a:gd name="connsiteX5" fmla="*/ 56386 w 199464"/>
              <a:gd name="connsiteY5" fmla="*/ 3133 h 209400"/>
              <a:gd name="connsiteX6" fmla="*/ 73615 w 199464"/>
              <a:gd name="connsiteY6" fmla="*/ 6265 h 209400"/>
              <a:gd name="connsiteX7" fmla="*/ 92410 w 199464"/>
              <a:gd name="connsiteY7" fmla="*/ 10964 h 209400"/>
              <a:gd name="connsiteX8" fmla="*/ 111205 w 199464"/>
              <a:gd name="connsiteY8" fmla="*/ 15663 h 209400"/>
              <a:gd name="connsiteX9" fmla="*/ 126867 w 199464"/>
              <a:gd name="connsiteY9" fmla="*/ 18795 h 209400"/>
              <a:gd name="connsiteX10" fmla="*/ 140964 w 199464"/>
              <a:gd name="connsiteY10" fmla="*/ 21928 h 209400"/>
              <a:gd name="connsiteX11" fmla="*/ 153494 w 199464"/>
              <a:gd name="connsiteY11" fmla="*/ 23494 h 209400"/>
              <a:gd name="connsiteX12" fmla="*/ 169157 w 199464"/>
              <a:gd name="connsiteY12" fmla="*/ 23494 h 209400"/>
              <a:gd name="connsiteX13" fmla="*/ 178554 w 199464"/>
              <a:gd name="connsiteY13" fmla="*/ 23494 h 209400"/>
              <a:gd name="connsiteX14" fmla="*/ 191084 w 199464"/>
              <a:gd name="connsiteY14" fmla="*/ 21928 h 209400"/>
              <a:gd name="connsiteX15" fmla="*/ 194351 w 199464"/>
              <a:gd name="connsiteY15" fmla="*/ 21928 h 209400"/>
              <a:gd name="connsiteX16" fmla="*/ 197056 w 199464"/>
              <a:gd name="connsiteY16" fmla="*/ 51507 h 209400"/>
              <a:gd name="connsiteX17" fmla="*/ 199464 w 199464"/>
              <a:gd name="connsiteY17" fmla="*/ 108820 h 209400"/>
              <a:gd name="connsiteX18" fmla="*/ 191844 w 199464"/>
              <a:gd name="connsiteY18" fmla="*/ 131680 h 209400"/>
              <a:gd name="connsiteX19" fmla="*/ 168984 w 199464"/>
              <a:gd name="connsiteY19" fmla="*/ 200260 h 209400"/>
              <a:gd name="connsiteX20" fmla="*/ 162891 w 199464"/>
              <a:gd name="connsiteY20" fmla="*/ 209400 h 209400"/>
              <a:gd name="connsiteX21" fmla="*/ 162891 w 199464"/>
              <a:gd name="connsiteY21" fmla="*/ 197349 h 209400"/>
              <a:gd name="connsiteX22" fmla="*/ 156626 w 199464"/>
              <a:gd name="connsiteY22" fmla="*/ 181687 h 209400"/>
              <a:gd name="connsiteX23" fmla="*/ 153494 w 199464"/>
              <a:gd name="connsiteY23" fmla="*/ 167590 h 209400"/>
              <a:gd name="connsiteX24" fmla="*/ 144096 w 199464"/>
              <a:gd name="connsiteY24" fmla="*/ 151928 h 209400"/>
              <a:gd name="connsiteX25" fmla="*/ 136265 w 199464"/>
              <a:gd name="connsiteY25" fmla="*/ 137831 h 209400"/>
              <a:gd name="connsiteX26" fmla="*/ 123735 w 199464"/>
              <a:gd name="connsiteY26" fmla="*/ 122169 h 209400"/>
              <a:gd name="connsiteX27" fmla="*/ 108072 w 199464"/>
              <a:gd name="connsiteY27" fmla="*/ 106506 h 209400"/>
              <a:gd name="connsiteX28" fmla="*/ 92410 w 199464"/>
              <a:gd name="connsiteY28" fmla="*/ 93976 h 209400"/>
              <a:gd name="connsiteX29" fmla="*/ 73615 w 199464"/>
              <a:gd name="connsiteY29" fmla="*/ 76747 h 209400"/>
              <a:gd name="connsiteX30" fmla="*/ 56386 w 199464"/>
              <a:gd name="connsiteY30" fmla="*/ 67350 h 209400"/>
              <a:gd name="connsiteX31" fmla="*/ 40723 w 199464"/>
              <a:gd name="connsiteY31" fmla="*/ 56386 h 209400"/>
              <a:gd name="connsiteX32" fmla="*/ 28193 w 199464"/>
              <a:gd name="connsiteY32" fmla="*/ 45422 h 209400"/>
              <a:gd name="connsiteX33" fmla="*/ 15663 w 199464"/>
              <a:gd name="connsiteY33" fmla="*/ 34458 h 209400"/>
              <a:gd name="connsiteX34" fmla="*/ 9398 w 199464"/>
              <a:gd name="connsiteY34" fmla="*/ 26627 h 209400"/>
              <a:gd name="connsiteX35" fmla="*/ 6265 w 199464"/>
              <a:gd name="connsiteY35" fmla="*/ 21928 h 209400"/>
              <a:gd name="connsiteX36" fmla="*/ 3133 w 199464"/>
              <a:gd name="connsiteY36" fmla="*/ 18795 h 209400"/>
              <a:gd name="connsiteX37" fmla="*/ 0 w 199464"/>
              <a:gd name="connsiteY37" fmla="*/ 15663 h 209400"/>
              <a:gd name="connsiteX38" fmla="*/ 0 w 199464"/>
              <a:gd name="connsiteY38" fmla="*/ 10964 h 209400"/>
              <a:gd name="connsiteX39" fmla="*/ 0 w 199464"/>
              <a:gd name="connsiteY39" fmla="*/ 7832 h 209400"/>
              <a:gd name="connsiteX40" fmla="*/ 3133 w 199464"/>
              <a:gd name="connsiteY40" fmla="*/ 6265 h 209400"/>
              <a:gd name="connsiteX41" fmla="*/ 3133 w 199464"/>
              <a:gd name="connsiteY41" fmla="*/ 3133 h 209400"/>
              <a:gd name="connsiteX42" fmla="*/ 6265 w 199464"/>
              <a:gd name="connsiteY42" fmla="*/ 0 h 20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99464" h="209400">
                <a:moveTo>
                  <a:pt x="6265" y="0"/>
                </a:moveTo>
                <a:lnTo>
                  <a:pt x="12530" y="0"/>
                </a:lnTo>
                <a:lnTo>
                  <a:pt x="18795" y="0"/>
                </a:lnTo>
                <a:lnTo>
                  <a:pt x="28193" y="0"/>
                </a:lnTo>
                <a:lnTo>
                  <a:pt x="43856" y="0"/>
                </a:lnTo>
                <a:lnTo>
                  <a:pt x="56386" y="3133"/>
                </a:lnTo>
                <a:lnTo>
                  <a:pt x="73615" y="6265"/>
                </a:lnTo>
                <a:lnTo>
                  <a:pt x="92410" y="10964"/>
                </a:lnTo>
                <a:lnTo>
                  <a:pt x="111205" y="15663"/>
                </a:lnTo>
                <a:lnTo>
                  <a:pt x="126867" y="18795"/>
                </a:lnTo>
                <a:lnTo>
                  <a:pt x="140964" y="21928"/>
                </a:lnTo>
                <a:lnTo>
                  <a:pt x="153494" y="23494"/>
                </a:lnTo>
                <a:lnTo>
                  <a:pt x="169157" y="23494"/>
                </a:lnTo>
                <a:lnTo>
                  <a:pt x="178554" y="23494"/>
                </a:lnTo>
                <a:lnTo>
                  <a:pt x="191084" y="21928"/>
                </a:lnTo>
                <a:lnTo>
                  <a:pt x="194351" y="21928"/>
                </a:lnTo>
                <a:lnTo>
                  <a:pt x="197056" y="51507"/>
                </a:lnTo>
                <a:cubicBezTo>
                  <a:pt x="197859" y="70611"/>
                  <a:pt x="198194" y="89770"/>
                  <a:pt x="199464" y="108820"/>
                </a:cubicBezTo>
                <a:lnTo>
                  <a:pt x="191844" y="131680"/>
                </a:lnTo>
                <a:lnTo>
                  <a:pt x="168984" y="200260"/>
                </a:lnTo>
                <a:lnTo>
                  <a:pt x="162891" y="209400"/>
                </a:lnTo>
                <a:lnTo>
                  <a:pt x="162891" y="197349"/>
                </a:lnTo>
                <a:lnTo>
                  <a:pt x="156626" y="181687"/>
                </a:lnTo>
                <a:lnTo>
                  <a:pt x="153494" y="167590"/>
                </a:lnTo>
                <a:lnTo>
                  <a:pt x="144096" y="151928"/>
                </a:lnTo>
                <a:lnTo>
                  <a:pt x="136265" y="137831"/>
                </a:lnTo>
                <a:lnTo>
                  <a:pt x="123735" y="122169"/>
                </a:lnTo>
                <a:lnTo>
                  <a:pt x="108072" y="106506"/>
                </a:lnTo>
                <a:lnTo>
                  <a:pt x="92410" y="93976"/>
                </a:lnTo>
                <a:lnTo>
                  <a:pt x="73615" y="76747"/>
                </a:lnTo>
                <a:lnTo>
                  <a:pt x="56386" y="67350"/>
                </a:lnTo>
                <a:lnTo>
                  <a:pt x="40723" y="56386"/>
                </a:lnTo>
                <a:lnTo>
                  <a:pt x="28193" y="45422"/>
                </a:lnTo>
                <a:lnTo>
                  <a:pt x="15663" y="34458"/>
                </a:lnTo>
                <a:lnTo>
                  <a:pt x="9398" y="26627"/>
                </a:lnTo>
                <a:lnTo>
                  <a:pt x="6265" y="21928"/>
                </a:lnTo>
                <a:lnTo>
                  <a:pt x="3133" y="18795"/>
                </a:lnTo>
                <a:lnTo>
                  <a:pt x="0" y="15663"/>
                </a:lnTo>
                <a:lnTo>
                  <a:pt x="0" y="10964"/>
                </a:lnTo>
                <a:lnTo>
                  <a:pt x="0" y="7832"/>
                </a:lnTo>
                <a:lnTo>
                  <a:pt x="3133" y="6265"/>
                </a:lnTo>
                <a:lnTo>
                  <a:pt x="3133" y="3133"/>
                </a:lnTo>
                <a:lnTo>
                  <a:pt x="6265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任意多边形 140"/>
          <p:cNvSpPr/>
          <p:nvPr/>
        </p:nvSpPr>
        <p:spPr>
          <a:xfrm>
            <a:off x="1981645" y="1841832"/>
            <a:ext cx="617108" cy="186750"/>
          </a:xfrm>
          <a:custGeom>
            <a:avLst/>
            <a:gdLst>
              <a:gd name="connsiteX0" fmla="*/ 464003 w 617108"/>
              <a:gd name="connsiteY0" fmla="*/ 0 h 186750"/>
              <a:gd name="connsiteX1" fmla="*/ 470252 w 617108"/>
              <a:gd name="connsiteY1" fmla="*/ 0 h 186750"/>
              <a:gd name="connsiteX2" fmla="*/ 476501 w 617108"/>
              <a:gd name="connsiteY2" fmla="*/ 0 h 186750"/>
              <a:gd name="connsiteX3" fmla="*/ 485875 w 617108"/>
              <a:gd name="connsiteY3" fmla="*/ 0 h 186750"/>
              <a:gd name="connsiteX4" fmla="*/ 492124 w 617108"/>
              <a:gd name="connsiteY4" fmla="*/ 3139 h 186750"/>
              <a:gd name="connsiteX5" fmla="*/ 499936 w 617108"/>
              <a:gd name="connsiteY5" fmla="*/ 6277 h 186750"/>
              <a:gd name="connsiteX6" fmla="*/ 509310 w 617108"/>
              <a:gd name="connsiteY6" fmla="*/ 10985 h 186750"/>
              <a:gd name="connsiteX7" fmla="*/ 515559 w 617108"/>
              <a:gd name="connsiteY7" fmla="*/ 14124 h 186750"/>
              <a:gd name="connsiteX8" fmla="*/ 524933 w 617108"/>
              <a:gd name="connsiteY8" fmla="*/ 18832 h 186750"/>
              <a:gd name="connsiteX9" fmla="*/ 537431 w 617108"/>
              <a:gd name="connsiteY9" fmla="*/ 26679 h 186750"/>
              <a:gd name="connsiteX10" fmla="*/ 546805 w 617108"/>
              <a:gd name="connsiteY10" fmla="*/ 34525 h 186750"/>
              <a:gd name="connsiteX11" fmla="*/ 559303 w 617108"/>
              <a:gd name="connsiteY11" fmla="*/ 42372 h 186750"/>
              <a:gd name="connsiteX12" fmla="*/ 570239 w 617108"/>
              <a:gd name="connsiteY12" fmla="*/ 50219 h 186750"/>
              <a:gd name="connsiteX13" fmla="*/ 582738 w 617108"/>
              <a:gd name="connsiteY13" fmla="*/ 58065 h 186750"/>
              <a:gd name="connsiteX14" fmla="*/ 588987 w 617108"/>
              <a:gd name="connsiteY14" fmla="*/ 67481 h 186750"/>
              <a:gd name="connsiteX15" fmla="*/ 598361 w 617108"/>
              <a:gd name="connsiteY15" fmla="*/ 75328 h 186750"/>
              <a:gd name="connsiteX16" fmla="*/ 604610 w 617108"/>
              <a:gd name="connsiteY16" fmla="*/ 80036 h 186750"/>
              <a:gd name="connsiteX17" fmla="*/ 607734 w 617108"/>
              <a:gd name="connsiteY17" fmla="*/ 84744 h 186750"/>
              <a:gd name="connsiteX18" fmla="*/ 613984 w 617108"/>
              <a:gd name="connsiteY18" fmla="*/ 91021 h 186750"/>
              <a:gd name="connsiteX19" fmla="*/ 613984 w 617108"/>
              <a:gd name="connsiteY19" fmla="*/ 95729 h 186750"/>
              <a:gd name="connsiteX20" fmla="*/ 617108 w 617108"/>
              <a:gd name="connsiteY20" fmla="*/ 98868 h 186750"/>
              <a:gd name="connsiteX21" fmla="*/ 613984 w 617108"/>
              <a:gd name="connsiteY21" fmla="*/ 109853 h 186750"/>
              <a:gd name="connsiteX22" fmla="*/ 610859 w 617108"/>
              <a:gd name="connsiteY22" fmla="*/ 120838 h 186750"/>
              <a:gd name="connsiteX23" fmla="*/ 604610 w 617108"/>
              <a:gd name="connsiteY23" fmla="*/ 130254 h 186750"/>
              <a:gd name="connsiteX24" fmla="*/ 598361 w 617108"/>
              <a:gd name="connsiteY24" fmla="*/ 136532 h 186750"/>
              <a:gd name="connsiteX25" fmla="*/ 592111 w 617108"/>
              <a:gd name="connsiteY25" fmla="*/ 138101 h 186750"/>
              <a:gd name="connsiteX26" fmla="*/ 592111 w 617108"/>
              <a:gd name="connsiteY26" fmla="*/ 141239 h 186750"/>
              <a:gd name="connsiteX27" fmla="*/ 588987 w 617108"/>
              <a:gd name="connsiteY27" fmla="*/ 147517 h 186750"/>
              <a:gd name="connsiteX28" fmla="*/ 585862 w 617108"/>
              <a:gd name="connsiteY28" fmla="*/ 149086 h 186750"/>
              <a:gd name="connsiteX29" fmla="*/ 585834 w 617108"/>
              <a:gd name="connsiteY29" fmla="*/ 149157 h 186750"/>
              <a:gd name="connsiteX30" fmla="*/ 572299 w 617108"/>
              <a:gd name="connsiteY30" fmla="*/ 146688 h 186750"/>
              <a:gd name="connsiteX31" fmla="*/ 507929 w 617108"/>
              <a:gd name="connsiteY31" fmla="*/ 136386 h 186750"/>
              <a:gd name="connsiteX32" fmla="*/ 449163 w 617108"/>
              <a:gd name="connsiteY32" fmla="*/ 146530 h 186750"/>
              <a:gd name="connsiteX33" fmla="*/ 442925 w 617108"/>
              <a:gd name="connsiteY33" fmla="*/ 151080 h 186750"/>
              <a:gd name="connsiteX34" fmla="*/ 442131 w 617108"/>
              <a:gd name="connsiteY34" fmla="*/ 149086 h 186750"/>
              <a:gd name="connsiteX35" fmla="*/ 442131 w 617108"/>
              <a:gd name="connsiteY35" fmla="*/ 141239 h 186750"/>
              <a:gd name="connsiteX36" fmla="*/ 442131 w 617108"/>
              <a:gd name="connsiteY36" fmla="*/ 138101 h 186750"/>
              <a:gd name="connsiteX37" fmla="*/ 439006 w 617108"/>
              <a:gd name="connsiteY37" fmla="*/ 136532 h 186750"/>
              <a:gd name="connsiteX38" fmla="*/ 435881 w 617108"/>
              <a:gd name="connsiteY38" fmla="*/ 136532 h 186750"/>
              <a:gd name="connsiteX39" fmla="*/ 432757 w 617108"/>
              <a:gd name="connsiteY39" fmla="*/ 133393 h 186750"/>
              <a:gd name="connsiteX40" fmla="*/ 426508 w 617108"/>
              <a:gd name="connsiteY40" fmla="*/ 133393 h 186750"/>
              <a:gd name="connsiteX41" fmla="*/ 421821 w 617108"/>
              <a:gd name="connsiteY41" fmla="*/ 133393 h 186750"/>
              <a:gd name="connsiteX42" fmla="*/ 412447 w 617108"/>
              <a:gd name="connsiteY42" fmla="*/ 133393 h 186750"/>
              <a:gd name="connsiteX43" fmla="*/ 403073 w 617108"/>
              <a:gd name="connsiteY43" fmla="*/ 133393 h 186750"/>
              <a:gd name="connsiteX44" fmla="*/ 393699 w 617108"/>
              <a:gd name="connsiteY44" fmla="*/ 133393 h 186750"/>
              <a:gd name="connsiteX45" fmla="*/ 384326 w 617108"/>
              <a:gd name="connsiteY45" fmla="*/ 136532 h 186750"/>
              <a:gd name="connsiteX46" fmla="*/ 371827 w 617108"/>
              <a:gd name="connsiteY46" fmla="*/ 136532 h 186750"/>
              <a:gd name="connsiteX47" fmla="*/ 359329 w 617108"/>
              <a:gd name="connsiteY47" fmla="*/ 138101 h 186750"/>
              <a:gd name="connsiteX48" fmla="*/ 345268 w 617108"/>
              <a:gd name="connsiteY48" fmla="*/ 141239 h 186750"/>
              <a:gd name="connsiteX49" fmla="*/ 329645 w 617108"/>
              <a:gd name="connsiteY49" fmla="*/ 144378 h 186750"/>
              <a:gd name="connsiteX50" fmla="*/ 314022 w 617108"/>
              <a:gd name="connsiteY50" fmla="*/ 147517 h 186750"/>
              <a:gd name="connsiteX51" fmla="*/ 298399 w 617108"/>
              <a:gd name="connsiteY51" fmla="*/ 149086 h 186750"/>
              <a:gd name="connsiteX52" fmla="*/ 281214 w 617108"/>
              <a:gd name="connsiteY52" fmla="*/ 155363 h 186750"/>
              <a:gd name="connsiteX53" fmla="*/ 265591 w 617108"/>
              <a:gd name="connsiteY53" fmla="*/ 156933 h 186750"/>
              <a:gd name="connsiteX54" fmla="*/ 246843 w 617108"/>
              <a:gd name="connsiteY54" fmla="*/ 163210 h 186750"/>
              <a:gd name="connsiteX55" fmla="*/ 231220 w 617108"/>
              <a:gd name="connsiteY55" fmla="*/ 164779 h 186750"/>
              <a:gd name="connsiteX56" fmla="*/ 218722 w 617108"/>
              <a:gd name="connsiteY56" fmla="*/ 171057 h 186750"/>
              <a:gd name="connsiteX57" fmla="*/ 204661 w 617108"/>
              <a:gd name="connsiteY57" fmla="*/ 172626 h 186750"/>
              <a:gd name="connsiteX58" fmla="*/ 192163 w 617108"/>
              <a:gd name="connsiteY58" fmla="*/ 175765 h 186750"/>
              <a:gd name="connsiteX59" fmla="*/ 179664 w 617108"/>
              <a:gd name="connsiteY59" fmla="*/ 175765 h 186750"/>
              <a:gd name="connsiteX60" fmla="*/ 167166 w 617108"/>
              <a:gd name="connsiteY60" fmla="*/ 178903 h 186750"/>
              <a:gd name="connsiteX61" fmla="*/ 157792 w 617108"/>
              <a:gd name="connsiteY61" fmla="*/ 182042 h 186750"/>
              <a:gd name="connsiteX62" fmla="*/ 145294 w 617108"/>
              <a:gd name="connsiteY62" fmla="*/ 182042 h 186750"/>
              <a:gd name="connsiteX63" fmla="*/ 140607 w 617108"/>
              <a:gd name="connsiteY63" fmla="*/ 183611 h 186750"/>
              <a:gd name="connsiteX64" fmla="*/ 131233 w 617108"/>
              <a:gd name="connsiteY64" fmla="*/ 183611 h 186750"/>
              <a:gd name="connsiteX65" fmla="*/ 124984 w 617108"/>
              <a:gd name="connsiteY65" fmla="*/ 183611 h 186750"/>
              <a:gd name="connsiteX66" fmla="*/ 118735 w 617108"/>
              <a:gd name="connsiteY66" fmla="*/ 186750 h 186750"/>
              <a:gd name="connsiteX67" fmla="*/ 112486 w 617108"/>
              <a:gd name="connsiteY67" fmla="*/ 186750 h 186750"/>
              <a:gd name="connsiteX68" fmla="*/ 106236 w 617108"/>
              <a:gd name="connsiteY68" fmla="*/ 186750 h 186750"/>
              <a:gd name="connsiteX69" fmla="*/ 99987 w 617108"/>
              <a:gd name="connsiteY69" fmla="*/ 186750 h 186750"/>
              <a:gd name="connsiteX70" fmla="*/ 90613 w 617108"/>
              <a:gd name="connsiteY70" fmla="*/ 183611 h 186750"/>
              <a:gd name="connsiteX71" fmla="*/ 81240 w 617108"/>
              <a:gd name="connsiteY71" fmla="*/ 183611 h 186750"/>
              <a:gd name="connsiteX72" fmla="*/ 74990 w 617108"/>
              <a:gd name="connsiteY72" fmla="*/ 182042 h 186750"/>
              <a:gd name="connsiteX73" fmla="*/ 67179 w 617108"/>
              <a:gd name="connsiteY73" fmla="*/ 175765 h 186750"/>
              <a:gd name="connsiteX74" fmla="*/ 57805 w 617108"/>
              <a:gd name="connsiteY74" fmla="*/ 172626 h 186750"/>
              <a:gd name="connsiteX75" fmla="*/ 51556 w 617108"/>
              <a:gd name="connsiteY75" fmla="*/ 167918 h 186750"/>
              <a:gd name="connsiteX76" fmla="*/ 42182 w 617108"/>
              <a:gd name="connsiteY76" fmla="*/ 163210 h 186750"/>
              <a:gd name="connsiteX77" fmla="*/ 32808 w 617108"/>
              <a:gd name="connsiteY77" fmla="*/ 160071 h 186750"/>
              <a:gd name="connsiteX78" fmla="*/ 23435 w 617108"/>
              <a:gd name="connsiteY78" fmla="*/ 155363 h 186750"/>
              <a:gd name="connsiteX79" fmla="*/ 14061 w 617108"/>
              <a:gd name="connsiteY79" fmla="*/ 149086 h 186750"/>
              <a:gd name="connsiteX80" fmla="*/ 7812 w 617108"/>
              <a:gd name="connsiteY80" fmla="*/ 144378 h 186750"/>
              <a:gd name="connsiteX81" fmla="*/ 4687 w 617108"/>
              <a:gd name="connsiteY81" fmla="*/ 138101 h 186750"/>
              <a:gd name="connsiteX82" fmla="*/ 1562 w 617108"/>
              <a:gd name="connsiteY82" fmla="*/ 133393 h 186750"/>
              <a:gd name="connsiteX83" fmla="*/ 0 w 617108"/>
              <a:gd name="connsiteY83" fmla="*/ 128685 h 186750"/>
              <a:gd name="connsiteX84" fmla="*/ 0 w 617108"/>
              <a:gd name="connsiteY84" fmla="*/ 122408 h 186750"/>
              <a:gd name="connsiteX85" fmla="*/ 45307 w 617108"/>
              <a:gd name="connsiteY85" fmla="*/ 114561 h 186750"/>
              <a:gd name="connsiteX86" fmla="*/ 87489 w 617108"/>
              <a:gd name="connsiteY86" fmla="*/ 109853 h 186750"/>
              <a:gd name="connsiteX87" fmla="*/ 128109 w 617108"/>
              <a:gd name="connsiteY87" fmla="*/ 103576 h 186750"/>
              <a:gd name="connsiteX88" fmla="*/ 167166 w 617108"/>
              <a:gd name="connsiteY88" fmla="*/ 98868 h 186750"/>
              <a:gd name="connsiteX89" fmla="*/ 204661 w 617108"/>
              <a:gd name="connsiteY89" fmla="*/ 94160 h 186750"/>
              <a:gd name="connsiteX90" fmla="*/ 237470 w 617108"/>
              <a:gd name="connsiteY90" fmla="*/ 84744 h 186750"/>
              <a:gd name="connsiteX91" fmla="*/ 268716 w 617108"/>
              <a:gd name="connsiteY91" fmla="*/ 80036 h 186750"/>
              <a:gd name="connsiteX92" fmla="*/ 295275 w 617108"/>
              <a:gd name="connsiteY92" fmla="*/ 75328 h 186750"/>
              <a:gd name="connsiteX93" fmla="*/ 320271 w 617108"/>
              <a:gd name="connsiteY93" fmla="*/ 67481 h 186750"/>
              <a:gd name="connsiteX94" fmla="*/ 342144 w 617108"/>
              <a:gd name="connsiteY94" fmla="*/ 61204 h 186750"/>
              <a:gd name="connsiteX95" fmla="*/ 362453 w 617108"/>
              <a:gd name="connsiteY95" fmla="*/ 56496 h 186750"/>
              <a:gd name="connsiteX96" fmla="*/ 381201 w 617108"/>
              <a:gd name="connsiteY96" fmla="*/ 48649 h 186750"/>
              <a:gd name="connsiteX97" fmla="*/ 396824 w 617108"/>
              <a:gd name="connsiteY97" fmla="*/ 42372 h 186750"/>
              <a:gd name="connsiteX98" fmla="*/ 412447 w 617108"/>
              <a:gd name="connsiteY98" fmla="*/ 34525 h 186750"/>
              <a:gd name="connsiteX99" fmla="*/ 424945 w 617108"/>
              <a:gd name="connsiteY99" fmla="*/ 26679 h 186750"/>
              <a:gd name="connsiteX100" fmla="*/ 432757 w 617108"/>
              <a:gd name="connsiteY100" fmla="*/ 18832 h 186750"/>
              <a:gd name="connsiteX101" fmla="*/ 442131 w 617108"/>
              <a:gd name="connsiteY101" fmla="*/ 14124 h 186750"/>
              <a:gd name="connsiteX102" fmla="*/ 448380 w 617108"/>
              <a:gd name="connsiteY102" fmla="*/ 7847 h 186750"/>
              <a:gd name="connsiteX103" fmla="*/ 454629 w 617108"/>
              <a:gd name="connsiteY103" fmla="*/ 3139 h 186750"/>
              <a:gd name="connsiteX104" fmla="*/ 464003 w 617108"/>
              <a:gd name="connsiteY104" fmla="*/ 0 h 18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617108" h="186750">
                <a:moveTo>
                  <a:pt x="464003" y="0"/>
                </a:moveTo>
                <a:lnTo>
                  <a:pt x="470252" y="0"/>
                </a:lnTo>
                <a:lnTo>
                  <a:pt x="476501" y="0"/>
                </a:lnTo>
                <a:lnTo>
                  <a:pt x="485875" y="0"/>
                </a:lnTo>
                <a:lnTo>
                  <a:pt x="492124" y="3139"/>
                </a:lnTo>
                <a:lnTo>
                  <a:pt x="499936" y="6277"/>
                </a:lnTo>
                <a:lnTo>
                  <a:pt x="509310" y="10985"/>
                </a:lnTo>
                <a:lnTo>
                  <a:pt x="515559" y="14124"/>
                </a:lnTo>
                <a:lnTo>
                  <a:pt x="524933" y="18832"/>
                </a:lnTo>
                <a:lnTo>
                  <a:pt x="537431" y="26679"/>
                </a:lnTo>
                <a:lnTo>
                  <a:pt x="546805" y="34525"/>
                </a:lnTo>
                <a:lnTo>
                  <a:pt x="559303" y="42372"/>
                </a:lnTo>
                <a:lnTo>
                  <a:pt x="570239" y="50219"/>
                </a:lnTo>
                <a:lnTo>
                  <a:pt x="582738" y="58065"/>
                </a:lnTo>
                <a:lnTo>
                  <a:pt x="588987" y="67481"/>
                </a:lnTo>
                <a:lnTo>
                  <a:pt x="598361" y="75328"/>
                </a:lnTo>
                <a:lnTo>
                  <a:pt x="604610" y="80036"/>
                </a:lnTo>
                <a:lnTo>
                  <a:pt x="607734" y="84744"/>
                </a:lnTo>
                <a:lnTo>
                  <a:pt x="613984" y="91021"/>
                </a:lnTo>
                <a:lnTo>
                  <a:pt x="613984" y="95729"/>
                </a:lnTo>
                <a:lnTo>
                  <a:pt x="617108" y="98868"/>
                </a:lnTo>
                <a:lnTo>
                  <a:pt x="613984" y="109853"/>
                </a:lnTo>
                <a:lnTo>
                  <a:pt x="610859" y="120838"/>
                </a:lnTo>
                <a:lnTo>
                  <a:pt x="604610" y="130254"/>
                </a:lnTo>
                <a:lnTo>
                  <a:pt x="598361" y="136532"/>
                </a:lnTo>
                <a:lnTo>
                  <a:pt x="592111" y="138101"/>
                </a:lnTo>
                <a:lnTo>
                  <a:pt x="592111" y="141239"/>
                </a:lnTo>
                <a:lnTo>
                  <a:pt x="588987" y="147517"/>
                </a:lnTo>
                <a:lnTo>
                  <a:pt x="585862" y="149086"/>
                </a:lnTo>
                <a:lnTo>
                  <a:pt x="585834" y="149157"/>
                </a:lnTo>
                <a:lnTo>
                  <a:pt x="572299" y="146688"/>
                </a:lnTo>
                <a:cubicBezTo>
                  <a:pt x="542320" y="141550"/>
                  <a:pt x="507929" y="136386"/>
                  <a:pt x="507929" y="136386"/>
                </a:cubicBezTo>
                <a:cubicBezTo>
                  <a:pt x="477688" y="140706"/>
                  <a:pt x="464876" y="138133"/>
                  <a:pt x="449163" y="146530"/>
                </a:cubicBezTo>
                <a:lnTo>
                  <a:pt x="442925" y="151080"/>
                </a:lnTo>
                <a:lnTo>
                  <a:pt x="442131" y="149086"/>
                </a:lnTo>
                <a:lnTo>
                  <a:pt x="442131" y="141239"/>
                </a:lnTo>
                <a:lnTo>
                  <a:pt x="442131" y="138101"/>
                </a:lnTo>
                <a:lnTo>
                  <a:pt x="439006" y="136532"/>
                </a:lnTo>
                <a:lnTo>
                  <a:pt x="435881" y="136532"/>
                </a:lnTo>
                <a:lnTo>
                  <a:pt x="432757" y="133393"/>
                </a:lnTo>
                <a:lnTo>
                  <a:pt x="426508" y="133393"/>
                </a:lnTo>
                <a:lnTo>
                  <a:pt x="421821" y="133393"/>
                </a:lnTo>
                <a:lnTo>
                  <a:pt x="412447" y="133393"/>
                </a:lnTo>
                <a:lnTo>
                  <a:pt x="403073" y="133393"/>
                </a:lnTo>
                <a:lnTo>
                  <a:pt x="393699" y="133393"/>
                </a:lnTo>
                <a:lnTo>
                  <a:pt x="384326" y="136532"/>
                </a:lnTo>
                <a:lnTo>
                  <a:pt x="371827" y="136532"/>
                </a:lnTo>
                <a:lnTo>
                  <a:pt x="359329" y="138101"/>
                </a:lnTo>
                <a:lnTo>
                  <a:pt x="345268" y="141239"/>
                </a:lnTo>
                <a:lnTo>
                  <a:pt x="329645" y="144378"/>
                </a:lnTo>
                <a:lnTo>
                  <a:pt x="314022" y="147517"/>
                </a:lnTo>
                <a:lnTo>
                  <a:pt x="298399" y="149086"/>
                </a:lnTo>
                <a:lnTo>
                  <a:pt x="281214" y="155363"/>
                </a:lnTo>
                <a:lnTo>
                  <a:pt x="265591" y="156933"/>
                </a:lnTo>
                <a:lnTo>
                  <a:pt x="246843" y="163210"/>
                </a:lnTo>
                <a:lnTo>
                  <a:pt x="231220" y="164779"/>
                </a:lnTo>
                <a:lnTo>
                  <a:pt x="218722" y="171057"/>
                </a:lnTo>
                <a:lnTo>
                  <a:pt x="204661" y="172626"/>
                </a:lnTo>
                <a:lnTo>
                  <a:pt x="192163" y="175765"/>
                </a:lnTo>
                <a:lnTo>
                  <a:pt x="179664" y="175765"/>
                </a:lnTo>
                <a:lnTo>
                  <a:pt x="167166" y="178903"/>
                </a:lnTo>
                <a:lnTo>
                  <a:pt x="157792" y="182042"/>
                </a:lnTo>
                <a:lnTo>
                  <a:pt x="145294" y="182042"/>
                </a:lnTo>
                <a:lnTo>
                  <a:pt x="140607" y="183611"/>
                </a:lnTo>
                <a:lnTo>
                  <a:pt x="131233" y="183611"/>
                </a:lnTo>
                <a:lnTo>
                  <a:pt x="124984" y="183611"/>
                </a:lnTo>
                <a:lnTo>
                  <a:pt x="118735" y="186750"/>
                </a:lnTo>
                <a:lnTo>
                  <a:pt x="112486" y="186750"/>
                </a:lnTo>
                <a:lnTo>
                  <a:pt x="106236" y="186750"/>
                </a:lnTo>
                <a:lnTo>
                  <a:pt x="99987" y="186750"/>
                </a:lnTo>
                <a:lnTo>
                  <a:pt x="90613" y="183611"/>
                </a:lnTo>
                <a:lnTo>
                  <a:pt x="81240" y="183611"/>
                </a:lnTo>
                <a:lnTo>
                  <a:pt x="74990" y="182042"/>
                </a:lnTo>
                <a:lnTo>
                  <a:pt x="67179" y="175765"/>
                </a:lnTo>
                <a:lnTo>
                  <a:pt x="57805" y="172626"/>
                </a:lnTo>
                <a:lnTo>
                  <a:pt x="51556" y="167918"/>
                </a:lnTo>
                <a:lnTo>
                  <a:pt x="42182" y="163210"/>
                </a:lnTo>
                <a:lnTo>
                  <a:pt x="32808" y="160071"/>
                </a:lnTo>
                <a:lnTo>
                  <a:pt x="23435" y="155363"/>
                </a:lnTo>
                <a:lnTo>
                  <a:pt x="14061" y="149086"/>
                </a:lnTo>
                <a:lnTo>
                  <a:pt x="7812" y="144378"/>
                </a:lnTo>
                <a:lnTo>
                  <a:pt x="4687" y="138101"/>
                </a:lnTo>
                <a:lnTo>
                  <a:pt x="1562" y="133393"/>
                </a:lnTo>
                <a:lnTo>
                  <a:pt x="0" y="128685"/>
                </a:lnTo>
                <a:lnTo>
                  <a:pt x="0" y="122408"/>
                </a:lnTo>
                <a:lnTo>
                  <a:pt x="45307" y="114561"/>
                </a:lnTo>
                <a:lnTo>
                  <a:pt x="87489" y="109853"/>
                </a:lnTo>
                <a:lnTo>
                  <a:pt x="128109" y="103576"/>
                </a:lnTo>
                <a:lnTo>
                  <a:pt x="167166" y="98868"/>
                </a:lnTo>
                <a:lnTo>
                  <a:pt x="204661" y="94160"/>
                </a:lnTo>
                <a:lnTo>
                  <a:pt x="237470" y="84744"/>
                </a:lnTo>
                <a:lnTo>
                  <a:pt x="268716" y="80036"/>
                </a:lnTo>
                <a:lnTo>
                  <a:pt x="295275" y="75328"/>
                </a:lnTo>
                <a:lnTo>
                  <a:pt x="320271" y="67481"/>
                </a:lnTo>
                <a:lnTo>
                  <a:pt x="342144" y="61204"/>
                </a:lnTo>
                <a:lnTo>
                  <a:pt x="362453" y="56496"/>
                </a:lnTo>
                <a:lnTo>
                  <a:pt x="381201" y="48649"/>
                </a:lnTo>
                <a:lnTo>
                  <a:pt x="396824" y="42372"/>
                </a:lnTo>
                <a:lnTo>
                  <a:pt x="412447" y="34525"/>
                </a:lnTo>
                <a:lnTo>
                  <a:pt x="424945" y="26679"/>
                </a:lnTo>
                <a:lnTo>
                  <a:pt x="432757" y="18832"/>
                </a:lnTo>
                <a:lnTo>
                  <a:pt x="442131" y="14124"/>
                </a:lnTo>
                <a:lnTo>
                  <a:pt x="448380" y="7847"/>
                </a:lnTo>
                <a:lnTo>
                  <a:pt x="454629" y="3139"/>
                </a:lnTo>
                <a:lnTo>
                  <a:pt x="46400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任意多边形 141"/>
          <p:cNvSpPr/>
          <p:nvPr/>
        </p:nvSpPr>
        <p:spPr>
          <a:xfrm>
            <a:off x="2003572" y="2142265"/>
            <a:ext cx="195783" cy="670360"/>
          </a:xfrm>
          <a:custGeom>
            <a:avLst/>
            <a:gdLst>
              <a:gd name="connsiteX0" fmla="*/ 73614 w 195783"/>
              <a:gd name="connsiteY0" fmla="*/ 0 h 670360"/>
              <a:gd name="connsiteX1" fmla="*/ 79880 w 195783"/>
              <a:gd name="connsiteY1" fmla="*/ 0 h 670360"/>
              <a:gd name="connsiteX2" fmla="*/ 86145 w 195783"/>
              <a:gd name="connsiteY2" fmla="*/ 0 h 670360"/>
              <a:gd name="connsiteX3" fmla="*/ 95542 w 195783"/>
              <a:gd name="connsiteY3" fmla="*/ 0 h 670360"/>
              <a:gd name="connsiteX4" fmla="*/ 108072 w 195783"/>
              <a:gd name="connsiteY4" fmla="*/ 0 h 670360"/>
              <a:gd name="connsiteX5" fmla="*/ 117470 w 195783"/>
              <a:gd name="connsiteY5" fmla="*/ 3133 h 670360"/>
              <a:gd name="connsiteX6" fmla="*/ 131566 w 195783"/>
              <a:gd name="connsiteY6" fmla="*/ 4699 h 670360"/>
              <a:gd name="connsiteX7" fmla="*/ 144096 w 195783"/>
              <a:gd name="connsiteY7" fmla="*/ 10964 h 670360"/>
              <a:gd name="connsiteX8" fmla="*/ 156626 w 195783"/>
              <a:gd name="connsiteY8" fmla="*/ 15663 h 670360"/>
              <a:gd name="connsiteX9" fmla="*/ 166024 w 195783"/>
              <a:gd name="connsiteY9" fmla="*/ 21928 h 670360"/>
              <a:gd name="connsiteX10" fmla="*/ 175422 w 195783"/>
              <a:gd name="connsiteY10" fmla="*/ 26627 h 670360"/>
              <a:gd name="connsiteX11" fmla="*/ 181687 w 195783"/>
              <a:gd name="connsiteY11" fmla="*/ 31325 h 670360"/>
              <a:gd name="connsiteX12" fmla="*/ 187952 w 195783"/>
              <a:gd name="connsiteY12" fmla="*/ 37590 h 670360"/>
              <a:gd name="connsiteX13" fmla="*/ 192650 w 195783"/>
              <a:gd name="connsiteY13" fmla="*/ 42289 h 670360"/>
              <a:gd name="connsiteX14" fmla="*/ 195783 w 195783"/>
              <a:gd name="connsiteY14" fmla="*/ 45422 h 670360"/>
              <a:gd name="connsiteX15" fmla="*/ 195783 w 195783"/>
              <a:gd name="connsiteY15" fmla="*/ 50120 h 670360"/>
              <a:gd name="connsiteX16" fmla="*/ 195783 w 195783"/>
              <a:gd name="connsiteY16" fmla="*/ 57952 h 670360"/>
              <a:gd name="connsiteX17" fmla="*/ 192650 w 195783"/>
              <a:gd name="connsiteY17" fmla="*/ 68916 h 670360"/>
              <a:gd name="connsiteX18" fmla="*/ 191084 w 195783"/>
              <a:gd name="connsiteY18" fmla="*/ 79879 h 670360"/>
              <a:gd name="connsiteX19" fmla="*/ 191084 w 195783"/>
              <a:gd name="connsiteY19" fmla="*/ 92410 h 670360"/>
              <a:gd name="connsiteX20" fmla="*/ 187952 w 195783"/>
              <a:gd name="connsiteY20" fmla="*/ 109638 h 670360"/>
              <a:gd name="connsiteX21" fmla="*/ 184819 w 195783"/>
              <a:gd name="connsiteY21" fmla="*/ 122168 h 670360"/>
              <a:gd name="connsiteX22" fmla="*/ 181687 w 195783"/>
              <a:gd name="connsiteY22" fmla="*/ 140964 h 670360"/>
              <a:gd name="connsiteX23" fmla="*/ 178554 w 195783"/>
              <a:gd name="connsiteY23" fmla="*/ 162891 h 670360"/>
              <a:gd name="connsiteX24" fmla="*/ 175422 w 195783"/>
              <a:gd name="connsiteY24" fmla="*/ 186385 h 670360"/>
              <a:gd name="connsiteX25" fmla="*/ 172289 w 195783"/>
              <a:gd name="connsiteY25" fmla="*/ 209879 h 670360"/>
              <a:gd name="connsiteX26" fmla="*/ 169157 w 195783"/>
              <a:gd name="connsiteY26" fmla="*/ 236505 h 670360"/>
              <a:gd name="connsiteX27" fmla="*/ 162891 w 195783"/>
              <a:gd name="connsiteY27" fmla="*/ 263132 h 670360"/>
              <a:gd name="connsiteX28" fmla="*/ 159759 w 195783"/>
              <a:gd name="connsiteY28" fmla="*/ 292891 h 670360"/>
              <a:gd name="connsiteX29" fmla="*/ 156626 w 195783"/>
              <a:gd name="connsiteY29" fmla="*/ 324216 h 670360"/>
              <a:gd name="connsiteX30" fmla="*/ 153494 w 195783"/>
              <a:gd name="connsiteY30" fmla="*/ 357108 h 670360"/>
              <a:gd name="connsiteX31" fmla="*/ 150361 w 195783"/>
              <a:gd name="connsiteY31" fmla="*/ 372770 h 670360"/>
              <a:gd name="connsiteX32" fmla="*/ 147229 w 195783"/>
              <a:gd name="connsiteY32" fmla="*/ 391565 h 670360"/>
              <a:gd name="connsiteX33" fmla="*/ 147229 w 195783"/>
              <a:gd name="connsiteY33" fmla="*/ 404095 h 670360"/>
              <a:gd name="connsiteX34" fmla="*/ 144096 w 195783"/>
              <a:gd name="connsiteY34" fmla="*/ 419758 h 670360"/>
              <a:gd name="connsiteX35" fmla="*/ 144096 w 195783"/>
              <a:gd name="connsiteY35" fmla="*/ 430722 h 670360"/>
              <a:gd name="connsiteX36" fmla="*/ 140964 w 195783"/>
              <a:gd name="connsiteY36" fmla="*/ 444818 h 670360"/>
              <a:gd name="connsiteX37" fmla="*/ 140964 w 195783"/>
              <a:gd name="connsiteY37" fmla="*/ 454216 h 670360"/>
              <a:gd name="connsiteX38" fmla="*/ 140964 w 195783"/>
              <a:gd name="connsiteY38" fmla="*/ 465180 h 670360"/>
              <a:gd name="connsiteX39" fmla="*/ 140964 w 195783"/>
              <a:gd name="connsiteY39" fmla="*/ 473011 h 670360"/>
              <a:gd name="connsiteX40" fmla="*/ 140964 w 195783"/>
              <a:gd name="connsiteY40" fmla="*/ 480842 h 670360"/>
              <a:gd name="connsiteX41" fmla="*/ 140964 w 195783"/>
              <a:gd name="connsiteY41" fmla="*/ 488673 h 670360"/>
              <a:gd name="connsiteX42" fmla="*/ 140964 w 195783"/>
              <a:gd name="connsiteY42" fmla="*/ 494939 h 670360"/>
              <a:gd name="connsiteX43" fmla="*/ 140964 w 195783"/>
              <a:gd name="connsiteY43" fmla="*/ 499637 h 670360"/>
              <a:gd name="connsiteX44" fmla="*/ 144096 w 195783"/>
              <a:gd name="connsiteY44" fmla="*/ 502770 h 670360"/>
              <a:gd name="connsiteX45" fmla="*/ 144096 w 195783"/>
              <a:gd name="connsiteY45" fmla="*/ 505902 h 670360"/>
              <a:gd name="connsiteX46" fmla="*/ 144096 w 195783"/>
              <a:gd name="connsiteY46" fmla="*/ 507469 h 670360"/>
              <a:gd name="connsiteX47" fmla="*/ 147229 w 195783"/>
              <a:gd name="connsiteY47" fmla="*/ 507469 h 670360"/>
              <a:gd name="connsiteX48" fmla="*/ 150361 w 195783"/>
              <a:gd name="connsiteY48" fmla="*/ 510601 h 670360"/>
              <a:gd name="connsiteX49" fmla="*/ 156626 w 195783"/>
              <a:gd name="connsiteY49" fmla="*/ 510601 h 670360"/>
              <a:gd name="connsiteX50" fmla="*/ 159980 w 195783"/>
              <a:gd name="connsiteY50" fmla="*/ 510601 h 670360"/>
              <a:gd name="connsiteX51" fmla="*/ 155561 w 195783"/>
              <a:gd name="connsiteY51" fmla="*/ 517046 h 670360"/>
              <a:gd name="connsiteX52" fmla="*/ 143103 w 195783"/>
              <a:gd name="connsiteY52" fmla="*/ 547595 h 670360"/>
              <a:gd name="connsiteX53" fmla="*/ 148055 w 195783"/>
              <a:gd name="connsiteY53" fmla="*/ 611967 h 670360"/>
              <a:gd name="connsiteX54" fmla="*/ 140964 w 195783"/>
              <a:gd name="connsiteY54" fmla="*/ 620239 h 670360"/>
              <a:gd name="connsiteX55" fmla="*/ 131566 w 195783"/>
              <a:gd name="connsiteY55" fmla="*/ 628071 h 670360"/>
              <a:gd name="connsiteX56" fmla="*/ 122169 w 195783"/>
              <a:gd name="connsiteY56" fmla="*/ 637468 h 670360"/>
              <a:gd name="connsiteX57" fmla="*/ 114337 w 195783"/>
              <a:gd name="connsiteY57" fmla="*/ 648432 h 670360"/>
              <a:gd name="connsiteX58" fmla="*/ 108072 w 195783"/>
              <a:gd name="connsiteY58" fmla="*/ 656263 h 670360"/>
              <a:gd name="connsiteX59" fmla="*/ 101807 w 195783"/>
              <a:gd name="connsiteY59" fmla="*/ 662528 h 670360"/>
              <a:gd name="connsiteX60" fmla="*/ 92410 w 195783"/>
              <a:gd name="connsiteY60" fmla="*/ 667227 h 670360"/>
              <a:gd name="connsiteX61" fmla="*/ 89277 w 195783"/>
              <a:gd name="connsiteY61" fmla="*/ 670360 h 670360"/>
              <a:gd name="connsiteX62" fmla="*/ 83012 w 195783"/>
              <a:gd name="connsiteY62" fmla="*/ 670360 h 670360"/>
              <a:gd name="connsiteX63" fmla="*/ 79880 w 195783"/>
              <a:gd name="connsiteY63" fmla="*/ 667227 h 670360"/>
              <a:gd name="connsiteX64" fmla="*/ 73614 w 195783"/>
              <a:gd name="connsiteY64" fmla="*/ 667227 h 670360"/>
              <a:gd name="connsiteX65" fmla="*/ 67349 w 195783"/>
              <a:gd name="connsiteY65" fmla="*/ 664095 h 670360"/>
              <a:gd name="connsiteX66" fmla="*/ 64217 w 195783"/>
              <a:gd name="connsiteY66" fmla="*/ 664095 h 670360"/>
              <a:gd name="connsiteX67" fmla="*/ 57952 w 195783"/>
              <a:gd name="connsiteY67" fmla="*/ 662528 h 670360"/>
              <a:gd name="connsiteX68" fmla="*/ 54819 w 195783"/>
              <a:gd name="connsiteY68" fmla="*/ 656263 h 670360"/>
              <a:gd name="connsiteX69" fmla="*/ 50121 w 195783"/>
              <a:gd name="connsiteY69" fmla="*/ 654697 h 670360"/>
              <a:gd name="connsiteX70" fmla="*/ 46988 w 195783"/>
              <a:gd name="connsiteY70" fmla="*/ 648432 h 670360"/>
              <a:gd name="connsiteX71" fmla="*/ 43855 w 195783"/>
              <a:gd name="connsiteY71" fmla="*/ 643733 h 670360"/>
              <a:gd name="connsiteX72" fmla="*/ 37590 w 195783"/>
              <a:gd name="connsiteY72" fmla="*/ 640601 h 670360"/>
              <a:gd name="connsiteX73" fmla="*/ 34458 w 195783"/>
              <a:gd name="connsiteY73" fmla="*/ 635902 h 670360"/>
              <a:gd name="connsiteX74" fmla="*/ 31325 w 195783"/>
              <a:gd name="connsiteY74" fmla="*/ 629637 h 670360"/>
              <a:gd name="connsiteX75" fmla="*/ 28193 w 195783"/>
              <a:gd name="connsiteY75" fmla="*/ 624938 h 670360"/>
              <a:gd name="connsiteX76" fmla="*/ 21928 w 195783"/>
              <a:gd name="connsiteY76" fmla="*/ 620239 h 670360"/>
              <a:gd name="connsiteX77" fmla="*/ 18795 w 195783"/>
              <a:gd name="connsiteY77" fmla="*/ 610842 h 670360"/>
              <a:gd name="connsiteX78" fmla="*/ 18795 w 195783"/>
              <a:gd name="connsiteY78" fmla="*/ 603011 h 670360"/>
              <a:gd name="connsiteX79" fmla="*/ 15663 w 195783"/>
              <a:gd name="connsiteY79" fmla="*/ 595179 h 670360"/>
              <a:gd name="connsiteX80" fmla="*/ 9398 w 195783"/>
              <a:gd name="connsiteY80" fmla="*/ 582649 h 670360"/>
              <a:gd name="connsiteX81" fmla="*/ 3133 w 195783"/>
              <a:gd name="connsiteY81" fmla="*/ 571685 h 670360"/>
              <a:gd name="connsiteX82" fmla="*/ 0 w 195783"/>
              <a:gd name="connsiteY82" fmla="*/ 563854 h 670360"/>
              <a:gd name="connsiteX83" fmla="*/ 0 w 195783"/>
              <a:gd name="connsiteY83" fmla="*/ 559155 h 670360"/>
              <a:gd name="connsiteX84" fmla="*/ 0 w 195783"/>
              <a:gd name="connsiteY84" fmla="*/ 556023 h 670360"/>
              <a:gd name="connsiteX85" fmla="*/ 0 w 195783"/>
              <a:gd name="connsiteY85" fmla="*/ 552890 h 670360"/>
              <a:gd name="connsiteX86" fmla="*/ 3133 w 195783"/>
              <a:gd name="connsiteY86" fmla="*/ 549758 h 670360"/>
              <a:gd name="connsiteX87" fmla="*/ 6265 w 195783"/>
              <a:gd name="connsiteY87" fmla="*/ 545059 h 670360"/>
              <a:gd name="connsiteX88" fmla="*/ 9398 w 195783"/>
              <a:gd name="connsiteY88" fmla="*/ 541926 h 670360"/>
              <a:gd name="connsiteX89" fmla="*/ 15663 w 195783"/>
              <a:gd name="connsiteY89" fmla="*/ 537228 h 670360"/>
              <a:gd name="connsiteX90" fmla="*/ 21928 w 195783"/>
              <a:gd name="connsiteY90" fmla="*/ 532529 h 670360"/>
              <a:gd name="connsiteX91" fmla="*/ 28193 w 195783"/>
              <a:gd name="connsiteY91" fmla="*/ 523131 h 670360"/>
              <a:gd name="connsiteX92" fmla="*/ 37590 w 195783"/>
              <a:gd name="connsiteY92" fmla="*/ 515300 h 670360"/>
              <a:gd name="connsiteX93" fmla="*/ 40723 w 195783"/>
              <a:gd name="connsiteY93" fmla="*/ 510601 h 670360"/>
              <a:gd name="connsiteX94" fmla="*/ 43855 w 195783"/>
              <a:gd name="connsiteY94" fmla="*/ 505902 h 670360"/>
              <a:gd name="connsiteX95" fmla="*/ 50121 w 195783"/>
              <a:gd name="connsiteY95" fmla="*/ 496505 h 670360"/>
              <a:gd name="connsiteX96" fmla="*/ 51687 w 195783"/>
              <a:gd name="connsiteY96" fmla="*/ 487107 h 670360"/>
              <a:gd name="connsiteX97" fmla="*/ 54819 w 195783"/>
              <a:gd name="connsiteY97" fmla="*/ 476143 h 670360"/>
              <a:gd name="connsiteX98" fmla="*/ 57952 w 195783"/>
              <a:gd name="connsiteY98" fmla="*/ 465180 h 670360"/>
              <a:gd name="connsiteX99" fmla="*/ 61084 w 195783"/>
              <a:gd name="connsiteY99" fmla="*/ 452649 h 670360"/>
              <a:gd name="connsiteX100" fmla="*/ 64217 w 195783"/>
              <a:gd name="connsiteY100" fmla="*/ 435421 h 670360"/>
              <a:gd name="connsiteX101" fmla="*/ 67349 w 195783"/>
              <a:gd name="connsiteY101" fmla="*/ 419758 h 670360"/>
              <a:gd name="connsiteX102" fmla="*/ 67349 w 195783"/>
              <a:gd name="connsiteY102" fmla="*/ 404095 h 670360"/>
              <a:gd name="connsiteX103" fmla="*/ 70482 w 195783"/>
              <a:gd name="connsiteY103" fmla="*/ 385300 h 670360"/>
              <a:gd name="connsiteX104" fmla="*/ 73614 w 195783"/>
              <a:gd name="connsiteY104" fmla="*/ 364939 h 670360"/>
              <a:gd name="connsiteX105" fmla="*/ 73614 w 195783"/>
              <a:gd name="connsiteY105" fmla="*/ 343011 h 670360"/>
              <a:gd name="connsiteX106" fmla="*/ 76747 w 195783"/>
              <a:gd name="connsiteY106" fmla="*/ 319517 h 670360"/>
              <a:gd name="connsiteX107" fmla="*/ 79880 w 195783"/>
              <a:gd name="connsiteY107" fmla="*/ 294457 h 670360"/>
              <a:gd name="connsiteX108" fmla="*/ 79880 w 195783"/>
              <a:gd name="connsiteY108" fmla="*/ 267831 h 670360"/>
              <a:gd name="connsiteX109" fmla="*/ 79880 w 195783"/>
              <a:gd name="connsiteY109" fmla="*/ 244337 h 670360"/>
              <a:gd name="connsiteX110" fmla="*/ 83012 w 195783"/>
              <a:gd name="connsiteY110" fmla="*/ 220843 h 670360"/>
              <a:gd name="connsiteX111" fmla="*/ 83012 w 195783"/>
              <a:gd name="connsiteY111" fmla="*/ 197349 h 670360"/>
              <a:gd name="connsiteX112" fmla="*/ 83012 w 195783"/>
              <a:gd name="connsiteY112" fmla="*/ 178554 h 670360"/>
              <a:gd name="connsiteX113" fmla="*/ 86145 w 195783"/>
              <a:gd name="connsiteY113" fmla="*/ 156626 h 670360"/>
              <a:gd name="connsiteX114" fmla="*/ 86145 w 195783"/>
              <a:gd name="connsiteY114" fmla="*/ 140964 h 670360"/>
              <a:gd name="connsiteX115" fmla="*/ 86145 w 195783"/>
              <a:gd name="connsiteY115" fmla="*/ 122168 h 670360"/>
              <a:gd name="connsiteX116" fmla="*/ 86145 w 195783"/>
              <a:gd name="connsiteY116" fmla="*/ 109638 h 670360"/>
              <a:gd name="connsiteX117" fmla="*/ 86145 w 195783"/>
              <a:gd name="connsiteY117" fmla="*/ 92410 h 670360"/>
              <a:gd name="connsiteX118" fmla="*/ 86145 w 195783"/>
              <a:gd name="connsiteY118" fmla="*/ 83012 h 670360"/>
              <a:gd name="connsiteX119" fmla="*/ 86145 w 195783"/>
              <a:gd name="connsiteY119" fmla="*/ 68916 h 670360"/>
              <a:gd name="connsiteX120" fmla="*/ 83012 w 195783"/>
              <a:gd name="connsiteY120" fmla="*/ 61084 h 670360"/>
              <a:gd name="connsiteX121" fmla="*/ 83012 w 195783"/>
              <a:gd name="connsiteY121" fmla="*/ 53253 h 670360"/>
              <a:gd name="connsiteX122" fmla="*/ 83012 w 195783"/>
              <a:gd name="connsiteY122" fmla="*/ 45422 h 670360"/>
              <a:gd name="connsiteX123" fmla="*/ 79880 w 195783"/>
              <a:gd name="connsiteY123" fmla="*/ 39157 h 670360"/>
              <a:gd name="connsiteX124" fmla="*/ 79880 w 195783"/>
              <a:gd name="connsiteY124" fmla="*/ 37590 h 670360"/>
              <a:gd name="connsiteX125" fmla="*/ 73614 w 195783"/>
              <a:gd name="connsiteY125" fmla="*/ 34458 h 670360"/>
              <a:gd name="connsiteX126" fmla="*/ 70482 w 195783"/>
              <a:gd name="connsiteY126" fmla="*/ 29759 h 670360"/>
              <a:gd name="connsiteX127" fmla="*/ 67349 w 195783"/>
              <a:gd name="connsiteY127" fmla="*/ 23494 h 670360"/>
              <a:gd name="connsiteX128" fmla="*/ 64217 w 195783"/>
              <a:gd name="connsiteY128" fmla="*/ 21928 h 670360"/>
              <a:gd name="connsiteX129" fmla="*/ 64217 w 195783"/>
              <a:gd name="connsiteY129" fmla="*/ 15663 h 670360"/>
              <a:gd name="connsiteX130" fmla="*/ 61084 w 195783"/>
              <a:gd name="connsiteY130" fmla="*/ 12530 h 670360"/>
              <a:gd name="connsiteX131" fmla="*/ 64217 w 195783"/>
              <a:gd name="connsiteY131" fmla="*/ 7831 h 670360"/>
              <a:gd name="connsiteX132" fmla="*/ 64217 w 195783"/>
              <a:gd name="connsiteY132" fmla="*/ 4699 h 670360"/>
              <a:gd name="connsiteX133" fmla="*/ 67349 w 195783"/>
              <a:gd name="connsiteY133" fmla="*/ 3133 h 670360"/>
              <a:gd name="connsiteX134" fmla="*/ 73614 w 195783"/>
              <a:gd name="connsiteY134" fmla="*/ 0 h 67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195783" h="670360">
                <a:moveTo>
                  <a:pt x="73614" y="0"/>
                </a:moveTo>
                <a:lnTo>
                  <a:pt x="79880" y="0"/>
                </a:lnTo>
                <a:lnTo>
                  <a:pt x="86145" y="0"/>
                </a:lnTo>
                <a:lnTo>
                  <a:pt x="95542" y="0"/>
                </a:lnTo>
                <a:lnTo>
                  <a:pt x="108072" y="0"/>
                </a:lnTo>
                <a:lnTo>
                  <a:pt x="117470" y="3133"/>
                </a:lnTo>
                <a:lnTo>
                  <a:pt x="131566" y="4699"/>
                </a:lnTo>
                <a:lnTo>
                  <a:pt x="144096" y="10964"/>
                </a:lnTo>
                <a:lnTo>
                  <a:pt x="156626" y="15663"/>
                </a:lnTo>
                <a:lnTo>
                  <a:pt x="166024" y="21928"/>
                </a:lnTo>
                <a:lnTo>
                  <a:pt x="175422" y="26627"/>
                </a:lnTo>
                <a:lnTo>
                  <a:pt x="181687" y="31325"/>
                </a:lnTo>
                <a:lnTo>
                  <a:pt x="187952" y="37590"/>
                </a:lnTo>
                <a:lnTo>
                  <a:pt x="192650" y="42289"/>
                </a:lnTo>
                <a:lnTo>
                  <a:pt x="195783" y="45422"/>
                </a:lnTo>
                <a:lnTo>
                  <a:pt x="195783" y="50120"/>
                </a:lnTo>
                <a:lnTo>
                  <a:pt x="195783" y="57952"/>
                </a:lnTo>
                <a:lnTo>
                  <a:pt x="192650" y="68916"/>
                </a:lnTo>
                <a:lnTo>
                  <a:pt x="191084" y="79879"/>
                </a:lnTo>
                <a:lnTo>
                  <a:pt x="191084" y="92410"/>
                </a:lnTo>
                <a:lnTo>
                  <a:pt x="187952" y="109638"/>
                </a:lnTo>
                <a:lnTo>
                  <a:pt x="184819" y="122168"/>
                </a:lnTo>
                <a:lnTo>
                  <a:pt x="181687" y="140964"/>
                </a:lnTo>
                <a:lnTo>
                  <a:pt x="178554" y="162891"/>
                </a:lnTo>
                <a:lnTo>
                  <a:pt x="175422" y="186385"/>
                </a:lnTo>
                <a:lnTo>
                  <a:pt x="172289" y="209879"/>
                </a:lnTo>
                <a:lnTo>
                  <a:pt x="169157" y="236505"/>
                </a:lnTo>
                <a:lnTo>
                  <a:pt x="162891" y="263132"/>
                </a:lnTo>
                <a:lnTo>
                  <a:pt x="159759" y="292891"/>
                </a:lnTo>
                <a:lnTo>
                  <a:pt x="156626" y="324216"/>
                </a:lnTo>
                <a:lnTo>
                  <a:pt x="153494" y="357108"/>
                </a:lnTo>
                <a:lnTo>
                  <a:pt x="150361" y="372770"/>
                </a:lnTo>
                <a:lnTo>
                  <a:pt x="147229" y="391565"/>
                </a:lnTo>
                <a:lnTo>
                  <a:pt x="147229" y="404095"/>
                </a:lnTo>
                <a:lnTo>
                  <a:pt x="144096" y="419758"/>
                </a:lnTo>
                <a:lnTo>
                  <a:pt x="144096" y="430722"/>
                </a:lnTo>
                <a:lnTo>
                  <a:pt x="140964" y="444818"/>
                </a:lnTo>
                <a:lnTo>
                  <a:pt x="140964" y="454216"/>
                </a:lnTo>
                <a:lnTo>
                  <a:pt x="140964" y="465180"/>
                </a:lnTo>
                <a:lnTo>
                  <a:pt x="140964" y="473011"/>
                </a:lnTo>
                <a:lnTo>
                  <a:pt x="140964" y="480842"/>
                </a:lnTo>
                <a:lnTo>
                  <a:pt x="140964" y="488673"/>
                </a:lnTo>
                <a:lnTo>
                  <a:pt x="140964" y="494939"/>
                </a:lnTo>
                <a:lnTo>
                  <a:pt x="140964" y="499637"/>
                </a:lnTo>
                <a:lnTo>
                  <a:pt x="144096" y="502770"/>
                </a:lnTo>
                <a:lnTo>
                  <a:pt x="144096" y="505902"/>
                </a:lnTo>
                <a:lnTo>
                  <a:pt x="144096" y="507469"/>
                </a:lnTo>
                <a:lnTo>
                  <a:pt x="147229" y="507469"/>
                </a:lnTo>
                <a:lnTo>
                  <a:pt x="150361" y="510601"/>
                </a:lnTo>
                <a:lnTo>
                  <a:pt x="156626" y="510601"/>
                </a:lnTo>
                <a:lnTo>
                  <a:pt x="159980" y="510601"/>
                </a:lnTo>
                <a:lnTo>
                  <a:pt x="155561" y="517046"/>
                </a:lnTo>
                <a:cubicBezTo>
                  <a:pt x="148827" y="526665"/>
                  <a:pt x="150990" y="523934"/>
                  <a:pt x="143103" y="547595"/>
                </a:cubicBezTo>
                <a:lnTo>
                  <a:pt x="148055" y="611967"/>
                </a:lnTo>
                <a:lnTo>
                  <a:pt x="140964" y="620239"/>
                </a:lnTo>
                <a:lnTo>
                  <a:pt x="131566" y="628071"/>
                </a:lnTo>
                <a:lnTo>
                  <a:pt x="122169" y="637468"/>
                </a:lnTo>
                <a:lnTo>
                  <a:pt x="114337" y="648432"/>
                </a:lnTo>
                <a:lnTo>
                  <a:pt x="108072" y="656263"/>
                </a:lnTo>
                <a:lnTo>
                  <a:pt x="101807" y="662528"/>
                </a:lnTo>
                <a:lnTo>
                  <a:pt x="92410" y="667227"/>
                </a:lnTo>
                <a:lnTo>
                  <a:pt x="89277" y="670360"/>
                </a:lnTo>
                <a:lnTo>
                  <a:pt x="83012" y="670360"/>
                </a:lnTo>
                <a:lnTo>
                  <a:pt x="79880" y="667227"/>
                </a:lnTo>
                <a:lnTo>
                  <a:pt x="73614" y="667227"/>
                </a:lnTo>
                <a:lnTo>
                  <a:pt x="67349" y="664095"/>
                </a:lnTo>
                <a:lnTo>
                  <a:pt x="64217" y="664095"/>
                </a:lnTo>
                <a:lnTo>
                  <a:pt x="57952" y="662528"/>
                </a:lnTo>
                <a:lnTo>
                  <a:pt x="54819" y="656263"/>
                </a:lnTo>
                <a:lnTo>
                  <a:pt x="50121" y="654697"/>
                </a:lnTo>
                <a:lnTo>
                  <a:pt x="46988" y="648432"/>
                </a:lnTo>
                <a:lnTo>
                  <a:pt x="43855" y="643733"/>
                </a:lnTo>
                <a:lnTo>
                  <a:pt x="37590" y="640601"/>
                </a:lnTo>
                <a:lnTo>
                  <a:pt x="34458" y="635902"/>
                </a:lnTo>
                <a:lnTo>
                  <a:pt x="31325" y="629637"/>
                </a:lnTo>
                <a:lnTo>
                  <a:pt x="28193" y="624938"/>
                </a:lnTo>
                <a:lnTo>
                  <a:pt x="21928" y="620239"/>
                </a:lnTo>
                <a:lnTo>
                  <a:pt x="18795" y="610842"/>
                </a:lnTo>
                <a:lnTo>
                  <a:pt x="18795" y="603011"/>
                </a:lnTo>
                <a:lnTo>
                  <a:pt x="15663" y="595179"/>
                </a:lnTo>
                <a:lnTo>
                  <a:pt x="9398" y="582649"/>
                </a:lnTo>
                <a:lnTo>
                  <a:pt x="3133" y="571685"/>
                </a:lnTo>
                <a:lnTo>
                  <a:pt x="0" y="563854"/>
                </a:lnTo>
                <a:lnTo>
                  <a:pt x="0" y="559155"/>
                </a:lnTo>
                <a:lnTo>
                  <a:pt x="0" y="556023"/>
                </a:lnTo>
                <a:lnTo>
                  <a:pt x="0" y="552890"/>
                </a:lnTo>
                <a:lnTo>
                  <a:pt x="3133" y="549758"/>
                </a:lnTo>
                <a:lnTo>
                  <a:pt x="6265" y="545059"/>
                </a:lnTo>
                <a:lnTo>
                  <a:pt x="9398" y="541926"/>
                </a:lnTo>
                <a:lnTo>
                  <a:pt x="15663" y="537228"/>
                </a:lnTo>
                <a:lnTo>
                  <a:pt x="21928" y="532529"/>
                </a:lnTo>
                <a:lnTo>
                  <a:pt x="28193" y="523131"/>
                </a:lnTo>
                <a:lnTo>
                  <a:pt x="37590" y="515300"/>
                </a:lnTo>
                <a:lnTo>
                  <a:pt x="40723" y="510601"/>
                </a:lnTo>
                <a:lnTo>
                  <a:pt x="43855" y="505902"/>
                </a:lnTo>
                <a:lnTo>
                  <a:pt x="50121" y="496505"/>
                </a:lnTo>
                <a:lnTo>
                  <a:pt x="51687" y="487107"/>
                </a:lnTo>
                <a:lnTo>
                  <a:pt x="54819" y="476143"/>
                </a:lnTo>
                <a:lnTo>
                  <a:pt x="57952" y="465180"/>
                </a:lnTo>
                <a:lnTo>
                  <a:pt x="61084" y="452649"/>
                </a:lnTo>
                <a:lnTo>
                  <a:pt x="64217" y="435421"/>
                </a:lnTo>
                <a:lnTo>
                  <a:pt x="67349" y="419758"/>
                </a:lnTo>
                <a:lnTo>
                  <a:pt x="67349" y="404095"/>
                </a:lnTo>
                <a:lnTo>
                  <a:pt x="70482" y="385300"/>
                </a:lnTo>
                <a:lnTo>
                  <a:pt x="73614" y="364939"/>
                </a:lnTo>
                <a:lnTo>
                  <a:pt x="73614" y="343011"/>
                </a:lnTo>
                <a:lnTo>
                  <a:pt x="76747" y="319517"/>
                </a:lnTo>
                <a:lnTo>
                  <a:pt x="79880" y="294457"/>
                </a:lnTo>
                <a:lnTo>
                  <a:pt x="79880" y="267831"/>
                </a:lnTo>
                <a:lnTo>
                  <a:pt x="79880" y="244337"/>
                </a:lnTo>
                <a:lnTo>
                  <a:pt x="83012" y="220843"/>
                </a:lnTo>
                <a:lnTo>
                  <a:pt x="83012" y="197349"/>
                </a:lnTo>
                <a:lnTo>
                  <a:pt x="83012" y="178554"/>
                </a:lnTo>
                <a:lnTo>
                  <a:pt x="86145" y="156626"/>
                </a:lnTo>
                <a:lnTo>
                  <a:pt x="86145" y="140964"/>
                </a:lnTo>
                <a:lnTo>
                  <a:pt x="86145" y="122168"/>
                </a:lnTo>
                <a:lnTo>
                  <a:pt x="86145" y="109638"/>
                </a:lnTo>
                <a:lnTo>
                  <a:pt x="86145" y="92410"/>
                </a:lnTo>
                <a:lnTo>
                  <a:pt x="86145" y="83012"/>
                </a:lnTo>
                <a:lnTo>
                  <a:pt x="86145" y="68916"/>
                </a:lnTo>
                <a:lnTo>
                  <a:pt x="83012" y="61084"/>
                </a:lnTo>
                <a:lnTo>
                  <a:pt x="83012" y="53253"/>
                </a:lnTo>
                <a:lnTo>
                  <a:pt x="83012" y="45422"/>
                </a:lnTo>
                <a:lnTo>
                  <a:pt x="79880" y="39157"/>
                </a:lnTo>
                <a:lnTo>
                  <a:pt x="79880" y="37590"/>
                </a:lnTo>
                <a:lnTo>
                  <a:pt x="73614" y="34458"/>
                </a:lnTo>
                <a:lnTo>
                  <a:pt x="70482" y="29759"/>
                </a:lnTo>
                <a:lnTo>
                  <a:pt x="67349" y="23494"/>
                </a:lnTo>
                <a:lnTo>
                  <a:pt x="64217" y="21928"/>
                </a:lnTo>
                <a:lnTo>
                  <a:pt x="64217" y="15663"/>
                </a:lnTo>
                <a:lnTo>
                  <a:pt x="61084" y="12530"/>
                </a:lnTo>
                <a:lnTo>
                  <a:pt x="64217" y="7831"/>
                </a:lnTo>
                <a:lnTo>
                  <a:pt x="64217" y="4699"/>
                </a:lnTo>
                <a:lnTo>
                  <a:pt x="67349" y="3133"/>
                </a:lnTo>
                <a:lnTo>
                  <a:pt x="73614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任意多边形 142"/>
          <p:cNvSpPr/>
          <p:nvPr/>
        </p:nvSpPr>
        <p:spPr>
          <a:xfrm>
            <a:off x="2506342" y="2687115"/>
            <a:ext cx="309047" cy="849122"/>
          </a:xfrm>
          <a:custGeom>
            <a:avLst/>
            <a:gdLst>
              <a:gd name="connsiteX0" fmla="*/ 167194 w 309047"/>
              <a:gd name="connsiteY0" fmla="*/ 0 h 849122"/>
              <a:gd name="connsiteX1" fmla="*/ 186565 w 309047"/>
              <a:gd name="connsiteY1" fmla="*/ 4025 h 849122"/>
              <a:gd name="connsiteX2" fmla="*/ 204213 w 309047"/>
              <a:gd name="connsiteY2" fmla="*/ 10365 h 849122"/>
              <a:gd name="connsiteX3" fmla="*/ 249933 w 309047"/>
              <a:gd name="connsiteY3" fmla="*/ 40845 h 849122"/>
              <a:gd name="connsiteX4" fmla="*/ 265173 w 309047"/>
              <a:gd name="connsiteY4" fmla="*/ 63705 h 849122"/>
              <a:gd name="connsiteX5" fmla="*/ 297767 w 309047"/>
              <a:gd name="connsiteY5" fmla="*/ 82908 h 849122"/>
              <a:gd name="connsiteX6" fmla="*/ 309047 w 309047"/>
              <a:gd name="connsiteY6" fmla="*/ 86443 h 849122"/>
              <a:gd name="connsiteX7" fmla="*/ 306988 w 309047"/>
              <a:gd name="connsiteY7" fmla="*/ 92618 h 849122"/>
              <a:gd name="connsiteX8" fmla="*/ 303855 w 309047"/>
              <a:gd name="connsiteY8" fmla="*/ 109847 h 849122"/>
              <a:gd name="connsiteX9" fmla="*/ 300723 w 309047"/>
              <a:gd name="connsiteY9" fmla="*/ 125510 h 849122"/>
              <a:gd name="connsiteX10" fmla="*/ 297590 w 309047"/>
              <a:gd name="connsiteY10" fmla="*/ 141172 h 849122"/>
              <a:gd name="connsiteX11" fmla="*/ 294458 w 309047"/>
              <a:gd name="connsiteY11" fmla="*/ 159967 h 849122"/>
              <a:gd name="connsiteX12" fmla="*/ 291325 w 309047"/>
              <a:gd name="connsiteY12" fmla="*/ 181895 h 849122"/>
              <a:gd name="connsiteX13" fmla="*/ 288193 w 309047"/>
              <a:gd name="connsiteY13" fmla="*/ 202256 h 849122"/>
              <a:gd name="connsiteX14" fmla="*/ 285060 w 309047"/>
              <a:gd name="connsiteY14" fmla="*/ 225750 h 849122"/>
              <a:gd name="connsiteX15" fmla="*/ 281928 w 309047"/>
              <a:gd name="connsiteY15" fmla="*/ 250811 h 849122"/>
              <a:gd name="connsiteX16" fmla="*/ 275663 w 309047"/>
              <a:gd name="connsiteY16" fmla="*/ 304063 h 849122"/>
              <a:gd name="connsiteX17" fmla="*/ 269398 w 309047"/>
              <a:gd name="connsiteY17" fmla="*/ 354184 h 849122"/>
              <a:gd name="connsiteX18" fmla="*/ 263133 w 309047"/>
              <a:gd name="connsiteY18" fmla="*/ 401172 h 849122"/>
              <a:gd name="connsiteX19" fmla="*/ 255301 w 309047"/>
              <a:gd name="connsiteY19" fmla="*/ 446593 h 849122"/>
              <a:gd name="connsiteX20" fmla="*/ 252169 w 309047"/>
              <a:gd name="connsiteY20" fmla="*/ 468521 h 849122"/>
              <a:gd name="connsiteX21" fmla="*/ 245904 w 309047"/>
              <a:gd name="connsiteY21" fmla="*/ 488882 h 849122"/>
              <a:gd name="connsiteX22" fmla="*/ 239639 w 309047"/>
              <a:gd name="connsiteY22" fmla="*/ 510810 h 849122"/>
              <a:gd name="connsiteX23" fmla="*/ 233374 w 309047"/>
              <a:gd name="connsiteY23" fmla="*/ 529605 h 849122"/>
              <a:gd name="connsiteX24" fmla="*/ 230241 w 309047"/>
              <a:gd name="connsiteY24" fmla="*/ 548400 h 849122"/>
              <a:gd name="connsiteX25" fmla="*/ 223976 w 309047"/>
              <a:gd name="connsiteY25" fmla="*/ 567195 h 849122"/>
              <a:gd name="connsiteX26" fmla="*/ 217711 w 309047"/>
              <a:gd name="connsiteY26" fmla="*/ 585990 h 849122"/>
              <a:gd name="connsiteX27" fmla="*/ 211446 w 309047"/>
              <a:gd name="connsiteY27" fmla="*/ 601653 h 849122"/>
              <a:gd name="connsiteX28" fmla="*/ 195783 w 309047"/>
              <a:gd name="connsiteY28" fmla="*/ 632978 h 849122"/>
              <a:gd name="connsiteX29" fmla="*/ 184820 w 309047"/>
              <a:gd name="connsiteY29" fmla="*/ 662737 h 849122"/>
              <a:gd name="connsiteX30" fmla="*/ 169157 w 309047"/>
              <a:gd name="connsiteY30" fmla="*/ 689364 h 849122"/>
              <a:gd name="connsiteX31" fmla="*/ 156627 w 309047"/>
              <a:gd name="connsiteY31" fmla="*/ 715990 h 849122"/>
              <a:gd name="connsiteX32" fmla="*/ 140964 w 309047"/>
              <a:gd name="connsiteY32" fmla="*/ 736351 h 849122"/>
              <a:gd name="connsiteX33" fmla="*/ 128434 w 309047"/>
              <a:gd name="connsiteY33" fmla="*/ 758279 h 849122"/>
              <a:gd name="connsiteX34" fmla="*/ 114338 w 309047"/>
              <a:gd name="connsiteY34" fmla="*/ 777074 h 849122"/>
              <a:gd name="connsiteX35" fmla="*/ 101808 w 309047"/>
              <a:gd name="connsiteY35" fmla="*/ 792737 h 849122"/>
              <a:gd name="connsiteX36" fmla="*/ 89277 w 309047"/>
              <a:gd name="connsiteY36" fmla="*/ 806833 h 849122"/>
              <a:gd name="connsiteX37" fmla="*/ 76747 w 309047"/>
              <a:gd name="connsiteY37" fmla="*/ 819363 h 849122"/>
              <a:gd name="connsiteX38" fmla="*/ 64217 w 309047"/>
              <a:gd name="connsiteY38" fmla="*/ 827195 h 849122"/>
              <a:gd name="connsiteX39" fmla="*/ 51687 w 309047"/>
              <a:gd name="connsiteY39" fmla="*/ 835026 h 849122"/>
              <a:gd name="connsiteX40" fmla="*/ 43856 w 309047"/>
              <a:gd name="connsiteY40" fmla="*/ 841291 h 849122"/>
              <a:gd name="connsiteX41" fmla="*/ 34458 w 309047"/>
              <a:gd name="connsiteY41" fmla="*/ 845990 h 849122"/>
              <a:gd name="connsiteX42" fmla="*/ 28193 w 309047"/>
              <a:gd name="connsiteY42" fmla="*/ 849122 h 849122"/>
              <a:gd name="connsiteX43" fmla="*/ 21928 w 309047"/>
              <a:gd name="connsiteY43" fmla="*/ 849122 h 849122"/>
              <a:gd name="connsiteX44" fmla="*/ 15663 w 309047"/>
              <a:gd name="connsiteY44" fmla="*/ 845990 h 849122"/>
              <a:gd name="connsiteX45" fmla="*/ 12531 w 309047"/>
              <a:gd name="connsiteY45" fmla="*/ 841291 h 849122"/>
              <a:gd name="connsiteX46" fmla="*/ 6266 w 309047"/>
              <a:gd name="connsiteY46" fmla="*/ 831893 h 849122"/>
              <a:gd name="connsiteX47" fmla="*/ 3133 w 309047"/>
              <a:gd name="connsiteY47" fmla="*/ 824062 h 849122"/>
              <a:gd name="connsiteX48" fmla="*/ 3133 w 309047"/>
              <a:gd name="connsiteY48" fmla="*/ 814664 h 849122"/>
              <a:gd name="connsiteX49" fmla="*/ 0 w 309047"/>
              <a:gd name="connsiteY49" fmla="*/ 803701 h 849122"/>
              <a:gd name="connsiteX50" fmla="*/ 0 w 309047"/>
              <a:gd name="connsiteY50" fmla="*/ 789604 h 849122"/>
              <a:gd name="connsiteX51" fmla="*/ 0 w 309047"/>
              <a:gd name="connsiteY51" fmla="*/ 789125 h 849122"/>
              <a:gd name="connsiteX52" fmla="*/ 6093 w 309047"/>
              <a:gd name="connsiteY52" fmla="*/ 779985 h 849122"/>
              <a:gd name="connsiteX53" fmla="*/ 28953 w 309047"/>
              <a:gd name="connsiteY53" fmla="*/ 711405 h 849122"/>
              <a:gd name="connsiteX54" fmla="*/ 36573 w 309047"/>
              <a:gd name="connsiteY54" fmla="*/ 688545 h 849122"/>
              <a:gd name="connsiteX55" fmla="*/ 34165 w 309047"/>
              <a:gd name="connsiteY55" fmla="*/ 631232 h 849122"/>
              <a:gd name="connsiteX56" fmla="*/ 31460 w 309047"/>
              <a:gd name="connsiteY56" fmla="*/ 601653 h 849122"/>
              <a:gd name="connsiteX57" fmla="*/ 34458 w 309047"/>
              <a:gd name="connsiteY57" fmla="*/ 601653 h 849122"/>
              <a:gd name="connsiteX58" fmla="*/ 40723 w 309047"/>
              <a:gd name="connsiteY58" fmla="*/ 598520 h 849122"/>
              <a:gd name="connsiteX59" fmla="*/ 43856 w 309047"/>
              <a:gd name="connsiteY59" fmla="*/ 595388 h 849122"/>
              <a:gd name="connsiteX60" fmla="*/ 48555 w 309047"/>
              <a:gd name="connsiteY60" fmla="*/ 593822 h 849122"/>
              <a:gd name="connsiteX61" fmla="*/ 54820 w 309047"/>
              <a:gd name="connsiteY61" fmla="*/ 590689 h 849122"/>
              <a:gd name="connsiteX62" fmla="*/ 61085 w 309047"/>
              <a:gd name="connsiteY62" fmla="*/ 585990 h 849122"/>
              <a:gd name="connsiteX63" fmla="*/ 64217 w 309047"/>
              <a:gd name="connsiteY63" fmla="*/ 579725 h 849122"/>
              <a:gd name="connsiteX64" fmla="*/ 70482 w 309047"/>
              <a:gd name="connsiteY64" fmla="*/ 571894 h 849122"/>
              <a:gd name="connsiteX65" fmla="*/ 76747 w 309047"/>
              <a:gd name="connsiteY65" fmla="*/ 564063 h 849122"/>
              <a:gd name="connsiteX66" fmla="*/ 79880 w 309047"/>
              <a:gd name="connsiteY66" fmla="*/ 556231 h 849122"/>
              <a:gd name="connsiteX67" fmla="*/ 86145 w 309047"/>
              <a:gd name="connsiteY67" fmla="*/ 548400 h 849122"/>
              <a:gd name="connsiteX68" fmla="*/ 92410 w 309047"/>
              <a:gd name="connsiteY68" fmla="*/ 537436 h 849122"/>
              <a:gd name="connsiteX69" fmla="*/ 95543 w 309047"/>
              <a:gd name="connsiteY69" fmla="*/ 526472 h 849122"/>
              <a:gd name="connsiteX70" fmla="*/ 101808 w 309047"/>
              <a:gd name="connsiteY70" fmla="*/ 515509 h 849122"/>
              <a:gd name="connsiteX71" fmla="*/ 104940 w 309047"/>
              <a:gd name="connsiteY71" fmla="*/ 502979 h 849122"/>
              <a:gd name="connsiteX72" fmla="*/ 108073 w 309047"/>
              <a:gd name="connsiteY72" fmla="*/ 488882 h 849122"/>
              <a:gd name="connsiteX73" fmla="*/ 114338 w 309047"/>
              <a:gd name="connsiteY73" fmla="*/ 476352 h 849122"/>
              <a:gd name="connsiteX74" fmla="*/ 115904 w 309047"/>
              <a:gd name="connsiteY74" fmla="*/ 460690 h 849122"/>
              <a:gd name="connsiteX75" fmla="*/ 119036 w 309047"/>
              <a:gd name="connsiteY75" fmla="*/ 446593 h 849122"/>
              <a:gd name="connsiteX76" fmla="*/ 125302 w 309047"/>
              <a:gd name="connsiteY76" fmla="*/ 430931 h 849122"/>
              <a:gd name="connsiteX77" fmla="*/ 131567 w 309047"/>
              <a:gd name="connsiteY77" fmla="*/ 396473 h 849122"/>
              <a:gd name="connsiteX78" fmla="*/ 140964 w 309047"/>
              <a:gd name="connsiteY78" fmla="*/ 358883 h 849122"/>
              <a:gd name="connsiteX79" fmla="*/ 147229 w 309047"/>
              <a:gd name="connsiteY79" fmla="*/ 321292 h 849122"/>
              <a:gd name="connsiteX80" fmla="*/ 153494 w 309047"/>
              <a:gd name="connsiteY80" fmla="*/ 282136 h 849122"/>
              <a:gd name="connsiteX81" fmla="*/ 159759 w 309047"/>
              <a:gd name="connsiteY81" fmla="*/ 239847 h 849122"/>
              <a:gd name="connsiteX82" fmla="*/ 166024 w 309047"/>
              <a:gd name="connsiteY82" fmla="*/ 194425 h 849122"/>
              <a:gd name="connsiteX83" fmla="*/ 169157 w 309047"/>
              <a:gd name="connsiteY83" fmla="*/ 172498 h 849122"/>
              <a:gd name="connsiteX84" fmla="*/ 172289 w 309047"/>
              <a:gd name="connsiteY84" fmla="*/ 152136 h 849122"/>
              <a:gd name="connsiteX85" fmla="*/ 172289 w 309047"/>
              <a:gd name="connsiteY85" fmla="*/ 133341 h 849122"/>
              <a:gd name="connsiteX86" fmla="*/ 175422 w 309047"/>
              <a:gd name="connsiteY86" fmla="*/ 114546 h 849122"/>
              <a:gd name="connsiteX87" fmla="*/ 175422 w 309047"/>
              <a:gd name="connsiteY87" fmla="*/ 98883 h 849122"/>
              <a:gd name="connsiteX88" fmla="*/ 175422 w 309047"/>
              <a:gd name="connsiteY88" fmla="*/ 83221 h 849122"/>
              <a:gd name="connsiteX89" fmla="*/ 175422 w 309047"/>
              <a:gd name="connsiteY89" fmla="*/ 65992 h 849122"/>
              <a:gd name="connsiteX90" fmla="*/ 175422 w 309047"/>
              <a:gd name="connsiteY90" fmla="*/ 53462 h 849122"/>
              <a:gd name="connsiteX91" fmla="*/ 175422 w 309047"/>
              <a:gd name="connsiteY91" fmla="*/ 42498 h 849122"/>
              <a:gd name="connsiteX92" fmla="*/ 175422 w 309047"/>
              <a:gd name="connsiteY92" fmla="*/ 31534 h 849122"/>
              <a:gd name="connsiteX93" fmla="*/ 172289 w 309047"/>
              <a:gd name="connsiteY93" fmla="*/ 22137 h 849122"/>
              <a:gd name="connsiteX94" fmla="*/ 172289 w 309047"/>
              <a:gd name="connsiteY94" fmla="*/ 14305 h 849122"/>
              <a:gd name="connsiteX95" fmla="*/ 169157 w 309047"/>
              <a:gd name="connsiteY95" fmla="*/ 4908 h 849122"/>
              <a:gd name="connsiteX96" fmla="*/ 167194 w 309047"/>
              <a:gd name="connsiteY96" fmla="*/ 0 h 849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309047" h="849122">
                <a:moveTo>
                  <a:pt x="167194" y="0"/>
                </a:moveTo>
                <a:lnTo>
                  <a:pt x="186565" y="4025"/>
                </a:lnTo>
                <a:cubicBezTo>
                  <a:pt x="193732" y="5894"/>
                  <a:pt x="199990" y="8019"/>
                  <a:pt x="204213" y="10365"/>
                </a:cubicBezTo>
                <a:cubicBezTo>
                  <a:pt x="220224" y="19260"/>
                  <a:pt x="249933" y="40845"/>
                  <a:pt x="249933" y="40845"/>
                </a:cubicBezTo>
                <a:cubicBezTo>
                  <a:pt x="255013" y="48465"/>
                  <a:pt x="258697" y="57229"/>
                  <a:pt x="265173" y="63705"/>
                </a:cubicBezTo>
                <a:cubicBezTo>
                  <a:pt x="274230" y="72762"/>
                  <a:pt x="285716" y="78495"/>
                  <a:pt x="297767" y="82908"/>
                </a:cubicBezTo>
                <a:lnTo>
                  <a:pt x="309047" y="86443"/>
                </a:lnTo>
                <a:lnTo>
                  <a:pt x="306988" y="92618"/>
                </a:lnTo>
                <a:lnTo>
                  <a:pt x="303855" y="109847"/>
                </a:lnTo>
                <a:lnTo>
                  <a:pt x="300723" y="125510"/>
                </a:lnTo>
                <a:lnTo>
                  <a:pt x="297590" y="141172"/>
                </a:lnTo>
                <a:lnTo>
                  <a:pt x="294458" y="159967"/>
                </a:lnTo>
                <a:lnTo>
                  <a:pt x="291325" y="181895"/>
                </a:lnTo>
                <a:lnTo>
                  <a:pt x="288193" y="202256"/>
                </a:lnTo>
                <a:lnTo>
                  <a:pt x="285060" y="225750"/>
                </a:lnTo>
                <a:lnTo>
                  <a:pt x="281928" y="250811"/>
                </a:lnTo>
                <a:lnTo>
                  <a:pt x="275663" y="304063"/>
                </a:lnTo>
                <a:lnTo>
                  <a:pt x="269398" y="354184"/>
                </a:lnTo>
                <a:lnTo>
                  <a:pt x="263133" y="401172"/>
                </a:lnTo>
                <a:lnTo>
                  <a:pt x="255301" y="446593"/>
                </a:lnTo>
                <a:lnTo>
                  <a:pt x="252169" y="468521"/>
                </a:lnTo>
                <a:lnTo>
                  <a:pt x="245904" y="488882"/>
                </a:lnTo>
                <a:lnTo>
                  <a:pt x="239639" y="510810"/>
                </a:lnTo>
                <a:lnTo>
                  <a:pt x="233374" y="529605"/>
                </a:lnTo>
                <a:lnTo>
                  <a:pt x="230241" y="548400"/>
                </a:lnTo>
                <a:lnTo>
                  <a:pt x="223976" y="567195"/>
                </a:lnTo>
                <a:lnTo>
                  <a:pt x="217711" y="585990"/>
                </a:lnTo>
                <a:lnTo>
                  <a:pt x="211446" y="601653"/>
                </a:lnTo>
                <a:lnTo>
                  <a:pt x="195783" y="632978"/>
                </a:lnTo>
                <a:lnTo>
                  <a:pt x="184820" y="662737"/>
                </a:lnTo>
                <a:lnTo>
                  <a:pt x="169157" y="689364"/>
                </a:lnTo>
                <a:lnTo>
                  <a:pt x="156627" y="715990"/>
                </a:lnTo>
                <a:lnTo>
                  <a:pt x="140964" y="736351"/>
                </a:lnTo>
                <a:lnTo>
                  <a:pt x="128434" y="758279"/>
                </a:lnTo>
                <a:lnTo>
                  <a:pt x="114338" y="777074"/>
                </a:lnTo>
                <a:lnTo>
                  <a:pt x="101808" y="792737"/>
                </a:lnTo>
                <a:lnTo>
                  <a:pt x="89277" y="806833"/>
                </a:lnTo>
                <a:lnTo>
                  <a:pt x="76747" y="819363"/>
                </a:lnTo>
                <a:lnTo>
                  <a:pt x="64217" y="827195"/>
                </a:lnTo>
                <a:lnTo>
                  <a:pt x="51687" y="835026"/>
                </a:lnTo>
                <a:lnTo>
                  <a:pt x="43856" y="841291"/>
                </a:lnTo>
                <a:lnTo>
                  <a:pt x="34458" y="845990"/>
                </a:lnTo>
                <a:lnTo>
                  <a:pt x="28193" y="849122"/>
                </a:lnTo>
                <a:lnTo>
                  <a:pt x="21928" y="849122"/>
                </a:lnTo>
                <a:lnTo>
                  <a:pt x="15663" y="845990"/>
                </a:lnTo>
                <a:lnTo>
                  <a:pt x="12531" y="841291"/>
                </a:lnTo>
                <a:lnTo>
                  <a:pt x="6266" y="831893"/>
                </a:lnTo>
                <a:lnTo>
                  <a:pt x="3133" y="824062"/>
                </a:lnTo>
                <a:lnTo>
                  <a:pt x="3133" y="814664"/>
                </a:lnTo>
                <a:lnTo>
                  <a:pt x="0" y="803701"/>
                </a:lnTo>
                <a:lnTo>
                  <a:pt x="0" y="789604"/>
                </a:lnTo>
                <a:lnTo>
                  <a:pt x="0" y="789125"/>
                </a:lnTo>
                <a:lnTo>
                  <a:pt x="6093" y="779985"/>
                </a:lnTo>
                <a:lnTo>
                  <a:pt x="28953" y="711405"/>
                </a:lnTo>
                <a:lnTo>
                  <a:pt x="36573" y="688545"/>
                </a:lnTo>
                <a:cubicBezTo>
                  <a:pt x="35303" y="669495"/>
                  <a:pt x="34968" y="650336"/>
                  <a:pt x="34165" y="631232"/>
                </a:cubicBezTo>
                <a:lnTo>
                  <a:pt x="31460" y="601653"/>
                </a:lnTo>
                <a:lnTo>
                  <a:pt x="34458" y="601653"/>
                </a:lnTo>
                <a:lnTo>
                  <a:pt x="40723" y="598520"/>
                </a:lnTo>
                <a:lnTo>
                  <a:pt x="43856" y="595388"/>
                </a:lnTo>
                <a:lnTo>
                  <a:pt x="48555" y="593822"/>
                </a:lnTo>
                <a:lnTo>
                  <a:pt x="54820" y="590689"/>
                </a:lnTo>
                <a:lnTo>
                  <a:pt x="61085" y="585990"/>
                </a:lnTo>
                <a:lnTo>
                  <a:pt x="64217" y="579725"/>
                </a:lnTo>
                <a:lnTo>
                  <a:pt x="70482" y="571894"/>
                </a:lnTo>
                <a:lnTo>
                  <a:pt x="76747" y="564063"/>
                </a:lnTo>
                <a:lnTo>
                  <a:pt x="79880" y="556231"/>
                </a:lnTo>
                <a:lnTo>
                  <a:pt x="86145" y="548400"/>
                </a:lnTo>
                <a:lnTo>
                  <a:pt x="92410" y="537436"/>
                </a:lnTo>
                <a:lnTo>
                  <a:pt x="95543" y="526472"/>
                </a:lnTo>
                <a:lnTo>
                  <a:pt x="101808" y="515509"/>
                </a:lnTo>
                <a:lnTo>
                  <a:pt x="104940" y="502979"/>
                </a:lnTo>
                <a:lnTo>
                  <a:pt x="108073" y="488882"/>
                </a:lnTo>
                <a:lnTo>
                  <a:pt x="114338" y="476352"/>
                </a:lnTo>
                <a:lnTo>
                  <a:pt x="115904" y="460690"/>
                </a:lnTo>
                <a:lnTo>
                  <a:pt x="119036" y="446593"/>
                </a:lnTo>
                <a:lnTo>
                  <a:pt x="125302" y="430931"/>
                </a:lnTo>
                <a:lnTo>
                  <a:pt x="131567" y="396473"/>
                </a:lnTo>
                <a:lnTo>
                  <a:pt x="140964" y="358883"/>
                </a:lnTo>
                <a:lnTo>
                  <a:pt x="147229" y="321292"/>
                </a:lnTo>
                <a:lnTo>
                  <a:pt x="153494" y="282136"/>
                </a:lnTo>
                <a:lnTo>
                  <a:pt x="159759" y="239847"/>
                </a:lnTo>
                <a:lnTo>
                  <a:pt x="166024" y="194425"/>
                </a:lnTo>
                <a:lnTo>
                  <a:pt x="169157" y="172498"/>
                </a:lnTo>
                <a:lnTo>
                  <a:pt x="172289" y="152136"/>
                </a:lnTo>
                <a:lnTo>
                  <a:pt x="172289" y="133341"/>
                </a:lnTo>
                <a:lnTo>
                  <a:pt x="175422" y="114546"/>
                </a:lnTo>
                <a:lnTo>
                  <a:pt x="175422" y="98883"/>
                </a:lnTo>
                <a:lnTo>
                  <a:pt x="175422" y="83221"/>
                </a:lnTo>
                <a:lnTo>
                  <a:pt x="175422" y="65992"/>
                </a:lnTo>
                <a:lnTo>
                  <a:pt x="175422" y="53462"/>
                </a:lnTo>
                <a:lnTo>
                  <a:pt x="175422" y="42498"/>
                </a:lnTo>
                <a:lnTo>
                  <a:pt x="175422" y="31534"/>
                </a:lnTo>
                <a:lnTo>
                  <a:pt x="172289" y="22137"/>
                </a:lnTo>
                <a:lnTo>
                  <a:pt x="172289" y="14305"/>
                </a:lnTo>
                <a:lnTo>
                  <a:pt x="169157" y="4908"/>
                </a:lnTo>
                <a:lnTo>
                  <a:pt x="167194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127" grpId="0" animBg="1"/>
      <p:bldP spid="139" grpId="0" animBg="1"/>
      <p:bldP spid="140" grpId="0" animBg="1"/>
      <p:bldP spid="141" grpId="0" animBg="1"/>
      <p:bldP spid="142" grpId="0" animBg="1"/>
      <p:bldP spid="14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79512" y="195487"/>
            <a:ext cx="2610240" cy="720080"/>
            <a:chOff x="341328" y="3939902"/>
            <a:chExt cx="2610240" cy="72008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44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>
            <a:off x="395536" y="2010195"/>
            <a:ext cx="3456384" cy="923330"/>
          </a:xfrm>
          <a:prstGeom prst="rect">
            <a:avLst/>
          </a:prstGeom>
          <a:gradFill>
            <a:gsLst>
              <a:gs pos="0">
                <a:srgbClr val="DDEBCF"/>
              </a:gs>
              <a:gs pos="50000">
                <a:srgbClr val="92D050"/>
              </a:gs>
              <a:gs pos="100000">
                <a:srgbClr val="156B13"/>
              </a:gs>
            </a:gsLst>
            <a:lin ang="5400000" scaled="0"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zh-CN" altLang="en-US" sz="5400" b="1" smtClean="0">
                <a:latin typeface="黑体" panose="02010609060101010101" pitchFamily="49" charset="-122"/>
                <a:ea typeface="黑体" panose="02010609060101010101" pitchFamily="49" charset="-122"/>
              </a:rPr>
              <a:t>音乐开始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08104" y="2010195"/>
            <a:ext cx="3440584" cy="923330"/>
          </a:xfrm>
          <a:prstGeom prst="rect">
            <a:avLst/>
          </a:prstGeom>
          <a:gradFill>
            <a:gsLst>
              <a:gs pos="0">
                <a:srgbClr val="DDEBCF"/>
              </a:gs>
              <a:gs pos="50000">
                <a:srgbClr val="92D050"/>
              </a:gs>
              <a:gs pos="100000">
                <a:srgbClr val="156B13"/>
              </a:gs>
            </a:gsLst>
            <a:lin ang="5400000" scaled="0"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游戏开始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3429472" y="123478"/>
            <a:ext cx="243867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字词快闪游戏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074" y="3522363"/>
            <a:ext cx="960441" cy="135364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779" y="3522363"/>
            <a:ext cx="960441" cy="1353643"/>
          </a:xfrm>
          <a:prstGeom prst="rect">
            <a:avLst/>
          </a:prstGeom>
        </p:spPr>
      </p:pic>
      <p:pic>
        <p:nvPicPr>
          <p:cNvPr id="3" name="识字快闪游戏配乐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21280.474609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81292" y="996866"/>
            <a:ext cx="710788" cy="71078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72516" y="-20538"/>
            <a:ext cx="9289032" cy="5328592"/>
          </a:xfrm>
          <a:prstGeom prst="rect">
            <a:avLst/>
          </a:prstGeom>
          <a:solidFill>
            <a:srgbClr val="29393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59832" y="-812626"/>
            <a:ext cx="2853666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13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413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31840" y="-812626"/>
            <a:ext cx="2853666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13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413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31840" y="-812626"/>
            <a:ext cx="2853666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13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413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71640" y="-48999"/>
            <a:ext cx="80835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回来</a:t>
            </a:r>
            <a:endParaRPr lang="en-US" altLang="zh-CN" sz="30000" b="1" dirty="0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71639" y="-48999"/>
            <a:ext cx="981698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好久</a:t>
            </a:r>
            <a:endParaRPr lang="en-US" altLang="zh-CN" sz="30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7544" y="239033"/>
            <a:ext cx="949407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好呀</a:t>
            </a:r>
            <a:endParaRPr lang="en-US" altLang="zh-CN" sz="30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1639" y="-48999"/>
            <a:ext cx="434907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回</a:t>
            </a:r>
            <a:endParaRPr lang="en-US" altLang="zh-CN" sz="30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71640" y="-48999"/>
            <a:ext cx="43490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久</a:t>
            </a:r>
            <a:endParaRPr lang="zh-CN" altLang="en-US" sz="30000" b="1" dirty="0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67544" y="-207243"/>
            <a:ext cx="8991076" cy="515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9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发芽</a:t>
            </a:r>
            <a:endParaRPr lang="en-US" altLang="zh-CN" sz="329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1639" y="-48999"/>
            <a:ext cx="497032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爬</a:t>
            </a:r>
            <a:endParaRPr lang="en-US" altLang="zh-CN" sz="30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71639" y="-48999"/>
            <a:ext cx="899107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玩吧</a:t>
            </a:r>
            <a:endParaRPr lang="en-US" altLang="zh-CN" sz="30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71639" y="-48999"/>
            <a:ext cx="811009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0" b="1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孩子</a:t>
            </a:r>
            <a:endParaRPr lang="en-US" altLang="zh-CN" sz="30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1639" y="-48999"/>
            <a:ext cx="469296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孩</a:t>
            </a:r>
            <a:endParaRPr lang="en-US" altLang="zh-CN" sz="30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847089" y="-48999"/>
            <a:ext cx="474924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住</a:t>
            </a:r>
            <a:endParaRPr lang="en-US" altLang="zh-CN" sz="30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2763061" y="-48999"/>
            <a:ext cx="440122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全</a:t>
            </a:r>
            <a:endParaRPr lang="en-US" altLang="zh-CN" sz="30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763061" y="-48999"/>
            <a:ext cx="440122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变</a:t>
            </a:r>
            <a:endParaRPr lang="en-US" altLang="zh-CN" sz="30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33" name="Picture 3" descr="C:\Users\Administrator\Desktop\包图网_18186809可爱帅气小熊真棒动态表情包配图\5cc93cea60f4f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483" y="-36203"/>
            <a:ext cx="5344257" cy="534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4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0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0"/>
                            </p:stCondLst>
                            <p:childTnLst>
                              <p:par>
                                <p:cTn id="4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54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500"/>
                            </p:stCondLst>
                            <p:childTnLst>
                              <p:par>
                                <p:cTn id="5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7000"/>
                            </p:stCondLst>
                            <p:childTnLst>
                              <p:par>
                                <p:cTn id="70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8500"/>
                            </p:stCondLst>
                            <p:childTnLst>
                              <p:par>
                                <p:cTn id="7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9000"/>
                            </p:stCondLst>
                            <p:childTnLst>
                              <p:par>
                                <p:cTn id="7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500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1000"/>
                            </p:stCondLst>
                            <p:childTnLst>
                              <p:par>
                                <p:cTn id="85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2500"/>
                            </p:stCondLst>
                            <p:childTnLst>
                              <p:par>
                                <p:cTn id="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300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500"/>
                            </p:stCondLst>
                            <p:childTnLst>
                              <p:par>
                                <p:cTn id="9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3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65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2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0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0500"/>
                            </p:stCondLst>
                            <p:childTnLst>
                              <p:par>
                                <p:cTn id="12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1000"/>
                            </p:stCondLst>
                            <p:childTnLst>
                              <p:par>
                                <p:cTn id="12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2500"/>
                            </p:stCondLst>
                            <p:childTnLst>
                              <p:par>
                                <p:cTn id="13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3000"/>
                            </p:stCondLst>
                            <p:childTnLst>
                              <p:par>
                                <p:cTn id="136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4500"/>
                            </p:stCondLst>
                            <p:childTnLst>
                              <p:par>
                                <p:cTn id="1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15" grpId="0"/>
      <p:bldP spid="15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41" grpId="0"/>
      <p:bldP spid="41" grpId="1"/>
      <p:bldP spid="35" grpId="0"/>
      <p:bldP spid="35" grpId="1"/>
      <p:bldP spid="36" grpId="0"/>
      <p:bldP spid="36" grpId="1"/>
      <p:bldP spid="37" grpId="0"/>
      <p:bldP spid="37" grpId="1"/>
      <p:bldP spid="80" grpId="0"/>
      <p:bldP spid="80" grpId="1"/>
      <p:bldP spid="81" grpId="0"/>
      <p:bldP spid="8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164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27" r="2750" b="20819"/>
          <a:stretch>
            <a:fillRect/>
          </a:stretch>
        </p:blipFill>
        <p:spPr bwMode="auto">
          <a:xfrm>
            <a:off x="3496934" y="989182"/>
            <a:ext cx="5539562" cy="3886824"/>
          </a:xfrm>
          <a:prstGeom prst="rect">
            <a:avLst/>
          </a:prstGeom>
          <a:ln>
            <a:noFill/>
          </a:ln>
          <a:effectLst>
            <a:glow rad="63500">
              <a:srgbClr val="92D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395537" y="908270"/>
            <a:ext cx="3960439" cy="871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走进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夏天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179512" y="1795283"/>
            <a:ext cx="3384376" cy="320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看第二幅插图，读读第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自然段，说说小蜗牛在小树林了看到了什么。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112060" y="2067693"/>
            <a:ext cx="36364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707903" y="2499741"/>
            <a:ext cx="280831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79512" y="195487"/>
            <a:ext cx="2610240" cy="720080"/>
            <a:chOff x="377584" y="2859782"/>
            <a:chExt cx="2610240" cy="72008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6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38214" y="1616983"/>
            <a:ext cx="4701575" cy="3312368"/>
            <a:chOff x="3646657" y="1518966"/>
            <a:chExt cx="5173815" cy="3645072"/>
          </a:xfrm>
        </p:grpSpPr>
        <p:grpSp>
          <p:nvGrpSpPr>
            <p:cNvPr id="4" name="组合 3"/>
            <p:cNvGrpSpPr/>
            <p:nvPr/>
          </p:nvGrpSpPr>
          <p:grpSpPr>
            <a:xfrm>
              <a:off x="3646657" y="1518966"/>
              <a:ext cx="5173815" cy="3645072"/>
              <a:chOff x="3194097" y="1518966"/>
              <a:chExt cx="5173815" cy="3645072"/>
            </a:xfrm>
          </p:grpSpPr>
          <p:pic>
            <p:nvPicPr>
              <p:cNvPr id="5122" name="Picture 2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saturation sat="200000"/>
                        </a14:imgEffect>
                        <a14:imgEffect>
                          <a14:sharpenSoften amount="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4097" y="1518966"/>
                <a:ext cx="2613448" cy="3645072"/>
              </a:xfrm>
              <a:prstGeom prst="rect">
                <a:avLst/>
              </a:prstGeom>
              <a:ln>
                <a:noFill/>
              </a:ln>
              <a:effectLst>
                <a:glow rad="63500">
                  <a:srgbClr val="92D05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23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200000"/>
                        </a14:imgEffect>
                        <a14:imgEffect>
                          <a14:sharpenSoften amount="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96136" y="1518966"/>
                <a:ext cx="2571776" cy="3622111"/>
              </a:xfrm>
              <a:prstGeom prst="rect">
                <a:avLst/>
              </a:prstGeom>
              <a:ln>
                <a:noFill/>
              </a:ln>
              <a:effectLst>
                <a:glow rad="63500">
                  <a:srgbClr val="92D05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5" name="文本框 2"/>
            <p:cNvSpPr txBox="1"/>
            <p:nvPr/>
          </p:nvSpPr>
          <p:spPr>
            <a:xfrm>
              <a:off x="8415391" y="3611220"/>
              <a:ext cx="333073" cy="18466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600" smtClean="0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jiù</a:t>
              </a:r>
              <a:endParaRPr lang="zh-CN" altLang="en-US" sz="6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8" name="文本框 2"/>
          <p:cNvSpPr txBox="1"/>
          <p:nvPr/>
        </p:nvSpPr>
        <p:spPr>
          <a:xfrm>
            <a:off x="316705" y="732641"/>
            <a:ext cx="8431759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这篇课文与我们之前学习的课文有什么不同？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5" r="8771"/>
          <a:stretch>
            <a:fillRect/>
          </a:stretch>
        </p:blipFill>
        <p:spPr bwMode="auto">
          <a:xfrm>
            <a:off x="827584" y="1616983"/>
            <a:ext cx="2605695" cy="3293705"/>
          </a:xfrm>
          <a:prstGeom prst="rect">
            <a:avLst/>
          </a:prstGeom>
          <a:ln>
            <a:noFill/>
          </a:ln>
          <a:effectLst>
            <a:glow rad="63500">
              <a:srgbClr val="92D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707904" y="1563638"/>
            <a:ext cx="2664296" cy="461665"/>
          </a:xfrm>
          <a:prstGeom prst="rect">
            <a:avLst/>
          </a:prstGeom>
          <a:solidFill>
            <a:srgbClr val="EBFFEB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+mn-ea"/>
                <a:cs typeface="汉语拼音" panose="020B0604020202020204" pitchFamily="34" charset="0"/>
              </a:defRPr>
            </a:lvl1pPr>
          </a:lstStyle>
          <a:p>
            <a:r>
              <a:rPr lang="en-US" altLang="zh-CN" sz="2400">
                <a:solidFill>
                  <a:schemeClr val="tx1"/>
                </a:solidFill>
              </a:rPr>
              <a:t>1.</a:t>
            </a:r>
            <a:r>
              <a:rPr lang="zh-CN" altLang="en-US" sz="2400">
                <a:solidFill>
                  <a:schemeClr val="tx1"/>
                </a:solidFill>
              </a:rPr>
              <a:t>没有全部</a:t>
            </a:r>
            <a:r>
              <a:rPr lang="zh-CN" altLang="en-US" sz="2400" smtClean="0">
                <a:solidFill>
                  <a:schemeClr val="tx1"/>
                </a:solidFill>
              </a:rPr>
              <a:t>注音</a:t>
            </a:r>
            <a:r>
              <a:rPr lang="zh-CN" altLang="en-US" sz="2400">
                <a:solidFill>
                  <a:schemeClr val="tx1"/>
                </a:solidFill>
              </a:rPr>
              <a:t>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31122" y="4486349"/>
            <a:ext cx="4708667" cy="461665"/>
          </a:xfrm>
          <a:prstGeom prst="rect">
            <a:avLst/>
          </a:prstGeom>
          <a:solidFill>
            <a:srgbClr val="EBFFEB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+mn-ea"/>
                <a:cs typeface="汉语拼音" panose="020B0604020202020204" pitchFamily="34" charset="0"/>
              </a:rPr>
              <a:t>2.</a:t>
            </a:r>
            <a:r>
              <a:rPr lang="zh-CN" altLang="en-US" sz="2400" b="1" smtClean="0">
                <a:latin typeface="+mn-ea"/>
                <a:cs typeface="汉语拼音" panose="020B0604020202020204" pitchFamily="34" charset="0"/>
              </a:rPr>
              <a:t>段落间有空行，每部分有插图。</a:t>
            </a:r>
            <a:endParaRPr lang="zh-CN" altLang="en-US" sz="2400" b="1" dirty="0">
              <a:latin typeface="+mn-ea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38214" y="2715766"/>
            <a:ext cx="3001518" cy="707886"/>
          </a:xfrm>
          <a:prstGeom prst="rect">
            <a:avLst/>
          </a:prstGeom>
          <a:solidFill>
            <a:srgbClr val="EBFFEB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+mn-ea"/>
                <a:cs typeface="汉语拼音" panose="020B0604020202020204" pitchFamily="34" charset="0"/>
              </a:rPr>
              <a:t>连环画课文</a:t>
            </a:r>
            <a:endParaRPr lang="zh-CN" altLang="en-US" sz="4000" b="1" dirty="0">
              <a:latin typeface="+mn-ea"/>
              <a:cs typeface="汉语拼音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7504" y="51470"/>
            <a:ext cx="2612710" cy="724589"/>
            <a:chOff x="337765" y="364326"/>
            <a:chExt cx="2612710" cy="724589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7816" y="396338"/>
              <a:ext cx="2268000" cy="692577"/>
            </a:xfrm>
            <a:prstGeom prst="rect">
              <a:avLst/>
            </a:prstGeom>
          </p:spPr>
        </p:pic>
        <p:sp>
          <p:nvSpPr>
            <p:cNvPr id="18" name="文本框 14"/>
            <p:cNvSpPr txBox="1"/>
            <p:nvPr/>
          </p:nvSpPr>
          <p:spPr>
            <a:xfrm>
              <a:off x="827584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自主发现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164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27" r="2750"/>
          <a:stretch>
            <a:fillRect/>
          </a:stretch>
        </p:blipFill>
        <p:spPr bwMode="auto">
          <a:xfrm>
            <a:off x="3983497" y="576628"/>
            <a:ext cx="4608047" cy="4083354"/>
          </a:xfrm>
          <a:prstGeom prst="rect">
            <a:avLst/>
          </a:prstGeom>
          <a:ln>
            <a:noFill/>
          </a:ln>
          <a:effectLst>
            <a:glow rad="63500">
              <a:srgbClr val="92D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9"/>
          <p:cNvSpPr txBox="1"/>
          <p:nvPr/>
        </p:nvSpPr>
        <p:spPr>
          <a:xfrm>
            <a:off x="534498" y="420617"/>
            <a:ext cx="3317422" cy="4311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小蜗牛看到的景象为什么和妈妈说的不一样？请你画出表示原因的句子。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664537" y="1131590"/>
            <a:ext cx="329183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95536" y="1131280"/>
            <a:ext cx="1176405" cy="1728502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0000"/>
              </a:lnSpc>
            </a:pPr>
            <a:r>
              <a:rPr lang="en-US" altLang="zh-CN" sz="44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pá</a:t>
            </a:r>
            <a:r>
              <a:rPr lang="zh-CN" altLang="en-US" sz="8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</a:t>
            </a:r>
            <a:endParaRPr lang="zh-CN" altLang="en-US" sz="7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 descr="https://gimg2.baidu.com/image_search/src=http%3A%2F%2F5b0988e595225.cdn.sohucs.com%2Fq_70%2Cc_zoom%2Cw_640%2Fimages%2F20181226%2F3a517d22112f498bb4eaa823f81c9bff.gif&amp;refer=http%3A%2F%2F5b0988e595225.cdn.sohucs.com&amp;app=2002&amp;size=f9999,10000&amp;q=a80&amp;n=0&amp;g=0n&amp;fmt=jpeg?sec=1622970548&amp;t=3890fd00d3e556516314bd50948fb227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9" y="2023182"/>
            <a:ext cx="2664296" cy="764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9"/>
          <p:cNvSpPr txBox="1"/>
          <p:nvPr/>
        </p:nvSpPr>
        <p:spPr>
          <a:xfrm>
            <a:off x="4499992" y="1914728"/>
            <a:ext cx="2563763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+mn-ea"/>
              </a:rPr>
              <a:t>爬行缓慢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95536" y="3075496"/>
            <a:ext cx="1176405" cy="1728502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0000"/>
              </a:lnSpc>
            </a:pPr>
            <a:r>
              <a:rPr lang="en-US" altLang="zh-CN" sz="44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jiǔ</a:t>
            </a:r>
            <a:r>
              <a:rPr lang="zh-CN" altLang="en-US" sz="8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久</a:t>
            </a:r>
            <a:endParaRPr lang="zh-CN" altLang="en-US" sz="7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4499992" y="3866495"/>
            <a:ext cx="2563763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+mn-ea"/>
              </a:rPr>
              <a:t>时间长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6660232" y="2211710"/>
            <a:ext cx="2339752" cy="1794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smtClean="0">
                <a:solidFill>
                  <a:srgbClr val="FF0000"/>
                </a:solidFill>
                <a:latin typeface="+mn-ea"/>
              </a:rPr>
              <a:t>春天出发，夏天</a:t>
            </a:r>
            <a:r>
              <a:rPr lang="zh-CN" altLang="en-US" sz="4000" b="1">
                <a:solidFill>
                  <a:srgbClr val="FF0000"/>
                </a:solidFill>
                <a:latin typeface="+mn-ea"/>
              </a:rPr>
              <a:t>回来</a:t>
            </a:r>
            <a:endParaRPr lang="zh-CN" altLang="en-US" sz="40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7" r="2562"/>
          <a:stretch>
            <a:fillRect/>
          </a:stretch>
        </p:blipFill>
        <p:spPr bwMode="auto">
          <a:xfrm>
            <a:off x="1691010" y="843558"/>
            <a:ext cx="2874940" cy="989698"/>
          </a:xfrm>
          <a:prstGeom prst="rect">
            <a:avLst/>
          </a:prstGeom>
          <a:ln>
            <a:noFill/>
          </a:ln>
          <a:effectLst>
            <a:glow rad="63500">
              <a:srgbClr val="92D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033" y="3643536"/>
            <a:ext cx="1319597" cy="1016446"/>
          </a:xfrm>
          <a:prstGeom prst="rect">
            <a:avLst/>
          </a:prstGeom>
          <a:ln>
            <a:noFill/>
          </a:ln>
          <a:effectLst>
            <a:glow rad="63500">
              <a:srgbClr val="92D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251520" y="197227"/>
            <a:ext cx="2062484" cy="646331"/>
            <a:chOff x="421284" y="413251"/>
            <a:chExt cx="2062484" cy="64633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21" name="文本框 15"/>
            <p:cNvSpPr txBox="1"/>
            <p:nvPr/>
          </p:nvSpPr>
          <p:spPr>
            <a:xfrm>
              <a:off x="827584" y="413251"/>
              <a:ext cx="1656184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17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132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80" r="5645"/>
          <a:stretch>
            <a:fillRect/>
          </a:stretch>
        </p:blipFill>
        <p:spPr bwMode="auto">
          <a:xfrm>
            <a:off x="3412383" y="555527"/>
            <a:ext cx="5480097" cy="4264756"/>
          </a:xfrm>
          <a:prstGeom prst="rect">
            <a:avLst/>
          </a:prstGeom>
          <a:ln>
            <a:noFill/>
          </a:ln>
          <a:effectLst>
            <a:glow rad="63500">
              <a:srgbClr val="92D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9"/>
          <p:cNvSpPr txBox="1"/>
          <p:nvPr/>
        </p:nvSpPr>
        <p:spPr>
          <a:xfrm>
            <a:off x="179512" y="966663"/>
            <a:ext cx="316086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看第三幅插图，读读第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自然段，用横线画出小树林的变化。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14103" y="2499742"/>
            <a:ext cx="129614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545951" y="2859782"/>
            <a:ext cx="26642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51520" y="50071"/>
            <a:ext cx="2520280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走进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“秋天”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545951" y="3291830"/>
            <a:ext cx="158417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9"/>
          <p:cNvSpPr txBox="1"/>
          <p:nvPr/>
        </p:nvSpPr>
        <p:spPr>
          <a:xfrm>
            <a:off x="6498279" y="3398355"/>
            <a:ext cx="2339752" cy="14219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+mn-ea"/>
              </a:rPr>
              <a:t>夏天出发，秋天</a:t>
            </a:r>
            <a:r>
              <a:rPr lang="zh-CN" altLang="en-US" sz="3600" b="1">
                <a:solidFill>
                  <a:srgbClr val="FF0000"/>
                </a:solidFill>
                <a:latin typeface="+mn-ea"/>
              </a:rPr>
              <a:t>回来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111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82" r="3805"/>
          <a:stretch>
            <a:fillRect/>
          </a:stretch>
        </p:blipFill>
        <p:spPr bwMode="auto">
          <a:xfrm>
            <a:off x="3131839" y="461447"/>
            <a:ext cx="5400599" cy="4497018"/>
          </a:xfrm>
          <a:prstGeom prst="rect">
            <a:avLst/>
          </a:prstGeom>
          <a:ln>
            <a:noFill/>
          </a:ln>
          <a:effectLst>
            <a:glow rad="63500">
              <a:srgbClr val="92D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9"/>
          <p:cNvSpPr txBox="1"/>
          <p:nvPr/>
        </p:nvSpPr>
        <p:spPr>
          <a:xfrm>
            <a:off x="179512" y="1119971"/>
            <a:ext cx="2669350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看第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幅插图，读读第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自然段，用横线画出小树林的变化。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275856" y="1635646"/>
            <a:ext cx="12241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51521" y="195486"/>
            <a:ext cx="2808311" cy="93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走进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“冬天”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572000" y="1275606"/>
            <a:ext cx="352839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9"/>
          <p:cNvSpPr txBox="1"/>
          <p:nvPr/>
        </p:nvSpPr>
        <p:spPr>
          <a:xfrm>
            <a:off x="6192688" y="3526086"/>
            <a:ext cx="2339752" cy="14219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n-ea"/>
              </a:rPr>
              <a:t>秋</a:t>
            </a:r>
            <a:r>
              <a:rPr lang="zh-CN" altLang="en-US" sz="3600" b="1" smtClean="0">
                <a:solidFill>
                  <a:srgbClr val="FF0000"/>
                </a:solidFill>
                <a:latin typeface="+mn-ea"/>
              </a:rPr>
              <a:t>天出发，冬天</a:t>
            </a:r>
            <a:r>
              <a:rPr lang="zh-CN" altLang="en-US" sz="3600" b="1">
                <a:solidFill>
                  <a:srgbClr val="FF0000"/>
                </a:solidFill>
                <a:latin typeface="+mn-ea"/>
              </a:rPr>
              <a:t>回来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7717781" y="1491630"/>
            <a:ext cx="33307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9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jiù</a:t>
            </a:r>
            <a:endParaRPr lang="zh-CN" altLang="en-US" sz="9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3851920" y="2223089"/>
            <a:ext cx="5184576" cy="1932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）上下结构。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人字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头盖住下面的“王”。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）“王”的第一横落在横中线上，穿插进人字头中，最后一横要舒展。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4644008" y="1399180"/>
            <a:ext cx="4032448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全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部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安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全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22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747" y="2522400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文本框 8"/>
          <p:cNvSpPr txBox="1">
            <a:spLocks noChangeArrowheads="1"/>
          </p:cNvSpPr>
          <p:nvPr/>
        </p:nvSpPr>
        <p:spPr bwMode="auto">
          <a:xfrm>
            <a:off x="418499" y="771550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quán</a:t>
            </a:r>
            <a:endParaRPr lang="zh-CN" altLang="en-US" sz="48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35643" y="1622078"/>
            <a:ext cx="2318547" cy="2326669"/>
            <a:chOff x="5534807" y="1672548"/>
            <a:chExt cx="2318547" cy="2326669"/>
          </a:xfrm>
        </p:grpSpPr>
        <p:sp>
          <p:nvSpPr>
            <p:cNvPr id="45" name="矩形 4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1167195" y="1897311"/>
            <a:ext cx="1855443" cy="1776203"/>
            <a:chOff x="4032250" y="3662363"/>
            <a:chExt cx="892176" cy="854074"/>
          </a:xfrm>
        </p:grpSpPr>
        <p:sp>
          <p:nvSpPr>
            <p:cNvPr id="49" name="Freeform 103"/>
            <p:cNvSpPr/>
            <p:nvPr/>
          </p:nvSpPr>
          <p:spPr bwMode="auto">
            <a:xfrm>
              <a:off x="4252913" y="4048125"/>
              <a:ext cx="336550" cy="100012"/>
            </a:xfrm>
            <a:custGeom>
              <a:avLst/>
              <a:gdLst>
                <a:gd name="T0" fmla="*/ 66 w 423"/>
                <a:gd name="T1" fmla="*/ 127 h 127"/>
                <a:gd name="T2" fmla="*/ 57 w 423"/>
                <a:gd name="T3" fmla="*/ 126 h 127"/>
                <a:gd name="T4" fmla="*/ 47 w 423"/>
                <a:gd name="T5" fmla="*/ 121 h 127"/>
                <a:gd name="T6" fmla="*/ 35 w 423"/>
                <a:gd name="T7" fmla="*/ 116 h 127"/>
                <a:gd name="T8" fmla="*/ 21 w 423"/>
                <a:gd name="T9" fmla="*/ 109 h 127"/>
                <a:gd name="T10" fmla="*/ 12 w 423"/>
                <a:gd name="T11" fmla="*/ 100 h 127"/>
                <a:gd name="T12" fmla="*/ 4 w 423"/>
                <a:gd name="T13" fmla="*/ 94 h 127"/>
                <a:gd name="T14" fmla="*/ 0 w 423"/>
                <a:gd name="T15" fmla="*/ 88 h 127"/>
                <a:gd name="T16" fmla="*/ 2 w 423"/>
                <a:gd name="T17" fmla="*/ 85 h 127"/>
                <a:gd name="T18" fmla="*/ 6 w 423"/>
                <a:gd name="T19" fmla="*/ 82 h 127"/>
                <a:gd name="T20" fmla="*/ 17 w 423"/>
                <a:gd name="T21" fmla="*/ 77 h 127"/>
                <a:gd name="T22" fmla="*/ 35 w 423"/>
                <a:gd name="T23" fmla="*/ 73 h 127"/>
                <a:gd name="T24" fmla="*/ 53 w 423"/>
                <a:gd name="T25" fmla="*/ 70 h 127"/>
                <a:gd name="T26" fmla="*/ 64 w 423"/>
                <a:gd name="T27" fmla="*/ 68 h 127"/>
                <a:gd name="T28" fmla="*/ 80 w 423"/>
                <a:gd name="T29" fmla="*/ 65 h 127"/>
                <a:gd name="T30" fmla="*/ 98 w 423"/>
                <a:gd name="T31" fmla="*/ 61 h 127"/>
                <a:gd name="T32" fmla="*/ 117 w 423"/>
                <a:gd name="T33" fmla="*/ 56 h 127"/>
                <a:gd name="T34" fmla="*/ 139 w 423"/>
                <a:gd name="T35" fmla="*/ 51 h 127"/>
                <a:gd name="T36" fmla="*/ 162 w 423"/>
                <a:gd name="T37" fmla="*/ 44 h 127"/>
                <a:gd name="T38" fmla="*/ 190 w 423"/>
                <a:gd name="T39" fmla="*/ 36 h 127"/>
                <a:gd name="T40" fmla="*/ 219 w 423"/>
                <a:gd name="T41" fmla="*/ 27 h 127"/>
                <a:gd name="T42" fmla="*/ 246 w 423"/>
                <a:gd name="T43" fmla="*/ 21 h 127"/>
                <a:gd name="T44" fmla="*/ 270 w 423"/>
                <a:gd name="T45" fmla="*/ 14 h 127"/>
                <a:gd name="T46" fmla="*/ 289 w 423"/>
                <a:gd name="T47" fmla="*/ 9 h 127"/>
                <a:gd name="T48" fmla="*/ 309 w 423"/>
                <a:gd name="T49" fmla="*/ 5 h 127"/>
                <a:gd name="T50" fmla="*/ 325 w 423"/>
                <a:gd name="T51" fmla="*/ 4 h 127"/>
                <a:gd name="T52" fmla="*/ 338 w 423"/>
                <a:gd name="T53" fmla="*/ 2 h 127"/>
                <a:gd name="T54" fmla="*/ 348 w 423"/>
                <a:gd name="T55" fmla="*/ 0 h 127"/>
                <a:gd name="T56" fmla="*/ 362 w 423"/>
                <a:gd name="T57" fmla="*/ 0 h 127"/>
                <a:gd name="T58" fmla="*/ 376 w 423"/>
                <a:gd name="T59" fmla="*/ 2 h 127"/>
                <a:gd name="T60" fmla="*/ 393 w 423"/>
                <a:gd name="T61" fmla="*/ 7 h 127"/>
                <a:gd name="T62" fmla="*/ 409 w 423"/>
                <a:gd name="T63" fmla="*/ 12 h 127"/>
                <a:gd name="T64" fmla="*/ 417 w 423"/>
                <a:gd name="T65" fmla="*/ 17 h 127"/>
                <a:gd name="T66" fmla="*/ 421 w 423"/>
                <a:gd name="T67" fmla="*/ 24 h 127"/>
                <a:gd name="T68" fmla="*/ 423 w 423"/>
                <a:gd name="T69" fmla="*/ 29 h 127"/>
                <a:gd name="T70" fmla="*/ 423 w 423"/>
                <a:gd name="T71" fmla="*/ 34 h 127"/>
                <a:gd name="T72" fmla="*/ 421 w 423"/>
                <a:gd name="T73" fmla="*/ 41 h 127"/>
                <a:gd name="T74" fmla="*/ 417 w 423"/>
                <a:gd name="T75" fmla="*/ 44 h 127"/>
                <a:gd name="T76" fmla="*/ 409 w 423"/>
                <a:gd name="T77" fmla="*/ 49 h 127"/>
                <a:gd name="T78" fmla="*/ 401 w 423"/>
                <a:gd name="T79" fmla="*/ 53 h 127"/>
                <a:gd name="T80" fmla="*/ 391 w 423"/>
                <a:gd name="T81" fmla="*/ 54 h 127"/>
                <a:gd name="T82" fmla="*/ 379 w 423"/>
                <a:gd name="T83" fmla="*/ 58 h 127"/>
                <a:gd name="T84" fmla="*/ 362 w 423"/>
                <a:gd name="T85" fmla="*/ 63 h 127"/>
                <a:gd name="T86" fmla="*/ 340 w 423"/>
                <a:gd name="T87" fmla="*/ 68 h 127"/>
                <a:gd name="T88" fmla="*/ 317 w 423"/>
                <a:gd name="T89" fmla="*/ 75 h 127"/>
                <a:gd name="T90" fmla="*/ 288 w 423"/>
                <a:gd name="T91" fmla="*/ 80 h 127"/>
                <a:gd name="T92" fmla="*/ 254 w 423"/>
                <a:gd name="T93" fmla="*/ 88 h 127"/>
                <a:gd name="T94" fmla="*/ 219 w 423"/>
                <a:gd name="T95" fmla="*/ 95 h 127"/>
                <a:gd name="T96" fmla="*/ 188 w 423"/>
                <a:gd name="T97" fmla="*/ 102 h 127"/>
                <a:gd name="T98" fmla="*/ 158 w 423"/>
                <a:gd name="T99" fmla="*/ 109 h 127"/>
                <a:gd name="T100" fmla="*/ 133 w 423"/>
                <a:gd name="T101" fmla="*/ 114 h 127"/>
                <a:gd name="T102" fmla="*/ 111 w 423"/>
                <a:gd name="T103" fmla="*/ 117 h 127"/>
                <a:gd name="T104" fmla="*/ 96 w 423"/>
                <a:gd name="T105" fmla="*/ 121 h 127"/>
                <a:gd name="T106" fmla="*/ 82 w 423"/>
                <a:gd name="T107" fmla="*/ 124 h 127"/>
                <a:gd name="T108" fmla="*/ 72 w 423"/>
                <a:gd name="T109" fmla="*/ 126 h 127"/>
                <a:gd name="T110" fmla="*/ 70 w 423"/>
                <a:gd name="T11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3" h="127">
                  <a:moveTo>
                    <a:pt x="70" y="127"/>
                  </a:moveTo>
                  <a:lnTo>
                    <a:pt x="66" y="127"/>
                  </a:lnTo>
                  <a:lnTo>
                    <a:pt x="62" y="126"/>
                  </a:lnTo>
                  <a:lnTo>
                    <a:pt x="57" y="126"/>
                  </a:lnTo>
                  <a:lnTo>
                    <a:pt x="53" y="124"/>
                  </a:lnTo>
                  <a:lnTo>
                    <a:pt x="47" y="121"/>
                  </a:lnTo>
                  <a:lnTo>
                    <a:pt x="41" y="119"/>
                  </a:lnTo>
                  <a:lnTo>
                    <a:pt x="35" y="116"/>
                  </a:lnTo>
                  <a:lnTo>
                    <a:pt x="29" y="112"/>
                  </a:lnTo>
                  <a:lnTo>
                    <a:pt x="21" y="109"/>
                  </a:lnTo>
                  <a:lnTo>
                    <a:pt x="16" y="104"/>
                  </a:lnTo>
                  <a:lnTo>
                    <a:pt x="12" y="100"/>
                  </a:lnTo>
                  <a:lnTo>
                    <a:pt x="8" y="97"/>
                  </a:lnTo>
                  <a:lnTo>
                    <a:pt x="4" y="94"/>
                  </a:lnTo>
                  <a:lnTo>
                    <a:pt x="2" y="92"/>
                  </a:lnTo>
                  <a:lnTo>
                    <a:pt x="0" y="88"/>
                  </a:lnTo>
                  <a:lnTo>
                    <a:pt x="0" y="87"/>
                  </a:lnTo>
                  <a:lnTo>
                    <a:pt x="2" y="85"/>
                  </a:lnTo>
                  <a:lnTo>
                    <a:pt x="4" y="83"/>
                  </a:lnTo>
                  <a:lnTo>
                    <a:pt x="6" y="82"/>
                  </a:lnTo>
                  <a:lnTo>
                    <a:pt x="12" y="78"/>
                  </a:lnTo>
                  <a:lnTo>
                    <a:pt x="17" y="77"/>
                  </a:lnTo>
                  <a:lnTo>
                    <a:pt x="25" y="75"/>
                  </a:lnTo>
                  <a:lnTo>
                    <a:pt x="35" y="73"/>
                  </a:lnTo>
                  <a:lnTo>
                    <a:pt x="47" y="71"/>
                  </a:lnTo>
                  <a:lnTo>
                    <a:pt x="53" y="70"/>
                  </a:lnTo>
                  <a:lnTo>
                    <a:pt x="59" y="70"/>
                  </a:lnTo>
                  <a:lnTo>
                    <a:pt x="64" y="68"/>
                  </a:lnTo>
                  <a:lnTo>
                    <a:pt x="72" y="66"/>
                  </a:lnTo>
                  <a:lnTo>
                    <a:pt x="80" y="65"/>
                  </a:lnTo>
                  <a:lnTo>
                    <a:pt x="88" y="63"/>
                  </a:lnTo>
                  <a:lnTo>
                    <a:pt x="98" y="61"/>
                  </a:lnTo>
                  <a:lnTo>
                    <a:pt x="107" y="58"/>
                  </a:lnTo>
                  <a:lnTo>
                    <a:pt x="117" y="56"/>
                  </a:lnTo>
                  <a:lnTo>
                    <a:pt x="127" y="53"/>
                  </a:lnTo>
                  <a:lnTo>
                    <a:pt x="139" y="51"/>
                  </a:lnTo>
                  <a:lnTo>
                    <a:pt x="151" y="48"/>
                  </a:lnTo>
                  <a:lnTo>
                    <a:pt x="162" y="44"/>
                  </a:lnTo>
                  <a:lnTo>
                    <a:pt x="176" y="39"/>
                  </a:lnTo>
                  <a:lnTo>
                    <a:pt x="190" y="36"/>
                  </a:lnTo>
                  <a:lnTo>
                    <a:pt x="205" y="31"/>
                  </a:lnTo>
                  <a:lnTo>
                    <a:pt x="219" y="27"/>
                  </a:lnTo>
                  <a:lnTo>
                    <a:pt x="233" y="24"/>
                  </a:lnTo>
                  <a:lnTo>
                    <a:pt x="246" y="21"/>
                  </a:lnTo>
                  <a:lnTo>
                    <a:pt x="258" y="17"/>
                  </a:lnTo>
                  <a:lnTo>
                    <a:pt x="270" y="14"/>
                  </a:lnTo>
                  <a:lnTo>
                    <a:pt x="280" y="12"/>
                  </a:lnTo>
                  <a:lnTo>
                    <a:pt x="289" y="9"/>
                  </a:lnTo>
                  <a:lnTo>
                    <a:pt x="299" y="7"/>
                  </a:lnTo>
                  <a:lnTo>
                    <a:pt x="309" y="5"/>
                  </a:lnTo>
                  <a:lnTo>
                    <a:pt x="317" y="4"/>
                  </a:lnTo>
                  <a:lnTo>
                    <a:pt x="325" y="4"/>
                  </a:lnTo>
                  <a:lnTo>
                    <a:pt x="331" y="2"/>
                  </a:lnTo>
                  <a:lnTo>
                    <a:pt x="338" y="2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2" y="0"/>
                  </a:lnTo>
                  <a:lnTo>
                    <a:pt x="370" y="0"/>
                  </a:lnTo>
                  <a:lnTo>
                    <a:pt x="376" y="2"/>
                  </a:lnTo>
                  <a:lnTo>
                    <a:pt x="381" y="4"/>
                  </a:lnTo>
                  <a:lnTo>
                    <a:pt x="393" y="7"/>
                  </a:lnTo>
                  <a:lnTo>
                    <a:pt x="405" y="10"/>
                  </a:lnTo>
                  <a:lnTo>
                    <a:pt x="409" y="12"/>
                  </a:lnTo>
                  <a:lnTo>
                    <a:pt x="413" y="15"/>
                  </a:lnTo>
                  <a:lnTo>
                    <a:pt x="417" y="17"/>
                  </a:lnTo>
                  <a:lnTo>
                    <a:pt x="419" y="21"/>
                  </a:lnTo>
                  <a:lnTo>
                    <a:pt x="421" y="24"/>
                  </a:lnTo>
                  <a:lnTo>
                    <a:pt x="423" y="26"/>
                  </a:lnTo>
                  <a:lnTo>
                    <a:pt x="423" y="29"/>
                  </a:lnTo>
                  <a:lnTo>
                    <a:pt x="423" y="31"/>
                  </a:lnTo>
                  <a:lnTo>
                    <a:pt x="423" y="34"/>
                  </a:lnTo>
                  <a:lnTo>
                    <a:pt x="423" y="38"/>
                  </a:lnTo>
                  <a:lnTo>
                    <a:pt x="421" y="41"/>
                  </a:lnTo>
                  <a:lnTo>
                    <a:pt x="419" y="43"/>
                  </a:lnTo>
                  <a:lnTo>
                    <a:pt x="417" y="44"/>
                  </a:lnTo>
                  <a:lnTo>
                    <a:pt x="413" y="48"/>
                  </a:lnTo>
                  <a:lnTo>
                    <a:pt x="409" y="49"/>
                  </a:lnTo>
                  <a:lnTo>
                    <a:pt x="405" y="51"/>
                  </a:lnTo>
                  <a:lnTo>
                    <a:pt x="401" y="53"/>
                  </a:lnTo>
                  <a:lnTo>
                    <a:pt x="397" y="53"/>
                  </a:lnTo>
                  <a:lnTo>
                    <a:pt x="391" y="54"/>
                  </a:lnTo>
                  <a:lnTo>
                    <a:pt x="385" y="56"/>
                  </a:lnTo>
                  <a:lnTo>
                    <a:pt x="379" y="58"/>
                  </a:lnTo>
                  <a:lnTo>
                    <a:pt x="372" y="61"/>
                  </a:lnTo>
                  <a:lnTo>
                    <a:pt x="362" y="63"/>
                  </a:lnTo>
                  <a:lnTo>
                    <a:pt x="352" y="65"/>
                  </a:lnTo>
                  <a:lnTo>
                    <a:pt x="340" y="68"/>
                  </a:lnTo>
                  <a:lnTo>
                    <a:pt x="329" y="71"/>
                  </a:lnTo>
                  <a:lnTo>
                    <a:pt x="317" y="75"/>
                  </a:lnTo>
                  <a:lnTo>
                    <a:pt x="303" y="77"/>
                  </a:lnTo>
                  <a:lnTo>
                    <a:pt x="288" y="80"/>
                  </a:lnTo>
                  <a:lnTo>
                    <a:pt x="272" y="83"/>
                  </a:lnTo>
                  <a:lnTo>
                    <a:pt x="254" y="88"/>
                  </a:lnTo>
                  <a:lnTo>
                    <a:pt x="237" y="92"/>
                  </a:lnTo>
                  <a:lnTo>
                    <a:pt x="219" y="95"/>
                  </a:lnTo>
                  <a:lnTo>
                    <a:pt x="203" y="99"/>
                  </a:lnTo>
                  <a:lnTo>
                    <a:pt x="188" y="102"/>
                  </a:lnTo>
                  <a:lnTo>
                    <a:pt x="172" y="105"/>
                  </a:lnTo>
                  <a:lnTo>
                    <a:pt x="158" y="109"/>
                  </a:lnTo>
                  <a:lnTo>
                    <a:pt x="145" y="111"/>
                  </a:lnTo>
                  <a:lnTo>
                    <a:pt x="133" y="114"/>
                  </a:lnTo>
                  <a:lnTo>
                    <a:pt x="123" y="116"/>
                  </a:lnTo>
                  <a:lnTo>
                    <a:pt x="111" y="117"/>
                  </a:lnTo>
                  <a:lnTo>
                    <a:pt x="104" y="119"/>
                  </a:lnTo>
                  <a:lnTo>
                    <a:pt x="96" y="121"/>
                  </a:lnTo>
                  <a:lnTo>
                    <a:pt x="88" y="122"/>
                  </a:lnTo>
                  <a:lnTo>
                    <a:pt x="82" y="124"/>
                  </a:lnTo>
                  <a:lnTo>
                    <a:pt x="76" y="126"/>
                  </a:lnTo>
                  <a:lnTo>
                    <a:pt x="72" y="126"/>
                  </a:lnTo>
                  <a:lnTo>
                    <a:pt x="70" y="127"/>
                  </a:lnTo>
                  <a:lnTo>
                    <a:pt x="70" y="12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04"/>
            <p:cNvSpPr/>
            <p:nvPr/>
          </p:nvSpPr>
          <p:spPr bwMode="auto">
            <a:xfrm>
              <a:off x="4397375" y="4103688"/>
              <a:ext cx="55563" cy="344487"/>
            </a:xfrm>
            <a:custGeom>
              <a:avLst/>
              <a:gdLst>
                <a:gd name="T0" fmla="*/ 0 w 68"/>
                <a:gd name="T1" fmla="*/ 433 h 433"/>
                <a:gd name="T2" fmla="*/ 0 w 68"/>
                <a:gd name="T3" fmla="*/ 0 h 433"/>
                <a:gd name="T4" fmla="*/ 68 w 68"/>
                <a:gd name="T5" fmla="*/ 0 h 433"/>
                <a:gd name="T6" fmla="*/ 68 w 68"/>
                <a:gd name="T7" fmla="*/ 34 h 433"/>
                <a:gd name="T8" fmla="*/ 68 w 68"/>
                <a:gd name="T9" fmla="*/ 68 h 433"/>
                <a:gd name="T10" fmla="*/ 66 w 68"/>
                <a:gd name="T11" fmla="*/ 102 h 433"/>
                <a:gd name="T12" fmla="*/ 66 w 68"/>
                <a:gd name="T13" fmla="*/ 135 h 433"/>
                <a:gd name="T14" fmla="*/ 64 w 68"/>
                <a:gd name="T15" fmla="*/ 165 h 433"/>
                <a:gd name="T16" fmla="*/ 64 w 68"/>
                <a:gd name="T17" fmla="*/ 194 h 433"/>
                <a:gd name="T18" fmla="*/ 62 w 68"/>
                <a:gd name="T19" fmla="*/ 223 h 433"/>
                <a:gd name="T20" fmla="*/ 62 w 68"/>
                <a:gd name="T21" fmla="*/ 252 h 433"/>
                <a:gd name="T22" fmla="*/ 62 w 68"/>
                <a:gd name="T23" fmla="*/ 277 h 433"/>
                <a:gd name="T24" fmla="*/ 62 w 68"/>
                <a:gd name="T25" fmla="*/ 304 h 433"/>
                <a:gd name="T26" fmla="*/ 60 w 68"/>
                <a:gd name="T27" fmla="*/ 328 h 433"/>
                <a:gd name="T28" fmla="*/ 60 w 68"/>
                <a:gd name="T29" fmla="*/ 352 h 433"/>
                <a:gd name="T30" fmla="*/ 60 w 68"/>
                <a:gd name="T31" fmla="*/ 374 h 433"/>
                <a:gd name="T32" fmla="*/ 60 w 68"/>
                <a:gd name="T33" fmla="*/ 394 h 433"/>
                <a:gd name="T34" fmla="*/ 60 w 68"/>
                <a:gd name="T35" fmla="*/ 415 h 433"/>
                <a:gd name="T36" fmla="*/ 60 w 68"/>
                <a:gd name="T37" fmla="*/ 433 h 433"/>
                <a:gd name="T38" fmla="*/ 0 w 68"/>
                <a:gd name="T39" fmla="*/ 433 h 433"/>
                <a:gd name="T40" fmla="*/ 0 w 68"/>
                <a:gd name="T41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433">
                  <a:moveTo>
                    <a:pt x="0" y="433"/>
                  </a:moveTo>
                  <a:lnTo>
                    <a:pt x="0" y="0"/>
                  </a:lnTo>
                  <a:lnTo>
                    <a:pt x="68" y="0"/>
                  </a:lnTo>
                  <a:lnTo>
                    <a:pt x="68" y="34"/>
                  </a:lnTo>
                  <a:lnTo>
                    <a:pt x="68" y="68"/>
                  </a:lnTo>
                  <a:lnTo>
                    <a:pt x="66" y="102"/>
                  </a:lnTo>
                  <a:lnTo>
                    <a:pt x="66" y="135"/>
                  </a:lnTo>
                  <a:lnTo>
                    <a:pt x="64" y="165"/>
                  </a:lnTo>
                  <a:lnTo>
                    <a:pt x="64" y="194"/>
                  </a:lnTo>
                  <a:lnTo>
                    <a:pt x="62" y="223"/>
                  </a:lnTo>
                  <a:lnTo>
                    <a:pt x="62" y="252"/>
                  </a:lnTo>
                  <a:lnTo>
                    <a:pt x="62" y="277"/>
                  </a:lnTo>
                  <a:lnTo>
                    <a:pt x="62" y="304"/>
                  </a:lnTo>
                  <a:lnTo>
                    <a:pt x="60" y="328"/>
                  </a:lnTo>
                  <a:lnTo>
                    <a:pt x="60" y="352"/>
                  </a:lnTo>
                  <a:lnTo>
                    <a:pt x="60" y="374"/>
                  </a:lnTo>
                  <a:lnTo>
                    <a:pt x="60" y="394"/>
                  </a:lnTo>
                  <a:lnTo>
                    <a:pt x="60" y="415"/>
                  </a:lnTo>
                  <a:lnTo>
                    <a:pt x="60" y="433"/>
                  </a:lnTo>
                  <a:lnTo>
                    <a:pt x="0" y="433"/>
                  </a:lnTo>
                  <a:lnTo>
                    <a:pt x="0" y="43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05"/>
            <p:cNvSpPr/>
            <p:nvPr/>
          </p:nvSpPr>
          <p:spPr bwMode="auto">
            <a:xfrm>
              <a:off x="4264025" y="4233863"/>
              <a:ext cx="319088" cy="76200"/>
            </a:xfrm>
            <a:custGeom>
              <a:avLst/>
              <a:gdLst>
                <a:gd name="T0" fmla="*/ 19 w 401"/>
                <a:gd name="T1" fmla="*/ 84 h 97"/>
                <a:gd name="T2" fmla="*/ 9 w 401"/>
                <a:gd name="T3" fmla="*/ 75 h 97"/>
                <a:gd name="T4" fmla="*/ 3 w 401"/>
                <a:gd name="T5" fmla="*/ 68 h 97"/>
                <a:gd name="T6" fmla="*/ 2 w 401"/>
                <a:gd name="T7" fmla="*/ 63 h 97"/>
                <a:gd name="T8" fmla="*/ 2 w 401"/>
                <a:gd name="T9" fmla="*/ 60 h 97"/>
                <a:gd name="T10" fmla="*/ 5 w 401"/>
                <a:gd name="T11" fmla="*/ 58 h 97"/>
                <a:gd name="T12" fmla="*/ 15 w 401"/>
                <a:gd name="T13" fmla="*/ 55 h 97"/>
                <a:gd name="T14" fmla="*/ 29 w 401"/>
                <a:gd name="T15" fmla="*/ 51 h 97"/>
                <a:gd name="T16" fmla="*/ 48 w 401"/>
                <a:gd name="T17" fmla="*/ 48 h 97"/>
                <a:gd name="T18" fmla="*/ 72 w 401"/>
                <a:gd name="T19" fmla="*/ 43 h 97"/>
                <a:gd name="T20" fmla="*/ 99 w 401"/>
                <a:gd name="T21" fmla="*/ 36 h 97"/>
                <a:gd name="T22" fmla="*/ 131 w 401"/>
                <a:gd name="T23" fmla="*/ 29 h 97"/>
                <a:gd name="T24" fmla="*/ 166 w 401"/>
                <a:gd name="T25" fmla="*/ 23 h 97"/>
                <a:gd name="T26" fmla="*/ 201 w 401"/>
                <a:gd name="T27" fmla="*/ 17 h 97"/>
                <a:gd name="T28" fmla="*/ 230 w 401"/>
                <a:gd name="T29" fmla="*/ 12 h 97"/>
                <a:gd name="T30" fmla="*/ 258 w 401"/>
                <a:gd name="T31" fmla="*/ 9 h 97"/>
                <a:gd name="T32" fmla="*/ 283 w 401"/>
                <a:gd name="T33" fmla="*/ 6 h 97"/>
                <a:gd name="T34" fmla="*/ 305 w 401"/>
                <a:gd name="T35" fmla="*/ 4 h 97"/>
                <a:gd name="T36" fmla="*/ 322 w 401"/>
                <a:gd name="T37" fmla="*/ 0 h 97"/>
                <a:gd name="T38" fmla="*/ 338 w 401"/>
                <a:gd name="T39" fmla="*/ 0 h 97"/>
                <a:gd name="T40" fmla="*/ 354 w 401"/>
                <a:gd name="T41" fmla="*/ 0 h 97"/>
                <a:gd name="T42" fmla="*/ 371 w 401"/>
                <a:gd name="T43" fmla="*/ 2 h 97"/>
                <a:gd name="T44" fmla="*/ 385 w 401"/>
                <a:gd name="T45" fmla="*/ 7 h 97"/>
                <a:gd name="T46" fmla="*/ 397 w 401"/>
                <a:gd name="T47" fmla="*/ 16 h 97"/>
                <a:gd name="T48" fmla="*/ 401 w 401"/>
                <a:gd name="T49" fmla="*/ 24 h 97"/>
                <a:gd name="T50" fmla="*/ 401 w 401"/>
                <a:gd name="T51" fmla="*/ 29 h 97"/>
                <a:gd name="T52" fmla="*/ 397 w 401"/>
                <a:gd name="T53" fmla="*/ 34 h 97"/>
                <a:gd name="T54" fmla="*/ 391 w 401"/>
                <a:gd name="T55" fmla="*/ 38 h 97"/>
                <a:gd name="T56" fmla="*/ 383 w 401"/>
                <a:gd name="T57" fmla="*/ 43 h 97"/>
                <a:gd name="T58" fmla="*/ 373 w 401"/>
                <a:gd name="T59" fmla="*/ 46 h 97"/>
                <a:gd name="T60" fmla="*/ 360 w 401"/>
                <a:gd name="T61" fmla="*/ 51 h 97"/>
                <a:gd name="T62" fmla="*/ 344 w 401"/>
                <a:gd name="T63" fmla="*/ 55 h 97"/>
                <a:gd name="T64" fmla="*/ 297 w 401"/>
                <a:gd name="T65" fmla="*/ 65 h 97"/>
                <a:gd name="T66" fmla="*/ 217 w 401"/>
                <a:gd name="T67" fmla="*/ 77 h 97"/>
                <a:gd name="T68" fmla="*/ 156 w 401"/>
                <a:gd name="T69" fmla="*/ 85 h 97"/>
                <a:gd name="T70" fmla="*/ 123 w 401"/>
                <a:gd name="T71" fmla="*/ 92 h 97"/>
                <a:gd name="T72" fmla="*/ 101 w 401"/>
                <a:gd name="T73" fmla="*/ 94 h 97"/>
                <a:gd name="T74" fmla="*/ 90 w 401"/>
                <a:gd name="T75" fmla="*/ 96 h 97"/>
                <a:gd name="T76" fmla="*/ 80 w 401"/>
                <a:gd name="T77" fmla="*/ 97 h 97"/>
                <a:gd name="T78" fmla="*/ 72 w 401"/>
                <a:gd name="T79" fmla="*/ 97 h 97"/>
                <a:gd name="T80" fmla="*/ 64 w 401"/>
                <a:gd name="T81" fmla="*/ 97 h 97"/>
                <a:gd name="T82" fmla="*/ 47 w 401"/>
                <a:gd name="T83" fmla="*/ 94 h 97"/>
                <a:gd name="T84" fmla="*/ 23 w 401"/>
                <a:gd name="T85" fmla="*/ 8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1" h="97">
                  <a:moveTo>
                    <a:pt x="23" y="87"/>
                  </a:moveTo>
                  <a:lnTo>
                    <a:pt x="19" y="84"/>
                  </a:lnTo>
                  <a:lnTo>
                    <a:pt x="13" y="80"/>
                  </a:lnTo>
                  <a:lnTo>
                    <a:pt x="9" y="75"/>
                  </a:lnTo>
                  <a:lnTo>
                    <a:pt x="7" y="72"/>
                  </a:lnTo>
                  <a:lnTo>
                    <a:pt x="3" y="68"/>
                  </a:lnTo>
                  <a:lnTo>
                    <a:pt x="2" y="67"/>
                  </a:lnTo>
                  <a:lnTo>
                    <a:pt x="2" y="63"/>
                  </a:lnTo>
                  <a:lnTo>
                    <a:pt x="0" y="62"/>
                  </a:lnTo>
                  <a:lnTo>
                    <a:pt x="2" y="60"/>
                  </a:lnTo>
                  <a:lnTo>
                    <a:pt x="3" y="60"/>
                  </a:lnTo>
                  <a:lnTo>
                    <a:pt x="5" y="58"/>
                  </a:lnTo>
                  <a:lnTo>
                    <a:pt x="9" y="56"/>
                  </a:lnTo>
                  <a:lnTo>
                    <a:pt x="15" y="55"/>
                  </a:lnTo>
                  <a:lnTo>
                    <a:pt x="21" y="53"/>
                  </a:lnTo>
                  <a:lnTo>
                    <a:pt x="29" y="51"/>
                  </a:lnTo>
                  <a:lnTo>
                    <a:pt x="39" y="50"/>
                  </a:lnTo>
                  <a:lnTo>
                    <a:pt x="48" y="48"/>
                  </a:lnTo>
                  <a:lnTo>
                    <a:pt x="58" y="45"/>
                  </a:lnTo>
                  <a:lnTo>
                    <a:pt x="72" y="43"/>
                  </a:lnTo>
                  <a:lnTo>
                    <a:pt x="84" y="40"/>
                  </a:lnTo>
                  <a:lnTo>
                    <a:pt x="99" y="36"/>
                  </a:lnTo>
                  <a:lnTo>
                    <a:pt x="115" y="33"/>
                  </a:lnTo>
                  <a:lnTo>
                    <a:pt x="131" y="29"/>
                  </a:lnTo>
                  <a:lnTo>
                    <a:pt x="148" y="26"/>
                  </a:lnTo>
                  <a:lnTo>
                    <a:pt x="166" y="23"/>
                  </a:lnTo>
                  <a:lnTo>
                    <a:pt x="183" y="21"/>
                  </a:lnTo>
                  <a:lnTo>
                    <a:pt x="201" y="17"/>
                  </a:lnTo>
                  <a:lnTo>
                    <a:pt x="217" y="16"/>
                  </a:lnTo>
                  <a:lnTo>
                    <a:pt x="230" y="12"/>
                  </a:lnTo>
                  <a:lnTo>
                    <a:pt x="244" y="11"/>
                  </a:lnTo>
                  <a:lnTo>
                    <a:pt x="258" y="9"/>
                  </a:lnTo>
                  <a:lnTo>
                    <a:pt x="272" y="7"/>
                  </a:lnTo>
                  <a:lnTo>
                    <a:pt x="283" y="6"/>
                  </a:lnTo>
                  <a:lnTo>
                    <a:pt x="293" y="4"/>
                  </a:lnTo>
                  <a:lnTo>
                    <a:pt x="305" y="4"/>
                  </a:lnTo>
                  <a:lnTo>
                    <a:pt x="313" y="2"/>
                  </a:lnTo>
                  <a:lnTo>
                    <a:pt x="322" y="0"/>
                  </a:lnTo>
                  <a:lnTo>
                    <a:pt x="330" y="0"/>
                  </a:lnTo>
                  <a:lnTo>
                    <a:pt x="338" y="0"/>
                  </a:lnTo>
                  <a:lnTo>
                    <a:pt x="344" y="0"/>
                  </a:lnTo>
                  <a:lnTo>
                    <a:pt x="354" y="0"/>
                  </a:lnTo>
                  <a:lnTo>
                    <a:pt x="364" y="2"/>
                  </a:lnTo>
                  <a:lnTo>
                    <a:pt x="371" y="2"/>
                  </a:lnTo>
                  <a:lnTo>
                    <a:pt x="379" y="6"/>
                  </a:lnTo>
                  <a:lnTo>
                    <a:pt x="385" y="7"/>
                  </a:lnTo>
                  <a:lnTo>
                    <a:pt x="391" y="11"/>
                  </a:lnTo>
                  <a:lnTo>
                    <a:pt x="397" y="16"/>
                  </a:lnTo>
                  <a:lnTo>
                    <a:pt x="401" y="21"/>
                  </a:lnTo>
                  <a:lnTo>
                    <a:pt x="401" y="24"/>
                  </a:lnTo>
                  <a:lnTo>
                    <a:pt x="401" y="26"/>
                  </a:lnTo>
                  <a:lnTo>
                    <a:pt x="401" y="29"/>
                  </a:lnTo>
                  <a:lnTo>
                    <a:pt x="399" y="31"/>
                  </a:lnTo>
                  <a:lnTo>
                    <a:pt x="397" y="34"/>
                  </a:lnTo>
                  <a:lnTo>
                    <a:pt x="395" y="36"/>
                  </a:lnTo>
                  <a:lnTo>
                    <a:pt x="391" y="38"/>
                  </a:lnTo>
                  <a:lnTo>
                    <a:pt x="387" y="41"/>
                  </a:lnTo>
                  <a:lnTo>
                    <a:pt x="383" y="43"/>
                  </a:lnTo>
                  <a:lnTo>
                    <a:pt x="379" y="45"/>
                  </a:lnTo>
                  <a:lnTo>
                    <a:pt x="373" y="46"/>
                  </a:lnTo>
                  <a:lnTo>
                    <a:pt x="367" y="48"/>
                  </a:lnTo>
                  <a:lnTo>
                    <a:pt x="360" y="51"/>
                  </a:lnTo>
                  <a:lnTo>
                    <a:pt x="352" y="53"/>
                  </a:lnTo>
                  <a:lnTo>
                    <a:pt x="344" y="55"/>
                  </a:lnTo>
                  <a:lnTo>
                    <a:pt x="334" y="56"/>
                  </a:lnTo>
                  <a:lnTo>
                    <a:pt x="297" y="65"/>
                  </a:lnTo>
                  <a:lnTo>
                    <a:pt x="258" y="72"/>
                  </a:lnTo>
                  <a:lnTo>
                    <a:pt x="217" y="77"/>
                  </a:lnTo>
                  <a:lnTo>
                    <a:pt x="178" y="82"/>
                  </a:lnTo>
                  <a:lnTo>
                    <a:pt x="156" y="85"/>
                  </a:lnTo>
                  <a:lnTo>
                    <a:pt x="138" y="89"/>
                  </a:lnTo>
                  <a:lnTo>
                    <a:pt x="123" y="92"/>
                  </a:lnTo>
                  <a:lnTo>
                    <a:pt x="107" y="94"/>
                  </a:lnTo>
                  <a:lnTo>
                    <a:pt x="101" y="94"/>
                  </a:lnTo>
                  <a:lnTo>
                    <a:pt x="95" y="96"/>
                  </a:lnTo>
                  <a:lnTo>
                    <a:pt x="90" y="96"/>
                  </a:lnTo>
                  <a:lnTo>
                    <a:pt x="84" y="96"/>
                  </a:lnTo>
                  <a:lnTo>
                    <a:pt x="80" y="97"/>
                  </a:lnTo>
                  <a:lnTo>
                    <a:pt x="76" y="97"/>
                  </a:lnTo>
                  <a:lnTo>
                    <a:pt x="72" y="97"/>
                  </a:lnTo>
                  <a:lnTo>
                    <a:pt x="70" y="97"/>
                  </a:lnTo>
                  <a:lnTo>
                    <a:pt x="64" y="97"/>
                  </a:lnTo>
                  <a:lnTo>
                    <a:pt x="58" y="97"/>
                  </a:lnTo>
                  <a:lnTo>
                    <a:pt x="47" y="94"/>
                  </a:lnTo>
                  <a:lnTo>
                    <a:pt x="35" y="90"/>
                  </a:lnTo>
                  <a:lnTo>
                    <a:pt x="23" y="87"/>
                  </a:lnTo>
                  <a:lnTo>
                    <a:pt x="23" y="8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06"/>
            <p:cNvSpPr/>
            <p:nvPr/>
          </p:nvSpPr>
          <p:spPr bwMode="auto">
            <a:xfrm>
              <a:off x="4122738" y="4406900"/>
              <a:ext cx="631825" cy="109537"/>
            </a:xfrm>
            <a:custGeom>
              <a:avLst/>
              <a:gdLst>
                <a:gd name="T0" fmla="*/ 652 w 797"/>
                <a:gd name="T1" fmla="*/ 90 h 138"/>
                <a:gd name="T2" fmla="*/ 617 w 797"/>
                <a:gd name="T3" fmla="*/ 87 h 138"/>
                <a:gd name="T4" fmla="*/ 589 w 797"/>
                <a:gd name="T5" fmla="*/ 85 h 138"/>
                <a:gd name="T6" fmla="*/ 566 w 797"/>
                <a:gd name="T7" fmla="*/ 84 h 138"/>
                <a:gd name="T8" fmla="*/ 546 w 797"/>
                <a:gd name="T9" fmla="*/ 82 h 138"/>
                <a:gd name="T10" fmla="*/ 527 w 797"/>
                <a:gd name="T11" fmla="*/ 82 h 138"/>
                <a:gd name="T12" fmla="*/ 490 w 797"/>
                <a:gd name="T13" fmla="*/ 84 h 138"/>
                <a:gd name="T14" fmla="*/ 437 w 797"/>
                <a:gd name="T15" fmla="*/ 89 h 138"/>
                <a:gd name="T16" fmla="*/ 370 w 797"/>
                <a:gd name="T17" fmla="*/ 96 h 138"/>
                <a:gd name="T18" fmla="*/ 296 w 797"/>
                <a:gd name="T19" fmla="*/ 104 h 138"/>
                <a:gd name="T20" fmla="*/ 216 w 797"/>
                <a:gd name="T21" fmla="*/ 118 h 138"/>
                <a:gd name="T22" fmla="*/ 179 w 797"/>
                <a:gd name="T23" fmla="*/ 126 h 138"/>
                <a:gd name="T24" fmla="*/ 149 w 797"/>
                <a:gd name="T25" fmla="*/ 131 h 138"/>
                <a:gd name="T26" fmla="*/ 126 w 797"/>
                <a:gd name="T27" fmla="*/ 135 h 138"/>
                <a:gd name="T28" fmla="*/ 110 w 797"/>
                <a:gd name="T29" fmla="*/ 136 h 138"/>
                <a:gd name="T30" fmla="*/ 102 w 797"/>
                <a:gd name="T31" fmla="*/ 138 h 138"/>
                <a:gd name="T32" fmla="*/ 94 w 797"/>
                <a:gd name="T33" fmla="*/ 138 h 138"/>
                <a:gd name="T34" fmla="*/ 83 w 797"/>
                <a:gd name="T35" fmla="*/ 136 h 138"/>
                <a:gd name="T36" fmla="*/ 63 w 797"/>
                <a:gd name="T37" fmla="*/ 133 h 138"/>
                <a:gd name="T38" fmla="*/ 40 w 797"/>
                <a:gd name="T39" fmla="*/ 124 h 138"/>
                <a:gd name="T40" fmla="*/ 22 w 797"/>
                <a:gd name="T41" fmla="*/ 113 h 138"/>
                <a:gd name="T42" fmla="*/ 8 w 797"/>
                <a:gd name="T43" fmla="*/ 97 h 138"/>
                <a:gd name="T44" fmla="*/ 0 w 797"/>
                <a:gd name="T45" fmla="*/ 84 h 138"/>
                <a:gd name="T46" fmla="*/ 4 w 797"/>
                <a:gd name="T47" fmla="*/ 73 h 138"/>
                <a:gd name="T48" fmla="*/ 10 w 797"/>
                <a:gd name="T49" fmla="*/ 70 h 138"/>
                <a:gd name="T50" fmla="*/ 18 w 797"/>
                <a:gd name="T51" fmla="*/ 68 h 138"/>
                <a:gd name="T52" fmla="*/ 42 w 797"/>
                <a:gd name="T53" fmla="*/ 67 h 138"/>
                <a:gd name="T54" fmla="*/ 83 w 797"/>
                <a:gd name="T55" fmla="*/ 67 h 138"/>
                <a:gd name="T56" fmla="*/ 112 w 797"/>
                <a:gd name="T57" fmla="*/ 65 h 138"/>
                <a:gd name="T58" fmla="*/ 153 w 797"/>
                <a:gd name="T59" fmla="*/ 62 h 138"/>
                <a:gd name="T60" fmla="*/ 206 w 797"/>
                <a:gd name="T61" fmla="*/ 57 h 138"/>
                <a:gd name="T62" fmla="*/ 271 w 797"/>
                <a:gd name="T63" fmla="*/ 48 h 138"/>
                <a:gd name="T64" fmla="*/ 347 w 797"/>
                <a:gd name="T65" fmla="*/ 36 h 138"/>
                <a:gd name="T66" fmla="*/ 429 w 797"/>
                <a:gd name="T67" fmla="*/ 24 h 138"/>
                <a:gd name="T68" fmla="*/ 501 w 797"/>
                <a:gd name="T69" fmla="*/ 14 h 138"/>
                <a:gd name="T70" fmla="*/ 560 w 797"/>
                <a:gd name="T71" fmla="*/ 7 h 138"/>
                <a:gd name="T72" fmla="*/ 607 w 797"/>
                <a:gd name="T73" fmla="*/ 4 h 138"/>
                <a:gd name="T74" fmla="*/ 644 w 797"/>
                <a:gd name="T75" fmla="*/ 0 h 138"/>
                <a:gd name="T76" fmla="*/ 678 w 797"/>
                <a:gd name="T77" fmla="*/ 0 h 138"/>
                <a:gd name="T78" fmla="*/ 719 w 797"/>
                <a:gd name="T79" fmla="*/ 7 h 138"/>
                <a:gd name="T80" fmla="*/ 750 w 797"/>
                <a:gd name="T81" fmla="*/ 24 h 138"/>
                <a:gd name="T82" fmla="*/ 775 w 797"/>
                <a:gd name="T83" fmla="*/ 48 h 138"/>
                <a:gd name="T84" fmla="*/ 791 w 797"/>
                <a:gd name="T85" fmla="*/ 63 h 138"/>
                <a:gd name="T86" fmla="*/ 797 w 797"/>
                <a:gd name="T87" fmla="*/ 72 h 138"/>
                <a:gd name="T88" fmla="*/ 791 w 797"/>
                <a:gd name="T89" fmla="*/ 85 h 138"/>
                <a:gd name="T90" fmla="*/ 787 w 797"/>
                <a:gd name="T91" fmla="*/ 94 h 138"/>
                <a:gd name="T92" fmla="*/ 777 w 797"/>
                <a:gd name="T93" fmla="*/ 96 h 138"/>
                <a:gd name="T94" fmla="*/ 764 w 797"/>
                <a:gd name="T95" fmla="*/ 96 h 138"/>
                <a:gd name="T96" fmla="*/ 740 w 797"/>
                <a:gd name="T97" fmla="*/ 96 h 138"/>
                <a:gd name="T98" fmla="*/ 713 w 797"/>
                <a:gd name="T99" fmla="*/ 94 h 138"/>
                <a:gd name="T100" fmla="*/ 676 w 797"/>
                <a:gd name="T101" fmla="*/ 9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7" h="138">
                  <a:moveTo>
                    <a:pt x="676" y="92"/>
                  </a:moveTo>
                  <a:lnTo>
                    <a:pt x="664" y="90"/>
                  </a:lnTo>
                  <a:lnTo>
                    <a:pt x="652" y="90"/>
                  </a:lnTo>
                  <a:lnTo>
                    <a:pt x="640" y="89"/>
                  </a:lnTo>
                  <a:lnTo>
                    <a:pt x="629" y="89"/>
                  </a:lnTo>
                  <a:lnTo>
                    <a:pt x="617" y="87"/>
                  </a:lnTo>
                  <a:lnTo>
                    <a:pt x="607" y="87"/>
                  </a:lnTo>
                  <a:lnTo>
                    <a:pt x="597" y="85"/>
                  </a:lnTo>
                  <a:lnTo>
                    <a:pt x="589" y="85"/>
                  </a:lnTo>
                  <a:lnTo>
                    <a:pt x="582" y="84"/>
                  </a:lnTo>
                  <a:lnTo>
                    <a:pt x="574" y="84"/>
                  </a:lnTo>
                  <a:lnTo>
                    <a:pt x="566" y="84"/>
                  </a:lnTo>
                  <a:lnTo>
                    <a:pt x="558" y="84"/>
                  </a:lnTo>
                  <a:lnTo>
                    <a:pt x="552" y="82"/>
                  </a:lnTo>
                  <a:lnTo>
                    <a:pt x="546" y="82"/>
                  </a:lnTo>
                  <a:lnTo>
                    <a:pt x="543" y="82"/>
                  </a:lnTo>
                  <a:lnTo>
                    <a:pt x="537" y="82"/>
                  </a:lnTo>
                  <a:lnTo>
                    <a:pt x="527" y="82"/>
                  </a:lnTo>
                  <a:lnTo>
                    <a:pt x="515" y="82"/>
                  </a:lnTo>
                  <a:lnTo>
                    <a:pt x="503" y="82"/>
                  </a:lnTo>
                  <a:lnTo>
                    <a:pt x="490" y="84"/>
                  </a:lnTo>
                  <a:lnTo>
                    <a:pt x="472" y="84"/>
                  </a:lnTo>
                  <a:lnTo>
                    <a:pt x="454" y="85"/>
                  </a:lnTo>
                  <a:lnTo>
                    <a:pt x="437" y="89"/>
                  </a:lnTo>
                  <a:lnTo>
                    <a:pt x="415" y="92"/>
                  </a:lnTo>
                  <a:lnTo>
                    <a:pt x="394" y="94"/>
                  </a:lnTo>
                  <a:lnTo>
                    <a:pt x="370" y="96"/>
                  </a:lnTo>
                  <a:lnTo>
                    <a:pt x="347" y="99"/>
                  </a:lnTo>
                  <a:lnTo>
                    <a:pt x="321" y="101"/>
                  </a:lnTo>
                  <a:lnTo>
                    <a:pt x="296" y="104"/>
                  </a:lnTo>
                  <a:lnTo>
                    <a:pt x="271" y="107"/>
                  </a:lnTo>
                  <a:lnTo>
                    <a:pt x="243" y="113"/>
                  </a:lnTo>
                  <a:lnTo>
                    <a:pt x="216" y="118"/>
                  </a:lnTo>
                  <a:lnTo>
                    <a:pt x="202" y="121"/>
                  </a:lnTo>
                  <a:lnTo>
                    <a:pt x="190" y="123"/>
                  </a:lnTo>
                  <a:lnTo>
                    <a:pt x="179" y="126"/>
                  </a:lnTo>
                  <a:lnTo>
                    <a:pt x="167" y="128"/>
                  </a:lnTo>
                  <a:lnTo>
                    <a:pt x="157" y="130"/>
                  </a:lnTo>
                  <a:lnTo>
                    <a:pt x="149" y="131"/>
                  </a:lnTo>
                  <a:lnTo>
                    <a:pt x="139" y="133"/>
                  </a:lnTo>
                  <a:lnTo>
                    <a:pt x="132" y="133"/>
                  </a:lnTo>
                  <a:lnTo>
                    <a:pt x="126" y="135"/>
                  </a:lnTo>
                  <a:lnTo>
                    <a:pt x="120" y="136"/>
                  </a:lnTo>
                  <a:lnTo>
                    <a:pt x="114" y="136"/>
                  </a:lnTo>
                  <a:lnTo>
                    <a:pt x="110" y="136"/>
                  </a:lnTo>
                  <a:lnTo>
                    <a:pt x="106" y="138"/>
                  </a:lnTo>
                  <a:lnTo>
                    <a:pt x="104" y="138"/>
                  </a:lnTo>
                  <a:lnTo>
                    <a:pt x="102" y="138"/>
                  </a:lnTo>
                  <a:lnTo>
                    <a:pt x="100" y="138"/>
                  </a:lnTo>
                  <a:lnTo>
                    <a:pt x="98" y="138"/>
                  </a:lnTo>
                  <a:lnTo>
                    <a:pt x="94" y="138"/>
                  </a:lnTo>
                  <a:lnTo>
                    <a:pt x="90" y="138"/>
                  </a:lnTo>
                  <a:lnTo>
                    <a:pt x="87" y="138"/>
                  </a:lnTo>
                  <a:lnTo>
                    <a:pt x="83" y="136"/>
                  </a:lnTo>
                  <a:lnTo>
                    <a:pt x="77" y="136"/>
                  </a:lnTo>
                  <a:lnTo>
                    <a:pt x="69" y="135"/>
                  </a:lnTo>
                  <a:lnTo>
                    <a:pt x="63" y="133"/>
                  </a:lnTo>
                  <a:lnTo>
                    <a:pt x="55" y="131"/>
                  </a:lnTo>
                  <a:lnTo>
                    <a:pt x="47" y="128"/>
                  </a:lnTo>
                  <a:lnTo>
                    <a:pt x="40" y="124"/>
                  </a:lnTo>
                  <a:lnTo>
                    <a:pt x="34" y="121"/>
                  </a:lnTo>
                  <a:lnTo>
                    <a:pt x="28" y="118"/>
                  </a:lnTo>
                  <a:lnTo>
                    <a:pt x="22" y="113"/>
                  </a:lnTo>
                  <a:lnTo>
                    <a:pt x="18" y="107"/>
                  </a:lnTo>
                  <a:lnTo>
                    <a:pt x="12" y="102"/>
                  </a:lnTo>
                  <a:lnTo>
                    <a:pt x="8" y="97"/>
                  </a:lnTo>
                  <a:lnTo>
                    <a:pt x="4" y="92"/>
                  </a:lnTo>
                  <a:lnTo>
                    <a:pt x="2" y="87"/>
                  </a:lnTo>
                  <a:lnTo>
                    <a:pt x="0" y="84"/>
                  </a:lnTo>
                  <a:lnTo>
                    <a:pt x="0" y="80"/>
                  </a:lnTo>
                  <a:lnTo>
                    <a:pt x="2" y="77"/>
                  </a:lnTo>
                  <a:lnTo>
                    <a:pt x="4" y="73"/>
                  </a:lnTo>
                  <a:lnTo>
                    <a:pt x="8" y="72"/>
                  </a:lnTo>
                  <a:lnTo>
                    <a:pt x="8" y="70"/>
                  </a:lnTo>
                  <a:lnTo>
                    <a:pt x="10" y="70"/>
                  </a:lnTo>
                  <a:lnTo>
                    <a:pt x="12" y="70"/>
                  </a:lnTo>
                  <a:lnTo>
                    <a:pt x="14" y="68"/>
                  </a:lnTo>
                  <a:lnTo>
                    <a:pt x="18" y="68"/>
                  </a:lnTo>
                  <a:lnTo>
                    <a:pt x="22" y="68"/>
                  </a:lnTo>
                  <a:lnTo>
                    <a:pt x="30" y="67"/>
                  </a:lnTo>
                  <a:lnTo>
                    <a:pt x="42" y="67"/>
                  </a:lnTo>
                  <a:lnTo>
                    <a:pt x="53" y="67"/>
                  </a:lnTo>
                  <a:lnTo>
                    <a:pt x="67" y="67"/>
                  </a:lnTo>
                  <a:lnTo>
                    <a:pt x="83" y="67"/>
                  </a:lnTo>
                  <a:lnTo>
                    <a:pt x="90" y="67"/>
                  </a:lnTo>
                  <a:lnTo>
                    <a:pt x="100" y="67"/>
                  </a:lnTo>
                  <a:lnTo>
                    <a:pt x="112" y="65"/>
                  </a:lnTo>
                  <a:lnTo>
                    <a:pt x="124" y="65"/>
                  </a:lnTo>
                  <a:lnTo>
                    <a:pt x="137" y="63"/>
                  </a:lnTo>
                  <a:lnTo>
                    <a:pt x="153" y="62"/>
                  </a:lnTo>
                  <a:lnTo>
                    <a:pt x="169" y="60"/>
                  </a:lnTo>
                  <a:lnTo>
                    <a:pt x="186" y="58"/>
                  </a:lnTo>
                  <a:lnTo>
                    <a:pt x="206" y="57"/>
                  </a:lnTo>
                  <a:lnTo>
                    <a:pt x="226" y="53"/>
                  </a:lnTo>
                  <a:lnTo>
                    <a:pt x="247" y="51"/>
                  </a:lnTo>
                  <a:lnTo>
                    <a:pt x="271" y="48"/>
                  </a:lnTo>
                  <a:lnTo>
                    <a:pt x="294" y="45"/>
                  </a:lnTo>
                  <a:lnTo>
                    <a:pt x="319" y="40"/>
                  </a:lnTo>
                  <a:lnTo>
                    <a:pt x="347" y="36"/>
                  </a:lnTo>
                  <a:lnTo>
                    <a:pt x="374" y="31"/>
                  </a:lnTo>
                  <a:lnTo>
                    <a:pt x="402" y="28"/>
                  </a:lnTo>
                  <a:lnTo>
                    <a:pt x="429" y="24"/>
                  </a:lnTo>
                  <a:lnTo>
                    <a:pt x="454" y="21"/>
                  </a:lnTo>
                  <a:lnTo>
                    <a:pt x="478" y="17"/>
                  </a:lnTo>
                  <a:lnTo>
                    <a:pt x="501" y="14"/>
                  </a:lnTo>
                  <a:lnTo>
                    <a:pt x="521" y="12"/>
                  </a:lnTo>
                  <a:lnTo>
                    <a:pt x="541" y="11"/>
                  </a:lnTo>
                  <a:lnTo>
                    <a:pt x="560" y="7"/>
                  </a:lnTo>
                  <a:lnTo>
                    <a:pt x="578" y="6"/>
                  </a:lnTo>
                  <a:lnTo>
                    <a:pt x="593" y="4"/>
                  </a:lnTo>
                  <a:lnTo>
                    <a:pt x="607" y="4"/>
                  </a:lnTo>
                  <a:lnTo>
                    <a:pt x="621" y="2"/>
                  </a:lnTo>
                  <a:lnTo>
                    <a:pt x="633" y="2"/>
                  </a:lnTo>
                  <a:lnTo>
                    <a:pt x="644" y="0"/>
                  </a:lnTo>
                  <a:lnTo>
                    <a:pt x="654" y="0"/>
                  </a:lnTo>
                  <a:lnTo>
                    <a:pt x="662" y="0"/>
                  </a:lnTo>
                  <a:lnTo>
                    <a:pt x="678" y="0"/>
                  </a:lnTo>
                  <a:lnTo>
                    <a:pt x="691" y="2"/>
                  </a:lnTo>
                  <a:lnTo>
                    <a:pt x="705" y="6"/>
                  </a:lnTo>
                  <a:lnTo>
                    <a:pt x="719" y="7"/>
                  </a:lnTo>
                  <a:lnTo>
                    <a:pt x="730" y="12"/>
                  </a:lnTo>
                  <a:lnTo>
                    <a:pt x="740" y="17"/>
                  </a:lnTo>
                  <a:lnTo>
                    <a:pt x="750" y="24"/>
                  </a:lnTo>
                  <a:lnTo>
                    <a:pt x="760" y="31"/>
                  </a:lnTo>
                  <a:lnTo>
                    <a:pt x="768" y="40"/>
                  </a:lnTo>
                  <a:lnTo>
                    <a:pt x="775" y="48"/>
                  </a:lnTo>
                  <a:lnTo>
                    <a:pt x="781" y="53"/>
                  </a:lnTo>
                  <a:lnTo>
                    <a:pt x="787" y="60"/>
                  </a:lnTo>
                  <a:lnTo>
                    <a:pt x="791" y="63"/>
                  </a:lnTo>
                  <a:lnTo>
                    <a:pt x="795" y="67"/>
                  </a:lnTo>
                  <a:lnTo>
                    <a:pt x="797" y="70"/>
                  </a:lnTo>
                  <a:lnTo>
                    <a:pt x="797" y="72"/>
                  </a:lnTo>
                  <a:lnTo>
                    <a:pt x="797" y="75"/>
                  </a:lnTo>
                  <a:lnTo>
                    <a:pt x="795" y="80"/>
                  </a:lnTo>
                  <a:lnTo>
                    <a:pt x="791" y="85"/>
                  </a:lnTo>
                  <a:lnTo>
                    <a:pt x="789" y="89"/>
                  </a:lnTo>
                  <a:lnTo>
                    <a:pt x="787" y="92"/>
                  </a:lnTo>
                  <a:lnTo>
                    <a:pt x="787" y="94"/>
                  </a:lnTo>
                  <a:lnTo>
                    <a:pt x="785" y="94"/>
                  </a:lnTo>
                  <a:lnTo>
                    <a:pt x="781" y="94"/>
                  </a:lnTo>
                  <a:lnTo>
                    <a:pt x="777" y="96"/>
                  </a:lnTo>
                  <a:lnTo>
                    <a:pt x="773" y="96"/>
                  </a:lnTo>
                  <a:lnTo>
                    <a:pt x="770" y="96"/>
                  </a:lnTo>
                  <a:lnTo>
                    <a:pt x="764" y="96"/>
                  </a:lnTo>
                  <a:lnTo>
                    <a:pt x="756" y="96"/>
                  </a:lnTo>
                  <a:lnTo>
                    <a:pt x="748" y="96"/>
                  </a:lnTo>
                  <a:lnTo>
                    <a:pt x="740" y="96"/>
                  </a:lnTo>
                  <a:lnTo>
                    <a:pt x="732" y="96"/>
                  </a:lnTo>
                  <a:lnTo>
                    <a:pt x="723" y="96"/>
                  </a:lnTo>
                  <a:lnTo>
                    <a:pt x="713" y="94"/>
                  </a:lnTo>
                  <a:lnTo>
                    <a:pt x="701" y="94"/>
                  </a:lnTo>
                  <a:lnTo>
                    <a:pt x="689" y="94"/>
                  </a:lnTo>
                  <a:lnTo>
                    <a:pt x="676" y="92"/>
                  </a:lnTo>
                  <a:lnTo>
                    <a:pt x="676" y="9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07"/>
            <p:cNvSpPr/>
            <p:nvPr/>
          </p:nvSpPr>
          <p:spPr bwMode="auto">
            <a:xfrm>
              <a:off x="4032250" y="3662363"/>
              <a:ext cx="442913" cy="539750"/>
            </a:xfrm>
            <a:custGeom>
              <a:avLst/>
              <a:gdLst>
                <a:gd name="T0" fmla="*/ 554 w 558"/>
                <a:gd name="T1" fmla="*/ 84 h 680"/>
                <a:gd name="T2" fmla="*/ 546 w 558"/>
                <a:gd name="T3" fmla="*/ 101 h 680"/>
                <a:gd name="T4" fmla="*/ 534 w 558"/>
                <a:gd name="T5" fmla="*/ 124 h 680"/>
                <a:gd name="T6" fmla="*/ 519 w 558"/>
                <a:gd name="T7" fmla="*/ 154 h 680"/>
                <a:gd name="T8" fmla="*/ 495 w 558"/>
                <a:gd name="T9" fmla="*/ 191 h 680"/>
                <a:gd name="T10" fmla="*/ 468 w 558"/>
                <a:gd name="T11" fmla="*/ 236 h 680"/>
                <a:gd name="T12" fmla="*/ 440 w 558"/>
                <a:gd name="T13" fmla="*/ 280 h 680"/>
                <a:gd name="T14" fmla="*/ 415 w 558"/>
                <a:gd name="T15" fmla="*/ 319 h 680"/>
                <a:gd name="T16" fmla="*/ 389 w 558"/>
                <a:gd name="T17" fmla="*/ 354 h 680"/>
                <a:gd name="T18" fmla="*/ 368 w 558"/>
                <a:gd name="T19" fmla="*/ 383 h 680"/>
                <a:gd name="T20" fmla="*/ 348 w 558"/>
                <a:gd name="T21" fmla="*/ 409 h 680"/>
                <a:gd name="T22" fmla="*/ 305 w 558"/>
                <a:gd name="T23" fmla="*/ 458 h 680"/>
                <a:gd name="T24" fmla="*/ 223 w 558"/>
                <a:gd name="T25" fmla="*/ 536 h 680"/>
                <a:gd name="T26" fmla="*/ 170 w 558"/>
                <a:gd name="T27" fmla="*/ 580 h 680"/>
                <a:gd name="T28" fmla="*/ 115 w 558"/>
                <a:gd name="T29" fmla="*/ 619 h 680"/>
                <a:gd name="T30" fmla="*/ 61 w 558"/>
                <a:gd name="T31" fmla="*/ 653 h 680"/>
                <a:gd name="T32" fmla="*/ 39 w 558"/>
                <a:gd name="T33" fmla="*/ 665 h 680"/>
                <a:gd name="T34" fmla="*/ 21 w 558"/>
                <a:gd name="T35" fmla="*/ 674 h 680"/>
                <a:gd name="T36" fmla="*/ 10 w 558"/>
                <a:gd name="T37" fmla="*/ 679 h 680"/>
                <a:gd name="T38" fmla="*/ 2 w 558"/>
                <a:gd name="T39" fmla="*/ 680 h 680"/>
                <a:gd name="T40" fmla="*/ 0 w 558"/>
                <a:gd name="T41" fmla="*/ 675 h 680"/>
                <a:gd name="T42" fmla="*/ 4 w 558"/>
                <a:gd name="T43" fmla="*/ 667 h 680"/>
                <a:gd name="T44" fmla="*/ 16 w 558"/>
                <a:gd name="T45" fmla="*/ 653 h 680"/>
                <a:gd name="T46" fmla="*/ 33 w 558"/>
                <a:gd name="T47" fmla="*/ 636 h 680"/>
                <a:gd name="T48" fmla="*/ 59 w 558"/>
                <a:gd name="T49" fmla="*/ 614 h 680"/>
                <a:gd name="T50" fmla="*/ 102 w 558"/>
                <a:gd name="T51" fmla="*/ 579 h 680"/>
                <a:gd name="T52" fmla="*/ 166 w 558"/>
                <a:gd name="T53" fmla="*/ 517 h 680"/>
                <a:gd name="T54" fmla="*/ 233 w 558"/>
                <a:gd name="T55" fmla="*/ 441 h 680"/>
                <a:gd name="T56" fmla="*/ 299 w 558"/>
                <a:gd name="T57" fmla="*/ 358 h 680"/>
                <a:gd name="T58" fmla="*/ 360 w 558"/>
                <a:gd name="T59" fmla="*/ 270 h 680"/>
                <a:gd name="T60" fmla="*/ 417 w 558"/>
                <a:gd name="T61" fmla="*/ 174 h 680"/>
                <a:gd name="T62" fmla="*/ 440 w 558"/>
                <a:gd name="T63" fmla="*/ 130 h 680"/>
                <a:gd name="T64" fmla="*/ 458 w 558"/>
                <a:gd name="T65" fmla="*/ 93 h 680"/>
                <a:gd name="T66" fmla="*/ 470 w 558"/>
                <a:gd name="T67" fmla="*/ 64 h 680"/>
                <a:gd name="T68" fmla="*/ 475 w 558"/>
                <a:gd name="T69" fmla="*/ 44 h 680"/>
                <a:gd name="T70" fmla="*/ 475 w 558"/>
                <a:gd name="T71" fmla="*/ 30 h 680"/>
                <a:gd name="T72" fmla="*/ 466 w 558"/>
                <a:gd name="T73" fmla="*/ 17 h 680"/>
                <a:gd name="T74" fmla="*/ 464 w 558"/>
                <a:gd name="T75" fmla="*/ 6 h 680"/>
                <a:gd name="T76" fmla="*/ 474 w 558"/>
                <a:gd name="T77" fmla="*/ 1 h 680"/>
                <a:gd name="T78" fmla="*/ 491 w 558"/>
                <a:gd name="T79" fmla="*/ 1 h 680"/>
                <a:gd name="T80" fmla="*/ 513 w 558"/>
                <a:gd name="T81" fmla="*/ 13 h 680"/>
                <a:gd name="T82" fmla="*/ 536 w 558"/>
                <a:gd name="T83" fmla="*/ 34 h 680"/>
                <a:gd name="T84" fmla="*/ 554 w 558"/>
                <a:gd name="T85" fmla="*/ 54 h 680"/>
                <a:gd name="T86" fmla="*/ 558 w 558"/>
                <a:gd name="T87" fmla="*/ 71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58" h="680">
                  <a:moveTo>
                    <a:pt x="558" y="78"/>
                  </a:moveTo>
                  <a:lnTo>
                    <a:pt x="556" y="81"/>
                  </a:lnTo>
                  <a:lnTo>
                    <a:pt x="554" y="84"/>
                  </a:lnTo>
                  <a:lnTo>
                    <a:pt x="552" y="90"/>
                  </a:lnTo>
                  <a:lnTo>
                    <a:pt x="550" y="95"/>
                  </a:lnTo>
                  <a:lnTo>
                    <a:pt x="546" y="101"/>
                  </a:lnTo>
                  <a:lnTo>
                    <a:pt x="544" y="108"/>
                  </a:lnTo>
                  <a:lnTo>
                    <a:pt x="540" y="115"/>
                  </a:lnTo>
                  <a:lnTo>
                    <a:pt x="534" y="124"/>
                  </a:lnTo>
                  <a:lnTo>
                    <a:pt x="530" y="134"/>
                  </a:lnTo>
                  <a:lnTo>
                    <a:pt x="524" y="142"/>
                  </a:lnTo>
                  <a:lnTo>
                    <a:pt x="519" y="154"/>
                  </a:lnTo>
                  <a:lnTo>
                    <a:pt x="511" y="166"/>
                  </a:lnTo>
                  <a:lnTo>
                    <a:pt x="503" y="178"/>
                  </a:lnTo>
                  <a:lnTo>
                    <a:pt x="495" y="191"/>
                  </a:lnTo>
                  <a:lnTo>
                    <a:pt x="487" y="205"/>
                  </a:lnTo>
                  <a:lnTo>
                    <a:pt x="477" y="220"/>
                  </a:lnTo>
                  <a:lnTo>
                    <a:pt x="468" y="236"/>
                  </a:lnTo>
                  <a:lnTo>
                    <a:pt x="460" y="251"/>
                  </a:lnTo>
                  <a:lnTo>
                    <a:pt x="450" y="266"/>
                  </a:lnTo>
                  <a:lnTo>
                    <a:pt x="440" y="280"/>
                  </a:lnTo>
                  <a:lnTo>
                    <a:pt x="432" y="293"/>
                  </a:lnTo>
                  <a:lnTo>
                    <a:pt x="423" y="307"/>
                  </a:lnTo>
                  <a:lnTo>
                    <a:pt x="415" y="319"/>
                  </a:lnTo>
                  <a:lnTo>
                    <a:pt x="407" y="331"/>
                  </a:lnTo>
                  <a:lnTo>
                    <a:pt x="397" y="343"/>
                  </a:lnTo>
                  <a:lnTo>
                    <a:pt x="389" y="354"/>
                  </a:lnTo>
                  <a:lnTo>
                    <a:pt x="382" y="365"/>
                  </a:lnTo>
                  <a:lnTo>
                    <a:pt x="376" y="375"/>
                  </a:lnTo>
                  <a:lnTo>
                    <a:pt x="368" y="383"/>
                  </a:lnTo>
                  <a:lnTo>
                    <a:pt x="360" y="392"/>
                  </a:lnTo>
                  <a:lnTo>
                    <a:pt x="354" y="400"/>
                  </a:lnTo>
                  <a:lnTo>
                    <a:pt x="348" y="409"/>
                  </a:lnTo>
                  <a:lnTo>
                    <a:pt x="335" y="426"/>
                  </a:lnTo>
                  <a:lnTo>
                    <a:pt x="319" y="443"/>
                  </a:lnTo>
                  <a:lnTo>
                    <a:pt x="305" y="458"/>
                  </a:lnTo>
                  <a:lnTo>
                    <a:pt x="290" y="473"/>
                  </a:lnTo>
                  <a:lnTo>
                    <a:pt x="256" y="506"/>
                  </a:lnTo>
                  <a:lnTo>
                    <a:pt x="223" y="536"/>
                  </a:lnTo>
                  <a:lnTo>
                    <a:pt x="205" y="551"/>
                  </a:lnTo>
                  <a:lnTo>
                    <a:pt x="188" y="565"/>
                  </a:lnTo>
                  <a:lnTo>
                    <a:pt x="170" y="580"/>
                  </a:lnTo>
                  <a:lnTo>
                    <a:pt x="153" y="594"/>
                  </a:lnTo>
                  <a:lnTo>
                    <a:pt x="135" y="606"/>
                  </a:lnTo>
                  <a:lnTo>
                    <a:pt x="115" y="619"/>
                  </a:lnTo>
                  <a:lnTo>
                    <a:pt x="78" y="643"/>
                  </a:lnTo>
                  <a:lnTo>
                    <a:pt x="68" y="648"/>
                  </a:lnTo>
                  <a:lnTo>
                    <a:pt x="61" y="653"/>
                  </a:lnTo>
                  <a:lnTo>
                    <a:pt x="53" y="658"/>
                  </a:lnTo>
                  <a:lnTo>
                    <a:pt x="45" y="662"/>
                  </a:lnTo>
                  <a:lnTo>
                    <a:pt x="39" y="665"/>
                  </a:lnTo>
                  <a:lnTo>
                    <a:pt x="33" y="669"/>
                  </a:lnTo>
                  <a:lnTo>
                    <a:pt x="27" y="672"/>
                  </a:lnTo>
                  <a:lnTo>
                    <a:pt x="21" y="674"/>
                  </a:lnTo>
                  <a:lnTo>
                    <a:pt x="18" y="675"/>
                  </a:lnTo>
                  <a:lnTo>
                    <a:pt x="14" y="677"/>
                  </a:lnTo>
                  <a:lnTo>
                    <a:pt x="10" y="679"/>
                  </a:lnTo>
                  <a:lnTo>
                    <a:pt x="6" y="679"/>
                  </a:lnTo>
                  <a:lnTo>
                    <a:pt x="4" y="680"/>
                  </a:lnTo>
                  <a:lnTo>
                    <a:pt x="2" y="680"/>
                  </a:lnTo>
                  <a:lnTo>
                    <a:pt x="0" y="679"/>
                  </a:lnTo>
                  <a:lnTo>
                    <a:pt x="0" y="677"/>
                  </a:lnTo>
                  <a:lnTo>
                    <a:pt x="0" y="675"/>
                  </a:lnTo>
                  <a:lnTo>
                    <a:pt x="0" y="674"/>
                  </a:lnTo>
                  <a:lnTo>
                    <a:pt x="2" y="670"/>
                  </a:lnTo>
                  <a:lnTo>
                    <a:pt x="4" y="667"/>
                  </a:lnTo>
                  <a:lnTo>
                    <a:pt x="8" y="663"/>
                  </a:lnTo>
                  <a:lnTo>
                    <a:pt x="10" y="658"/>
                  </a:lnTo>
                  <a:lnTo>
                    <a:pt x="16" y="653"/>
                  </a:lnTo>
                  <a:lnTo>
                    <a:pt x="20" y="648"/>
                  </a:lnTo>
                  <a:lnTo>
                    <a:pt x="25" y="641"/>
                  </a:lnTo>
                  <a:lnTo>
                    <a:pt x="33" y="636"/>
                  </a:lnTo>
                  <a:lnTo>
                    <a:pt x="41" y="629"/>
                  </a:lnTo>
                  <a:lnTo>
                    <a:pt x="49" y="621"/>
                  </a:lnTo>
                  <a:lnTo>
                    <a:pt x="59" y="614"/>
                  </a:lnTo>
                  <a:lnTo>
                    <a:pt x="68" y="606"/>
                  </a:lnTo>
                  <a:lnTo>
                    <a:pt x="78" y="597"/>
                  </a:lnTo>
                  <a:lnTo>
                    <a:pt x="102" y="579"/>
                  </a:lnTo>
                  <a:lnTo>
                    <a:pt x="123" y="560"/>
                  </a:lnTo>
                  <a:lnTo>
                    <a:pt x="145" y="539"/>
                  </a:lnTo>
                  <a:lnTo>
                    <a:pt x="166" y="517"/>
                  </a:lnTo>
                  <a:lnTo>
                    <a:pt x="190" y="494"/>
                  </a:lnTo>
                  <a:lnTo>
                    <a:pt x="211" y="468"/>
                  </a:lnTo>
                  <a:lnTo>
                    <a:pt x="233" y="441"/>
                  </a:lnTo>
                  <a:lnTo>
                    <a:pt x="254" y="414"/>
                  </a:lnTo>
                  <a:lnTo>
                    <a:pt x="278" y="387"/>
                  </a:lnTo>
                  <a:lnTo>
                    <a:pt x="299" y="358"/>
                  </a:lnTo>
                  <a:lnTo>
                    <a:pt x="319" y="329"/>
                  </a:lnTo>
                  <a:lnTo>
                    <a:pt x="340" y="300"/>
                  </a:lnTo>
                  <a:lnTo>
                    <a:pt x="360" y="270"/>
                  </a:lnTo>
                  <a:lnTo>
                    <a:pt x="380" y="237"/>
                  </a:lnTo>
                  <a:lnTo>
                    <a:pt x="399" y="207"/>
                  </a:lnTo>
                  <a:lnTo>
                    <a:pt x="417" y="174"/>
                  </a:lnTo>
                  <a:lnTo>
                    <a:pt x="427" y="157"/>
                  </a:lnTo>
                  <a:lnTo>
                    <a:pt x="434" y="144"/>
                  </a:lnTo>
                  <a:lnTo>
                    <a:pt x="440" y="130"/>
                  </a:lnTo>
                  <a:lnTo>
                    <a:pt x="446" y="117"/>
                  </a:lnTo>
                  <a:lnTo>
                    <a:pt x="452" y="105"/>
                  </a:lnTo>
                  <a:lnTo>
                    <a:pt x="458" y="93"/>
                  </a:lnTo>
                  <a:lnTo>
                    <a:pt x="462" y="83"/>
                  </a:lnTo>
                  <a:lnTo>
                    <a:pt x="466" y="74"/>
                  </a:lnTo>
                  <a:lnTo>
                    <a:pt x="470" y="64"/>
                  </a:lnTo>
                  <a:lnTo>
                    <a:pt x="472" y="57"/>
                  </a:lnTo>
                  <a:lnTo>
                    <a:pt x="474" y="51"/>
                  </a:lnTo>
                  <a:lnTo>
                    <a:pt x="475" y="44"/>
                  </a:lnTo>
                  <a:lnTo>
                    <a:pt x="475" y="39"/>
                  </a:lnTo>
                  <a:lnTo>
                    <a:pt x="475" y="34"/>
                  </a:lnTo>
                  <a:lnTo>
                    <a:pt x="475" y="30"/>
                  </a:lnTo>
                  <a:lnTo>
                    <a:pt x="474" y="27"/>
                  </a:lnTo>
                  <a:lnTo>
                    <a:pt x="470" y="22"/>
                  </a:lnTo>
                  <a:lnTo>
                    <a:pt x="466" y="17"/>
                  </a:lnTo>
                  <a:lnTo>
                    <a:pt x="464" y="13"/>
                  </a:lnTo>
                  <a:lnTo>
                    <a:pt x="464" y="10"/>
                  </a:lnTo>
                  <a:lnTo>
                    <a:pt x="464" y="6"/>
                  </a:lnTo>
                  <a:lnTo>
                    <a:pt x="466" y="5"/>
                  </a:lnTo>
                  <a:lnTo>
                    <a:pt x="470" y="3"/>
                  </a:lnTo>
                  <a:lnTo>
                    <a:pt x="474" y="1"/>
                  </a:lnTo>
                  <a:lnTo>
                    <a:pt x="479" y="0"/>
                  </a:lnTo>
                  <a:lnTo>
                    <a:pt x="485" y="0"/>
                  </a:lnTo>
                  <a:lnTo>
                    <a:pt x="491" y="1"/>
                  </a:lnTo>
                  <a:lnTo>
                    <a:pt x="497" y="5"/>
                  </a:lnTo>
                  <a:lnTo>
                    <a:pt x="505" y="8"/>
                  </a:lnTo>
                  <a:lnTo>
                    <a:pt x="513" y="13"/>
                  </a:lnTo>
                  <a:lnTo>
                    <a:pt x="520" y="20"/>
                  </a:lnTo>
                  <a:lnTo>
                    <a:pt x="528" y="27"/>
                  </a:lnTo>
                  <a:lnTo>
                    <a:pt x="536" y="34"/>
                  </a:lnTo>
                  <a:lnTo>
                    <a:pt x="544" y="40"/>
                  </a:lnTo>
                  <a:lnTo>
                    <a:pt x="550" y="47"/>
                  </a:lnTo>
                  <a:lnTo>
                    <a:pt x="554" y="54"/>
                  </a:lnTo>
                  <a:lnTo>
                    <a:pt x="556" y="61"/>
                  </a:lnTo>
                  <a:lnTo>
                    <a:pt x="558" y="66"/>
                  </a:lnTo>
                  <a:lnTo>
                    <a:pt x="558" y="71"/>
                  </a:lnTo>
                  <a:lnTo>
                    <a:pt x="558" y="78"/>
                  </a:lnTo>
                  <a:lnTo>
                    <a:pt x="558" y="7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08"/>
            <p:cNvSpPr/>
            <p:nvPr/>
          </p:nvSpPr>
          <p:spPr bwMode="auto">
            <a:xfrm>
              <a:off x="4392613" y="3763963"/>
              <a:ext cx="531813" cy="366712"/>
            </a:xfrm>
            <a:custGeom>
              <a:avLst/>
              <a:gdLst>
                <a:gd name="T0" fmla="*/ 18 w 669"/>
                <a:gd name="T1" fmla="*/ 10 h 461"/>
                <a:gd name="T2" fmla="*/ 57 w 669"/>
                <a:gd name="T3" fmla="*/ 20 h 461"/>
                <a:gd name="T4" fmla="*/ 108 w 669"/>
                <a:gd name="T5" fmla="*/ 64 h 461"/>
                <a:gd name="T6" fmla="*/ 162 w 669"/>
                <a:gd name="T7" fmla="*/ 112 h 461"/>
                <a:gd name="T8" fmla="*/ 225 w 669"/>
                <a:gd name="T9" fmla="*/ 161 h 461"/>
                <a:gd name="T10" fmla="*/ 290 w 669"/>
                <a:gd name="T11" fmla="*/ 214 h 461"/>
                <a:gd name="T12" fmla="*/ 356 w 669"/>
                <a:gd name="T13" fmla="*/ 261 h 461"/>
                <a:gd name="T14" fmla="*/ 427 w 669"/>
                <a:gd name="T15" fmla="*/ 304 h 461"/>
                <a:gd name="T16" fmla="*/ 495 w 669"/>
                <a:gd name="T17" fmla="*/ 339 h 461"/>
                <a:gd name="T18" fmla="*/ 548 w 669"/>
                <a:gd name="T19" fmla="*/ 363 h 461"/>
                <a:gd name="T20" fmla="*/ 577 w 669"/>
                <a:gd name="T21" fmla="*/ 378 h 461"/>
                <a:gd name="T22" fmla="*/ 603 w 669"/>
                <a:gd name="T23" fmla="*/ 390 h 461"/>
                <a:gd name="T24" fmla="*/ 626 w 669"/>
                <a:gd name="T25" fmla="*/ 400 h 461"/>
                <a:gd name="T26" fmla="*/ 644 w 669"/>
                <a:gd name="T27" fmla="*/ 409 h 461"/>
                <a:gd name="T28" fmla="*/ 656 w 669"/>
                <a:gd name="T29" fmla="*/ 417 h 461"/>
                <a:gd name="T30" fmla="*/ 665 w 669"/>
                <a:gd name="T31" fmla="*/ 422 h 461"/>
                <a:gd name="T32" fmla="*/ 669 w 669"/>
                <a:gd name="T33" fmla="*/ 426 h 461"/>
                <a:gd name="T34" fmla="*/ 669 w 669"/>
                <a:gd name="T35" fmla="*/ 427 h 461"/>
                <a:gd name="T36" fmla="*/ 663 w 669"/>
                <a:gd name="T37" fmla="*/ 431 h 461"/>
                <a:gd name="T38" fmla="*/ 657 w 669"/>
                <a:gd name="T39" fmla="*/ 433 h 461"/>
                <a:gd name="T40" fmla="*/ 648 w 669"/>
                <a:gd name="T41" fmla="*/ 436 h 461"/>
                <a:gd name="T42" fmla="*/ 636 w 669"/>
                <a:gd name="T43" fmla="*/ 439 h 461"/>
                <a:gd name="T44" fmla="*/ 620 w 669"/>
                <a:gd name="T45" fmla="*/ 443 h 461"/>
                <a:gd name="T46" fmla="*/ 603 w 669"/>
                <a:gd name="T47" fmla="*/ 446 h 461"/>
                <a:gd name="T48" fmla="*/ 583 w 669"/>
                <a:gd name="T49" fmla="*/ 451 h 461"/>
                <a:gd name="T50" fmla="*/ 550 w 669"/>
                <a:gd name="T51" fmla="*/ 456 h 461"/>
                <a:gd name="T52" fmla="*/ 513 w 669"/>
                <a:gd name="T53" fmla="*/ 460 h 461"/>
                <a:gd name="T54" fmla="*/ 497 w 669"/>
                <a:gd name="T55" fmla="*/ 461 h 461"/>
                <a:gd name="T56" fmla="*/ 481 w 669"/>
                <a:gd name="T57" fmla="*/ 461 h 461"/>
                <a:gd name="T58" fmla="*/ 470 w 669"/>
                <a:gd name="T59" fmla="*/ 461 h 461"/>
                <a:gd name="T60" fmla="*/ 460 w 669"/>
                <a:gd name="T61" fmla="*/ 460 h 461"/>
                <a:gd name="T62" fmla="*/ 452 w 669"/>
                <a:gd name="T63" fmla="*/ 458 h 461"/>
                <a:gd name="T64" fmla="*/ 446 w 669"/>
                <a:gd name="T65" fmla="*/ 455 h 461"/>
                <a:gd name="T66" fmla="*/ 436 w 669"/>
                <a:gd name="T67" fmla="*/ 450 h 461"/>
                <a:gd name="T68" fmla="*/ 425 w 669"/>
                <a:gd name="T69" fmla="*/ 441 h 461"/>
                <a:gd name="T70" fmla="*/ 409 w 669"/>
                <a:gd name="T71" fmla="*/ 429 h 461"/>
                <a:gd name="T72" fmla="*/ 391 w 669"/>
                <a:gd name="T73" fmla="*/ 412 h 461"/>
                <a:gd name="T74" fmla="*/ 372 w 669"/>
                <a:gd name="T75" fmla="*/ 394 h 461"/>
                <a:gd name="T76" fmla="*/ 348 w 669"/>
                <a:gd name="T77" fmla="*/ 371 h 461"/>
                <a:gd name="T78" fmla="*/ 321 w 669"/>
                <a:gd name="T79" fmla="*/ 346 h 461"/>
                <a:gd name="T80" fmla="*/ 292 w 669"/>
                <a:gd name="T81" fmla="*/ 317 h 461"/>
                <a:gd name="T82" fmla="*/ 258 w 669"/>
                <a:gd name="T83" fmla="*/ 285 h 461"/>
                <a:gd name="T84" fmla="*/ 223 w 669"/>
                <a:gd name="T85" fmla="*/ 249 h 461"/>
                <a:gd name="T86" fmla="*/ 184 w 669"/>
                <a:gd name="T87" fmla="*/ 210 h 461"/>
                <a:gd name="T88" fmla="*/ 143 w 669"/>
                <a:gd name="T89" fmla="*/ 168 h 461"/>
                <a:gd name="T90" fmla="*/ 98 w 669"/>
                <a:gd name="T91" fmla="*/ 122 h 461"/>
                <a:gd name="T92" fmla="*/ 51 w 669"/>
                <a:gd name="T93" fmla="*/ 73 h 461"/>
                <a:gd name="T94" fmla="*/ 0 w 669"/>
                <a:gd name="T95" fmla="*/ 2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9" h="461">
                  <a:moveTo>
                    <a:pt x="0" y="20"/>
                  </a:moveTo>
                  <a:lnTo>
                    <a:pt x="18" y="10"/>
                  </a:lnTo>
                  <a:lnTo>
                    <a:pt x="33" y="0"/>
                  </a:lnTo>
                  <a:lnTo>
                    <a:pt x="57" y="20"/>
                  </a:lnTo>
                  <a:lnTo>
                    <a:pt x="80" y="42"/>
                  </a:lnTo>
                  <a:lnTo>
                    <a:pt x="108" y="64"/>
                  </a:lnTo>
                  <a:lnTo>
                    <a:pt x="135" y="88"/>
                  </a:lnTo>
                  <a:lnTo>
                    <a:pt x="162" y="112"/>
                  </a:lnTo>
                  <a:lnTo>
                    <a:pt x="194" y="135"/>
                  </a:lnTo>
                  <a:lnTo>
                    <a:pt x="225" y="161"/>
                  </a:lnTo>
                  <a:lnTo>
                    <a:pt x="256" y="188"/>
                  </a:lnTo>
                  <a:lnTo>
                    <a:pt x="290" y="214"/>
                  </a:lnTo>
                  <a:lnTo>
                    <a:pt x="323" y="239"/>
                  </a:lnTo>
                  <a:lnTo>
                    <a:pt x="356" y="261"/>
                  </a:lnTo>
                  <a:lnTo>
                    <a:pt x="391" y="283"/>
                  </a:lnTo>
                  <a:lnTo>
                    <a:pt x="427" y="304"/>
                  </a:lnTo>
                  <a:lnTo>
                    <a:pt x="460" y="322"/>
                  </a:lnTo>
                  <a:lnTo>
                    <a:pt x="495" y="339"/>
                  </a:lnTo>
                  <a:lnTo>
                    <a:pt x="530" y="356"/>
                  </a:lnTo>
                  <a:lnTo>
                    <a:pt x="548" y="363"/>
                  </a:lnTo>
                  <a:lnTo>
                    <a:pt x="564" y="371"/>
                  </a:lnTo>
                  <a:lnTo>
                    <a:pt x="577" y="378"/>
                  </a:lnTo>
                  <a:lnTo>
                    <a:pt x="591" y="383"/>
                  </a:lnTo>
                  <a:lnTo>
                    <a:pt x="603" y="390"/>
                  </a:lnTo>
                  <a:lnTo>
                    <a:pt x="614" y="395"/>
                  </a:lnTo>
                  <a:lnTo>
                    <a:pt x="626" y="400"/>
                  </a:lnTo>
                  <a:lnTo>
                    <a:pt x="634" y="405"/>
                  </a:lnTo>
                  <a:lnTo>
                    <a:pt x="644" y="409"/>
                  </a:lnTo>
                  <a:lnTo>
                    <a:pt x="650" y="414"/>
                  </a:lnTo>
                  <a:lnTo>
                    <a:pt x="656" y="417"/>
                  </a:lnTo>
                  <a:lnTo>
                    <a:pt x="661" y="419"/>
                  </a:lnTo>
                  <a:lnTo>
                    <a:pt x="665" y="422"/>
                  </a:lnTo>
                  <a:lnTo>
                    <a:pt x="667" y="424"/>
                  </a:lnTo>
                  <a:lnTo>
                    <a:pt x="669" y="426"/>
                  </a:lnTo>
                  <a:lnTo>
                    <a:pt x="669" y="427"/>
                  </a:lnTo>
                  <a:lnTo>
                    <a:pt x="669" y="427"/>
                  </a:lnTo>
                  <a:lnTo>
                    <a:pt x="667" y="429"/>
                  </a:lnTo>
                  <a:lnTo>
                    <a:pt x="663" y="431"/>
                  </a:lnTo>
                  <a:lnTo>
                    <a:pt x="661" y="433"/>
                  </a:lnTo>
                  <a:lnTo>
                    <a:pt x="657" y="433"/>
                  </a:lnTo>
                  <a:lnTo>
                    <a:pt x="654" y="434"/>
                  </a:lnTo>
                  <a:lnTo>
                    <a:pt x="648" y="436"/>
                  </a:lnTo>
                  <a:lnTo>
                    <a:pt x="642" y="438"/>
                  </a:lnTo>
                  <a:lnTo>
                    <a:pt x="636" y="439"/>
                  </a:lnTo>
                  <a:lnTo>
                    <a:pt x="628" y="441"/>
                  </a:lnTo>
                  <a:lnTo>
                    <a:pt x="620" y="443"/>
                  </a:lnTo>
                  <a:lnTo>
                    <a:pt x="612" y="444"/>
                  </a:lnTo>
                  <a:lnTo>
                    <a:pt x="603" y="446"/>
                  </a:lnTo>
                  <a:lnTo>
                    <a:pt x="593" y="450"/>
                  </a:lnTo>
                  <a:lnTo>
                    <a:pt x="583" y="451"/>
                  </a:lnTo>
                  <a:lnTo>
                    <a:pt x="571" y="453"/>
                  </a:lnTo>
                  <a:lnTo>
                    <a:pt x="550" y="456"/>
                  </a:lnTo>
                  <a:lnTo>
                    <a:pt x="530" y="458"/>
                  </a:lnTo>
                  <a:lnTo>
                    <a:pt x="513" y="460"/>
                  </a:lnTo>
                  <a:lnTo>
                    <a:pt x="505" y="461"/>
                  </a:lnTo>
                  <a:lnTo>
                    <a:pt x="497" y="461"/>
                  </a:lnTo>
                  <a:lnTo>
                    <a:pt x="489" y="461"/>
                  </a:lnTo>
                  <a:lnTo>
                    <a:pt x="481" y="461"/>
                  </a:lnTo>
                  <a:lnTo>
                    <a:pt x="475" y="461"/>
                  </a:lnTo>
                  <a:lnTo>
                    <a:pt x="470" y="461"/>
                  </a:lnTo>
                  <a:lnTo>
                    <a:pt x="464" y="460"/>
                  </a:lnTo>
                  <a:lnTo>
                    <a:pt x="460" y="460"/>
                  </a:lnTo>
                  <a:lnTo>
                    <a:pt x="456" y="458"/>
                  </a:lnTo>
                  <a:lnTo>
                    <a:pt x="452" y="458"/>
                  </a:lnTo>
                  <a:lnTo>
                    <a:pt x="448" y="456"/>
                  </a:lnTo>
                  <a:lnTo>
                    <a:pt x="446" y="455"/>
                  </a:lnTo>
                  <a:lnTo>
                    <a:pt x="442" y="453"/>
                  </a:lnTo>
                  <a:lnTo>
                    <a:pt x="436" y="450"/>
                  </a:lnTo>
                  <a:lnTo>
                    <a:pt x="430" y="446"/>
                  </a:lnTo>
                  <a:lnTo>
                    <a:pt x="425" y="441"/>
                  </a:lnTo>
                  <a:lnTo>
                    <a:pt x="417" y="434"/>
                  </a:lnTo>
                  <a:lnTo>
                    <a:pt x="409" y="429"/>
                  </a:lnTo>
                  <a:lnTo>
                    <a:pt x="401" y="421"/>
                  </a:lnTo>
                  <a:lnTo>
                    <a:pt x="391" y="412"/>
                  </a:lnTo>
                  <a:lnTo>
                    <a:pt x="382" y="404"/>
                  </a:lnTo>
                  <a:lnTo>
                    <a:pt x="372" y="394"/>
                  </a:lnTo>
                  <a:lnTo>
                    <a:pt x="360" y="383"/>
                  </a:lnTo>
                  <a:lnTo>
                    <a:pt x="348" y="371"/>
                  </a:lnTo>
                  <a:lnTo>
                    <a:pt x="335" y="360"/>
                  </a:lnTo>
                  <a:lnTo>
                    <a:pt x="321" y="346"/>
                  </a:lnTo>
                  <a:lnTo>
                    <a:pt x="305" y="332"/>
                  </a:lnTo>
                  <a:lnTo>
                    <a:pt x="292" y="317"/>
                  </a:lnTo>
                  <a:lnTo>
                    <a:pt x="276" y="302"/>
                  </a:lnTo>
                  <a:lnTo>
                    <a:pt x="258" y="285"/>
                  </a:lnTo>
                  <a:lnTo>
                    <a:pt x="241" y="268"/>
                  </a:lnTo>
                  <a:lnTo>
                    <a:pt x="223" y="249"/>
                  </a:lnTo>
                  <a:lnTo>
                    <a:pt x="203" y="231"/>
                  </a:lnTo>
                  <a:lnTo>
                    <a:pt x="184" y="210"/>
                  </a:lnTo>
                  <a:lnTo>
                    <a:pt x="164" y="190"/>
                  </a:lnTo>
                  <a:lnTo>
                    <a:pt x="143" y="168"/>
                  </a:lnTo>
                  <a:lnTo>
                    <a:pt x="121" y="146"/>
                  </a:lnTo>
                  <a:lnTo>
                    <a:pt x="98" y="122"/>
                  </a:lnTo>
                  <a:lnTo>
                    <a:pt x="74" y="98"/>
                  </a:lnTo>
                  <a:lnTo>
                    <a:pt x="51" y="73"/>
                  </a:lnTo>
                  <a:lnTo>
                    <a:pt x="25" y="47"/>
                  </a:lnTo>
                  <a:lnTo>
                    <a:pt x="0" y="20"/>
                  </a:lnTo>
                  <a:lnTo>
                    <a:pt x="0" y="2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Freeform 103"/>
          <p:cNvSpPr/>
          <p:nvPr/>
        </p:nvSpPr>
        <p:spPr bwMode="auto">
          <a:xfrm>
            <a:off x="1626104" y="2699574"/>
            <a:ext cx="699917" cy="207993"/>
          </a:xfrm>
          <a:custGeom>
            <a:avLst/>
            <a:gdLst>
              <a:gd name="T0" fmla="*/ 66 w 423"/>
              <a:gd name="T1" fmla="*/ 127 h 127"/>
              <a:gd name="T2" fmla="*/ 57 w 423"/>
              <a:gd name="T3" fmla="*/ 126 h 127"/>
              <a:gd name="T4" fmla="*/ 47 w 423"/>
              <a:gd name="T5" fmla="*/ 121 h 127"/>
              <a:gd name="T6" fmla="*/ 35 w 423"/>
              <a:gd name="T7" fmla="*/ 116 h 127"/>
              <a:gd name="T8" fmla="*/ 21 w 423"/>
              <a:gd name="T9" fmla="*/ 109 h 127"/>
              <a:gd name="T10" fmla="*/ 12 w 423"/>
              <a:gd name="T11" fmla="*/ 100 h 127"/>
              <a:gd name="T12" fmla="*/ 4 w 423"/>
              <a:gd name="T13" fmla="*/ 94 h 127"/>
              <a:gd name="T14" fmla="*/ 0 w 423"/>
              <a:gd name="T15" fmla="*/ 88 h 127"/>
              <a:gd name="T16" fmla="*/ 2 w 423"/>
              <a:gd name="T17" fmla="*/ 85 h 127"/>
              <a:gd name="T18" fmla="*/ 6 w 423"/>
              <a:gd name="T19" fmla="*/ 82 h 127"/>
              <a:gd name="T20" fmla="*/ 17 w 423"/>
              <a:gd name="T21" fmla="*/ 77 h 127"/>
              <a:gd name="T22" fmla="*/ 35 w 423"/>
              <a:gd name="T23" fmla="*/ 73 h 127"/>
              <a:gd name="T24" fmla="*/ 53 w 423"/>
              <a:gd name="T25" fmla="*/ 70 h 127"/>
              <a:gd name="T26" fmla="*/ 64 w 423"/>
              <a:gd name="T27" fmla="*/ 68 h 127"/>
              <a:gd name="T28" fmla="*/ 80 w 423"/>
              <a:gd name="T29" fmla="*/ 65 h 127"/>
              <a:gd name="T30" fmla="*/ 98 w 423"/>
              <a:gd name="T31" fmla="*/ 61 h 127"/>
              <a:gd name="T32" fmla="*/ 117 w 423"/>
              <a:gd name="T33" fmla="*/ 56 h 127"/>
              <a:gd name="T34" fmla="*/ 139 w 423"/>
              <a:gd name="T35" fmla="*/ 51 h 127"/>
              <a:gd name="T36" fmla="*/ 162 w 423"/>
              <a:gd name="T37" fmla="*/ 44 h 127"/>
              <a:gd name="T38" fmla="*/ 190 w 423"/>
              <a:gd name="T39" fmla="*/ 36 h 127"/>
              <a:gd name="T40" fmla="*/ 219 w 423"/>
              <a:gd name="T41" fmla="*/ 27 h 127"/>
              <a:gd name="T42" fmla="*/ 246 w 423"/>
              <a:gd name="T43" fmla="*/ 21 h 127"/>
              <a:gd name="T44" fmla="*/ 270 w 423"/>
              <a:gd name="T45" fmla="*/ 14 h 127"/>
              <a:gd name="T46" fmla="*/ 289 w 423"/>
              <a:gd name="T47" fmla="*/ 9 h 127"/>
              <a:gd name="T48" fmla="*/ 309 w 423"/>
              <a:gd name="T49" fmla="*/ 5 h 127"/>
              <a:gd name="T50" fmla="*/ 325 w 423"/>
              <a:gd name="T51" fmla="*/ 4 h 127"/>
              <a:gd name="T52" fmla="*/ 338 w 423"/>
              <a:gd name="T53" fmla="*/ 2 h 127"/>
              <a:gd name="T54" fmla="*/ 348 w 423"/>
              <a:gd name="T55" fmla="*/ 0 h 127"/>
              <a:gd name="T56" fmla="*/ 362 w 423"/>
              <a:gd name="T57" fmla="*/ 0 h 127"/>
              <a:gd name="T58" fmla="*/ 376 w 423"/>
              <a:gd name="T59" fmla="*/ 2 h 127"/>
              <a:gd name="T60" fmla="*/ 393 w 423"/>
              <a:gd name="T61" fmla="*/ 7 h 127"/>
              <a:gd name="T62" fmla="*/ 409 w 423"/>
              <a:gd name="T63" fmla="*/ 12 h 127"/>
              <a:gd name="T64" fmla="*/ 417 w 423"/>
              <a:gd name="T65" fmla="*/ 17 h 127"/>
              <a:gd name="T66" fmla="*/ 421 w 423"/>
              <a:gd name="T67" fmla="*/ 24 h 127"/>
              <a:gd name="T68" fmla="*/ 423 w 423"/>
              <a:gd name="T69" fmla="*/ 29 h 127"/>
              <a:gd name="T70" fmla="*/ 423 w 423"/>
              <a:gd name="T71" fmla="*/ 34 h 127"/>
              <a:gd name="T72" fmla="*/ 421 w 423"/>
              <a:gd name="T73" fmla="*/ 41 h 127"/>
              <a:gd name="T74" fmla="*/ 417 w 423"/>
              <a:gd name="T75" fmla="*/ 44 h 127"/>
              <a:gd name="T76" fmla="*/ 409 w 423"/>
              <a:gd name="T77" fmla="*/ 49 h 127"/>
              <a:gd name="T78" fmla="*/ 401 w 423"/>
              <a:gd name="T79" fmla="*/ 53 h 127"/>
              <a:gd name="T80" fmla="*/ 391 w 423"/>
              <a:gd name="T81" fmla="*/ 54 h 127"/>
              <a:gd name="T82" fmla="*/ 379 w 423"/>
              <a:gd name="T83" fmla="*/ 58 h 127"/>
              <a:gd name="T84" fmla="*/ 362 w 423"/>
              <a:gd name="T85" fmla="*/ 63 h 127"/>
              <a:gd name="T86" fmla="*/ 340 w 423"/>
              <a:gd name="T87" fmla="*/ 68 h 127"/>
              <a:gd name="T88" fmla="*/ 317 w 423"/>
              <a:gd name="T89" fmla="*/ 75 h 127"/>
              <a:gd name="T90" fmla="*/ 288 w 423"/>
              <a:gd name="T91" fmla="*/ 80 h 127"/>
              <a:gd name="T92" fmla="*/ 254 w 423"/>
              <a:gd name="T93" fmla="*/ 88 h 127"/>
              <a:gd name="T94" fmla="*/ 219 w 423"/>
              <a:gd name="T95" fmla="*/ 95 h 127"/>
              <a:gd name="T96" fmla="*/ 188 w 423"/>
              <a:gd name="T97" fmla="*/ 102 h 127"/>
              <a:gd name="T98" fmla="*/ 158 w 423"/>
              <a:gd name="T99" fmla="*/ 109 h 127"/>
              <a:gd name="T100" fmla="*/ 133 w 423"/>
              <a:gd name="T101" fmla="*/ 114 h 127"/>
              <a:gd name="T102" fmla="*/ 111 w 423"/>
              <a:gd name="T103" fmla="*/ 117 h 127"/>
              <a:gd name="T104" fmla="*/ 96 w 423"/>
              <a:gd name="T105" fmla="*/ 121 h 127"/>
              <a:gd name="T106" fmla="*/ 82 w 423"/>
              <a:gd name="T107" fmla="*/ 124 h 127"/>
              <a:gd name="T108" fmla="*/ 72 w 423"/>
              <a:gd name="T109" fmla="*/ 126 h 127"/>
              <a:gd name="T110" fmla="*/ 70 w 423"/>
              <a:gd name="T111" fmla="*/ 12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3" h="127">
                <a:moveTo>
                  <a:pt x="70" y="127"/>
                </a:moveTo>
                <a:lnTo>
                  <a:pt x="66" y="127"/>
                </a:lnTo>
                <a:lnTo>
                  <a:pt x="62" y="126"/>
                </a:lnTo>
                <a:lnTo>
                  <a:pt x="57" y="126"/>
                </a:lnTo>
                <a:lnTo>
                  <a:pt x="53" y="124"/>
                </a:lnTo>
                <a:lnTo>
                  <a:pt x="47" y="121"/>
                </a:lnTo>
                <a:lnTo>
                  <a:pt x="41" y="119"/>
                </a:lnTo>
                <a:lnTo>
                  <a:pt x="35" y="116"/>
                </a:lnTo>
                <a:lnTo>
                  <a:pt x="29" y="112"/>
                </a:lnTo>
                <a:lnTo>
                  <a:pt x="21" y="109"/>
                </a:lnTo>
                <a:lnTo>
                  <a:pt x="16" y="104"/>
                </a:lnTo>
                <a:lnTo>
                  <a:pt x="12" y="100"/>
                </a:lnTo>
                <a:lnTo>
                  <a:pt x="8" y="97"/>
                </a:lnTo>
                <a:lnTo>
                  <a:pt x="4" y="94"/>
                </a:lnTo>
                <a:lnTo>
                  <a:pt x="2" y="92"/>
                </a:lnTo>
                <a:lnTo>
                  <a:pt x="0" y="88"/>
                </a:lnTo>
                <a:lnTo>
                  <a:pt x="0" y="87"/>
                </a:lnTo>
                <a:lnTo>
                  <a:pt x="2" y="85"/>
                </a:lnTo>
                <a:lnTo>
                  <a:pt x="4" y="83"/>
                </a:lnTo>
                <a:lnTo>
                  <a:pt x="6" y="82"/>
                </a:lnTo>
                <a:lnTo>
                  <a:pt x="12" y="78"/>
                </a:lnTo>
                <a:lnTo>
                  <a:pt x="17" y="77"/>
                </a:lnTo>
                <a:lnTo>
                  <a:pt x="25" y="75"/>
                </a:lnTo>
                <a:lnTo>
                  <a:pt x="35" y="73"/>
                </a:lnTo>
                <a:lnTo>
                  <a:pt x="47" y="71"/>
                </a:lnTo>
                <a:lnTo>
                  <a:pt x="53" y="70"/>
                </a:lnTo>
                <a:lnTo>
                  <a:pt x="59" y="70"/>
                </a:lnTo>
                <a:lnTo>
                  <a:pt x="64" y="68"/>
                </a:lnTo>
                <a:lnTo>
                  <a:pt x="72" y="66"/>
                </a:lnTo>
                <a:lnTo>
                  <a:pt x="80" y="65"/>
                </a:lnTo>
                <a:lnTo>
                  <a:pt x="88" y="63"/>
                </a:lnTo>
                <a:lnTo>
                  <a:pt x="98" y="61"/>
                </a:lnTo>
                <a:lnTo>
                  <a:pt x="107" y="58"/>
                </a:lnTo>
                <a:lnTo>
                  <a:pt x="117" y="56"/>
                </a:lnTo>
                <a:lnTo>
                  <a:pt x="127" y="53"/>
                </a:lnTo>
                <a:lnTo>
                  <a:pt x="139" y="51"/>
                </a:lnTo>
                <a:lnTo>
                  <a:pt x="151" y="48"/>
                </a:lnTo>
                <a:lnTo>
                  <a:pt x="162" y="44"/>
                </a:lnTo>
                <a:lnTo>
                  <a:pt x="176" y="39"/>
                </a:lnTo>
                <a:lnTo>
                  <a:pt x="190" y="36"/>
                </a:lnTo>
                <a:lnTo>
                  <a:pt x="205" y="31"/>
                </a:lnTo>
                <a:lnTo>
                  <a:pt x="219" y="27"/>
                </a:lnTo>
                <a:lnTo>
                  <a:pt x="233" y="24"/>
                </a:lnTo>
                <a:lnTo>
                  <a:pt x="246" y="21"/>
                </a:lnTo>
                <a:lnTo>
                  <a:pt x="258" y="17"/>
                </a:lnTo>
                <a:lnTo>
                  <a:pt x="270" y="14"/>
                </a:lnTo>
                <a:lnTo>
                  <a:pt x="280" y="12"/>
                </a:lnTo>
                <a:lnTo>
                  <a:pt x="289" y="9"/>
                </a:lnTo>
                <a:lnTo>
                  <a:pt x="299" y="7"/>
                </a:lnTo>
                <a:lnTo>
                  <a:pt x="309" y="5"/>
                </a:lnTo>
                <a:lnTo>
                  <a:pt x="317" y="4"/>
                </a:lnTo>
                <a:lnTo>
                  <a:pt x="325" y="4"/>
                </a:lnTo>
                <a:lnTo>
                  <a:pt x="331" y="2"/>
                </a:lnTo>
                <a:lnTo>
                  <a:pt x="338" y="2"/>
                </a:lnTo>
                <a:lnTo>
                  <a:pt x="344" y="0"/>
                </a:lnTo>
                <a:lnTo>
                  <a:pt x="348" y="0"/>
                </a:lnTo>
                <a:lnTo>
                  <a:pt x="354" y="0"/>
                </a:lnTo>
                <a:lnTo>
                  <a:pt x="362" y="0"/>
                </a:lnTo>
                <a:lnTo>
                  <a:pt x="370" y="0"/>
                </a:lnTo>
                <a:lnTo>
                  <a:pt x="376" y="2"/>
                </a:lnTo>
                <a:lnTo>
                  <a:pt x="381" y="4"/>
                </a:lnTo>
                <a:lnTo>
                  <a:pt x="393" y="7"/>
                </a:lnTo>
                <a:lnTo>
                  <a:pt x="405" y="10"/>
                </a:lnTo>
                <a:lnTo>
                  <a:pt x="409" y="12"/>
                </a:lnTo>
                <a:lnTo>
                  <a:pt x="413" y="15"/>
                </a:lnTo>
                <a:lnTo>
                  <a:pt x="417" y="17"/>
                </a:lnTo>
                <a:lnTo>
                  <a:pt x="419" y="21"/>
                </a:lnTo>
                <a:lnTo>
                  <a:pt x="421" y="24"/>
                </a:lnTo>
                <a:lnTo>
                  <a:pt x="423" y="26"/>
                </a:lnTo>
                <a:lnTo>
                  <a:pt x="423" y="29"/>
                </a:lnTo>
                <a:lnTo>
                  <a:pt x="423" y="31"/>
                </a:lnTo>
                <a:lnTo>
                  <a:pt x="423" y="34"/>
                </a:lnTo>
                <a:lnTo>
                  <a:pt x="423" y="38"/>
                </a:lnTo>
                <a:lnTo>
                  <a:pt x="421" y="41"/>
                </a:lnTo>
                <a:lnTo>
                  <a:pt x="419" y="43"/>
                </a:lnTo>
                <a:lnTo>
                  <a:pt x="417" y="44"/>
                </a:lnTo>
                <a:lnTo>
                  <a:pt x="413" y="48"/>
                </a:lnTo>
                <a:lnTo>
                  <a:pt x="409" y="49"/>
                </a:lnTo>
                <a:lnTo>
                  <a:pt x="405" y="51"/>
                </a:lnTo>
                <a:lnTo>
                  <a:pt x="401" y="53"/>
                </a:lnTo>
                <a:lnTo>
                  <a:pt x="397" y="53"/>
                </a:lnTo>
                <a:lnTo>
                  <a:pt x="391" y="54"/>
                </a:lnTo>
                <a:lnTo>
                  <a:pt x="385" y="56"/>
                </a:lnTo>
                <a:lnTo>
                  <a:pt x="379" y="58"/>
                </a:lnTo>
                <a:lnTo>
                  <a:pt x="372" y="61"/>
                </a:lnTo>
                <a:lnTo>
                  <a:pt x="362" y="63"/>
                </a:lnTo>
                <a:lnTo>
                  <a:pt x="352" y="65"/>
                </a:lnTo>
                <a:lnTo>
                  <a:pt x="340" y="68"/>
                </a:lnTo>
                <a:lnTo>
                  <a:pt x="329" y="71"/>
                </a:lnTo>
                <a:lnTo>
                  <a:pt x="317" y="75"/>
                </a:lnTo>
                <a:lnTo>
                  <a:pt x="303" y="77"/>
                </a:lnTo>
                <a:lnTo>
                  <a:pt x="288" y="80"/>
                </a:lnTo>
                <a:lnTo>
                  <a:pt x="272" y="83"/>
                </a:lnTo>
                <a:lnTo>
                  <a:pt x="254" y="88"/>
                </a:lnTo>
                <a:lnTo>
                  <a:pt x="237" y="92"/>
                </a:lnTo>
                <a:lnTo>
                  <a:pt x="219" y="95"/>
                </a:lnTo>
                <a:lnTo>
                  <a:pt x="203" y="99"/>
                </a:lnTo>
                <a:lnTo>
                  <a:pt x="188" y="102"/>
                </a:lnTo>
                <a:lnTo>
                  <a:pt x="172" y="105"/>
                </a:lnTo>
                <a:lnTo>
                  <a:pt x="158" y="109"/>
                </a:lnTo>
                <a:lnTo>
                  <a:pt x="145" y="111"/>
                </a:lnTo>
                <a:lnTo>
                  <a:pt x="133" y="114"/>
                </a:lnTo>
                <a:lnTo>
                  <a:pt x="123" y="116"/>
                </a:lnTo>
                <a:lnTo>
                  <a:pt x="111" y="117"/>
                </a:lnTo>
                <a:lnTo>
                  <a:pt x="104" y="119"/>
                </a:lnTo>
                <a:lnTo>
                  <a:pt x="96" y="121"/>
                </a:lnTo>
                <a:lnTo>
                  <a:pt x="88" y="122"/>
                </a:lnTo>
                <a:lnTo>
                  <a:pt x="82" y="124"/>
                </a:lnTo>
                <a:lnTo>
                  <a:pt x="76" y="126"/>
                </a:lnTo>
                <a:lnTo>
                  <a:pt x="72" y="126"/>
                </a:lnTo>
                <a:lnTo>
                  <a:pt x="70" y="127"/>
                </a:lnTo>
                <a:lnTo>
                  <a:pt x="70" y="12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104"/>
          <p:cNvSpPr/>
          <p:nvPr/>
        </p:nvSpPr>
        <p:spPr bwMode="auto">
          <a:xfrm>
            <a:off x="1926539" y="2815127"/>
            <a:ext cx="115553" cy="716424"/>
          </a:xfrm>
          <a:custGeom>
            <a:avLst/>
            <a:gdLst>
              <a:gd name="T0" fmla="*/ 0 w 68"/>
              <a:gd name="T1" fmla="*/ 433 h 433"/>
              <a:gd name="T2" fmla="*/ 0 w 68"/>
              <a:gd name="T3" fmla="*/ 0 h 433"/>
              <a:gd name="T4" fmla="*/ 68 w 68"/>
              <a:gd name="T5" fmla="*/ 0 h 433"/>
              <a:gd name="T6" fmla="*/ 68 w 68"/>
              <a:gd name="T7" fmla="*/ 34 h 433"/>
              <a:gd name="T8" fmla="*/ 68 w 68"/>
              <a:gd name="T9" fmla="*/ 68 h 433"/>
              <a:gd name="T10" fmla="*/ 66 w 68"/>
              <a:gd name="T11" fmla="*/ 102 h 433"/>
              <a:gd name="T12" fmla="*/ 66 w 68"/>
              <a:gd name="T13" fmla="*/ 135 h 433"/>
              <a:gd name="T14" fmla="*/ 64 w 68"/>
              <a:gd name="T15" fmla="*/ 165 h 433"/>
              <a:gd name="T16" fmla="*/ 64 w 68"/>
              <a:gd name="T17" fmla="*/ 194 h 433"/>
              <a:gd name="T18" fmla="*/ 62 w 68"/>
              <a:gd name="T19" fmla="*/ 223 h 433"/>
              <a:gd name="T20" fmla="*/ 62 w 68"/>
              <a:gd name="T21" fmla="*/ 252 h 433"/>
              <a:gd name="T22" fmla="*/ 62 w 68"/>
              <a:gd name="T23" fmla="*/ 277 h 433"/>
              <a:gd name="T24" fmla="*/ 62 w 68"/>
              <a:gd name="T25" fmla="*/ 304 h 433"/>
              <a:gd name="T26" fmla="*/ 60 w 68"/>
              <a:gd name="T27" fmla="*/ 328 h 433"/>
              <a:gd name="T28" fmla="*/ 60 w 68"/>
              <a:gd name="T29" fmla="*/ 352 h 433"/>
              <a:gd name="T30" fmla="*/ 60 w 68"/>
              <a:gd name="T31" fmla="*/ 374 h 433"/>
              <a:gd name="T32" fmla="*/ 60 w 68"/>
              <a:gd name="T33" fmla="*/ 394 h 433"/>
              <a:gd name="T34" fmla="*/ 60 w 68"/>
              <a:gd name="T35" fmla="*/ 415 h 433"/>
              <a:gd name="T36" fmla="*/ 60 w 68"/>
              <a:gd name="T37" fmla="*/ 433 h 433"/>
              <a:gd name="T38" fmla="*/ 0 w 68"/>
              <a:gd name="T39" fmla="*/ 433 h 433"/>
              <a:gd name="T40" fmla="*/ 0 w 68"/>
              <a:gd name="T41" fmla="*/ 433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433">
                <a:moveTo>
                  <a:pt x="0" y="433"/>
                </a:moveTo>
                <a:lnTo>
                  <a:pt x="0" y="0"/>
                </a:lnTo>
                <a:lnTo>
                  <a:pt x="68" y="0"/>
                </a:lnTo>
                <a:lnTo>
                  <a:pt x="68" y="34"/>
                </a:lnTo>
                <a:lnTo>
                  <a:pt x="68" y="68"/>
                </a:lnTo>
                <a:lnTo>
                  <a:pt x="66" y="102"/>
                </a:lnTo>
                <a:lnTo>
                  <a:pt x="66" y="135"/>
                </a:lnTo>
                <a:lnTo>
                  <a:pt x="64" y="165"/>
                </a:lnTo>
                <a:lnTo>
                  <a:pt x="64" y="194"/>
                </a:lnTo>
                <a:lnTo>
                  <a:pt x="62" y="223"/>
                </a:lnTo>
                <a:lnTo>
                  <a:pt x="62" y="252"/>
                </a:lnTo>
                <a:lnTo>
                  <a:pt x="62" y="277"/>
                </a:lnTo>
                <a:lnTo>
                  <a:pt x="62" y="304"/>
                </a:lnTo>
                <a:lnTo>
                  <a:pt x="60" y="328"/>
                </a:lnTo>
                <a:lnTo>
                  <a:pt x="60" y="352"/>
                </a:lnTo>
                <a:lnTo>
                  <a:pt x="60" y="374"/>
                </a:lnTo>
                <a:lnTo>
                  <a:pt x="60" y="394"/>
                </a:lnTo>
                <a:lnTo>
                  <a:pt x="60" y="415"/>
                </a:lnTo>
                <a:lnTo>
                  <a:pt x="60" y="433"/>
                </a:lnTo>
                <a:lnTo>
                  <a:pt x="0" y="433"/>
                </a:lnTo>
                <a:lnTo>
                  <a:pt x="0" y="43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105"/>
          <p:cNvSpPr/>
          <p:nvPr/>
        </p:nvSpPr>
        <p:spPr bwMode="auto">
          <a:xfrm>
            <a:off x="1649213" y="3085850"/>
            <a:ext cx="663602" cy="158472"/>
          </a:xfrm>
          <a:custGeom>
            <a:avLst/>
            <a:gdLst>
              <a:gd name="T0" fmla="*/ 19 w 401"/>
              <a:gd name="T1" fmla="*/ 84 h 97"/>
              <a:gd name="T2" fmla="*/ 9 w 401"/>
              <a:gd name="T3" fmla="*/ 75 h 97"/>
              <a:gd name="T4" fmla="*/ 3 w 401"/>
              <a:gd name="T5" fmla="*/ 68 h 97"/>
              <a:gd name="T6" fmla="*/ 2 w 401"/>
              <a:gd name="T7" fmla="*/ 63 h 97"/>
              <a:gd name="T8" fmla="*/ 2 w 401"/>
              <a:gd name="T9" fmla="*/ 60 h 97"/>
              <a:gd name="T10" fmla="*/ 5 w 401"/>
              <a:gd name="T11" fmla="*/ 58 h 97"/>
              <a:gd name="T12" fmla="*/ 15 w 401"/>
              <a:gd name="T13" fmla="*/ 55 h 97"/>
              <a:gd name="T14" fmla="*/ 29 w 401"/>
              <a:gd name="T15" fmla="*/ 51 h 97"/>
              <a:gd name="T16" fmla="*/ 48 w 401"/>
              <a:gd name="T17" fmla="*/ 48 h 97"/>
              <a:gd name="T18" fmla="*/ 72 w 401"/>
              <a:gd name="T19" fmla="*/ 43 h 97"/>
              <a:gd name="T20" fmla="*/ 99 w 401"/>
              <a:gd name="T21" fmla="*/ 36 h 97"/>
              <a:gd name="T22" fmla="*/ 131 w 401"/>
              <a:gd name="T23" fmla="*/ 29 h 97"/>
              <a:gd name="T24" fmla="*/ 166 w 401"/>
              <a:gd name="T25" fmla="*/ 23 h 97"/>
              <a:gd name="T26" fmla="*/ 201 w 401"/>
              <a:gd name="T27" fmla="*/ 17 h 97"/>
              <a:gd name="T28" fmla="*/ 230 w 401"/>
              <a:gd name="T29" fmla="*/ 12 h 97"/>
              <a:gd name="T30" fmla="*/ 258 w 401"/>
              <a:gd name="T31" fmla="*/ 9 h 97"/>
              <a:gd name="T32" fmla="*/ 283 w 401"/>
              <a:gd name="T33" fmla="*/ 6 h 97"/>
              <a:gd name="T34" fmla="*/ 305 w 401"/>
              <a:gd name="T35" fmla="*/ 4 h 97"/>
              <a:gd name="T36" fmla="*/ 322 w 401"/>
              <a:gd name="T37" fmla="*/ 0 h 97"/>
              <a:gd name="T38" fmla="*/ 338 w 401"/>
              <a:gd name="T39" fmla="*/ 0 h 97"/>
              <a:gd name="T40" fmla="*/ 354 w 401"/>
              <a:gd name="T41" fmla="*/ 0 h 97"/>
              <a:gd name="T42" fmla="*/ 371 w 401"/>
              <a:gd name="T43" fmla="*/ 2 h 97"/>
              <a:gd name="T44" fmla="*/ 385 w 401"/>
              <a:gd name="T45" fmla="*/ 7 h 97"/>
              <a:gd name="T46" fmla="*/ 397 w 401"/>
              <a:gd name="T47" fmla="*/ 16 h 97"/>
              <a:gd name="T48" fmla="*/ 401 w 401"/>
              <a:gd name="T49" fmla="*/ 24 h 97"/>
              <a:gd name="T50" fmla="*/ 401 w 401"/>
              <a:gd name="T51" fmla="*/ 29 h 97"/>
              <a:gd name="T52" fmla="*/ 397 w 401"/>
              <a:gd name="T53" fmla="*/ 34 h 97"/>
              <a:gd name="T54" fmla="*/ 391 w 401"/>
              <a:gd name="T55" fmla="*/ 38 h 97"/>
              <a:gd name="T56" fmla="*/ 383 w 401"/>
              <a:gd name="T57" fmla="*/ 43 h 97"/>
              <a:gd name="T58" fmla="*/ 373 w 401"/>
              <a:gd name="T59" fmla="*/ 46 h 97"/>
              <a:gd name="T60" fmla="*/ 360 w 401"/>
              <a:gd name="T61" fmla="*/ 51 h 97"/>
              <a:gd name="T62" fmla="*/ 344 w 401"/>
              <a:gd name="T63" fmla="*/ 55 h 97"/>
              <a:gd name="T64" fmla="*/ 297 w 401"/>
              <a:gd name="T65" fmla="*/ 65 h 97"/>
              <a:gd name="T66" fmla="*/ 217 w 401"/>
              <a:gd name="T67" fmla="*/ 77 h 97"/>
              <a:gd name="T68" fmla="*/ 156 w 401"/>
              <a:gd name="T69" fmla="*/ 85 h 97"/>
              <a:gd name="T70" fmla="*/ 123 w 401"/>
              <a:gd name="T71" fmla="*/ 92 h 97"/>
              <a:gd name="T72" fmla="*/ 101 w 401"/>
              <a:gd name="T73" fmla="*/ 94 h 97"/>
              <a:gd name="T74" fmla="*/ 90 w 401"/>
              <a:gd name="T75" fmla="*/ 96 h 97"/>
              <a:gd name="T76" fmla="*/ 80 w 401"/>
              <a:gd name="T77" fmla="*/ 97 h 97"/>
              <a:gd name="T78" fmla="*/ 72 w 401"/>
              <a:gd name="T79" fmla="*/ 97 h 97"/>
              <a:gd name="T80" fmla="*/ 64 w 401"/>
              <a:gd name="T81" fmla="*/ 97 h 97"/>
              <a:gd name="T82" fmla="*/ 47 w 401"/>
              <a:gd name="T83" fmla="*/ 94 h 97"/>
              <a:gd name="T84" fmla="*/ 23 w 401"/>
              <a:gd name="T85" fmla="*/ 8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01" h="97">
                <a:moveTo>
                  <a:pt x="23" y="87"/>
                </a:moveTo>
                <a:lnTo>
                  <a:pt x="19" y="84"/>
                </a:lnTo>
                <a:lnTo>
                  <a:pt x="13" y="80"/>
                </a:lnTo>
                <a:lnTo>
                  <a:pt x="9" y="75"/>
                </a:lnTo>
                <a:lnTo>
                  <a:pt x="7" y="72"/>
                </a:lnTo>
                <a:lnTo>
                  <a:pt x="3" y="68"/>
                </a:lnTo>
                <a:lnTo>
                  <a:pt x="2" y="67"/>
                </a:lnTo>
                <a:lnTo>
                  <a:pt x="2" y="63"/>
                </a:lnTo>
                <a:lnTo>
                  <a:pt x="0" y="62"/>
                </a:lnTo>
                <a:lnTo>
                  <a:pt x="2" y="60"/>
                </a:lnTo>
                <a:lnTo>
                  <a:pt x="3" y="60"/>
                </a:lnTo>
                <a:lnTo>
                  <a:pt x="5" y="58"/>
                </a:lnTo>
                <a:lnTo>
                  <a:pt x="9" y="56"/>
                </a:lnTo>
                <a:lnTo>
                  <a:pt x="15" y="55"/>
                </a:lnTo>
                <a:lnTo>
                  <a:pt x="21" y="53"/>
                </a:lnTo>
                <a:lnTo>
                  <a:pt x="29" y="51"/>
                </a:lnTo>
                <a:lnTo>
                  <a:pt x="39" y="50"/>
                </a:lnTo>
                <a:lnTo>
                  <a:pt x="48" y="48"/>
                </a:lnTo>
                <a:lnTo>
                  <a:pt x="58" y="45"/>
                </a:lnTo>
                <a:lnTo>
                  <a:pt x="72" y="43"/>
                </a:lnTo>
                <a:lnTo>
                  <a:pt x="84" y="40"/>
                </a:lnTo>
                <a:lnTo>
                  <a:pt x="99" y="36"/>
                </a:lnTo>
                <a:lnTo>
                  <a:pt x="115" y="33"/>
                </a:lnTo>
                <a:lnTo>
                  <a:pt x="131" y="29"/>
                </a:lnTo>
                <a:lnTo>
                  <a:pt x="148" y="26"/>
                </a:lnTo>
                <a:lnTo>
                  <a:pt x="166" y="23"/>
                </a:lnTo>
                <a:lnTo>
                  <a:pt x="183" y="21"/>
                </a:lnTo>
                <a:lnTo>
                  <a:pt x="201" y="17"/>
                </a:lnTo>
                <a:lnTo>
                  <a:pt x="217" y="16"/>
                </a:lnTo>
                <a:lnTo>
                  <a:pt x="230" y="12"/>
                </a:lnTo>
                <a:lnTo>
                  <a:pt x="244" y="11"/>
                </a:lnTo>
                <a:lnTo>
                  <a:pt x="258" y="9"/>
                </a:lnTo>
                <a:lnTo>
                  <a:pt x="272" y="7"/>
                </a:lnTo>
                <a:lnTo>
                  <a:pt x="283" y="6"/>
                </a:lnTo>
                <a:lnTo>
                  <a:pt x="293" y="4"/>
                </a:lnTo>
                <a:lnTo>
                  <a:pt x="305" y="4"/>
                </a:lnTo>
                <a:lnTo>
                  <a:pt x="313" y="2"/>
                </a:lnTo>
                <a:lnTo>
                  <a:pt x="322" y="0"/>
                </a:lnTo>
                <a:lnTo>
                  <a:pt x="330" y="0"/>
                </a:lnTo>
                <a:lnTo>
                  <a:pt x="338" y="0"/>
                </a:lnTo>
                <a:lnTo>
                  <a:pt x="344" y="0"/>
                </a:lnTo>
                <a:lnTo>
                  <a:pt x="354" y="0"/>
                </a:lnTo>
                <a:lnTo>
                  <a:pt x="364" y="2"/>
                </a:lnTo>
                <a:lnTo>
                  <a:pt x="371" y="2"/>
                </a:lnTo>
                <a:lnTo>
                  <a:pt x="379" y="6"/>
                </a:lnTo>
                <a:lnTo>
                  <a:pt x="385" y="7"/>
                </a:lnTo>
                <a:lnTo>
                  <a:pt x="391" y="11"/>
                </a:lnTo>
                <a:lnTo>
                  <a:pt x="397" y="16"/>
                </a:lnTo>
                <a:lnTo>
                  <a:pt x="401" y="21"/>
                </a:lnTo>
                <a:lnTo>
                  <a:pt x="401" y="24"/>
                </a:lnTo>
                <a:lnTo>
                  <a:pt x="401" y="26"/>
                </a:lnTo>
                <a:lnTo>
                  <a:pt x="401" y="29"/>
                </a:lnTo>
                <a:lnTo>
                  <a:pt x="399" y="31"/>
                </a:lnTo>
                <a:lnTo>
                  <a:pt x="397" y="34"/>
                </a:lnTo>
                <a:lnTo>
                  <a:pt x="395" y="36"/>
                </a:lnTo>
                <a:lnTo>
                  <a:pt x="391" y="38"/>
                </a:lnTo>
                <a:lnTo>
                  <a:pt x="387" y="41"/>
                </a:lnTo>
                <a:lnTo>
                  <a:pt x="383" y="43"/>
                </a:lnTo>
                <a:lnTo>
                  <a:pt x="379" y="45"/>
                </a:lnTo>
                <a:lnTo>
                  <a:pt x="373" y="46"/>
                </a:lnTo>
                <a:lnTo>
                  <a:pt x="367" y="48"/>
                </a:lnTo>
                <a:lnTo>
                  <a:pt x="360" y="51"/>
                </a:lnTo>
                <a:lnTo>
                  <a:pt x="352" y="53"/>
                </a:lnTo>
                <a:lnTo>
                  <a:pt x="344" y="55"/>
                </a:lnTo>
                <a:lnTo>
                  <a:pt x="334" y="56"/>
                </a:lnTo>
                <a:lnTo>
                  <a:pt x="297" y="65"/>
                </a:lnTo>
                <a:lnTo>
                  <a:pt x="258" y="72"/>
                </a:lnTo>
                <a:lnTo>
                  <a:pt x="217" y="77"/>
                </a:lnTo>
                <a:lnTo>
                  <a:pt x="178" y="82"/>
                </a:lnTo>
                <a:lnTo>
                  <a:pt x="156" y="85"/>
                </a:lnTo>
                <a:lnTo>
                  <a:pt x="138" y="89"/>
                </a:lnTo>
                <a:lnTo>
                  <a:pt x="123" y="92"/>
                </a:lnTo>
                <a:lnTo>
                  <a:pt x="107" y="94"/>
                </a:lnTo>
                <a:lnTo>
                  <a:pt x="101" y="94"/>
                </a:lnTo>
                <a:lnTo>
                  <a:pt x="95" y="96"/>
                </a:lnTo>
                <a:lnTo>
                  <a:pt x="90" y="96"/>
                </a:lnTo>
                <a:lnTo>
                  <a:pt x="84" y="96"/>
                </a:lnTo>
                <a:lnTo>
                  <a:pt x="80" y="97"/>
                </a:lnTo>
                <a:lnTo>
                  <a:pt x="76" y="97"/>
                </a:lnTo>
                <a:lnTo>
                  <a:pt x="72" y="97"/>
                </a:lnTo>
                <a:lnTo>
                  <a:pt x="70" y="97"/>
                </a:lnTo>
                <a:lnTo>
                  <a:pt x="64" y="97"/>
                </a:lnTo>
                <a:lnTo>
                  <a:pt x="58" y="97"/>
                </a:lnTo>
                <a:lnTo>
                  <a:pt x="47" y="94"/>
                </a:lnTo>
                <a:lnTo>
                  <a:pt x="35" y="90"/>
                </a:lnTo>
                <a:lnTo>
                  <a:pt x="23" y="87"/>
                </a:lnTo>
                <a:lnTo>
                  <a:pt x="23" y="8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106"/>
          <p:cNvSpPr/>
          <p:nvPr/>
        </p:nvSpPr>
        <p:spPr bwMode="auto">
          <a:xfrm>
            <a:off x="1355381" y="3445712"/>
            <a:ext cx="1313996" cy="227802"/>
          </a:xfrm>
          <a:custGeom>
            <a:avLst/>
            <a:gdLst>
              <a:gd name="T0" fmla="*/ 652 w 797"/>
              <a:gd name="T1" fmla="*/ 90 h 138"/>
              <a:gd name="T2" fmla="*/ 617 w 797"/>
              <a:gd name="T3" fmla="*/ 87 h 138"/>
              <a:gd name="T4" fmla="*/ 589 w 797"/>
              <a:gd name="T5" fmla="*/ 85 h 138"/>
              <a:gd name="T6" fmla="*/ 566 w 797"/>
              <a:gd name="T7" fmla="*/ 84 h 138"/>
              <a:gd name="T8" fmla="*/ 546 w 797"/>
              <a:gd name="T9" fmla="*/ 82 h 138"/>
              <a:gd name="T10" fmla="*/ 527 w 797"/>
              <a:gd name="T11" fmla="*/ 82 h 138"/>
              <a:gd name="T12" fmla="*/ 490 w 797"/>
              <a:gd name="T13" fmla="*/ 84 h 138"/>
              <a:gd name="T14" fmla="*/ 437 w 797"/>
              <a:gd name="T15" fmla="*/ 89 h 138"/>
              <a:gd name="T16" fmla="*/ 370 w 797"/>
              <a:gd name="T17" fmla="*/ 96 h 138"/>
              <a:gd name="T18" fmla="*/ 296 w 797"/>
              <a:gd name="T19" fmla="*/ 104 h 138"/>
              <a:gd name="T20" fmla="*/ 216 w 797"/>
              <a:gd name="T21" fmla="*/ 118 h 138"/>
              <a:gd name="T22" fmla="*/ 179 w 797"/>
              <a:gd name="T23" fmla="*/ 126 h 138"/>
              <a:gd name="T24" fmla="*/ 149 w 797"/>
              <a:gd name="T25" fmla="*/ 131 h 138"/>
              <a:gd name="T26" fmla="*/ 126 w 797"/>
              <a:gd name="T27" fmla="*/ 135 h 138"/>
              <a:gd name="T28" fmla="*/ 110 w 797"/>
              <a:gd name="T29" fmla="*/ 136 h 138"/>
              <a:gd name="T30" fmla="*/ 102 w 797"/>
              <a:gd name="T31" fmla="*/ 138 h 138"/>
              <a:gd name="T32" fmla="*/ 94 w 797"/>
              <a:gd name="T33" fmla="*/ 138 h 138"/>
              <a:gd name="T34" fmla="*/ 83 w 797"/>
              <a:gd name="T35" fmla="*/ 136 h 138"/>
              <a:gd name="T36" fmla="*/ 63 w 797"/>
              <a:gd name="T37" fmla="*/ 133 h 138"/>
              <a:gd name="T38" fmla="*/ 40 w 797"/>
              <a:gd name="T39" fmla="*/ 124 h 138"/>
              <a:gd name="T40" fmla="*/ 22 w 797"/>
              <a:gd name="T41" fmla="*/ 113 h 138"/>
              <a:gd name="T42" fmla="*/ 8 w 797"/>
              <a:gd name="T43" fmla="*/ 97 h 138"/>
              <a:gd name="T44" fmla="*/ 0 w 797"/>
              <a:gd name="T45" fmla="*/ 84 h 138"/>
              <a:gd name="T46" fmla="*/ 4 w 797"/>
              <a:gd name="T47" fmla="*/ 73 h 138"/>
              <a:gd name="T48" fmla="*/ 10 w 797"/>
              <a:gd name="T49" fmla="*/ 70 h 138"/>
              <a:gd name="T50" fmla="*/ 18 w 797"/>
              <a:gd name="T51" fmla="*/ 68 h 138"/>
              <a:gd name="T52" fmla="*/ 42 w 797"/>
              <a:gd name="T53" fmla="*/ 67 h 138"/>
              <a:gd name="T54" fmla="*/ 83 w 797"/>
              <a:gd name="T55" fmla="*/ 67 h 138"/>
              <a:gd name="T56" fmla="*/ 112 w 797"/>
              <a:gd name="T57" fmla="*/ 65 h 138"/>
              <a:gd name="T58" fmla="*/ 153 w 797"/>
              <a:gd name="T59" fmla="*/ 62 h 138"/>
              <a:gd name="T60" fmla="*/ 206 w 797"/>
              <a:gd name="T61" fmla="*/ 57 h 138"/>
              <a:gd name="T62" fmla="*/ 271 w 797"/>
              <a:gd name="T63" fmla="*/ 48 h 138"/>
              <a:gd name="T64" fmla="*/ 347 w 797"/>
              <a:gd name="T65" fmla="*/ 36 h 138"/>
              <a:gd name="T66" fmla="*/ 429 w 797"/>
              <a:gd name="T67" fmla="*/ 24 h 138"/>
              <a:gd name="T68" fmla="*/ 501 w 797"/>
              <a:gd name="T69" fmla="*/ 14 h 138"/>
              <a:gd name="T70" fmla="*/ 560 w 797"/>
              <a:gd name="T71" fmla="*/ 7 h 138"/>
              <a:gd name="T72" fmla="*/ 607 w 797"/>
              <a:gd name="T73" fmla="*/ 4 h 138"/>
              <a:gd name="T74" fmla="*/ 644 w 797"/>
              <a:gd name="T75" fmla="*/ 0 h 138"/>
              <a:gd name="T76" fmla="*/ 678 w 797"/>
              <a:gd name="T77" fmla="*/ 0 h 138"/>
              <a:gd name="T78" fmla="*/ 719 w 797"/>
              <a:gd name="T79" fmla="*/ 7 h 138"/>
              <a:gd name="T80" fmla="*/ 750 w 797"/>
              <a:gd name="T81" fmla="*/ 24 h 138"/>
              <a:gd name="T82" fmla="*/ 775 w 797"/>
              <a:gd name="T83" fmla="*/ 48 h 138"/>
              <a:gd name="T84" fmla="*/ 791 w 797"/>
              <a:gd name="T85" fmla="*/ 63 h 138"/>
              <a:gd name="T86" fmla="*/ 797 w 797"/>
              <a:gd name="T87" fmla="*/ 72 h 138"/>
              <a:gd name="T88" fmla="*/ 791 w 797"/>
              <a:gd name="T89" fmla="*/ 85 h 138"/>
              <a:gd name="T90" fmla="*/ 787 w 797"/>
              <a:gd name="T91" fmla="*/ 94 h 138"/>
              <a:gd name="T92" fmla="*/ 777 w 797"/>
              <a:gd name="T93" fmla="*/ 96 h 138"/>
              <a:gd name="T94" fmla="*/ 764 w 797"/>
              <a:gd name="T95" fmla="*/ 96 h 138"/>
              <a:gd name="T96" fmla="*/ 740 w 797"/>
              <a:gd name="T97" fmla="*/ 96 h 138"/>
              <a:gd name="T98" fmla="*/ 713 w 797"/>
              <a:gd name="T99" fmla="*/ 94 h 138"/>
              <a:gd name="T100" fmla="*/ 676 w 797"/>
              <a:gd name="T101" fmla="*/ 9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97" h="138">
                <a:moveTo>
                  <a:pt x="676" y="92"/>
                </a:moveTo>
                <a:lnTo>
                  <a:pt x="664" y="90"/>
                </a:lnTo>
                <a:lnTo>
                  <a:pt x="652" y="90"/>
                </a:lnTo>
                <a:lnTo>
                  <a:pt x="640" y="89"/>
                </a:lnTo>
                <a:lnTo>
                  <a:pt x="629" y="89"/>
                </a:lnTo>
                <a:lnTo>
                  <a:pt x="617" y="87"/>
                </a:lnTo>
                <a:lnTo>
                  <a:pt x="607" y="87"/>
                </a:lnTo>
                <a:lnTo>
                  <a:pt x="597" y="85"/>
                </a:lnTo>
                <a:lnTo>
                  <a:pt x="589" y="85"/>
                </a:lnTo>
                <a:lnTo>
                  <a:pt x="582" y="84"/>
                </a:lnTo>
                <a:lnTo>
                  <a:pt x="574" y="84"/>
                </a:lnTo>
                <a:lnTo>
                  <a:pt x="566" y="84"/>
                </a:lnTo>
                <a:lnTo>
                  <a:pt x="558" y="84"/>
                </a:lnTo>
                <a:lnTo>
                  <a:pt x="552" y="82"/>
                </a:lnTo>
                <a:lnTo>
                  <a:pt x="546" y="82"/>
                </a:lnTo>
                <a:lnTo>
                  <a:pt x="543" y="82"/>
                </a:lnTo>
                <a:lnTo>
                  <a:pt x="537" y="82"/>
                </a:lnTo>
                <a:lnTo>
                  <a:pt x="527" y="82"/>
                </a:lnTo>
                <a:lnTo>
                  <a:pt x="515" y="82"/>
                </a:lnTo>
                <a:lnTo>
                  <a:pt x="503" y="82"/>
                </a:lnTo>
                <a:lnTo>
                  <a:pt x="490" y="84"/>
                </a:lnTo>
                <a:lnTo>
                  <a:pt x="472" y="84"/>
                </a:lnTo>
                <a:lnTo>
                  <a:pt x="454" y="85"/>
                </a:lnTo>
                <a:lnTo>
                  <a:pt x="437" y="89"/>
                </a:lnTo>
                <a:lnTo>
                  <a:pt x="415" y="92"/>
                </a:lnTo>
                <a:lnTo>
                  <a:pt x="394" y="94"/>
                </a:lnTo>
                <a:lnTo>
                  <a:pt x="370" y="96"/>
                </a:lnTo>
                <a:lnTo>
                  <a:pt x="347" y="99"/>
                </a:lnTo>
                <a:lnTo>
                  <a:pt x="321" y="101"/>
                </a:lnTo>
                <a:lnTo>
                  <a:pt x="296" y="104"/>
                </a:lnTo>
                <a:lnTo>
                  <a:pt x="271" y="107"/>
                </a:lnTo>
                <a:lnTo>
                  <a:pt x="243" y="113"/>
                </a:lnTo>
                <a:lnTo>
                  <a:pt x="216" y="118"/>
                </a:lnTo>
                <a:lnTo>
                  <a:pt x="202" y="121"/>
                </a:lnTo>
                <a:lnTo>
                  <a:pt x="190" y="123"/>
                </a:lnTo>
                <a:lnTo>
                  <a:pt x="179" y="126"/>
                </a:lnTo>
                <a:lnTo>
                  <a:pt x="167" y="128"/>
                </a:lnTo>
                <a:lnTo>
                  <a:pt x="157" y="130"/>
                </a:lnTo>
                <a:lnTo>
                  <a:pt x="149" y="131"/>
                </a:lnTo>
                <a:lnTo>
                  <a:pt x="139" y="133"/>
                </a:lnTo>
                <a:lnTo>
                  <a:pt x="132" y="133"/>
                </a:lnTo>
                <a:lnTo>
                  <a:pt x="126" y="135"/>
                </a:lnTo>
                <a:lnTo>
                  <a:pt x="120" y="136"/>
                </a:lnTo>
                <a:lnTo>
                  <a:pt x="114" y="136"/>
                </a:lnTo>
                <a:lnTo>
                  <a:pt x="110" y="136"/>
                </a:lnTo>
                <a:lnTo>
                  <a:pt x="106" y="138"/>
                </a:lnTo>
                <a:lnTo>
                  <a:pt x="104" y="138"/>
                </a:lnTo>
                <a:lnTo>
                  <a:pt x="102" y="138"/>
                </a:lnTo>
                <a:lnTo>
                  <a:pt x="100" y="138"/>
                </a:lnTo>
                <a:lnTo>
                  <a:pt x="98" y="138"/>
                </a:lnTo>
                <a:lnTo>
                  <a:pt x="94" y="138"/>
                </a:lnTo>
                <a:lnTo>
                  <a:pt x="90" y="138"/>
                </a:lnTo>
                <a:lnTo>
                  <a:pt x="87" y="138"/>
                </a:lnTo>
                <a:lnTo>
                  <a:pt x="83" y="136"/>
                </a:lnTo>
                <a:lnTo>
                  <a:pt x="77" y="136"/>
                </a:lnTo>
                <a:lnTo>
                  <a:pt x="69" y="135"/>
                </a:lnTo>
                <a:lnTo>
                  <a:pt x="63" y="133"/>
                </a:lnTo>
                <a:lnTo>
                  <a:pt x="55" y="131"/>
                </a:lnTo>
                <a:lnTo>
                  <a:pt x="47" y="128"/>
                </a:lnTo>
                <a:lnTo>
                  <a:pt x="40" y="124"/>
                </a:lnTo>
                <a:lnTo>
                  <a:pt x="34" y="121"/>
                </a:lnTo>
                <a:lnTo>
                  <a:pt x="28" y="118"/>
                </a:lnTo>
                <a:lnTo>
                  <a:pt x="22" y="113"/>
                </a:lnTo>
                <a:lnTo>
                  <a:pt x="18" y="107"/>
                </a:lnTo>
                <a:lnTo>
                  <a:pt x="12" y="102"/>
                </a:lnTo>
                <a:lnTo>
                  <a:pt x="8" y="97"/>
                </a:lnTo>
                <a:lnTo>
                  <a:pt x="4" y="92"/>
                </a:lnTo>
                <a:lnTo>
                  <a:pt x="2" y="87"/>
                </a:lnTo>
                <a:lnTo>
                  <a:pt x="0" y="84"/>
                </a:lnTo>
                <a:lnTo>
                  <a:pt x="0" y="80"/>
                </a:lnTo>
                <a:lnTo>
                  <a:pt x="2" y="77"/>
                </a:lnTo>
                <a:lnTo>
                  <a:pt x="4" y="73"/>
                </a:lnTo>
                <a:lnTo>
                  <a:pt x="8" y="72"/>
                </a:lnTo>
                <a:lnTo>
                  <a:pt x="8" y="70"/>
                </a:lnTo>
                <a:lnTo>
                  <a:pt x="10" y="70"/>
                </a:lnTo>
                <a:lnTo>
                  <a:pt x="12" y="70"/>
                </a:lnTo>
                <a:lnTo>
                  <a:pt x="14" y="68"/>
                </a:lnTo>
                <a:lnTo>
                  <a:pt x="18" y="68"/>
                </a:lnTo>
                <a:lnTo>
                  <a:pt x="22" y="68"/>
                </a:lnTo>
                <a:lnTo>
                  <a:pt x="30" y="67"/>
                </a:lnTo>
                <a:lnTo>
                  <a:pt x="42" y="67"/>
                </a:lnTo>
                <a:lnTo>
                  <a:pt x="53" y="67"/>
                </a:lnTo>
                <a:lnTo>
                  <a:pt x="67" y="67"/>
                </a:lnTo>
                <a:lnTo>
                  <a:pt x="83" y="67"/>
                </a:lnTo>
                <a:lnTo>
                  <a:pt x="90" y="67"/>
                </a:lnTo>
                <a:lnTo>
                  <a:pt x="100" y="67"/>
                </a:lnTo>
                <a:lnTo>
                  <a:pt x="112" y="65"/>
                </a:lnTo>
                <a:lnTo>
                  <a:pt x="124" y="65"/>
                </a:lnTo>
                <a:lnTo>
                  <a:pt x="137" y="63"/>
                </a:lnTo>
                <a:lnTo>
                  <a:pt x="153" y="62"/>
                </a:lnTo>
                <a:lnTo>
                  <a:pt x="169" y="60"/>
                </a:lnTo>
                <a:lnTo>
                  <a:pt x="186" y="58"/>
                </a:lnTo>
                <a:lnTo>
                  <a:pt x="206" y="57"/>
                </a:lnTo>
                <a:lnTo>
                  <a:pt x="226" y="53"/>
                </a:lnTo>
                <a:lnTo>
                  <a:pt x="247" y="51"/>
                </a:lnTo>
                <a:lnTo>
                  <a:pt x="271" y="48"/>
                </a:lnTo>
                <a:lnTo>
                  <a:pt x="294" y="45"/>
                </a:lnTo>
                <a:lnTo>
                  <a:pt x="319" y="40"/>
                </a:lnTo>
                <a:lnTo>
                  <a:pt x="347" y="36"/>
                </a:lnTo>
                <a:lnTo>
                  <a:pt x="374" y="31"/>
                </a:lnTo>
                <a:lnTo>
                  <a:pt x="402" y="28"/>
                </a:lnTo>
                <a:lnTo>
                  <a:pt x="429" y="24"/>
                </a:lnTo>
                <a:lnTo>
                  <a:pt x="454" y="21"/>
                </a:lnTo>
                <a:lnTo>
                  <a:pt x="478" y="17"/>
                </a:lnTo>
                <a:lnTo>
                  <a:pt x="501" y="14"/>
                </a:lnTo>
                <a:lnTo>
                  <a:pt x="521" y="12"/>
                </a:lnTo>
                <a:lnTo>
                  <a:pt x="541" y="11"/>
                </a:lnTo>
                <a:lnTo>
                  <a:pt x="560" y="7"/>
                </a:lnTo>
                <a:lnTo>
                  <a:pt x="578" y="6"/>
                </a:lnTo>
                <a:lnTo>
                  <a:pt x="593" y="4"/>
                </a:lnTo>
                <a:lnTo>
                  <a:pt x="607" y="4"/>
                </a:lnTo>
                <a:lnTo>
                  <a:pt x="621" y="2"/>
                </a:lnTo>
                <a:lnTo>
                  <a:pt x="633" y="2"/>
                </a:lnTo>
                <a:lnTo>
                  <a:pt x="644" y="0"/>
                </a:lnTo>
                <a:lnTo>
                  <a:pt x="654" y="0"/>
                </a:lnTo>
                <a:lnTo>
                  <a:pt x="662" y="0"/>
                </a:lnTo>
                <a:lnTo>
                  <a:pt x="678" y="0"/>
                </a:lnTo>
                <a:lnTo>
                  <a:pt x="691" y="2"/>
                </a:lnTo>
                <a:lnTo>
                  <a:pt x="705" y="6"/>
                </a:lnTo>
                <a:lnTo>
                  <a:pt x="719" y="7"/>
                </a:lnTo>
                <a:lnTo>
                  <a:pt x="730" y="12"/>
                </a:lnTo>
                <a:lnTo>
                  <a:pt x="740" y="17"/>
                </a:lnTo>
                <a:lnTo>
                  <a:pt x="750" y="24"/>
                </a:lnTo>
                <a:lnTo>
                  <a:pt x="760" y="31"/>
                </a:lnTo>
                <a:lnTo>
                  <a:pt x="768" y="40"/>
                </a:lnTo>
                <a:lnTo>
                  <a:pt x="775" y="48"/>
                </a:lnTo>
                <a:lnTo>
                  <a:pt x="781" y="53"/>
                </a:lnTo>
                <a:lnTo>
                  <a:pt x="787" y="60"/>
                </a:lnTo>
                <a:lnTo>
                  <a:pt x="791" y="63"/>
                </a:lnTo>
                <a:lnTo>
                  <a:pt x="795" y="67"/>
                </a:lnTo>
                <a:lnTo>
                  <a:pt x="797" y="70"/>
                </a:lnTo>
                <a:lnTo>
                  <a:pt x="797" y="72"/>
                </a:lnTo>
                <a:lnTo>
                  <a:pt x="797" y="75"/>
                </a:lnTo>
                <a:lnTo>
                  <a:pt x="795" y="80"/>
                </a:lnTo>
                <a:lnTo>
                  <a:pt x="791" y="85"/>
                </a:lnTo>
                <a:lnTo>
                  <a:pt x="789" y="89"/>
                </a:lnTo>
                <a:lnTo>
                  <a:pt x="787" y="92"/>
                </a:lnTo>
                <a:lnTo>
                  <a:pt x="787" y="94"/>
                </a:lnTo>
                <a:lnTo>
                  <a:pt x="785" y="94"/>
                </a:lnTo>
                <a:lnTo>
                  <a:pt x="781" y="94"/>
                </a:lnTo>
                <a:lnTo>
                  <a:pt x="777" y="96"/>
                </a:lnTo>
                <a:lnTo>
                  <a:pt x="773" y="96"/>
                </a:lnTo>
                <a:lnTo>
                  <a:pt x="770" y="96"/>
                </a:lnTo>
                <a:lnTo>
                  <a:pt x="764" y="96"/>
                </a:lnTo>
                <a:lnTo>
                  <a:pt x="756" y="96"/>
                </a:lnTo>
                <a:lnTo>
                  <a:pt x="748" y="96"/>
                </a:lnTo>
                <a:lnTo>
                  <a:pt x="740" y="96"/>
                </a:lnTo>
                <a:lnTo>
                  <a:pt x="732" y="96"/>
                </a:lnTo>
                <a:lnTo>
                  <a:pt x="723" y="96"/>
                </a:lnTo>
                <a:lnTo>
                  <a:pt x="713" y="94"/>
                </a:lnTo>
                <a:lnTo>
                  <a:pt x="701" y="94"/>
                </a:lnTo>
                <a:lnTo>
                  <a:pt x="689" y="94"/>
                </a:lnTo>
                <a:lnTo>
                  <a:pt x="676" y="92"/>
                </a:lnTo>
                <a:lnTo>
                  <a:pt x="676" y="9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107"/>
          <p:cNvSpPr/>
          <p:nvPr/>
        </p:nvSpPr>
        <p:spPr bwMode="auto">
          <a:xfrm>
            <a:off x="1167195" y="1897311"/>
            <a:ext cx="921119" cy="1122509"/>
          </a:xfrm>
          <a:custGeom>
            <a:avLst/>
            <a:gdLst>
              <a:gd name="T0" fmla="*/ 554 w 558"/>
              <a:gd name="T1" fmla="*/ 84 h 680"/>
              <a:gd name="T2" fmla="*/ 546 w 558"/>
              <a:gd name="T3" fmla="*/ 101 h 680"/>
              <a:gd name="T4" fmla="*/ 534 w 558"/>
              <a:gd name="T5" fmla="*/ 124 h 680"/>
              <a:gd name="T6" fmla="*/ 519 w 558"/>
              <a:gd name="T7" fmla="*/ 154 h 680"/>
              <a:gd name="T8" fmla="*/ 495 w 558"/>
              <a:gd name="T9" fmla="*/ 191 h 680"/>
              <a:gd name="T10" fmla="*/ 468 w 558"/>
              <a:gd name="T11" fmla="*/ 236 h 680"/>
              <a:gd name="T12" fmla="*/ 440 w 558"/>
              <a:gd name="T13" fmla="*/ 280 h 680"/>
              <a:gd name="T14" fmla="*/ 415 w 558"/>
              <a:gd name="T15" fmla="*/ 319 h 680"/>
              <a:gd name="T16" fmla="*/ 389 w 558"/>
              <a:gd name="T17" fmla="*/ 354 h 680"/>
              <a:gd name="T18" fmla="*/ 368 w 558"/>
              <a:gd name="T19" fmla="*/ 383 h 680"/>
              <a:gd name="T20" fmla="*/ 348 w 558"/>
              <a:gd name="T21" fmla="*/ 409 h 680"/>
              <a:gd name="T22" fmla="*/ 305 w 558"/>
              <a:gd name="T23" fmla="*/ 458 h 680"/>
              <a:gd name="T24" fmla="*/ 223 w 558"/>
              <a:gd name="T25" fmla="*/ 536 h 680"/>
              <a:gd name="T26" fmla="*/ 170 w 558"/>
              <a:gd name="T27" fmla="*/ 580 h 680"/>
              <a:gd name="T28" fmla="*/ 115 w 558"/>
              <a:gd name="T29" fmla="*/ 619 h 680"/>
              <a:gd name="T30" fmla="*/ 61 w 558"/>
              <a:gd name="T31" fmla="*/ 653 h 680"/>
              <a:gd name="T32" fmla="*/ 39 w 558"/>
              <a:gd name="T33" fmla="*/ 665 h 680"/>
              <a:gd name="T34" fmla="*/ 21 w 558"/>
              <a:gd name="T35" fmla="*/ 674 h 680"/>
              <a:gd name="T36" fmla="*/ 10 w 558"/>
              <a:gd name="T37" fmla="*/ 679 h 680"/>
              <a:gd name="T38" fmla="*/ 2 w 558"/>
              <a:gd name="T39" fmla="*/ 680 h 680"/>
              <a:gd name="T40" fmla="*/ 0 w 558"/>
              <a:gd name="T41" fmla="*/ 675 h 680"/>
              <a:gd name="T42" fmla="*/ 4 w 558"/>
              <a:gd name="T43" fmla="*/ 667 h 680"/>
              <a:gd name="T44" fmla="*/ 16 w 558"/>
              <a:gd name="T45" fmla="*/ 653 h 680"/>
              <a:gd name="T46" fmla="*/ 33 w 558"/>
              <a:gd name="T47" fmla="*/ 636 h 680"/>
              <a:gd name="T48" fmla="*/ 59 w 558"/>
              <a:gd name="T49" fmla="*/ 614 h 680"/>
              <a:gd name="T50" fmla="*/ 102 w 558"/>
              <a:gd name="T51" fmla="*/ 579 h 680"/>
              <a:gd name="T52" fmla="*/ 166 w 558"/>
              <a:gd name="T53" fmla="*/ 517 h 680"/>
              <a:gd name="T54" fmla="*/ 233 w 558"/>
              <a:gd name="T55" fmla="*/ 441 h 680"/>
              <a:gd name="T56" fmla="*/ 299 w 558"/>
              <a:gd name="T57" fmla="*/ 358 h 680"/>
              <a:gd name="T58" fmla="*/ 360 w 558"/>
              <a:gd name="T59" fmla="*/ 270 h 680"/>
              <a:gd name="T60" fmla="*/ 417 w 558"/>
              <a:gd name="T61" fmla="*/ 174 h 680"/>
              <a:gd name="T62" fmla="*/ 440 w 558"/>
              <a:gd name="T63" fmla="*/ 130 h 680"/>
              <a:gd name="T64" fmla="*/ 458 w 558"/>
              <a:gd name="T65" fmla="*/ 93 h 680"/>
              <a:gd name="T66" fmla="*/ 470 w 558"/>
              <a:gd name="T67" fmla="*/ 64 h 680"/>
              <a:gd name="T68" fmla="*/ 475 w 558"/>
              <a:gd name="T69" fmla="*/ 44 h 680"/>
              <a:gd name="T70" fmla="*/ 475 w 558"/>
              <a:gd name="T71" fmla="*/ 30 h 680"/>
              <a:gd name="T72" fmla="*/ 466 w 558"/>
              <a:gd name="T73" fmla="*/ 17 h 680"/>
              <a:gd name="T74" fmla="*/ 464 w 558"/>
              <a:gd name="T75" fmla="*/ 6 h 680"/>
              <a:gd name="T76" fmla="*/ 474 w 558"/>
              <a:gd name="T77" fmla="*/ 1 h 680"/>
              <a:gd name="T78" fmla="*/ 491 w 558"/>
              <a:gd name="T79" fmla="*/ 1 h 680"/>
              <a:gd name="T80" fmla="*/ 513 w 558"/>
              <a:gd name="T81" fmla="*/ 13 h 680"/>
              <a:gd name="T82" fmla="*/ 536 w 558"/>
              <a:gd name="T83" fmla="*/ 34 h 680"/>
              <a:gd name="T84" fmla="*/ 554 w 558"/>
              <a:gd name="T85" fmla="*/ 54 h 680"/>
              <a:gd name="T86" fmla="*/ 558 w 558"/>
              <a:gd name="T87" fmla="*/ 71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58" h="680">
                <a:moveTo>
                  <a:pt x="558" y="78"/>
                </a:moveTo>
                <a:lnTo>
                  <a:pt x="556" y="81"/>
                </a:lnTo>
                <a:lnTo>
                  <a:pt x="554" y="84"/>
                </a:lnTo>
                <a:lnTo>
                  <a:pt x="552" y="90"/>
                </a:lnTo>
                <a:lnTo>
                  <a:pt x="550" y="95"/>
                </a:lnTo>
                <a:lnTo>
                  <a:pt x="546" y="101"/>
                </a:lnTo>
                <a:lnTo>
                  <a:pt x="544" y="108"/>
                </a:lnTo>
                <a:lnTo>
                  <a:pt x="540" y="115"/>
                </a:lnTo>
                <a:lnTo>
                  <a:pt x="534" y="124"/>
                </a:lnTo>
                <a:lnTo>
                  <a:pt x="530" y="134"/>
                </a:lnTo>
                <a:lnTo>
                  <a:pt x="524" y="142"/>
                </a:lnTo>
                <a:lnTo>
                  <a:pt x="519" y="154"/>
                </a:lnTo>
                <a:lnTo>
                  <a:pt x="511" y="166"/>
                </a:lnTo>
                <a:lnTo>
                  <a:pt x="503" y="178"/>
                </a:lnTo>
                <a:lnTo>
                  <a:pt x="495" y="191"/>
                </a:lnTo>
                <a:lnTo>
                  <a:pt x="487" y="205"/>
                </a:lnTo>
                <a:lnTo>
                  <a:pt x="477" y="220"/>
                </a:lnTo>
                <a:lnTo>
                  <a:pt x="468" y="236"/>
                </a:lnTo>
                <a:lnTo>
                  <a:pt x="460" y="251"/>
                </a:lnTo>
                <a:lnTo>
                  <a:pt x="450" y="266"/>
                </a:lnTo>
                <a:lnTo>
                  <a:pt x="440" y="280"/>
                </a:lnTo>
                <a:lnTo>
                  <a:pt x="432" y="293"/>
                </a:lnTo>
                <a:lnTo>
                  <a:pt x="423" y="307"/>
                </a:lnTo>
                <a:lnTo>
                  <a:pt x="415" y="319"/>
                </a:lnTo>
                <a:lnTo>
                  <a:pt x="407" y="331"/>
                </a:lnTo>
                <a:lnTo>
                  <a:pt x="397" y="343"/>
                </a:lnTo>
                <a:lnTo>
                  <a:pt x="389" y="354"/>
                </a:lnTo>
                <a:lnTo>
                  <a:pt x="382" y="365"/>
                </a:lnTo>
                <a:lnTo>
                  <a:pt x="376" y="375"/>
                </a:lnTo>
                <a:lnTo>
                  <a:pt x="368" y="383"/>
                </a:lnTo>
                <a:lnTo>
                  <a:pt x="360" y="392"/>
                </a:lnTo>
                <a:lnTo>
                  <a:pt x="354" y="400"/>
                </a:lnTo>
                <a:lnTo>
                  <a:pt x="348" y="409"/>
                </a:lnTo>
                <a:lnTo>
                  <a:pt x="335" y="426"/>
                </a:lnTo>
                <a:lnTo>
                  <a:pt x="319" y="443"/>
                </a:lnTo>
                <a:lnTo>
                  <a:pt x="305" y="458"/>
                </a:lnTo>
                <a:lnTo>
                  <a:pt x="290" y="473"/>
                </a:lnTo>
                <a:lnTo>
                  <a:pt x="256" y="506"/>
                </a:lnTo>
                <a:lnTo>
                  <a:pt x="223" y="536"/>
                </a:lnTo>
                <a:lnTo>
                  <a:pt x="205" y="551"/>
                </a:lnTo>
                <a:lnTo>
                  <a:pt x="188" y="565"/>
                </a:lnTo>
                <a:lnTo>
                  <a:pt x="170" y="580"/>
                </a:lnTo>
                <a:lnTo>
                  <a:pt x="153" y="594"/>
                </a:lnTo>
                <a:lnTo>
                  <a:pt x="135" y="606"/>
                </a:lnTo>
                <a:lnTo>
                  <a:pt x="115" y="619"/>
                </a:lnTo>
                <a:lnTo>
                  <a:pt x="78" y="643"/>
                </a:lnTo>
                <a:lnTo>
                  <a:pt x="68" y="648"/>
                </a:lnTo>
                <a:lnTo>
                  <a:pt x="61" y="653"/>
                </a:lnTo>
                <a:lnTo>
                  <a:pt x="53" y="658"/>
                </a:lnTo>
                <a:lnTo>
                  <a:pt x="45" y="662"/>
                </a:lnTo>
                <a:lnTo>
                  <a:pt x="39" y="665"/>
                </a:lnTo>
                <a:lnTo>
                  <a:pt x="33" y="669"/>
                </a:lnTo>
                <a:lnTo>
                  <a:pt x="27" y="672"/>
                </a:lnTo>
                <a:lnTo>
                  <a:pt x="21" y="674"/>
                </a:lnTo>
                <a:lnTo>
                  <a:pt x="18" y="675"/>
                </a:lnTo>
                <a:lnTo>
                  <a:pt x="14" y="677"/>
                </a:lnTo>
                <a:lnTo>
                  <a:pt x="10" y="679"/>
                </a:lnTo>
                <a:lnTo>
                  <a:pt x="6" y="679"/>
                </a:lnTo>
                <a:lnTo>
                  <a:pt x="4" y="680"/>
                </a:lnTo>
                <a:lnTo>
                  <a:pt x="2" y="680"/>
                </a:lnTo>
                <a:lnTo>
                  <a:pt x="0" y="679"/>
                </a:lnTo>
                <a:lnTo>
                  <a:pt x="0" y="677"/>
                </a:lnTo>
                <a:lnTo>
                  <a:pt x="0" y="675"/>
                </a:lnTo>
                <a:lnTo>
                  <a:pt x="0" y="674"/>
                </a:lnTo>
                <a:lnTo>
                  <a:pt x="2" y="670"/>
                </a:lnTo>
                <a:lnTo>
                  <a:pt x="4" y="667"/>
                </a:lnTo>
                <a:lnTo>
                  <a:pt x="8" y="663"/>
                </a:lnTo>
                <a:lnTo>
                  <a:pt x="10" y="658"/>
                </a:lnTo>
                <a:lnTo>
                  <a:pt x="16" y="653"/>
                </a:lnTo>
                <a:lnTo>
                  <a:pt x="20" y="648"/>
                </a:lnTo>
                <a:lnTo>
                  <a:pt x="25" y="641"/>
                </a:lnTo>
                <a:lnTo>
                  <a:pt x="33" y="636"/>
                </a:lnTo>
                <a:lnTo>
                  <a:pt x="41" y="629"/>
                </a:lnTo>
                <a:lnTo>
                  <a:pt x="49" y="621"/>
                </a:lnTo>
                <a:lnTo>
                  <a:pt x="59" y="614"/>
                </a:lnTo>
                <a:lnTo>
                  <a:pt x="68" y="606"/>
                </a:lnTo>
                <a:lnTo>
                  <a:pt x="78" y="597"/>
                </a:lnTo>
                <a:lnTo>
                  <a:pt x="102" y="579"/>
                </a:lnTo>
                <a:lnTo>
                  <a:pt x="123" y="560"/>
                </a:lnTo>
                <a:lnTo>
                  <a:pt x="145" y="539"/>
                </a:lnTo>
                <a:lnTo>
                  <a:pt x="166" y="517"/>
                </a:lnTo>
                <a:lnTo>
                  <a:pt x="190" y="494"/>
                </a:lnTo>
                <a:lnTo>
                  <a:pt x="211" y="468"/>
                </a:lnTo>
                <a:lnTo>
                  <a:pt x="233" y="441"/>
                </a:lnTo>
                <a:lnTo>
                  <a:pt x="254" y="414"/>
                </a:lnTo>
                <a:lnTo>
                  <a:pt x="278" y="387"/>
                </a:lnTo>
                <a:lnTo>
                  <a:pt x="299" y="358"/>
                </a:lnTo>
                <a:lnTo>
                  <a:pt x="319" y="329"/>
                </a:lnTo>
                <a:lnTo>
                  <a:pt x="340" y="300"/>
                </a:lnTo>
                <a:lnTo>
                  <a:pt x="360" y="270"/>
                </a:lnTo>
                <a:lnTo>
                  <a:pt x="380" y="237"/>
                </a:lnTo>
                <a:lnTo>
                  <a:pt x="399" y="207"/>
                </a:lnTo>
                <a:lnTo>
                  <a:pt x="417" y="174"/>
                </a:lnTo>
                <a:lnTo>
                  <a:pt x="427" y="157"/>
                </a:lnTo>
                <a:lnTo>
                  <a:pt x="434" y="144"/>
                </a:lnTo>
                <a:lnTo>
                  <a:pt x="440" y="130"/>
                </a:lnTo>
                <a:lnTo>
                  <a:pt x="446" y="117"/>
                </a:lnTo>
                <a:lnTo>
                  <a:pt x="452" y="105"/>
                </a:lnTo>
                <a:lnTo>
                  <a:pt x="458" y="93"/>
                </a:lnTo>
                <a:lnTo>
                  <a:pt x="462" y="83"/>
                </a:lnTo>
                <a:lnTo>
                  <a:pt x="466" y="74"/>
                </a:lnTo>
                <a:lnTo>
                  <a:pt x="470" y="64"/>
                </a:lnTo>
                <a:lnTo>
                  <a:pt x="472" y="57"/>
                </a:lnTo>
                <a:lnTo>
                  <a:pt x="474" y="51"/>
                </a:lnTo>
                <a:lnTo>
                  <a:pt x="475" y="44"/>
                </a:lnTo>
                <a:lnTo>
                  <a:pt x="475" y="39"/>
                </a:lnTo>
                <a:lnTo>
                  <a:pt x="475" y="34"/>
                </a:lnTo>
                <a:lnTo>
                  <a:pt x="475" y="30"/>
                </a:lnTo>
                <a:lnTo>
                  <a:pt x="474" y="27"/>
                </a:lnTo>
                <a:lnTo>
                  <a:pt x="470" y="22"/>
                </a:lnTo>
                <a:lnTo>
                  <a:pt x="466" y="17"/>
                </a:lnTo>
                <a:lnTo>
                  <a:pt x="464" y="13"/>
                </a:lnTo>
                <a:lnTo>
                  <a:pt x="464" y="10"/>
                </a:lnTo>
                <a:lnTo>
                  <a:pt x="464" y="6"/>
                </a:lnTo>
                <a:lnTo>
                  <a:pt x="466" y="5"/>
                </a:lnTo>
                <a:lnTo>
                  <a:pt x="470" y="3"/>
                </a:lnTo>
                <a:lnTo>
                  <a:pt x="474" y="1"/>
                </a:lnTo>
                <a:lnTo>
                  <a:pt x="479" y="0"/>
                </a:lnTo>
                <a:lnTo>
                  <a:pt x="485" y="0"/>
                </a:lnTo>
                <a:lnTo>
                  <a:pt x="491" y="1"/>
                </a:lnTo>
                <a:lnTo>
                  <a:pt x="497" y="5"/>
                </a:lnTo>
                <a:lnTo>
                  <a:pt x="505" y="8"/>
                </a:lnTo>
                <a:lnTo>
                  <a:pt x="513" y="13"/>
                </a:lnTo>
                <a:lnTo>
                  <a:pt x="520" y="20"/>
                </a:lnTo>
                <a:lnTo>
                  <a:pt x="528" y="27"/>
                </a:lnTo>
                <a:lnTo>
                  <a:pt x="536" y="34"/>
                </a:lnTo>
                <a:lnTo>
                  <a:pt x="544" y="40"/>
                </a:lnTo>
                <a:lnTo>
                  <a:pt x="550" y="47"/>
                </a:lnTo>
                <a:lnTo>
                  <a:pt x="554" y="54"/>
                </a:lnTo>
                <a:lnTo>
                  <a:pt x="556" y="61"/>
                </a:lnTo>
                <a:lnTo>
                  <a:pt x="558" y="66"/>
                </a:lnTo>
                <a:lnTo>
                  <a:pt x="558" y="71"/>
                </a:lnTo>
                <a:lnTo>
                  <a:pt x="558" y="78"/>
                </a:lnTo>
                <a:lnTo>
                  <a:pt x="558" y="7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108"/>
          <p:cNvSpPr/>
          <p:nvPr/>
        </p:nvSpPr>
        <p:spPr bwMode="auto">
          <a:xfrm>
            <a:off x="1916636" y="2108607"/>
            <a:ext cx="1106002" cy="762645"/>
          </a:xfrm>
          <a:custGeom>
            <a:avLst/>
            <a:gdLst>
              <a:gd name="T0" fmla="*/ 18 w 669"/>
              <a:gd name="T1" fmla="*/ 10 h 461"/>
              <a:gd name="T2" fmla="*/ 57 w 669"/>
              <a:gd name="T3" fmla="*/ 20 h 461"/>
              <a:gd name="T4" fmla="*/ 108 w 669"/>
              <a:gd name="T5" fmla="*/ 64 h 461"/>
              <a:gd name="T6" fmla="*/ 162 w 669"/>
              <a:gd name="T7" fmla="*/ 112 h 461"/>
              <a:gd name="T8" fmla="*/ 225 w 669"/>
              <a:gd name="T9" fmla="*/ 161 h 461"/>
              <a:gd name="T10" fmla="*/ 290 w 669"/>
              <a:gd name="T11" fmla="*/ 214 h 461"/>
              <a:gd name="T12" fmla="*/ 356 w 669"/>
              <a:gd name="T13" fmla="*/ 261 h 461"/>
              <a:gd name="T14" fmla="*/ 427 w 669"/>
              <a:gd name="T15" fmla="*/ 304 h 461"/>
              <a:gd name="T16" fmla="*/ 495 w 669"/>
              <a:gd name="T17" fmla="*/ 339 h 461"/>
              <a:gd name="T18" fmla="*/ 548 w 669"/>
              <a:gd name="T19" fmla="*/ 363 h 461"/>
              <a:gd name="T20" fmla="*/ 577 w 669"/>
              <a:gd name="T21" fmla="*/ 378 h 461"/>
              <a:gd name="T22" fmla="*/ 603 w 669"/>
              <a:gd name="T23" fmla="*/ 390 h 461"/>
              <a:gd name="T24" fmla="*/ 626 w 669"/>
              <a:gd name="T25" fmla="*/ 400 h 461"/>
              <a:gd name="T26" fmla="*/ 644 w 669"/>
              <a:gd name="T27" fmla="*/ 409 h 461"/>
              <a:gd name="T28" fmla="*/ 656 w 669"/>
              <a:gd name="T29" fmla="*/ 417 h 461"/>
              <a:gd name="T30" fmla="*/ 665 w 669"/>
              <a:gd name="T31" fmla="*/ 422 h 461"/>
              <a:gd name="T32" fmla="*/ 669 w 669"/>
              <a:gd name="T33" fmla="*/ 426 h 461"/>
              <a:gd name="T34" fmla="*/ 669 w 669"/>
              <a:gd name="T35" fmla="*/ 427 h 461"/>
              <a:gd name="T36" fmla="*/ 663 w 669"/>
              <a:gd name="T37" fmla="*/ 431 h 461"/>
              <a:gd name="T38" fmla="*/ 657 w 669"/>
              <a:gd name="T39" fmla="*/ 433 h 461"/>
              <a:gd name="T40" fmla="*/ 648 w 669"/>
              <a:gd name="T41" fmla="*/ 436 h 461"/>
              <a:gd name="T42" fmla="*/ 636 w 669"/>
              <a:gd name="T43" fmla="*/ 439 h 461"/>
              <a:gd name="T44" fmla="*/ 620 w 669"/>
              <a:gd name="T45" fmla="*/ 443 h 461"/>
              <a:gd name="T46" fmla="*/ 603 w 669"/>
              <a:gd name="T47" fmla="*/ 446 h 461"/>
              <a:gd name="T48" fmla="*/ 583 w 669"/>
              <a:gd name="T49" fmla="*/ 451 h 461"/>
              <a:gd name="T50" fmla="*/ 550 w 669"/>
              <a:gd name="T51" fmla="*/ 456 h 461"/>
              <a:gd name="T52" fmla="*/ 513 w 669"/>
              <a:gd name="T53" fmla="*/ 460 h 461"/>
              <a:gd name="T54" fmla="*/ 497 w 669"/>
              <a:gd name="T55" fmla="*/ 461 h 461"/>
              <a:gd name="T56" fmla="*/ 481 w 669"/>
              <a:gd name="T57" fmla="*/ 461 h 461"/>
              <a:gd name="T58" fmla="*/ 470 w 669"/>
              <a:gd name="T59" fmla="*/ 461 h 461"/>
              <a:gd name="T60" fmla="*/ 460 w 669"/>
              <a:gd name="T61" fmla="*/ 460 h 461"/>
              <a:gd name="T62" fmla="*/ 452 w 669"/>
              <a:gd name="T63" fmla="*/ 458 h 461"/>
              <a:gd name="T64" fmla="*/ 446 w 669"/>
              <a:gd name="T65" fmla="*/ 455 h 461"/>
              <a:gd name="T66" fmla="*/ 436 w 669"/>
              <a:gd name="T67" fmla="*/ 450 h 461"/>
              <a:gd name="T68" fmla="*/ 425 w 669"/>
              <a:gd name="T69" fmla="*/ 441 h 461"/>
              <a:gd name="T70" fmla="*/ 409 w 669"/>
              <a:gd name="T71" fmla="*/ 429 h 461"/>
              <a:gd name="T72" fmla="*/ 391 w 669"/>
              <a:gd name="T73" fmla="*/ 412 h 461"/>
              <a:gd name="T74" fmla="*/ 372 w 669"/>
              <a:gd name="T75" fmla="*/ 394 h 461"/>
              <a:gd name="T76" fmla="*/ 348 w 669"/>
              <a:gd name="T77" fmla="*/ 371 h 461"/>
              <a:gd name="T78" fmla="*/ 321 w 669"/>
              <a:gd name="T79" fmla="*/ 346 h 461"/>
              <a:gd name="T80" fmla="*/ 292 w 669"/>
              <a:gd name="T81" fmla="*/ 317 h 461"/>
              <a:gd name="T82" fmla="*/ 258 w 669"/>
              <a:gd name="T83" fmla="*/ 285 h 461"/>
              <a:gd name="T84" fmla="*/ 223 w 669"/>
              <a:gd name="T85" fmla="*/ 249 h 461"/>
              <a:gd name="T86" fmla="*/ 184 w 669"/>
              <a:gd name="T87" fmla="*/ 210 h 461"/>
              <a:gd name="T88" fmla="*/ 143 w 669"/>
              <a:gd name="T89" fmla="*/ 168 h 461"/>
              <a:gd name="T90" fmla="*/ 98 w 669"/>
              <a:gd name="T91" fmla="*/ 122 h 461"/>
              <a:gd name="T92" fmla="*/ 51 w 669"/>
              <a:gd name="T93" fmla="*/ 73 h 461"/>
              <a:gd name="T94" fmla="*/ 0 w 669"/>
              <a:gd name="T95" fmla="*/ 2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69" h="461">
                <a:moveTo>
                  <a:pt x="0" y="20"/>
                </a:moveTo>
                <a:lnTo>
                  <a:pt x="18" y="10"/>
                </a:lnTo>
                <a:lnTo>
                  <a:pt x="33" y="0"/>
                </a:lnTo>
                <a:lnTo>
                  <a:pt x="57" y="20"/>
                </a:lnTo>
                <a:lnTo>
                  <a:pt x="80" y="42"/>
                </a:lnTo>
                <a:lnTo>
                  <a:pt x="108" y="64"/>
                </a:lnTo>
                <a:lnTo>
                  <a:pt x="135" y="88"/>
                </a:lnTo>
                <a:lnTo>
                  <a:pt x="162" y="112"/>
                </a:lnTo>
                <a:lnTo>
                  <a:pt x="194" y="135"/>
                </a:lnTo>
                <a:lnTo>
                  <a:pt x="225" y="161"/>
                </a:lnTo>
                <a:lnTo>
                  <a:pt x="256" y="188"/>
                </a:lnTo>
                <a:lnTo>
                  <a:pt x="290" y="214"/>
                </a:lnTo>
                <a:lnTo>
                  <a:pt x="323" y="239"/>
                </a:lnTo>
                <a:lnTo>
                  <a:pt x="356" y="261"/>
                </a:lnTo>
                <a:lnTo>
                  <a:pt x="391" y="283"/>
                </a:lnTo>
                <a:lnTo>
                  <a:pt x="427" y="304"/>
                </a:lnTo>
                <a:lnTo>
                  <a:pt x="460" y="322"/>
                </a:lnTo>
                <a:lnTo>
                  <a:pt x="495" y="339"/>
                </a:lnTo>
                <a:lnTo>
                  <a:pt x="530" y="356"/>
                </a:lnTo>
                <a:lnTo>
                  <a:pt x="548" y="363"/>
                </a:lnTo>
                <a:lnTo>
                  <a:pt x="564" y="371"/>
                </a:lnTo>
                <a:lnTo>
                  <a:pt x="577" y="378"/>
                </a:lnTo>
                <a:lnTo>
                  <a:pt x="591" y="383"/>
                </a:lnTo>
                <a:lnTo>
                  <a:pt x="603" y="390"/>
                </a:lnTo>
                <a:lnTo>
                  <a:pt x="614" y="395"/>
                </a:lnTo>
                <a:lnTo>
                  <a:pt x="626" y="400"/>
                </a:lnTo>
                <a:lnTo>
                  <a:pt x="634" y="405"/>
                </a:lnTo>
                <a:lnTo>
                  <a:pt x="644" y="409"/>
                </a:lnTo>
                <a:lnTo>
                  <a:pt x="650" y="414"/>
                </a:lnTo>
                <a:lnTo>
                  <a:pt x="656" y="417"/>
                </a:lnTo>
                <a:lnTo>
                  <a:pt x="661" y="419"/>
                </a:lnTo>
                <a:lnTo>
                  <a:pt x="665" y="422"/>
                </a:lnTo>
                <a:lnTo>
                  <a:pt x="667" y="424"/>
                </a:lnTo>
                <a:lnTo>
                  <a:pt x="669" y="426"/>
                </a:lnTo>
                <a:lnTo>
                  <a:pt x="669" y="427"/>
                </a:lnTo>
                <a:lnTo>
                  <a:pt x="669" y="427"/>
                </a:lnTo>
                <a:lnTo>
                  <a:pt x="667" y="429"/>
                </a:lnTo>
                <a:lnTo>
                  <a:pt x="663" y="431"/>
                </a:lnTo>
                <a:lnTo>
                  <a:pt x="661" y="433"/>
                </a:lnTo>
                <a:lnTo>
                  <a:pt x="657" y="433"/>
                </a:lnTo>
                <a:lnTo>
                  <a:pt x="654" y="434"/>
                </a:lnTo>
                <a:lnTo>
                  <a:pt x="648" y="436"/>
                </a:lnTo>
                <a:lnTo>
                  <a:pt x="642" y="438"/>
                </a:lnTo>
                <a:lnTo>
                  <a:pt x="636" y="439"/>
                </a:lnTo>
                <a:lnTo>
                  <a:pt x="628" y="441"/>
                </a:lnTo>
                <a:lnTo>
                  <a:pt x="620" y="443"/>
                </a:lnTo>
                <a:lnTo>
                  <a:pt x="612" y="444"/>
                </a:lnTo>
                <a:lnTo>
                  <a:pt x="603" y="446"/>
                </a:lnTo>
                <a:lnTo>
                  <a:pt x="593" y="450"/>
                </a:lnTo>
                <a:lnTo>
                  <a:pt x="583" y="451"/>
                </a:lnTo>
                <a:lnTo>
                  <a:pt x="571" y="453"/>
                </a:lnTo>
                <a:lnTo>
                  <a:pt x="550" y="456"/>
                </a:lnTo>
                <a:lnTo>
                  <a:pt x="530" y="458"/>
                </a:lnTo>
                <a:lnTo>
                  <a:pt x="513" y="460"/>
                </a:lnTo>
                <a:lnTo>
                  <a:pt x="505" y="461"/>
                </a:lnTo>
                <a:lnTo>
                  <a:pt x="497" y="461"/>
                </a:lnTo>
                <a:lnTo>
                  <a:pt x="489" y="461"/>
                </a:lnTo>
                <a:lnTo>
                  <a:pt x="481" y="461"/>
                </a:lnTo>
                <a:lnTo>
                  <a:pt x="475" y="461"/>
                </a:lnTo>
                <a:lnTo>
                  <a:pt x="470" y="461"/>
                </a:lnTo>
                <a:lnTo>
                  <a:pt x="464" y="460"/>
                </a:lnTo>
                <a:lnTo>
                  <a:pt x="460" y="460"/>
                </a:lnTo>
                <a:lnTo>
                  <a:pt x="456" y="458"/>
                </a:lnTo>
                <a:lnTo>
                  <a:pt x="452" y="458"/>
                </a:lnTo>
                <a:lnTo>
                  <a:pt x="448" y="456"/>
                </a:lnTo>
                <a:lnTo>
                  <a:pt x="446" y="455"/>
                </a:lnTo>
                <a:lnTo>
                  <a:pt x="442" y="453"/>
                </a:lnTo>
                <a:lnTo>
                  <a:pt x="436" y="450"/>
                </a:lnTo>
                <a:lnTo>
                  <a:pt x="430" y="446"/>
                </a:lnTo>
                <a:lnTo>
                  <a:pt x="425" y="441"/>
                </a:lnTo>
                <a:lnTo>
                  <a:pt x="417" y="434"/>
                </a:lnTo>
                <a:lnTo>
                  <a:pt x="409" y="429"/>
                </a:lnTo>
                <a:lnTo>
                  <a:pt x="401" y="421"/>
                </a:lnTo>
                <a:lnTo>
                  <a:pt x="391" y="412"/>
                </a:lnTo>
                <a:lnTo>
                  <a:pt x="382" y="404"/>
                </a:lnTo>
                <a:lnTo>
                  <a:pt x="372" y="394"/>
                </a:lnTo>
                <a:lnTo>
                  <a:pt x="360" y="383"/>
                </a:lnTo>
                <a:lnTo>
                  <a:pt x="348" y="371"/>
                </a:lnTo>
                <a:lnTo>
                  <a:pt x="335" y="360"/>
                </a:lnTo>
                <a:lnTo>
                  <a:pt x="321" y="346"/>
                </a:lnTo>
                <a:lnTo>
                  <a:pt x="305" y="332"/>
                </a:lnTo>
                <a:lnTo>
                  <a:pt x="292" y="317"/>
                </a:lnTo>
                <a:lnTo>
                  <a:pt x="276" y="302"/>
                </a:lnTo>
                <a:lnTo>
                  <a:pt x="258" y="285"/>
                </a:lnTo>
                <a:lnTo>
                  <a:pt x="241" y="268"/>
                </a:lnTo>
                <a:lnTo>
                  <a:pt x="223" y="249"/>
                </a:lnTo>
                <a:lnTo>
                  <a:pt x="203" y="231"/>
                </a:lnTo>
                <a:lnTo>
                  <a:pt x="184" y="210"/>
                </a:lnTo>
                <a:lnTo>
                  <a:pt x="164" y="190"/>
                </a:lnTo>
                <a:lnTo>
                  <a:pt x="143" y="168"/>
                </a:lnTo>
                <a:lnTo>
                  <a:pt x="121" y="146"/>
                </a:lnTo>
                <a:lnTo>
                  <a:pt x="98" y="122"/>
                </a:lnTo>
                <a:lnTo>
                  <a:pt x="74" y="98"/>
                </a:lnTo>
                <a:lnTo>
                  <a:pt x="51" y="73"/>
                </a:lnTo>
                <a:lnTo>
                  <a:pt x="25" y="47"/>
                </a:lnTo>
                <a:lnTo>
                  <a:pt x="0" y="20"/>
                </a:lnTo>
                <a:lnTo>
                  <a:pt x="0" y="2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634523" y="4222085"/>
            <a:ext cx="4399831" cy="725929"/>
            <a:chOff x="2702905" y="4047531"/>
            <a:chExt cx="3090517" cy="509905"/>
          </a:xfrm>
        </p:grpSpPr>
        <p:grpSp>
          <p:nvGrpSpPr>
            <p:cNvPr id="62" name="组合 61"/>
            <p:cNvGrpSpPr/>
            <p:nvPr/>
          </p:nvGrpSpPr>
          <p:grpSpPr>
            <a:xfrm>
              <a:off x="5286057" y="4047531"/>
              <a:ext cx="507365" cy="509905"/>
              <a:chOff x="2211405" y="3401360"/>
              <a:chExt cx="507365" cy="509905"/>
            </a:xfrm>
          </p:grpSpPr>
          <p:pic>
            <p:nvPicPr>
              <p:cNvPr id="93" name="图片 92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11405" y="340136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94" name="组合 93"/>
              <p:cNvGrpSpPr/>
              <p:nvPr/>
            </p:nvGrpSpPr>
            <p:grpSpPr>
              <a:xfrm>
                <a:off x="2300735" y="3498979"/>
                <a:ext cx="328705" cy="314667"/>
                <a:chOff x="4032250" y="3662363"/>
                <a:chExt cx="892176" cy="854074"/>
              </a:xfrm>
              <a:solidFill>
                <a:srgbClr val="FF0000"/>
              </a:solidFill>
            </p:grpSpPr>
            <p:sp>
              <p:nvSpPr>
                <p:cNvPr id="123" name="Freeform 103"/>
                <p:cNvSpPr/>
                <p:nvPr/>
              </p:nvSpPr>
              <p:spPr bwMode="auto">
                <a:xfrm>
                  <a:off x="4252913" y="4048125"/>
                  <a:ext cx="336550" cy="100012"/>
                </a:xfrm>
                <a:custGeom>
                  <a:avLst/>
                  <a:gdLst>
                    <a:gd name="T0" fmla="*/ 66 w 423"/>
                    <a:gd name="T1" fmla="*/ 127 h 127"/>
                    <a:gd name="T2" fmla="*/ 57 w 423"/>
                    <a:gd name="T3" fmla="*/ 126 h 127"/>
                    <a:gd name="T4" fmla="*/ 47 w 423"/>
                    <a:gd name="T5" fmla="*/ 121 h 127"/>
                    <a:gd name="T6" fmla="*/ 35 w 423"/>
                    <a:gd name="T7" fmla="*/ 116 h 127"/>
                    <a:gd name="T8" fmla="*/ 21 w 423"/>
                    <a:gd name="T9" fmla="*/ 109 h 127"/>
                    <a:gd name="T10" fmla="*/ 12 w 423"/>
                    <a:gd name="T11" fmla="*/ 100 h 127"/>
                    <a:gd name="T12" fmla="*/ 4 w 423"/>
                    <a:gd name="T13" fmla="*/ 94 h 127"/>
                    <a:gd name="T14" fmla="*/ 0 w 423"/>
                    <a:gd name="T15" fmla="*/ 88 h 127"/>
                    <a:gd name="T16" fmla="*/ 2 w 423"/>
                    <a:gd name="T17" fmla="*/ 85 h 127"/>
                    <a:gd name="T18" fmla="*/ 6 w 423"/>
                    <a:gd name="T19" fmla="*/ 82 h 127"/>
                    <a:gd name="T20" fmla="*/ 17 w 423"/>
                    <a:gd name="T21" fmla="*/ 77 h 127"/>
                    <a:gd name="T22" fmla="*/ 35 w 423"/>
                    <a:gd name="T23" fmla="*/ 73 h 127"/>
                    <a:gd name="T24" fmla="*/ 53 w 423"/>
                    <a:gd name="T25" fmla="*/ 70 h 127"/>
                    <a:gd name="T26" fmla="*/ 64 w 423"/>
                    <a:gd name="T27" fmla="*/ 68 h 127"/>
                    <a:gd name="T28" fmla="*/ 80 w 423"/>
                    <a:gd name="T29" fmla="*/ 65 h 127"/>
                    <a:gd name="T30" fmla="*/ 98 w 423"/>
                    <a:gd name="T31" fmla="*/ 61 h 127"/>
                    <a:gd name="T32" fmla="*/ 117 w 423"/>
                    <a:gd name="T33" fmla="*/ 56 h 127"/>
                    <a:gd name="T34" fmla="*/ 139 w 423"/>
                    <a:gd name="T35" fmla="*/ 51 h 127"/>
                    <a:gd name="T36" fmla="*/ 162 w 423"/>
                    <a:gd name="T37" fmla="*/ 44 h 127"/>
                    <a:gd name="T38" fmla="*/ 190 w 423"/>
                    <a:gd name="T39" fmla="*/ 36 h 127"/>
                    <a:gd name="T40" fmla="*/ 219 w 423"/>
                    <a:gd name="T41" fmla="*/ 27 h 127"/>
                    <a:gd name="T42" fmla="*/ 246 w 423"/>
                    <a:gd name="T43" fmla="*/ 21 h 127"/>
                    <a:gd name="T44" fmla="*/ 270 w 423"/>
                    <a:gd name="T45" fmla="*/ 14 h 127"/>
                    <a:gd name="T46" fmla="*/ 289 w 423"/>
                    <a:gd name="T47" fmla="*/ 9 h 127"/>
                    <a:gd name="T48" fmla="*/ 309 w 423"/>
                    <a:gd name="T49" fmla="*/ 5 h 127"/>
                    <a:gd name="T50" fmla="*/ 325 w 423"/>
                    <a:gd name="T51" fmla="*/ 4 h 127"/>
                    <a:gd name="T52" fmla="*/ 338 w 423"/>
                    <a:gd name="T53" fmla="*/ 2 h 127"/>
                    <a:gd name="T54" fmla="*/ 348 w 423"/>
                    <a:gd name="T55" fmla="*/ 0 h 127"/>
                    <a:gd name="T56" fmla="*/ 362 w 423"/>
                    <a:gd name="T57" fmla="*/ 0 h 127"/>
                    <a:gd name="T58" fmla="*/ 376 w 423"/>
                    <a:gd name="T59" fmla="*/ 2 h 127"/>
                    <a:gd name="T60" fmla="*/ 393 w 423"/>
                    <a:gd name="T61" fmla="*/ 7 h 127"/>
                    <a:gd name="T62" fmla="*/ 409 w 423"/>
                    <a:gd name="T63" fmla="*/ 12 h 127"/>
                    <a:gd name="T64" fmla="*/ 417 w 423"/>
                    <a:gd name="T65" fmla="*/ 17 h 127"/>
                    <a:gd name="T66" fmla="*/ 421 w 423"/>
                    <a:gd name="T67" fmla="*/ 24 h 127"/>
                    <a:gd name="T68" fmla="*/ 423 w 423"/>
                    <a:gd name="T69" fmla="*/ 29 h 127"/>
                    <a:gd name="T70" fmla="*/ 423 w 423"/>
                    <a:gd name="T71" fmla="*/ 34 h 127"/>
                    <a:gd name="T72" fmla="*/ 421 w 423"/>
                    <a:gd name="T73" fmla="*/ 41 h 127"/>
                    <a:gd name="T74" fmla="*/ 417 w 423"/>
                    <a:gd name="T75" fmla="*/ 44 h 127"/>
                    <a:gd name="T76" fmla="*/ 409 w 423"/>
                    <a:gd name="T77" fmla="*/ 49 h 127"/>
                    <a:gd name="T78" fmla="*/ 401 w 423"/>
                    <a:gd name="T79" fmla="*/ 53 h 127"/>
                    <a:gd name="T80" fmla="*/ 391 w 423"/>
                    <a:gd name="T81" fmla="*/ 54 h 127"/>
                    <a:gd name="T82" fmla="*/ 379 w 423"/>
                    <a:gd name="T83" fmla="*/ 58 h 127"/>
                    <a:gd name="T84" fmla="*/ 362 w 423"/>
                    <a:gd name="T85" fmla="*/ 63 h 127"/>
                    <a:gd name="T86" fmla="*/ 340 w 423"/>
                    <a:gd name="T87" fmla="*/ 68 h 127"/>
                    <a:gd name="T88" fmla="*/ 317 w 423"/>
                    <a:gd name="T89" fmla="*/ 75 h 127"/>
                    <a:gd name="T90" fmla="*/ 288 w 423"/>
                    <a:gd name="T91" fmla="*/ 80 h 127"/>
                    <a:gd name="T92" fmla="*/ 254 w 423"/>
                    <a:gd name="T93" fmla="*/ 88 h 127"/>
                    <a:gd name="T94" fmla="*/ 219 w 423"/>
                    <a:gd name="T95" fmla="*/ 95 h 127"/>
                    <a:gd name="T96" fmla="*/ 188 w 423"/>
                    <a:gd name="T97" fmla="*/ 102 h 127"/>
                    <a:gd name="T98" fmla="*/ 158 w 423"/>
                    <a:gd name="T99" fmla="*/ 109 h 127"/>
                    <a:gd name="T100" fmla="*/ 133 w 423"/>
                    <a:gd name="T101" fmla="*/ 114 h 127"/>
                    <a:gd name="T102" fmla="*/ 111 w 423"/>
                    <a:gd name="T103" fmla="*/ 117 h 127"/>
                    <a:gd name="T104" fmla="*/ 96 w 423"/>
                    <a:gd name="T105" fmla="*/ 121 h 127"/>
                    <a:gd name="T106" fmla="*/ 82 w 423"/>
                    <a:gd name="T107" fmla="*/ 124 h 127"/>
                    <a:gd name="T108" fmla="*/ 72 w 423"/>
                    <a:gd name="T109" fmla="*/ 126 h 127"/>
                    <a:gd name="T110" fmla="*/ 70 w 423"/>
                    <a:gd name="T111" fmla="*/ 12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23" h="127">
                      <a:moveTo>
                        <a:pt x="70" y="127"/>
                      </a:moveTo>
                      <a:lnTo>
                        <a:pt x="66" y="127"/>
                      </a:lnTo>
                      <a:lnTo>
                        <a:pt x="62" y="126"/>
                      </a:lnTo>
                      <a:lnTo>
                        <a:pt x="57" y="126"/>
                      </a:lnTo>
                      <a:lnTo>
                        <a:pt x="53" y="124"/>
                      </a:lnTo>
                      <a:lnTo>
                        <a:pt x="47" y="121"/>
                      </a:lnTo>
                      <a:lnTo>
                        <a:pt x="41" y="119"/>
                      </a:lnTo>
                      <a:lnTo>
                        <a:pt x="35" y="116"/>
                      </a:lnTo>
                      <a:lnTo>
                        <a:pt x="29" y="112"/>
                      </a:lnTo>
                      <a:lnTo>
                        <a:pt x="21" y="109"/>
                      </a:lnTo>
                      <a:lnTo>
                        <a:pt x="16" y="104"/>
                      </a:lnTo>
                      <a:lnTo>
                        <a:pt x="12" y="100"/>
                      </a:lnTo>
                      <a:lnTo>
                        <a:pt x="8" y="97"/>
                      </a:lnTo>
                      <a:lnTo>
                        <a:pt x="4" y="94"/>
                      </a:lnTo>
                      <a:lnTo>
                        <a:pt x="2" y="92"/>
                      </a:lnTo>
                      <a:lnTo>
                        <a:pt x="0" y="88"/>
                      </a:lnTo>
                      <a:lnTo>
                        <a:pt x="0" y="87"/>
                      </a:lnTo>
                      <a:lnTo>
                        <a:pt x="2" y="85"/>
                      </a:lnTo>
                      <a:lnTo>
                        <a:pt x="4" y="83"/>
                      </a:lnTo>
                      <a:lnTo>
                        <a:pt x="6" y="82"/>
                      </a:lnTo>
                      <a:lnTo>
                        <a:pt x="12" y="78"/>
                      </a:lnTo>
                      <a:lnTo>
                        <a:pt x="17" y="77"/>
                      </a:lnTo>
                      <a:lnTo>
                        <a:pt x="25" y="75"/>
                      </a:lnTo>
                      <a:lnTo>
                        <a:pt x="35" y="73"/>
                      </a:lnTo>
                      <a:lnTo>
                        <a:pt x="47" y="71"/>
                      </a:lnTo>
                      <a:lnTo>
                        <a:pt x="53" y="70"/>
                      </a:lnTo>
                      <a:lnTo>
                        <a:pt x="59" y="70"/>
                      </a:lnTo>
                      <a:lnTo>
                        <a:pt x="64" y="68"/>
                      </a:lnTo>
                      <a:lnTo>
                        <a:pt x="72" y="66"/>
                      </a:lnTo>
                      <a:lnTo>
                        <a:pt x="80" y="65"/>
                      </a:lnTo>
                      <a:lnTo>
                        <a:pt x="88" y="63"/>
                      </a:lnTo>
                      <a:lnTo>
                        <a:pt x="98" y="61"/>
                      </a:lnTo>
                      <a:lnTo>
                        <a:pt x="107" y="58"/>
                      </a:lnTo>
                      <a:lnTo>
                        <a:pt x="117" y="56"/>
                      </a:lnTo>
                      <a:lnTo>
                        <a:pt x="127" y="53"/>
                      </a:lnTo>
                      <a:lnTo>
                        <a:pt x="139" y="51"/>
                      </a:lnTo>
                      <a:lnTo>
                        <a:pt x="151" y="48"/>
                      </a:lnTo>
                      <a:lnTo>
                        <a:pt x="162" y="44"/>
                      </a:lnTo>
                      <a:lnTo>
                        <a:pt x="176" y="39"/>
                      </a:lnTo>
                      <a:lnTo>
                        <a:pt x="190" y="36"/>
                      </a:lnTo>
                      <a:lnTo>
                        <a:pt x="205" y="31"/>
                      </a:lnTo>
                      <a:lnTo>
                        <a:pt x="219" y="27"/>
                      </a:lnTo>
                      <a:lnTo>
                        <a:pt x="233" y="24"/>
                      </a:lnTo>
                      <a:lnTo>
                        <a:pt x="246" y="21"/>
                      </a:lnTo>
                      <a:lnTo>
                        <a:pt x="258" y="17"/>
                      </a:lnTo>
                      <a:lnTo>
                        <a:pt x="270" y="14"/>
                      </a:lnTo>
                      <a:lnTo>
                        <a:pt x="280" y="12"/>
                      </a:lnTo>
                      <a:lnTo>
                        <a:pt x="289" y="9"/>
                      </a:lnTo>
                      <a:lnTo>
                        <a:pt x="299" y="7"/>
                      </a:lnTo>
                      <a:lnTo>
                        <a:pt x="309" y="5"/>
                      </a:lnTo>
                      <a:lnTo>
                        <a:pt x="317" y="4"/>
                      </a:lnTo>
                      <a:lnTo>
                        <a:pt x="325" y="4"/>
                      </a:lnTo>
                      <a:lnTo>
                        <a:pt x="331" y="2"/>
                      </a:lnTo>
                      <a:lnTo>
                        <a:pt x="338" y="2"/>
                      </a:lnTo>
                      <a:lnTo>
                        <a:pt x="344" y="0"/>
                      </a:lnTo>
                      <a:lnTo>
                        <a:pt x="348" y="0"/>
                      </a:lnTo>
                      <a:lnTo>
                        <a:pt x="354" y="0"/>
                      </a:lnTo>
                      <a:lnTo>
                        <a:pt x="362" y="0"/>
                      </a:lnTo>
                      <a:lnTo>
                        <a:pt x="370" y="0"/>
                      </a:lnTo>
                      <a:lnTo>
                        <a:pt x="376" y="2"/>
                      </a:lnTo>
                      <a:lnTo>
                        <a:pt x="381" y="4"/>
                      </a:lnTo>
                      <a:lnTo>
                        <a:pt x="393" y="7"/>
                      </a:lnTo>
                      <a:lnTo>
                        <a:pt x="405" y="10"/>
                      </a:lnTo>
                      <a:lnTo>
                        <a:pt x="409" y="12"/>
                      </a:lnTo>
                      <a:lnTo>
                        <a:pt x="413" y="15"/>
                      </a:lnTo>
                      <a:lnTo>
                        <a:pt x="417" y="17"/>
                      </a:lnTo>
                      <a:lnTo>
                        <a:pt x="419" y="21"/>
                      </a:lnTo>
                      <a:lnTo>
                        <a:pt x="421" y="24"/>
                      </a:lnTo>
                      <a:lnTo>
                        <a:pt x="423" y="26"/>
                      </a:lnTo>
                      <a:lnTo>
                        <a:pt x="423" y="29"/>
                      </a:lnTo>
                      <a:lnTo>
                        <a:pt x="423" y="31"/>
                      </a:lnTo>
                      <a:lnTo>
                        <a:pt x="423" y="34"/>
                      </a:lnTo>
                      <a:lnTo>
                        <a:pt x="423" y="38"/>
                      </a:lnTo>
                      <a:lnTo>
                        <a:pt x="421" y="41"/>
                      </a:lnTo>
                      <a:lnTo>
                        <a:pt x="419" y="43"/>
                      </a:lnTo>
                      <a:lnTo>
                        <a:pt x="417" y="44"/>
                      </a:lnTo>
                      <a:lnTo>
                        <a:pt x="413" y="48"/>
                      </a:lnTo>
                      <a:lnTo>
                        <a:pt x="409" y="49"/>
                      </a:lnTo>
                      <a:lnTo>
                        <a:pt x="405" y="51"/>
                      </a:lnTo>
                      <a:lnTo>
                        <a:pt x="401" y="53"/>
                      </a:lnTo>
                      <a:lnTo>
                        <a:pt x="397" y="53"/>
                      </a:lnTo>
                      <a:lnTo>
                        <a:pt x="391" y="54"/>
                      </a:lnTo>
                      <a:lnTo>
                        <a:pt x="385" y="56"/>
                      </a:lnTo>
                      <a:lnTo>
                        <a:pt x="379" y="58"/>
                      </a:lnTo>
                      <a:lnTo>
                        <a:pt x="372" y="61"/>
                      </a:lnTo>
                      <a:lnTo>
                        <a:pt x="362" y="63"/>
                      </a:lnTo>
                      <a:lnTo>
                        <a:pt x="352" y="65"/>
                      </a:lnTo>
                      <a:lnTo>
                        <a:pt x="340" y="68"/>
                      </a:lnTo>
                      <a:lnTo>
                        <a:pt x="329" y="71"/>
                      </a:lnTo>
                      <a:lnTo>
                        <a:pt x="317" y="75"/>
                      </a:lnTo>
                      <a:lnTo>
                        <a:pt x="303" y="77"/>
                      </a:lnTo>
                      <a:lnTo>
                        <a:pt x="288" y="80"/>
                      </a:lnTo>
                      <a:lnTo>
                        <a:pt x="272" y="83"/>
                      </a:lnTo>
                      <a:lnTo>
                        <a:pt x="254" y="88"/>
                      </a:lnTo>
                      <a:lnTo>
                        <a:pt x="237" y="92"/>
                      </a:lnTo>
                      <a:lnTo>
                        <a:pt x="219" y="95"/>
                      </a:lnTo>
                      <a:lnTo>
                        <a:pt x="203" y="99"/>
                      </a:lnTo>
                      <a:lnTo>
                        <a:pt x="188" y="102"/>
                      </a:lnTo>
                      <a:lnTo>
                        <a:pt x="172" y="105"/>
                      </a:lnTo>
                      <a:lnTo>
                        <a:pt x="158" y="109"/>
                      </a:lnTo>
                      <a:lnTo>
                        <a:pt x="145" y="111"/>
                      </a:lnTo>
                      <a:lnTo>
                        <a:pt x="133" y="114"/>
                      </a:lnTo>
                      <a:lnTo>
                        <a:pt x="123" y="116"/>
                      </a:lnTo>
                      <a:lnTo>
                        <a:pt x="111" y="117"/>
                      </a:lnTo>
                      <a:lnTo>
                        <a:pt x="104" y="119"/>
                      </a:lnTo>
                      <a:lnTo>
                        <a:pt x="96" y="121"/>
                      </a:lnTo>
                      <a:lnTo>
                        <a:pt x="88" y="122"/>
                      </a:lnTo>
                      <a:lnTo>
                        <a:pt x="82" y="124"/>
                      </a:lnTo>
                      <a:lnTo>
                        <a:pt x="76" y="126"/>
                      </a:lnTo>
                      <a:lnTo>
                        <a:pt x="72" y="126"/>
                      </a:lnTo>
                      <a:lnTo>
                        <a:pt x="70" y="127"/>
                      </a:lnTo>
                      <a:lnTo>
                        <a:pt x="70" y="127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104"/>
                <p:cNvSpPr/>
                <p:nvPr/>
              </p:nvSpPr>
              <p:spPr bwMode="auto">
                <a:xfrm>
                  <a:off x="4397375" y="4103688"/>
                  <a:ext cx="55563" cy="344487"/>
                </a:xfrm>
                <a:custGeom>
                  <a:avLst/>
                  <a:gdLst>
                    <a:gd name="T0" fmla="*/ 0 w 68"/>
                    <a:gd name="T1" fmla="*/ 433 h 433"/>
                    <a:gd name="T2" fmla="*/ 0 w 68"/>
                    <a:gd name="T3" fmla="*/ 0 h 433"/>
                    <a:gd name="T4" fmla="*/ 68 w 68"/>
                    <a:gd name="T5" fmla="*/ 0 h 433"/>
                    <a:gd name="T6" fmla="*/ 68 w 68"/>
                    <a:gd name="T7" fmla="*/ 34 h 433"/>
                    <a:gd name="T8" fmla="*/ 68 w 68"/>
                    <a:gd name="T9" fmla="*/ 68 h 433"/>
                    <a:gd name="T10" fmla="*/ 66 w 68"/>
                    <a:gd name="T11" fmla="*/ 102 h 433"/>
                    <a:gd name="T12" fmla="*/ 66 w 68"/>
                    <a:gd name="T13" fmla="*/ 135 h 433"/>
                    <a:gd name="T14" fmla="*/ 64 w 68"/>
                    <a:gd name="T15" fmla="*/ 165 h 433"/>
                    <a:gd name="T16" fmla="*/ 64 w 68"/>
                    <a:gd name="T17" fmla="*/ 194 h 433"/>
                    <a:gd name="T18" fmla="*/ 62 w 68"/>
                    <a:gd name="T19" fmla="*/ 223 h 433"/>
                    <a:gd name="T20" fmla="*/ 62 w 68"/>
                    <a:gd name="T21" fmla="*/ 252 h 433"/>
                    <a:gd name="T22" fmla="*/ 62 w 68"/>
                    <a:gd name="T23" fmla="*/ 277 h 433"/>
                    <a:gd name="T24" fmla="*/ 62 w 68"/>
                    <a:gd name="T25" fmla="*/ 304 h 433"/>
                    <a:gd name="T26" fmla="*/ 60 w 68"/>
                    <a:gd name="T27" fmla="*/ 328 h 433"/>
                    <a:gd name="T28" fmla="*/ 60 w 68"/>
                    <a:gd name="T29" fmla="*/ 352 h 433"/>
                    <a:gd name="T30" fmla="*/ 60 w 68"/>
                    <a:gd name="T31" fmla="*/ 374 h 433"/>
                    <a:gd name="T32" fmla="*/ 60 w 68"/>
                    <a:gd name="T33" fmla="*/ 394 h 433"/>
                    <a:gd name="T34" fmla="*/ 60 w 68"/>
                    <a:gd name="T35" fmla="*/ 415 h 433"/>
                    <a:gd name="T36" fmla="*/ 60 w 68"/>
                    <a:gd name="T37" fmla="*/ 433 h 433"/>
                    <a:gd name="T38" fmla="*/ 0 w 68"/>
                    <a:gd name="T39" fmla="*/ 433 h 433"/>
                    <a:gd name="T40" fmla="*/ 0 w 68"/>
                    <a:gd name="T41" fmla="*/ 433 h 4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8" h="433">
                      <a:moveTo>
                        <a:pt x="0" y="433"/>
                      </a:moveTo>
                      <a:lnTo>
                        <a:pt x="0" y="0"/>
                      </a:lnTo>
                      <a:lnTo>
                        <a:pt x="68" y="0"/>
                      </a:lnTo>
                      <a:lnTo>
                        <a:pt x="68" y="34"/>
                      </a:lnTo>
                      <a:lnTo>
                        <a:pt x="68" y="68"/>
                      </a:lnTo>
                      <a:lnTo>
                        <a:pt x="66" y="102"/>
                      </a:lnTo>
                      <a:lnTo>
                        <a:pt x="66" y="135"/>
                      </a:lnTo>
                      <a:lnTo>
                        <a:pt x="64" y="165"/>
                      </a:lnTo>
                      <a:lnTo>
                        <a:pt x="64" y="194"/>
                      </a:lnTo>
                      <a:lnTo>
                        <a:pt x="62" y="223"/>
                      </a:lnTo>
                      <a:lnTo>
                        <a:pt x="62" y="252"/>
                      </a:lnTo>
                      <a:lnTo>
                        <a:pt x="62" y="277"/>
                      </a:lnTo>
                      <a:lnTo>
                        <a:pt x="62" y="304"/>
                      </a:lnTo>
                      <a:lnTo>
                        <a:pt x="60" y="328"/>
                      </a:lnTo>
                      <a:lnTo>
                        <a:pt x="60" y="352"/>
                      </a:lnTo>
                      <a:lnTo>
                        <a:pt x="60" y="374"/>
                      </a:lnTo>
                      <a:lnTo>
                        <a:pt x="60" y="394"/>
                      </a:lnTo>
                      <a:lnTo>
                        <a:pt x="60" y="415"/>
                      </a:lnTo>
                      <a:lnTo>
                        <a:pt x="60" y="433"/>
                      </a:lnTo>
                      <a:lnTo>
                        <a:pt x="0" y="433"/>
                      </a:lnTo>
                      <a:lnTo>
                        <a:pt x="0" y="433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105"/>
                <p:cNvSpPr/>
                <p:nvPr/>
              </p:nvSpPr>
              <p:spPr bwMode="auto">
                <a:xfrm>
                  <a:off x="4264025" y="4233863"/>
                  <a:ext cx="319088" cy="76200"/>
                </a:xfrm>
                <a:custGeom>
                  <a:avLst/>
                  <a:gdLst>
                    <a:gd name="T0" fmla="*/ 19 w 401"/>
                    <a:gd name="T1" fmla="*/ 84 h 97"/>
                    <a:gd name="T2" fmla="*/ 9 w 401"/>
                    <a:gd name="T3" fmla="*/ 75 h 97"/>
                    <a:gd name="T4" fmla="*/ 3 w 401"/>
                    <a:gd name="T5" fmla="*/ 68 h 97"/>
                    <a:gd name="T6" fmla="*/ 2 w 401"/>
                    <a:gd name="T7" fmla="*/ 63 h 97"/>
                    <a:gd name="T8" fmla="*/ 2 w 401"/>
                    <a:gd name="T9" fmla="*/ 60 h 97"/>
                    <a:gd name="T10" fmla="*/ 5 w 401"/>
                    <a:gd name="T11" fmla="*/ 58 h 97"/>
                    <a:gd name="T12" fmla="*/ 15 w 401"/>
                    <a:gd name="T13" fmla="*/ 55 h 97"/>
                    <a:gd name="T14" fmla="*/ 29 w 401"/>
                    <a:gd name="T15" fmla="*/ 51 h 97"/>
                    <a:gd name="T16" fmla="*/ 48 w 401"/>
                    <a:gd name="T17" fmla="*/ 48 h 97"/>
                    <a:gd name="T18" fmla="*/ 72 w 401"/>
                    <a:gd name="T19" fmla="*/ 43 h 97"/>
                    <a:gd name="T20" fmla="*/ 99 w 401"/>
                    <a:gd name="T21" fmla="*/ 36 h 97"/>
                    <a:gd name="T22" fmla="*/ 131 w 401"/>
                    <a:gd name="T23" fmla="*/ 29 h 97"/>
                    <a:gd name="T24" fmla="*/ 166 w 401"/>
                    <a:gd name="T25" fmla="*/ 23 h 97"/>
                    <a:gd name="T26" fmla="*/ 201 w 401"/>
                    <a:gd name="T27" fmla="*/ 17 h 97"/>
                    <a:gd name="T28" fmla="*/ 230 w 401"/>
                    <a:gd name="T29" fmla="*/ 12 h 97"/>
                    <a:gd name="T30" fmla="*/ 258 w 401"/>
                    <a:gd name="T31" fmla="*/ 9 h 97"/>
                    <a:gd name="T32" fmla="*/ 283 w 401"/>
                    <a:gd name="T33" fmla="*/ 6 h 97"/>
                    <a:gd name="T34" fmla="*/ 305 w 401"/>
                    <a:gd name="T35" fmla="*/ 4 h 97"/>
                    <a:gd name="T36" fmla="*/ 322 w 401"/>
                    <a:gd name="T37" fmla="*/ 0 h 97"/>
                    <a:gd name="T38" fmla="*/ 338 w 401"/>
                    <a:gd name="T39" fmla="*/ 0 h 97"/>
                    <a:gd name="T40" fmla="*/ 354 w 401"/>
                    <a:gd name="T41" fmla="*/ 0 h 97"/>
                    <a:gd name="T42" fmla="*/ 371 w 401"/>
                    <a:gd name="T43" fmla="*/ 2 h 97"/>
                    <a:gd name="T44" fmla="*/ 385 w 401"/>
                    <a:gd name="T45" fmla="*/ 7 h 97"/>
                    <a:gd name="T46" fmla="*/ 397 w 401"/>
                    <a:gd name="T47" fmla="*/ 16 h 97"/>
                    <a:gd name="T48" fmla="*/ 401 w 401"/>
                    <a:gd name="T49" fmla="*/ 24 h 97"/>
                    <a:gd name="T50" fmla="*/ 401 w 401"/>
                    <a:gd name="T51" fmla="*/ 29 h 97"/>
                    <a:gd name="T52" fmla="*/ 397 w 401"/>
                    <a:gd name="T53" fmla="*/ 34 h 97"/>
                    <a:gd name="T54" fmla="*/ 391 w 401"/>
                    <a:gd name="T55" fmla="*/ 38 h 97"/>
                    <a:gd name="T56" fmla="*/ 383 w 401"/>
                    <a:gd name="T57" fmla="*/ 43 h 97"/>
                    <a:gd name="T58" fmla="*/ 373 w 401"/>
                    <a:gd name="T59" fmla="*/ 46 h 97"/>
                    <a:gd name="T60" fmla="*/ 360 w 401"/>
                    <a:gd name="T61" fmla="*/ 51 h 97"/>
                    <a:gd name="T62" fmla="*/ 344 w 401"/>
                    <a:gd name="T63" fmla="*/ 55 h 97"/>
                    <a:gd name="T64" fmla="*/ 297 w 401"/>
                    <a:gd name="T65" fmla="*/ 65 h 97"/>
                    <a:gd name="T66" fmla="*/ 217 w 401"/>
                    <a:gd name="T67" fmla="*/ 77 h 97"/>
                    <a:gd name="T68" fmla="*/ 156 w 401"/>
                    <a:gd name="T69" fmla="*/ 85 h 97"/>
                    <a:gd name="T70" fmla="*/ 123 w 401"/>
                    <a:gd name="T71" fmla="*/ 92 h 97"/>
                    <a:gd name="T72" fmla="*/ 101 w 401"/>
                    <a:gd name="T73" fmla="*/ 94 h 97"/>
                    <a:gd name="T74" fmla="*/ 90 w 401"/>
                    <a:gd name="T75" fmla="*/ 96 h 97"/>
                    <a:gd name="T76" fmla="*/ 80 w 401"/>
                    <a:gd name="T77" fmla="*/ 97 h 97"/>
                    <a:gd name="T78" fmla="*/ 72 w 401"/>
                    <a:gd name="T79" fmla="*/ 97 h 97"/>
                    <a:gd name="T80" fmla="*/ 64 w 401"/>
                    <a:gd name="T81" fmla="*/ 97 h 97"/>
                    <a:gd name="T82" fmla="*/ 47 w 401"/>
                    <a:gd name="T83" fmla="*/ 94 h 97"/>
                    <a:gd name="T84" fmla="*/ 23 w 401"/>
                    <a:gd name="T85" fmla="*/ 87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1" h="97">
                      <a:moveTo>
                        <a:pt x="23" y="87"/>
                      </a:moveTo>
                      <a:lnTo>
                        <a:pt x="19" y="84"/>
                      </a:lnTo>
                      <a:lnTo>
                        <a:pt x="13" y="80"/>
                      </a:lnTo>
                      <a:lnTo>
                        <a:pt x="9" y="75"/>
                      </a:lnTo>
                      <a:lnTo>
                        <a:pt x="7" y="72"/>
                      </a:lnTo>
                      <a:lnTo>
                        <a:pt x="3" y="68"/>
                      </a:lnTo>
                      <a:lnTo>
                        <a:pt x="2" y="67"/>
                      </a:lnTo>
                      <a:lnTo>
                        <a:pt x="2" y="63"/>
                      </a:lnTo>
                      <a:lnTo>
                        <a:pt x="0" y="62"/>
                      </a:lnTo>
                      <a:lnTo>
                        <a:pt x="2" y="60"/>
                      </a:lnTo>
                      <a:lnTo>
                        <a:pt x="3" y="60"/>
                      </a:lnTo>
                      <a:lnTo>
                        <a:pt x="5" y="58"/>
                      </a:lnTo>
                      <a:lnTo>
                        <a:pt x="9" y="56"/>
                      </a:lnTo>
                      <a:lnTo>
                        <a:pt x="15" y="55"/>
                      </a:lnTo>
                      <a:lnTo>
                        <a:pt x="21" y="53"/>
                      </a:lnTo>
                      <a:lnTo>
                        <a:pt x="29" y="51"/>
                      </a:lnTo>
                      <a:lnTo>
                        <a:pt x="39" y="50"/>
                      </a:lnTo>
                      <a:lnTo>
                        <a:pt x="48" y="48"/>
                      </a:lnTo>
                      <a:lnTo>
                        <a:pt x="58" y="45"/>
                      </a:lnTo>
                      <a:lnTo>
                        <a:pt x="72" y="43"/>
                      </a:lnTo>
                      <a:lnTo>
                        <a:pt x="84" y="40"/>
                      </a:lnTo>
                      <a:lnTo>
                        <a:pt x="99" y="36"/>
                      </a:lnTo>
                      <a:lnTo>
                        <a:pt x="115" y="33"/>
                      </a:lnTo>
                      <a:lnTo>
                        <a:pt x="131" y="29"/>
                      </a:lnTo>
                      <a:lnTo>
                        <a:pt x="148" y="26"/>
                      </a:lnTo>
                      <a:lnTo>
                        <a:pt x="166" y="23"/>
                      </a:lnTo>
                      <a:lnTo>
                        <a:pt x="183" y="21"/>
                      </a:lnTo>
                      <a:lnTo>
                        <a:pt x="201" y="17"/>
                      </a:lnTo>
                      <a:lnTo>
                        <a:pt x="217" y="16"/>
                      </a:lnTo>
                      <a:lnTo>
                        <a:pt x="230" y="12"/>
                      </a:lnTo>
                      <a:lnTo>
                        <a:pt x="244" y="11"/>
                      </a:lnTo>
                      <a:lnTo>
                        <a:pt x="258" y="9"/>
                      </a:lnTo>
                      <a:lnTo>
                        <a:pt x="272" y="7"/>
                      </a:lnTo>
                      <a:lnTo>
                        <a:pt x="283" y="6"/>
                      </a:lnTo>
                      <a:lnTo>
                        <a:pt x="293" y="4"/>
                      </a:lnTo>
                      <a:lnTo>
                        <a:pt x="305" y="4"/>
                      </a:lnTo>
                      <a:lnTo>
                        <a:pt x="313" y="2"/>
                      </a:lnTo>
                      <a:lnTo>
                        <a:pt x="322" y="0"/>
                      </a:lnTo>
                      <a:lnTo>
                        <a:pt x="330" y="0"/>
                      </a:lnTo>
                      <a:lnTo>
                        <a:pt x="338" y="0"/>
                      </a:lnTo>
                      <a:lnTo>
                        <a:pt x="344" y="0"/>
                      </a:lnTo>
                      <a:lnTo>
                        <a:pt x="354" y="0"/>
                      </a:lnTo>
                      <a:lnTo>
                        <a:pt x="364" y="2"/>
                      </a:lnTo>
                      <a:lnTo>
                        <a:pt x="371" y="2"/>
                      </a:lnTo>
                      <a:lnTo>
                        <a:pt x="379" y="6"/>
                      </a:lnTo>
                      <a:lnTo>
                        <a:pt x="385" y="7"/>
                      </a:lnTo>
                      <a:lnTo>
                        <a:pt x="391" y="11"/>
                      </a:lnTo>
                      <a:lnTo>
                        <a:pt x="397" y="16"/>
                      </a:lnTo>
                      <a:lnTo>
                        <a:pt x="401" y="21"/>
                      </a:lnTo>
                      <a:lnTo>
                        <a:pt x="401" y="24"/>
                      </a:lnTo>
                      <a:lnTo>
                        <a:pt x="401" y="26"/>
                      </a:lnTo>
                      <a:lnTo>
                        <a:pt x="401" y="29"/>
                      </a:lnTo>
                      <a:lnTo>
                        <a:pt x="399" y="31"/>
                      </a:lnTo>
                      <a:lnTo>
                        <a:pt x="397" y="34"/>
                      </a:lnTo>
                      <a:lnTo>
                        <a:pt x="395" y="36"/>
                      </a:lnTo>
                      <a:lnTo>
                        <a:pt x="391" y="38"/>
                      </a:lnTo>
                      <a:lnTo>
                        <a:pt x="387" y="41"/>
                      </a:lnTo>
                      <a:lnTo>
                        <a:pt x="383" y="43"/>
                      </a:lnTo>
                      <a:lnTo>
                        <a:pt x="379" y="45"/>
                      </a:lnTo>
                      <a:lnTo>
                        <a:pt x="373" y="46"/>
                      </a:lnTo>
                      <a:lnTo>
                        <a:pt x="367" y="48"/>
                      </a:lnTo>
                      <a:lnTo>
                        <a:pt x="360" y="51"/>
                      </a:lnTo>
                      <a:lnTo>
                        <a:pt x="352" y="53"/>
                      </a:lnTo>
                      <a:lnTo>
                        <a:pt x="344" y="55"/>
                      </a:lnTo>
                      <a:lnTo>
                        <a:pt x="334" y="56"/>
                      </a:lnTo>
                      <a:lnTo>
                        <a:pt x="297" y="65"/>
                      </a:lnTo>
                      <a:lnTo>
                        <a:pt x="258" y="72"/>
                      </a:lnTo>
                      <a:lnTo>
                        <a:pt x="217" y="77"/>
                      </a:lnTo>
                      <a:lnTo>
                        <a:pt x="178" y="82"/>
                      </a:lnTo>
                      <a:lnTo>
                        <a:pt x="156" y="85"/>
                      </a:lnTo>
                      <a:lnTo>
                        <a:pt x="138" y="89"/>
                      </a:lnTo>
                      <a:lnTo>
                        <a:pt x="123" y="92"/>
                      </a:lnTo>
                      <a:lnTo>
                        <a:pt x="107" y="94"/>
                      </a:lnTo>
                      <a:lnTo>
                        <a:pt x="101" y="94"/>
                      </a:lnTo>
                      <a:lnTo>
                        <a:pt x="95" y="96"/>
                      </a:lnTo>
                      <a:lnTo>
                        <a:pt x="90" y="96"/>
                      </a:lnTo>
                      <a:lnTo>
                        <a:pt x="84" y="96"/>
                      </a:lnTo>
                      <a:lnTo>
                        <a:pt x="80" y="97"/>
                      </a:lnTo>
                      <a:lnTo>
                        <a:pt x="76" y="97"/>
                      </a:lnTo>
                      <a:lnTo>
                        <a:pt x="72" y="97"/>
                      </a:lnTo>
                      <a:lnTo>
                        <a:pt x="70" y="97"/>
                      </a:lnTo>
                      <a:lnTo>
                        <a:pt x="64" y="97"/>
                      </a:lnTo>
                      <a:lnTo>
                        <a:pt x="58" y="97"/>
                      </a:lnTo>
                      <a:lnTo>
                        <a:pt x="47" y="94"/>
                      </a:lnTo>
                      <a:lnTo>
                        <a:pt x="35" y="90"/>
                      </a:lnTo>
                      <a:lnTo>
                        <a:pt x="23" y="87"/>
                      </a:lnTo>
                      <a:lnTo>
                        <a:pt x="23" y="87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106"/>
                <p:cNvSpPr/>
                <p:nvPr/>
              </p:nvSpPr>
              <p:spPr bwMode="auto">
                <a:xfrm>
                  <a:off x="4122738" y="4406900"/>
                  <a:ext cx="631825" cy="109537"/>
                </a:xfrm>
                <a:custGeom>
                  <a:avLst/>
                  <a:gdLst>
                    <a:gd name="T0" fmla="*/ 652 w 797"/>
                    <a:gd name="T1" fmla="*/ 90 h 138"/>
                    <a:gd name="T2" fmla="*/ 617 w 797"/>
                    <a:gd name="T3" fmla="*/ 87 h 138"/>
                    <a:gd name="T4" fmla="*/ 589 w 797"/>
                    <a:gd name="T5" fmla="*/ 85 h 138"/>
                    <a:gd name="T6" fmla="*/ 566 w 797"/>
                    <a:gd name="T7" fmla="*/ 84 h 138"/>
                    <a:gd name="T8" fmla="*/ 546 w 797"/>
                    <a:gd name="T9" fmla="*/ 82 h 138"/>
                    <a:gd name="T10" fmla="*/ 527 w 797"/>
                    <a:gd name="T11" fmla="*/ 82 h 138"/>
                    <a:gd name="T12" fmla="*/ 490 w 797"/>
                    <a:gd name="T13" fmla="*/ 84 h 138"/>
                    <a:gd name="T14" fmla="*/ 437 w 797"/>
                    <a:gd name="T15" fmla="*/ 89 h 138"/>
                    <a:gd name="T16" fmla="*/ 370 w 797"/>
                    <a:gd name="T17" fmla="*/ 96 h 138"/>
                    <a:gd name="T18" fmla="*/ 296 w 797"/>
                    <a:gd name="T19" fmla="*/ 104 h 138"/>
                    <a:gd name="T20" fmla="*/ 216 w 797"/>
                    <a:gd name="T21" fmla="*/ 118 h 138"/>
                    <a:gd name="T22" fmla="*/ 179 w 797"/>
                    <a:gd name="T23" fmla="*/ 126 h 138"/>
                    <a:gd name="T24" fmla="*/ 149 w 797"/>
                    <a:gd name="T25" fmla="*/ 131 h 138"/>
                    <a:gd name="T26" fmla="*/ 126 w 797"/>
                    <a:gd name="T27" fmla="*/ 135 h 138"/>
                    <a:gd name="T28" fmla="*/ 110 w 797"/>
                    <a:gd name="T29" fmla="*/ 136 h 138"/>
                    <a:gd name="T30" fmla="*/ 102 w 797"/>
                    <a:gd name="T31" fmla="*/ 138 h 138"/>
                    <a:gd name="T32" fmla="*/ 94 w 797"/>
                    <a:gd name="T33" fmla="*/ 138 h 138"/>
                    <a:gd name="T34" fmla="*/ 83 w 797"/>
                    <a:gd name="T35" fmla="*/ 136 h 138"/>
                    <a:gd name="T36" fmla="*/ 63 w 797"/>
                    <a:gd name="T37" fmla="*/ 133 h 138"/>
                    <a:gd name="T38" fmla="*/ 40 w 797"/>
                    <a:gd name="T39" fmla="*/ 124 h 138"/>
                    <a:gd name="T40" fmla="*/ 22 w 797"/>
                    <a:gd name="T41" fmla="*/ 113 h 138"/>
                    <a:gd name="T42" fmla="*/ 8 w 797"/>
                    <a:gd name="T43" fmla="*/ 97 h 138"/>
                    <a:gd name="T44" fmla="*/ 0 w 797"/>
                    <a:gd name="T45" fmla="*/ 84 h 138"/>
                    <a:gd name="T46" fmla="*/ 4 w 797"/>
                    <a:gd name="T47" fmla="*/ 73 h 138"/>
                    <a:gd name="T48" fmla="*/ 10 w 797"/>
                    <a:gd name="T49" fmla="*/ 70 h 138"/>
                    <a:gd name="T50" fmla="*/ 18 w 797"/>
                    <a:gd name="T51" fmla="*/ 68 h 138"/>
                    <a:gd name="T52" fmla="*/ 42 w 797"/>
                    <a:gd name="T53" fmla="*/ 67 h 138"/>
                    <a:gd name="T54" fmla="*/ 83 w 797"/>
                    <a:gd name="T55" fmla="*/ 67 h 138"/>
                    <a:gd name="T56" fmla="*/ 112 w 797"/>
                    <a:gd name="T57" fmla="*/ 65 h 138"/>
                    <a:gd name="T58" fmla="*/ 153 w 797"/>
                    <a:gd name="T59" fmla="*/ 62 h 138"/>
                    <a:gd name="T60" fmla="*/ 206 w 797"/>
                    <a:gd name="T61" fmla="*/ 57 h 138"/>
                    <a:gd name="T62" fmla="*/ 271 w 797"/>
                    <a:gd name="T63" fmla="*/ 48 h 138"/>
                    <a:gd name="T64" fmla="*/ 347 w 797"/>
                    <a:gd name="T65" fmla="*/ 36 h 138"/>
                    <a:gd name="T66" fmla="*/ 429 w 797"/>
                    <a:gd name="T67" fmla="*/ 24 h 138"/>
                    <a:gd name="T68" fmla="*/ 501 w 797"/>
                    <a:gd name="T69" fmla="*/ 14 h 138"/>
                    <a:gd name="T70" fmla="*/ 560 w 797"/>
                    <a:gd name="T71" fmla="*/ 7 h 138"/>
                    <a:gd name="T72" fmla="*/ 607 w 797"/>
                    <a:gd name="T73" fmla="*/ 4 h 138"/>
                    <a:gd name="T74" fmla="*/ 644 w 797"/>
                    <a:gd name="T75" fmla="*/ 0 h 138"/>
                    <a:gd name="T76" fmla="*/ 678 w 797"/>
                    <a:gd name="T77" fmla="*/ 0 h 138"/>
                    <a:gd name="T78" fmla="*/ 719 w 797"/>
                    <a:gd name="T79" fmla="*/ 7 h 138"/>
                    <a:gd name="T80" fmla="*/ 750 w 797"/>
                    <a:gd name="T81" fmla="*/ 24 h 138"/>
                    <a:gd name="T82" fmla="*/ 775 w 797"/>
                    <a:gd name="T83" fmla="*/ 48 h 138"/>
                    <a:gd name="T84" fmla="*/ 791 w 797"/>
                    <a:gd name="T85" fmla="*/ 63 h 138"/>
                    <a:gd name="T86" fmla="*/ 797 w 797"/>
                    <a:gd name="T87" fmla="*/ 72 h 138"/>
                    <a:gd name="T88" fmla="*/ 791 w 797"/>
                    <a:gd name="T89" fmla="*/ 85 h 138"/>
                    <a:gd name="T90" fmla="*/ 787 w 797"/>
                    <a:gd name="T91" fmla="*/ 94 h 138"/>
                    <a:gd name="T92" fmla="*/ 777 w 797"/>
                    <a:gd name="T93" fmla="*/ 96 h 138"/>
                    <a:gd name="T94" fmla="*/ 764 w 797"/>
                    <a:gd name="T95" fmla="*/ 96 h 138"/>
                    <a:gd name="T96" fmla="*/ 740 w 797"/>
                    <a:gd name="T97" fmla="*/ 96 h 138"/>
                    <a:gd name="T98" fmla="*/ 713 w 797"/>
                    <a:gd name="T99" fmla="*/ 94 h 138"/>
                    <a:gd name="T100" fmla="*/ 676 w 797"/>
                    <a:gd name="T101" fmla="*/ 92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97" h="138">
                      <a:moveTo>
                        <a:pt x="676" y="92"/>
                      </a:moveTo>
                      <a:lnTo>
                        <a:pt x="664" y="90"/>
                      </a:lnTo>
                      <a:lnTo>
                        <a:pt x="652" y="90"/>
                      </a:lnTo>
                      <a:lnTo>
                        <a:pt x="640" y="89"/>
                      </a:lnTo>
                      <a:lnTo>
                        <a:pt x="629" y="89"/>
                      </a:lnTo>
                      <a:lnTo>
                        <a:pt x="617" y="87"/>
                      </a:lnTo>
                      <a:lnTo>
                        <a:pt x="607" y="87"/>
                      </a:lnTo>
                      <a:lnTo>
                        <a:pt x="597" y="85"/>
                      </a:lnTo>
                      <a:lnTo>
                        <a:pt x="589" y="85"/>
                      </a:lnTo>
                      <a:lnTo>
                        <a:pt x="582" y="84"/>
                      </a:lnTo>
                      <a:lnTo>
                        <a:pt x="574" y="84"/>
                      </a:lnTo>
                      <a:lnTo>
                        <a:pt x="566" y="84"/>
                      </a:lnTo>
                      <a:lnTo>
                        <a:pt x="558" y="84"/>
                      </a:lnTo>
                      <a:lnTo>
                        <a:pt x="552" y="82"/>
                      </a:lnTo>
                      <a:lnTo>
                        <a:pt x="546" y="82"/>
                      </a:lnTo>
                      <a:lnTo>
                        <a:pt x="543" y="82"/>
                      </a:lnTo>
                      <a:lnTo>
                        <a:pt x="537" y="82"/>
                      </a:lnTo>
                      <a:lnTo>
                        <a:pt x="527" y="82"/>
                      </a:lnTo>
                      <a:lnTo>
                        <a:pt x="515" y="82"/>
                      </a:lnTo>
                      <a:lnTo>
                        <a:pt x="503" y="82"/>
                      </a:lnTo>
                      <a:lnTo>
                        <a:pt x="490" y="84"/>
                      </a:lnTo>
                      <a:lnTo>
                        <a:pt x="472" y="84"/>
                      </a:lnTo>
                      <a:lnTo>
                        <a:pt x="454" y="85"/>
                      </a:lnTo>
                      <a:lnTo>
                        <a:pt x="437" y="89"/>
                      </a:lnTo>
                      <a:lnTo>
                        <a:pt x="415" y="92"/>
                      </a:lnTo>
                      <a:lnTo>
                        <a:pt x="394" y="94"/>
                      </a:lnTo>
                      <a:lnTo>
                        <a:pt x="370" y="96"/>
                      </a:lnTo>
                      <a:lnTo>
                        <a:pt x="347" y="99"/>
                      </a:lnTo>
                      <a:lnTo>
                        <a:pt x="321" y="101"/>
                      </a:lnTo>
                      <a:lnTo>
                        <a:pt x="296" y="104"/>
                      </a:lnTo>
                      <a:lnTo>
                        <a:pt x="271" y="107"/>
                      </a:lnTo>
                      <a:lnTo>
                        <a:pt x="243" y="113"/>
                      </a:lnTo>
                      <a:lnTo>
                        <a:pt x="216" y="118"/>
                      </a:lnTo>
                      <a:lnTo>
                        <a:pt x="202" y="121"/>
                      </a:lnTo>
                      <a:lnTo>
                        <a:pt x="190" y="123"/>
                      </a:lnTo>
                      <a:lnTo>
                        <a:pt x="179" y="126"/>
                      </a:lnTo>
                      <a:lnTo>
                        <a:pt x="167" y="128"/>
                      </a:lnTo>
                      <a:lnTo>
                        <a:pt x="157" y="130"/>
                      </a:lnTo>
                      <a:lnTo>
                        <a:pt x="149" y="131"/>
                      </a:lnTo>
                      <a:lnTo>
                        <a:pt x="139" y="133"/>
                      </a:lnTo>
                      <a:lnTo>
                        <a:pt x="132" y="133"/>
                      </a:lnTo>
                      <a:lnTo>
                        <a:pt x="126" y="135"/>
                      </a:lnTo>
                      <a:lnTo>
                        <a:pt x="120" y="136"/>
                      </a:lnTo>
                      <a:lnTo>
                        <a:pt x="114" y="136"/>
                      </a:lnTo>
                      <a:lnTo>
                        <a:pt x="110" y="136"/>
                      </a:lnTo>
                      <a:lnTo>
                        <a:pt x="106" y="138"/>
                      </a:lnTo>
                      <a:lnTo>
                        <a:pt x="104" y="138"/>
                      </a:lnTo>
                      <a:lnTo>
                        <a:pt x="102" y="138"/>
                      </a:lnTo>
                      <a:lnTo>
                        <a:pt x="100" y="138"/>
                      </a:lnTo>
                      <a:lnTo>
                        <a:pt x="98" y="138"/>
                      </a:lnTo>
                      <a:lnTo>
                        <a:pt x="94" y="138"/>
                      </a:lnTo>
                      <a:lnTo>
                        <a:pt x="90" y="138"/>
                      </a:lnTo>
                      <a:lnTo>
                        <a:pt x="87" y="138"/>
                      </a:lnTo>
                      <a:lnTo>
                        <a:pt x="83" y="136"/>
                      </a:lnTo>
                      <a:lnTo>
                        <a:pt x="77" y="136"/>
                      </a:lnTo>
                      <a:lnTo>
                        <a:pt x="69" y="135"/>
                      </a:lnTo>
                      <a:lnTo>
                        <a:pt x="63" y="133"/>
                      </a:lnTo>
                      <a:lnTo>
                        <a:pt x="55" y="131"/>
                      </a:lnTo>
                      <a:lnTo>
                        <a:pt x="47" y="128"/>
                      </a:lnTo>
                      <a:lnTo>
                        <a:pt x="40" y="124"/>
                      </a:lnTo>
                      <a:lnTo>
                        <a:pt x="34" y="121"/>
                      </a:lnTo>
                      <a:lnTo>
                        <a:pt x="28" y="118"/>
                      </a:lnTo>
                      <a:lnTo>
                        <a:pt x="22" y="113"/>
                      </a:lnTo>
                      <a:lnTo>
                        <a:pt x="18" y="107"/>
                      </a:lnTo>
                      <a:lnTo>
                        <a:pt x="12" y="102"/>
                      </a:lnTo>
                      <a:lnTo>
                        <a:pt x="8" y="97"/>
                      </a:lnTo>
                      <a:lnTo>
                        <a:pt x="4" y="92"/>
                      </a:lnTo>
                      <a:lnTo>
                        <a:pt x="2" y="87"/>
                      </a:lnTo>
                      <a:lnTo>
                        <a:pt x="0" y="84"/>
                      </a:lnTo>
                      <a:lnTo>
                        <a:pt x="0" y="80"/>
                      </a:lnTo>
                      <a:lnTo>
                        <a:pt x="2" y="77"/>
                      </a:lnTo>
                      <a:lnTo>
                        <a:pt x="4" y="73"/>
                      </a:lnTo>
                      <a:lnTo>
                        <a:pt x="8" y="72"/>
                      </a:lnTo>
                      <a:lnTo>
                        <a:pt x="8" y="70"/>
                      </a:lnTo>
                      <a:lnTo>
                        <a:pt x="10" y="70"/>
                      </a:lnTo>
                      <a:lnTo>
                        <a:pt x="12" y="70"/>
                      </a:lnTo>
                      <a:lnTo>
                        <a:pt x="14" y="68"/>
                      </a:lnTo>
                      <a:lnTo>
                        <a:pt x="18" y="68"/>
                      </a:lnTo>
                      <a:lnTo>
                        <a:pt x="22" y="68"/>
                      </a:lnTo>
                      <a:lnTo>
                        <a:pt x="30" y="67"/>
                      </a:lnTo>
                      <a:lnTo>
                        <a:pt x="42" y="67"/>
                      </a:lnTo>
                      <a:lnTo>
                        <a:pt x="53" y="67"/>
                      </a:lnTo>
                      <a:lnTo>
                        <a:pt x="67" y="67"/>
                      </a:lnTo>
                      <a:lnTo>
                        <a:pt x="83" y="67"/>
                      </a:lnTo>
                      <a:lnTo>
                        <a:pt x="90" y="67"/>
                      </a:lnTo>
                      <a:lnTo>
                        <a:pt x="100" y="67"/>
                      </a:lnTo>
                      <a:lnTo>
                        <a:pt x="112" y="65"/>
                      </a:lnTo>
                      <a:lnTo>
                        <a:pt x="124" y="65"/>
                      </a:lnTo>
                      <a:lnTo>
                        <a:pt x="137" y="63"/>
                      </a:lnTo>
                      <a:lnTo>
                        <a:pt x="153" y="62"/>
                      </a:lnTo>
                      <a:lnTo>
                        <a:pt x="169" y="60"/>
                      </a:lnTo>
                      <a:lnTo>
                        <a:pt x="186" y="58"/>
                      </a:lnTo>
                      <a:lnTo>
                        <a:pt x="206" y="57"/>
                      </a:lnTo>
                      <a:lnTo>
                        <a:pt x="226" y="53"/>
                      </a:lnTo>
                      <a:lnTo>
                        <a:pt x="247" y="51"/>
                      </a:lnTo>
                      <a:lnTo>
                        <a:pt x="271" y="48"/>
                      </a:lnTo>
                      <a:lnTo>
                        <a:pt x="294" y="45"/>
                      </a:lnTo>
                      <a:lnTo>
                        <a:pt x="319" y="40"/>
                      </a:lnTo>
                      <a:lnTo>
                        <a:pt x="347" y="36"/>
                      </a:lnTo>
                      <a:lnTo>
                        <a:pt x="374" y="31"/>
                      </a:lnTo>
                      <a:lnTo>
                        <a:pt x="402" y="28"/>
                      </a:lnTo>
                      <a:lnTo>
                        <a:pt x="429" y="24"/>
                      </a:lnTo>
                      <a:lnTo>
                        <a:pt x="454" y="21"/>
                      </a:lnTo>
                      <a:lnTo>
                        <a:pt x="478" y="17"/>
                      </a:lnTo>
                      <a:lnTo>
                        <a:pt x="501" y="14"/>
                      </a:lnTo>
                      <a:lnTo>
                        <a:pt x="521" y="12"/>
                      </a:lnTo>
                      <a:lnTo>
                        <a:pt x="541" y="11"/>
                      </a:lnTo>
                      <a:lnTo>
                        <a:pt x="560" y="7"/>
                      </a:lnTo>
                      <a:lnTo>
                        <a:pt x="578" y="6"/>
                      </a:lnTo>
                      <a:lnTo>
                        <a:pt x="593" y="4"/>
                      </a:lnTo>
                      <a:lnTo>
                        <a:pt x="607" y="4"/>
                      </a:lnTo>
                      <a:lnTo>
                        <a:pt x="621" y="2"/>
                      </a:lnTo>
                      <a:lnTo>
                        <a:pt x="633" y="2"/>
                      </a:lnTo>
                      <a:lnTo>
                        <a:pt x="644" y="0"/>
                      </a:lnTo>
                      <a:lnTo>
                        <a:pt x="654" y="0"/>
                      </a:lnTo>
                      <a:lnTo>
                        <a:pt x="662" y="0"/>
                      </a:lnTo>
                      <a:lnTo>
                        <a:pt x="678" y="0"/>
                      </a:lnTo>
                      <a:lnTo>
                        <a:pt x="691" y="2"/>
                      </a:lnTo>
                      <a:lnTo>
                        <a:pt x="705" y="6"/>
                      </a:lnTo>
                      <a:lnTo>
                        <a:pt x="719" y="7"/>
                      </a:lnTo>
                      <a:lnTo>
                        <a:pt x="730" y="12"/>
                      </a:lnTo>
                      <a:lnTo>
                        <a:pt x="740" y="17"/>
                      </a:lnTo>
                      <a:lnTo>
                        <a:pt x="750" y="24"/>
                      </a:lnTo>
                      <a:lnTo>
                        <a:pt x="760" y="31"/>
                      </a:lnTo>
                      <a:lnTo>
                        <a:pt x="768" y="40"/>
                      </a:lnTo>
                      <a:lnTo>
                        <a:pt x="775" y="48"/>
                      </a:lnTo>
                      <a:lnTo>
                        <a:pt x="781" y="53"/>
                      </a:lnTo>
                      <a:lnTo>
                        <a:pt x="787" y="60"/>
                      </a:lnTo>
                      <a:lnTo>
                        <a:pt x="791" y="63"/>
                      </a:lnTo>
                      <a:lnTo>
                        <a:pt x="795" y="67"/>
                      </a:lnTo>
                      <a:lnTo>
                        <a:pt x="797" y="70"/>
                      </a:lnTo>
                      <a:lnTo>
                        <a:pt x="797" y="72"/>
                      </a:lnTo>
                      <a:lnTo>
                        <a:pt x="797" y="75"/>
                      </a:lnTo>
                      <a:lnTo>
                        <a:pt x="795" y="80"/>
                      </a:lnTo>
                      <a:lnTo>
                        <a:pt x="791" y="85"/>
                      </a:lnTo>
                      <a:lnTo>
                        <a:pt x="789" y="89"/>
                      </a:lnTo>
                      <a:lnTo>
                        <a:pt x="787" y="92"/>
                      </a:lnTo>
                      <a:lnTo>
                        <a:pt x="787" y="94"/>
                      </a:lnTo>
                      <a:lnTo>
                        <a:pt x="785" y="94"/>
                      </a:lnTo>
                      <a:lnTo>
                        <a:pt x="781" y="94"/>
                      </a:lnTo>
                      <a:lnTo>
                        <a:pt x="777" y="96"/>
                      </a:lnTo>
                      <a:lnTo>
                        <a:pt x="773" y="96"/>
                      </a:lnTo>
                      <a:lnTo>
                        <a:pt x="770" y="96"/>
                      </a:lnTo>
                      <a:lnTo>
                        <a:pt x="764" y="96"/>
                      </a:lnTo>
                      <a:lnTo>
                        <a:pt x="756" y="96"/>
                      </a:lnTo>
                      <a:lnTo>
                        <a:pt x="748" y="96"/>
                      </a:lnTo>
                      <a:lnTo>
                        <a:pt x="740" y="96"/>
                      </a:lnTo>
                      <a:lnTo>
                        <a:pt x="732" y="96"/>
                      </a:lnTo>
                      <a:lnTo>
                        <a:pt x="723" y="96"/>
                      </a:lnTo>
                      <a:lnTo>
                        <a:pt x="713" y="94"/>
                      </a:lnTo>
                      <a:lnTo>
                        <a:pt x="701" y="94"/>
                      </a:lnTo>
                      <a:lnTo>
                        <a:pt x="689" y="94"/>
                      </a:lnTo>
                      <a:lnTo>
                        <a:pt x="676" y="92"/>
                      </a:lnTo>
                      <a:lnTo>
                        <a:pt x="676" y="9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107"/>
                <p:cNvSpPr/>
                <p:nvPr/>
              </p:nvSpPr>
              <p:spPr bwMode="auto">
                <a:xfrm>
                  <a:off x="4032250" y="3662363"/>
                  <a:ext cx="442913" cy="539750"/>
                </a:xfrm>
                <a:custGeom>
                  <a:avLst/>
                  <a:gdLst>
                    <a:gd name="T0" fmla="*/ 554 w 558"/>
                    <a:gd name="T1" fmla="*/ 84 h 680"/>
                    <a:gd name="T2" fmla="*/ 546 w 558"/>
                    <a:gd name="T3" fmla="*/ 101 h 680"/>
                    <a:gd name="T4" fmla="*/ 534 w 558"/>
                    <a:gd name="T5" fmla="*/ 124 h 680"/>
                    <a:gd name="T6" fmla="*/ 519 w 558"/>
                    <a:gd name="T7" fmla="*/ 154 h 680"/>
                    <a:gd name="T8" fmla="*/ 495 w 558"/>
                    <a:gd name="T9" fmla="*/ 191 h 680"/>
                    <a:gd name="T10" fmla="*/ 468 w 558"/>
                    <a:gd name="T11" fmla="*/ 236 h 680"/>
                    <a:gd name="T12" fmla="*/ 440 w 558"/>
                    <a:gd name="T13" fmla="*/ 280 h 680"/>
                    <a:gd name="T14" fmla="*/ 415 w 558"/>
                    <a:gd name="T15" fmla="*/ 319 h 680"/>
                    <a:gd name="T16" fmla="*/ 389 w 558"/>
                    <a:gd name="T17" fmla="*/ 354 h 680"/>
                    <a:gd name="T18" fmla="*/ 368 w 558"/>
                    <a:gd name="T19" fmla="*/ 383 h 680"/>
                    <a:gd name="T20" fmla="*/ 348 w 558"/>
                    <a:gd name="T21" fmla="*/ 409 h 680"/>
                    <a:gd name="T22" fmla="*/ 305 w 558"/>
                    <a:gd name="T23" fmla="*/ 458 h 680"/>
                    <a:gd name="T24" fmla="*/ 223 w 558"/>
                    <a:gd name="T25" fmla="*/ 536 h 680"/>
                    <a:gd name="T26" fmla="*/ 170 w 558"/>
                    <a:gd name="T27" fmla="*/ 580 h 680"/>
                    <a:gd name="T28" fmla="*/ 115 w 558"/>
                    <a:gd name="T29" fmla="*/ 619 h 680"/>
                    <a:gd name="T30" fmla="*/ 61 w 558"/>
                    <a:gd name="T31" fmla="*/ 653 h 680"/>
                    <a:gd name="T32" fmla="*/ 39 w 558"/>
                    <a:gd name="T33" fmla="*/ 665 h 680"/>
                    <a:gd name="T34" fmla="*/ 21 w 558"/>
                    <a:gd name="T35" fmla="*/ 674 h 680"/>
                    <a:gd name="T36" fmla="*/ 10 w 558"/>
                    <a:gd name="T37" fmla="*/ 679 h 680"/>
                    <a:gd name="T38" fmla="*/ 2 w 558"/>
                    <a:gd name="T39" fmla="*/ 680 h 680"/>
                    <a:gd name="T40" fmla="*/ 0 w 558"/>
                    <a:gd name="T41" fmla="*/ 675 h 680"/>
                    <a:gd name="T42" fmla="*/ 4 w 558"/>
                    <a:gd name="T43" fmla="*/ 667 h 680"/>
                    <a:gd name="T44" fmla="*/ 16 w 558"/>
                    <a:gd name="T45" fmla="*/ 653 h 680"/>
                    <a:gd name="T46" fmla="*/ 33 w 558"/>
                    <a:gd name="T47" fmla="*/ 636 h 680"/>
                    <a:gd name="T48" fmla="*/ 59 w 558"/>
                    <a:gd name="T49" fmla="*/ 614 h 680"/>
                    <a:gd name="T50" fmla="*/ 102 w 558"/>
                    <a:gd name="T51" fmla="*/ 579 h 680"/>
                    <a:gd name="T52" fmla="*/ 166 w 558"/>
                    <a:gd name="T53" fmla="*/ 517 h 680"/>
                    <a:gd name="T54" fmla="*/ 233 w 558"/>
                    <a:gd name="T55" fmla="*/ 441 h 680"/>
                    <a:gd name="T56" fmla="*/ 299 w 558"/>
                    <a:gd name="T57" fmla="*/ 358 h 680"/>
                    <a:gd name="T58" fmla="*/ 360 w 558"/>
                    <a:gd name="T59" fmla="*/ 270 h 680"/>
                    <a:gd name="T60" fmla="*/ 417 w 558"/>
                    <a:gd name="T61" fmla="*/ 174 h 680"/>
                    <a:gd name="T62" fmla="*/ 440 w 558"/>
                    <a:gd name="T63" fmla="*/ 130 h 680"/>
                    <a:gd name="T64" fmla="*/ 458 w 558"/>
                    <a:gd name="T65" fmla="*/ 93 h 680"/>
                    <a:gd name="T66" fmla="*/ 470 w 558"/>
                    <a:gd name="T67" fmla="*/ 64 h 680"/>
                    <a:gd name="T68" fmla="*/ 475 w 558"/>
                    <a:gd name="T69" fmla="*/ 44 h 680"/>
                    <a:gd name="T70" fmla="*/ 475 w 558"/>
                    <a:gd name="T71" fmla="*/ 30 h 680"/>
                    <a:gd name="T72" fmla="*/ 466 w 558"/>
                    <a:gd name="T73" fmla="*/ 17 h 680"/>
                    <a:gd name="T74" fmla="*/ 464 w 558"/>
                    <a:gd name="T75" fmla="*/ 6 h 680"/>
                    <a:gd name="T76" fmla="*/ 474 w 558"/>
                    <a:gd name="T77" fmla="*/ 1 h 680"/>
                    <a:gd name="T78" fmla="*/ 491 w 558"/>
                    <a:gd name="T79" fmla="*/ 1 h 680"/>
                    <a:gd name="T80" fmla="*/ 513 w 558"/>
                    <a:gd name="T81" fmla="*/ 13 h 680"/>
                    <a:gd name="T82" fmla="*/ 536 w 558"/>
                    <a:gd name="T83" fmla="*/ 34 h 680"/>
                    <a:gd name="T84" fmla="*/ 554 w 558"/>
                    <a:gd name="T85" fmla="*/ 54 h 680"/>
                    <a:gd name="T86" fmla="*/ 558 w 558"/>
                    <a:gd name="T87" fmla="*/ 71 h 6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558" h="680">
                      <a:moveTo>
                        <a:pt x="558" y="78"/>
                      </a:moveTo>
                      <a:lnTo>
                        <a:pt x="556" y="81"/>
                      </a:lnTo>
                      <a:lnTo>
                        <a:pt x="554" y="84"/>
                      </a:lnTo>
                      <a:lnTo>
                        <a:pt x="552" y="90"/>
                      </a:lnTo>
                      <a:lnTo>
                        <a:pt x="550" y="95"/>
                      </a:lnTo>
                      <a:lnTo>
                        <a:pt x="546" y="101"/>
                      </a:lnTo>
                      <a:lnTo>
                        <a:pt x="544" y="108"/>
                      </a:lnTo>
                      <a:lnTo>
                        <a:pt x="540" y="115"/>
                      </a:lnTo>
                      <a:lnTo>
                        <a:pt x="534" y="124"/>
                      </a:lnTo>
                      <a:lnTo>
                        <a:pt x="530" y="134"/>
                      </a:lnTo>
                      <a:lnTo>
                        <a:pt x="524" y="142"/>
                      </a:lnTo>
                      <a:lnTo>
                        <a:pt x="519" y="154"/>
                      </a:lnTo>
                      <a:lnTo>
                        <a:pt x="511" y="166"/>
                      </a:lnTo>
                      <a:lnTo>
                        <a:pt x="503" y="178"/>
                      </a:lnTo>
                      <a:lnTo>
                        <a:pt x="495" y="191"/>
                      </a:lnTo>
                      <a:lnTo>
                        <a:pt x="487" y="205"/>
                      </a:lnTo>
                      <a:lnTo>
                        <a:pt x="477" y="220"/>
                      </a:lnTo>
                      <a:lnTo>
                        <a:pt x="468" y="236"/>
                      </a:lnTo>
                      <a:lnTo>
                        <a:pt x="460" y="251"/>
                      </a:lnTo>
                      <a:lnTo>
                        <a:pt x="450" y="266"/>
                      </a:lnTo>
                      <a:lnTo>
                        <a:pt x="440" y="280"/>
                      </a:lnTo>
                      <a:lnTo>
                        <a:pt x="432" y="293"/>
                      </a:lnTo>
                      <a:lnTo>
                        <a:pt x="423" y="307"/>
                      </a:lnTo>
                      <a:lnTo>
                        <a:pt x="415" y="319"/>
                      </a:lnTo>
                      <a:lnTo>
                        <a:pt x="407" y="331"/>
                      </a:lnTo>
                      <a:lnTo>
                        <a:pt x="397" y="343"/>
                      </a:lnTo>
                      <a:lnTo>
                        <a:pt x="389" y="354"/>
                      </a:lnTo>
                      <a:lnTo>
                        <a:pt x="382" y="365"/>
                      </a:lnTo>
                      <a:lnTo>
                        <a:pt x="376" y="375"/>
                      </a:lnTo>
                      <a:lnTo>
                        <a:pt x="368" y="383"/>
                      </a:lnTo>
                      <a:lnTo>
                        <a:pt x="360" y="392"/>
                      </a:lnTo>
                      <a:lnTo>
                        <a:pt x="354" y="400"/>
                      </a:lnTo>
                      <a:lnTo>
                        <a:pt x="348" y="409"/>
                      </a:lnTo>
                      <a:lnTo>
                        <a:pt x="335" y="426"/>
                      </a:lnTo>
                      <a:lnTo>
                        <a:pt x="319" y="443"/>
                      </a:lnTo>
                      <a:lnTo>
                        <a:pt x="305" y="458"/>
                      </a:lnTo>
                      <a:lnTo>
                        <a:pt x="290" y="473"/>
                      </a:lnTo>
                      <a:lnTo>
                        <a:pt x="256" y="506"/>
                      </a:lnTo>
                      <a:lnTo>
                        <a:pt x="223" y="536"/>
                      </a:lnTo>
                      <a:lnTo>
                        <a:pt x="205" y="551"/>
                      </a:lnTo>
                      <a:lnTo>
                        <a:pt x="188" y="565"/>
                      </a:lnTo>
                      <a:lnTo>
                        <a:pt x="170" y="580"/>
                      </a:lnTo>
                      <a:lnTo>
                        <a:pt x="153" y="594"/>
                      </a:lnTo>
                      <a:lnTo>
                        <a:pt x="135" y="606"/>
                      </a:lnTo>
                      <a:lnTo>
                        <a:pt x="115" y="619"/>
                      </a:lnTo>
                      <a:lnTo>
                        <a:pt x="78" y="643"/>
                      </a:lnTo>
                      <a:lnTo>
                        <a:pt x="68" y="648"/>
                      </a:lnTo>
                      <a:lnTo>
                        <a:pt x="61" y="653"/>
                      </a:lnTo>
                      <a:lnTo>
                        <a:pt x="53" y="658"/>
                      </a:lnTo>
                      <a:lnTo>
                        <a:pt x="45" y="662"/>
                      </a:lnTo>
                      <a:lnTo>
                        <a:pt x="39" y="665"/>
                      </a:lnTo>
                      <a:lnTo>
                        <a:pt x="33" y="669"/>
                      </a:lnTo>
                      <a:lnTo>
                        <a:pt x="27" y="672"/>
                      </a:lnTo>
                      <a:lnTo>
                        <a:pt x="21" y="674"/>
                      </a:lnTo>
                      <a:lnTo>
                        <a:pt x="18" y="675"/>
                      </a:lnTo>
                      <a:lnTo>
                        <a:pt x="14" y="677"/>
                      </a:lnTo>
                      <a:lnTo>
                        <a:pt x="10" y="679"/>
                      </a:lnTo>
                      <a:lnTo>
                        <a:pt x="6" y="679"/>
                      </a:lnTo>
                      <a:lnTo>
                        <a:pt x="4" y="680"/>
                      </a:lnTo>
                      <a:lnTo>
                        <a:pt x="2" y="680"/>
                      </a:lnTo>
                      <a:lnTo>
                        <a:pt x="0" y="679"/>
                      </a:lnTo>
                      <a:lnTo>
                        <a:pt x="0" y="677"/>
                      </a:lnTo>
                      <a:lnTo>
                        <a:pt x="0" y="675"/>
                      </a:lnTo>
                      <a:lnTo>
                        <a:pt x="0" y="674"/>
                      </a:lnTo>
                      <a:lnTo>
                        <a:pt x="2" y="670"/>
                      </a:lnTo>
                      <a:lnTo>
                        <a:pt x="4" y="667"/>
                      </a:lnTo>
                      <a:lnTo>
                        <a:pt x="8" y="663"/>
                      </a:lnTo>
                      <a:lnTo>
                        <a:pt x="10" y="658"/>
                      </a:lnTo>
                      <a:lnTo>
                        <a:pt x="16" y="653"/>
                      </a:lnTo>
                      <a:lnTo>
                        <a:pt x="20" y="648"/>
                      </a:lnTo>
                      <a:lnTo>
                        <a:pt x="25" y="641"/>
                      </a:lnTo>
                      <a:lnTo>
                        <a:pt x="33" y="636"/>
                      </a:lnTo>
                      <a:lnTo>
                        <a:pt x="41" y="629"/>
                      </a:lnTo>
                      <a:lnTo>
                        <a:pt x="49" y="621"/>
                      </a:lnTo>
                      <a:lnTo>
                        <a:pt x="59" y="614"/>
                      </a:lnTo>
                      <a:lnTo>
                        <a:pt x="68" y="606"/>
                      </a:lnTo>
                      <a:lnTo>
                        <a:pt x="78" y="597"/>
                      </a:lnTo>
                      <a:lnTo>
                        <a:pt x="102" y="579"/>
                      </a:lnTo>
                      <a:lnTo>
                        <a:pt x="123" y="560"/>
                      </a:lnTo>
                      <a:lnTo>
                        <a:pt x="145" y="539"/>
                      </a:lnTo>
                      <a:lnTo>
                        <a:pt x="166" y="517"/>
                      </a:lnTo>
                      <a:lnTo>
                        <a:pt x="190" y="494"/>
                      </a:lnTo>
                      <a:lnTo>
                        <a:pt x="211" y="468"/>
                      </a:lnTo>
                      <a:lnTo>
                        <a:pt x="233" y="441"/>
                      </a:lnTo>
                      <a:lnTo>
                        <a:pt x="254" y="414"/>
                      </a:lnTo>
                      <a:lnTo>
                        <a:pt x="278" y="387"/>
                      </a:lnTo>
                      <a:lnTo>
                        <a:pt x="299" y="358"/>
                      </a:lnTo>
                      <a:lnTo>
                        <a:pt x="319" y="329"/>
                      </a:lnTo>
                      <a:lnTo>
                        <a:pt x="340" y="300"/>
                      </a:lnTo>
                      <a:lnTo>
                        <a:pt x="360" y="270"/>
                      </a:lnTo>
                      <a:lnTo>
                        <a:pt x="380" y="237"/>
                      </a:lnTo>
                      <a:lnTo>
                        <a:pt x="399" y="207"/>
                      </a:lnTo>
                      <a:lnTo>
                        <a:pt x="417" y="174"/>
                      </a:lnTo>
                      <a:lnTo>
                        <a:pt x="427" y="157"/>
                      </a:lnTo>
                      <a:lnTo>
                        <a:pt x="434" y="144"/>
                      </a:lnTo>
                      <a:lnTo>
                        <a:pt x="440" y="130"/>
                      </a:lnTo>
                      <a:lnTo>
                        <a:pt x="446" y="117"/>
                      </a:lnTo>
                      <a:lnTo>
                        <a:pt x="452" y="105"/>
                      </a:lnTo>
                      <a:lnTo>
                        <a:pt x="458" y="93"/>
                      </a:lnTo>
                      <a:lnTo>
                        <a:pt x="462" y="83"/>
                      </a:lnTo>
                      <a:lnTo>
                        <a:pt x="466" y="74"/>
                      </a:lnTo>
                      <a:lnTo>
                        <a:pt x="470" y="64"/>
                      </a:lnTo>
                      <a:lnTo>
                        <a:pt x="472" y="57"/>
                      </a:lnTo>
                      <a:lnTo>
                        <a:pt x="474" y="51"/>
                      </a:lnTo>
                      <a:lnTo>
                        <a:pt x="475" y="44"/>
                      </a:lnTo>
                      <a:lnTo>
                        <a:pt x="475" y="39"/>
                      </a:lnTo>
                      <a:lnTo>
                        <a:pt x="475" y="34"/>
                      </a:lnTo>
                      <a:lnTo>
                        <a:pt x="475" y="30"/>
                      </a:lnTo>
                      <a:lnTo>
                        <a:pt x="474" y="27"/>
                      </a:lnTo>
                      <a:lnTo>
                        <a:pt x="470" y="22"/>
                      </a:lnTo>
                      <a:lnTo>
                        <a:pt x="466" y="17"/>
                      </a:lnTo>
                      <a:lnTo>
                        <a:pt x="464" y="13"/>
                      </a:lnTo>
                      <a:lnTo>
                        <a:pt x="464" y="10"/>
                      </a:lnTo>
                      <a:lnTo>
                        <a:pt x="464" y="6"/>
                      </a:lnTo>
                      <a:lnTo>
                        <a:pt x="466" y="5"/>
                      </a:lnTo>
                      <a:lnTo>
                        <a:pt x="470" y="3"/>
                      </a:lnTo>
                      <a:lnTo>
                        <a:pt x="474" y="1"/>
                      </a:lnTo>
                      <a:lnTo>
                        <a:pt x="479" y="0"/>
                      </a:lnTo>
                      <a:lnTo>
                        <a:pt x="485" y="0"/>
                      </a:lnTo>
                      <a:lnTo>
                        <a:pt x="491" y="1"/>
                      </a:lnTo>
                      <a:lnTo>
                        <a:pt x="497" y="5"/>
                      </a:lnTo>
                      <a:lnTo>
                        <a:pt x="505" y="8"/>
                      </a:lnTo>
                      <a:lnTo>
                        <a:pt x="513" y="13"/>
                      </a:lnTo>
                      <a:lnTo>
                        <a:pt x="520" y="20"/>
                      </a:lnTo>
                      <a:lnTo>
                        <a:pt x="528" y="27"/>
                      </a:lnTo>
                      <a:lnTo>
                        <a:pt x="536" y="34"/>
                      </a:lnTo>
                      <a:lnTo>
                        <a:pt x="544" y="40"/>
                      </a:lnTo>
                      <a:lnTo>
                        <a:pt x="550" y="47"/>
                      </a:lnTo>
                      <a:lnTo>
                        <a:pt x="554" y="54"/>
                      </a:lnTo>
                      <a:lnTo>
                        <a:pt x="556" y="61"/>
                      </a:lnTo>
                      <a:lnTo>
                        <a:pt x="558" y="66"/>
                      </a:lnTo>
                      <a:lnTo>
                        <a:pt x="558" y="71"/>
                      </a:lnTo>
                      <a:lnTo>
                        <a:pt x="558" y="78"/>
                      </a:lnTo>
                      <a:lnTo>
                        <a:pt x="558" y="7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108"/>
                <p:cNvSpPr/>
                <p:nvPr/>
              </p:nvSpPr>
              <p:spPr bwMode="auto">
                <a:xfrm>
                  <a:off x="4392613" y="3763963"/>
                  <a:ext cx="531813" cy="366712"/>
                </a:xfrm>
                <a:custGeom>
                  <a:avLst/>
                  <a:gdLst>
                    <a:gd name="T0" fmla="*/ 18 w 669"/>
                    <a:gd name="T1" fmla="*/ 10 h 461"/>
                    <a:gd name="T2" fmla="*/ 57 w 669"/>
                    <a:gd name="T3" fmla="*/ 20 h 461"/>
                    <a:gd name="T4" fmla="*/ 108 w 669"/>
                    <a:gd name="T5" fmla="*/ 64 h 461"/>
                    <a:gd name="T6" fmla="*/ 162 w 669"/>
                    <a:gd name="T7" fmla="*/ 112 h 461"/>
                    <a:gd name="T8" fmla="*/ 225 w 669"/>
                    <a:gd name="T9" fmla="*/ 161 h 461"/>
                    <a:gd name="T10" fmla="*/ 290 w 669"/>
                    <a:gd name="T11" fmla="*/ 214 h 461"/>
                    <a:gd name="T12" fmla="*/ 356 w 669"/>
                    <a:gd name="T13" fmla="*/ 261 h 461"/>
                    <a:gd name="T14" fmla="*/ 427 w 669"/>
                    <a:gd name="T15" fmla="*/ 304 h 461"/>
                    <a:gd name="T16" fmla="*/ 495 w 669"/>
                    <a:gd name="T17" fmla="*/ 339 h 461"/>
                    <a:gd name="T18" fmla="*/ 548 w 669"/>
                    <a:gd name="T19" fmla="*/ 363 h 461"/>
                    <a:gd name="T20" fmla="*/ 577 w 669"/>
                    <a:gd name="T21" fmla="*/ 378 h 461"/>
                    <a:gd name="T22" fmla="*/ 603 w 669"/>
                    <a:gd name="T23" fmla="*/ 390 h 461"/>
                    <a:gd name="T24" fmla="*/ 626 w 669"/>
                    <a:gd name="T25" fmla="*/ 400 h 461"/>
                    <a:gd name="T26" fmla="*/ 644 w 669"/>
                    <a:gd name="T27" fmla="*/ 409 h 461"/>
                    <a:gd name="T28" fmla="*/ 656 w 669"/>
                    <a:gd name="T29" fmla="*/ 417 h 461"/>
                    <a:gd name="T30" fmla="*/ 665 w 669"/>
                    <a:gd name="T31" fmla="*/ 422 h 461"/>
                    <a:gd name="T32" fmla="*/ 669 w 669"/>
                    <a:gd name="T33" fmla="*/ 426 h 461"/>
                    <a:gd name="T34" fmla="*/ 669 w 669"/>
                    <a:gd name="T35" fmla="*/ 427 h 461"/>
                    <a:gd name="T36" fmla="*/ 663 w 669"/>
                    <a:gd name="T37" fmla="*/ 431 h 461"/>
                    <a:gd name="T38" fmla="*/ 657 w 669"/>
                    <a:gd name="T39" fmla="*/ 433 h 461"/>
                    <a:gd name="T40" fmla="*/ 648 w 669"/>
                    <a:gd name="T41" fmla="*/ 436 h 461"/>
                    <a:gd name="T42" fmla="*/ 636 w 669"/>
                    <a:gd name="T43" fmla="*/ 439 h 461"/>
                    <a:gd name="T44" fmla="*/ 620 w 669"/>
                    <a:gd name="T45" fmla="*/ 443 h 461"/>
                    <a:gd name="T46" fmla="*/ 603 w 669"/>
                    <a:gd name="T47" fmla="*/ 446 h 461"/>
                    <a:gd name="T48" fmla="*/ 583 w 669"/>
                    <a:gd name="T49" fmla="*/ 451 h 461"/>
                    <a:gd name="T50" fmla="*/ 550 w 669"/>
                    <a:gd name="T51" fmla="*/ 456 h 461"/>
                    <a:gd name="T52" fmla="*/ 513 w 669"/>
                    <a:gd name="T53" fmla="*/ 460 h 461"/>
                    <a:gd name="T54" fmla="*/ 497 w 669"/>
                    <a:gd name="T55" fmla="*/ 461 h 461"/>
                    <a:gd name="T56" fmla="*/ 481 w 669"/>
                    <a:gd name="T57" fmla="*/ 461 h 461"/>
                    <a:gd name="T58" fmla="*/ 470 w 669"/>
                    <a:gd name="T59" fmla="*/ 461 h 461"/>
                    <a:gd name="T60" fmla="*/ 460 w 669"/>
                    <a:gd name="T61" fmla="*/ 460 h 461"/>
                    <a:gd name="T62" fmla="*/ 452 w 669"/>
                    <a:gd name="T63" fmla="*/ 458 h 461"/>
                    <a:gd name="T64" fmla="*/ 446 w 669"/>
                    <a:gd name="T65" fmla="*/ 455 h 461"/>
                    <a:gd name="T66" fmla="*/ 436 w 669"/>
                    <a:gd name="T67" fmla="*/ 450 h 461"/>
                    <a:gd name="T68" fmla="*/ 425 w 669"/>
                    <a:gd name="T69" fmla="*/ 441 h 461"/>
                    <a:gd name="T70" fmla="*/ 409 w 669"/>
                    <a:gd name="T71" fmla="*/ 429 h 461"/>
                    <a:gd name="T72" fmla="*/ 391 w 669"/>
                    <a:gd name="T73" fmla="*/ 412 h 461"/>
                    <a:gd name="T74" fmla="*/ 372 w 669"/>
                    <a:gd name="T75" fmla="*/ 394 h 461"/>
                    <a:gd name="T76" fmla="*/ 348 w 669"/>
                    <a:gd name="T77" fmla="*/ 371 h 461"/>
                    <a:gd name="T78" fmla="*/ 321 w 669"/>
                    <a:gd name="T79" fmla="*/ 346 h 461"/>
                    <a:gd name="T80" fmla="*/ 292 w 669"/>
                    <a:gd name="T81" fmla="*/ 317 h 461"/>
                    <a:gd name="T82" fmla="*/ 258 w 669"/>
                    <a:gd name="T83" fmla="*/ 285 h 461"/>
                    <a:gd name="T84" fmla="*/ 223 w 669"/>
                    <a:gd name="T85" fmla="*/ 249 h 461"/>
                    <a:gd name="T86" fmla="*/ 184 w 669"/>
                    <a:gd name="T87" fmla="*/ 210 h 461"/>
                    <a:gd name="T88" fmla="*/ 143 w 669"/>
                    <a:gd name="T89" fmla="*/ 168 h 461"/>
                    <a:gd name="T90" fmla="*/ 98 w 669"/>
                    <a:gd name="T91" fmla="*/ 122 h 461"/>
                    <a:gd name="T92" fmla="*/ 51 w 669"/>
                    <a:gd name="T93" fmla="*/ 73 h 461"/>
                    <a:gd name="T94" fmla="*/ 0 w 669"/>
                    <a:gd name="T95" fmla="*/ 20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69" h="461">
                      <a:moveTo>
                        <a:pt x="0" y="20"/>
                      </a:moveTo>
                      <a:lnTo>
                        <a:pt x="18" y="10"/>
                      </a:lnTo>
                      <a:lnTo>
                        <a:pt x="33" y="0"/>
                      </a:lnTo>
                      <a:lnTo>
                        <a:pt x="57" y="20"/>
                      </a:lnTo>
                      <a:lnTo>
                        <a:pt x="80" y="42"/>
                      </a:lnTo>
                      <a:lnTo>
                        <a:pt x="108" y="64"/>
                      </a:lnTo>
                      <a:lnTo>
                        <a:pt x="135" y="88"/>
                      </a:lnTo>
                      <a:lnTo>
                        <a:pt x="162" y="112"/>
                      </a:lnTo>
                      <a:lnTo>
                        <a:pt x="194" y="135"/>
                      </a:lnTo>
                      <a:lnTo>
                        <a:pt x="225" y="161"/>
                      </a:lnTo>
                      <a:lnTo>
                        <a:pt x="256" y="188"/>
                      </a:lnTo>
                      <a:lnTo>
                        <a:pt x="290" y="214"/>
                      </a:lnTo>
                      <a:lnTo>
                        <a:pt x="323" y="239"/>
                      </a:lnTo>
                      <a:lnTo>
                        <a:pt x="356" y="261"/>
                      </a:lnTo>
                      <a:lnTo>
                        <a:pt x="391" y="283"/>
                      </a:lnTo>
                      <a:lnTo>
                        <a:pt x="427" y="304"/>
                      </a:lnTo>
                      <a:lnTo>
                        <a:pt x="460" y="322"/>
                      </a:lnTo>
                      <a:lnTo>
                        <a:pt x="495" y="339"/>
                      </a:lnTo>
                      <a:lnTo>
                        <a:pt x="530" y="356"/>
                      </a:lnTo>
                      <a:lnTo>
                        <a:pt x="548" y="363"/>
                      </a:lnTo>
                      <a:lnTo>
                        <a:pt x="564" y="371"/>
                      </a:lnTo>
                      <a:lnTo>
                        <a:pt x="577" y="378"/>
                      </a:lnTo>
                      <a:lnTo>
                        <a:pt x="591" y="383"/>
                      </a:lnTo>
                      <a:lnTo>
                        <a:pt x="603" y="390"/>
                      </a:lnTo>
                      <a:lnTo>
                        <a:pt x="614" y="395"/>
                      </a:lnTo>
                      <a:lnTo>
                        <a:pt x="626" y="400"/>
                      </a:lnTo>
                      <a:lnTo>
                        <a:pt x="634" y="405"/>
                      </a:lnTo>
                      <a:lnTo>
                        <a:pt x="644" y="409"/>
                      </a:lnTo>
                      <a:lnTo>
                        <a:pt x="650" y="414"/>
                      </a:lnTo>
                      <a:lnTo>
                        <a:pt x="656" y="417"/>
                      </a:lnTo>
                      <a:lnTo>
                        <a:pt x="661" y="419"/>
                      </a:lnTo>
                      <a:lnTo>
                        <a:pt x="665" y="422"/>
                      </a:lnTo>
                      <a:lnTo>
                        <a:pt x="667" y="424"/>
                      </a:lnTo>
                      <a:lnTo>
                        <a:pt x="669" y="426"/>
                      </a:lnTo>
                      <a:lnTo>
                        <a:pt x="669" y="427"/>
                      </a:lnTo>
                      <a:lnTo>
                        <a:pt x="669" y="427"/>
                      </a:lnTo>
                      <a:lnTo>
                        <a:pt x="667" y="429"/>
                      </a:lnTo>
                      <a:lnTo>
                        <a:pt x="663" y="431"/>
                      </a:lnTo>
                      <a:lnTo>
                        <a:pt x="661" y="433"/>
                      </a:lnTo>
                      <a:lnTo>
                        <a:pt x="657" y="433"/>
                      </a:lnTo>
                      <a:lnTo>
                        <a:pt x="654" y="434"/>
                      </a:lnTo>
                      <a:lnTo>
                        <a:pt x="648" y="436"/>
                      </a:lnTo>
                      <a:lnTo>
                        <a:pt x="642" y="438"/>
                      </a:lnTo>
                      <a:lnTo>
                        <a:pt x="636" y="439"/>
                      </a:lnTo>
                      <a:lnTo>
                        <a:pt x="628" y="441"/>
                      </a:lnTo>
                      <a:lnTo>
                        <a:pt x="620" y="443"/>
                      </a:lnTo>
                      <a:lnTo>
                        <a:pt x="612" y="444"/>
                      </a:lnTo>
                      <a:lnTo>
                        <a:pt x="603" y="446"/>
                      </a:lnTo>
                      <a:lnTo>
                        <a:pt x="593" y="450"/>
                      </a:lnTo>
                      <a:lnTo>
                        <a:pt x="583" y="451"/>
                      </a:lnTo>
                      <a:lnTo>
                        <a:pt x="571" y="453"/>
                      </a:lnTo>
                      <a:lnTo>
                        <a:pt x="550" y="456"/>
                      </a:lnTo>
                      <a:lnTo>
                        <a:pt x="530" y="458"/>
                      </a:lnTo>
                      <a:lnTo>
                        <a:pt x="513" y="460"/>
                      </a:lnTo>
                      <a:lnTo>
                        <a:pt x="505" y="461"/>
                      </a:lnTo>
                      <a:lnTo>
                        <a:pt x="497" y="461"/>
                      </a:lnTo>
                      <a:lnTo>
                        <a:pt x="489" y="461"/>
                      </a:lnTo>
                      <a:lnTo>
                        <a:pt x="481" y="461"/>
                      </a:lnTo>
                      <a:lnTo>
                        <a:pt x="475" y="461"/>
                      </a:lnTo>
                      <a:lnTo>
                        <a:pt x="470" y="461"/>
                      </a:lnTo>
                      <a:lnTo>
                        <a:pt x="464" y="460"/>
                      </a:lnTo>
                      <a:lnTo>
                        <a:pt x="460" y="460"/>
                      </a:lnTo>
                      <a:lnTo>
                        <a:pt x="456" y="458"/>
                      </a:lnTo>
                      <a:lnTo>
                        <a:pt x="452" y="458"/>
                      </a:lnTo>
                      <a:lnTo>
                        <a:pt x="448" y="456"/>
                      </a:lnTo>
                      <a:lnTo>
                        <a:pt x="446" y="455"/>
                      </a:lnTo>
                      <a:lnTo>
                        <a:pt x="442" y="453"/>
                      </a:lnTo>
                      <a:lnTo>
                        <a:pt x="436" y="450"/>
                      </a:lnTo>
                      <a:lnTo>
                        <a:pt x="430" y="446"/>
                      </a:lnTo>
                      <a:lnTo>
                        <a:pt x="425" y="441"/>
                      </a:lnTo>
                      <a:lnTo>
                        <a:pt x="417" y="434"/>
                      </a:lnTo>
                      <a:lnTo>
                        <a:pt x="409" y="429"/>
                      </a:lnTo>
                      <a:lnTo>
                        <a:pt x="401" y="421"/>
                      </a:lnTo>
                      <a:lnTo>
                        <a:pt x="391" y="412"/>
                      </a:lnTo>
                      <a:lnTo>
                        <a:pt x="382" y="404"/>
                      </a:lnTo>
                      <a:lnTo>
                        <a:pt x="372" y="394"/>
                      </a:lnTo>
                      <a:lnTo>
                        <a:pt x="360" y="383"/>
                      </a:lnTo>
                      <a:lnTo>
                        <a:pt x="348" y="371"/>
                      </a:lnTo>
                      <a:lnTo>
                        <a:pt x="335" y="360"/>
                      </a:lnTo>
                      <a:lnTo>
                        <a:pt x="321" y="346"/>
                      </a:lnTo>
                      <a:lnTo>
                        <a:pt x="305" y="332"/>
                      </a:lnTo>
                      <a:lnTo>
                        <a:pt x="292" y="317"/>
                      </a:lnTo>
                      <a:lnTo>
                        <a:pt x="276" y="302"/>
                      </a:lnTo>
                      <a:lnTo>
                        <a:pt x="258" y="285"/>
                      </a:lnTo>
                      <a:lnTo>
                        <a:pt x="241" y="268"/>
                      </a:lnTo>
                      <a:lnTo>
                        <a:pt x="223" y="249"/>
                      </a:lnTo>
                      <a:lnTo>
                        <a:pt x="203" y="231"/>
                      </a:lnTo>
                      <a:lnTo>
                        <a:pt x="184" y="210"/>
                      </a:lnTo>
                      <a:lnTo>
                        <a:pt x="164" y="190"/>
                      </a:lnTo>
                      <a:lnTo>
                        <a:pt x="143" y="168"/>
                      </a:lnTo>
                      <a:lnTo>
                        <a:pt x="121" y="146"/>
                      </a:lnTo>
                      <a:lnTo>
                        <a:pt x="98" y="122"/>
                      </a:lnTo>
                      <a:lnTo>
                        <a:pt x="74" y="98"/>
                      </a:lnTo>
                      <a:lnTo>
                        <a:pt x="51" y="73"/>
                      </a:lnTo>
                      <a:lnTo>
                        <a:pt x="25" y="47"/>
                      </a:lnTo>
                      <a:lnTo>
                        <a:pt x="0" y="20"/>
                      </a:lnTo>
                      <a:lnTo>
                        <a:pt x="0" y="2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3" name="组合 62"/>
            <p:cNvGrpSpPr/>
            <p:nvPr/>
          </p:nvGrpSpPr>
          <p:grpSpPr>
            <a:xfrm>
              <a:off x="4769425" y="4047531"/>
              <a:ext cx="507365" cy="509905"/>
              <a:chOff x="2211405" y="3401360"/>
              <a:chExt cx="507365" cy="509905"/>
            </a:xfrm>
          </p:grpSpPr>
          <p:pic>
            <p:nvPicPr>
              <p:cNvPr id="86" name="图片 85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11405" y="340136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87" name="组合 86"/>
              <p:cNvGrpSpPr/>
              <p:nvPr/>
            </p:nvGrpSpPr>
            <p:grpSpPr>
              <a:xfrm>
                <a:off x="2300735" y="3498978"/>
                <a:ext cx="328705" cy="289517"/>
                <a:chOff x="4032250" y="3662363"/>
                <a:chExt cx="892176" cy="785812"/>
              </a:xfrm>
              <a:solidFill>
                <a:srgbClr val="FF0000"/>
              </a:solidFill>
            </p:grpSpPr>
            <p:sp>
              <p:nvSpPr>
                <p:cNvPr id="88" name="Freeform 103"/>
                <p:cNvSpPr/>
                <p:nvPr/>
              </p:nvSpPr>
              <p:spPr bwMode="auto">
                <a:xfrm>
                  <a:off x="4252913" y="4048125"/>
                  <a:ext cx="336550" cy="100012"/>
                </a:xfrm>
                <a:custGeom>
                  <a:avLst/>
                  <a:gdLst>
                    <a:gd name="T0" fmla="*/ 66 w 423"/>
                    <a:gd name="T1" fmla="*/ 127 h 127"/>
                    <a:gd name="T2" fmla="*/ 57 w 423"/>
                    <a:gd name="T3" fmla="*/ 126 h 127"/>
                    <a:gd name="T4" fmla="*/ 47 w 423"/>
                    <a:gd name="T5" fmla="*/ 121 h 127"/>
                    <a:gd name="T6" fmla="*/ 35 w 423"/>
                    <a:gd name="T7" fmla="*/ 116 h 127"/>
                    <a:gd name="T8" fmla="*/ 21 w 423"/>
                    <a:gd name="T9" fmla="*/ 109 h 127"/>
                    <a:gd name="T10" fmla="*/ 12 w 423"/>
                    <a:gd name="T11" fmla="*/ 100 h 127"/>
                    <a:gd name="T12" fmla="*/ 4 w 423"/>
                    <a:gd name="T13" fmla="*/ 94 h 127"/>
                    <a:gd name="T14" fmla="*/ 0 w 423"/>
                    <a:gd name="T15" fmla="*/ 88 h 127"/>
                    <a:gd name="T16" fmla="*/ 2 w 423"/>
                    <a:gd name="T17" fmla="*/ 85 h 127"/>
                    <a:gd name="T18" fmla="*/ 6 w 423"/>
                    <a:gd name="T19" fmla="*/ 82 h 127"/>
                    <a:gd name="T20" fmla="*/ 17 w 423"/>
                    <a:gd name="T21" fmla="*/ 77 h 127"/>
                    <a:gd name="T22" fmla="*/ 35 w 423"/>
                    <a:gd name="T23" fmla="*/ 73 h 127"/>
                    <a:gd name="T24" fmla="*/ 53 w 423"/>
                    <a:gd name="T25" fmla="*/ 70 h 127"/>
                    <a:gd name="T26" fmla="*/ 64 w 423"/>
                    <a:gd name="T27" fmla="*/ 68 h 127"/>
                    <a:gd name="T28" fmla="*/ 80 w 423"/>
                    <a:gd name="T29" fmla="*/ 65 h 127"/>
                    <a:gd name="T30" fmla="*/ 98 w 423"/>
                    <a:gd name="T31" fmla="*/ 61 h 127"/>
                    <a:gd name="T32" fmla="*/ 117 w 423"/>
                    <a:gd name="T33" fmla="*/ 56 h 127"/>
                    <a:gd name="T34" fmla="*/ 139 w 423"/>
                    <a:gd name="T35" fmla="*/ 51 h 127"/>
                    <a:gd name="T36" fmla="*/ 162 w 423"/>
                    <a:gd name="T37" fmla="*/ 44 h 127"/>
                    <a:gd name="T38" fmla="*/ 190 w 423"/>
                    <a:gd name="T39" fmla="*/ 36 h 127"/>
                    <a:gd name="T40" fmla="*/ 219 w 423"/>
                    <a:gd name="T41" fmla="*/ 27 h 127"/>
                    <a:gd name="T42" fmla="*/ 246 w 423"/>
                    <a:gd name="T43" fmla="*/ 21 h 127"/>
                    <a:gd name="T44" fmla="*/ 270 w 423"/>
                    <a:gd name="T45" fmla="*/ 14 h 127"/>
                    <a:gd name="T46" fmla="*/ 289 w 423"/>
                    <a:gd name="T47" fmla="*/ 9 h 127"/>
                    <a:gd name="T48" fmla="*/ 309 w 423"/>
                    <a:gd name="T49" fmla="*/ 5 h 127"/>
                    <a:gd name="T50" fmla="*/ 325 w 423"/>
                    <a:gd name="T51" fmla="*/ 4 h 127"/>
                    <a:gd name="T52" fmla="*/ 338 w 423"/>
                    <a:gd name="T53" fmla="*/ 2 h 127"/>
                    <a:gd name="T54" fmla="*/ 348 w 423"/>
                    <a:gd name="T55" fmla="*/ 0 h 127"/>
                    <a:gd name="T56" fmla="*/ 362 w 423"/>
                    <a:gd name="T57" fmla="*/ 0 h 127"/>
                    <a:gd name="T58" fmla="*/ 376 w 423"/>
                    <a:gd name="T59" fmla="*/ 2 h 127"/>
                    <a:gd name="T60" fmla="*/ 393 w 423"/>
                    <a:gd name="T61" fmla="*/ 7 h 127"/>
                    <a:gd name="T62" fmla="*/ 409 w 423"/>
                    <a:gd name="T63" fmla="*/ 12 h 127"/>
                    <a:gd name="T64" fmla="*/ 417 w 423"/>
                    <a:gd name="T65" fmla="*/ 17 h 127"/>
                    <a:gd name="T66" fmla="*/ 421 w 423"/>
                    <a:gd name="T67" fmla="*/ 24 h 127"/>
                    <a:gd name="T68" fmla="*/ 423 w 423"/>
                    <a:gd name="T69" fmla="*/ 29 h 127"/>
                    <a:gd name="T70" fmla="*/ 423 w 423"/>
                    <a:gd name="T71" fmla="*/ 34 h 127"/>
                    <a:gd name="T72" fmla="*/ 421 w 423"/>
                    <a:gd name="T73" fmla="*/ 41 h 127"/>
                    <a:gd name="T74" fmla="*/ 417 w 423"/>
                    <a:gd name="T75" fmla="*/ 44 h 127"/>
                    <a:gd name="T76" fmla="*/ 409 w 423"/>
                    <a:gd name="T77" fmla="*/ 49 h 127"/>
                    <a:gd name="T78" fmla="*/ 401 w 423"/>
                    <a:gd name="T79" fmla="*/ 53 h 127"/>
                    <a:gd name="T80" fmla="*/ 391 w 423"/>
                    <a:gd name="T81" fmla="*/ 54 h 127"/>
                    <a:gd name="T82" fmla="*/ 379 w 423"/>
                    <a:gd name="T83" fmla="*/ 58 h 127"/>
                    <a:gd name="T84" fmla="*/ 362 w 423"/>
                    <a:gd name="T85" fmla="*/ 63 h 127"/>
                    <a:gd name="T86" fmla="*/ 340 w 423"/>
                    <a:gd name="T87" fmla="*/ 68 h 127"/>
                    <a:gd name="T88" fmla="*/ 317 w 423"/>
                    <a:gd name="T89" fmla="*/ 75 h 127"/>
                    <a:gd name="T90" fmla="*/ 288 w 423"/>
                    <a:gd name="T91" fmla="*/ 80 h 127"/>
                    <a:gd name="T92" fmla="*/ 254 w 423"/>
                    <a:gd name="T93" fmla="*/ 88 h 127"/>
                    <a:gd name="T94" fmla="*/ 219 w 423"/>
                    <a:gd name="T95" fmla="*/ 95 h 127"/>
                    <a:gd name="T96" fmla="*/ 188 w 423"/>
                    <a:gd name="T97" fmla="*/ 102 h 127"/>
                    <a:gd name="T98" fmla="*/ 158 w 423"/>
                    <a:gd name="T99" fmla="*/ 109 h 127"/>
                    <a:gd name="T100" fmla="*/ 133 w 423"/>
                    <a:gd name="T101" fmla="*/ 114 h 127"/>
                    <a:gd name="T102" fmla="*/ 111 w 423"/>
                    <a:gd name="T103" fmla="*/ 117 h 127"/>
                    <a:gd name="T104" fmla="*/ 96 w 423"/>
                    <a:gd name="T105" fmla="*/ 121 h 127"/>
                    <a:gd name="T106" fmla="*/ 82 w 423"/>
                    <a:gd name="T107" fmla="*/ 124 h 127"/>
                    <a:gd name="T108" fmla="*/ 72 w 423"/>
                    <a:gd name="T109" fmla="*/ 126 h 127"/>
                    <a:gd name="T110" fmla="*/ 70 w 423"/>
                    <a:gd name="T111" fmla="*/ 12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23" h="127">
                      <a:moveTo>
                        <a:pt x="70" y="127"/>
                      </a:moveTo>
                      <a:lnTo>
                        <a:pt x="66" y="127"/>
                      </a:lnTo>
                      <a:lnTo>
                        <a:pt x="62" y="126"/>
                      </a:lnTo>
                      <a:lnTo>
                        <a:pt x="57" y="126"/>
                      </a:lnTo>
                      <a:lnTo>
                        <a:pt x="53" y="124"/>
                      </a:lnTo>
                      <a:lnTo>
                        <a:pt x="47" y="121"/>
                      </a:lnTo>
                      <a:lnTo>
                        <a:pt x="41" y="119"/>
                      </a:lnTo>
                      <a:lnTo>
                        <a:pt x="35" y="116"/>
                      </a:lnTo>
                      <a:lnTo>
                        <a:pt x="29" y="112"/>
                      </a:lnTo>
                      <a:lnTo>
                        <a:pt x="21" y="109"/>
                      </a:lnTo>
                      <a:lnTo>
                        <a:pt x="16" y="104"/>
                      </a:lnTo>
                      <a:lnTo>
                        <a:pt x="12" y="100"/>
                      </a:lnTo>
                      <a:lnTo>
                        <a:pt x="8" y="97"/>
                      </a:lnTo>
                      <a:lnTo>
                        <a:pt x="4" y="94"/>
                      </a:lnTo>
                      <a:lnTo>
                        <a:pt x="2" y="92"/>
                      </a:lnTo>
                      <a:lnTo>
                        <a:pt x="0" y="88"/>
                      </a:lnTo>
                      <a:lnTo>
                        <a:pt x="0" y="87"/>
                      </a:lnTo>
                      <a:lnTo>
                        <a:pt x="2" y="85"/>
                      </a:lnTo>
                      <a:lnTo>
                        <a:pt x="4" y="83"/>
                      </a:lnTo>
                      <a:lnTo>
                        <a:pt x="6" y="82"/>
                      </a:lnTo>
                      <a:lnTo>
                        <a:pt x="12" y="78"/>
                      </a:lnTo>
                      <a:lnTo>
                        <a:pt x="17" y="77"/>
                      </a:lnTo>
                      <a:lnTo>
                        <a:pt x="25" y="75"/>
                      </a:lnTo>
                      <a:lnTo>
                        <a:pt x="35" y="73"/>
                      </a:lnTo>
                      <a:lnTo>
                        <a:pt x="47" y="71"/>
                      </a:lnTo>
                      <a:lnTo>
                        <a:pt x="53" y="70"/>
                      </a:lnTo>
                      <a:lnTo>
                        <a:pt x="59" y="70"/>
                      </a:lnTo>
                      <a:lnTo>
                        <a:pt x="64" y="68"/>
                      </a:lnTo>
                      <a:lnTo>
                        <a:pt x="72" y="66"/>
                      </a:lnTo>
                      <a:lnTo>
                        <a:pt x="80" y="65"/>
                      </a:lnTo>
                      <a:lnTo>
                        <a:pt x="88" y="63"/>
                      </a:lnTo>
                      <a:lnTo>
                        <a:pt x="98" y="61"/>
                      </a:lnTo>
                      <a:lnTo>
                        <a:pt x="107" y="58"/>
                      </a:lnTo>
                      <a:lnTo>
                        <a:pt x="117" y="56"/>
                      </a:lnTo>
                      <a:lnTo>
                        <a:pt x="127" y="53"/>
                      </a:lnTo>
                      <a:lnTo>
                        <a:pt x="139" y="51"/>
                      </a:lnTo>
                      <a:lnTo>
                        <a:pt x="151" y="48"/>
                      </a:lnTo>
                      <a:lnTo>
                        <a:pt x="162" y="44"/>
                      </a:lnTo>
                      <a:lnTo>
                        <a:pt x="176" y="39"/>
                      </a:lnTo>
                      <a:lnTo>
                        <a:pt x="190" y="36"/>
                      </a:lnTo>
                      <a:lnTo>
                        <a:pt x="205" y="31"/>
                      </a:lnTo>
                      <a:lnTo>
                        <a:pt x="219" y="27"/>
                      </a:lnTo>
                      <a:lnTo>
                        <a:pt x="233" y="24"/>
                      </a:lnTo>
                      <a:lnTo>
                        <a:pt x="246" y="21"/>
                      </a:lnTo>
                      <a:lnTo>
                        <a:pt x="258" y="17"/>
                      </a:lnTo>
                      <a:lnTo>
                        <a:pt x="270" y="14"/>
                      </a:lnTo>
                      <a:lnTo>
                        <a:pt x="280" y="12"/>
                      </a:lnTo>
                      <a:lnTo>
                        <a:pt x="289" y="9"/>
                      </a:lnTo>
                      <a:lnTo>
                        <a:pt x="299" y="7"/>
                      </a:lnTo>
                      <a:lnTo>
                        <a:pt x="309" y="5"/>
                      </a:lnTo>
                      <a:lnTo>
                        <a:pt x="317" y="4"/>
                      </a:lnTo>
                      <a:lnTo>
                        <a:pt x="325" y="4"/>
                      </a:lnTo>
                      <a:lnTo>
                        <a:pt x="331" y="2"/>
                      </a:lnTo>
                      <a:lnTo>
                        <a:pt x="338" y="2"/>
                      </a:lnTo>
                      <a:lnTo>
                        <a:pt x="344" y="0"/>
                      </a:lnTo>
                      <a:lnTo>
                        <a:pt x="348" y="0"/>
                      </a:lnTo>
                      <a:lnTo>
                        <a:pt x="354" y="0"/>
                      </a:lnTo>
                      <a:lnTo>
                        <a:pt x="362" y="0"/>
                      </a:lnTo>
                      <a:lnTo>
                        <a:pt x="370" y="0"/>
                      </a:lnTo>
                      <a:lnTo>
                        <a:pt x="376" y="2"/>
                      </a:lnTo>
                      <a:lnTo>
                        <a:pt x="381" y="4"/>
                      </a:lnTo>
                      <a:lnTo>
                        <a:pt x="393" y="7"/>
                      </a:lnTo>
                      <a:lnTo>
                        <a:pt x="405" y="10"/>
                      </a:lnTo>
                      <a:lnTo>
                        <a:pt x="409" y="12"/>
                      </a:lnTo>
                      <a:lnTo>
                        <a:pt x="413" y="15"/>
                      </a:lnTo>
                      <a:lnTo>
                        <a:pt x="417" y="17"/>
                      </a:lnTo>
                      <a:lnTo>
                        <a:pt x="419" y="21"/>
                      </a:lnTo>
                      <a:lnTo>
                        <a:pt x="421" y="24"/>
                      </a:lnTo>
                      <a:lnTo>
                        <a:pt x="423" y="26"/>
                      </a:lnTo>
                      <a:lnTo>
                        <a:pt x="423" y="29"/>
                      </a:lnTo>
                      <a:lnTo>
                        <a:pt x="423" y="31"/>
                      </a:lnTo>
                      <a:lnTo>
                        <a:pt x="423" y="34"/>
                      </a:lnTo>
                      <a:lnTo>
                        <a:pt x="423" y="38"/>
                      </a:lnTo>
                      <a:lnTo>
                        <a:pt x="421" y="41"/>
                      </a:lnTo>
                      <a:lnTo>
                        <a:pt x="419" y="43"/>
                      </a:lnTo>
                      <a:lnTo>
                        <a:pt x="417" y="44"/>
                      </a:lnTo>
                      <a:lnTo>
                        <a:pt x="413" y="48"/>
                      </a:lnTo>
                      <a:lnTo>
                        <a:pt x="409" y="49"/>
                      </a:lnTo>
                      <a:lnTo>
                        <a:pt x="405" y="51"/>
                      </a:lnTo>
                      <a:lnTo>
                        <a:pt x="401" y="53"/>
                      </a:lnTo>
                      <a:lnTo>
                        <a:pt x="397" y="53"/>
                      </a:lnTo>
                      <a:lnTo>
                        <a:pt x="391" y="54"/>
                      </a:lnTo>
                      <a:lnTo>
                        <a:pt x="385" y="56"/>
                      </a:lnTo>
                      <a:lnTo>
                        <a:pt x="379" y="58"/>
                      </a:lnTo>
                      <a:lnTo>
                        <a:pt x="372" y="61"/>
                      </a:lnTo>
                      <a:lnTo>
                        <a:pt x="362" y="63"/>
                      </a:lnTo>
                      <a:lnTo>
                        <a:pt x="352" y="65"/>
                      </a:lnTo>
                      <a:lnTo>
                        <a:pt x="340" y="68"/>
                      </a:lnTo>
                      <a:lnTo>
                        <a:pt x="329" y="71"/>
                      </a:lnTo>
                      <a:lnTo>
                        <a:pt x="317" y="75"/>
                      </a:lnTo>
                      <a:lnTo>
                        <a:pt x="303" y="77"/>
                      </a:lnTo>
                      <a:lnTo>
                        <a:pt x="288" y="80"/>
                      </a:lnTo>
                      <a:lnTo>
                        <a:pt x="272" y="83"/>
                      </a:lnTo>
                      <a:lnTo>
                        <a:pt x="254" y="88"/>
                      </a:lnTo>
                      <a:lnTo>
                        <a:pt x="237" y="92"/>
                      </a:lnTo>
                      <a:lnTo>
                        <a:pt x="219" y="95"/>
                      </a:lnTo>
                      <a:lnTo>
                        <a:pt x="203" y="99"/>
                      </a:lnTo>
                      <a:lnTo>
                        <a:pt x="188" y="102"/>
                      </a:lnTo>
                      <a:lnTo>
                        <a:pt x="172" y="105"/>
                      </a:lnTo>
                      <a:lnTo>
                        <a:pt x="158" y="109"/>
                      </a:lnTo>
                      <a:lnTo>
                        <a:pt x="145" y="111"/>
                      </a:lnTo>
                      <a:lnTo>
                        <a:pt x="133" y="114"/>
                      </a:lnTo>
                      <a:lnTo>
                        <a:pt x="123" y="116"/>
                      </a:lnTo>
                      <a:lnTo>
                        <a:pt x="111" y="117"/>
                      </a:lnTo>
                      <a:lnTo>
                        <a:pt x="104" y="119"/>
                      </a:lnTo>
                      <a:lnTo>
                        <a:pt x="96" y="121"/>
                      </a:lnTo>
                      <a:lnTo>
                        <a:pt x="88" y="122"/>
                      </a:lnTo>
                      <a:lnTo>
                        <a:pt x="82" y="124"/>
                      </a:lnTo>
                      <a:lnTo>
                        <a:pt x="76" y="126"/>
                      </a:lnTo>
                      <a:lnTo>
                        <a:pt x="72" y="126"/>
                      </a:lnTo>
                      <a:lnTo>
                        <a:pt x="70" y="127"/>
                      </a:lnTo>
                      <a:lnTo>
                        <a:pt x="70" y="127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104"/>
                <p:cNvSpPr/>
                <p:nvPr/>
              </p:nvSpPr>
              <p:spPr bwMode="auto">
                <a:xfrm>
                  <a:off x="4397375" y="4103688"/>
                  <a:ext cx="55563" cy="344487"/>
                </a:xfrm>
                <a:custGeom>
                  <a:avLst/>
                  <a:gdLst>
                    <a:gd name="T0" fmla="*/ 0 w 68"/>
                    <a:gd name="T1" fmla="*/ 433 h 433"/>
                    <a:gd name="T2" fmla="*/ 0 w 68"/>
                    <a:gd name="T3" fmla="*/ 0 h 433"/>
                    <a:gd name="T4" fmla="*/ 68 w 68"/>
                    <a:gd name="T5" fmla="*/ 0 h 433"/>
                    <a:gd name="T6" fmla="*/ 68 w 68"/>
                    <a:gd name="T7" fmla="*/ 34 h 433"/>
                    <a:gd name="T8" fmla="*/ 68 w 68"/>
                    <a:gd name="T9" fmla="*/ 68 h 433"/>
                    <a:gd name="T10" fmla="*/ 66 w 68"/>
                    <a:gd name="T11" fmla="*/ 102 h 433"/>
                    <a:gd name="T12" fmla="*/ 66 w 68"/>
                    <a:gd name="T13" fmla="*/ 135 h 433"/>
                    <a:gd name="T14" fmla="*/ 64 w 68"/>
                    <a:gd name="T15" fmla="*/ 165 h 433"/>
                    <a:gd name="T16" fmla="*/ 64 w 68"/>
                    <a:gd name="T17" fmla="*/ 194 h 433"/>
                    <a:gd name="T18" fmla="*/ 62 w 68"/>
                    <a:gd name="T19" fmla="*/ 223 h 433"/>
                    <a:gd name="T20" fmla="*/ 62 w 68"/>
                    <a:gd name="T21" fmla="*/ 252 h 433"/>
                    <a:gd name="T22" fmla="*/ 62 w 68"/>
                    <a:gd name="T23" fmla="*/ 277 h 433"/>
                    <a:gd name="T24" fmla="*/ 62 w 68"/>
                    <a:gd name="T25" fmla="*/ 304 h 433"/>
                    <a:gd name="T26" fmla="*/ 60 w 68"/>
                    <a:gd name="T27" fmla="*/ 328 h 433"/>
                    <a:gd name="T28" fmla="*/ 60 w 68"/>
                    <a:gd name="T29" fmla="*/ 352 h 433"/>
                    <a:gd name="T30" fmla="*/ 60 w 68"/>
                    <a:gd name="T31" fmla="*/ 374 h 433"/>
                    <a:gd name="T32" fmla="*/ 60 w 68"/>
                    <a:gd name="T33" fmla="*/ 394 h 433"/>
                    <a:gd name="T34" fmla="*/ 60 w 68"/>
                    <a:gd name="T35" fmla="*/ 415 h 433"/>
                    <a:gd name="T36" fmla="*/ 60 w 68"/>
                    <a:gd name="T37" fmla="*/ 433 h 433"/>
                    <a:gd name="T38" fmla="*/ 0 w 68"/>
                    <a:gd name="T39" fmla="*/ 433 h 433"/>
                    <a:gd name="T40" fmla="*/ 0 w 68"/>
                    <a:gd name="T41" fmla="*/ 433 h 4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8" h="433">
                      <a:moveTo>
                        <a:pt x="0" y="433"/>
                      </a:moveTo>
                      <a:lnTo>
                        <a:pt x="0" y="0"/>
                      </a:lnTo>
                      <a:lnTo>
                        <a:pt x="68" y="0"/>
                      </a:lnTo>
                      <a:lnTo>
                        <a:pt x="68" y="34"/>
                      </a:lnTo>
                      <a:lnTo>
                        <a:pt x="68" y="68"/>
                      </a:lnTo>
                      <a:lnTo>
                        <a:pt x="66" y="102"/>
                      </a:lnTo>
                      <a:lnTo>
                        <a:pt x="66" y="135"/>
                      </a:lnTo>
                      <a:lnTo>
                        <a:pt x="64" y="165"/>
                      </a:lnTo>
                      <a:lnTo>
                        <a:pt x="64" y="194"/>
                      </a:lnTo>
                      <a:lnTo>
                        <a:pt x="62" y="223"/>
                      </a:lnTo>
                      <a:lnTo>
                        <a:pt x="62" y="252"/>
                      </a:lnTo>
                      <a:lnTo>
                        <a:pt x="62" y="277"/>
                      </a:lnTo>
                      <a:lnTo>
                        <a:pt x="62" y="304"/>
                      </a:lnTo>
                      <a:lnTo>
                        <a:pt x="60" y="328"/>
                      </a:lnTo>
                      <a:lnTo>
                        <a:pt x="60" y="352"/>
                      </a:lnTo>
                      <a:lnTo>
                        <a:pt x="60" y="374"/>
                      </a:lnTo>
                      <a:lnTo>
                        <a:pt x="60" y="394"/>
                      </a:lnTo>
                      <a:lnTo>
                        <a:pt x="60" y="415"/>
                      </a:lnTo>
                      <a:lnTo>
                        <a:pt x="60" y="433"/>
                      </a:lnTo>
                      <a:lnTo>
                        <a:pt x="0" y="433"/>
                      </a:lnTo>
                      <a:lnTo>
                        <a:pt x="0" y="433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105"/>
                <p:cNvSpPr/>
                <p:nvPr/>
              </p:nvSpPr>
              <p:spPr bwMode="auto">
                <a:xfrm>
                  <a:off x="4264025" y="4233863"/>
                  <a:ext cx="319088" cy="76200"/>
                </a:xfrm>
                <a:custGeom>
                  <a:avLst/>
                  <a:gdLst>
                    <a:gd name="T0" fmla="*/ 19 w 401"/>
                    <a:gd name="T1" fmla="*/ 84 h 97"/>
                    <a:gd name="T2" fmla="*/ 9 w 401"/>
                    <a:gd name="T3" fmla="*/ 75 h 97"/>
                    <a:gd name="T4" fmla="*/ 3 w 401"/>
                    <a:gd name="T5" fmla="*/ 68 h 97"/>
                    <a:gd name="T6" fmla="*/ 2 w 401"/>
                    <a:gd name="T7" fmla="*/ 63 h 97"/>
                    <a:gd name="T8" fmla="*/ 2 w 401"/>
                    <a:gd name="T9" fmla="*/ 60 h 97"/>
                    <a:gd name="T10" fmla="*/ 5 w 401"/>
                    <a:gd name="T11" fmla="*/ 58 h 97"/>
                    <a:gd name="T12" fmla="*/ 15 w 401"/>
                    <a:gd name="T13" fmla="*/ 55 h 97"/>
                    <a:gd name="T14" fmla="*/ 29 w 401"/>
                    <a:gd name="T15" fmla="*/ 51 h 97"/>
                    <a:gd name="T16" fmla="*/ 48 w 401"/>
                    <a:gd name="T17" fmla="*/ 48 h 97"/>
                    <a:gd name="T18" fmla="*/ 72 w 401"/>
                    <a:gd name="T19" fmla="*/ 43 h 97"/>
                    <a:gd name="T20" fmla="*/ 99 w 401"/>
                    <a:gd name="T21" fmla="*/ 36 h 97"/>
                    <a:gd name="T22" fmla="*/ 131 w 401"/>
                    <a:gd name="T23" fmla="*/ 29 h 97"/>
                    <a:gd name="T24" fmla="*/ 166 w 401"/>
                    <a:gd name="T25" fmla="*/ 23 h 97"/>
                    <a:gd name="T26" fmla="*/ 201 w 401"/>
                    <a:gd name="T27" fmla="*/ 17 h 97"/>
                    <a:gd name="T28" fmla="*/ 230 w 401"/>
                    <a:gd name="T29" fmla="*/ 12 h 97"/>
                    <a:gd name="T30" fmla="*/ 258 w 401"/>
                    <a:gd name="T31" fmla="*/ 9 h 97"/>
                    <a:gd name="T32" fmla="*/ 283 w 401"/>
                    <a:gd name="T33" fmla="*/ 6 h 97"/>
                    <a:gd name="T34" fmla="*/ 305 w 401"/>
                    <a:gd name="T35" fmla="*/ 4 h 97"/>
                    <a:gd name="T36" fmla="*/ 322 w 401"/>
                    <a:gd name="T37" fmla="*/ 0 h 97"/>
                    <a:gd name="T38" fmla="*/ 338 w 401"/>
                    <a:gd name="T39" fmla="*/ 0 h 97"/>
                    <a:gd name="T40" fmla="*/ 354 w 401"/>
                    <a:gd name="T41" fmla="*/ 0 h 97"/>
                    <a:gd name="T42" fmla="*/ 371 w 401"/>
                    <a:gd name="T43" fmla="*/ 2 h 97"/>
                    <a:gd name="T44" fmla="*/ 385 w 401"/>
                    <a:gd name="T45" fmla="*/ 7 h 97"/>
                    <a:gd name="T46" fmla="*/ 397 w 401"/>
                    <a:gd name="T47" fmla="*/ 16 h 97"/>
                    <a:gd name="T48" fmla="*/ 401 w 401"/>
                    <a:gd name="T49" fmla="*/ 24 h 97"/>
                    <a:gd name="T50" fmla="*/ 401 w 401"/>
                    <a:gd name="T51" fmla="*/ 29 h 97"/>
                    <a:gd name="T52" fmla="*/ 397 w 401"/>
                    <a:gd name="T53" fmla="*/ 34 h 97"/>
                    <a:gd name="T54" fmla="*/ 391 w 401"/>
                    <a:gd name="T55" fmla="*/ 38 h 97"/>
                    <a:gd name="T56" fmla="*/ 383 w 401"/>
                    <a:gd name="T57" fmla="*/ 43 h 97"/>
                    <a:gd name="T58" fmla="*/ 373 w 401"/>
                    <a:gd name="T59" fmla="*/ 46 h 97"/>
                    <a:gd name="T60" fmla="*/ 360 w 401"/>
                    <a:gd name="T61" fmla="*/ 51 h 97"/>
                    <a:gd name="T62" fmla="*/ 344 w 401"/>
                    <a:gd name="T63" fmla="*/ 55 h 97"/>
                    <a:gd name="T64" fmla="*/ 297 w 401"/>
                    <a:gd name="T65" fmla="*/ 65 h 97"/>
                    <a:gd name="T66" fmla="*/ 217 w 401"/>
                    <a:gd name="T67" fmla="*/ 77 h 97"/>
                    <a:gd name="T68" fmla="*/ 156 w 401"/>
                    <a:gd name="T69" fmla="*/ 85 h 97"/>
                    <a:gd name="T70" fmla="*/ 123 w 401"/>
                    <a:gd name="T71" fmla="*/ 92 h 97"/>
                    <a:gd name="T72" fmla="*/ 101 w 401"/>
                    <a:gd name="T73" fmla="*/ 94 h 97"/>
                    <a:gd name="T74" fmla="*/ 90 w 401"/>
                    <a:gd name="T75" fmla="*/ 96 h 97"/>
                    <a:gd name="T76" fmla="*/ 80 w 401"/>
                    <a:gd name="T77" fmla="*/ 97 h 97"/>
                    <a:gd name="T78" fmla="*/ 72 w 401"/>
                    <a:gd name="T79" fmla="*/ 97 h 97"/>
                    <a:gd name="T80" fmla="*/ 64 w 401"/>
                    <a:gd name="T81" fmla="*/ 97 h 97"/>
                    <a:gd name="T82" fmla="*/ 47 w 401"/>
                    <a:gd name="T83" fmla="*/ 94 h 97"/>
                    <a:gd name="T84" fmla="*/ 23 w 401"/>
                    <a:gd name="T85" fmla="*/ 87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1" h="97">
                      <a:moveTo>
                        <a:pt x="23" y="87"/>
                      </a:moveTo>
                      <a:lnTo>
                        <a:pt x="19" y="84"/>
                      </a:lnTo>
                      <a:lnTo>
                        <a:pt x="13" y="80"/>
                      </a:lnTo>
                      <a:lnTo>
                        <a:pt x="9" y="75"/>
                      </a:lnTo>
                      <a:lnTo>
                        <a:pt x="7" y="72"/>
                      </a:lnTo>
                      <a:lnTo>
                        <a:pt x="3" y="68"/>
                      </a:lnTo>
                      <a:lnTo>
                        <a:pt x="2" y="67"/>
                      </a:lnTo>
                      <a:lnTo>
                        <a:pt x="2" y="63"/>
                      </a:lnTo>
                      <a:lnTo>
                        <a:pt x="0" y="62"/>
                      </a:lnTo>
                      <a:lnTo>
                        <a:pt x="2" y="60"/>
                      </a:lnTo>
                      <a:lnTo>
                        <a:pt x="3" y="60"/>
                      </a:lnTo>
                      <a:lnTo>
                        <a:pt x="5" y="58"/>
                      </a:lnTo>
                      <a:lnTo>
                        <a:pt x="9" y="56"/>
                      </a:lnTo>
                      <a:lnTo>
                        <a:pt x="15" y="55"/>
                      </a:lnTo>
                      <a:lnTo>
                        <a:pt x="21" y="53"/>
                      </a:lnTo>
                      <a:lnTo>
                        <a:pt x="29" y="51"/>
                      </a:lnTo>
                      <a:lnTo>
                        <a:pt x="39" y="50"/>
                      </a:lnTo>
                      <a:lnTo>
                        <a:pt x="48" y="48"/>
                      </a:lnTo>
                      <a:lnTo>
                        <a:pt x="58" y="45"/>
                      </a:lnTo>
                      <a:lnTo>
                        <a:pt x="72" y="43"/>
                      </a:lnTo>
                      <a:lnTo>
                        <a:pt x="84" y="40"/>
                      </a:lnTo>
                      <a:lnTo>
                        <a:pt x="99" y="36"/>
                      </a:lnTo>
                      <a:lnTo>
                        <a:pt x="115" y="33"/>
                      </a:lnTo>
                      <a:lnTo>
                        <a:pt x="131" y="29"/>
                      </a:lnTo>
                      <a:lnTo>
                        <a:pt x="148" y="26"/>
                      </a:lnTo>
                      <a:lnTo>
                        <a:pt x="166" y="23"/>
                      </a:lnTo>
                      <a:lnTo>
                        <a:pt x="183" y="21"/>
                      </a:lnTo>
                      <a:lnTo>
                        <a:pt x="201" y="17"/>
                      </a:lnTo>
                      <a:lnTo>
                        <a:pt x="217" y="16"/>
                      </a:lnTo>
                      <a:lnTo>
                        <a:pt x="230" y="12"/>
                      </a:lnTo>
                      <a:lnTo>
                        <a:pt x="244" y="11"/>
                      </a:lnTo>
                      <a:lnTo>
                        <a:pt x="258" y="9"/>
                      </a:lnTo>
                      <a:lnTo>
                        <a:pt x="272" y="7"/>
                      </a:lnTo>
                      <a:lnTo>
                        <a:pt x="283" y="6"/>
                      </a:lnTo>
                      <a:lnTo>
                        <a:pt x="293" y="4"/>
                      </a:lnTo>
                      <a:lnTo>
                        <a:pt x="305" y="4"/>
                      </a:lnTo>
                      <a:lnTo>
                        <a:pt x="313" y="2"/>
                      </a:lnTo>
                      <a:lnTo>
                        <a:pt x="322" y="0"/>
                      </a:lnTo>
                      <a:lnTo>
                        <a:pt x="330" y="0"/>
                      </a:lnTo>
                      <a:lnTo>
                        <a:pt x="338" y="0"/>
                      </a:lnTo>
                      <a:lnTo>
                        <a:pt x="344" y="0"/>
                      </a:lnTo>
                      <a:lnTo>
                        <a:pt x="354" y="0"/>
                      </a:lnTo>
                      <a:lnTo>
                        <a:pt x="364" y="2"/>
                      </a:lnTo>
                      <a:lnTo>
                        <a:pt x="371" y="2"/>
                      </a:lnTo>
                      <a:lnTo>
                        <a:pt x="379" y="6"/>
                      </a:lnTo>
                      <a:lnTo>
                        <a:pt x="385" y="7"/>
                      </a:lnTo>
                      <a:lnTo>
                        <a:pt x="391" y="11"/>
                      </a:lnTo>
                      <a:lnTo>
                        <a:pt x="397" y="16"/>
                      </a:lnTo>
                      <a:lnTo>
                        <a:pt x="401" y="21"/>
                      </a:lnTo>
                      <a:lnTo>
                        <a:pt x="401" y="24"/>
                      </a:lnTo>
                      <a:lnTo>
                        <a:pt x="401" y="26"/>
                      </a:lnTo>
                      <a:lnTo>
                        <a:pt x="401" y="29"/>
                      </a:lnTo>
                      <a:lnTo>
                        <a:pt x="399" y="31"/>
                      </a:lnTo>
                      <a:lnTo>
                        <a:pt x="397" y="34"/>
                      </a:lnTo>
                      <a:lnTo>
                        <a:pt x="395" y="36"/>
                      </a:lnTo>
                      <a:lnTo>
                        <a:pt x="391" y="38"/>
                      </a:lnTo>
                      <a:lnTo>
                        <a:pt x="387" y="41"/>
                      </a:lnTo>
                      <a:lnTo>
                        <a:pt x="383" y="43"/>
                      </a:lnTo>
                      <a:lnTo>
                        <a:pt x="379" y="45"/>
                      </a:lnTo>
                      <a:lnTo>
                        <a:pt x="373" y="46"/>
                      </a:lnTo>
                      <a:lnTo>
                        <a:pt x="367" y="48"/>
                      </a:lnTo>
                      <a:lnTo>
                        <a:pt x="360" y="51"/>
                      </a:lnTo>
                      <a:lnTo>
                        <a:pt x="352" y="53"/>
                      </a:lnTo>
                      <a:lnTo>
                        <a:pt x="344" y="55"/>
                      </a:lnTo>
                      <a:lnTo>
                        <a:pt x="334" y="56"/>
                      </a:lnTo>
                      <a:lnTo>
                        <a:pt x="297" y="65"/>
                      </a:lnTo>
                      <a:lnTo>
                        <a:pt x="258" y="72"/>
                      </a:lnTo>
                      <a:lnTo>
                        <a:pt x="217" y="77"/>
                      </a:lnTo>
                      <a:lnTo>
                        <a:pt x="178" y="82"/>
                      </a:lnTo>
                      <a:lnTo>
                        <a:pt x="156" y="85"/>
                      </a:lnTo>
                      <a:lnTo>
                        <a:pt x="138" y="89"/>
                      </a:lnTo>
                      <a:lnTo>
                        <a:pt x="123" y="92"/>
                      </a:lnTo>
                      <a:lnTo>
                        <a:pt x="107" y="94"/>
                      </a:lnTo>
                      <a:lnTo>
                        <a:pt x="101" y="94"/>
                      </a:lnTo>
                      <a:lnTo>
                        <a:pt x="95" y="96"/>
                      </a:lnTo>
                      <a:lnTo>
                        <a:pt x="90" y="96"/>
                      </a:lnTo>
                      <a:lnTo>
                        <a:pt x="84" y="96"/>
                      </a:lnTo>
                      <a:lnTo>
                        <a:pt x="80" y="97"/>
                      </a:lnTo>
                      <a:lnTo>
                        <a:pt x="76" y="97"/>
                      </a:lnTo>
                      <a:lnTo>
                        <a:pt x="72" y="97"/>
                      </a:lnTo>
                      <a:lnTo>
                        <a:pt x="70" y="97"/>
                      </a:lnTo>
                      <a:lnTo>
                        <a:pt x="64" y="97"/>
                      </a:lnTo>
                      <a:lnTo>
                        <a:pt x="58" y="97"/>
                      </a:lnTo>
                      <a:lnTo>
                        <a:pt x="47" y="94"/>
                      </a:lnTo>
                      <a:lnTo>
                        <a:pt x="35" y="90"/>
                      </a:lnTo>
                      <a:lnTo>
                        <a:pt x="23" y="87"/>
                      </a:lnTo>
                      <a:lnTo>
                        <a:pt x="23" y="87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107"/>
                <p:cNvSpPr/>
                <p:nvPr/>
              </p:nvSpPr>
              <p:spPr bwMode="auto">
                <a:xfrm>
                  <a:off x="4032250" y="3662363"/>
                  <a:ext cx="442913" cy="539750"/>
                </a:xfrm>
                <a:custGeom>
                  <a:avLst/>
                  <a:gdLst>
                    <a:gd name="T0" fmla="*/ 554 w 558"/>
                    <a:gd name="T1" fmla="*/ 84 h 680"/>
                    <a:gd name="T2" fmla="*/ 546 w 558"/>
                    <a:gd name="T3" fmla="*/ 101 h 680"/>
                    <a:gd name="T4" fmla="*/ 534 w 558"/>
                    <a:gd name="T5" fmla="*/ 124 h 680"/>
                    <a:gd name="T6" fmla="*/ 519 w 558"/>
                    <a:gd name="T7" fmla="*/ 154 h 680"/>
                    <a:gd name="T8" fmla="*/ 495 w 558"/>
                    <a:gd name="T9" fmla="*/ 191 h 680"/>
                    <a:gd name="T10" fmla="*/ 468 w 558"/>
                    <a:gd name="T11" fmla="*/ 236 h 680"/>
                    <a:gd name="T12" fmla="*/ 440 w 558"/>
                    <a:gd name="T13" fmla="*/ 280 h 680"/>
                    <a:gd name="T14" fmla="*/ 415 w 558"/>
                    <a:gd name="T15" fmla="*/ 319 h 680"/>
                    <a:gd name="T16" fmla="*/ 389 w 558"/>
                    <a:gd name="T17" fmla="*/ 354 h 680"/>
                    <a:gd name="T18" fmla="*/ 368 w 558"/>
                    <a:gd name="T19" fmla="*/ 383 h 680"/>
                    <a:gd name="T20" fmla="*/ 348 w 558"/>
                    <a:gd name="T21" fmla="*/ 409 h 680"/>
                    <a:gd name="T22" fmla="*/ 305 w 558"/>
                    <a:gd name="T23" fmla="*/ 458 h 680"/>
                    <a:gd name="T24" fmla="*/ 223 w 558"/>
                    <a:gd name="T25" fmla="*/ 536 h 680"/>
                    <a:gd name="T26" fmla="*/ 170 w 558"/>
                    <a:gd name="T27" fmla="*/ 580 h 680"/>
                    <a:gd name="T28" fmla="*/ 115 w 558"/>
                    <a:gd name="T29" fmla="*/ 619 h 680"/>
                    <a:gd name="T30" fmla="*/ 61 w 558"/>
                    <a:gd name="T31" fmla="*/ 653 h 680"/>
                    <a:gd name="T32" fmla="*/ 39 w 558"/>
                    <a:gd name="T33" fmla="*/ 665 h 680"/>
                    <a:gd name="T34" fmla="*/ 21 w 558"/>
                    <a:gd name="T35" fmla="*/ 674 h 680"/>
                    <a:gd name="T36" fmla="*/ 10 w 558"/>
                    <a:gd name="T37" fmla="*/ 679 h 680"/>
                    <a:gd name="T38" fmla="*/ 2 w 558"/>
                    <a:gd name="T39" fmla="*/ 680 h 680"/>
                    <a:gd name="T40" fmla="*/ 0 w 558"/>
                    <a:gd name="T41" fmla="*/ 675 h 680"/>
                    <a:gd name="T42" fmla="*/ 4 w 558"/>
                    <a:gd name="T43" fmla="*/ 667 h 680"/>
                    <a:gd name="T44" fmla="*/ 16 w 558"/>
                    <a:gd name="T45" fmla="*/ 653 h 680"/>
                    <a:gd name="T46" fmla="*/ 33 w 558"/>
                    <a:gd name="T47" fmla="*/ 636 h 680"/>
                    <a:gd name="T48" fmla="*/ 59 w 558"/>
                    <a:gd name="T49" fmla="*/ 614 h 680"/>
                    <a:gd name="T50" fmla="*/ 102 w 558"/>
                    <a:gd name="T51" fmla="*/ 579 h 680"/>
                    <a:gd name="T52" fmla="*/ 166 w 558"/>
                    <a:gd name="T53" fmla="*/ 517 h 680"/>
                    <a:gd name="T54" fmla="*/ 233 w 558"/>
                    <a:gd name="T55" fmla="*/ 441 h 680"/>
                    <a:gd name="T56" fmla="*/ 299 w 558"/>
                    <a:gd name="T57" fmla="*/ 358 h 680"/>
                    <a:gd name="T58" fmla="*/ 360 w 558"/>
                    <a:gd name="T59" fmla="*/ 270 h 680"/>
                    <a:gd name="T60" fmla="*/ 417 w 558"/>
                    <a:gd name="T61" fmla="*/ 174 h 680"/>
                    <a:gd name="T62" fmla="*/ 440 w 558"/>
                    <a:gd name="T63" fmla="*/ 130 h 680"/>
                    <a:gd name="T64" fmla="*/ 458 w 558"/>
                    <a:gd name="T65" fmla="*/ 93 h 680"/>
                    <a:gd name="T66" fmla="*/ 470 w 558"/>
                    <a:gd name="T67" fmla="*/ 64 h 680"/>
                    <a:gd name="T68" fmla="*/ 475 w 558"/>
                    <a:gd name="T69" fmla="*/ 44 h 680"/>
                    <a:gd name="T70" fmla="*/ 475 w 558"/>
                    <a:gd name="T71" fmla="*/ 30 h 680"/>
                    <a:gd name="T72" fmla="*/ 466 w 558"/>
                    <a:gd name="T73" fmla="*/ 17 h 680"/>
                    <a:gd name="T74" fmla="*/ 464 w 558"/>
                    <a:gd name="T75" fmla="*/ 6 h 680"/>
                    <a:gd name="T76" fmla="*/ 474 w 558"/>
                    <a:gd name="T77" fmla="*/ 1 h 680"/>
                    <a:gd name="T78" fmla="*/ 491 w 558"/>
                    <a:gd name="T79" fmla="*/ 1 h 680"/>
                    <a:gd name="T80" fmla="*/ 513 w 558"/>
                    <a:gd name="T81" fmla="*/ 13 h 680"/>
                    <a:gd name="T82" fmla="*/ 536 w 558"/>
                    <a:gd name="T83" fmla="*/ 34 h 680"/>
                    <a:gd name="T84" fmla="*/ 554 w 558"/>
                    <a:gd name="T85" fmla="*/ 54 h 680"/>
                    <a:gd name="T86" fmla="*/ 558 w 558"/>
                    <a:gd name="T87" fmla="*/ 71 h 6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558" h="680">
                      <a:moveTo>
                        <a:pt x="558" y="78"/>
                      </a:moveTo>
                      <a:lnTo>
                        <a:pt x="556" y="81"/>
                      </a:lnTo>
                      <a:lnTo>
                        <a:pt x="554" y="84"/>
                      </a:lnTo>
                      <a:lnTo>
                        <a:pt x="552" y="90"/>
                      </a:lnTo>
                      <a:lnTo>
                        <a:pt x="550" y="95"/>
                      </a:lnTo>
                      <a:lnTo>
                        <a:pt x="546" y="101"/>
                      </a:lnTo>
                      <a:lnTo>
                        <a:pt x="544" y="108"/>
                      </a:lnTo>
                      <a:lnTo>
                        <a:pt x="540" y="115"/>
                      </a:lnTo>
                      <a:lnTo>
                        <a:pt x="534" y="124"/>
                      </a:lnTo>
                      <a:lnTo>
                        <a:pt x="530" y="134"/>
                      </a:lnTo>
                      <a:lnTo>
                        <a:pt x="524" y="142"/>
                      </a:lnTo>
                      <a:lnTo>
                        <a:pt x="519" y="154"/>
                      </a:lnTo>
                      <a:lnTo>
                        <a:pt x="511" y="166"/>
                      </a:lnTo>
                      <a:lnTo>
                        <a:pt x="503" y="178"/>
                      </a:lnTo>
                      <a:lnTo>
                        <a:pt x="495" y="191"/>
                      </a:lnTo>
                      <a:lnTo>
                        <a:pt x="487" y="205"/>
                      </a:lnTo>
                      <a:lnTo>
                        <a:pt x="477" y="220"/>
                      </a:lnTo>
                      <a:lnTo>
                        <a:pt x="468" y="236"/>
                      </a:lnTo>
                      <a:lnTo>
                        <a:pt x="460" y="251"/>
                      </a:lnTo>
                      <a:lnTo>
                        <a:pt x="450" y="266"/>
                      </a:lnTo>
                      <a:lnTo>
                        <a:pt x="440" y="280"/>
                      </a:lnTo>
                      <a:lnTo>
                        <a:pt x="432" y="293"/>
                      </a:lnTo>
                      <a:lnTo>
                        <a:pt x="423" y="307"/>
                      </a:lnTo>
                      <a:lnTo>
                        <a:pt x="415" y="319"/>
                      </a:lnTo>
                      <a:lnTo>
                        <a:pt x="407" y="331"/>
                      </a:lnTo>
                      <a:lnTo>
                        <a:pt x="397" y="343"/>
                      </a:lnTo>
                      <a:lnTo>
                        <a:pt x="389" y="354"/>
                      </a:lnTo>
                      <a:lnTo>
                        <a:pt x="382" y="365"/>
                      </a:lnTo>
                      <a:lnTo>
                        <a:pt x="376" y="375"/>
                      </a:lnTo>
                      <a:lnTo>
                        <a:pt x="368" y="383"/>
                      </a:lnTo>
                      <a:lnTo>
                        <a:pt x="360" y="392"/>
                      </a:lnTo>
                      <a:lnTo>
                        <a:pt x="354" y="400"/>
                      </a:lnTo>
                      <a:lnTo>
                        <a:pt x="348" y="409"/>
                      </a:lnTo>
                      <a:lnTo>
                        <a:pt x="335" y="426"/>
                      </a:lnTo>
                      <a:lnTo>
                        <a:pt x="319" y="443"/>
                      </a:lnTo>
                      <a:lnTo>
                        <a:pt x="305" y="458"/>
                      </a:lnTo>
                      <a:lnTo>
                        <a:pt x="290" y="473"/>
                      </a:lnTo>
                      <a:lnTo>
                        <a:pt x="256" y="506"/>
                      </a:lnTo>
                      <a:lnTo>
                        <a:pt x="223" y="536"/>
                      </a:lnTo>
                      <a:lnTo>
                        <a:pt x="205" y="551"/>
                      </a:lnTo>
                      <a:lnTo>
                        <a:pt x="188" y="565"/>
                      </a:lnTo>
                      <a:lnTo>
                        <a:pt x="170" y="580"/>
                      </a:lnTo>
                      <a:lnTo>
                        <a:pt x="153" y="594"/>
                      </a:lnTo>
                      <a:lnTo>
                        <a:pt x="135" y="606"/>
                      </a:lnTo>
                      <a:lnTo>
                        <a:pt x="115" y="619"/>
                      </a:lnTo>
                      <a:lnTo>
                        <a:pt x="78" y="643"/>
                      </a:lnTo>
                      <a:lnTo>
                        <a:pt x="68" y="648"/>
                      </a:lnTo>
                      <a:lnTo>
                        <a:pt x="61" y="653"/>
                      </a:lnTo>
                      <a:lnTo>
                        <a:pt x="53" y="658"/>
                      </a:lnTo>
                      <a:lnTo>
                        <a:pt x="45" y="662"/>
                      </a:lnTo>
                      <a:lnTo>
                        <a:pt x="39" y="665"/>
                      </a:lnTo>
                      <a:lnTo>
                        <a:pt x="33" y="669"/>
                      </a:lnTo>
                      <a:lnTo>
                        <a:pt x="27" y="672"/>
                      </a:lnTo>
                      <a:lnTo>
                        <a:pt x="21" y="674"/>
                      </a:lnTo>
                      <a:lnTo>
                        <a:pt x="18" y="675"/>
                      </a:lnTo>
                      <a:lnTo>
                        <a:pt x="14" y="677"/>
                      </a:lnTo>
                      <a:lnTo>
                        <a:pt x="10" y="679"/>
                      </a:lnTo>
                      <a:lnTo>
                        <a:pt x="6" y="679"/>
                      </a:lnTo>
                      <a:lnTo>
                        <a:pt x="4" y="680"/>
                      </a:lnTo>
                      <a:lnTo>
                        <a:pt x="2" y="680"/>
                      </a:lnTo>
                      <a:lnTo>
                        <a:pt x="0" y="679"/>
                      </a:lnTo>
                      <a:lnTo>
                        <a:pt x="0" y="677"/>
                      </a:lnTo>
                      <a:lnTo>
                        <a:pt x="0" y="675"/>
                      </a:lnTo>
                      <a:lnTo>
                        <a:pt x="0" y="674"/>
                      </a:lnTo>
                      <a:lnTo>
                        <a:pt x="2" y="670"/>
                      </a:lnTo>
                      <a:lnTo>
                        <a:pt x="4" y="667"/>
                      </a:lnTo>
                      <a:lnTo>
                        <a:pt x="8" y="663"/>
                      </a:lnTo>
                      <a:lnTo>
                        <a:pt x="10" y="658"/>
                      </a:lnTo>
                      <a:lnTo>
                        <a:pt x="16" y="653"/>
                      </a:lnTo>
                      <a:lnTo>
                        <a:pt x="20" y="648"/>
                      </a:lnTo>
                      <a:lnTo>
                        <a:pt x="25" y="641"/>
                      </a:lnTo>
                      <a:lnTo>
                        <a:pt x="33" y="636"/>
                      </a:lnTo>
                      <a:lnTo>
                        <a:pt x="41" y="629"/>
                      </a:lnTo>
                      <a:lnTo>
                        <a:pt x="49" y="621"/>
                      </a:lnTo>
                      <a:lnTo>
                        <a:pt x="59" y="614"/>
                      </a:lnTo>
                      <a:lnTo>
                        <a:pt x="68" y="606"/>
                      </a:lnTo>
                      <a:lnTo>
                        <a:pt x="78" y="597"/>
                      </a:lnTo>
                      <a:lnTo>
                        <a:pt x="102" y="579"/>
                      </a:lnTo>
                      <a:lnTo>
                        <a:pt x="123" y="560"/>
                      </a:lnTo>
                      <a:lnTo>
                        <a:pt x="145" y="539"/>
                      </a:lnTo>
                      <a:lnTo>
                        <a:pt x="166" y="517"/>
                      </a:lnTo>
                      <a:lnTo>
                        <a:pt x="190" y="494"/>
                      </a:lnTo>
                      <a:lnTo>
                        <a:pt x="211" y="468"/>
                      </a:lnTo>
                      <a:lnTo>
                        <a:pt x="233" y="441"/>
                      </a:lnTo>
                      <a:lnTo>
                        <a:pt x="254" y="414"/>
                      </a:lnTo>
                      <a:lnTo>
                        <a:pt x="278" y="387"/>
                      </a:lnTo>
                      <a:lnTo>
                        <a:pt x="299" y="358"/>
                      </a:lnTo>
                      <a:lnTo>
                        <a:pt x="319" y="329"/>
                      </a:lnTo>
                      <a:lnTo>
                        <a:pt x="340" y="300"/>
                      </a:lnTo>
                      <a:lnTo>
                        <a:pt x="360" y="270"/>
                      </a:lnTo>
                      <a:lnTo>
                        <a:pt x="380" y="237"/>
                      </a:lnTo>
                      <a:lnTo>
                        <a:pt x="399" y="207"/>
                      </a:lnTo>
                      <a:lnTo>
                        <a:pt x="417" y="174"/>
                      </a:lnTo>
                      <a:lnTo>
                        <a:pt x="427" y="157"/>
                      </a:lnTo>
                      <a:lnTo>
                        <a:pt x="434" y="144"/>
                      </a:lnTo>
                      <a:lnTo>
                        <a:pt x="440" y="130"/>
                      </a:lnTo>
                      <a:lnTo>
                        <a:pt x="446" y="117"/>
                      </a:lnTo>
                      <a:lnTo>
                        <a:pt x="452" y="105"/>
                      </a:lnTo>
                      <a:lnTo>
                        <a:pt x="458" y="93"/>
                      </a:lnTo>
                      <a:lnTo>
                        <a:pt x="462" y="83"/>
                      </a:lnTo>
                      <a:lnTo>
                        <a:pt x="466" y="74"/>
                      </a:lnTo>
                      <a:lnTo>
                        <a:pt x="470" y="64"/>
                      </a:lnTo>
                      <a:lnTo>
                        <a:pt x="472" y="57"/>
                      </a:lnTo>
                      <a:lnTo>
                        <a:pt x="474" y="51"/>
                      </a:lnTo>
                      <a:lnTo>
                        <a:pt x="475" y="44"/>
                      </a:lnTo>
                      <a:lnTo>
                        <a:pt x="475" y="39"/>
                      </a:lnTo>
                      <a:lnTo>
                        <a:pt x="475" y="34"/>
                      </a:lnTo>
                      <a:lnTo>
                        <a:pt x="475" y="30"/>
                      </a:lnTo>
                      <a:lnTo>
                        <a:pt x="474" y="27"/>
                      </a:lnTo>
                      <a:lnTo>
                        <a:pt x="470" y="22"/>
                      </a:lnTo>
                      <a:lnTo>
                        <a:pt x="466" y="17"/>
                      </a:lnTo>
                      <a:lnTo>
                        <a:pt x="464" y="13"/>
                      </a:lnTo>
                      <a:lnTo>
                        <a:pt x="464" y="10"/>
                      </a:lnTo>
                      <a:lnTo>
                        <a:pt x="464" y="6"/>
                      </a:lnTo>
                      <a:lnTo>
                        <a:pt x="466" y="5"/>
                      </a:lnTo>
                      <a:lnTo>
                        <a:pt x="470" y="3"/>
                      </a:lnTo>
                      <a:lnTo>
                        <a:pt x="474" y="1"/>
                      </a:lnTo>
                      <a:lnTo>
                        <a:pt x="479" y="0"/>
                      </a:lnTo>
                      <a:lnTo>
                        <a:pt x="485" y="0"/>
                      </a:lnTo>
                      <a:lnTo>
                        <a:pt x="491" y="1"/>
                      </a:lnTo>
                      <a:lnTo>
                        <a:pt x="497" y="5"/>
                      </a:lnTo>
                      <a:lnTo>
                        <a:pt x="505" y="8"/>
                      </a:lnTo>
                      <a:lnTo>
                        <a:pt x="513" y="13"/>
                      </a:lnTo>
                      <a:lnTo>
                        <a:pt x="520" y="20"/>
                      </a:lnTo>
                      <a:lnTo>
                        <a:pt x="528" y="27"/>
                      </a:lnTo>
                      <a:lnTo>
                        <a:pt x="536" y="34"/>
                      </a:lnTo>
                      <a:lnTo>
                        <a:pt x="544" y="40"/>
                      </a:lnTo>
                      <a:lnTo>
                        <a:pt x="550" y="47"/>
                      </a:lnTo>
                      <a:lnTo>
                        <a:pt x="554" y="54"/>
                      </a:lnTo>
                      <a:lnTo>
                        <a:pt x="556" y="61"/>
                      </a:lnTo>
                      <a:lnTo>
                        <a:pt x="558" y="66"/>
                      </a:lnTo>
                      <a:lnTo>
                        <a:pt x="558" y="71"/>
                      </a:lnTo>
                      <a:lnTo>
                        <a:pt x="558" y="78"/>
                      </a:lnTo>
                      <a:lnTo>
                        <a:pt x="558" y="7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108"/>
                <p:cNvSpPr/>
                <p:nvPr/>
              </p:nvSpPr>
              <p:spPr bwMode="auto">
                <a:xfrm>
                  <a:off x="4392613" y="3763963"/>
                  <a:ext cx="531813" cy="366712"/>
                </a:xfrm>
                <a:custGeom>
                  <a:avLst/>
                  <a:gdLst>
                    <a:gd name="T0" fmla="*/ 18 w 669"/>
                    <a:gd name="T1" fmla="*/ 10 h 461"/>
                    <a:gd name="T2" fmla="*/ 57 w 669"/>
                    <a:gd name="T3" fmla="*/ 20 h 461"/>
                    <a:gd name="T4" fmla="*/ 108 w 669"/>
                    <a:gd name="T5" fmla="*/ 64 h 461"/>
                    <a:gd name="T6" fmla="*/ 162 w 669"/>
                    <a:gd name="T7" fmla="*/ 112 h 461"/>
                    <a:gd name="T8" fmla="*/ 225 w 669"/>
                    <a:gd name="T9" fmla="*/ 161 h 461"/>
                    <a:gd name="T10" fmla="*/ 290 w 669"/>
                    <a:gd name="T11" fmla="*/ 214 h 461"/>
                    <a:gd name="T12" fmla="*/ 356 w 669"/>
                    <a:gd name="T13" fmla="*/ 261 h 461"/>
                    <a:gd name="T14" fmla="*/ 427 w 669"/>
                    <a:gd name="T15" fmla="*/ 304 h 461"/>
                    <a:gd name="T16" fmla="*/ 495 w 669"/>
                    <a:gd name="T17" fmla="*/ 339 h 461"/>
                    <a:gd name="T18" fmla="*/ 548 w 669"/>
                    <a:gd name="T19" fmla="*/ 363 h 461"/>
                    <a:gd name="T20" fmla="*/ 577 w 669"/>
                    <a:gd name="T21" fmla="*/ 378 h 461"/>
                    <a:gd name="T22" fmla="*/ 603 w 669"/>
                    <a:gd name="T23" fmla="*/ 390 h 461"/>
                    <a:gd name="T24" fmla="*/ 626 w 669"/>
                    <a:gd name="T25" fmla="*/ 400 h 461"/>
                    <a:gd name="T26" fmla="*/ 644 w 669"/>
                    <a:gd name="T27" fmla="*/ 409 h 461"/>
                    <a:gd name="T28" fmla="*/ 656 w 669"/>
                    <a:gd name="T29" fmla="*/ 417 h 461"/>
                    <a:gd name="T30" fmla="*/ 665 w 669"/>
                    <a:gd name="T31" fmla="*/ 422 h 461"/>
                    <a:gd name="T32" fmla="*/ 669 w 669"/>
                    <a:gd name="T33" fmla="*/ 426 h 461"/>
                    <a:gd name="T34" fmla="*/ 669 w 669"/>
                    <a:gd name="T35" fmla="*/ 427 h 461"/>
                    <a:gd name="T36" fmla="*/ 663 w 669"/>
                    <a:gd name="T37" fmla="*/ 431 h 461"/>
                    <a:gd name="T38" fmla="*/ 657 w 669"/>
                    <a:gd name="T39" fmla="*/ 433 h 461"/>
                    <a:gd name="T40" fmla="*/ 648 w 669"/>
                    <a:gd name="T41" fmla="*/ 436 h 461"/>
                    <a:gd name="T42" fmla="*/ 636 w 669"/>
                    <a:gd name="T43" fmla="*/ 439 h 461"/>
                    <a:gd name="T44" fmla="*/ 620 w 669"/>
                    <a:gd name="T45" fmla="*/ 443 h 461"/>
                    <a:gd name="T46" fmla="*/ 603 w 669"/>
                    <a:gd name="T47" fmla="*/ 446 h 461"/>
                    <a:gd name="T48" fmla="*/ 583 w 669"/>
                    <a:gd name="T49" fmla="*/ 451 h 461"/>
                    <a:gd name="T50" fmla="*/ 550 w 669"/>
                    <a:gd name="T51" fmla="*/ 456 h 461"/>
                    <a:gd name="T52" fmla="*/ 513 w 669"/>
                    <a:gd name="T53" fmla="*/ 460 h 461"/>
                    <a:gd name="T54" fmla="*/ 497 w 669"/>
                    <a:gd name="T55" fmla="*/ 461 h 461"/>
                    <a:gd name="T56" fmla="*/ 481 w 669"/>
                    <a:gd name="T57" fmla="*/ 461 h 461"/>
                    <a:gd name="T58" fmla="*/ 470 w 669"/>
                    <a:gd name="T59" fmla="*/ 461 h 461"/>
                    <a:gd name="T60" fmla="*/ 460 w 669"/>
                    <a:gd name="T61" fmla="*/ 460 h 461"/>
                    <a:gd name="T62" fmla="*/ 452 w 669"/>
                    <a:gd name="T63" fmla="*/ 458 h 461"/>
                    <a:gd name="T64" fmla="*/ 446 w 669"/>
                    <a:gd name="T65" fmla="*/ 455 h 461"/>
                    <a:gd name="T66" fmla="*/ 436 w 669"/>
                    <a:gd name="T67" fmla="*/ 450 h 461"/>
                    <a:gd name="T68" fmla="*/ 425 w 669"/>
                    <a:gd name="T69" fmla="*/ 441 h 461"/>
                    <a:gd name="T70" fmla="*/ 409 w 669"/>
                    <a:gd name="T71" fmla="*/ 429 h 461"/>
                    <a:gd name="T72" fmla="*/ 391 w 669"/>
                    <a:gd name="T73" fmla="*/ 412 h 461"/>
                    <a:gd name="T74" fmla="*/ 372 w 669"/>
                    <a:gd name="T75" fmla="*/ 394 h 461"/>
                    <a:gd name="T76" fmla="*/ 348 w 669"/>
                    <a:gd name="T77" fmla="*/ 371 h 461"/>
                    <a:gd name="T78" fmla="*/ 321 w 669"/>
                    <a:gd name="T79" fmla="*/ 346 h 461"/>
                    <a:gd name="T80" fmla="*/ 292 w 669"/>
                    <a:gd name="T81" fmla="*/ 317 h 461"/>
                    <a:gd name="T82" fmla="*/ 258 w 669"/>
                    <a:gd name="T83" fmla="*/ 285 h 461"/>
                    <a:gd name="T84" fmla="*/ 223 w 669"/>
                    <a:gd name="T85" fmla="*/ 249 h 461"/>
                    <a:gd name="T86" fmla="*/ 184 w 669"/>
                    <a:gd name="T87" fmla="*/ 210 h 461"/>
                    <a:gd name="T88" fmla="*/ 143 w 669"/>
                    <a:gd name="T89" fmla="*/ 168 h 461"/>
                    <a:gd name="T90" fmla="*/ 98 w 669"/>
                    <a:gd name="T91" fmla="*/ 122 h 461"/>
                    <a:gd name="T92" fmla="*/ 51 w 669"/>
                    <a:gd name="T93" fmla="*/ 73 h 461"/>
                    <a:gd name="T94" fmla="*/ 0 w 669"/>
                    <a:gd name="T95" fmla="*/ 20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69" h="461">
                      <a:moveTo>
                        <a:pt x="0" y="20"/>
                      </a:moveTo>
                      <a:lnTo>
                        <a:pt x="18" y="10"/>
                      </a:lnTo>
                      <a:lnTo>
                        <a:pt x="33" y="0"/>
                      </a:lnTo>
                      <a:lnTo>
                        <a:pt x="57" y="20"/>
                      </a:lnTo>
                      <a:lnTo>
                        <a:pt x="80" y="42"/>
                      </a:lnTo>
                      <a:lnTo>
                        <a:pt x="108" y="64"/>
                      </a:lnTo>
                      <a:lnTo>
                        <a:pt x="135" y="88"/>
                      </a:lnTo>
                      <a:lnTo>
                        <a:pt x="162" y="112"/>
                      </a:lnTo>
                      <a:lnTo>
                        <a:pt x="194" y="135"/>
                      </a:lnTo>
                      <a:lnTo>
                        <a:pt x="225" y="161"/>
                      </a:lnTo>
                      <a:lnTo>
                        <a:pt x="256" y="188"/>
                      </a:lnTo>
                      <a:lnTo>
                        <a:pt x="290" y="214"/>
                      </a:lnTo>
                      <a:lnTo>
                        <a:pt x="323" y="239"/>
                      </a:lnTo>
                      <a:lnTo>
                        <a:pt x="356" y="261"/>
                      </a:lnTo>
                      <a:lnTo>
                        <a:pt x="391" y="283"/>
                      </a:lnTo>
                      <a:lnTo>
                        <a:pt x="427" y="304"/>
                      </a:lnTo>
                      <a:lnTo>
                        <a:pt x="460" y="322"/>
                      </a:lnTo>
                      <a:lnTo>
                        <a:pt x="495" y="339"/>
                      </a:lnTo>
                      <a:lnTo>
                        <a:pt x="530" y="356"/>
                      </a:lnTo>
                      <a:lnTo>
                        <a:pt x="548" y="363"/>
                      </a:lnTo>
                      <a:lnTo>
                        <a:pt x="564" y="371"/>
                      </a:lnTo>
                      <a:lnTo>
                        <a:pt x="577" y="378"/>
                      </a:lnTo>
                      <a:lnTo>
                        <a:pt x="591" y="383"/>
                      </a:lnTo>
                      <a:lnTo>
                        <a:pt x="603" y="390"/>
                      </a:lnTo>
                      <a:lnTo>
                        <a:pt x="614" y="395"/>
                      </a:lnTo>
                      <a:lnTo>
                        <a:pt x="626" y="400"/>
                      </a:lnTo>
                      <a:lnTo>
                        <a:pt x="634" y="405"/>
                      </a:lnTo>
                      <a:lnTo>
                        <a:pt x="644" y="409"/>
                      </a:lnTo>
                      <a:lnTo>
                        <a:pt x="650" y="414"/>
                      </a:lnTo>
                      <a:lnTo>
                        <a:pt x="656" y="417"/>
                      </a:lnTo>
                      <a:lnTo>
                        <a:pt x="661" y="419"/>
                      </a:lnTo>
                      <a:lnTo>
                        <a:pt x="665" y="422"/>
                      </a:lnTo>
                      <a:lnTo>
                        <a:pt x="667" y="424"/>
                      </a:lnTo>
                      <a:lnTo>
                        <a:pt x="669" y="426"/>
                      </a:lnTo>
                      <a:lnTo>
                        <a:pt x="669" y="427"/>
                      </a:lnTo>
                      <a:lnTo>
                        <a:pt x="669" y="427"/>
                      </a:lnTo>
                      <a:lnTo>
                        <a:pt x="667" y="429"/>
                      </a:lnTo>
                      <a:lnTo>
                        <a:pt x="663" y="431"/>
                      </a:lnTo>
                      <a:lnTo>
                        <a:pt x="661" y="433"/>
                      </a:lnTo>
                      <a:lnTo>
                        <a:pt x="657" y="433"/>
                      </a:lnTo>
                      <a:lnTo>
                        <a:pt x="654" y="434"/>
                      </a:lnTo>
                      <a:lnTo>
                        <a:pt x="648" y="436"/>
                      </a:lnTo>
                      <a:lnTo>
                        <a:pt x="642" y="438"/>
                      </a:lnTo>
                      <a:lnTo>
                        <a:pt x="636" y="439"/>
                      </a:lnTo>
                      <a:lnTo>
                        <a:pt x="628" y="441"/>
                      </a:lnTo>
                      <a:lnTo>
                        <a:pt x="620" y="443"/>
                      </a:lnTo>
                      <a:lnTo>
                        <a:pt x="612" y="444"/>
                      </a:lnTo>
                      <a:lnTo>
                        <a:pt x="603" y="446"/>
                      </a:lnTo>
                      <a:lnTo>
                        <a:pt x="593" y="450"/>
                      </a:lnTo>
                      <a:lnTo>
                        <a:pt x="583" y="451"/>
                      </a:lnTo>
                      <a:lnTo>
                        <a:pt x="571" y="453"/>
                      </a:lnTo>
                      <a:lnTo>
                        <a:pt x="550" y="456"/>
                      </a:lnTo>
                      <a:lnTo>
                        <a:pt x="530" y="458"/>
                      </a:lnTo>
                      <a:lnTo>
                        <a:pt x="513" y="460"/>
                      </a:lnTo>
                      <a:lnTo>
                        <a:pt x="505" y="461"/>
                      </a:lnTo>
                      <a:lnTo>
                        <a:pt x="497" y="461"/>
                      </a:lnTo>
                      <a:lnTo>
                        <a:pt x="489" y="461"/>
                      </a:lnTo>
                      <a:lnTo>
                        <a:pt x="481" y="461"/>
                      </a:lnTo>
                      <a:lnTo>
                        <a:pt x="475" y="461"/>
                      </a:lnTo>
                      <a:lnTo>
                        <a:pt x="470" y="461"/>
                      </a:lnTo>
                      <a:lnTo>
                        <a:pt x="464" y="460"/>
                      </a:lnTo>
                      <a:lnTo>
                        <a:pt x="460" y="460"/>
                      </a:lnTo>
                      <a:lnTo>
                        <a:pt x="456" y="458"/>
                      </a:lnTo>
                      <a:lnTo>
                        <a:pt x="452" y="458"/>
                      </a:lnTo>
                      <a:lnTo>
                        <a:pt x="448" y="456"/>
                      </a:lnTo>
                      <a:lnTo>
                        <a:pt x="446" y="455"/>
                      </a:lnTo>
                      <a:lnTo>
                        <a:pt x="442" y="453"/>
                      </a:lnTo>
                      <a:lnTo>
                        <a:pt x="436" y="450"/>
                      </a:lnTo>
                      <a:lnTo>
                        <a:pt x="430" y="446"/>
                      </a:lnTo>
                      <a:lnTo>
                        <a:pt x="425" y="441"/>
                      </a:lnTo>
                      <a:lnTo>
                        <a:pt x="417" y="434"/>
                      </a:lnTo>
                      <a:lnTo>
                        <a:pt x="409" y="429"/>
                      </a:lnTo>
                      <a:lnTo>
                        <a:pt x="401" y="421"/>
                      </a:lnTo>
                      <a:lnTo>
                        <a:pt x="391" y="412"/>
                      </a:lnTo>
                      <a:lnTo>
                        <a:pt x="382" y="404"/>
                      </a:lnTo>
                      <a:lnTo>
                        <a:pt x="372" y="394"/>
                      </a:lnTo>
                      <a:lnTo>
                        <a:pt x="360" y="383"/>
                      </a:lnTo>
                      <a:lnTo>
                        <a:pt x="348" y="371"/>
                      </a:lnTo>
                      <a:lnTo>
                        <a:pt x="335" y="360"/>
                      </a:lnTo>
                      <a:lnTo>
                        <a:pt x="321" y="346"/>
                      </a:lnTo>
                      <a:lnTo>
                        <a:pt x="305" y="332"/>
                      </a:lnTo>
                      <a:lnTo>
                        <a:pt x="292" y="317"/>
                      </a:lnTo>
                      <a:lnTo>
                        <a:pt x="276" y="302"/>
                      </a:lnTo>
                      <a:lnTo>
                        <a:pt x="258" y="285"/>
                      </a:lnTo>
                      <a:lnTo>
                        <a:pt x="241" y="268"/>
                      </a:lnTo>
                      <a:lnTo>
                        <a:pt x="223" y="249"/>
                      </a:lnTo>
                      <a:lnTo>
                        <a:pt x="203" y="231"/>
                      </a:lnTo>
                      <a:lnTo>
                        <a:pt x="184" y="210"/>
                      </a:lnTo>
                      <a:lnTo>
                        <a:pt x="164" y="190"/>
                      </a:lnTo>
                      <a:lnTo>
                        <a:pt x="143" y="168"/>
                      </a:lnTo>
                      <a:lnTo>
                        <a:pt x="121" y="146"/>
                      </a:lnTo>
                      <a:lnTo>
                        <a:pt x="98" y="122"/>
                      </a:lnTo>
                      <a:lnTo>
                        <a:pt x="74" y="98"/>
                      </a:lnTo>
                      <a:lnTo>
                        <a:pt x="51" y="73"/>
                      </a:lnTo>
                      <a:lnTo>
                        <a:pt x="25" y="47"/>
                      </a:lnTo>
                      <a:lnTo>
                        <a:pt x="0" y="20"/>
                      </a:lnTo>
                      <a:lnTo>
                        <a:pt x="0" y="2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4" name="组合 63"/>
            <p:cNvGrpSpPr/>
            <p:nvPr/>
          </p:nvGrpSpPr>
          <p:grpSpPr>
            <a:xfrm>
              <a:off x="4252795" y="4047531"/>
              <a:ext cx="507365" cy="509905"/>
              <a:chOff x="2211405" y="3401360"/>
              <a:chExt cx="507365" cy="509905"/>
            </a:xfrm>
          </p:grpSpPr>
          <p:pic>
            <p:nvPicPr>
              <p:cNvPr id="80" name="图片 79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11405" y="340136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81" name="组合 80"/>
              <p:cNvGrpSpPr/>
              <p:nvPr/>
            </p:nvGrpSpPr>
            <p:grpSpPr>
              <a:xfrm>
                <a:off x="2300735" y="3498976"/>
                <a:ext cx="328705" cy="238632"/>
                <a:chOff x="4032250" y="3662363"/>
                <a:chExt cx="892176" cy="647700"/>
              </a:xfrm>
              <a:solidFill>
                <a:srgbClr val="FF0000"/>
              </a:solidFill>
            </p:grpSpPr>
            <p:sp>
              <p:nvSpPr>
                <p:cNvPr id="82" name="Freeform 103"/>
                <p:cNvSpPr/>
                <p:nvPr/>
              </p:nvSpPr>
              <p:spPr bwMode="auto">
                <a:xfrm>
                  <a:off x="4252913" y="4048125"/>
                  <a:ext cx="336550" cy="100012"/>
                </a:xfrm>
                <a:custGeom>
                  <a:avLst/>
                  <a:gdLst>
                    <a:gd name="T0" fmla="*/ 66 w 423"/>
                    <a:gd name="T1" fmla="*/ 127 h 127"/>
                    <a:gd name="T2" fmla="*/ 57 w 423"/>
                    <a:gd name="T3" fmla="*/ 126 h 127"/>
                    <a:gd name="T4" fmla="*/ 47 w 423"/>
                    <a:gd name="T5" fmla="*/ 121 h 127"/>
                    <a:gd name="T6" fmla="*/ 35 w 423"/>
                    <a:gd name="T7" fmla="*/ 116 h 127"/>
                    <a:gd name="T8" fmla="*/ 21 w 423"/>
                    <a:gd name="T9" fmla="*/ 109 h 127"/>
                    <a:gd name="T10" fmla="*/ 12 w 423"/>
                    <a:gd name="T11" fmla="*/ 100 h 127"/>
                    <a:gd name="T12" fmla="*/ 4 w 423"/>
                    <a:gd name="T13" fmla="*/ 94 h 127"/>
                    <a:gd name="T14" fmla="*/ 0 w 423"/>
                    <a:gd name="T15" fmla="*/ 88 h 127"/>
                    <a:gd name="T16" fmla="*/ 2 w 423"/>
                    <a:gd name="T17" fmla="*/ 85 h 127"/>
                    <a:gd name="T18" fmla="*/ 6 w 423"/>
                    <a:gd name="T19" fmla="*/ 82 h 127"/>
                    <a:gd name="T20" fmla="*/ 17 w 423"/>
                    <a:gd name="T21" fmla="*/ 77 h 127"/>
                    <a:gd name="T22" fmla="*/ 35 w 423"/>
                    <a:gd name="T23" fmla="*/ 73 h 127"/>
                    <a:gd name="T24" fmla="*/ 53 w 423"/>
                    <a:gd name="T25" fmla="*/ 70 h 127"/>
                    <a:gd name="T26" fmla="*/ 64 w 423"/>
                    <a:gd name="T27" fmla="*/ 68 h 127"/>
                    <a:gd name="T28" fmla="*/ 80 w 423"/>
                    <a:gd name="T29" fmla="*/ 65 h 127"/>
                    <a:gd name="T30" fmla="*/ 98 w 423"/>
                    <a:gd name="T31" fmla="*/ 61 h 127"/>
                    <a:gd name="T32" fmla="*/ 117 w 423"/>
                    <a:gd name="T33" fmla="*/ 56 h 127"/>
                    <a:gd name="T34" fmla="*/ 139 w 423"/>
                    <a:gd name="T35" fmla="*/ 51 h 127"/>
                    <a:gd name="T36" fmla="*/ 162 w 423"/>
                    <a:gd name="T37" fmla="*/ 44 h 127"/>
                    <a:gd name="T38" fmla="*/ 190 w 423"/>
                    <a:gd name="T39" fmla="*/ 36 h 127"/>
                    <a:gd name="T40" fmla="*/ 219 w 423"/>
                    <a:gd name="T41" fmla="*/ 27 h 127"/>
                    <a:gd name="T42" fmla="*/ 246 w 423"/>
                    <a:gd name="T43" fmla="*/ 21 h 127"/>
                    <a:gd name="T44" fmla="*/ 270 w 423"/>
                    <a:gd name="T45" fmla="*/ 14 h 127"/>
                    <a:gd name="T46" fmla="*/ 289 w 423"/>
                    <a:gd name="T47" fmla="*/ 9 h 127"/>
                    <a:gd name="T48" fmla="*/ 309 w 423"/>
                    <a:gd name="T49" fmla="*/ 5 h 127"/>
                    <a:gd name="T50" fmla="*/ 325 w 423"/>
                    <a:gd name="T51" fmla="*/ 4 h 127"/>
                    <a:gd name="T52" fmla="*/ 338 w 423"/>
                    <a:gd name="T53" fmla="*/ 2 h 127"/>
                    <a:gd name="T54" fmla="*/ 348 w 423"/>
                    <a:gd name="T55" fmla="*/ 0 h 127"/>
                    <a:gd name="T56" fmla="*/ 362 w 423"/>
                    <a:gd name="T57" fmla="*/ 0 h 127"/>
                    <a:gd name="T58" fmla="*/ 376 w 423"/>
                    <a:gd name="T59" fmla="*/ 2 h 127"/>
                    <a:gd name="T60" fmla="*/ 393 w 423"/>
                    <a:gd name="T61" fmla="*/ 7 h 127"/>
                    <a:gd name="T62" fmla="*/ 409 w 423"/>
                    <a:gd name="T63" fmla="*/ 12 h 127"/>
                    <a:gd name="T64" fmla="*/ 417 w 423"/>
                    <a:gd name="T65" fmla="*/ 17 h 127"/>
                    <a:gd name="T66" fmla="*/ 421 w 423"/>
                    <a:gd name="T67" fmla="*/ 24 h 127"/>
                    <a:gd name="T68" fmla="*/ 423 w 423"/>
                    <a:gd name="T69" fmla="*/ 29 h 127"/>
                    <a:gd name="T70" fmla="*/ 423 w 423"/>
                    <a:gd name="T71" fmla="*/ 34 h 127"/>
                    <a:gd name="T72" fmla="*/ 421 w 423"/>
                    <a:gd name="T73" fmla="*/ 41 h 127"/>
                    <a:gd name="T74" fmla="*/ 417 w 423"/>
                    <a:gd name="T75" fmla="*/ 44 h 127"/>
                    <a:gd name="T76" fmla="*/ 409 w 423"/>
                    <a:gd name="T77" fmla="*/ 49 h 127"/>
                    <a:gd name="T78" fmla="*/ 401 w 423"/>
                    <a:gd name="T79" fmla="*/ 53 h 127"/>
                    <a:gd name="T80" fmla="*/ 391 w 423"/>
                    <a:gd name="T81" fmla="*/ 54 h 127"/>
                    <a:gd name="T82" fmla="*/ 379 w 423"/>
                    <a:gd name="T83" fmla="*/ 58 h 127"/>
                    <a:gd name="T84" fmla="*/ 362 w 423"/>
                    <a:gd name="T85" fmla="*/ 63 h 127"/>
                    <a:gd name="T86" fmla="*/ 340 w 423"/>
                    <a:gd name="T87" fmla="*/ 68 h 127"/>
                    <a:gd name="T88" fmla="*/ 317 w 423"/>
                    <a:gd name="T89" fmla="*/ 75 h 127"/>
                    <a:gd name="T90" fmla="*/ 288 w 423"/>
                    <a:gd name="T91" fmla="*/ 80 h 127"/>
                    <a:gd name="T92" fmla="*/ 254 w 423"/>
                    <a:gd name="T93" fmla="*/ 88 h 127"/>
                    <a:gd name="T94" fmla="*/ 219 w 423"/>
                    <a:gd name="T95" fmla="*/ 95 h 127"/>
                    <a:gd name="T96" fmla="*/ 188 w 423"/>
                    <a:gd name="T97" fmla="*/ 102 h 127"/>
                    <a:gd name="T98" fmla="*/ 158 w 423"/>
                    <a:gd name="T99" fmla="*/ 109 h 127"/>
                    <a:gd name="T100" fmla="*/ 133 w 423"/>
                    <a:gd name="T101" fmla="*/ 114 h 127"/>
                    <a:gd name="T102" fmla="*/ 111 w 423"/>
                    <a:gd name="T103" fmla="*/ 117 h 127"/>
                    <a:gd name="T104" fmla="*/ 96 w 423"/>
                    <a:gd name="T105" fmla="*/ 121 h 127"/>
                    <a:gd name="T106" fmla="*/ 82 w 423"/>
                    <a:gd name="T107" fmla="*/ 124 h 127"/>
                    <a:gd name="T108" fmla="*/ 72 w 423"/>
                    <a:gd name="T109" fmla="*/ 126 h 127"/>
                    <a:gd name="T110" fmla="*/ 70 w 423"/>
                    <a:gd name="T111" fmla="*/ 12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23" h="127">
                      <a:moveTo>
                        <a:pt x="70" y="127"/>
                      </a:moveTo>
                      <a:lnTo>
                        <a:pt x="66" y="127"/>
                      </a:lnTo>
                      <a:lnTo>
                        <a:pt x="62" y="126"/>
                      </a:lnTo>
                      <a:lnTo>
                        <a:pt x="57" y="126"/>
                      </a:lnTo>
                      <a:lnTo>
                        <a:pt x="53" y="124"/>
                      </a:lnTo>
                      <a:lnTo>
                        <a:pt x="47" y="121"/>
                      </a:lnTo>
                      <a:lnTo>
                        <a:pt x="41" y="119"/>
                      </a:lnTo>
                      <a:lnTo>
                        <a:pt x="35" y="116"/>
                      </a:lnTo>
                      <a:lnTo>
                        <a:pt x="29" y="112"/>
                      </a:lnTo>
                      <a:lnTo>
                        <a:pt x="21" y="109"/>
                      </a:lnTo>
                      <a:lnTo>
                        <a:pt x="16" y="104"/>
                      </a:lnTo>
                      <a:lnTo>
                        <a:pt x="12" y="100"/>
                      </a:lnTo>
                      <a:lnTo>
                        <a:pt x="8" y="97"/>
                      </a:lnTo>
                      <a:lnTo>
                        <a:pt x="4" y="94"/>
                      </a:lnTo>
                      <a:lnTo>
                        <a:pt x="2" y="92"/>
                      </a:lnTo>
                      <a:lnTo>
                        <a:pt x="0" y="88"/>
                      </a:lnTo>
                      <a:lnTo>
                        <a:pt x="0" y="87"/>
                      </a:lnTo>
                      <a:lnTo>
                        <a:pt x="2" y="85"/>
                      </a:lnTo>
                      <a:lnTo>
                        <a:pt x="4" y="83"/>
                      </a:lnTo>
                      <a:lnTo>
                        <a:pt x="6" y="82"/>
                      </a:lnTo>
                      <a:lnTo>
                        <a:pt x="12" y="78"/>
                      </a:lnTo>
                      <a:lnTo>
                        <a:pt x="17" y="77"/>
                      </a:lnTo>
                      <a:lnTo>
                        <a:pt x="25" y="75"/>
                      </a:lnTo>
                      <a:lnTo>
                        <a:pt x="35" y="73"/>
                      </a:lnTo>
                      <a:lnTo>
                        <a:pt x="47" y="71"/>
                      </a:lnTo>
                      <a:lnTo>
                        <a:pt x="53" y="70"/>
                      </a:lnTo>
                      <a:lnTo>
                        <a:pt x="59" y="70"/>
                      </a:lnTo>
                      <a:lnTo>
                        <a:pt x="64" y="68"/>
                      </a:lnTo>
                      <a:lnTo>
                        <a:pt x="72" y="66"/>
                      </a:lnTo>
                      <a:lnTo>
                        <a:pt x="80" y="65"/>
                      </a:lnTo>
                      <a:lnTo>
                        <a:pt x="88" y="63"/>
                      </a:lnTo>
                      <a:lnTo>
                        <a:pt x="98" y="61"/>
                      </a:lnTo>
                      <a:lnTo>
                        <a:pt x="107" y="58"/>
                      </a:lnTo>
                      <a:lnTo>
                        <a:pt x="117" y="56"/>
                      </a:lnTo>
                      <a:lnTo>
                        <a:pt x="127" y="53"/>
                      </a:lnTo>
                      <a:lnTo>
                        <a:pt x="139" y="51"/>
                      </a:lnTo>
                      <a:lnTo>
                        <a:pt x="151" y="48"/>
                      </a:lnTo>
                      <a:lnTo>
                        <a:pt x="162" y="44"/>
                      </a:lnTo>
                      <a:lnTo>
                        <a:pt x="176" y="39"/>
                      </a:lnTo>
                      <a:lnTo>
                        <a:pt x="190" y="36"/>
                      </a:lnTo>
                      <a:lnTo>
                        <a:pt x="205" y="31"/>
                      </a:lnTo>
                      <a:lnTo>
                        <a:pt x="219" y="27"/>
                      </a:lnTo>
                      <a:lnTo>
                        <a:pt x="233" y="24"/>
                      </a:lnTo>
                      <a:lnTo>
                        <a:pt x="246" y="21"/>
                      </a:lnTo>
                      <a:lnTo>
                        <a:pt x="258" y="17"/>
                      </a:lnTo>
                      <a:lnTo>
                        <a:pt x="270" y="14"/>
                      </a:lnTo>
                      <a:lnTo>
                        <a:pt x="280" y="12"/>
                      </a:lnTo>
                      <a:lnTo>
                        <a:pt x="289" y="9"/>
                      </a:lnTo>
                      <a:lnTo>
                        <a:pt x="299" y="7"/>
                      </a:lnTo>
                      <a:lnTo>
                        <a:pt x="309" y="5"/>
                      </a:lnTo>
                      <a:lnTo>
                        <a:pt x="317" y="4"/>
                      </a:lnTo>
                      <a:lnTo>
                        <a:pt x="325" y="4"/>
                      </a:lnTo>
                      <a:lnTo>
                        <a:pt x="331" y="2"/>
                      </a:lnTo>
                      <a:lnTo>
                        <a:pt x="338" y="2"/>
                      </a:lnTo>
                      <a:lnTo>
                        <a:pt x="344" y="0"/>
                      </a:lnTo>
                      <a:lnTo>
                        <a:pt x="348" y="0"/>
                      </a:lnTo>
                      <a:lnTo>
                        <a:pt x="354" y="0"/>
                      </a:lnTo>
                      <a:lnTo>
                        <a:pt x="362" y="0"/>
                      </a:lnTo>
                      <a:lnTo>
                        <a:pt x="370" y="0"/>
                      </a:lnTo>
                      <a:lnTo>
                        <a:pt x="376" y="2"/>
                      </a:lnTo>
                      <a:lnTo>
                        <a:pt x="381" y="4"/>
                      </a:lnTo>
                      <a:lnTo>
                        <a:pt x="393" y="7"/>
                      </a:lnTo>
                      <a:lnTo>
                        <a:pt x="405" y="10"/>
                      </a:lnTo>
                      <a:lnTo>
                        <a:pt x="409" y="12"/>
                      </a:lnTo>
                      <a:lnTo>
                        <a:pt x="413" y="15"/>
                      </a:lnTo>
                      <a:lnTo>
                        <a:pt x="417" y="17"/>
                      </a:lnTo>
                      <a:lnTo>
                        <a:pt x="419" y="21"/>
                      </a:lnTo>
                      <a:lnTo>
                        <a:pt x="421" y="24"/>
                      </a:lnTo>
                      <a:lnTo>
                        <a:pt x="423" y="26"/>
                      </a:lnTo>
                      <a:lnTo>
                        <a:pt x="423" y="29"/>
                      </a:lnTo>
                      <a:lnTo>
                        <a:pt x="423" y="31"/>
                      </a:lnTo>
                      <a:lnTo>
                        <a:pt x="423" y="34"/>
                      </a:lnTo>
                      <a:lnTo>
                        <a:pt x="423" y="38"/>
                      </a:lnTo>
                      <a:lnTo>
                        <a:pt x="421" y="41"/>
                      </a:lnTo>
                      <a:lnTo>
                        <a:pt x="419" y="43"/>
                      </a:lnTo>
                      <a:lnTo>
                        <a:pt x="417" y="44"/>
                      </a:lnTo>
                      <a:lnTo>
                        <a:pt x="413" y="48"/>
                      </a:lnTo>
                      <a:lnTo>
                        <a:pt x="409" y="49"/>
                      </a:lnTo>
                      <a:lnTo>
                        <a:pt x="405" y="51"/>
                      </a:lnTo>
                      <a:lnTo>
                        <a:pt x="401" y="53"/>
                      </a:lnTo>
                      <a:lnTo>
                        <a:pt x="397" y="53"/>
                      </a:lnTo>
                      <a:lnTo>
                        <a:pt x="391" y="54"/>
                      </a:lnTo>
                      <a:lnTo>
                        <a:pt x="385" y="56"/>
                      </a:lnTo>
                      <a:lnTo>
                        <a:pt x="379" y="58"/>
                      </a:lnTo>
                      <a:lnTo>
                        <a:pt x="372" y="61"/>
                      </a:lnTo>
                      <a:lnTo>
                        <a:pt x="362" y="63"/>
                      </a:lnTo>
                      <a:lnTo>
                        <a:pt x="352" y="65"/>
                      </a:lnTo>
                      <a:lnTo>
                        <a:pt x="340" y="68"/>
                      </a:lnTo>
                      <a:lnTo>
                        <a:pt x="329" y="71"/>
                      </a:lnTo>
                      <a:lnTo>
                        <a:pt x="317" y="75"/>
                      </a:lnTo>
                      <a:lnTo>
                        <a:pt x="303" y="77"/>
                      </a:lnTo>
                      <a:lnTo>
                        <a:pt x="288" y="80"/>
                      </a:lnTo>
                      <a:lnTo>
                        <a:pt x="272" y="83"/>
                      </a:lnTo>
                      <a:lnTo>
                        <a:pt x="254" y="88"/>
                      </a:lnTo>
                      <a:lnTo>
                        <a:pt x="237" y="92"/>
                      </a:lnTo>
                      <a:lnTo>
                        <a:pt x="219" y="95"/>
                      </a:lnTo>
                      <a:lnTo>
                        <a:pt x="203" y="99"/>
                      </a:lnTo>
                      <a:lnTo>
                        <a:pt x="188" y="102"/>
                      </a:lnTo>
                      <a:lnTo>
                        <a:pt x="172" y="105"/>
                      </a:lnTo>
                      <a:lnTo>
                        <a:pt x="158" y="109"/>
                      </a:lnTo>
                      <a:lnTo>
                        <a:pt x="145" y="111"/>
                      </a:lnTo>
                      <a:lnTo>
                        <a:pt x="133" y="114"/>
                      </a:lnTo>
                      <a:lnTo>
                        <a:pt x="123" y="116"/>
                      </a:lnTo>
                      <a:lnTo>
                        <a:pt x="111" y="117"/>
                      </a:lnTo>
                      <a:lnTo>
                        <a:pt x="104" y="119"/>
                      </a:lnTo>
                      <a:lnTo>
                        <a:pt x="96" y="121"/>
                      </a:lnTo>
                      <a:lnTo>
                        <a:pt x="88" y="122"/>
                      </a:lnTo>
                      <a:lnTo>
                        <a:pt x="82" y="124"/>
                      </a:lnTo>
                      <a:lnTo>
                        <a:pt x="76" y="126"/>
                      </a:lnTo>
                      <a:lnTo>
                        <a:pt x="72" y="126"/>
                      </a:lnTo>
                      <a:lnTo>
                        <a:pt x="70" y="127"/>
                      </a:lnTo>
                      <a:lnTo>
                        <a:pt x="70" y="127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105"/>
                <p:cNvSpPr/>
                <p:nvPr/>
              </p:nvSpPr>
              <p:spPr bwMode="auto">
                <a:xfrm>
                  <a:off x="4264025" y="4233863"/>
                  <a:ext cx="319088" cy="76200"/>
                </a:xfrm>
                <a:custGeom>
                  <a:avLst/>
                  <a:gdLst>
                    <a:gd name="T0" fmla="*/ 19 w 401"/>
                    <a:gd name="T1" fmla="*/ 84 h 97"/>
                    <a:gd name="T2" fmla="*/ 9 w 401"/>
                    <a:gd name="T3" fmla="*/ 75 h 97"/>
                    <a:gd name="T4" fmla="*/ 3 w 401"/>
                    <a:gd name="T5" fmla="*/ 68 h 97"/>
                    <a:gd name="T6" fmla="*/ 2 w 401"/>
                    <a:gd name="T7" fmla="*/ 63 h 97"/>
                    <a:gd name="T8" fmla="*/ 2 w 401"/>
                    <a:gd name="T9" fmla="*/ 60 h 97"/>
                    <a:gd name="T10" fmla="*/ 5 w 401"/>
                    <a:gd name="T11" fmla="*/ 58 h 97"/>
                    <a:gd name="T12" fmla="*/ 15 w 401"/>
                    <a:gd name="T13" fmla="*/ 55 h 97"/>
                    <a:gd name="T14" fmla="*/ 29 w 401"/>
                    <a:gd name="T15" fmla="*/ 51 h 97"/>
                    <a:gd name="T16" fmla="*/ 48 w 401"/>
                    <a:gd name="T17" fmla="*/ 48 h 97"/>
                    <a:gd name="T18" fmla="*/ 72 w 401"/>
                    <a:gd name="T19" fmla="*/ 43 h 97"/>
                    <a:gd name="T20" fmla="*/ 99 w 401"/>
                    <a:gd name="T21" fmla="*/ 36 h 97"/>
                    <a:gd name="T22" fmla="*/ 131 w 401"/>
                    <a:gd name="T23" fmla="*/ 29 h 97"/>
                    <a:gd name="T24" fmla="*/ 166 w 401"/>
                    <a:gd name="T25" fmla="*/ 23 h 97"/>
                    <a:gd name="T26" fmla="*/ 201 w 401"/>
                    <a:gd name="T27" fmla="*/ 17 h 97"/>
                    <a:gd name="T28" fmla="*/ 230 w 401"/>
                    <a:gd name="T29" fmla="*/ 12 h 97"/>
                    <a:gd name="T30" fmla="*/ 258 w 401"/>
                    <a:gd name="T31" fmla="*/ 9 h 97"/>
                    <a:gd name="T32" fmla="*/ 283 w 401"/>
                    <a:gd name="T33" fmla="*/ 6 h 97"/>
                    <a:gd name="T34" fmla="*/ 305 w 401"/>
                    <a:gd name="T35" fmla="*/ 4 h 97"/>
                    <a:gd name="T36" fmla="*/ 322 w 401"/>
                    <a:gd name="T37" fmla="*/ 0 h 97"/>
                    <a:gd name="T38" fmla="*/ 338 w 401"/>
                    <a:gd name="T39" fmla="*/ 0 h 97"/>
                    <a:gd name="T40" fmla="*/ 354 w 401"/>
                    <a:gd name="T41" fmla="*/ 0 h 97"/>
                    <a:gd name="T42" fmla="*/ 371 w 401"/>
                    <a:gd name="T43" fmla="*/ 2 h 97"/>
                    <a:gd name="T44" fmla="*/ 385 w 401"/>
                    <a:gd name="T45" fmla="*/ 7 h 97"/>
                    <a:gd name="T46" fmla="*/ 397 w 401"/>
                    <a:gd name="T47" fmla="*/ 16 h 97"/>
                    <a:gd name="T48" fmla="*/ 401 w 401"/>
                    <a:gd name="T49" fmla="*/ 24 h 97"/>
                    <a:gd name="T50" fmla="*/ 401 w 401"/>
                    <a:gd name="T51" fmla="*/ 29 h 97"/>
                    <a:gd name="T52" fmla="*/ 397 w 401"/>
                    <a:gd name="T53" fmla="*/ 34 h 97"/>
                    <a:gd name="T54" fmla="*/ 391 w 401"/>
                    <a:gd name="T55" fmla="*/ 38 h 97"/>
                    <a:gd name="T56" fmla="*/ 383 w 401"/>
                    <a:gd name="T57" fmla="*/ 43 h 97"/>
                    <a:gd name="T58" fmla="*/ 373 w 401"/>
                    <a:gd name="T59" fmla="*/ 46 h 97"/>
                    <a:gd name="T60" fmla="*/ 360 w 401"/>
                    <a:gd name="T61" fmla="*/ 51 h 97"/>
                    <a:gd name="T62" fmla="*/ 344 w 401"/>
                    <a:gd name="T63" fmla="*/ 55 h 97"/>
                    <a:gd name="T64" fmla="*/ 297 w 401"/>
                    <a:gd name="T65" fmla="*/ 65 h 97"/>
                    <a:gd name="T66" fmla="*/ 217 w 401"/>
                    <a:gd name="T67" fmla="*/ 77 h 97"/>
                    <a:gd name="T68" fmla="*/ 156 w 401"/>
                    <a:gd name="T69" fmla="*/ 85 h 97"/>
                    <a:gd name="T70" fmla="*/ 123 w 401"/>
                    <a:gd name="T71" fmla="*/ 92 h 97"/>
                    <a:gd name="T72" fmla="*/ 101 w 401"/>
                    <a:gd name="T73" fmla="*/ 94 h 97"/>
                    <a:gd name="T74" fmla="*/ 90 w 401"/>
                    <a:gd name="T75" fmla="*/ 96 h 97"/>
                    <a:gd name="T76" fmla="*/ 80 w 401"/>
                    <a:gd name="T77" fmla="*/ 97 h 97"/>
                    <a:gd name="T78" fmla="*/ 72 w 401"/>
                    <a:gd name="T79" fmla="*/ 97 h 97"/>
                    <a:gd name="T80" fmla="*/ 64 w 401"/>
                    <a:gd name="T81" fmla="*/ 97 h 97"/>
                    <a:gd name="T82" fmla="*/ 47 w 401"/>
                    <a:gd name="T83" fmla="*/ 94 h 97"/>
                    <a:gd name="T84" fmla="*/ 23 w 401"/>
                    <a:gd name="T85" fmla="*/ 87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1" h="97">
                      <a:moveTo>
                        <a:pt x="23" y="87"/>
                      </a:moveTo>
                      <a:lnTo>
                        <a:pt x="19" y="84"/>
                      </a:lnTo>
                      <a:lnTo>
                        <a:pt x="13" y="80"/>
                      </a:lnTo>
                      <a:lnTo>
                        <a:pt x="9" y="75"/>
                      </a:lnTo>
                      <a:lnTo>
                        <a:pt x="7" y="72"/>
                      </a:lnTo>
                      <a:lnTo>
                        <a:pt x="3" y="68"/>
                      </a:lnTo>
                      <a:lnTo>
                        <a:pt x="2" y="67"/>
                      </a:lnTo>
                      <a:lnTo>
                        <a:pt x="2" y="63"/>
                      </a:lnTo>
                      <a:lnTo>
                        <a:pt x="0" y="62"/>
                      </a:lnTo>
                      <a:lnTo>
                        <a:pt x="2" y="60"/>
                      </a:lnTo>
                      <a:lnTo>
                        <a:pt x="3" y="60"/>
                      </a:lnTo>
                      <a:lnTo>
                        <a:pt x="5" y="58"/>
                      </a:lnTo>
                      <a:lnTo>
                        <a:pt x="9" y="56"/>
                      </a:lnTo>
                      <a:lnTo>
                        <a:pt x="15" y="55"/>
                      </a:lnTo>
                      <a:lnTo>
                        <a:pt x="21" y="53"/>
                      </a:lnTo>
                      <a:lnTo>
                        <a:pt x="29" y="51"/>
                      </a:lnTo>
                      <a:lnTo>
                        <a:pt x="39" y="50"/>
                      </a:lnTo>
                      <a:lnTo>
                        <a:pt x="48" y="48"/>
                      </a:lnTo>
                      <a:lnTo>
                        <a:pt x="58" y="45"/>
                      </a:lnTo>
                      <a:lnTo>
                        <a:pt x="72" y="43"/>
                      </a:lnTo>
                      <a:lnTo>
                        <a:pt x="84" y="40"/>
                      </a:lnTo>
                      <a:lnTo>
                        <a:pt x="99" y="36"/>
                      </a:lnTo>
                      <a:lnTo>
                        <a:pt x="115" y="33"/>
                      </a:lnTo>
                      <a:lnTo>
                        <a:pt x="131" y="29"/>
                      </a:lnTo>
                      <a:lnTo>
                        <a:pt x="148" y="26"/>
                      </a:lnTo>
                      <a:lnTo>
                        <a:pt x="166" y="23"/>
                      </a:lnTo>
                      <a:lnTo>
                        <a:pt x="183" y="21"/>
                      </a:lnTo>
                      <a:lnTo>
                        <a:pt x="201" y="17"/>
                      </a:lnTo>
                      <a:lnTo>
                        <a:pt x="217" y="16"/>
                      </a:lnTo>
                      <a:lnTo>
                        <a:pt x="230" y="12"/>
                      </a:lnTo>
                      <a:lnTo>
                        <a:pt x="244" y="11"/>
                      </a:lnTo>
                      <a:lnTo>
                        <a:pt x="258" y="9"/>
                      </a:lnTo>
                      <a:lnTo>
                        <a:pt x="272" y="7"/>
                      </a:lnTo>
                      <a:lnTo>
                        <a:pt x="283" y="6"/>
                      </a:lnTo>
                      <a:lnTo>
                        <a:pt x="293" y="4"/>
                      </a:lnTo>
                      <a:lnTo>
                        <a:pt x="305" y="4"/>
                      </a:lnTo>
                      <a:lnTo>
                        <a:pt x="313" y="2"/>
                      </a:lnTo>
                      <a:lnTo>
                        <a:pt x="322" y="0"/>
                      </a:lnTo>
                      <a:lnTo>
                        <a:pt x="330" y="0"/>
                      </a:lnTo>
                      <a:lnTo>
                        <a:pt x="338" y="0"/>
                      </a:lnTo>
                      <a:lnTo>
                        <a:pt x="344" y="0"/>
                      </a:lnTo>
                      <a:lnTo>
                        <a:pt x="354" y="0"/>
                      </a:lnTo>
                      <a:lnTo>
                        <a:pt x="364" y="2"/>
                      </a:lnTo>
                      <a:lnTo>
                        <a:pt x="371" y="2"/>
                      </a:lnTo>
                      <a:lnTo>
                        <a:pt x="379" y="6"/>
                      </a:lnTo>
                      <a:lnTo>
                        <a:pt x="385" y="7"/>
                      </a:lnTo>
                      <a:lnTo>
                        <a:pt x="391" y="11"/>
                      </a:lnTo>
                      <a:lnTo>
                        <a:pt x="397" y="16"/>
                      </a:lnTo>
                      <a:lnTo>
                        <a:pt x="401" y="21"/>
                      </a:lnTo>
                      <a:lnTo>
                        <a:pt x="401" y="24"/>
                      </a:lnTo>
                      <a:lnTo>
                        <a:pt x="401" y="26"/>
                      </a:lnTo>
                      <a:lnTo>
                        <a:pt x="401" y="29"/>
                      </a:lnTo>
                      <a:lnTo>
                        <a:pt x="399" y="31"/>
                      </a:lnTo>
                      <a:lnTo>
                        <a:pt x="397" y="34"/>
                      </a:lnTo>
                      <a:lnTo>
                        <a:pt x="395" y="36"/>
                      </a:lnTo>
                      <a:lnTo>
                        <a:pt x="391" y="38"/>
                      </a:lnTo>
                      <a:lnTo>
                        <a:pt x="387" y="41"/>
                      </a:lnTo>
                      <a:lnTo>
                        <a:pt x="383" y="43"/>
                      </a:lnTo>
                      <a:lnTo>
                        <a:pt x="379" y="45"/>
                      </a:lnTo>
                      <a:lnTo>
                        <a:pt x="373" y="46"/>
                      </a:lnTo>
                      <a:lnTo>
                        <a:pt x="367" y="48"/>
                      </a:lnTo>
                      <a:lnTo>
                        <a:pt x="360" y="51"/>
                      </a:lnTo>
                      <a:lnTo>
                        <a:pt x="352" y="53"/>
                      </a:lnTo>
                      <a:lnTo>
                        <a:pt x="344" y="55"/>
                      </a:lnTo>
                      <a:lnTo>
                        <a:pt x="334" y="56"/>
                      </a:lnTo>
                      <a:lnTo>
                        <a:pt x="297" y="65"/>
                      </a:lnTo>
                      <a:lnTo>
                        <a:pt x="258" y="72"/>
                      </a:lnTo>
                      <a:lnTo>
                        <a:pt x="217" y="77"/>
                      </a:lnTo>
                      <a:lnTo>
                        <a:pt x="178" y="82"/>
                      </a:lnTo>
                      <a:lnTo>
                        <a:pt x="156" y="85"/>
                      </a:lnTo>
                      <a:lnTo>
                        <a:pt x="138" y="89"/>
                      </a:lnTo>
                      <a:lnTo>
                        <a:pt x="123" y="92"/>
                      </a:lnTo>
                      <a:lnTo>
                        <a:pt x="107" y="94"/>
                      </a:lnTo>
                      <a:lnTo>
                        <a:pt x="101" y="94"/>
                      </a:lnTo>
                      <a:lnTo>
                        <a:pt x="95" y="96"/>
                      </a:lnTo>
                      <a:lnTo>
                        <a:pt x="90" y="96"/>
                      </a:lnTo>
                      <a:lnTo>
                        <a:pt x="84" y="96"/>
                      </a:lnTo>
                      <a:lnTo>
                        <a:pt x="80" y="97"/>
                      </a:lnTo>
                      <a:lnTo>
                        <a:pt x="76" y="97"/>
                      </a:lnTo>
                      <a:lnTo>
                        <a:pt x="72" y="97"/>
                      </a:lnTo>
                      <a:lnTo>
                        <a:pt x="70" y="97"/>
                      </a:lnTo>
                      <a:lnTo>
                        <a:pt x="64" y="97"/>
                      </a:lnTo>
                      <a:lnTo>
                        <a:pt x="58" y="97"/>
                      </a:lnTo>
                      <a:lnTo>
                        <a:pt x="47" y="94"/>
                      </a:lnTo>
                      <a:lnTo>
                        <a:pt x="35" y="90"/>
                      </a:lnTo>
                      <a:lnTo>
                        <a:pt x="23" y="87"/>
                      </a:lnTo>
                      <a:lnTo>
                        <a:pt x="23" y="87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107"/>
                <p:cNvSpPr/>
                <p:nvPr/>
              </p:nvSpPr>
              <p:spPr bwMode="auto">
                <a:xfrm>
                  <a:off x="4032250" y="3662363"/>
                  <a:ext cx="442913" cy="539750"/>
                </a:xfrm>
                <a:custGeom>
                  <a:avLst/>
                  <a:gdLst>
                    <a:gd name="T0" fmla="*/ 554 w 558"/>
                    <a:gd name="T1" fmla="*/ 84 h 680"/>
                    <a:gd name="T2" fmla="*/ 546 w 558"/>
                    <a:gd name="T3" fmla="*/ 101 h 680"/>
                    <a:gd name="T4" fmla="*/ 534 w 558"/>
                    <a:gd name="T5" fmla="*/ 124 h 680"/>
                    <a:gd name="T6" fmla="*/ 519 w 558"/>
                    <a:gd name="T7" fmla="*/ 154 h 680"/>
                    <a:gd name="T8" fmla="*/ 495 w 558"/>
                    <a:gd name="T9" fmla="*/ 191 h 680"/>
                    <a:gd name="T10" fmla="*/ 468 w 558"/>
                    <a:gd name="T11" fmla="*/ 236 h 680"/>
                    <a:gd name="T12" fmla="*/ 440 w 558"/>
                    <a:gd name="T13" fmla="*/ 280 h 680"/>
                    <a:gd name="T14" fmla="*/ 415 w 558"/>
                    <a:gd name="T15" fmla="*/ 319 h 680"/>
                    <a:gd name="T16" fmla="*/ 389 w 558"/>
                    <a:gd name="T17" fmla="*/ 354 h 680"/>
                    <a:gd name="T18" fmla="*/ 368 w 558"/>
                    <a:gd name="T19" fmla="*/ 383 h 680"/>
                    <a:gd name="T20" fmla="*/ 348 w 558"/>
                    <a:gd name="T21" fmla="*/ 409 h 680"/>
                    <a:gd name="T22" fmla="*/ 305 w 558"/>
                    <a:gd name="T23" fmla="*/ 458 h 680"/>
                    <a:gd name="T24" fmla="*/ 223 w 558"/>
                    <a:gd name="T25" fmla="*/ 536 h 680"/>
                    <a:gd name="T26" fmla="*/ 170 w 558"/>
                    <a:gd name="T27" fmla="*/ 580 h 680"/>
                    <a:gd name="T28" fmla="*/ 115 w 558"/>
                    <a:gd name="T29" fmla="*/ 619 h 680"/>
                    <a:gd name="T30" fmla="*/ 61 w 558"/>
                    <a:gd name="T31" fmla="*/ 653 h 680"/>
                    <a:gd name="T32" fmla="*/ 39 w 558"/>
                    <a:gd name="T33" fmla="*/ 665 h 680"/>
                    <a:gd name="T34" fmla="*/ 21 w 558"/>
                    <a:gd name="T35" fmla="*/ 674 h 680"/>
                    <a:gd name="T36" fmla="*/ 10 w 558"/>
                    <a:gd name="T37" fmla="*/ 679 h 680"/>
                    <a:gd name="T38" fmla="*/ 2 w 558"/>
                    <a:gd name="T39" fmla="*/ 680 h 680"/>
                    <a:gd name="T40" fmla="*/ 0 w 558"/>
                    <a:gd name="T41" fmla="*/ 675 h 680"/>
                    <a:gd name="T42" fmla="*/ 4 w 558"/>
                    <a:gd name="T43" fmla="*/ 667 h 680"/>
                    <a:gd name="T44" fmla="*/ 16 w 558"/>
                    <a:gd name="T45" fmla="*/ 653 h 680"/>
                    <a:gd name="T46" fmla="*/ 33 w 558"/>
                    <a:gd name="T47" fmla="*/ 636 h 680"/>
                    <a:gd name="T48" fmla="*/ 59 w 558"/>
                    <a:gd name="T49" fmla="*/ 614 h 680"/>
                    <a:gd name="T50" fmla="*/ 102 w 558"/>
                    <a:gd name="T51" fmla="*/ 579 h 680"/>
                    <a:gd name="T52" fmla="*/ 166 w 558"/>
                    <a:gd name="T53" fmla="*/ 517 h 680"/>
                    <a:gd name="T54" fmla="*/ 233 w 558"/>
                    <a:gd name="T55" fmla="*/ 441 h 680"/>
                    <a:gd name="T56" fmla="*/ 299 w 558"/>
                    <a:gd name="T57" fmla="*/ 358 h 680"/>
                    <a:gd name="T58" fmla="*/ 360 w 558"/>
                    <a:gd name="T59" fmla="*/ 270 h 680"/>
                    <a:gd name="T60" fmla="*/ 417 w 558"/>
                    <a:gd name="T61" fmla="*/ 174 h 680"/>
                    <a:gd name="T62" fmla="*/ 440 w 558"/>
                    <a:gd name="T63" fmla="*/ 130 h 680"/>
                    <a:gd name="T64" fmla="*/ 458 w 558"/>
                    <a:gd name="T65" fmla="*/ 93 h 680"/>
                    <a:gd name="T66" fmla="*/ 470 w 558"/>
                    <a:gd name="T67" fmla="*/ 64 h 680"/>
                    <a:gd name="T68" fmla="*/ 475 w 558"/>
                    <a:gd name="T69" fmla="*/ 44 h 680"/>
                    <a:gd name="T70" fmla="*/ 475 w 558"/>
                    <a:gd name="T71" fmla="*/ 30 h 680"/>
                    <a:gd name="T72" fmla="*/ 466 w 558"/>
                    <a:gd name="T73" fmla="*/ 17 h 680"/>
                    <a:gd name="T74" fmla="*/ 464 w 558"/>
                    <a:gd name="T75" fmla="*/ 6 h 680"/>
                    <a:gd name="T76" fmla="*/ 474 w 558"/>
                    <a:gd name="T77" fmla="*/ 1 h 680"/>
                    <a:gd name="T78" fmla="*/ 491 w 558"/>
                    <a:gd name="T79" fmla="*/ 1 h 680"/>
                    <a:gd name="T80" fmla="*/ 513 w 558"/>
                    <a:gd name="T81" fmla="*/ 13 h 680"/>
                    <a:gd name="T82" fmla="*/ 536 w 558"/>
                    <a:gd name="T83" fmla="*/ 34 h 680"/>
                    <a:gd name="T84" fmla="*/ 554 w 558"/>
                    <a:gd name="T85" fmla="*/ 54 h 680"/>
                    <a:gd name="T86" fmla="*/ 558 w 558"/>
                    <a:gd name="T87" fmla="*/ 71 h 6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558" h="680">
                      <a:moveTo>
                        <a:pt x="558" y="78"/>
                      </a:moveTo>
                      <a:lnTo>
                        <a:pt x="556" y="81"/>
                      </a:lnTo>
                      <a:lnTo>
                        <a:pt x="554" y="84"/>
                      </a:lnTo>
                      <a:lnTo>
                        <a:pt x="552" y="90"/>
                      </a:lnTo>
                      <a:lnTo>
                        <a:pt x="550" y="95"/>
                      </a:lnTo>
                      <a:lnTo>
                        <a:pt x="546" y="101"/>
                      </a:lnTo>
                      <a:lnTo>
                        <a:pt x="544" y="108"/>
                      </a:lnTo>
                      <a:lnTo>
                        <a:pt x="540" y="115"/>
                      </a:lnTo>
                      <a:lnTo>
                        <a:pt x="534" y="124"/>
                      </a:lnTo>
                      <a:lnTo>
                        <a:pt x="530" y="134"/>
                      </a:lnTo>
                      <a:lnTo>
                        <a:pt x="524" y="142"/>
                      </a:lnTo>
                      <a:lnTo>
                        <a:pt x="519" y="154"/>
                      </a:lnTo>
                      <a:lnTo>
                        <a:pt x="511" y="166"/>
                      </a:lnTo>
                      <a:lnTo>
                        <a:pt x="503" y="178"/>
                      </a:lnTo>
                      <a:lnTo>
                        <a:pt x="495" y="191"/>
                      </a:lnTo>
                      <a:lnTo>
                        <a:pt x="487" y="205"/>
                      </a:lnTo>
                      <a:lnTo>
                        <a:pt x="477" y="220"/>
                      </a:lnTo>
                      <a:lnTo>
                        <a:pt x="468" y="236"/>
                      </a:lnTo>
                      <a:lnTo>
                        <a:pt x="460" y="251"/>
                      </a:lnTo>
                      <a:lnTo>
                        <a:pt x="450" y="266"/>
                      </a:lnTo>
                      <a:lnTo>
                        <a:pt x="440" y="280"/>
                      </a:lnTo>
                      <a:lnTo>
                        <a:pt x="432" y="293"/>
                      </a:lnTo>
                      <a:lnTo>
                        <a:pt x="423" y="307"/>
                      </a:lnTo>
                      <a:lnTo>
                        <a:pt x="415" y="319"/>
                      </a:lnTo>
                      <a:lnTo>
                        <a:pt x="407" y="331"/>
                      </a:lnTo>
                      <a:lnTo>
                        <a:pt x="397" y="343"/>
                      </a:lnTo>
                      <a:lnTo>
                        <a:pt x="389" y="354"/>
                      </a:lnTo>
                      <a:lnTo>
                        <a:pt x="382" y="365"/>
                      </a:lnTo>
                      <a:lnTo>
                        <a:pt x="376" y="375"/>
                      </a:lnTo>
                      <a:lnTo>
                        <a:pt x="368" y="383"/>
                      </a:lnTo>
                      <a:lnTo>
                        <a:pt x="360" y="392"/>
                      </a:lnTo>
                      <a:lnTo>
                        <a:pt x="354" y="400"/>
                      </a:lnTo>
                      <a:lnTo>
                        <a:pt x="348" y="409"/>
                      </a:lnTo>
                      <a:lnTo>
                        <a:pt x="335" y="426"/>
                      </a:lnTo>
                      <a:lnTo>
                        <a:pt x="319" y="443"/>
                      </a:lnTo>
                      <a:lnTo>
                        <a:pt x="305" y="458"/>
                      </a:lnTo>
                      <a:lnTo>
                        <a:pt x="290" y="473"/>
                      </a:lnTo>
                      <a:lnTo>
                        <a:pt x="256" y="506"/>
                      </a:lnTo>
                      <a:lnTo>
                        <a:pt x="223" y="536"/>
                      </a:lnTo>
                      <a:lnTo>
                        <a:pt x="205" y="551"/>
                      </a:lnTo>
                      <a:lnTo>
                        <a:pt x="188" y="565"/>
                      </a:lnTo>
                      <a:lnTo>
                        <a:pt x="170" y="580"/>
                      </a:lnTo>
                      <a:lnTo>
                        <a:pt x="153" y="594"/>
                      </a:lnTo>
                      <a:lnTo>
                        <a:pt x="135" y="606"/>
                      </a:lnTo>
                      <a:lnTo>
                        <a:pt x="115" y="619"/>
                      </a:lnTo>
                      <a:lnTo>
                        <a:pt x="78" y="643"/>
                      </a:lnTo>
                      <a:lnTo>
                        <a:pt x="68" y="648"/>
                      </a:lnTo>
                      <a:lnTo>
                        <a:pt x="61" y="653"/>
                      </a:lnTo>
                      <a:lnTo>
                        <a:pt x="53" y="658"/>
                      </a:lnTo>
                      <a:lnTo>
                        <a:pt x="45" y="662"/>
                      </a:lnTo>
                      <a:lnTo>
                        <a:pt x="39" y="665"/>
                      </a:lnTo>
                      <a:lnTo>
                        <a:pt x="33" y="669"/>
                      </a:lnTo>
                      <a:lnTo>
                        <a:pt x="27" y="672"/>
                      </a:lnTo>
                      <a:lnTo>
                        <a:pt x="21" y="674"/>
                      </a:lnTo>
                      <a:lnTo>
                        <a:pt x="18" y="675"/>
                      </a:lnTo>
                      <a:lnTo>
                        <a:pt x="14" y="677"/>
                      </a:lnTo>
                      <a:lnTo>
                        <a:pt x="10" y="679"/>
                      </a:lnTo>
                      <a:lnTo>
                        <a:pt x="6" y="679"/>
                      </a:lnTo>
                      <a:lnTo>
                        <a:pt x="4" y="680"/>
                      </a:lnTo>
                      <a:lnTo>
                        <a:pt x="2" y="680"/>
                      </a:lnTo>
                      <a:lnTo>
                        <a:pt x="0" y="679"/>
                      </a:lnTo>
                      <a:lnTo>
                        <a:pt x="0" y="677"/>
                      </a:lnTo>
                      <a:lnTo>
                        <a:pt x="0" y="675"/>
                      </a:lnTo>
                      <a:lnTo>
                        <a:pt x="0" y="674"/>
                      </a:lnTo>
                      <a:lnTo>
                        <a:pt x="2" y="670"/>
                      </a:lnTo>
                      <a:lnTo>
                        <a:pt x="4" y="667"/>
                      </a:lnTo>
                      <a:lnTo>
                        <a:pt x="8" y="663"/>
                      </a:lnTo>
                      <a:lnTo>
                        <a:pt x="10" y="658"/>
                      </a:lnTo>
                      <a:lnTo>
                        <a:pt x="16" y="653"/>
                      </a:lnTo>
                      <a:lnTo>
                        <a:pt x="20" y="648"/>
                      </a:lnTo>
                      <a:lnTo>
                        <a:pt x="25" y="641"/>
                      </a:lnTo>
                      <a:lnTo>
                        <a:pt x="33" y="636"/>
                      </a:lnTo>
                      <a:lnTo>
                        <a:pt x="41" y="629"/>
                      </a:lnTo>
                      <a:lnTo>
                        <a:pt x="49" y="621"/>
                      </a:lnTo>
                      <a:lnTo>
                        <a:pt x="59" y="614"/>
                      </a:lnTo>
                      <a:lnTo>
                        <a:pt x="68" y="606"/>
                      </a:lnTo>
                      <a:lnTo>
                        <a:pt x="78" y="597"/>
                      </a:lnTo>
                      <a:lnTo>
                        <a:pt x="102" y="579"/>
                      </a:lnTo>
                      <a:lnTo>
                        <a:pt x="123" y="560"/>
                      </a:lnTo>
                      <a:lnTo>
                        <a:pt x="145" y="539"/>
                      </a:lnTo>
                      <a:lnTo>
                        <a:pt x="166" y="517"/>
                      </a:lnTo>
                      <a:lnTo>
                        <a:pt x="190" y="494"/>
                      </a:lnTo>
                      <a:lnTo>
                        <a:pt x="211" y="468"/>
                      </a:lnTo>
                      <a:lnTo>
                        <a:pt x="233" y="441"/>
                      </a:lnTo>
                      <a:lnTo>
                        <a:pt x="254" y="414"/>
                      </a:lnTo>
                      <a:lnTo>
                        <a:pt x="278" y="387"/>
                      </a:lnTo>
                      <a:lnTo>
                        <a:pt x="299" y="358"/>
                      </a:lnTo>
                      <a:lnTo>
                        <a:pt x="319" y="329"/>
                      </a:lnTo>
                      <a:lnTo>
                        <a:pt x="340" y="300"/>
                      </a:lnTo>
                      <a:lnTo>
                        <a:pt x="360" y="270"/>
                      </a:lnTo>
                      <a:lnTo>
                        <a:pt x="380" y="237"/>
                      </a:lnTo>
                      <a:lnTo>
                        <a:pt x="399" y="207"/>
                      </a:lnTo>
                      <a:lnTo>
                        <a:pt x="417" y="174"/>
                      </a:lnTo>
                      <a:lnTo>
                        <a:pt x="427" y="157"/>
                      </a:lnTo>
                      <a:lnTo>
                        <a:pt x="434" y="144"/>
                      </a:lnTo>
                      <a:lnTo>
                        <a:pt x="440" y="130"/>
                      </a:lnTo>
                      <a:lnTo>
                        <a:pt x="446" y="117"/>
                      </a:lnTo>
                      <a:lnTo>
                        <a:pt x="452" y="105"/>
                      </a:lnTo>
                      <a:lnTo>
                        <a:pt x="458" y="93"/>
                      </a:lnTo>
                      <a:lnTo>
                        <a:pt x="462" y="83"/>
                      </a:lnTo>
                      <a:lnTo>
                        <a:pt x="466" y="74"/>
                      </a:lnTo>
                      <a:lnTo>
                        <a:pt x="470" y="64"/>
                      </a:lnTo>
                      <a:lnTo>
                        <a:pt x="472" y="57"/>
                      </a:lnTo>
                      <a:lnTo>
                        <a:pt x="474" y="51"/>
                      </a:lnTo>
                      <a:lnTo>
                        <a:pt x="475" y="44"/>
                      </a:lnTo>
                      <a:lnTo>
                        <a:pt x="475" y="39"/>
                      </a:lnTo>
                      <a:lnTo>
                        <a:pt x="475" y="34"/>
                      </a:lnTo>
                      <a:lnTo>
                        <a:pt x="475" y="30"/>
                      </a:lnTo>
                      <a:lnTo>
                        <a:pt x="474" y="27"/>
                      </a:lnTo>
                      <a:lnTo>
                        <a:pt x="470" y="22"/>
                      </a:lnTo>
                      <a:lnTo>
                        <a:pt x="466" y="17"/>
                      </a:lnTo>
                      <a:lnTo>
                        <a:pt x="464" y="13"/>
                      </a:lnTo>
                      <a:lnTo>
                        <a:pt x="464" y="10"/>
                      </a:lnTo>
                      <a:lnTo>
                        <a:pt x="464" y="6"/>
                      </a:lnTo>
                      <a:lnTo>
                        <a:pt x="466" y="5"/>
                      </a:lnTo>
                      <a:lnTo>
                        <a:pt x="470" y="3"/>
                      </a:lnTo>
                      <a:lnTo>
                        <a:pt x="474" y="1"/>
                      </a:lnTo>
                      <a:lnTo>
                        <a:pt x="479" y="0"/>
                      </a:lnTo>
                      <a:lnTo>
                        <a:pt x="485" y="0"/>
                      </a:lnTo>
                      <a:lnTo>
                        <a:pt x="491" y="1"/>
                      </a:lnTo>
                      <a:lnTo>
                        <a:pt x="497" y="5"/>
                      </a:lnTo>
                      <a:lnTo>
                        <a:pt x="505" y="8"/>
                      </a:lnTo>
                      <a:lnTo>
                        <a:pt x="513" y="13"/>
                      </a:lnTo>
                      <a:lnTo>
                        <a:pt x="520" y="20"/>
                      </a:lnTo>
                      <a:lnTo>
                        <a:pt x="528" y="27"/>
                      </a:lnTo>
                      <a:lnTo>
                        <a:pt x="536" y="34"/>
                      </a:lnTo>
                      <a:lnTo>
                        <a:pt x="544" y="40"/>
                      </a:lnTo>
                      <a:lnTo>
                        <a:pt x="550" y="47"/>
                      </a:lnTo>
                      <a:lnTo>
                        <a:pt x="554" y="54"/>
                      </a:lnTo>
                      <a:lnTo>
                        <a:pt x="556" y="61"/>
                      </a:lnTo>
                      <a:lnTo>
                        <a:pt x="558" y="66"/>
                      </a:lnTo>
                      <a:lnTo>
                        <a:pt x="558" y="71"/>
                      </a:lnTo>
                      <a:lnTo>
                        <a:pt x="558" y="78"/>
                      </a:lnTo>
                      <a:lnTo>
                        <a:pt x="558" y="7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108"/>
                <p:cNvSpPr/>
                <p:nvPr/>
              </p:nvSpPr>
              <p:spPr bwMode="auto">
                <a:xfrm>
                  <a:off x="4392613" y="3763963"/>
                  <a:ext cx="531813" cy="366712"/>
                </a:xfrm>
                <a:custGeom>
                  <a:avLst/>
                  <a:gdLst>
                    <a:gd name="T0" fmla="*/ 18 w 669"/>
                    <a:gd name="T1" fmla="*/ 10 h 461"/>
                    <a:gd name="T2" fmla="*/ 57 w 669"/>
                    <a:gd name="T3" fmla="*/ 20 h 461"/>
                    <a:gd name="T4" fmla="*/ 108 w 669"/>
                    <a:gd name="T5" fmla="*/ 64 h 461"/>
                    <a:gd name="T6" fmla="*/ 162 w 669"/>
                    <a:gd name="T7" fmla="*/ 112 h 461"/>
                    <a:gd name="T8" fmla="*/ 225 w 669"/>
                    <a:gd name="T9" fmla="*/ 161 h 461"/>
                    <a:gd name="T10" fmla="*/ 290 w 669"/>
                    <a:gd name="T11" fmla="*/ 214 h 461"/>
                    <a:gd name="T12" fmla="*/ 356 w 669"/>
                    <a:gd name="T13" fmla="*/ 261 h 461"/>
                    <a:gd name="T14" fmla="*/ 427 w 669"/>
                    <a:gd name="T15" fmla="*/ 304 h 461"/>
                    <a:gd name="T16" fmla="*/ 495 w 669"/>
                    <a:gd name="T17" fmla="*/ 339 h 461"/>
                    <a:gd name="T18" fmla="*/ 548 w 669"/>
                    <a:gd name="T19" fmla="*/ 363 h 461"/>
                    <a:gd name="T20" fmla="*/ 577 w 669"/>
                    <a:gd name="T21" fmla="*/ 378 h 461"/>
                    <a:gd name="T22" fmla="*/ 603 w 669"/>
                    <a:gd name="T23" fmla="*/ 390 h 461"/>
                    <a:gd name="T24" fmla="*/ 626 w 669"/>
                    <a:gd name="T25" fmla="*/ 400 h 461"/>
                    <a:gd name="T26" fmla="*/ 644 w 669"/>
                    <a:gd name="T27" fmla="*/ 409 h 461"/>
                    <a:gd name="T28" fmla="*/ 656 w 669"/>
                    <a:gd name="T29" fmla="*/ 417 h 461"/>
                    <a:gd name="T30" fmla="*/ 665 w 669"/>
                    <a:gd name="T31" fmla="*/ 422 h 461"/>
                    <a:gd name="T32" fmla="*/ 669 w 669"/>
                    <a:gd name="T33" fmla="*/ 426 h 461"/>
                    <a:gd name="T34" fmla="*/ 669 w 669"/>
                    <a:gd name="T35" fmla="*/ 427 h 461"/>
                    <a:gd name="T36" fmla="*/ 663 w 669"/>
                    <a:gd name="T37" fmla="*/ 431 h 461"/>
                    <a:gd name="T38" fmla="*/ 657 w 669"/>
                    <a:gd name="T39" fmla="*/ 433 h 461"/>
                    <a:gd name="T40" fmla="*/ 648 w 669"/>
                    <a:gd name="T41" fmla="*/ 436 h 461"/>
                    <a:gd name="T42" fmla="*/ 636 w 669"/>
                    <a:gd name="T43" fmla="*/ 439 h 461"/>
                    <a:gd name="T44" fmla="*/ 620 w 669"/>
                    <a:gd name="T45" fmla="*/ 443 h 461"/>
                    <a:gd name="T46" fmla="*/ 603 w 669"/>
                    <a:gd name="T47" fmla="*/ 446 h 461"/>
                    <a:gd name="T48" fmla="*/ 583 w 669"/>
                    <a:gd name="T49" fmla="*/ 451 h 461"/>
                    <a:gd name="T50" fmla="*/ 550 w 669"/>
                    <a:gd name="T51" fmla="*/ 456 h 461"/>
                    <a:gd name="T52" fmla="*/ 513 w 669"/>
                    <a:gd name="T53" fmla="*/ 460 h 461"/>
                    <a:gd name="T54" fmla="*/ 497 w 669"/>
                    <a:gd name="T55" fmla="*/ 461 h 461"/>
                    <a:gd name="T56" fmla="*/ 481 w 669"/>
                    <a:gd name="T57" fmla="*/ 461 h 461"/>
                    <a:gd name="T58" fmla="*/ 470 w 669"/>
                    <a:gd name="T59" fmla="*/ 461 h 461"/>
                    <a:gd name="T60" fmla="*/ 460 w 669"/>
                    <a:gd name="T61" fmla="*/ 460 h 461"/>
                    <a:gd name="T62" fmla="*/ 452 w 669"/>
                    <a:gd name="T63" fmla="*/ 458 h 461"/>
                    <a:gd name="T64" fmla="*/ 446 w 669"/>
                    <a:gd name="T65" fmla="*/ 455 h 461"/>
                    <a:gd name="T66" fmla="*/ 436 w 669"/>
                    <a:gd name="T67" fmla="*/ 450 h 461"/>
                    <a:gd name="T68" fmla="*/ 425 w 669"/>
                    <a:gd name="T69" fmla="*/ 441 h 461"/>
                    <a:gd name="T70" fmla="*/ 409 w 669"/>
                    <a:gd name="T71" fmla="*/ 429 h 461"/>
                    <a:gd name="T72" fmla="*/ 391 w 669"/>
                    <a:gd name="T73" fmla="*/ 412 h 461"/>
                    <a:gd name="T74" fmla="*/ 372 w 669"/>
                    <a:gd name="T75" fmla="*/ 394 h 461"/>
                    <a:gd name="T76" fmla="*/ 348 w 669"/>
                    <a:gd name="T77" fmla="*/ 371 h 461"/>
                    <a:gd name="T78" fmla="*/ 321 w 669"/>
                    <a:gd name="T79" fmla="*/ 346 h 461"/>
                    <a:gd name="T80" fmla="*/ 292 w 669"/>
                    <a:gd name="T81" fmla="*/ 317 h 461"/>
                    <a:gd name="T82" fmla="*/ 258 w 669"/>
                    <a:gd name="T83" fmla="*/ 285 h 461"/>
                    <a:gd name="T84" fmla="*/ 223 w 669"/>
                    <a:gd name="T85" fmla="*/ 249 h 461"/>
                    <a:gd name="T86" fmla="*/ 184 w 669"/>
                    <a:gd name="T87" fmla="*/ 210 h 461"/>
                    <a:gd name="T88" fmla="*/ 143 w 669"/>
                    <a:gd name="T89" fmla="*/ 168 h 461"/>
                    <a:gd name="T90" fmla="*/ 98 w 669"/>
                    <a:gd name="T91" fmla="*/ 122 h 461"/>
                    <a:gd name="T92" fmla="*/ 51 w 669"/>
                    <a:gd name="T93" fmla="*/ 73 h 461"/>
                    <a:gd name="T94" fmla="*/ 0 w 669"/>
                    <a:gd name="T95" fmla="*/ 20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69" h="461">
                      <a:moveTo>
                        <a:pt x="0" y="20"/>
                      </a:moveTo>
                      <a:lnTo>
                        <a:pt x="18" y="10"/>
                      </a:lnTo>
                      <a:lnTo>
                        <a:pt x="33" y="0"/>
                      </a:lnTo>
                      <a:lnTo>
                        <a:pt x="57" y="20"/>
                      </a:lnTo>
                      <a:lnTo>
                        <a:pt x="80" y="42"/>
                      </a:lnTo>
                      <a:lnTo>
                        <a:pt x="108" y="64"/>
                      </a:lnTo>
                      <a:lnTo>
                        <a:pt x="135" y="88"/>
                      </a:lnTo>
                      <a:lnTo>
                        <a:pt x="162" y="112"/>
                      </a:lnTo>
                      <a:lnTo>
                        <a:pt x="194" y="135"/>
                      </a:lnTo>
                      <a:lnTo>
                        <a:pt x="225" y="161"/>
                      </a:lnTo>
                      <a:lnTo>
                        <a:pt x="256" y="188"/>
                      </a:lnTo>
                      <a:lnTo>
                        <a:pt x="290" y="214"/>
                      </a:lnTo>
                      <a:lnTo>
                        <a:pt x="323" y="239"/>
                      </a:lnTo>
                      <a:lnTo>
                        <a:pt x="356" y="261"/>
                      </a:lnTo>
                      <a:lnTo>
                        <a:pt x="391" y="283"/>
                      </a:lnTo>
                      <a:lnTo>
                        <a:pt x="427" y="304"/>
                      </a:lnTo>
                      <a:lnTo>
                        <a:pt x="460" y="322"/>
                      </a:lnTo>
                      <a:lnTo>
                        <a:pt x="495" y="339"/>
                      </a:lnTo>
                      <a:lnTo>
                        <a:pt x="530" y="356"/>
                      </a:lnTo>
                      <a:lnTo>
                        <a:pt x="548" y="363"/>
                      </a:lnTo>
                      <a:lnTo>
                        <a:pt x="564" y="371"/>
                      </a:lnTo>
                      <a:lnTo>
                        <a:pt x="577" y="378"/>
                      </a:lnTo>
                      <a:lnTo>
                        <a:pt x="591" y="383"/>
                      </a:lnTo>
                      <a:lnTo>
                        <a:pt x="603" y="390"/>
                      </a:lnTo>
                      <a:lnTo>
                        <a:pt x="614" y="395"/>
                      </a:lnTo>
                      <a:lnTo>
                        <a:pt x="626" y="400"/>
                      </a:lnTo>
                      <a:lnTo>
                        <a:pt x="634" y="405"/>
                      </a:lnTo>
                      <a:lnTo>
                        <a:pt x="644" y="409"/>
                      </a:lnTo>
                      <a:lnTo>
                        <a:pt x="650" y="414"/>
                      </a:lnTo>
                      <a:lnTo>
                        <a:pt x="656" y="417"/>
                      </a:lnTo>
                      <a:lnTo>
                        <a:pt x="661" y="419"/>
                      </a:lnTo>
                      <a:lnTo>
                        <a:pt x="665" y="422"/>
                      </a:lnTo>
                      <a:lnTo>
                        <a:pt x="667" y="424"/>
                      </a:lnTo>
                      <a:lnTo>
                        <a:pt x="669" y="426"/>
                      </a:lnTo>
                      <a:lnTo>
                        <a:pt x="669" y="427"/>
                      </a:lnTo>
                      <a:lnTo>
                        <a:pt x="669" y="427"/>
                      </a:lnTo>
                      <a:lnTo>
                        <a:pt x="667" y="429"/>
                      </a:lnTo>
                      <a:lnTo>
                        <a:pt x="663" y="431"/>
                      </a:lnTo>
                      <a:lnTo>
                        <a:pt x="661" y="433"/>
                      </a:lnTo>
                      <a:lnTo>
                        <a:pt x="657" y="433"/>
                      </a:lnTo>
                      <a:lnTo>
                        <a:pt x="654" y="434"/>
                      </a:lnTo>
                      <a:lnTo>
                        <a:pt x="648" y="436"/>
                      </a:lnTo>
                      <a:lnTo>
                        <a:pt x="642" y="438"/>
                      </a:lnTo>
                      <a:lnTo>
                        <a:pt x="636" y="439"/>
                      </a:lnTo>
                      <a:lnTo>
                        <a:pt x="628" y="441"/>
                      </a:lnTo>
                      <a:lnTo>
                        <a:pt x="620" y="443"/>
                      </a:lnTo>
                      <a:lnTo>
                        <a:pt x="612" y="444"/>
                      </a:lnTo>
                      <a:lnTo>
                        <a:pt x="603" y="446"/>
                      </a:lnTo>
                      <a:lnTo>
                        <a:pt x="593" y="450"/>
                      </a:lnTo>
                      <a:lnTo>
                        <a:pt x="583" y="451"/>
                      </a:lnTo>
                      <a:lnTo>
                        <a:pt x="571" y="453"/>
                      </a:lnTo>
                      <a:lnTo>
                        <a:pt x="550" y="456"/>
                      </a:lnTo>
                      <a:lnTo>
                        <a:pt x="530" y="458"/>
                      </a:lnTo>
                      <a:lnTo>
                        <a:pt x="513" y="460"/>
                      </a:lnTo>
                      <a:lnTo>
                        <a:pt x="505" y="461"/>
                      </a:lnTo>
                      <a:lnTo>
                        <a:pt x="497" y="461"/>
                      </a:lnTo>
                      <a:lnTo>
                        <a:pt x="489" y="461"/>
                      </a:lnTo>
                      <a:lnTo>
                        <a:pt x="481" y="461"/>
                      </a:lnTo>
                      <a:lnTo>
                        <a:pt x="475" y="461"/>
                      </a:lnTo>
                      <a:lnTo>
                        <a:pt x="470" y="461"/>
                      </a:lnTo>
                      <a:lnTo>
                        <a:pt x="464" y="460"/>
                      </a:lnTo>
                      <a:lnTo>
                        <a:pt x="460" y="460"/>
                      </a:lnTo>
                      <a:lnTo>
                        <a:pt x="456" y="458"/>
                      </a:lnTo>
                      <a:lnTo>
                        <a:pt x="452" y="458"/>
                      </a:lnTo>
                      <a:lnTo>
                        <a:pt x="448" y="456"/>
                      </a:lnTo>
                      <a:lnTo>
                        <a:pt x="446" y="455"/>
                      </a:lnTo>
                      <a:lnTo>
                        <a:pt x="442" y="453"/>
                      </a:lnTo>
                      <a:lnTo>
                        <a:pt x="436" y="450"/>
                      </a:lnTo>
                      <a:lnTo>
                        <a:pt x="430" y="446"/>
                      </a:lnTo>
                      <a:lnTo>
                        <a:pt x="425" y="441"/>
                      </a:lnTo>
                      <a:lnTo>
                        <a:pt x="417" y="434"/>
                      </a:lnTo>
                      <a:lnTo>
                        <a:pt x="409" y="429"/>
                      </a:lnTo>
                      <a:lnTo>
                        <a:pt x="401" y="421"/>
                      </a:lnTo>
                      <a:lnTo>
                        <a:pt x="391" y="412"/>
                      </a:lnTo>
                      <a:lnTo>
                        <a:pt x="382" y="404"/>
                      </a:lnTo>
                      <a:lnTo>
                        <a:pt x="372" y="394"/>
                      </a:lnTo>
                      <a:lnTo>
                        <a:pt x="360" y="383"/>
                      </a:lnTo>
                      <a:lnTo>
                        <a:pt x="348" y="371"/>
                      </a:lnTo>
                      <a:lnTo>
                        <a:pt x="335" y="360"/>
                      </a:lnTo>
                      <a:lnTo>
                        <a:pt x="321" y="346"/>
                      </a:lnTo>
                      <a:lnTo>
                        <a:pt x="305" y="332"/>
                      </a:lnTo>
                      <a:lnTo>
                        <a:pt x="292" y="317"/>
                      </a:lnTo>
                      <a:lnTo>
                        <a:pt x="276" y="302"/>
                      </a:lnTo>
                      <a:lnTo>
                        <a:pt x="258" y="285"/>
                      </a:lnTo>
                      <a:lnTo>
                        <a:pt x="241" y="268"/>
                      </a:lnTo>
                      <a:lnTo>
                        <a:pt x="223" y="249"/>
                      </a:lnTo>
                      <a:lnTo>
                        <a:pt x="203" y="231"/>
                      </a:lnTo>
                      <a:lnTo>
                        <a:pt x="184" y="210"/>
                      </a:lnTo>
                      <a:lnTo>
                        <a:pt x="164" y="190"/>
                      </a:lnTo>
                      <a:lnTo>
                        <a:pt x="143" y="168"/>
                      </a:lnTo>
                      <a:lnTo>
                        <a:pt x="121" y="146"/>
                      </a:lnTo>
                      <a:lnTo>
                        <a:pt x="98" y="122"/>
                      </a:lnTo>
                      <a:lnTo>
                        <a:pt x="74" y="98"/>
                      </a:lnTo>
                      <a:lnTo>
                        <a:pt x="51" y="73"/>
                      </a:lnTo>
                      <a:lnTo>
                        <a:pt x="25" y="47"/>
                      </a:lnTo>
                      <a:lnTo>
                        <a:pt x="0" y="20"/>
                      </a:lnTo>
                      <a:lnTo>
                        <a:pt x="0" y="2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5" name="组合 64"/>
            <p:cNvGrpSpPr/>
            <p:nvPr/>
          </p:nvGrpSpPr>
          <p:grpSpPr>
            <a:xfrm>
              <a:off x="3736165" y="4047531"/>
              <a:ext cx="507365" cy="509905"/>
              <a:chOff x="2211405" y="3401360"/>
              <a:chExt cx="507365" cy="509905"/>
            </a:xfrm>
          </p:grpSpPr>
          <p:pic>
            <p:nvPicPr>
              <p:cNvPr id="74" name="图片 73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11405" y="340136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75" name="组合 74"/>
              <p:cNvGrpSpPr/>
              <p:nvPr/>
            </p:nvGrpSpPr>
            <p:grpSpPr>
              <a:xfrm>
                <a:off x="2300735" y="3498976"/>
                <a:ext cx="328705" cy="198860"/>
                <a:chOff x="4032250" y="3662363"/>
                <a:chExt cx="892176" cy="539750"/>
              </a:xfrm>
              <a:solidFill>
                <a:srgbClr val="FF0000"/>
              </a:solidFill>
            </p:grpSpPr>
            <p:sp>
              <p:nvSpPr>
                <p:cNvPr id="76" name="Freeform 103"/>
                <p:cNvSpPr/>
                <p:nvPr/>
              </p:nvSpPr>
              <p:spPr bwMode="auto">
                <a:xfrm>
                  <a:off x="4252913" y="4048125"/>
                  <a:ext cx="336550" cy="100012"/>
                </a:xfrm>
                <a:custGeom>
                  <a:avLst/>
                  <a:gdLst>
                    <a:gd name="T0" fmla="*/ 66 w 423"/>
                    <a:gd name="T1" fmla="*/ 127 h 127"/>
                    <a:gd name="T2" fmla="*/ 57 w 423"/>
                    <a:gd name="T3" fmla="*/ 126 h 127"/>
                    <a:gd name="T4" fmla="*/ 47 w 423"/>
                    <a:gd name="T5" fmla="*/ 121 h 127"/>
                    <a:gd name="T6" fmla="*/ 35 w 423"/>
                    <a:gd name="T7" fmla="*/ 116 h 127"/>
                    <a:gd name="T8" fmla="*/ 21 w 423"/>
                    <a:gd name="T9" fmla="*/ 109 h 127"/>
                    <a:gd name="T10" fmla="*/ 12 w 423"/>
                    <a:gd name="T11" fmla="*/ 100 h 127"/>
                    <a:gd name="T12" fmla="*/ 4 w 423"/>
                    <a:gd name="T13" fmla="*/ 94 h 127"/>
                    <a:gd name="T14" fmla="*/ 0 w 423"/>
                    <a:gd name="T15" fmla="*/ 88 h 127"/>
                    <a:gd name="T16" fmla="*/ 2 w 423"/>
                    <a:gd name="T17" fmla="*/ 85 h 127"/>
                    <a:gd name="T18" fmla="*/ 6 w 423"/>
                    <a:gd name="T19" fmla="*/ 82 h 127"/>
                    <a:gd name="T20" fmla="*/ 17 w 423"/>
                    <a:gd name="T21" fmla="*/ 77 h 127"/>
                    <a:gd name="T22" fmla="*/ 35 w 423"/>
                    <a:gd name="T23" fmla="*/ 73 h 127"/>
                    <a:gd name="T24" fmla="*/ 53 w 423"/>
                    <a:gd name="T25" fmla="*/ 70 h 127"/>
                    <a:gd name="T26" fmla="*/ 64 w 423"/>
                    <a:gd name="T27" fmla="*/ 68 h 127"/>
                    <a:gd name="T28" fmla="*/ 80 w 423"/>
                    <a:gd name="T29" fmla="*/ 65 h 127"/>
                    <a:gd name="T30" fmla="*/ 98 w 423"/>
                    <a:gd name="T31" fmla="*/ 61 h 127"/>
                    <a:gd name="T32" fmla="*/ 117 w 423"/>
                    <a:gd name="T33" fmla="*/ 56 h 127"/>
                    <a:gd name="T34" fmla="*/ 139 w 423"/>
                    <a:gd name="T35" fmla="*/ 51 h 127"/>
                    <a:gd name="T36" fmla="*/ 162 w 423"/>
                    <a:gd name="T37" fmla="*/ 44 h 127"/>
                    <a:gd name="T38" fmla="*/ 190 w 423"/>
                    <a:gd name="T39" fmla="*/ 36 h 127"/>
                    <a:gd name="T40" fmla="*/ 219 w 423"/>
                    <a:gd name="T41" fmla="*/ 27 h 127"/>
                    <a:gd name="T42" fmla="*/ 246 w 423"/>
                    <a:gd name="T43" fmla="*/ 21 h 127"/>
                    <a:gd name="T44" fmla="*/ 270 w 423"/>
                    <a:gd name="T45" fmla="*/ 14 h 127"/>
                    <a:gd name="T46" fmla="*/ 289 w 423"/>
                    <a:gd name="T47" fmla="*/ 9 h 127"/>
                    <a:gd name="T48" fmla="*/ 309 w 423"/>
                    <a:gd name="T49" fmla="*/ 5 h 127"/>
                    <a:gd name="T50" fmla="*/ 325 w 423"/>
                    <a:gd name="T51" fmla="*/ 4 h 127"/>
                    <a:gd name="T52" fmla="*/ 338 w 423"/>
                    <a:gd name="T53" fmla="*/ 2 h 127"/>
                    <a:gd name="T54" fmla="*/ 348 w 423"/>
                    <a:gd name="T55" fmla="*/ 0 h 127"/>
                    <a:gd name="T56" fmla="*/ 362 w 423"/>
                    <a:gd name="T57" fmla="*/ 0 h 127"/>
                    <a:gd name="T58" fmla="*/ 376 w 423"/>
                    <a:gd name="T59" fmla="*/ 2 h 127"/>
                    <a:gd name="T60" fmla="*/ 393 w 423"/>
                    <a:gd name="T61" fmla="*/ 7 h 127"/>
                    <a:gd name="T62" fmla="*/ 409 w 423"/>
                    <a:gd name="T63" fmla="*/ 12 h 127"/>
                    <a:gd name="T64" fmla="*/ 417 w 423"/>
                    <a:gd name="T65" fmla="*/ 17 h 127"/>
                    <a:gd name="T66" fmla="*/ 421 w 423"/>
                    <a:gd name="T67" fmla="*/ 24 h 127"/>
                    <a:gd name="T68" fmla="*/ 423 w 423"/>
                    <a:gd name="T69" fmla="*/ 29 h 127"/>
                    <a:gd name="T70" fmla="*/ 423 w 423"/>
                    <a:gd name="T71" fmla="*/ 34 h 127"/>
                    <a:gd name="T72" fmla="*/ 421 w 423"/>
                    <a:gd name="T73" fmla="*/ 41 h 127"/>
                    <a:gd name="T74" fmla="*/ 417 w 423"/>
                    <a:gd name="T75" fmla="*/ 44 h 127"/>
                    <a:gd name="T76" fmla="*/ 409 w 423"/>
                    <a:gd name="T77" fmla="*/ 49 h 127"/>
                    <a:gd name="T78" fmla="*/ 401 w 423"/>
                    <a:gd name="T79" fmla="*/ 53 h 127"/>
                    <a:gd name="T80" fmla="*/ 391 w 423"/>
                    <a:gd name="T81" fmla="*/ 54 h 127"/>
                    <a:gd name="T82" fmla="*/ 379 w 423"/>
                    <a:gd name="T83" fmla="*/ 58 h 127"/>
                    <a:gd name="T84" fmla="*/ 362 w 423"/>
                    <a:gd name="T85" fmla="*/ 63 h 127"/>
                    <a:gd name="T86" fmla="*/ 340 w 423"/>
                    <a:gd name="T87" fmla="*/ 68 h 127"/>
                    <a:gd name="T88" fmla="*/ 317 w 423"/>
                    <a:gd name="T89" fmla="*/ 75 h 127"/>
                    <a:gd name="T90" fmla="*/ 288 w 423"/>
                    <a:gd name="T91" fmla="*/ 80 h 127"/>
                    <a:gd name="T92" fmla="*/ 254 w 423"/>
                    <a:gd name="T93" fmla="*/ 88 h 127"/>
                    <a:gd name="T94" fmla="*/ 219 w 423"/>
                    <a:gd name="T95" fmla="*/ 95 h 127"/>
                    <a:gd name="T96" fmla="*/ 188 w 423"/>
                    <a:gd name="T97" fmla="*/ 102 h 127"/>
                    <a:gd name="T98" fmla="*/ 158 w 423"/>
                    <a:gd name="T99" fmla="*/ 109 h 127"/>
                    <a:gd name="T100" fmla="*/ 133 w 423"/>
                    <a:gd name="T101" fmla="*/ 114 h 127"/>
                    <a:gd name="T102" fmla="*/ 111 w 423"/>
                    <a:gd name="T103" fmla="*/ 117 h 127"/>
                    <a:gd name="T104" fmla="*/ 96 w 423"/>
                    <a:gd name="T105" fmla="*/ 121 h 127"/>
                    <a:gd name="T106" fmla="*/ 82 w 423"/>
                    <a:gd name="T107" fmla="*/ 124 h 127"/>
                    <a:gd name="T108" fmla="*/ 72 w 423"/>
                    <a:gd name="T109" fmla="*/ 126 h 127"/>
                    <a:gd name="T110" fmla="*/ 70 w 423"/>
                    <a:gd name="T111" fmla="*/ 12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23" h="127">
                      <a:moveTo>
                        <a:pt x="70" y="127"/>
                      </a:moveTo>
                      <a:lnTo>
                        <a:pt x="66" y="127"/>
                      </a:lnTo>
                      <a:lnTo>
                        <a:pt x="62" y="126"/>
                      </a:lnTo>
                      <a:lnTo>
                        <a:pt x="57" y="126"/>
                      </a:lnTo>
                      <a:lnTo>
                        <a:pt x="53" y="124"/>
                      </a:lnTo>
                      <a:lnTo>
                        <a:pt x="47" y="121"/>
                      </a:lnTo>
                      <a:lnTo>
                        <a:pt x="41" y="119"/>
                      </a:lnTo>
                      <a:lnTo>
                        <a:pt x="35" y="116"/>
                      </a:lnTo>
                      <a:lnTo>
                        <a:pt x="29" y="112"/>
                      </a:lnTo>
                      <a:lnTo>
                        <a:pt x="21" y="109"/>
                      </a:lnTo>
                      <a:lnTo>
                        <a:pt x="16" y="104"/>
                      </a:lnTo>
                      <a:lnTo>
                        <a:pt x="12" y="100"/>
                      </a:lnTo>
                      <a:lnTo>
                        <a:pt x="8" y="97"/>
                      </a:lnTo>
                      <a:lnTo>
                        <a:pt x="4" y="94"/>
                      </a:lnTo>
                      <a:lnTo>
                        <a:pt x="2" y="92"/>
                      </a:lnTo>
                      <a:lnTo>
                        <a:pt x="0" y="88"/>
                      </a:lnTo>
                      <a:lnTo>
                        <a:pt x="0" y="87"/>
                      </a:lnTo>
                      <a:lnTo>
                        <a:pt x="2" y="85"/>
                      </a:lnTo>
                      <a:lnTo>
                        <a:pt x="4" y="83"/>
                      </a:lnTo>
                      <a:lnTo>
                        <a:pt x="6" y="82"/>
                      </a:lnTo>
                      <a:lnTo>
                        <a:pt x="12" y="78"/>
                      </a:lnTo>
                      <a:lnTo>
                        <a:pt x="17" y="77"/>
                      </a:lnTo>
                      <a:lnTo>
                        <a:pt x="25" y="75"/>
                      </a:lnTo>
                      <a:lnTo>
                        <a:pt x="35" y="73"/>
                      </a:lnTo>
                      <a:lnTo>
                        <a:pt x="47" y="71"/>
                      </a:lnTo>
                      <a:lnTo>
                        <a:pt x="53" y="70"/>
                      </a:lnTo>
                      <a:lnTo>
                        <a:pt x="59" y="70"/>
                      </a:lnTo>
                      <a:lnTo>
                        <a:pt x="64" y="68"/>
                      </a:lnTo>
                      <a:lnTo>
                        <a:pt x="72" y="66"/>
                      </a:lnTo>
                      <a:lnTo>
                        <a:pt x="80" y="65"/>
                      </a:lnTo>
                      <a:lnTo>
                        <a:pt x="88" y="63"/>
                      </a:lnTo>
                      <a:lnTo>
                        <a:pt x="98" y="61"/>
                      </a:lnTo>
                      <a:lnTo>
                        <a:pt x="107" y="58"/>
                      </a:lnTo>
                      <a:lnTo>
                        <a:pt x="117" y="56"/>
                      </a:lnTo>
                      <a:lnTo>
                        <a:pt x="127" y="53"/>
                      </a:lnTo>
                      <a:lnTo>
                        <a:pt x="139" y="51"/>
                      </a:lnTo>
                      <a:lnTo>
                        <a:pt x="151" y="48"/>
                      </a:lnTo>
                      <a:lnTo>
                        <a:pt x="162" y="44"/>
                      </a:lnTo>
                      <a:lnTo>
                        <a:pt x="176" y="39"/>
                      </a:lnTo>
                      <a:lnTo>
                        <a:pt x="190" y="36"/>
                      </a:lnTo>
                      <a:lnTo>
                        <a:pt x="205" y="31"/>
                      </a:lnTo>
                      <a:lnTo>
                        <a:pt x="219" y="27"/>
                      </a:lnTo>
                      <a:lnTo>
                        <a:pt x="233" y="24"/>
                      </a:lnTo>
                      <a:lnTo>
                        <a:pt x="246" y="21"/>
                      </a:lnTo>
                      <a:lnTo>
                        <a:pt x="258" y="17"/>
                      </a:lnTo>
                      <a:lnTo>
                        <a:pt x="270" y="14"/>
                      </a:lnTo>
                      <a:lnTo>
                        <a:pt x="280" y="12"/>
                      </a:lnTo>
                      <a:lnTo>
                        <a:pt x="289" y="9"/>
                      </a:lnTo>
                      <a:lnTo>
                        <a:pt x="299" y="7"/>
                      </a:lnTo>
                      <a:lnTo>
                        <a:pt x="309" y="5"/>
                      </a:lnTo>
                      <a:lnTo>
                        <a:pt x="317" y="4"/>
                      </a:lnTo>
                      <a:lnTo>
                        <a:pt x="325" y="4"/>
                      </a:lnTo>
                      <a:lnTo>
                        <a:pt x="331" y="2"/>
                      </a:lnTo>
                      <a:lnTo>
                        <a:pt x="338" y="2"/>
                      </a:lnTo>
                      <a:lnTo>
                        <a:pt x="344" y="0"/>
                      </a:lnTo>
                      <a:lnTo>
                        <a:pt x="348" y="0"/>
                      </a:lnTo>
                      <a:lnTo>
                        <a:pt x="354" y="0"/>
                      </a:lnTo>
                      <a:lnTo>
                        <a:pt x="362" y="0"/>
                      </a:lnTo>
                      <a:lnTo>
                        <a:pt x="370" y="0"/>
                      </a:lnTo>
                      <a:lnTo>
                        <a:pt x="376" y="2"/>
                      </a:lnTo>
                      <a:lnTo>
                        <a:pt x="381" y="4"/>
                      </a:lnTo>
                      <a:lnTo>
                        <a:pt x="393" y="7"/>
                      </a:lnTo>
                      <a:lnTo>
                        <a:pt x="405" y="10"/>
                      </a:lnTo>
                      <a:lnTo>
                        <a:pt x="409" y="12"/>
                      </a:lnTo>
                      <a:lnTo>
                        <a:pt x="413" y="15"/>
                      </a:lnTo>
                      <a:lnTo>
                        <a:pt x="417" y="17"/>
                      </a:lnTo>
                      <a:lnTo>
                        <a:pt x="419" y="21"/>
                      </a:lnTo>
                      <a:lnTo>
                        <a:pt x="421" y="24"/>
                      </a:lnTo>
                      <a:lnTo>
                        <a:pt x="423" y="26"/>
                      </a:lnTo>
                      <a:lnTo>
                        <a:pt x="423" y="29"/>
                      </a:lnTo>
                      <a:lnTo>
                        <a:pt x="423" y="31"/>
                      </a:lnTo>
                      <a:lnTo>
                        <a:pt x="423" y="34"/>
                      </a:lnTo>
                      <a:lnTo>
                        <a:pt x="423" y="38"/>
                      </a:lnTo>
                      <a:lnTo>
                        <a:pt x="421" y="41"/>
                      </a:lnTo>
                      <a:lnTo>
                        <a:pt x="419" y="43"/>
                      </a:lnTo>
                      <a:lnTo>
                        <a:pt x="417" y="44"/>
                      </a:lnTo>
                      <a:lnTo>
                        <a:pt x="413" y="48"/>
                      </a:lnTo>
                      <a:lnTo>
                        <a:pt x="409" y="49"/>
                      </a:lnTo>
                      <a:lnTo>
                        <a:pt x="405" y="51"/>
                      </a:lnTo>
                      <a:lnTo>
                        <a:pt x="401" y="53"/>
                      </a:lnTo>
                      <a:lnTo>
                        <a:pt x="397" y="53"/>
                      </a:lnTo>
                      <a:lnTo>
                        <a:pt x="391" y="54"/>
                      </a:lnTo>
                      <a:lnTo>
                        <a:pt x="385" y="56"/>
                      </a:lnTo>
                      <a:lnTo>
                        <a:pt x="379" y="58"/>
                      </a:lnTo>
                      <a:lnTo>
                        <a:pt x="372" y="61"/>
                      </a:lnTo>
                      <a:lnTo>
                        <a:pt x="362" y="63"/>
                      </a:lnTo>
                      <a:lnTo>
                        <a:pt x="352" y="65"/>
                      </a:lnTo>
                      <a:lnTo>
                        <a:pt x="340" y="68"/>
                      </a:lnTo>
                      <a:lnTo>
                        <a:pt x="329" y="71"/>
                      </a:lnTo>
                      <a:lnTo>
                        <a:pt x="317" y="75"/>
                      </a:lnTo>
                      <a:lnTo>
                        <a:pt x="303" y="77"/>
                      </a:lnTo>
                      <a:lnTo>
                        <a:pt x="288" y="80"/>
                      </a:lnTo>
                      <a:lnTo>
                        <a:pt x="272" y="83"/>
                      </a:lnTo>
                      <a:lnTo>
                        <a:pt x="254" y="88"/>
                      </a:lnTo>
                      <a:lnTo>
                        <a:pt x="237" y="92"/>
                      </a:lnTo>
                      <a:lnTo>
                        <a:pt x="219" y="95"/>
                      </a:lnTo>
                      <a:lnTo>
                        <a:pt x="203" y="99"/>
                      </a:lnTo>
                      <a:lnTo>
                        <a:pt x="188" y="102"/>
                      </a:lnTo>
                      <a:lnTo>
                        <a:pt x="172" y="105"/>
                      </a:lnTo>
                      <a:lnTo>
                        <a:pt x="158" y="109"/>
                      </a:lnTo>
                      <a:lnTo>
                        <a:pt x="145" y="111"/>
                      </a:lnTo>
                      <a:lnTo>
                        <a:pt x="133" y="114"/>
                      </a:lnTo>
                      <a:lnTo>
                        <a:pt x="123" y="116"/>
                      </a:lnTo>
                      <a:lnTo>
                        <a:pt x="111" y="117"/>
                      </a:lnTo>
                      <a:lnTo>
                        <a:pt x="104" y="119"/>
                      </a:lnTo>
                      <a:lnTo>
                        <a:pt x="96" y="121"/>
                      </a:lnTo>
                      <a:lnTo>
                        <a:pt x="88" y="122"/>
                      </a:lnTo>
                      <a:lnTo>
                        <a:pt x="82" y="124"/>
                      </a:lnTo>
                      <a:lnTo>
                        <a:pt x="76" y="126"/>
                      </a:lnTo>
                      <a:lnTo>
                        <a:pt x="72" y="126"/>
                      </a:lnTo>
                      <a:lnTo>
                        <a:pt x="70" y="127"/>
                      </a:lnTo>
                      <a:lnTo>
                        <a:pt x="70" y="127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107"/>
                <p:cNvSpPr/>
                <p:nvPr/>
              </p:nvSpPr>
              <p:spPr bwMode="auto">
                <a:xfrm>
                  <a:off x="4032250" y="3662363"/>
                  <a:ext cx="442913" cy="539750"/>
                </a:xfrm>
                <a:custGeom>
                  <a:avLst/>
                  <a:gdLst>
                    <a:gd name="T0" fmla="*/ 554 w 558"/>
                    <a:gd name="T1" fmla="*/ 84 h 680"/>
                    <a:gd name="T2" fmla="*/ 546 w 558"/>
                    <a:gd name="T3" fmla="*/ 101 h 680"/>
                    <a:gd name="T4" fmla="*/ 534 w 558"/>
                    <a:gd name="T5" fmla="*/ 124 h 680"/>
                    <a:gd name="T6" fmla="*/ 519 w 558"/>
                    <a:gd name="T7" fmla="*/ 154 h 680"/>
                    <a:gd name="T8" fmla="*/ 495 w 558"/>
                    <a:gd name="T9" fmla="*/ 191 h 680"/>
                    <a:gd name="T10" fmla="*/ 468 w 558"/>
                    <a:gd name="T11" fmla="*/ 236 h 680"/>
                    <a:gd name="T12" fmla="*/ 440 w 558"/>
                    <a:gd name="T13" fmla="*/ 280 h 680"/>
                    <a:gd name="T14" fmla="*/ 415 w 558"/>
                    <a:gd name="T15" fmla="*/ 319 h 680"/>
                    <a:gd name="T16" fmla="*/ 389 w 558"/>
                    <a:gd name="T17" fmla="*/ 354 h 680"/>
                    <a:gd name="T18" fmla="*/ 368 w 558"/>
                    <a:gd name="T19" fmla="*/ 383 h 680"/>
                    <a:gd name="T20" fmla="*/ 348 w 558"/>
                    <a:gd name="T21" fmla="*/ 409 h 680"/>
                    <a:gd name="T22" fmla="*/ 305 w 558"/>
                    <a:gd name="T23" fmla="*/ 458 h 680"/>
                    <a:gd name="T24" fmla="*/ 223 w 558"/>
                    <a:gd name="T25" fmla="*/ 536 h 680"/>
                    <a:gd name="T26" fmla="*/ 170 w 558"/>
                    <a:gd name="T27" fmla="*/ 580 h 680"/>
                    <a:gd name="T28" fmla="*/ 115 w 558"/>
                    <a:gd name="T29" fmla="*/ 619 h 680"/>
                    <a:gd name="T30" fmla="*/ 61 w 558"/>
                    <a:gd name="T31" fmla="*/ 653 h 680"/>
                    <a:gd name="T32" fmla="*/ 39 w 558"/>
                    <a:gd name="T33" fmla="*/ 665 h 680"/>
                    <a:gd name="T34" fmla="*/ 21 w 558"/>
                    <a:gd name="T35" fmla="*/ 674 h 680"/>
                    <a:gd name="T36" fmla="*/ 10 w 558"/>
                    <a:gd name="T37" fmla="*/ 679 h 680"/>
                    <a:gd name="T38" fmla="*/ 2 w 558"/>
                    <a:gd name="T39" fmla="*/ 680 h 680"/>
                    <a:gd name="T40" fmla="*/ 0 w 558"/>
                    <a:gd name="T41" fmla="*/ 675 h 680"/>
                    <a:gd name="T42" fmla="*/ 4 w 558"/>
                    <a:gd name="T43" fmla="*/ 667 h 680"/>
                    <a:gd name="T44" fmla="*/ 16 w 558"/>
                    <a:gd name="T45" fmla="*/ 653 h 680"/>
                    <a:gd name="T46" fmla="*/ 33 w 558"/>
                    <a:gd name="T47" fmla="*/ 636 h 680"/>
                    <a:gd name="T48" fmla="*/ 59 w 558"/>
                    <a:gd name="T49" fmla="*/ 614 h 680"/>
                    <a:gd name="T50" fmla="*/ 102 w 558"/>
                    <a:gd name="T51" fmla="*/ 579 h 680"/>
                    <a:gd name="T52" fmla="*/ 166 w 558"/>
                    <a:gd name="T53" fmla="*/ 517 h 680"/>
                    <a:gd name="T54" fmla="*/ 233 w 558"/>
                    <a:gd name="T55" fmla="*/ 441 h 680"/>
                    <a:gd name="T56" fmla="*/ 299 w 558"/>
                    <a:gd name="T57" fmla="*/ 358 h 680"/>
                    <a:gd name="T58" fmla="*/ 360 w 558"/>
                    <a:gd name="T59" fmla="*/ 270 h 680"/>
                    <a:gd name="T60" fmla="*/ 417 w 558"/>
                    <a:gd name="T61" fmla="*/ 174 h 680"/>
                    <a:gd name="T62" fmla="*/ 440 w 558"/>
                    <a:gd name="T63" fmla="*/ 130 h 680"/>
                    <a:gd name="T64" fmla="*/ 458 w 558"/>
                    <a:gd name="T65" fmla="*/ 93 h 680"/>
                    <a:gd name="T66" fmla="*/ 470 w 558"/>
                    <a:gd name="T67" fmla="*/ 64 h 680"/>
                    <a:gd name="T68" fmla="*/ 475 w 558"/>
                    <a:gd name="T69" fmla="*/ 44 h 680"/>
                    <a:gd name="T70" fmla="*/ 475 w 558"/>
                    <a:gd name="T71" fmla="*/ 30 h 680"/>
                    <a:gd name="T72" fmla="*/ 466 w 558"/>
                    <a:gd name="T73" fmla="*/ 17 h 680"/>
                    <a:gd name="T74" fmla="*/ 464 w 558"/>
                    <a:gd name="T75" fmla="*/ 6 h 680"/>
                    <a:gd name="T76" fmla="*/ 474 w 558"/>
                    <a:gd name="T77" fmla="*/ 1 h 680"/>
                    <a:gd name="T78" fmla="*/ 491 w 558"/>
                    <a:gd name="T79" fmla="*/ 1 h 680"/>
                    <a:gd name="T80" fmla="*/ 513 w 558"/>
                    <a:gd name="T81" fmla="*/ 13 h 680"/>
                    <a:gd name="T82" fmla="*/ 536 w 558"/>
                    <a:gd name="T83" fmla="*/ 34 h 680"/>
                    <a:gd name="T84" fmla="*/ 554 w 558"/>
                    <a:gd name="T85" fmla="*/ 54 h 680"/>
                    <a:gd name="T86" fmla="*/ 558 w 558"/>
                    <a:gd name="T87" fmla="*/ 71 h 6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558" h="680">
                      <a:moveTo>
                        <a:pt x="558" y="78"/>
                      </a:moveTo>
                      <a:lnTo>
                        <a:pt x="556" y="81"/>
                      </a:lnTo>
                      <a:lnTo>
                        <a:pt x="554" y="84"/>
                      </a:lnTo>
                      <a:lnTo>
                        <a:pt x="552" y="90"/>
                      </a:lnTo>
                      <a:lnTo>
                        <a:pt x="550" y="95"/>
                      </a:lnTo>
                      <a:lnTo>
                        <a:pt x="546" y="101"/>
                      </a:lnTo>
                      <a:lnTo>
                        <a:pt x="544" y="108"/>
                      </a:lnTo>
                      <a:lnTo>
                        <a:pt x="540" y="115"/>
                      </a:lnTo>
                      <a:lnTo>
                        <a:pt x="534" y="124"/>
                      </a:lnTo>
                      <a:lnTo>
                        <a:pt x="530" y="134"/>
                      </a:lnTo>
                      <a:lnTo>
                        <a:pt x="524" y="142"/>
                      </a:lnTo>
                      <a:lnTo>
                        <a:pt x="519" y="154"/>
                      </a:lnTo>
                      <a:lnTo>
                        <a:pt x="511" y="166"/>
                      </a:lnTo>
                      <a:lnTo>
                        <a:pt x="503" y="178"/>
                      </a:lnTo>
                      <a:lnTo>
                        <a:pt x="495" y="191"/>
                      </a:lnTo>
                      <a:lnTo>
                        <a:pt x="487" y="205"/>
                      </a:lnTo>
                      <a:lnTo>
                        <a:pt x="477" y="220"/>
                      </a:lnTo>
                      <a:lnTo>
                        <a:pt x="468" y="236"/>
                      </a:lnTo>
                      <a:lnTo>
                        <a:pt x="460" y="251"/>
                      </a:lnTo>
                      <a:lnTo>
                        <a:pt x="450" y="266"/>
                      </a:lnTo>
                      <a:lnTo>
                        <a:pt x="440" y="280"/>
                      </a:lnTo>
                      <a:lnTo>
                        <a:pt x="432" y="293"/>
                      </a:lnTo>
                      <a:lnTo>
                        <a:pt x="423" y="307"/>
                      </a:lnTo>
                      <a:lnTo>
                        <a:pt x="415" y="319"/>
                      </a:lnTo>
                      <a:lnTo>
                        <a:pt x="407" y="331"/>
                      </a:lnTo>
                      <a:lnTo>
                        <a:pt x="397" y="343"/>
                      </a:lnTo>
                      <a:lnTo>
                        <a:pt x="389" y="354"/>
                      </a:lnTo>
                      <a:lnTo>
                        <a:pt x="382" y="365"/>
                      </a:lnTo>
                      <a:lnTo>
                        <a:pt x="376" y="375"/>
                      </a:lnTo>
                      <a:lnTo>
                        <a:pt x="368" y="383"/>
                      </a:lnTo>
                      <a:lnTo>
                        <a:pt x="360" y="392"/>
                      </a:lnTo>
                      <a:lnTo>
                        <a:pt x="354" y="400"/>
                      </a:lnTo>
                      <a:lnTo>
                        <a:pt x="348" y="409"/>
                      </a:lnTo>
                      <a:lnTo>
                        <a:pt x="335" y="426"/>
                      </a:lnTo>
                      <a:lnTo>
                        <a:pt x="319" y="443"/>
                      </a:lnTo>
                      <a:lnTo>
                        <a:pt x="305" y="458"/>
                      </a:lnTo>
                      <a:lnTo>
                        <a:pt x="290" y="473"/>
                      </a:lnTo>
                      <a:lnTo>
                        <a:pt x="256" y="506"/>
                      </a:lnTo>
                      <a:lnTo>
                        <a:pt x="223" y="536"/>
                      </a:lnTo>
                      <a:lnTo>
                        <a:pt x="205" y="551"/>
                      </a:lnTo>
                      <a:lnTo>
                        <a:pt x="188" y="565"/>
                      </a:lnTo>
                      <a:lnTo>
                        <a:pt x="170" y="580"/>
                      </a:lnTo>
                      <a:lnTo>
                        <a:pt x="153" y="594"/>
                      </a:lnTo>
                      <a:lnTo>
                        <a:pt x="135" y="606"/>
                      </a:lnTo>
                      <a:lnTo>
                        <a:pt x="115" y="619"/>
                      </a:lnTo>
                      <a:lnTo>
                        <a:pt x="78" y="643"/>
                      </a:lnTo>
                      <a:lnTo>
                        <a:pt x="68" y="648"/>
                      </a:lnTo>
                      <a:lnTo>
                        <a:pt x="61" y="653"/>
                      </a:lnTo>
                      <a:lnTo>
                        <a:pt x="53" y="658"/>
                      </a:lnTo>
                      <a:lnTo>
                        <a:pt x="45" y="662"/>
                      </a:lnTo>
                      <a:lnTo>
                        <a:pt x="39" y="665"/>
                      </a:lnTo>
                      <a:lnTo>
                        <a:pt x="33" y="669"/>
                      </a:lnTo>
                      <a:lnTo>
                        <a:pt x="27" y="672"/>
                      </a:lnTo>
                      <a:lnTo>
                        <a:pt x="21" y="674"/>
                      </a:lnTo>
                      <a:lnTo>
                        <a:pt x="18" y="675"/>
                      </a:lnTo>
                      <a:lnTo>
                        <a:pt x="14" y="677"/>
                      </a:lnTo>
                      <a:lnTo>
                        <a:pt x="10" y="679"/>
                      </a:lnTo>
                      <a:lnTo>
                        <a:pt x="6" y="679"/>
                      </a:lnTo>
                      <a:lnTo>
                        <a:pt x="4" y="680"/>
                      </a:lnTo>
                      <a:lnTo>
                        <a:pt x="2" y="680"/>
                      </a:lnTo>
                      <a:lnTo>
                        <a:pt x="0" y="679"/>
                      </a:lnTo>
                      <a:lnTo>
                        <a:pt x="0" y="677"/>
                      </a:lnTo>
                      <a:lnTo>
                        <a:pt x="0" y="675"/>
                      </a:lnTo>
                      <a:lnTo>
                        <a:pt x="0" y="674"/>
                      </a:lnTo>
                      <a:lnTo>
                        <a:pt x="2" y="670"/>
                      </a:lnTo>
                      <a:lnTo>
                        <a:pt x="4" y="667"/>
                      </a:lnTo>
                      <a:lnTo>
                        <a:pt x="8" y="663"/>
                      </a:lnTo>
                      <a:lnTo>
                        <a:pt x="10" y="658"/>
                      </a:lnTo>
                      <a:lnTo>
                        <a:pt x="16" y="653"/>
                      </a:lnTo>
                      <a:lnTo>
                        <a:pt x="20" y="648"/>
                      </a:lnTo>
                      <a:lnTo>
                        <a:pt x="25" y="641"/>
                      </a:lnTo>
                      <a:lnTo>
                        <a:pt x="33" y="636"/>
                      </a:lnTo>
                      <a:lnTo>
                        <a:pt x="41" y="629"/>
                      </a:lnTo>
                      <a:lnTo>
                        <a:pt x="49" y="621"/>
                      </a:lnTo>
                      <a:lnTo>
                        <a:pt x="59" y="614"/>
                      </a:lnTo>
                      <a:lnTo>
                        <a:pt x="68" y="606"/>
                      </a:lnTo>
                      <a:lnTo>
                        <a:pt x="78" y="597"/>
                      </a:lnTo>
                      <a:lnTo>
                        <a:pt x="102" y="579"/>
                      </a:lnTo>
                      <a:lnTo>
                        <a:pt x="123" y="560"/>
                      </a:lnTo>
                      <a:lnTo>
                        <a:pt x="145" y="539"/>
                      </a:lnTo>
                      <a:lnTo>
                        <a:pt x="166" y="517"/>
                      </a:lnTo>
                      <a:lnTo>
                        <a:pt x="190" y="494"/>
                      </a:lnTo>
                      <a:lnTo>
                        <a:pt x="211" y="468"/>
                      </a:lnTo>
                      <a:lnTo>
                        <a:pt x="233" y="441"/>
                      </a:lnTo>
                      <a:lnTo>
                        <a:pt x="254" y="414"/>
                      </a:lnTo>
                      <a:lnTo>
                        <a:pt x="278" y="387"/>
                      </a:lnTo>
                      <a:lnTo>
                        <a:pt x="299" y="358"/>
                      </a:lnTo>
                      <a:lnTo>
                        <a:pt x="319" y="329"/>
                      </a:lnTo>
                      <a:lnTo>
                        <a:pt x="340" y="300"/>
                      </a:lnTo>
                      <a:lnTo>
                        <a:pt x="360" y="270"/>
                      </a:lnTo>
                      <a:lnTo>
                        <a:pt x="380" y="237"/>
                      </a:lnTo>
                      <a:lnTo>
                        <a:pt x="399" y="207"/>
                      </a:lnTo>
                      <a:lnTo>
                        <a:pt x="417" y="174"/>
                      </a:lnTo>
                      <a:lnTo>
                        <a:pt x="427" y="157"/>
                      </a:lnTo>
                      <a:lnTo>
                        <a:pt x="434" y="144"/>
                      </a:lnTo>
                      <a:lnTo>
                        <a:pt x="440" y="130"/>
                      </a:lnTo>
                      <a:lnTo>
                        <a:pt x="446" y="117"/>
                      </a:lnTo>
                      <a:lnTo>
                        <a:pt x="452" y="105"/>
                      </a:lnTo>
                      <a:lnTo>
                        <a:pt x="458" y="93"/>
                      </a:lnTo>
                      <a:lnTo>
                        <a:pt x="462" y="83"/>
                      </a:lnTo>
                      <a:lnTo>
                        <a:pt x="466" y="74"/>
                      </a:lnTo>
                      <a:lnTo>
                        <a:pt x="470" y="64"/>
                      </a:lnTo>
                      <a:lnTo>
                        <a:pt x="472" y="57"/>
                      </a:lnTo>
                      <a:lnTo>
                        <a:pt x="474" y="51"/>
                      </a:lnTo>
                      <a:lnTo>
                        <a:pt x="475" y="44"/>
                      </a:lnTo>
                      <a:lnTo>
                        <a:pt x="475" y="39"/>
                      </a:lnTo>
                      <a:lnTo>
                        <a:pt x="475" y="34"/>
                      </a:lnTo>
                      <a:lnTo>
                        <a:pt x="475" y="30"/>
                      </a:lnTo>
                      <a:lnTo>
                        <a:pt x="474" y="27"/>
                      </a:lnTo>
                      <a:lnTo>
                        <a:pt x="470" y="22"/>
                      </a:lnTo>
                      <a:lnTo>
                        <a:pt x="466" y="17"/>
                      </a:lnTo>
                      <a:lnTo>
                        <a:pt x="464" y="13"/>
                      </a:lnTo>
                      <a:lnTo>
                        <a:pt x="464" y="10"/>
                      </a:lnTo>
                      <a:lnTo>
                        <a:pt x="464" y="6"/>
                      </a:lnTo>
                      <a:lnTo>
                        <a:pt x="466" y="5"/>
                      </a:lnTo>
                      <a:lnTo>
                        <a:pt x="470" y="3"/>
                      </a:lnTo>
                      <a:lnTo>
                        <a:pt x="474" y="1"/>
                      </a:lnTo>
                      <a:lnTo>
                        <a:pt x="479" y="0"/>
                      </a:lnTo>
                      <a:lnTo>
                        <a:pt x="485" y="0"/>
                      </a:lnTo>
                      <a:lnTo>
                        <a:pt x="491" y="1"/>
                      </a:lnTo>
                      <a:lnTo>
                        <a:pt x="497" y="5"/>
                      </a:lnTo>
                      <a:lnTo>
                        <a:pt x="505" y="8"/>
                      </a:lnTo>
                      <a:lnTo>
                        <a:pt x="513" y="13"/>
                      </a:lnTo>
                      <a:lnTo>
                        <a:pt x="520" y="20"/>
                      </a:lnTo>
                      <a:lnTo>
                        <a:pt x="528" y="27"/>
                      </a:lnTo>
                      <a:lnTo>
                        <a:pt x="536" y="34"/>
                      </a:lnTo>
                      <a:lnTo>
                        <a:pt x="544" y="40"/>
                      </a:lnTo>
                      <a:lnTo>
                        <a:pt x="550" y="47"/>
                      </a:lnTo>
                      <a:lnTo>
                        <a:pt x="554" y="54"/>
                      </a:lnTo>
                      <a:lnTo>
                        <a:pt x="556" y="61"/>
                      </a:lnTo>
                      <a:lnTo>
                        <a:pt x="558" y="66"/>
                      </a:lnTo>
                      <a:lnTo>
                        <a:pt x="558" y="71"/>
                      </a:lnTo>
                      <a:lnTo>
                        <a:pt x="558" y="78"/>
                      </a:lnTo>
                      <a:lnTo>
                        <a:pt x="558" y="7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108"/>
                <p:cNvSpPr/>
                <p:nvPr/>
              </p:nvSpPr>
              <p:spPr bwMode="auto">
                <a:xfrm>
                  <a:off x="4392613" y="3763963"/>
                  <a:ext cx="531813" cy="366712"/>
                </a:xfrm>
                <a:custGeom>
                  <a:avLst/>
                  <a:gdLst>
                    <a:gd name="T0" fmla="*/ 18 w 669"/>
                    <a:gd name="T1" fmla="*/ 10 h 461"/>
                    <a:gd name="T2" fmla="*/ 57 w 669"/>
                    <a:gd name="T3" fmla="*/ 20 h 461"/>
                    <a:gd name="T4" fmla="*/ 108 w 669"/>
                    <a:gd name="T5" fmla="*/ 64 h 461"/>
                    <a:gd name="T6" fmla="*/ 162 w 669"/>
                    <a:gd name="T7" fmla="*/ 112 h 461"/>
                    <a:gd name="T8" fmla="*/ 225 w 669"/>
                    <a:gd name="T9" fmla="*/ 161 h 461"/>
                    <a:gd name="T10" fmla="*/ 290 w 669"/>
                    <a:gd name="T11" fmla="*/ 214 h 461"/>
                    <a:gd name="T12" fmla="*/ 356 w 669"/>
                    <a:gd name="T13" fmla="*/ 261 h 461"/>
                    <a:gd name="T14" fmla="*/ 427 w 669"/>
                    <a:gd name="T15" fmla="*/ 304 h 461"/>
                    <a:gd name="T16" fmla="*/ 495 w 669"/>
                    <a:gd name="T17" fmla="*/ 339 h 461"/>
                    <a:gd name="T18" fmla="*/ 548 w 669"/>
                    <a:gd name="T19" fmla="*/ 363 h 461"/>
                    <a:gd name="T20" fmla="*/ 577 w 669"/>
                    <a:gd name="T21" fmla="*/ 378 h 461"/>
                    <a:gd name="T22" fmla="*/ 603 w 669"/>
                    <a:gd name="T23" fmla="*/ 390 h 461"/>
                    <a:gd name="T24" fmla="*/ 626 w 669"/>
                    <a:gd name="T25" fmla="*/ 400 h 461"/>
                    <a:gd name="T26" fmla="*/ 644 w 669"/>
                    <a:gd name="T27" fmla="*/ 409 h 461"/>
                    <a:gd name="T28" fmla="*/ 656 w 669"/>
                    <a:gd name="T29" fmla="*/ 417 h 461"/>
                    <a:gd name="T30" fmla="*/ 665 w 669"/>
                    <a:gd name="T31" fmla="*/ 422 h 461"/>
                    <a:gd name="T32" fmla="*/ 669 w 669"/>
                    <a:gd name="T33" fmla="*/ 426 h 461"/>
                    <a:gd name="T34" fmla="*/ 669 w 669"/>
                    <a:gd name="T35" fmla="*/ 427 h 461"/>
                    <a:gd name="T36" fmla="*/ 663 w 669"/>
                    <a:gd name="T37" fmla="*/ 431 h 461"/>
                    <a:gd name="T38" fmla="*/ 657 w 669"/>
                    <a:gd name="T39" fmla="*/ 433 h 461"/>
                    <a:gd name="T40" fmla="*/ 648 w 669"/>
                    <a:gd name="T41" fmla="*/ 436 h 461"/>
                    <a:gd name="T42" fmla="*/ 636 w 669"/>
                    <a:gd name="T43" fmla="*/ 439 h 461"/>
                    <a:gd name="T44" fmla="*/ 620 w 669"/>
                    <a:gd name="T45" fmla="*/ 443 h 461"/>
                    <a:gd name="T46" fmla="*/ 603 w 669"/>
                    <a:gd name="T47" fmla="*/ 446 h 461"/>
                    <a:gd name="T48" fmla="*/ 583 w 669"/>
                    <a:gd name="T49" fmla="*/ 451 h 461"/>
                    <a:gd name="T50" fmla="*/ 550 w 669"/>
                    <a:gd name="T51" fmla="*/ 456 h 461"/>
                    <a:gd name="T52" fmla="*/ 513 w 669"/>
                    <a:gd name="T53" fmla="*/ 460 h 461"/>
                    <a:gd name="T54" fmla="*/ 497 w 669"/>
                    <a:gd name="T55" fmla="*/ 461 h 461"/>
                    <a:gd name="T56" fmla="*/ 481 w 669"/>
                    <a:gd name="T57" fmla="*/ 461 h 461"/>
                    <a:gd name="T58" fmla="*/ 470 w 669"/>
                    <a:gd name="T59" fmla="*/ 461 h 461"/>
                    <a:gd name="T60" fmla="*/ 460 w 669"/>
                    <a:gd name="T61" fmla="*/ 460 h 461"/>
                    <a:gd name="T62" fmla="*/ 452 w 669"/>
                    <a:gd name="T63" fmla="*/ 458 h 461"/>
                    <a:gd name="T64" fmla="*/ 446 w 669"/>
                    <a:gd name="T65" fmla="*/ 455 h 461"/>
                    <a:gd name="T66" fmla="*/ 436 w 669"/>
                    <a:gd name="T67" fmla="*/ 450 h 461"/>
                    <a:gd name="T68" fmla="*/ 425 w 669"/>
                    <a:gd name="T69" fmla="*/ 441 h 461"/>
                    <a:gd name="T70" fmla="*/ 409 w 669"/>
                    <a:gd name="T71" fmla="*/ 429 h 461"/>
                    <a:gd name="T72" fmla="*/ 391 w 669"/>
                    <a:gd name="T73" fmla="*/ 412 h 461"/>
                    <a:gd name="T74" fmla="*/ 372 w 669"/>
                    <a:gd name="T75" fmla="*/ 394 h 461"/>
                    <a:gd name="T76" fmla="*/ 348 w 669"/>
                    <a:gd name="T77" fmla="*/ 371 h 461"/>
                    <a:gd name="T78" fmla="*/ 321 w 669"/>
                    <a:gd name="T79" fmla="*/ 346 h 461"/>
                    <a:gd name="T80" fmla="*/ 292 w 669"/>
                    <a:gd name="T81" fmla="*/ 317 h 461"/>
                    <a:gd name="T82" fmla="*/ 258 w 669"/>
                    <a:gd name="T83" fmla="*/ 285 h 461"/>
                    <a:gd name="T84" fmla="*/ 223 w 669"/>
                    <a:gd name="T85" fmla="*/ 249 h 461"/>
                    <a:gd name="T86" fmla="*/ 184 w 669"/>
                    <a:gd name="T87" fmla="*/ 210 h 461"/>
                    <a:gd name="T88" fmla="*/ 143 w 669"/>
                    <a:gd name="T89" fmla="*/ 168 h 461"/>
                    <a:gd name="T90" fmla="*/ 98 w 669"/>
                    <a:gd name="T91" fmla="*/ 122 h 461"/>
                    <a:gd name="T92" fmla="*/ 51 w 669"/>
                    <a:gd name="T93" fmla="*/ 73 h 461"/>
                    <a:gd name="T94" fmla="*/ 0 w 669"/>
                    <a:gd name="T95" fmla="*/ 20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69" h="461">
                      <a:moveTo>
                        <a:pt x="0" y="20"/>
                      </a:moveTo>
                      <a:lnTo>
                        <a:pt x="18" y="10"/>
                      </a:lnTo>
                      <a:lnTo>
                        <a:pt x="33" y="0"/>
                      </a:lnTo>
                      <a:lnTo>
                        <a:pt x="57" y="20"/>
                      </a:lnTo>
                      <a:lnTo>
                        <a:pt x="80" y="42"/>
                      </a:lnTo>
                      <a:lnTo>
                        <a:pt x="108" y="64"/>
                      </a:lnTo>
                      <a:lnTo>
                        <a:pt x="135" y="88"/>
                      </a:lnTo>
                      <a:lnTo>
                        <a:pt x="162" y="112"/>
                      </a:lnTo>
                      <a:lnTo>
                        <a:pt x="194" y="135"/>
                      </a:lnTo>
                      <a:lnTo>
                        <a:pt x="225" y="161"/>
                      </a:lnTo>
                      <a:lnTo>
                        <a:pt x="256" y="188"/>
                      </a:lnTo>
                      <a:lnTo>
                        <a:pt x="290" y="214"/>
                      </a:lnTo>
                      <a:lnTo>
                        <a:pt x="323" y="239"/>
                      </a:lnTo>
                      <a:lnTo>
                        <a:pt x="356" y="261"/>
                      </a:lnTo>
                      <a:lnTo>
                        <a:pt x="391" y="283"/>
                      </a:lnTo>
                      <a:lnTo>
                        <a:pt x="427" y="304"/>
                      </a:lnTo>
                      <a:lnTo>
                        <a:pt x="460" y="322"/>
                      </a:lnTo>
                      <a:lnTo>
                        <a:pt x="495" y="339"/>
                      </a:lnTo>
                      <a:lnTo>
                        <a:pt x="530" y="356"/>
                      </a:lnTo>
                      <a:lnTo>
                        <a:pt x="548" y="363"/>
                      </a:lnTo>
                      <a:lnTo>
                        <a:pt x="564" y="371"/>
                      </a:lnTo>
                      <a:lnTo>
                        <a:pt x="577" y="378"/>
                      </a:lnTo>
                      <a:lnTo>
                        <a:pt x="591" y="383"/>
                      </a:lnTo>
                      <a:lnTo>
                        <a:pt x="603" y="390"/>
                      </a:lnTo>
                      <a:lnTo>
                        <a:pt x="614" y="395"/>
                      </a:lnTo>
                      <a:lnTo>
                        <a:pt x="626" y="400"/>
                      </a:lnTo>
                      <a:lnTo>
                        <a:pt x="634" y="405"/>
                      </a:lnTo>
                      <a:lnTo>
                        <a:pt x="644" y="409"/>
                      </a:lnTo>
                      <a:lnTo>
                        <a:pt x="650" y="414"/>
                      </a:lnTo>
                      <a:lnTo>
                        <a:pt x="656" y="417"/>
                      </a:lnTo>
                      <a:lnTo>
                        <a:pt x="661" y="419"/>
                      </a:lnTo>
                      <a:lnTo>
                        <a:pt x="665" y="422"/>
                      </a:lnTo>
                      <a:lnTo>
                        <a:pt x="667" y="424"/>
                      </a:lnTo>
                      <a:lnTo>
                        <a:pt x="669" y="426"/>
                      </a:lnTo>
                      <a:lnTo>
                        <a:pt x="669" y="427"/>
                      </a:lnTo>
                      <a:lnTo>
                        <a:pt x="669" y="427"/>
                      </a:lnTo>
                      <a:lnTo>
                        <a:pt x="667" y="429"/>
                      </a:lnTo>
                      <a:lnTo>
                        <a:pt x="663" y="431"/>
                      </a:lnTo>
                      <a:lnTo>
                        <a:pt x="661" y="433"/>
                      </a:lnTo>
                      <a:lnTo>
                        <a:pt x="657" y="433"/>
                      </a:lnTo>
                      <a:lnTo>
                        <a:pt x="654" y="434"/>
                      </a:lnTo>
                      <a:lnTo>
                        <a:pt x="648" y="436"/>
                      </a:lnTo>
                      <a:lnTo>
                        <a:pt x="642" y="438"/>
                      </a:lnTo>
                      <a:lnTo>
                        <a:pt x="636" y="439"/>
                      </a:lnTo>
                      <a:lnTo>
                        <a:pt x="628" y="441"/>
                      </a:lnTo>
                      <a:lnTo>
                        <a:pt x="620" y="443"/>
                      </a:lnTo>
                      <a:lnTo>
                        <a:pt x="612" y="444"/>
                      </a:lnTo>
                      <a:lnTo>
                        <a:pt x="603" y="446"/>
                      </a:lnTo>
                      <a:lnTo>
                        <a:pt x="593" y="450"/>
                      </a:lnTo>
                      <a:lnTo>
                        <a:pt x="583" y="451"/>
                      </a:lnTo>
                      <a:lnTo>
                        <a:pt x="571" y="453"/>
                      </a:lnTo>
                      <a:lnTo>
                        <a:pt x="550" y="456"/>
                      </a:lnTo>
                      <a:lnTo>
                        <a:pt x="530" y="458"/>
                      </a:lnTo>
                      <a:lnTo>
                        <a:pt x="513" y="460"/>
                      </a:lnTo>
                      <a:lnTo>
                        <a:pt x="505" y="461"/>
                      </a:lnTo>
                      <a:lnTo>
                        <a:pt x="497" y="461"/>
                      </a:lnTo>
                      <a:lnTo>
                        <a:pt x="489" y="461"/>
                      </a:lnTo>
                      <a:lnTo>
                        <a:pt x="481" y="461"/>
                      </a:lnTo>
                      <a:lnTo>
                        <a:pt x="475" y="461"/>
                      </a:lnTo>
                      <a:lnTo>
                        <a:pt x="470" y="461"/>
                      </a:lnTo>
                      <a:lnTo>
                        <a:pt x="464" y="460"/>
                      </a:lnTo>
                      <a:lnTo>
                        <a:pt x="460" y="460"/>
                      </a:lnTo>
                      <a:lnTo>
                        <a:pt x="456" y="458"/>
                      </a:lnTo>
                      <a:lnTo>
                        <a:pt x="452" y="458"/>
                      </a:lnTo>
                      <a:lnTo>
                        <a:pt x="448" y="456"/>
                      </a:lnTo>
                      <a:lnTo>
                        <a:pt x="446" y="455"/>
                      </a:lnTo>
                      <a:lnTo>
                        <a:pt x="442" y="453"/>
                      </a:lnTo>
                      <a:lnTo>
                        <a:pt x="436" y="450"/>
                      </a:lnTo>
                      <a:lnTo>
                        <a:pt x="430" y="446"/>
                      </a:lnTo>
                      <a:lnTo>
                        <a:pt x="425" y="441"/>
                      </a:lnTo>
                      <a:lnTo>
                        <a:pt x="417" y="434"/>
                      </a:lnTo>
                      <a:lnTo>
                        <a:pt x="409" y="429"/>
                      </a:lnTo>
                      <a:lnTo>
                        <a:pt x="401" y="421"/>
                      </a:lnTo>
                      <a:lnTo>
                        <a:pt x="391" y="412"/>
                      </a:lnTo>
                      <a:lnTo>
                        <a:pt x="382" y="404"/>
                      </a:lnTo>
                      <a:lnTo>
                        <a:pt x="372" y="394"/>
                      </a:lnTo>
                      <a:lnTo>
                        <a:pt x="360" y="383"/>
                      </a:lnTo>
                      <a:lnTo>
                        <a:pt x="348" y="371"/>
                      </a:lnTo>
                      <a:lnTo>
                        <a:pt x="335" y="360"/>
                      </a:lnTo>
                      <a:lnTo>
                        <a:pt x="321" y="346"/>
                      </a:lnTo>
                      <a:lnTo>
                        <a:pt x="305" y="332"/>
                      </a:lnTo>
                      <a:lnTo>
                        <a:pt x="292" y="317"/>
                      </a:lnTo>
                      <a:lnTo>
                        <a:pt x="276" y="302"/>
                      </a:lnTo>
                      <a:lnTo>
                        <a:pt x="258" y="285"/>
                      </a:lnTo>
                      <a:lnTo>
                        <a:pt x="241" y="268"/>
                      </a:lnTo>
                      <a:lnTo>
                        <a:pt x="223" y="249"/>
                      </a:lnTo>
                      <a:lnTo>
                        <a:pt x="203" y="231"/>
                      </a:lnTo>
                      <a:lnTo>
                        <a:pt x="184" y="210"/>
                      </a:lnTo>
                      <a:lnTo>
                        <a:pt x="164" y="190"/>
                      </a:lnTo>
                      <a:lnTo>
                        <a:pt x="143" y="168"/>
                      </a:lnTo>
                      <a:lnTo>
                        <a:pt x="121" y="146"/>
                      </a:lnTo>
                      <a:lnTo>
                        <a:pt x="98" y="122"/>
                      </a:lnTo>
                      <a:lnTo>
                        <a:pt x="74" y="98"/>
                      </a:lnTo>
                      <a:lnTo>
                        <a:pt x="51" y="73"/>
                      </a:lnTo>
                      <a:lnTo>
                        <a:pt x="25" y="47"/>
                      </a:lnTo>
                      <a:lnTo>
                        <a:pt x="0" y="20"/>
                      </a:lnTo>
                      <a:lnTo>
                        <a:pt x="0" y="2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6" name="组合 65"/>
            <p:cNvGrpSpPr/>
            <p:nvPr/>
          </p:nvGrpSpPr>
          <p:grpSpPr>
            <a:xfrm>
              <a:off x="3219535" y="4047531"/>
              <a:ext cx="507365" cy="509905"/>
              <a:chOff x="2211405" y="3401360"/>
              <a:chExt cx="507365" cy="509905"/>
            </a:xfrm>
          </p:grpSpPr>
          <p:pic>
            <p:nvPicPr>
              <p:cNvPr id="70" name="图片 69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11405" y="340136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71" name="组合 70"/>
              <p:cNvGrpSpPr/>
              <p:nvPr/>
            </p:nvGrpSpPr>
            <p:grpSpPr>
              <a:xfrm>
                <a:off x="2300735" y="3498976"/>
                <a:ext cx="328705" cy="198860"/>
                <a:chOff x="4032250" y="3662363"/>
                <a:chExt cx="892176" cy="539750"/>
              </a:xfrm>
              <a:solidFill>
                <a:srgbClr val="FF0000"/>
              </a:solidFill>
            </p:grpSpPr>
            <p:sp>
              <p:nvSpPr>
                <p:cNvPr id="72" name="Freeform 107"/>
                <p:cNvSpPr/>
                <p:nvPr/>
              </p:nvSpPr>
              <p:spPr bwMode="auto">
                <a:xfrm>
                  <a:off x="4032250" y="3662363"/>
                  <a:ext cx="442913" cy="539750"/>
                </a:xfrm>
                <a:custGeom>
                  <a:avLst/>
                  <a:gdLst>
                    <a:gd name="T0" fmla="*/ 554 w 558"/>
                    <a:gd name="T1" fmla="*/ 84 h 680"/>
                    <a:gd name="T2" fmla="*/ 546 w 558"/>
                    <a:gd name="T3" fmla="*/ 101 h 680"/>
                    <a:gd name="T4" fmla="*/ 534 w 558"/>
                    <a:gd name="T5" fmla="*/ 124 h 680"/>
                    <a:gd name="T6" fmla="*/ 519 w 558"/>
                    <a:gd name="T7" fmla="*/ 154 h 680"/>
                    <a:gd name="T8" fmla="*/ 495 w 558"/>
                    <a:gd name="T9" fmla="*/ 191 h 680"/>
                    <a:gd name="T10" fmla="*/ 468 w 558"/>
                    <a:gd name="T11" fmla="*/ 236 h 680"/>
                    <a:gd name="T12" fmla="*/ 440 w 558"/>
                    <a:gd name="T13" fmla="*/ 280 h 680"/>
                    <a:gd name="T14" fmla="*/ 415 w 558"/>
                    <a:gd name="T15" fmla="*/ 319 h 680"/>
                    <a:gd name="T16" fmla="*/ 389 w 558"/>
                    <a:gd name="T17" fmla="*/ 354 h 680"/>
                    <a:gd name="T18" fmla="*/ 368 w 558"/>
                    <a:gd name="T19" fmla="*/ 383 h 680"/>
                    <a:gd name="T20" fmla="*/ 348 w 558"/>
                    <a:gd name="T21" fmla="*/ 409 h 680"/>
                    <a:gd name="T22" fmla="*/ 305 w 558"/>
                    <a:gd name="T23" fmla="*/ 458 h 680"/>
                    <a:gd name="T24" fmla="*/ 223 w 558"/>
                    <a:gd name="T25" fmla="*/ 536 h 680"/>
                    <a:gd name="T26" fmla="*/ 170 w 558"/>
                    <a:gd name="T27" fmla="*/ 580 h 680"/>
                    <a:gd name="T28" fmla="*/ 115 w 558"/>
                    <a:gd name="T29" fmla="*/ 619 h 680"/>
                    <a:gd name="T30" fmla="*/ 61 w 558"/>
                    <a:gd name="T31" fmla="*/ 653 h 680"/>
                    <a:gd name="T32" fmla="*/ 39 w 558"/>
                    <a:gd name="T33" fmla="*/ 665 h 680"/>
                    <a:gd name="T34" fmla="*/ 21 w 558"/>
                    <a:gd name="T35" fmla="*/ 674 h 680"/>
                    <a:gd name="T36" fmla="*/ 10 w 558"/>
                    <a:gd name="T37" fmla="*/ 679 h 680"/>
                    <a:gd name="T38" fmla="*/ 2 w 558"/>
                    <a:gd name="T39" fmla="*/ 680 h 680"/>
                    <a:gd name="T40" fmla="*/ 0 w 558"/>
                    <a:gd name="T41" fmla="*/ 675 h 680"/>
                    <a:gd name="T42" fmla="*/ 4 w 558"/>
                    <a:gd name="T43" fmla="*/ 667 h 680"/>
                    <a:gd name="T44" fmla="*/ 16 w 558"/>
                    <a:gd name="T45" fmla="*/ 653 h 680"/>
                    <a:gd name="T46" fmla="*/ 33 w 558"/>
                    <a:gd name="T47" fmla="*/ 636 h 680"/>
                    <a:gd name="T48" fmla="*/ 59 w 558"/>
                    <a:gd name="T49" fmla="*/ 614 h 680"/>
                    <a:gd name="T50" fmla="*/ 102 w 558"/>
                    <a:gd name="T51" fmla="*/ 579 h 680"/>
                    <a:gd name="T52" fmla="*/ 166 w 558"/>
                    <a:gd name="T53" fmla="*/ 517 h 680"/>
                    <a:gd name="T54" fmla="*/ 233 w 558"/>
                    <a:gd name="T55" fmla="*/ 441 h 680"/>
                    <a:gd name="T56" fmla="*/ 299 w 558"/>
                    <a:gd name="T57" fmla="*/ 358 h 680"/>
                    <a:gd name="T58" fmla="*/ 360 w 558"/>
                    <a:gd name="T59" fmla="*/ 270 h 680"/>
                    <a:gd name="T60" fmla="*/ 417 w 558"/>
                    <a:gd name="T61" fmla="*/ 174 h 680"/>
                    <a:gd name="T62" fmla="*/ 440 w 558"/>
                    <a:gd name="T63" fmla="*/ 130 h 680"/>
                    <a:gd name="T64" fmla="*/ 458 w 558"/>
                    <a:gd name="T65" fmla="*/ 93 h 680"/>
                    <a:gd name="T66" fmla="*/ 470 w 558"/>
                    <a:gd name="T67" fmla="*/ 64 h 680"/>
                    <a:gd name="T68" fmla="*/ 475 w 558"/>
                    <a:gd name="T69" fmla="*/ 44 h 680"/>
                    <a:gd name="T70" fmla="*/ 475 w 558"/>
                    <a:gd name="T71" fmla="*/ 30 h 680"/>
                    <a:gd name="T72" fmla="*/ 466 w 558"/>
                    <a:gd name="T73" fmla="*/ 17 h 680"/>
                    <a:gd name="T74" fmla="*/ 464 w 558"/>
                    <a:gd name="T75" fmla="*/ 6 h 680"/>
                    <a:gd name="T76" fmla="*/ 474 w 558"/>
                    <a:gd name="T77" fmla="*/ 1 h 680"/>
                    <a:gd name="T78" fmla="*/ 491 w 558"/>
                    <a:gd name="T79" fmla="*/ 1 h 680"/>
                    <a:gd name="T80" fmla="*/ 513 w 558"/>
                    <a:gd name="T81" fmla="*/ 13 h 680"/>
                    <a:gd name="T82" fmla="*/ 536 w 558"/>
                    <a:gd name="T83" fmla="*/ 34 h 680"/>
                    <a:gd name="T84" fmla="*/ 554 w 558"/>
                    <a:gd name="T85" fmla="*/ 54 h 680"/>
                    <a:gd name="T86" fmla="*/ 558 w 558"/>
                    <a:gd name="T87" fmla="*/ 71 h 6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558" h="680">
                      <a:moveTo>
                        <a:pt x="558" y="78"/>
                      </a:moveTo>
                      <a:lnTo>
                        <a:pt x="556" y="81"/>
                      </a:lnTo>
                      <a:lnTo>
                        <a:pt x="554" y="84"/>
                      </a:lnTo>
                      <a:lnTo>
                        <a:pt x="552" y="90"/>
                      </a:lnTo>
                      <a:lnTo>
                        <a:pt x="550" y="95"/>
                      </a:lnTo>
                      <a:lnTo>
                        <a:pt x="546" y="101"/>
                      </a:lnTo>
                      <a:lnTo>
                        <a:pt x="544" y="108"/>
                      </a:lnTo>
                      <a:lnTo>
                        <a:pt x="540" y="115"/>
                      </a:lnTo>
                      <a:lnTo>
                        <a:pt x="534" y="124"/>
                      </a:lnTo>
                      <a:lnTo>
                        <a:pt x="530" y="134"/>
                      </a:lnTo>
                      <a:lnTo>
                        <a:pt x="524" y="142"/>
                      </a:lnTo>
                      <a:lnTo>
                        <a:pt x="519" y="154"/>
                      </a:lnTo>
                      <a:lnTo>
                        <a:pt x="511" y="166"/>
                      </a:lnTo>
                      <a:lnTo>
                        <a:pt x="503" y="178"/>
                      </a:lnTo>
                      <a:lnTo>
                        <a:pt x="495" y="191"/>
                      </a:lnTo>
                      <a:lnTo>
                        <a:pt x="487" y="205"/>
                      </a:lnTo>
                      <a:lnTo>
                        <a:pt x="477" y="220"/>
                      </a:lnTo>
                      <a:lnTo>
                        <a:pt x="468" y="236"/>
                      </a:lnTo>
                      <a:lnTo>
                        <a:pt x="460" y="251"/>
                      </a:lnTo>
                      <a:lnTo>
                        <a:pt x="450" y="266"/>
                      </a:lnTo>
                      <a:lnTo>
                        <a:pt x="440" y="280"/>
                      </a:lnTo>
                      <a:lnTo>
                        <a:pt x="432" y="293"/>
                      </a:lnTo>
                      <a:lnTo>
                        <a:pt x="423" y="307"/>
                      </a:lnTo>
                      <a:lnTo>
                        <a:pt x="415" y="319"/>
                      </a:lnTo>
                      <a:lnTo>
                        <a:pt x="407" y="331"/>
                      </a:lnTo>
                      <a:lnTo>
                        <a:pt x="397" y="343"/>
                      </a:lnTo>
                      <a:lnTo>
                        <a:pt x="389" y="354"/>
                      </a:lnTo>
                      <a:lnTo>
                        <a:pt x="382" y="365"/>
                      </a:lnTo>
                      <a:lnTo>
                        <a:pt x="376" y="375"/>
                      </a:lnTo>
                      <a:lnTo>
                        <a:pt x="368" y="383"/>
                      </a:lnTo>
                      <a:lnTo>
                        <a:pt x="360" y="392"/>
                      </a:lnTo>
                      <a:lnTo>
                        <a:pt x="354" y="400"/>
                      </a:lnTo>
                      <a:lnTo>
                        <a:pt x="348" y="409"/>
                      </a:lnTo>
                      <a:lnTo>
                        <a:pt x="335" y="426"/>
                      </a:lnTo>
                      <a:lnTo>
                        <a:pt x="319" y="443"/>
                      </a:lnTo>
                      <a:lnTo>
                        <a:pt x="305" y="458"/>
                      </a:lnTo>
                      <a:lnTo>
                        <a:pt x="290" y="473"/>
                      </a:lnTo>
                      <a:lnTo>
                        <a:pt x="256" y="506"/>
                      </a:lnTo>
                      <a:lnTo>
                        <a:pt x="223" y="536"/>
                      </a:lnTo>
                      <a:lnTo>
                        <a:pt x="205" y="551"/>
                      </a:lnTo>
                      <a:lnTo>
                        <a:pt x="188" y="565"/>
                      </a:lnTo>
                      <a:lnTo>
                        <a:pt x="170" y="580"/>
                      </a:lnTo>
                      <a:lnTo>
                        <a:pt x="153" y="594"/>
                      </a:lnTo>
                      <a:lnTo>
                        <a:pt x="135" y="606"/>
                      </a:lnTo>
                      <a:lnTo>
                        <a:pt x="115" y="619"/>
                      </a:lnTo>
                      <a:lnTo>
                        <a:pt x="78" y="643"/>
                      </a:lnTo>
                      <a:lnTo>
                        <a:pt x="68" y="648"/>
                      </a:lnTo>
                      <a:lnTo>
                        <a:pt x="61" y="653"/>
                      </a:lnTo>
                      <a:lnTo>
                        <a:pt x="53" y="658"/>
                      </a:lnTo>
                      <a:lnTo>
                        <a:pt x="45" y="662"/>
                      </a:lnTo>
                      <a:lnTo>
                        <a:pt x="39" y="665"/>
                      </a:lnTo>
                      <a:lnTo>
                        <a:pt x="33" y="669"/>
                      </a:lnTo>
                      <a:lnTo>
                        <a:pt x="27" y="672"/>
                      </a:lnTo>
                      <a:lnTo>
                        <a:pt x="21" y="674"/>
                      </a:lnTo>
                      <a:lnTo>
                        <a:pt x="18" y="675"/>
                      </a:lnTo>
                      <a:lnTo>
                        <a:pt x="14" y="677"/>
                      </a:lnTo>
                      <a:lnTo>
                        <a:pt x="10" y="679"/>
                      </a:lnTo>
                      <a:lnTo>
                        <a:pt x="6" y="679"/>
                      </a:lnTo>
                      <a:lnTo>
                        <a:pt x="4" y="680"/>
                      </a:lnTo>
                      <a:lnTo>
                        <a:pt x="2" y="680"/>
                      </a:lnTo>
                      <a:lnTo>
                        <a:pt x="0" y="679"/>
                      </a:lnTo>
                      <a:lnTo>
                        <a:pt x="0" y="677"/>
                      </a:lnTo>
                      <a:lnTo>
                        <a:pt x="0" y="675"/>
                      </a:lnTo>
                      <a:lnTo>
                        <a:pt x="0" y="674"/>
                      </a:lnTo>
                      <a:lnTo>
                        <a:pt x="2" y="670"/>
                      </a:lnTo>
                      <a:lnTo>
                        <a:pt x="4" y="667"/>
                      </a:lnTo>
                      <a:lnTo>
                        <a:pt x="8" y="663"/>
                      </a:lnTo>
                      <a:lnTo>
                        <a:pt x="10" y="658"/>
                      </a:lnTo>
                      <a:lnTo>
                        <a:pt x="16" y="653"/>
                      </a:lnTo>
                      <a:lnTo>
                        <a:pt x="20" y="648"/>
                      </a:lnTo>
                      <a:lnTo>
                        <a:pt x="25" y="641"/>
                      </a:lnTo>
                      <a:lnTo>
                        <a:pt x="33" y="636"/>
                      </a:lnTo>
                      <a:lnTo>
                        <a:pt x="41" y="629"/>
                      </a:lnTo>
                      <a:lnTo>
                        <a:pt x="49" y="621"/>
                      </a:lnTo>
                      <a:lnTo>
                        <a:pt x="59" y="614"/>
                      </a:lnTo>
                      <a:lnTo>
                        <a:pt x="68" y="606"/>
                      </a:lnTo>
                      <a:lnTo>
                        <a:pt x="78" y="597"/>
                      </a:lnTo>
                      <a:lnTo>
                        <a:pt x="102" y="579"/>
                      </a:lnTo>
                      <a:lnTo>
                        <a:pt x="123" y="560"/>
                      </a:lnTo>
                      <a:lnTo>
                        <a:pt x="145" y="539"/>
                      </a:lnTo>
                      <a:lnTo>
                        <a:pt x="166" y="517"/>
                      </a:lnTo>
                      <a:lnTo>
                        <a:pt x="190" y="494"/>
                      </a:lnTo>
                      <a:lnTo>
                        <a:pt x="211" y="468"/>
                      </a:lnTo>
                      <a:lnTo>
                        <a:pt x="233" y="441"/>
                      </a:lnTo>
                      <a:lnTo>
                        <a:pt x="254" y="414"/>
                      </a:lnTo>
                      <a:lnTo>
                        <a:pt x="278" y="387"/>
                      </a:lnTo>
                      <a:lnTo>
                        <a:pt x="299" y="358"/>
                      </a:lnTo>
                      <a:lnTo>
                        <a:pt x="319" y="329"/>
                      </a:lnTo>
                      <a:lnTo>
                        <a:pt x="340" y="300"/>
                      </a:lnTo>
                      <a:lnTo>
                        <a:pt x="360" y="270"/>
                      </a:lnTo>
                      <a:lnTo>
                        <a:pt x="380" y="237"/>
                      </a:lnTo>
                      <a:lnTo>
                        <a:pt x="399" y="207"/>
                      </a:lnTo>
                      <a:lnTo>
                        <a:pt x="417" y="174"/>
                      </a:lnTo>
                      <a:lnTo>
                        <a:pt x="427" y="157"/>
                      </a:lnTo>
                      <a:lnTo>
                        <a:pt x="434" y="144"/>
                      </a:lnTo>
                      <a:lnTo>
                        <a:pt x="440" y="130"/>
                      </a:lnTo>
                      <a:lnTo>
                        <a:pt x="446" y="117"/>
                      </a:lnTo>
                      <a:lnTo>
                        <a:pt x="452" y="105"/>
                      </a:lnTo>
                      <a:lnTo>
                        <a:pt x="458" y="93"/>
                      </a:lnTo>
                      <a:lnTo>
                        <a:pt x="462" y="83"/>
                      </a:lnTo>
                      <a:lnTo>
                        <a:pt x="466" y="74"/>
                      </a:lnTo>
                      <a:lnTo>
                        <a:pt x="470" y="64"/>
                      </a:lnTo>
                      <a:lnTo>
                        <a:pt x="472" y="57"/>
                      </a:lnTo>
                      <a:lnTo>
                        <a:pt x="474" y="51"/>
                      </a:lnTo>
                      <a:lnTo>
                        <a:pt x="475" y="44"/>
                      </a:lnTo>
                      <a:lnTo>
                        <a:pt x="475" y="39"/>
                      </a:lnTo>
                      <a:lnTo>
                        <a:pt x="475" y="34"/>
                      </a:lnTo>
                      <a:lnTo>
                        <a:pt x="475" y="30"/>
                      </a:lnTo>
                      <a:lnTo>
                        <a:pt x="474" y="27"/>
                      </a:lnTo>
                      <a:lnTo>
                        <a:pt x="470" y="22"/>
                      </a:lnTo>
                      <a:lnTo>
                        <a:pt x="466" y="17"/>
                      </a:lnTo>
                      <a:lnTo>
                        <a:pt x="464" y="13"/>
                      </a:lnTo>
                      <a:lnTo>
                        <a:pt x="464" y="10"/>
                      </a:lnTo>
                      <a:lnTo>
                        <a:pt x="464" y="6"/>
                      </a:lnTo>
                      <a:lnTo>
                        <a:pt x="466" y="5"/>
                      </a:lnTo>
                      <a:lnTo>
                        <a:pt x="470" y="3"/>
                      </a:lnTo>
                      <a:lnTo>
                        <a:pt x="474" y="1"/>
                      </a:lnTo>
                      <a:lnTo>
                        <a:pt x="479" y="0"/>
                      </a:lnTo>
                      <a:lnTo>
                        <a:pt x="485" y="0"/>
                      </a:lnTo>
                      <a:lnTo>
                        <a:pt x="491" y="1"/>
                      </a:lnTo>
                      <a:lnTo>
                        <a:pt x="497" y="5"/>
                      </a:lnTo>
                      <a:lnTo>
                        <a:pt x="505" y="8"/>
                      </a:lnTo>
                      <a:lnTo>
                        <a:pt x="513" y="13"/>
                      </a:lnTo>
                      <a:lnTo>
                        <a:pt x="520" y="20"/>
                      </a:lnTo>
                      <a:lnTo>
                        <a:pt x="528" y="27"/>
                      </a:lnTo>
                      <a:lnTo>
                        <a:pt x="536" y="34"/>
                      </a:lnTo>
                      <a:lnTo>
                        <a:pt x="544" y="40"/>
                      </a:lnTo>
                      <a:lnTo>
                        <a:pt x="550" y="47"/>
                      </a:lnTo>
                      <a:lnTo>
                        <a:pt x="554" y="54"/>
                      </a:lnTo>
                      <a:lnTo>
                        <a:pt x="556" y="61"/>
                      </a:lnTo>
                      <a:lnTo>
                        <a:pt x="558" y="66"/>
                      </a:lnTo>
                      <a:lnTo>
                        <a:pt x="558" y="71"/>
                      </a:lnTo>
                      <a:lnTo>
                        <a:pt x="558" y="78"/>
                      </a:lnTo>
                      <a:lnTo>
                        <a:pt x="558" y="7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108"/>
                <p:cNvSpPr/>
                <p:nvPr/>
              </p:nvSpPr>
              <p:spPr bwMode="auto">
                <a:xfrm>
                  <a:off x="4392613" y="3763963"/>
                  <a:ext cx="531813" cy="366712"/>
                </a:xfrm>
                <a:custGeom>
                  <a:avLst/>
                  <a:gdLst>
                    <a:gd name="T0" fmla="*/ 18 w 669"/>
                    <a:gd name="T1" fmla="*/ 10 h 461"/>
                    <a:gd name="T2" fmla="*/ 57 w 669"/>
                    <a:gd name="T3" fmla="*/ 20 h 461"/>
                    <a:gd name="T4" fmla="*/ 108 w 669"/>
                    <a:gd name="T5" fmla="*/ 64 h 461"/>
                    <a:gd name="T6" fmla="*/ 162 w 669"/>
                    <a:gd name="T7" fmla="*/ 112 h 461"/>
                    <a:gd name="T8" fmla="*/ 225 w 669"/>
                    <a:gd name="T9" fmla="*/ 161 h 461"/>
                    <a:gd name="T10" fmla="*/ 290 w 669"/>
                    <a:gd name="T11" fmla="*/ 214 h 461"/>
                    <a:gd name="T12" fmla="*/ 356 w 669"/>
                    <a:gd name="T13" fmla="*/ 261 h 461"/>
                    <a:gd name="T14" fmla="*/ 427 w 669"/>
                    <a:gd name="T15" fmla="*/ 304 h 461"/>
                    <a:gd name="T16" fmla="*/ 495 w 669"/>
                    <a:gd name="T17" fmla="*/ 339 h 461"/>
                    <a:gd name="T18" fmla="*/ 548 w 669"/>
                    <a:gd name="T19" fmla="*/ 363 h 461"/>
                    <a:gd name="T20" fmla="*/ 577 w 669"/>
                    <a:gd name="T21" fmla="*/ 378 h 461"/>
                    <a:gd name="T22" fmla="*/ 603 w 669"/>
                    <a:gd name="T23" fmla="*/ 390 h 461"/>
                    <a:gd name="T24" fmla="*/ 626 w 669"/>
                    <a:gd name="T25" fmla="*/ 400 h 461"/>
                    <a:gd name="T26" fmla="*/ 644 w 669"/>
                    <a:gd name="T27" fmla="*/ 409 h 461"/>
                    <a:gd name="T28" fmla="*/ 656 w 669"/>
                    <a:gd name="T29" fmla="*/ 417 h 461"/>
                    <a:gd name="T30" fmla="*/ 665 w 669"/>
                    <a:gd name="T31" fmla="*/ 422 h 461"/>
                    <a:gd name="T32" fmla="*/ 669 w 669"/>
                    <a:gd name="T33" fmla="*/ 426 h 461"/>
                    <a:gd name="T34" fmla="*/ 669 w 669"/>
                    <a:gd name="T35" fmla="*/ 427 h 461"/>
                    <a:gd name="T36" fmla="*/ 663 w 669"/>
                    <a:gd name="T37" fmla="*/ 431 h 461"/>
                    <a:gd name="T38" fmla="*/ 657 w 669"/>
                    <a:gd name="T39" fmla="*/ 433 h 461"/>
                    <a:gd name="T40" fmla="*/ 648 w 669"/>
                    <a:gd name="T41" fmla="*/ 436 h 461"/>
                    <a:gd name="T42" fmla="*/ 636 w 669"/>
                    <a:gd name="T43" fmla="*/ 439 h 461"/>
                    <a:gd name="T44" fmla="*/ 620 w 669"/>
                    <a:gd name="T45" fmla="*/ 443 h 461"/>
                    <a:gd name="T46" fmla="*/ 603 w 669"/>
                    <a:gd name="T47" fmla="*/ 446 h 461"/>
                    <a:gd name="T48" fmla="*/ 583 w 669"/>
                    <a:gd name="T49" fmla="*/ 451 h 461"/>
                    <a:gd name="T50" fmla="*/ 550 w 669"/>
                    <a:gd name="T51" fmla="*/ 456 h 461"/>
                    <a:gd name="T52" fmla="*/ 513 w 669"/>
                    <a:gd name="T53" fmla="*/ 460 h 461"/>
                    <a:gd name="T54" fmla="*/ 497 w 669"/>
                    <a:gd name="T55" fmla="*/ 461 h 461"/>
                    <a:gd name="T56" fmla="*/ 481 w 669"/>
                    <a:gd name="T57" fmla="*/ 461 h 461"/>
                    <a:gd name="T58" fmla="*/ 470 w 669"/>
                    <a:gd name="T59" fmla="*/ 461 h 461"/>
                    <a:gd name="T60" fmla="*/ 460 w 669"/>
                    <a:gd name="T61" fmla="*/ 460 h 461"/>
                    <a:gd name="T62" fmla="*/ 452 w 669"/>
                    <a:gd name="T63" fmla="*/ 458 h 461"/>
                    <a:gd name="T64" fmla="*/ 446 w 669"/>
                    <a:gd name="T65" fmla="*/ 455 h 461"/>
                    <a:gd name="T66" fmla="*/ 436 w 669"/>
                    <a:gd name="T67" fmla="*/ 450 h 461"/>
                    <a:gd name="T68" fmla="*/ 425 w 669"/>
                    <a:gd name="T69" fmla="*/ 441 h 461"/>
                    <a:gd name="T70" fmla="*/ 409 w 669"/>
                    <a:gd name="T71" fmla="*/ 429 h 461"/>
                    <a:gd name="T72" fmla="*/ 391 w 669"/>
                    <a:gd name="T73" fmla="*/ 412 h 461"/>
                    <a:gd name="T74" fmla="*/ 372 w 669"/>
                    <a:gd name="T75" fmla="*/ 394 h 461"/>
                    <a:gd name="T76" fmla="*/ 348 w 669"/>
                    <a:gd name="T77" fmla="*/ 371 h 461"/>
                    <a:gd name="T78" fmla="*/ 321 w 669"/>
                    <a:gd name="T79" fmla="*/ 346 h 461"/>
                    <a:gd name="T80" fmla="*/ 292 w 669"/>
                    <a:gd name="T81" fmla="*/ 317 h 461"/>
                    <a:gd name="T82" fmla="*/ 258 w 669"/>
                    <a:gd name="T83" fmla="*/ 285 h 461"/>
                    <a:gd name="T84" fmla="*/ 223 w 669"/>
                    <a:gd name="T85" fmla="*/ 249 h 461"/>
                    <a:gd name="T86" fmla="*/ 184 w 669"/>
                    <a:gd name="T87" fmla="*/ 210 h 461"/>
                    <a:gd name="T88" fmla="*/ 143 w 669"/>
                    <a:gd name="T89" fmla="*/ 168 h 461"/>
                    <a:gd name="T90" fmla="*/ 98 w 669"/>
                    <a:gd name="T91" fmla="*/ 122 h 461"/>
                    <a:gd name="T92" fmla="*/ 51 w 669"/>
                    <a:gd name="T93" fmla="*/ 73 h 461"/>
                    <a:gd name="T94" fmla="*/ 0 w 669"/>
                    <a:gd name="T95" fmla="*/ 20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69" h="461">
                      <a:moveTo>
                        <a:pt x="0" y="20"/>
                      </a:moveTo>
                      <a:lnTo>
                        <a:pt x="18" y="10"/>
                      </a:lnTo>
                      <a:lnTo>
                        <a:pt x="33" y="0"/>
                      </a:lnTo>
                      <a:lnTo>
                        <a:pt x="57" y="20"/>
                      </a:lnTo>
                      <a:lnTo>
                        <a:pt x="80" y="42"/>
                      </a:lnTo>
                      <a:lnTo>
                        <a:pt x="108" y="64"/>
                      </a:lnTo>
                      <a:lnTo>
                        <a:pt x="135" y="88"/>
                      </a:lnTo>
                      <a:lnTo>
                        <a:pt x="162" y="112"/>
                      </a:lnTo>
                      <a:lnTo>
                        <a:pt x="194" y="135"/>
                      </a:lnTo>
                      <a:lnTo>
                        <a:pt x="225" y="161"/>
                      </a:lnTo>
                      <a:lnTo>
                        <a:pt x="256" y="188"/>
                      </a:lnTo>
                      <a:lnTo>
                        <a:pt x="290" y="214"/>
                      </a:lnTo>
                      <a:lnTo>
                        <a:pt x="323" y="239"/>
                      </a:lnTo>
                      <a:lnTo>
                        <a:pt x="356" y="261"/>
                      </a:lnTo>
                      <a:lnTo>
                        <a:pt x="391" y="283"/>
                      </a:lnTo>
                      <a:lnTo>
                        <a:pt x="427" y="304"/>
                      </a:lnTo>
                      <a:lnTo>
                        <a:pt x="460" y="322"/>
                      </a:lnTo>
                      <a:lnTo>
                        <a:pt x="495" y="339"/>
                      </a:lnTo>
                      <a:lnTo>
                        <a:pt x="530" y="356"/>
                      </a:lnTo>
                      <a:lnTo>
                        <a:pt x="548" y="363"/>
                      </a:lnTo>
                      <a:lnTo>
                        <a:pt x="564" y="371"/>
                      </a:lnTo>
                      <a:lnTo>
                        <a:pt x="577" y="378"/>
                      </a:lnTo>
                      <a:lnTo>
                        <a:pt x="591" y="383"/>
                      </a:lnTo>
                      <a:lnTo>
                        <a:pt x="603" y="390"/>
                      </a:lnTo>
                      <a:lnTo>
                        <a:pt x="614" y="395"/>
                      </a:lnTo>
                      <a:lnTo>
                        <a:pt x="626" y="400"/>
                      </a:lnTo>
                      <a:lnTo>
                        <a:pt x="634" y="405"/>
                      </a:lnTo>
                      <a:lnTo>
                        <a:pt x="644" y="409"/>
                      </a:lnTo>
                      <a:lnTo>
                        <a:pt x="650" y="414"/>
                      </a:lnTo>
                      <a:lnTo>
                        <a:pt x="656" y="417"/>
                      </a:lnTo>
                      <a:lnTo>
                        <a:pt x="661" y="419"/>
                      </a:lnTo>
                      <a:lnTo>
                        <a:pt x="665" y="422"/>
                      </a:lnTo>
                      <a:lnTo>
                        <a:pt x="667" y="424"/>
                      </a:lnTo>
                      <a:lnTo>
                        <a:pt x="669" y="426"/>
                      </a:lnTo>
                      <a:lnTo>
                        <a:pt x="669" y="427"/>
                      </a:lnTo>
                      <a:lnTo>
                        <a:pt x="669" y="427"/>
                      </a:lnTo>
                      <a:lnTo>
                        <a:pt x="667" y="429"/>
                      </a:lnTo>
                      <a:lnTo>
                        <a:pt x="663" y="431"/>
                      </a:lnTo>
                      <a:lnTo>
                        <a:pt x="661" y="433"/>
                      </a:lnTo>
                      <a:lnTo>
                        <a:pt x="657" y="433"/>
                      </a:lnTo>
                      <a:lnTo>
                        <a:pt x="654" y="434"/>
                      </a:lnTo>
                      <a:lnTo>
                        <a:pt x="648" y="436"/>
                      </a:lnTo>
                      <a:lnTo>
                        <a:pt x="642" y="438"/>
                      </a:lnTo>
                      <a:lnTo>
                        <a:pt x="636" y="439"/>
                      </a:lnTo>
                      <a:lnTo>
                        <a:pt x="628" y="441"/>
                      </a:lnTo>
                      <a:lnTo>
                        <a:pt x="620" y="443"/>
                      </a:lnTo>
                      <a:lnTo>
                        <a:pt x="612" y="444"/>
                      </a:lnTo>
                      <a:lnTo>
                        <a:pt x="603" y="446"/>
                      </a:lnTo>
                      <a:lnTo>
                        <a:pt x="593" y="450"/>
                      </a:lnTo>
                      <a:lnTo>
                        <a:pt x="583" y="451"/>
                      </a:lnTo>
                      <a:lnTo>
                        <a:pt x="571" y="453"/>
                      </a:lnTo>
                      <a:lnTo>
                        <a:pt x="550" y="456"/>
                      </a:lnTo>
                      <a:lnTo>
                        <a:pt x="530" y="458"/>
                      </a:lnTo>
                      <a:lnTo>
                        <a:pt x="513" y="460"/>
                      </a:lnTo>
                      <a:lnTo>
                        <a:pt x="505" y="461"/>
                      </a:lnTo>
                      <a:lnTo>
                        <a:pt x="497" y="461"/>
                      </a:lnTo>
                      <a:lnTo>
                        <a:pt x="489" y="461"/>
                      </a:lnTo>
                      <a:lnTo>
                        <a:pt x="481" y="461"/>
                      </a:lnTo>
                      <a:lnTo>
                        <a:pt x="475" y="461"/>
                      </a:lnTo>
                      <a:lnTo>
                        <a:pt x="470" y="461"/>
                      </a:lnTo>
                      <a:lnTo>
                        <a:pt x="464" y="460"/>
                      </a:lnTo>
                      <a:lnTo>
                        <a:pt x="460" y="460"/>
                      </a:lnTo>
                      <a:lnTo>
                        <a:pt x="456" y="458"/>
                      </a:lnTo>
                      <a:lnTo>
                        <a:pt x="452" y="458"/>
                      </a:lnTo>
                      <a:lnTo>
                        <a:pt x="448" y="456"/>
                      </a:lnTo>
                      <a:lnTo>
                        <a:pt x="446" y="455"/>
                      </a:lnTo>
                      <a:lnTo>
                        <a:pt x="442" y="453"/>
                      </a:lnTo>
                      <a:lnTo>
                        <a:pt x="436" y="450"/>
                      </a:lnTo>
                      <a:lnTo>
                        <a:pt x="430" y="446"/>
                      </a:lnTo>
                      <a:lnTo>
                        <a:pt x="425" y="441"/>
                      </a:lnTo>
                      <a:lnTo>
                        <a:pt x="417" y="434"/>
                      </a:lnTo>
                      <a:lnTo>
                        <a:pt x="409" y="429"/>
                      </a:lnTo>
                      <a:lnTo>
                        <a:pt x="401" y="421"/>
                      </a:lnTo>
                      <a:lnTo>
                        <a:pt x="391" y="412"/>
                      </a:lnTo>
                      <a:lnTo>
                        <a:pt x="382" y="404"/>
                      </a:lnTo>
                      <a:lnTo>
                        <a:pt x="372" y="394"/>
                      </a:lnTo>
                      <a:lnTo>
                        <a:pt x="360" y="383"/>
                      </a:lnTo>
                      <a:lnTo>
                        <a:pt x="348" y="371"/>
                      </a:lnTo>
                      <a:lnTo>
                        <a:pt x="335" y="360"/>
                      </a:lnTo>
                      <a:lnTo>
                        <a:pt x="321" y="346"/>
                      </a:lnTo>
                      <a:lnTo>
                        <a:pt x="305" y="332"/>
                      </a:lnTo>
                      <a:lnTo>
                        <a:pt x="292" y="317"/>
                      </a:lnTo>
                      <a:lnTo>
                        <a:pt x="276" y="302"/>
                      </a:lnTo>
                      <a:lnTo>
                        <a:pt x="258" y="285"/>
                      </a:lnTo>
                      <a:lnTo>
                        <a:pt x="241" y="268"/>
                      </a:lnTo>
                      <a:lnTo>
                        <a:pt x="223" y="249"/>
                      </a:lnTo>
                      <a:lnTo>
                        <a:pt x="203" y="231"/>
                      </a:lnTo>
                      <a:lnTo>
                        <a:pt x="184" y="210"/>
                      </a:lnTo>
                      <a:lnTo>
                        <a:pt x="164" y="190"/>
                      </a:lnTo>
                      <a:lnTo>
                        <a:pt x="143" y="168"/>
                      </a:lnTo>
                      <a:lnTo>
                        <a:pt x="121" y="146"/>
                      </a:lnTo>
                      <a:lnTo>
                        <a:pt x="98" y="122"/>
                      </a:lnTo>
                      <a:lnTo>
                        <a:pt x="74" y="98"/>
                      </a:lnTo>
                      <a:lnTo>
                        <a:pt x="51" y="73"/>
                      </a:lnTo>
                      <a:lnTo>
                        <a:pt x="25" y="47"/>
                      </a:lnTo>
                      <a:lnTo>
                        <a:pt x="0" y="20"/>
                      </a:lnTo>
                      <a:lnTo>
                        <a:pt x="0" y="2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7" name="组合 66"/>
            <p:cNvGrpSpPr/>
            <p:nvPr/>
          </p:nvGrpSpPr>
          <p:grpSpPr>
            <a:xfrm>
              <a:off x="2702905" y="4047531"/>
              <a:ext cx="507365" cy="509905"/>
              <a:chOff x="2211405" y="3401360"/>
              <a:chExt cx="507365" cy="509905"/>
            </a:xfrm>
          </p:grpSpPr>
          <p:pic>
            <p:nvPicPr>
              <p:cNvPr id="68" name="图片 67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11405" y="3401360"/>
                <a:ext cx="507365" cy="509905"/>
              </a:xfrm>
              <a:prstGeom prst="rect">
                <a:avLst/>
              </a:prstGeom>
            </p:spPr>
          </p:pic>
          <p:sp>
            <p:nvSpPr>
              <p:cNvPr id="69" name="Freeform 107"/>
              <p:cNvSpPr/>
              <p:nvPr/>
            </p:nvSpPr>
            <p:spPr bwMode="auto">
              <a:xfrm>
                <a:off x="2300737" y="3498976"/>
                <a:ext cx="163183" cy="198860"/>
              </a:xfrm>
              <a:custGeom>
                <a:avLst/>
                <a:gdLst>
                  <a:gd name="T0" fmla="*/ 554 w 558"/>
                  <a:gd name="T1" fmla="*/ 84 h 680"/>
                  <a:gd name="T2" fmla="*/ 546 w 558"/>
                  <a:gd name="T3" fmla="*/ 101 h 680"/>
                  <a:gd name="T4" fmla="*/ 534 w 558"/>
                  <a:gd name="T5" fmla="*/ 124 h 680"/>
                  <a:gd name="T6" fmla="*/ 519 w 558"/>
                  <a:gd name="T7" fmla="*/ 154 h 680"/>
                  <a:gd name="T8" fmla="*/ 495 w 558"/>
                  <a:gd name="T9" fmla="*/ 191 h 680"/>
                  <a:gd name="T10" fmla="*/ 468 w 558"/>
                  <a:gd name="T11" fmla="*/ 236 h 680"/>
                  <a:gd name="T12" fmla="*/ 440 w 558"/>
                  <a:gd name="T13" fmla="*/ 280 h 680"/>
                  <a:gd name="T14" fmla="*/ 415 w 558"/>
                  <a:gd name="T15" fmla="*/ 319 h 680"/>
                  <a:gd name="T16" fmla="*/ 389 w 558"/>
                  <a:gd name="T17" fmla="*/ 354 h 680"/>
                  <a:gd name="T18" fmla="*/ 368 w 558"/>
                  <a:gd name="T19" fmla="*/ 383 h 680"/>
                  <a:gd name="T20" fmla="*/ 348 w 558"/>
                  <a:gd name="T21" fmla="*/ 409 h 680"/>
                  <a:gd name="T22" fmla="*/ 305 w 558"/>
                  <a:gd name="T23" fmla="*/ 458 h 680"/>
                  <a:gd name="T24" fmla="*/ 223 w 558"/>
                  <a:gd name="T25" fmla="*/ 536 h 680"/>
                  <a:gd name="T26" fmla="*/ 170 w 558"/>
                  <a:gd name="T27" fmla="*/ 580 h 680"/>
                  <a:gd name="T28" fmla="*/ 115 w 558"/>
                  <a:gd name="T29" fmla="*/ 619 h 680"/>
                  <a:gd name="T30" fmla="*/ 61 w 558"/>
                  <a:gd name="T31" fmla="*/ 653 h 680"/>
                  <a:gd name="T32" fmla="*/ 39 w 558"/>
                  <a:gd name="T33" fmla="*/ 665 h 680"/>
                  <a:gd name="T34" fmla="*/ 21 w 558"/>
                  <a:gd name="T35" fmla="*/ 674 h 680"/>
                  <a:gd name="T36" fmla="*/ 10 w 558"/>
                  <a:gd name="T37" fmla="*/ 679 h 680"/>
                  <a:gd name="T38" fmla="*/ 2 w 558"/>
                  <a:gd name="T39" fmla="*/ 680 h 680"/>
                  <a:gd name="T40" fmla="*/ 0 w 558"/>
                  <a:gd name="T41" fmla="*/ 675 h 680"/>
                  <a:gd name="T42" fmla="*/ 4 w 558"/>
                  <a:gd name="T43" fmla="*/ 667 h 680"/>
                  <a:gd name="T44" fmla="*/ 16 w 558"/>
                  <a:gd name="T45" fmla="*/ 653 h 680"/>
                  <a:gd name="T46" fmla="*/ 33 w 558"/>
                  <a:gd name="T47" fmla="*/ 636 h 680"/>
                  <a:gd name="T48" fmla="*/ 59 w 558"/>
                  <a:gd name="T49" fmla="*/ 614 h 680"/>
                  <a:gd name="T50" fmla="*/ 102 w 558"/>
                  <a:gd name="T51" fmla="*/ 579 h 680"/>
                  <a:gd name="T52" fmla="*/ 166 w 558"/>
                  <a:gd name="T53" fmla="*/ 517 h 680"/>
                  <a:gd name="T54" fmla="*/ 233 w 558"/>
                  <a:gd name="T55" fmla="*/ 441 h 680"/>
                  <a:gd name="T56" fmla="*/ 299 w 558"/>
                  <a:gd name="T57" fmla="*/ 358 h 680"/>
                  <a:gd name="T58" fmla="*/ 360 w 558"/>
                  <a:gd name="T59" fmla="*/ 270 h 680"/>
                  <a:gd name="T60" fmla="*/ 417 w 558"/>
                  <a:gd name="T61" fmla="*/ 174 h 680"/>
                  <a:gd name="T62" fmla="*/ 440 w 558"/>
                  <a:gd name="T63" fmla="*/ 130 h 680"/>
                  <a:gd name="T64" fmla="*/ 458 w 558"/>
                  <a:gd name="T65" fmla="*/ 93 h 680"/>
                  <a:gd name="T66" fmla="*/ 470 w 558"/>
                  <a:gd name="T67" fmla="*/ 64 h 680"/>
                  <a:gd name="T68" fmla="*/ 475 w 558"/>
                  <a:gd name="T69" fmla="*/ 44 h 680"/>
                  <a:gd name="T70" fmla="*/ 475 w 558"/>
                  <a:gd name="T71" fmla="*/ 30 h 680"/>
                  <a:gd name="T72" fmla="*/ 466 w 558"/>
                  <a:gd name="T73" fmla="*/ 17 h 680"/>
                  <a:gd name="T74" fmla="*/ 464 w 558"/>
                  <a:gd name="T75" fmla="*/ 6 h 680"/>
                  <a:gd name="T76" fmla="*/ 474 w 558"/>
                  <a:gd name="T77" fmla="*/ 1 h 680"/>
                  <a:gd name="T78" fmla="*/ 491 w 558"/>
                  <a:gd name="T79" fmla="*/ 1 h 680"/>
                  <a:gd name="T80" fmla="*/ 513 w 558"/>
                  <a:gd name="T81" fmla="*/ 13 h 680"/>
                  <a:gd name="T82" fmla="*/ 536 w 558"/>
                  <a:gd name="T83" fmla="*/ 34 h 680"/>
                  <a:gd name="T84" fmla="*/ 554 w 558"/>
                  <a:gd name="T85" fmla="*/ 54 h 680"/>
                  <a:gd name="T86" fmla="*/ 558 w 558"/>
                  <a:gd name="T87" fmla="*/ 71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58" h="680">
                    <a:moveTo>
                      <a:pt x="558" y="78"/>
                    </a:moveTo>
                    <a:lnTo>
                      <a:pt x="556" y="81"/>
                    </a:lnTo>
                    <a:lnTo>
                      <a:pt x="554" y="84"/>
                    </a:lnTo>
                    <a:lnTo>
                      <a:pt x="552" y="90"/>
                    </a:lnTo>
                    <a:lnTo>
                      <a:pt x="550" y="95"/>
                    </a:lnTo>
                    <a:lnTo>
                      <a:pt x="546" y="101"/>
                    </a:lnTo>
                    <a:lnTo>
                      <a:pt x="544" y="108"/>
                    </a:lnTo>
                    <a:lnTo>
                      <a:pt x="540" y="115"/>
                    </a:lnTo>
                    <a:lnTo>
                      <a:pt x="534" y="124"/>
                    </a:lnTo>
                    <a:lnTo>
                      <a:pt x="530" y="134"/>
                    </a:lnTo>
                    <a:lnTo>
                      <a:pt x="524" y="142"/>
                    </a:lnTo>
                    <a:lnTo>
                      <a:pt x="519" y="154"/>
                    </a:lnTo>
                    <a:lnTo>
                      <a:pt x="511" y="166"/>
                    </a:lnTo>
                    <a:lnTo>
                      <a:pt x="503" y="178"/>
                    </a:lnTo>
                    <a:lnTo>
                      <a:pt x="495" y="191"/>
                    </a:lnTo>
                    <a:lnTo>
                      <a:pt x="487" y="205"/>
                    </a:lnTo>
                    <a:lnTo>
                      <a:pt x="477" y="220"/>
                    </a:lnTo>
                    <a:lnTo>
                      <a:pt x="468" y="236"/>
                    </a:lnTo>
                    <a:lnTo>
                      <a:pt x="460" y="251"/>
                    </a:lnTo>
                    <a:lnTo>
                      <a:pt x="450" y="266"/>
                    </a:lnTo>
                    <a:lnTo>
                      <a:pt x="440" y="280"/>
                    </a:lnTo>
                    <a:lnTo>
                      <a:pt x="432" y="293"/>
                    </a:lnTo>
                    <a:lnTo>
                      <a:pt x="423" y="307"/>
                    </a:lnTo>
                    <a:lnTo>
                      <a:pt x="415" y="319"/>
                    </a:lnTo>
                    <a:lnTo>
                      <a:pt x="407" y="331"/>
                    </a:lnTo>
                    <a:lnTo>
                      <a:pt x="397" y="343"/>
                    </a:lnTo>
                    <a:lnTo>
                      <a:pt x="389" y="354"/>
                    </a:lnTo>
                    <a:lnTo>
                      <a:pt x="382" y="365"/>
                    </a:lnTo>
                    <a:lnTo>
                      <a:pt x="376" y="375"/>
                    </a:lnTo>
                    <a:lnTo>
                      <a:pt x="368" y="383"/>
                    </a:lnTo>
                    <a:lnTo>
                      <a:pt x="360" y="392"/>
                    </a:lnTo>
                    <a:lnTo>
                      <a:pt x="354" y="400"/>
                    </a:lnTo>
                    <a:lnTo>
                      <a:pt x="348" y="409"/>
                    </a:lnTo>
                    <a:lnTo>
                      <a:pt x="335" y="426"/>
                    </a:lnTo>
                    <a:lnTo>
                      <a:pt x="319" y="443"/>
                    </a:lnTo>
                    <a:lnTo>
                      <a:pt x="305" y="458"/>
                    </a:lnTo>
                    <a:lnTo>
                      <a:pt x="290" y="473"/>
                    </a:lnTo>
                    <a:lnTo>
                      <a:pt x="256" y="506"/>
                    </a:lnTo>
                    <a:lnTo>
                      <a:pt x="223" y="536"/>
                    </a:lnTo>
                    <a:lnTo>
                      <a:pt x="205" y="551"/>
                    </a:lnTo>
                    <a:lnTo>
                      <a:pt x="188" y="565"/>
                    </a:lnTo>
                    <a:lnTo>
                      <a:pt x="170" y="580"/>
                    </a:lnTo>
                    <a:lnTo>
                      <a:pt x="153" y="594"/>
                    </a:lnTo>
                    <a:lnTo>
                      <a:pt x="135" y="606"/>
                    </a:lnTo>
                    <a:lnTo>
                      <a:pt x="115" y="619"/>
                    </a:lnTo>
                    <a:lnTo>
                      <a:pt x="78" y="643"/>
                    </a:lnTo>
                    <a:lnTo>
                      <a:pt x="68" y="648"/>
                    </a:lnTo>
                    <a:lnTo>
                      <a:pt x="61" y="653"/>
                    </a:lnTo>
                    <a:lnTo>
                      <a:pt x="53" y="658"/>
                    </a:lnTo>
                    <a:lnTo>
                      <a:pt x="45" y="662"/>
                    </a:lnTo>
                    <a:lnTo>
                      <a:pt x="39" y="665"/>
                    </a:lnTo>
                    <a:lnTo>
                      <a:pt x="33" y="669"/>
                    </a:lnTo>
                    <a:lnTo>
                      <a:pt x="27" y="672"/>
                    </a:lnTo>
                    <a:lnTo>
                      <a:pt x="21" y="674"/>
                    </a:lnTo>
                    <a:lnTo>
                      <a:pt x="18" y="675"/>
                    </a:lnTo>
                    <a:lnTo>
                      <a:pt x="14" y="677"/>
                    </a:lnTo>
                    <a:lnTo>
                      <a:pt x="10" y="679"/>
                    </a:lnTo>
                    <a:lnTo>
                      <a:pt x="6" y="679"/>
                    </a:lnTo>
                    <a:lnTo>
                      <a:pt x="4" y="680"/>
                    </a:lnTo>
                    <a:lnTo>
                      <a:pt x="2" y="680"/>
                    </a:lnTo>
                    <a:lnTo>
                      <a:pt x="0" y="679"/>
                    </a:lnTo>
                    <a:lnTo>
                      <a:pt x="0" y="677"/>
                    </a:lnTo>
                    <a:lnTo>
                      <a:pt x="0" y="675"/>
                    </a:lnTo>
                    <a:lnTo>
                      <a:pt x="0" y="674"/>
                    </a:lnTo>
                    <a:lnTo>
                      <a:pt x="2" y="670"/>
                    </a:lnTo>
                    <a:lnTo>
                      <a:pt x="4" y="667"/>
                    </a:lnTo>
                    <a:lnTo>
                      <a:pt x="8" y="663"/>
                    </a:lnTo>
                    <a:lnTo>
                      <a:pt x="10" y="658"/>
                    </a:lnTo>
                    <a:lnTo>
                      <a:pt x="16" y="653"/>
                    </a:lnTo>
                    <a:lnTo>
                      <a:pt x="20" y="648"/>
                    </a:lnTo>
                    <a:lnTo>
                      <a:pt x="25" y="641"/>
                    </a:lnTo>
                    <a:lnTo>
                      <a:pt x="33" y="636"/>
                    </a:lnTo>
                    <a:lnTo>
                      <a:pt x="41" y="629"/>
                    </a:lnTo>
                    <a:lnTo>
                      <a:pt x="49" y="621"/>
                    </a:lnTo>
                    <a:lnTo>
                      <a:pt x="59" y="614"/>
                    </a:lnTo>
                    <a:lnTo>
                      <a:pt x="68" y="606"/>
                    </a:lnTo>
                    <a:lnTo>
                      <a:pt x="78" y="597"/>
                    </a:lnTo>
                    <a:lnTo>
                      <a:pt x="102" y="579"/>
                    </a:lnTo>
                    <a:lnTo>
                      <a:pt x="123" y="560"/>
                    </a:lnTo>
                    <a:lnTo>
                      <a:pt x="145" y="539"/>
                    </a:lnTo>
                    <a:lnTo>
                      <a:pt x="166" y="517"/>
                    </a:lnTo>
                    <a:lnTo>
                      <a:pt x="190" y="494"/>
                    </a:lnTo>
                    <a:lnTo>
                      <a:pt x="211" y="468"/>
                    </a:lnTo>
                    <a:lnTo>
                      <a:pt x="233" y="441"/>
                    </a:lnTo>
                    <a:lnTo>
                      <a:pt x="254" y="414"/>
                    </a:lnTo>
                    <a:lnTo>
                      <a:pt x="278" y="387"/>
                    </a:lnTo>
                    <a:lnTo>
                      <a:pt x="299" y="358"/>
                    </a:lnTo>
                    <a:lnTo>
                      <a:pt x="319" y="329"/>
                    </a:lnTo>
                    <a:lnTo>
                      <a:pt x="340" y="300"/>
                    </a:lnTo>
                    <a:lnTo>
                      <a:pt x="360" y="270"/>
                    </a:lnTo>
                    <a:lnTo>
                      <a:pt x="380" y="237"/>
                    </a:lnTo>
                    <a:lnTo>
                      <a:pt x="399" y="207"/>
                    </a:lnTo>
                    <a:lnTo>
                      <a:pt x="417" y="174"/>
                    </a:lnTo>
                    <a:lnTo>
                      <a:pt x="427" y="157"/>
                    </a:lnTo>
                    <a:lnTo>
                      <a:pt x="434" y="144"/>
                    </a:lnTo>
                    <a:lnTo>
                      <a:pt x="440" y="130"/>
                    </a:lnTo>
                    <a:lnTo>
                      <a:pt x="446" y="117"/>
                    </a:lnTo>
                    <a:lnTo>
                      <a:pt x="452" y="105"/>
                    </a:lnTo>
                    <a:lnTo>
                      <a:pt x="458" y="93"/>
                    </a:lnTo>
                    <a:lnTo>
                      <a:pt x="462" y="83"/>
                    </a:lnTo>
                    <a:lnTo>
                      <a:pt x="466" y="74"/>
                    </a:lnTo>
                    <a:lnTo>
                      <a:pt x="470" y="64"/>
                    </a:lnTo>
                    <a:lnTo>
                      <a:pt x="472" y="57"/>
                    </a:lnTo>
                    <a:lnTo>
                      <a:pt x="474" y="51"/>
                    </a:lnTo>
                    <a:lnTo>
                      <a:pt x="475" y="44"/>
                    </a:lnTo>
                    <a:lnTo>
                      <a:pt x="475" y="39"/>
                    </a:lnTo>
                    <a:lnTo>
                      <a:pt x="475" y="34"/>
                    </a:lnTo>
                    <a:lnTo>
                      <a:pt x="475" y="30"/>
                    </a:lnTo>
                    <a:lnTo>
                      <a:pt x="474" y="27"/>
                    </a:lnTo>
                    <a:lnTo>
                      <a:pt x="470" y="22"/>
                    </a:lnTo>
                    <a:lnTo>
                      <a:pt x="466" y="17"/>
                    </a:lnTo>
                    <a:lnTo>
                      <a:pt x="464" y="13"/>
                    </a:lnTo>
                    <a:lnTo>
                      <a:pt x="464" y="10"/>
                    </a:lnTo>
                    <a:lnTo>
                      <a:pt x="464" y="6"/>
                    </a:lnTo>
                    <a:lnTo>
                      <a:pt x="466" y="5"/>
                    </a:lnTo>
                    <a:lnTo>
                      <a:pt x="470" y="3"/>
                    </a:lnTo>
                    <a:lnTo>
                      <a:pt x="474" y="1"/>
                    </a:lnTo>
                    <a:lnTo>
                      <a:pt x="479" y="0"/>
                    </a:lnTo>
                    <a:lnTo>
                      <a:pt x="485" y="0"/>
                    </a:lnTo>
                    <a:lnTo>
                      <a:pt x="491" y="1"/>
                    </a:lnTo>
                    <a:lnTo>
                      <a:pt x="497" y="5"/>
                    </a:lnTo>
                    <a:lnTo>
                      <a:pt x="505" y="8"/>
                    </a:lnTo>
                    <a:lnTo>
                      <a:pt x="513" y="13"/>
                    </a:lnTo>
                    <a:lnTo>
                      <a:pt x="520" y="20"/>
                    </a:lnTo>
                    <a:lnTo>
                      <a:pt x="528" y="27"/>
                    </a:lnTo>
                    <a:lnTo>
                      <a:pt x="536" y="34"/>
                    </a:lnTo>
                    <a:lnTo>
                      <a:pt x="544" y="40"/>
                    </a:lnTo>
                    <a:lnTo>
                      <a:pt x="550" y="47"/>
                    </a:lnTo>
                    <a:lnTo>
                      <a:pt x="554" y="54"/>
                    </a:lnTo>
                    <a:lnTo>
                      <a:pt x="556" y="61"/>
                    </a:lnTo>
                    <a:lnTo>
                      <a:pt x="558" y="66"/>
                    </a:lnTo>
                    <a:lnTo>
                      <a:pt x="558" y="71"/>
                    </a:lnTo>
                    <a:lnTo>
                      <a:pt x="558" y="78"/>
                    </a:lnTo>
                    <a:lnTo>
                      <a:pt x="558" y="78"/>
                    </a:lnTo>
                  </a:path>
                </a:pathLst>
              </a:custGeom>
              <a:solidFill>
                <a:srgbClr val="FF0000"/>
              </a:solidFill>
              <a:ln w="9525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222352" y="123478"/>
            <a:ext cx="2261416" cy="819783"/>
            <a:chOff x="156323" y="1107604"/>
            <a:chExt cx="2261416" cy="819783"/>
          </a:xfrm>
        </p:grpSpPr>
        <p:sp>
          <p:nvSpPr>
            <p:cNvPr id="96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3625298" y="1744321"/>
            <a:ext cx="5195173" cy="1932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）全包围结构。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）国字框，字体显宽扁。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）竖向笔画都要微微往里斜，横向笔画之间和竖向笔画之间的间距要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均等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4417387" y="902792"/>
            <a:ext cx="4464496" cy="7790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回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来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回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去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22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964" y="2325465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文本框 8"/>
          <p:cNvSpPr txBox="1">
            <a:spLocks noChangeArrowheads="1"/>
          </p:cNvSpPr>
          <p:nvPr/>
        </p:nvSpPr>
        <p:spPr bwMode="auto">
          <a:xfrm>
            <a:off x="290674" y="411510"/>
            <a:ext cx="32849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huí</a:t>
            </a:r>
            <a:endParaRPr lang="zh-CN" altLang="en-US" sz="54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938746" y="1359368"/>
            <a:ext cx="2318547" cy="2326669"/>
            <a:chOff x="5534807" y="1672548"/>
            <a:chExt cx="2318547" cy="2326669"/>
          </a:xfrm>
        </p:grpSpPr>
        <p:sp>
          <p:nvSpPr>
            <p:cNvPr id="96" name="矩形 95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7" name="直接连接符 96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/>
          <p:nvPr/>
        </p:nvGrpSpPr>
        <p:grpSpPr>
          <a:xfrm>
            <a:off x="1273652" y="1746202"/>
            <a:ext cx="1648734" cy="1553000"/>
            <a:chOff x="5038725" y="3776663"/>
            <a:chExt cx="738188" cy="695325"/>
          </a:xfrm>
        </p:grpSpPr>
        <p:sp>
          <p:nvSpPr>
            <p:cNvPr id="100" name="Freeform 109"/>
            <p:cNvSpPr/>
            <p:nvPr/>
          </p:nvSpPr>
          <p:spPr bwMode="auto">
            <a:xfrm>
              <a:off x="5038725" y="3851275"/>
              <a:ext cx="119063" cy="571500"/>
            </a:xfrm>
            <a:custGeom>
              <a:avLst/>
              <a:gdLst>
                <a:gd name="T0" fmla="*/ 6 w 151"/>
                <a:gd name="T1" fmla="*/ 38 h 720"/>
                <a:gd name="T2" fmla="*/ 0 w 151"/>
                <a:gd name="T3" fmla="*/ 22 h 720"/>
                <a:gd name="T4" fmla="*/ 2 w 151"/>
                <a:gd name="T5" fmla="*/ 9 h 720"/>
                <a:gd name="T6" fmla="*/ 12 w 151"/>
                <a:gd name="T7" fmla="*/ 0 h 720"/>
                <a:gd name="T8" fmla="*/ 29 w 151"/>
                <a:gd name="T9" fmla="*/ 0 h 720"/>
                <a:gd name="T10" fmla="*/ 59 w 151"/>
                <a:gd name="T11" fmla="*/ 7 h 720"/>
                <a:gd name="T12" fmla="*/ 82 w 151"/>
                <a:gd name="T13" fmla="*/ 16 h 720"/>
                <a:gd name="T14" fmla="*/ 96 w 151"/>
                <a:gd name="T15" fmla="*/ 22 h 720"/>
                <a:gd name="T16" fmla="*/ 100 w 151"/>
                <a:gd name="T17" fmla="*/ 26 h 720"/>
                <a:gd name="T18" fmla="*/ 102 w 151"/>
                <a:gd name="T19" fmla="*/ 33 h 720"/>
                <a:gd name="T20" fmla="*/ 104 w 151"/>
                <a:gd name="T21" fmla="*/ 44 h 720"/>
                <a:gd name="T22" fmla="*/ 106 w 151"/>
                <a:gd name="T23" fmla="*/ 61 h 720"/>
                <a:gd name="T24" fmla="*/ 108 w 151"/>
                <a:gd name="T25" fmla="*/ 83 h 720"/>
                <a:gd name="T26" fmla="*/ 110 w 151"/>
                <a:gd name="T27" fmla="*/ 109 h 720"/>
                <a:gd name="T28" fmla="*/ 114 w 151"/>
                <a:gd name="T29" fmla="*/ 139 h 720"/>
                <a:gd name="T30" fmla="*/ 116 w 151"/>
                <a:gd name="T31" fmla="*/ 175 h 720"/>
                <a:gd name="T32" fmla="*/ 119 w 151"/>
                <a:gd name="T33" fmla="*/ 216 h 720"/>
                <a:gd name="T34" fmla="*/ 123 w 151"/>
                <a:gd name="T35" fmla="*/ 260 h 720"/>
                <a:gd name="T36" fmla="*/ 127 w 151"/>
                <a:gd name="T37" fmla="*/ 309 h 720"/>
                <a:gd name="T38" fmla="*/ 131 w 151"/>
                <a:gd name="T39" fmla="*/ 360 h 720"/>
                <a:gd name="T40" fmla="*/ 135 w 151"/>
                <a:gd name="T41" fmla="*/ 408 h 720"/>
                <a:gd name="T42" fmla="*/ 137 w 151"/>
                <a:gd name="T43" fmla="*/ 450 h 720"/>
                <a:gd name="T44" fmla="*/ 141 w 151"/>
                <a:gd name="T45" fmla="*/ 489 h 720"/>
                <a:gd name="T46" fmla="*/ 143 w 151"/>
                <a:gd name="T47" fmla="*/ 525 h 720"/>
                <a:gd name="T48" fmla="*/ 145 w 151"/>
                <a:gd name="T49" fmla="*/ 555 h 720"/>
                <a:gd name="T50" fmla="*/ 147 w 151"/>
                <a:gd name="T51" fmla="*/ 583 h 720"/>
                <a:gd name="T52" fmla="*/ 149 w 151"/>
                <a:gd name="T53" fmla="*/ 606 h 720"/>
                <a:gd name="T54" fmla="*/ 151 w 151"/>
                <a:gd name="T55" fmla="*/ 632 h 720"/>
                <a:gd name="T56" fmla="*/ 151 w 151"/>
                <a:gd name="T57" fmla="*/ 657 h 720"/>
                <a:gd name="T58" fmla="*/ 151 w 151"/>
                <a:gd name="T59" fmla="*/ 678 h 720"/>
                <a:gd name="T60" fmla="*/ 151 w 151"/>
                <a:gd name="T61" fmla="*/ 693 h 720"/>
                <a:gd name="T62" fmla="*/ 149 w 151"/>
                <a:gd name="T63" fmla="*/ 710 h 720"/>
                <a:gd name="T64" fmla="*/ 143 w 151"/>
                <a:gd name="T65" fmla="*/ 718 h 720"/>
                <a:gd name="T66" fmla="*/ 135 w 151"/>
                <a:gd name="T67" fmla="*/ 720 h 720"/>
                <a:gd name="T68" fmla="*/ 123 w 151"/>
                <a:gd name="T69" fmla="*/ 718 h 720"/>
                <a:gd name="T70" fmla="*/ 114 w 151"/>
                <a:gd name="T71" fmla="*/ 713 h 720"/>
                <a:gd name="T72" fmla="*/ 106 w 151"/>
                <a:gd name="T73" fmla="*/ 701 h 720"/>
                <a:gd name="T74" fmla="*/ 100 w 151"/>
                <a:gd name="T75" fmla="*/ 681 h 720"/>
                <a:gd name="T76" fmla="*/ 96 w 151"/>
                <a:gd name="T77" fmla="*/ 652 h 720"/>
                <a:gd name="T78" fmla="*/ 92 w 151"/>
                <a:gd name="T79" fmla="*/ 615 h 720"/>
                <a:gd name="T80" fmla="*/ 88 w 151"/>
                <a:gd name="T81" fmla="*/ 567 h 720"/>
                <a:gd name="T82" fmla="*/ 82 w 151"/>
                <a:gd name="T83" fmla="*/ 515 h 720"/>
                <a:gd name="T84" fmla="*/ 76 w 151"/>
                <a:gd name="T85" fmla="*/ 459 h 720"/>
                <a:gd name="T86" fmla="*/ 71 w 151"/>
                <a:gd name="T87" fmla="*/ 398 h 720"/>
                <a:gd name="T88" fmla="*/ 65 w 151"/>
                <a:gd name="T89" fmla="*/ 333 h 720"/>
                <a:gd name="T90" fmla="*/ 57 w 151"/>
                <a:gd name="T91" fmla="*/ 263 h 720"/>
                <a:gd name="T92" fmla="*/ 49 w 151"/>
                <a:gd name="T93" fmla="*/ 197 h 720"/>
                <a:gd name="T94" fmla="*/ 41 w 151"/>
                <a:gd name="T95" fmla="*/ 143 h 720"/>
                <a:gd name="T96" fmla="*/ 33 w 151"/>
                <a:gd name="T97" fmla="*/ 102 h 720"/>
                <a:gd name="T98" fmla="*/ 26 w 151"/>
                <a:gd name="T99" fmla="*/ 72 h 720"/>
                <a:gd name="T100" fmla="*/ 18 w 151"/>
                <a:gd name="T101" fmla="*/ 53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720">
                  <a:moveTo>
                    <a:pt x="16" y="50"/>
                  </a:moveTo>
                  <a:lnTo>
                    <a:pt x="10" y="43"/>
                  </a:lnTo>
                  <a:lnTo>
                    <a:pt x="6" y="38"/>
                  </a:lnTo>
                  <a:lnTo>
                    <a:pt x="4" y="33"/>
                  </a:lnTo>
                  <a:lnTo>
                    <a:pt x="2" y="27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2" y="9"/>
                  </a:lnTo>
                  <a:lnTo>
                    <a:pt x="4" y="5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9" y="0"/>
                  </a:lnTo>
                  <a:lnTo>
                    <a:pt x="39" y="2"/>
                  </a:lnTo>
                  <a:lnTo>
                    <a:pt x="49" y="4"/>
                  </a:lnTo>
                  <a:lnTo>
                    <a:pt x="59" y="7"/>
                  </a:lnTo>
                  <a:lnTo>
                    <a:pt x="67" y="10"/>
                  </a:lnTo>
                  <a:lnTo>
                    <a:pt x="74" y="14"/>
                  </a:lnTo>
                  <a:lnTo>
                    <a:pt x="82" y="16"/>
                  </a:lnTo>
                  <a:lnTo>
                    <a:pt x="88" y="17"/>
                  </a:lnTo>
                  <a:lnTo>
                    <a:pt x="94" y="21"/>
                  </a:lnTo>
                  <a:lnTo>
                    <a:pt x="96" y="22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6"/>
                  </a:lnTo>
                  <a:lnTo>
                    <a:pt x="100" y="27"/>
                  </a:lnTo>
                  <a:lnTo>
                    <a:pt x="102" y="31"/>
                  </a:lnTo>
                  <a:lnTo>
                    <a:pt x="102" y="33"/>
                  </a:lnTo>
                  <a:lnTo>
                    <a:pt x="102" y="36"/>
                  </a:lnTo>
                  <a:lnTo>
                    <a:pt x="104" y="41"/>
                  </a:lnTo>
                  <a:lnTo>
                    <a:pt x="104" y="44"/>
                  </a:lnTo>
                  <a:lnTo>
                    <a:pt x="104" y="50"/>
                  </a:lnTo>
                  <a:lnTo>
                    <a:pt x="106" y="55"/>
                  </a:lnTo>
                  <a:lnTo>
                    <a:pt x="106" y="61"/>
                  </a:lnTo>
                  <a:lnTo>
                    <a:pt x="106" y="68"/>
                  </a:lnTo>
                  <a:lnTo>
                    <a:pt x="108" y="75"/>
                  </a:lnTo>
                  <a:lnTo>
                    <a:pt x="108" y="83"/>
                  </a:lnTo>
                  <a:lnTo>
                    <a:pt x="110" y="90"/>
                  </a:lnTo>
                  <a:lnTo>
                    <a:pt x="110" y="100"/>
                  </a:lnTo>
                  <a:lnTo>
                    <a:pt x="110" y="109"/>
                  </a:lnTo>
                  <a:lnTo>
                    <a:pt x="112" y="119"/>
                  </a:lnTo>
                  <a:lnTo>
                    <a:pt x="112" y="129"/>
                  </a:lnTo>
                  <a:lnTo>
                    <a:pt x="114" y="139"/>
                  </a:lnTo>
                  <a:lnTo>
                    <a:pt x="114" y="151"/>
                  </a:lnTo>
                  <a:lnTo>
                    <a:pt x="116" y="163"/>
                  </a:lnTo>
                  <a:lnTo>
                    <a:pt x="116" y="175"/>
                  </a:lnTo>
                  <a:lnTo>
                    <a:pt x="117" y="189"/>
                  </a:lnTo>
                  <a:lnTo>
                    <a:pt x="119" y="201"/>
                  </a:lnTo>
                  <a:lnTo>
                    <a:pt x="119" y="216"/>
                  </a:lnTo>
                  <a:lnTo>
                    <a:pt x="121" y="229"/>
                  </a:lnTo>
                  <a:lnTo>
                    <a:pt x="121" y="245"/>
                  </a:lnTo>
                  <a:lnTo>
                    <a:pt x="123" y="260"/>
                  </a:lnTo>
                  <a:lnTo>
                    <a:pt x="125" y="275"/>
                  </a:lnTo>
                  <a:lnTo>
                    <a:pt x="125" y="292"/>
                  </a:lnTo>
                  <a:lnTo>
                    <a:pt x="127" y="309"/>
                  </a:lnTo>
                  <a:lnTo>
                    <a:pt x="129" y="326"/>
                  </a:lnTo>
                  <a:lnTo>
                    <a:pt x="129" y="343"/>
                  </a:lnTo>
                  <a:lnTo>
                    <a:pt x="131" y="360"/>
                  </a:lnTo>
                  <a:lnTo>
                    <a:pt x="131" y="375"/>
                  </a:lnTo>
                  <a:lnTo>
                    <a:pt x="133" y="392"/>
                  </a:lnTo>
                  <a:lnTo>
                    <a:pt x="135" y="408"/>
                  </a:lnTo>
                  <a:lnTo>
                    <a:pt x="135" y="421"/>
                  </a:lnTo>
                  <a:lnTo>
                    <a:pt x="137" y="437"/>
                  </a:lnTo>
                  <a:lnTo>
                    <a:pt x="137" y="450"/>
                  </a:lnTo>
                  <a:lnTo>
                    <a:pt x="139" y="464"/>
                  </a:lnTo>
                  <a:lnTo>
                    <a:pt x="139" y="477"/>
                  </a:lnTo>
                  <a:lnTo>
                    <a:pt x="141" y="489"/>
                  </a:lnTo>
                  <a:lnTo>
                    <a:pt x="141" y="501"/>
                  </a:lnTo>
                  <a:lnTo>
                    <a:pt x="143" y="513"/>
                  </a:lnTo>
                  <a:lnTo>
                    <a:pt x="143" y="525"/>
                  </a:lnTo>
                  <a:lnTo>
                    <a:pt x="143" y="535"/>
                  </a:lnTo>
                  <a:lnTo>
                    <a:pt x="145" y="545"/>
                  </a:lnTo>
                  <a:lnTo>
                    <a:pt x="145" y="555"/>
                  </a:lnTo>
                  <a:lnTo>
                    <a:pt x="147" y="566"/>
                  </a:lnTo>
                  <a:lnTo>
                    <a:pt x="147" y="574"/>
                  </a:lnTo>
                  <a:lnTo>
                    <a:pt x="147" y="583"/>
                  </a:lnTo>
                  <a:lnTo>
                    <a:pt x="147" y="591"/>
                  </a:lnTo>
                  <a:lnTo>
                    <a:pt x="149" y="600"/>
                  </a:lnTo>
                  <a:lnTo>
                    <a:pt x="149" y="606"/>
                  </a:lnTo>
                  <a:lnTo>
                    <a:pt x="149" y="613"/>
                  </a:lnTo>
                  <a:lnTo>
                    <a:pt x="149" y="620"/>
                  </a:lnTo>
                  <a:lnTo>
                    <a:pt x="151" y="632"/>
                  </a:lnTo>
                  <a:lnTo>
                    <a:pt x="151" y="642"/>
                  </a:lnTo>
                  <a:lnTo>
                    <a:pt x="151" y="651"/>
                  </a:lnTo>
                  <a:lnTo>
                    <a:pt x="151" y="657"/>
                  </a:lnTo>
                  <a:lnTo>
                    <a:pt x="151" y="664"/>
                  </a:lnTo>
                  <a:lnTo>
                    <a:pt x="151" y="671"/>
                  </a:lnTo>
                  <a:lnTo>
                    <a:pt x="151" y="678"/>
                  </a:lnTo>
                  <a:lnTo>
                    <a:pt x="151" y="683"/>
                  </a:lnTo>
                  <a:lnTo>
                    <a:pt x="151" y="688"/>
                  </a:lnTo>
                  <a:lnTo>
                    <a:pt x="151" y="693"/>
                  </a:lnTo>
                  <a:lnTo>
                    <a:pt x="149" y="696"/>
                  </a:lnTo>
                  <a:lnTo>
                    <a:pt x="149" y="705"/>
                  </a:lnTo>
                  <a:lnTo>
                    <a:pt x="149" y="710"/>
                  </a:lnTo>
                  <a:lnTo>
                    <a:pt x="147" y="713"/>
                  </a:lnTo>
                  <a:lnTo>
                    <a:pt x="145" y="717"/>
                  </a:lnTo>
                  <a:lnTo>
                    <a:pt x="143" y="718"/>
                  </a:lnTo>
                  <a:lnTo>
                    <a:pt x="141" y="720"/>
                  </a:lnTo>
                  <a:lnTo>
                    <a:pt x="139" y="720"/>
                  </a:lnTo>
                  <a:lnTo>
                    <a:pt x="135" y="720"/>
                  </a:lnTo>
                  <a:lnTo>
                    <a:pt x="131" y="720"/>
                  </a:lnTo>
                  <a:lnTo>
                    <a:pt x="127" y="720"/>
                  </a:lnTo>
                  <a:lnTo>
                    <a:pt x="123" y="718"/>
                  </a:lnTo>
                  <a:lnTo>
                    <a:pt x="117" y="717"/>
                  </a:lnTo>
                  <a:lnTo>
                    <a:pt x="116" y="715"/>
                  </a:lnTo>
                  <a:lnTo>
                    <a:pt x="114" y="713"/>
                  </a:lnTo>
                  <a:lnTo>
                    <a:pt x="110" y="710"/>
                  </a:lnTo>
                  <a:lnTo>
                    <a:pt x="108" y="707"/>
                  </a:lnTo>
                  <a:lnTo>
                    <a:pt x="106" y="701"/>
                  </a:lnTo>
                  <a:lnTo>
                    <a:pt x="104" y="695"/>
                  </a:lnTo>
                  <a:lnTo>
                    <a:pt x="102" y="690"/>
                  </a:lnTo>
                  <a:lnTo>
                    <a:pt x="100" y="681"/>
                  </a:lnTo>
                  <a:lnTo>
                    <a:pt x="98" y="673"/>
                  </a:lnTo>
                  <a:lnTo>
                    <a:pt x="98" y="662"/>
                  </a:lnTo>
                  <a:lnTo>
                    <a:pt x="96" y="652"/>
                  </a:lnTo>
                  <a:lnTo>
                    <a:pt x="94" y="640"/>
                  </a:lnTo>
                  <a:lnTo>
                    <a:pt x="92" y="628"/>
                  </a:lnTo>
                  <a:lnTo>
                    <a:pt x="92" y="615"/>
                  </a:lnTo>
                  <a:lnTo>
                    <a:pt x="90" y="600"/>
                  </a:lnTo>
                  <a:lnTo>
                    <a:pt x="90" y="584"/>
                  </a:lnTo>
                  <a:lnTo>
                    <a:pt x="88" y="567"/>
                  </a:lnTo>
                  <a:lnTo>
                    <a:pt x="86" y="550"/>
                  </a:lnTo>
                  <a:lnTo>
                    <a:pt x="84" y="533"/>
                  </a:lnTo>
                  <a:lnTo>
                    <a:pt x="82" y="515"/>
                  </a:lnTo>
                  <a:lnTo>
                    <a:pt x="80" y="498"/>
                  </a:lnTo>
                  <a:lnTo>
                    <a:pt x="78" y="477"/>
                  </a:lnTo>
                  <a:lnTo>
                    <a:pt x="76" y="459"/>
                  </a:lnTo>
                  <a:lnTo>
                    <a:pt x="74" y="438"/>
                  </a:lnTo>
                  <a:lnTo>
                    <a:pt x="72" y="418"/>
                  </a:lnTo>
                  <a:lnTo>
                    <a:pt x="71" y="398"/>
                  </a:lnTo>
                  <a:lnTo>
                    <a:pt x="69" y="377"/>
                  </a:lnTo>
                  <a:lnTo>
                    <a:pt x="67" y="355"/>
                  </a:lnTo>
                  <a:lnTo>
                    <a:pt x="65" y="333"/>
                  </a:lnTo>
                  <a:lnTo>
                    <a:pt x="63" y="309"/>
                  </a:lnTo>
                  <a:lnTo>
                    <a:pt x="61" y="287"/>
                  </a:lnTo>
                  <a:lnTo>
                    <a:pt x="57" y="263"/>
                  </a:lnTo>
                  <a:lnTo>
                    <a:pt x="55" y="240"/>
                  </a:lnTo>
                  <a:lnTo>
                    <a:pt x="53" y="218"/>
                  </a:lnTo>
                  <a:lnTo>
                    <a:pt x="49" y="197"/>
                  </a:lnTo>
                  <a:lnTo>
                    <a:pt x="47" y="179"/>
                  </a:lnTo>
                  <a:lnTo>
                    <a:pt x="45" y="160"/>
                  </a:lnTo>
                  <a:lnTo>
                    <a:pt x="41" y="143"/>
                  </a:lnTo>
                  <a:lnTo>
                    <a:pt x="39" y="128"/>
                  </a:lnTo>
                  <a:lnTo>
                    <a:pt x="37" y="114"/>
                  </a:lnTo>
                  <a:lnTo>
                    <a:pt x="33" y="102"/>
                  </a:lnTo>
                  <a:lnTo>
                    <a:pt x="31" y="90"/>
                  </a:lnTo>
                  <a:lnTo>
                    <a:pt x="29" y="80"/>
                  </a:lnTo>
                  <a:lnTo>
                    <a:pt x="26" y="72"/>
                  </a:lnTo>
                  <a:lnTo>
                    <a:pt x="24" y="63"/>
                  </a:lnTo>
                  <a:lnTo>
                    <a:pt x="22" y="58"/>
                  </a:lnTo>
                  <a:lnTo>
                    <a:pt x="18" y="53"/>
                  </a:lnTo>
                  <a:lnTo>
                    <a:pt x="16" y="50"/>
                  </a:lnTo>
                  <a:lnTo>
                    <a:pt x="16" y="5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10"/>
            <p:cNvSpPr/>
            <p:nvPr/>
          </p:nvSpPr>
          <p:spPr bwMode="auto">
            <a:xfrm>
              <a:off x="5080000" y="3776663"/>
              <a:ext cx="696913" cy="695325"/>
            </a:xfrm>
            <a:custGeom>
              <a:avLst/>
              <a:gdLst>
                <a:gd name="T0" fmla="*/ 740 w 879"/>
                <a:gd name="T1" fmla="*/ 192 h 876"/>
                <a:gd name="T2" fmla="*/ 740 w 879"/>
                <a:gd name="T3" fmla="*/ 141 h 876"/>
                <a:gd name="T4" fmla="*/ 736 w 879"/>
                <a:gd name="T5" fmla="*/ 109 h 876"/>
                <a:gd name="T6" fmla="*/ 728 w 879"/>
                <a:gd name="T7" fmla="*/ 93 h 876"/>
                <a:gd name="T8" fmla="*/ 708 w 879"/>
                <a:gd name="T9" fmla="*/ 86 h 876"/>
                <a:gd name="T10" fmla="*/ 677 w 879"/>
                <a:gd name="T11" fmla="*/ 85 h 876"/>
                <a:gd name="T12" fmla="*/ 610 w 879"/>
                <a:gd name="T13" fmla="*/ 90 h 876"/>
                <a:gd name="T14" fmla="*/ 497 w 879"/>
                <a:gd name="T15" fmla="*/ 100 h 876"/>
                <a:gd name="T16" fmla="*/ 362 w 879"/>
                <a:gd name="T17" fmla="*/ 117 h 876"/>
                <a:gd name="T18" fmla="*/ 213 w 879"/>
                <a:gd name="T19" fmla="*/ 136 h 876"/>
                <a:gd name="T20" fmla="*/ 131 w 879"/>
                <a:gd name="T21" fmla="*/ 146 h 876"/>
                <a:gd name="T22" fmla="*/ 0 w 879"/>
                <a:gd name="T23" fmla="*/ 153 h 876"/>
                <a:gd name="T24" fmla="*/ 53 w 879"/>
                <a:gd name="T25" fmla="*/ 110 h 876"/>
                <a:gd name="T26" fmla="*/ 119 w 879"/>
                <a:gd name="T27" fmla="*/ 105 h 876"/>
                <a:gd name="T28" fmla="*/ 200 w 879"/>
                <a:gd name="T29" fmla="*/ 95 h 876"/>
                <a:gd name="T30" fmla="*/ 432 w 879"/>
                <a:gd name="T31" fmla="*/ 61 h 876"/>
                <a:gd name="T32" fmla="*/ 558 w 879"/>
                <a:gd name="T33" fmla="*/ 42 h 876"/>
                <a:gd name="T34" fmla="*/ 624 w 879"/>
                <a:gd name="T35" fmla="*/ 30 h 876"/>
                <a:gd name="T36" fmla="*/ 665 w 879"/>
                <a:gd name="T37" fmla="*/ 20 h 876"/>
                <a:gd name="T38" fmla="*/ 689 w 879"/>
                <a:gd name="T39" fmla="*/ 8 h 876"/>
                <a:gd name="T40" fmla="*/ 714 w 879"/>
                <a:gd name="T41" fmla="*/ 0 h 876"/>
                <a:gd name="T42" fmla="*/ 751 w 879"/>
                <a:gd name="T43" fmla="*/ 15 h 876"/>
                <a:gd name="T44" fmla="*/ 816 w 879"/>
                <a:gd name="T45" fmla="*/ 51 h 876"/>
                <a:gd name="T46" fmla="*/ 849 w 879"/>
                <a:gd name="T47" fmla="*/ 76 h 876"/>
                <a:gd name="T48" fmla="*/ 871 w 879"/>
                <a:gd name="T49" fmla="*/ 93 h 876"/>
                <a:gd name="T50" fmla="*/ 879 w 879"/>
                <a:gd name="T51" fmla="*/ 107 h 876"/>
                <a:gd name="T52" fmla="*/ 871 w 879"/>
                <a:gd name="T53" fmla="*/ 124 h 876"/>
                <a:gd name="T54" fmla="*/ 853 w 879"/>
                <a:gd name="T55" fmla="*/ 139 h 876"/>
                <a:gd name="T56" fmla="*/ 841 w 879"/>
                <a:gd name="T57" fmla="*/ 178 h 876"/>
                <a:gd name="T58" fmla="*/ 830 w 879"/>
                <a:gd name="T59" fmla="*/ 249 h 876"/>
                <a:gd name="T60" fmla="*/ 820 w 879"/>
                <a:gd name="T61" fmla="*/ 355 h 876"/>
                <a:gd name="T62" fmla="*/ 808 w 879"/>
                <a:gd name="T63" fmla="*/ 460 h 876"/>
                <a:gd name="T64" fmla="*/ 796 w 879"/>
                <a:gd name="T65" fmla="*/ 545 h 876"/>
                <a:gd name="T66" fmla="*/ 785 w 879"/>
                <a:gd name="T67" fmla="*/ 611 h 876"/>
                <a:gd name="T68" fmla="*/ 761 w 879"/>
                <a:gd name="T69" fmla="*/ 713 h 876"/>
                <a:gd name="T70" fmla="*/ 738 w 879"/>
                <a:gd name="T71" fmla="*/ 793 h 876"/>
                <a:gd name="T72" fmla="*/ 716 w 879"/>
                <a:gd name="T73" fmla="*/ 844 h 876"/>
                <a:gd name="T74" fmla="*/ 693 w 879"/>
                <a:gd name="T75" fmla="*/ 869 h 876"/>
                <a:gd name="T76" fmla="*/ 675 w 879"/>
                <a:gd name="T77" fmla="*/ 876 h 876"/>
                <a:gd name="T78" fmla="*/ 663 w 879"/>
                <a:gd name="T79" fmla="*/ 851 h 876"/>
                <a:gd name="T80" fmla="*/ 652 w 879"/>
                <a:gd name="T81" fmla="*/ 788 h 876"/>
                <a:gd name="T82" fmla="*/ 630 w 879"/>
                <a:gd name="T83" fmla="*/ 740 h 876"/>
                <a:gd name="T84" fmla="*/ 605 w 879"/>
                <a:gd name="T85" fmla="*/ 706 h 876"/>
                <a:gd name="T86" fmla="*/ 636 w 879"/>
                <a:gd name="T87" fmla="*/ 699 h 876"/>
                <a:gd name="T88" fmla="*/ 665 w 879"/>
                <a:gd name="T89" fmla="*/ 696 h 876"/>
                <a:gd name="T90" fmla="*/ 681 w 879"/>
                <a:gd name="T91" fmla="*/ 689 h 876"/>
                <a:gd name="T92" fmla="*/ 687 w 879"/>
                <a:gd name="T93" fmla="*/ 671 h 876"/>
                <a:gd name="T94" fmla="*/ 697 w 879"/>
                <a:gd name="T95" fmla="*/ 628 h 876"/>
                <a:gd name="T96" fmla="*/ 710 w 879"/>
                <a:gd name="T97" fmla="*/ 558 h 876"/>
                <a:gd name="T98" fmla="*/ 728 w 879"/>
                <a:gd name="T99" fmla="*/ 418 h 876"/>
                <a:gd name="T100" fmla="*/ 738 w 879"/>
                <a:gd name="T101" fmla="*/ 249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9" h="876">
                  <a:moveTo>
                    <a:pt x="738" y="249"/>
                  </a:moveTo>
                  <a:lnTo>
                    <a:pt x="740" y="234"/>
                  </a:lnTo>
                  <a:lnTo>
                    <a:pt x="740" y="219"/>
                  </a:lnTo>
                  <a:lnTo>
                    <a:pt x="740" y="205"/>
                  </a:lnTo>
                  <a:lnTo>
                    <a:pt x="740" y="192"/>
                  </a:lnTo>
                  <a:lnTo>
                    <a:pt x="740" y="180"/>
                  </a:lnTo>
                  <a:lnTo>
                    <a:pt x="740" y="168"/>
                  </a:lnTo>
                  <a:lnTo>
                    <a:pt x="740" y="158"/>
                  </a:lnTo>
                  <a:lnTo>
                    <a:pt x="740" y="149"/>
                  </a:lnTo>
                  <a:lnTo>
                    <a:pt x="740" y="141"/>
                  </a:lnTo>
                  <a:lnTo>
                    <a:pt x="738" y="132"/>
                  </a:lnTo>
                  <a:lnTo>
                    <a:pt x="738" y="126"/>
                  </a:lnTo>
                  <a:lnTo>
                    <a:pt x="738" y="119"/>
                  </a:lnTo>
                  <a:lnTo>
                    <a:pt x="736" y="114"/>
                  </a:lnTo>
                  <a:lnTo>
                    <a:pt x="736" y="109"/>
                  </a:lnTo>
                  <a:lnTo>
                    <a:pt x="734" y="105"/>
                  </a:lnTo>
                  <a:lnTo>
                    <a:pt x="734" y="102"/>
                  </a:lnTo>
                  <a:lnTo>
                    <a:pt x="732" y="98"/>
                  </a:lnTo>
                  <a:lnTo>
                    <a:pt x="730" y="97"/>
                  </a:lnTo>
                  <a:lnTo>
                    <a:pt x="728" y="93"/>
                  </a:lnTo>
                  <a:lnTo>
                    <a:pt x="726" y="92"/>
                  </a:lnTo>
                  <a:lnTo>
                    <a:pt x="722" y="90"/>
                  </a:lnTo>
                  <a:lnTo>
                    <a:pt x="718" y="88"/>
                  </a:lnTo>
                  <a:lnTo>
                    <a:pt x="714" y="86"/>
                  </a:lnTo>
                  <a:lnTo>
                    <a:pt x="708" y="86"/>
                  </a:lnTo>
                  <a:lnTo>
                    <a:pt x="704" y="85"/>
                  </a:lnTo>
                  <a:lnTo>
                    <a:pt x="699" y="85"/>
                  </a:lnTo>
                  <a:lnTo>
                    <a:pt x="691" y="85"/>
                  </a:lnTo>
                  <a:lnTo>
                    <a:pt x="685" y="85"/>
                  </a:lnTo>
                  <a:lnTo>
                    <a:pt x="677" y="85"/>
                  </a:lnTo>
                  <a:lnTo>
                    <a:pt x="667" y="85"/>
                  </a:lnTo>
                  <a:lnTo>
                    <a:pt x="659" y="85"/>
                  </a:lnTo>
                  <a:lnTo>
                    <a:pt x="650" y="86"/>
                  </a:lnTo>
                  <a:lnTo>
                    <a:pt x="630" y="88"/>
                  </a:lnTo>
                  <a:lnTo>
                    <a:pt x="610" y="90"/>
                  </a:lnTo>
                  <a:lnTo>
                    <a:pt x="589" y="92"/>
                  </a:lnTo>
                  <a:lnTo>
                    <a:pt x="567" y="93"/>
                  </a:lnTo>
                  <a:lnTo>
                    <a:pt x="544" y="95"/>
                  </a:lnTo>
                  <a:lnTo>
                    <a:pt x="520" y="98"/>
                  </a:lnTo>
                  <a:lnTo>
                    <a:pt x="497" y="100"/>
                  </a:lnTo>
                  <a:lnTo>
                    <a:pt x="473" y="102"/>
                  </a:lnTo>
                  <a:lnTo>
                    <a:pt x="446" y="105"/>
                  </a:lnTo>
                  <a:lnTo>
                    <a:pt x="419" y="109"/>
                  </a:lnTo>
                  <a:lnTo>
                    <a:pt x="391" y="114"/>
                  </a:lnTo>
                  <a:lnTo>
                    <a:pt x="362" y="117"/>
                  </a:lnTo>
                  <a:lnTo>
                    <a:pt x="331" y="120"/>
                  </a:lnTo>
                  <a:lnTo>
                    <a:pt x="299" y="124"/>
                  </a:lnTo>
                  <a:lnTo>
                    <a:pt x="266" y="129"/>
                  </a:lnTo>
                  <a:lnTo>
                    <a:pt x="233" y="132"/>
                  </a:lnTo>
                  <a:lnTo>
                    <a:pt x="213" y="136"/>
                  </a:lnTo>
                  <a:lnTo>
                    <a:pt x="196" y="137"/>
                  </a:lnTo>
                  <a:lnTo>
                    <a:pt x="180" y="139"/>
                  </a:lnTo>
                  <a:lnTo>
                    <a:pt x="162" y="143"/>
                  </a:lnTo>
                  <a:lnTo>
                    <a:pt x="147" y="144"/>
                  </a:lnTo>
                  <a:lnTo>
                    <a:pt x="131" y="146"/>
                  </a:lnTo>
                  <a:lnTo>
                    <a:pt x="102" y="148"/>
                  </a:lnTo>
                  <a:lnTo>
                    <a:pt x="74" y="151"/>
                  </a:lnTo>
                  <a:lnTo>
                    <a:pt x="47" y="151"/>
                  </a:lnTo>
                  <a:lnTo>
                    <a:pt x="23" y="153"/>
                  </a:lnTo>
                  <a:lnTo>
                    <a:pt x="0" y="153"/>
                  </a:lnTo>
                  <a:lnTo>
                    <a:pt x="0" y="112"/>
                  </a:lnTo>
                  <a:lnTo>
                    <a:pt x="19" y="112"/>
                  </a:lnTo>
                  <a:lnTo>
                    <a:pt x="31" y="110"/>
                  </a:lnTo>
                  <a:lnTo>
                    <a:pt x="41" y="110"/>
                  </a:lnTo>
                  <a:lnTo>
                    <a:pt x="53" y="110"/>
                  </a:lnTo>
                  <a:lnTo>
                    <a:pt x="66" y="109"/>
                  </a:lnTo>
                  <a:lnTo>
                    <a:pt x="78" y="109"/>
                  </a:lnTo>
                  <a:lnTo>
                    <a:pt x="92" y="107"/>
                  </a:lnTo>
                  <a:lnTo>
                    <a:pt x="106" y="107"/>
                  </a:lnTo>
                  <a:lnTo>
                    <a:pt x="119" y="105"/>
                  </a:lnTo>
                  <a:lnTo>
                    <a:pt x="135" y="103"/>
                  </a:lnTo>
                  <a:lnTo>
                    <a:pt x="151" y="102"/>
                  </a:lnTo>
                  <a:lnTo>
                    <a:pt x="166" y="98"/>
                  </a:lnTo>
                  <a:lnTo>
                    <a:pt x="182" y="97"/>
                  </a:lnTo>
                  <a:lnTo>
                    <a:pt x="200" y="95"/>
                  </a:lnTo>
                  <a:lnTo>
                    <a:pt x="219" y="92"/>
                  </a:lnTo>
                  <a:lnTo>
                    <a:pt x="252" y="86"/>
                  </a:lnTo>
                  <a:lnTo>
                    <a:pt x="288" y="81"/>
                  </a:lnTo>
                  <a:lnTo>
                    <a:pt x="360" y="71"/>
                  </a:lnTo>
                  <a:lnTo>
                    <a:pt x="432" y="61"/>
                  </a:lnTo>
                  <a:lnTo>
                    <a:pt x="470" y="56"/>
                  </a:lnTo>
                  <a:lnTo>
                    <a:pt x="507" y="51"/>
                  </a:lnTo>
                  <a:lnTo>
                    <a:pt x="524" y="47"/>
                  </a:lnTo>
                  <a:lnTo>
                    <a:pt x="540" y="46"/>
                  </a:lnTo>
                  <a:lnTo>
                    <a:pt x="558" y="42"/>
                  </a:lnTo>
                  <a:lnTo>
                    <a:pt x="571" y="41"/>
                  </a:lnTo>
                  <a:lnTo>
                    <a:pt x="587" y="37"/>
                  </a:lnTo>
                  <a:lnTo>
                    <a:pt x="599" y="36"/>
                  </a:lnTo>
                  <a:lnTo>
                    <a:pt x="612" y="32"/>
                  </a:lnTo>
                  <a:lnTo>
                    <a:pt x="624" y="30"/>
                  </a:lnTo>
                  <a:lnTo>
                    <a:pt x="634" y="29"/>
                  </a:lnTo>
                  <a:lnTo>
                    <a:pt x="644" y="27"/>
                  </a:lnTo>
                  <a:lnTo>
                    <a:pt x="652" y="25"/>
                  </a:lnTo>
                  <a:lnTo>
                    <a:pt x="659" y="22"/>
                  </a:lnTo>
                  <a:lnTo>
                    <a:pt x="665" y="20"/>
                  </a:lnTo>
                  <a:lnTo>
                    <a:pt x="671" y="19"/>
                  </a:lnTo>
                  <a:lnTo>
                    <a:pt x="675" y="17"/>
                  </a:lnTo>
                  <a:lnTo>
                    <a:pt x="677" y="15"/>
                  </a:lnTo>
                  <a:lnTo>
                    <a:pt x="683" y="12"/>
                  </a:lnTo>
                  <a:lnTo>
                    <a:pt x="689" y="8"/>
                  </a:lnTo>
                  <a:lnTo>
                    <a:pt x="693" y="5"/>
                  </a:lnTo>
                  <a:lnTo>
                    <a:pt x="699" y="3"/>
                  </a:lnTo>
                  <a:lnTo>
                    <a:pt x="704" y="2"/>
                  </a:lnTo>
                  <a:lnTo>
                    <a:pt x="708" y="0"/>
                  </a:lnTo>
                  <a:lnTo>
                    <a:pt x="714" y="0"/>
                  </a:lnTo>
                  <a:lnTo>
                    <a:pt x="720" y="0"/>
                  </a:lnTo>
                  <a:lnTo>
                    <a:pt x="726" y="2"/>
                  </a:lnTo>
                  <a:lnTo>
                    <a:pt x="734" y="5"/>
                  </a:lnTo>
                  <a:lnTo>
                    <a:pt x="742" y="10"/>
                  </a:lnTo>
                  <a:lnTo>
                    <a:pt x="751" y="15"/>
                  </a:lnTo>
                  <a:lnTo>
                    <a:pt x="763" y="20"/>
                  </a:lnTo>
                  <a:lnTo>
                    <a:pt x="777" y="29"/>
                  </a:lnTo>
                  <a:lnTo>
                    <a:pt x="790" y="36"/>
                  </a:lnTo>
                  <a:lnTo>
                    <a:pt x="808" y="46"/>
                  </a:lnTo>
                  <a:lnTo>
                    <a:pt x="816" y="51"/>
                  </a:lnTo>
                  <a:lnTo>
                    <a:pt x="824" y="56"/>
                  </a:lnTo>
                  <a:lnTo>
                    <a:pt x="832" y="61"/>
                  </a:lnTo>
                  <a:lnTo>
                    <a:pt x="837" y="66"/>
                  </a:lnTo>
                  <a:lnTo>
                    <a:pt x="845" y="71"/>
                  </a:lnTo>
                  <a:lnTo>
                    <a:pt x="849" y="76"/>
                  </a:lnTo>
                  <a:lnTo>
                    <a:pt x="855" y="80"/>
                  </a:lnTo>
                  <a:lnTo>
                    <a:pt x="861" y="83"/>
                  </a:lnTo>
                  <a:lnTo>
                    <a:pt x="865" y="88"/>
                  </a:lnTo>
                  <a:lnTo>
                    <a:pt x="867" y="92"/>
                  </a:lnTo>
                  <a:lnTo>
                    <a:pt x="871" y="93"/>
                  </a:lnTo>
                  <a:lnTo>
                    <a:pt x="873" y="97"/>
                  </a:lnTo>
                  <a:lnTo>
                    <a:pt x="875" y="100"/>
                  </a:lnTo>
                  <a:lnTo>
                    <a:pt x="877" y="102"/>
                  </a:lnTo>
                  <a:lnTo>
                    <a:pt x="877" y="105"/>
                  </a:lnTo>
                  <a:lnTo>
                    <a:pt x="879" y="107"/>
                  </a:lnTo>
                  <a:lnTo>
                    <a:pt x="877" y="110"/>
                  </a:lnTo>
                  <a:lnTo>
                    <a:pt x="877" y="114"/>
                  </a:lnTo>
                  <a:lnTo>
                    <a:pt x="875" y="117"/>
                  </a:lnTo>
                  <a:lnTo>
                    <a:pt x="873" y="120"/>
                  </a:lnTo>
                  <a:lnTo>
                    <a:pt x="871" y="124"/>
                  </a:lnTo>
                  <a:lnTo>
                    <a:pt x="867" y="127"/>
                  </a:lnTo>
                  <a:lnTo>
                    <a:pt x="863" y="131"/>
                  </a:lnTo>
                  <a:lnTo>
                    <a:pt x="859" y="132"/>
                  </a:lnTo>
                  <a:lnTo>
                    <a:pt x="857" y="134"/>
                  </a:lnTo>
                  <a:lnTo>
                    <a:pt x="853" y="139"/>
                  </a:lnTo>
                  <a:lnTo>
                    <a:pt x="851" y="144"/>
                  </a:lnTo>
                  <a:lnTo>
                    <a:pt x="849" y="151"/>
                  </a:lnTo>
                  <a:lnTo>
                    <a:pt x="845" y="158"/>
                  </a:lnTo>
                  <a:lnTo>
                    <a:pt x="843" y="168"/>
                  </a:lnTo>
                  <a:lnTo>
                    <a:pt x="841" y="178"/>
                  </a:lnTo>
                  <a:lnTo>
                    <a:pt x="839" y="190"/>
                  </a:lnTo>
                  <a:lnTo>
                    <a:pt x="835" y="202"/>
                  </a:lnTo>
                  <a:lnTo>
                    <a:pt x="834" y="217"/>
                  </a:lnTo>
                  <a:lnTo>
                    <a:pt x="832" y="232"/>
                  </a:lnTo>
                  <a:lnTo>
                    <a:pt x="830" y="249"/>
                  </a:lnTo>
                  <a:lnTo>
                    <a:pt x="828" y="268"/>
                  </a:lnTo>
                  <a:lnTo>
                    <a:pt x="826" y="287"/>
                  </a:lnTo>
                  <a:lnTo>
                    <a:pt x="824" y="309"/>
                  </a:lnTo>
                  <a:lnTo>
                    <a:pt x="822" y="331"/>
                  </a:lnTo>
                  <a:lnTo>
                    <a:pt x="820" y="355"/>
                  </a:lnTo>
                  <a:lnTo>
                    <a:pt x="816" y="377"/>
                  </a:lnTo>
                  <a:lnTo>
                    <a:pt x="814" y="399"/>
                  </a:lnTo>
                  <a:lnTo>
                    <a:pt x="812" y="419"/>
                  </a:lnTo>
                  <a:lnTo>
                    <a:pt x="810" y="440"/>
                  </a:lnTo>
                  <a:lnTo>
                    <a:pt x="808" y="460"/>
                  </a:lnTo>
                  <a:lnTo>
                    <a:pt x="806" y="479"/>
                  </a:lnTo>
                  <a:lnTo>
                    <a:pt x="804" y="496"/>
                  </a:lnTo>
                  <a:lnTo>
                    <a:pt x="800" y="513"/>
                  </a:lnTo>
                  <a:lnTo>
                    <a:pt x="798" y="530"/>
                  </a:lnTo>
                  <a:lnTo>
                    <a:pt x="796" y="545"/>
                  </a:lnTo>
                  <a:lnTo>
                    <a:pt x="794" y="558"/>
                  </a:lnTo>
                  <a:lnTo>
                    <a:pt x="792" y="574"/>
                  </a:lnTo>
                  <a:lnTo>
                    <a:pt x="790" y="587"/>
                  </a:lnTo>
                  <a:lnTo>
                    <a:pt x="787" y="599"/>
                  </a:lnTo>
                  <a:lnTo>
                    <a:pt x="785" y="611"/>
                  </a:lnTo>
                  <a:lnTo>
                    <a:pt x="779" y="633"/>
                  </a:lnTo>
                  <a:lnTo>
                    <a:pt x="775" y="655"/>
                  </a:lnTo>
                  <a:lnTo>
                    <a:pt x="771" y="676"/>
                  </a:lnTo>
                  <a:lnTo>
                    <a:pt x="767" y="694"/>
                  </a:lnTo>
                  <a:lnTo>
                    <a:pt x="761" y="713"/>
                  </a:lnTo>
                  <a:lnTo>
                    <a:pt x="757" y="732"/>
                  </a:lnTo>
                  <a:lnTo>
                    <a:pt x="753" y="749"/>
                  </a:lnTo>
                  <a:lnTo>
                    <a:pt x="747" y="764"/>
                  </a:lnTo>
                  <a:lnTo>
                    <a:pt x="742" y="779"/>
                  </a:lnTo>
                  <a:lnTo>
                    <a:pt x="738" y="793"/>
                  </a:lnTo>
                  <a:lnTo>
                    <a:pt x="734" y="805"/>
                  </a:lnTo>
                  <a:lnTo>
                    <a:pt x="730" y="817"/>
                  </a:lnTo>
                  <a:lnTo>
                    <a:pt x="724" y="827"/>
                  </a:lnTo>
                  <a:lnTo>
                    <a:pt x="720" y="837"/>
                  </a:lnTo>
                  <a:lnTo>
                    <a:pt x="716" y="844"/>
                  </a:lnTo>
                  <a:lnTo>
                    <a:pt x="710" y="851"/>
                  </a:lnTo>
                  <a:lnTo>
                    <a:pt x="704" y="856"/>
                  </a:lnTo>
                  <a:lnTo>
                    <a:pt x="700" y="861"/>
                  </a:lnTo>
                  <a:lnTo>
                    <a:pt x="697" y="866"/>
                  </a:lnTo>
                  <a:lnTo>
                    <a:pt x="693" y="869"/>
                  </a:lnTo>
                  <a:lnTo>
                    <a:pt x="689" y="873"/>
                  </a:lnTo>
                  <a:lnTo>
                    <a:pt x="685" y="874"/>
                  </a:lnTo>
                  <a:lnTo>
                    <a:pt x="681" y="876"/>
                  </a:lnTo>
                  <a:lnTo>
                    <a:pt x="677" y="876"/>
                  </a:lnTo>
                  <a:lnTo>
                    <a:pt x="675" y="876"/>
                  </a:lnTo>
                  <a:lnTo>
                    <a:pt x="671" y="873"/>
                  </a:lnTo>
                  <a:lnTo>
                    <a:pt x="669" y="869"/>
                  </a:lnTo>
                  <a:lnTo>
                    <a:pt x="667" y="864"/>
                  </a:lnTo>
                  <a:lnTo>
                    <a:pt x="665" y="857"/>
                  </a:lnTo>
                  <a:lnTo>
                    <a:pt x="663" y="851"/>
                  </a:lnTo>
                  <a:lnTo>
                    <a:pt x="661" y="840"/>
                  </a:lnTo>
                  <a:lnTo>
                    <a:pt x="659" y="830"/>
                  </a:lnTo>
                  <a:lnTo>
                    <a:pt x="657" y="818"/>
                  </a:lnTo>
                  <a:lnTo>
                    <a:pt x="655" y="808"/>
                  </a:lnTo>
                  <a:lnTo>
                    <a:pt x="652" y="788"/>
                  </a:lnTo>
                  <a:lnTo>
                    <a:pt x="648" y="778"/>
                  </a:lnTo>
                  <a:lnTo>
                    <a:pt x="646" y="767"/>
                  </a:lnTo>
                  <a:lnTo>
                    <a:pt x="640" y="759"/>
                  </a:lnTo>
                  <a:lnTo>
                    <a:pt x="636" y="749"/>
                  </a:lnTo>
                  <a:lnTo>
                    <a:pt x="630" y="740"/>
                  </a:lnTo>
                  <a:lnTo>
                    <a:pt x="626" y="732"/>
                  </a:lnTo>
                  <a:lnTo>
                    <a:pt x="620" y="723"/>
                  </a:lnTo>
                  <a:lnTo>
                    <a:pt x="614" y="718"/>
                  </a:lnTo>
                  <a:lnTo>
                    <a:pt x="610" y="711"/>
                  </a:lnTo>
                  <a:lnTo>
                    <a:pt x="605" y="706"/>
                  </a:lnTo>
                  <a:lnTo>
                    <a:pt x="599" y="701"/>
                  </a:lnTo>
                  <a:lnTo>
                    <a:pt x="595" y="698"/>
                  </a:lnTo>
                  <a:lnTo>
                    <a:pt x="612" y="699"/>
                  </a:lnTo>
                  <a:lnTo>
                    <a:pt x="628" y="699"/>
                  </a:lnTo>
                  <a:lnTo>
                    <a:pt x="636" y="699"/>
                  </a:lnTo>
                  <a:lnTo>
                    <a:pt x="644" y="699"/>
                  </a:lnTo>
                  <a:lnTo>
                    <a:pt x="650" y="699"/>
                  </a:lnTo>
                  <a:lnTo>
                    <a:pt x="655" y="698"/>
                  </a:lnTo>
                  <a:lnTo>
                    <a:pt x="661" y="698"/>
                  </a:lnTo>
                  <a:lnTo>
                    <a:pt x="665" y="696"/>
                  </a:lnTo>
                  <a:lnTo>
                    <a:pt x="671" y="696"/>
                  </a:lnTo>
                  <a:lnTo>
                    <a:pt x="673" y="694"/>
                  </a:lnTo>
                  <a:lnTo>
                    <a:pt x="677" y="693"/>
                  </a:lnTo>
                  <a:lnTo>
                    <a:pt x="679" y="691"/>
                  </a:lnTo>
                  <a:lnTo>
                    <a:pt x="681" y="689"/>
                  </a:lnTo>
                  <a:lnTo>
                    <a:pt x="683" y="688"/>
                  </a:lnTo>
                  <a:lnTo>
                    <a:pt x="683" y="684"/>
                  </a:lnTo>
                  <a:lnTo>
                    <a:pt x="685" y="681"/>
                  </a:lnTo>
                  <a:lnTo>
                    <a:pt x="687" y="677"/>
                  </a:lnTo>
                  <a:lnTo>
                    <a:pt x="687" y="671"/>
                  </a:lnTo>
                  <a:lnTo>
                    <a:pt x="689" y="664"/>
                  </a:lnTo>
                  <a:lnTo>
                    <a:pt x="691" y="657"/>
                  </a:lnTo>
                  <a:lnTo>
                    <a:pt x="693" y="648"/>
                  </a:lnTo>
                  <a:lnTo>
                    <a:pt x="695" y="638"/>
                  </a:lnTo>
                  <a:lnTo>
                    <a:pt x="697" y="628"/>
                  </a:lnTo>
                  <a:lnTo>
                    <a:pt x="700" y="616"/>
                  </a:lnTo>
                  <a:lnTo>
                    <a:pt x="702" y="603"/>
                  </a:lnTo>
                  <a:lnTo>
                    <a:pt x="704" y="589"/>
                  </a:lnTo>
                  <a:lnTo>
                    <a:pt x="706" y="574"/>
                  </a:lnTo>
                  <a:lnTo>
                    <a:pt x="710" y="558"/>
                  </a:lnTo>
                  <a:lnTo>
                    <a:pt x="712" y="542"/>
                  </a:lnTo>
                  <a:lnTo>
                    <a:pt x="714" y="525"/>
                  </a:lnTo>
                  <a:lnTo>
                    <a:pt x="720" y="489"/>
                  </a:lnTo>
                  <a:lnTo>
                    <a:pt x="724" y="453"/>
                  </a:lnTo>
                  <a:lnTo>
                    <a:pt x="728" y="418"/>
                  </a:lnTo>
                  <a:lnTo>
                    <a:pt x="732" y="384"/>
                  </a:lnTo>
                  <a:lnTo>
                    <a:pt x="734" y="350"/>
                  </a:lnTo>
                  <a:lnTo>
                    <a:pt x="736" y="316"/>
                  </a:lnTo>
                  <a:lnTo>
                    <a:pt x="738" y="282"/>
                  </a:lnTo>
                  <a:lnTo>
                    <a:pt x="738" y="249"/>
                  </a:lnTo>
                  <a:lnTo>
                    <a:pt x="738" y="24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11"/>
            <p:cNvSpPr/>
            <p:nvPr/>
          </p:nvSpPr>
          <p:spPr bwMode="auto">
            <a:xfrm>
              <a:off x="5130800" y="4278313"/>
              <a:ext cx="461963" cy="76200"/>
            </a:xfrm>
            <a:custGeom>
              <a:avLst/>
              <a:gdLst>
                <a:gd name="T0" fmla="*/ 12 w 582"/>
                <a:gd name="T1" fmla="*/ 51 h 97"/>
                <a:gd name="T2" fmla="*/ 36 w 582"/>
                <a:gd name="T3" fmla="*/ 50 h 97"/>
                <a:gd name="T4" fmla="*/ 63 w 582"/>
                <a:gd name="T5" fmla="*/ 48 h 97"/>
                <a:gd name="T6" fmla="*/ 94 w 582"/>
                <a:gd name="T7" fmla="*/ 46 h 97"/>
                <a:gd name="T8" fmla="*/ 130 w 582"/>
                <a:gd name="T9" fmla="*/ 43 h 97"/>
                <a:gd name="T10" fmla="*/ 167 w 582"/>
                <a:gd name="T11" fmla="*/ 40 h 97"/>
                <a:gd name="T12" fmla="*/ 208 w 582"/>
                <a:gd name="T13" fmla="*/ 34 h 97"/>
                <a:gd name="T14" fmla="*/ 251 w 582"/>
                <a:gd name="T15" fmla="*/ 29 h 97"/>
                <a:gd name="T16" fmla="*/ 298 w 582"/>
                <a:gd name="T17" fmla="*/ 23 h 97"/>
                <a:gd name="T18" fmla="*/ 339 w 582"/>
                <a:gd name="T19" fmla="*/ 17 h 97"/>
                <a:gd name="T20" fmla="*/ 376 w 582"/>
                <a:gd name="T21" fmla="*/ 12 h 97"/>
                <a:gd name="T22" fmla="*/ 408 w 582"/>
                <a:gd name="T23" fmla="*/ 9 h 97"/>
                <a:gd name="T24" fmla="*/ 435 w 582"/>
                <a:gd name="T25" fmla="*/ 6 h 97"/>
                <a:gd name="T26" fmla="*/ 458 w 582"/>
                <a:gd name="T27" fmla="*/ 4 h 97"/>
                <a:gd name="T28" fmla="*/ 476 w 582"/>
                <a:gd name="T29" fmla="*/ 2 h 97"/>
                <a:gd name="T30" fmla="*/ 488 w 582"/>
                <a:gd name="T31" fmla="*/ 0 h 97"/>
                <a:gd name="T32" fmla="*/ 499 w 582"/>
                <a:gd name="T33" fmla="*/ 0 h 97"/>
                <a:gd name="T34" fmla="*/ 521 w 582"/>
                <a:gd name="T35" fmla="*/ 4 h 97"/>
                <a:gd name="T36" fmla="*/ 548 w 582"/>
                <a:gd name="T37" fmla="*/ 11 h 97"/>
                <a:gd name="T38" fmla="*/ 558 w 582"/>
                <a:gd name="T39" fmla="*/ 21 h 97"/>
                <a:gd name="T40" fmla="*/ 568 w 582"/>
                <a:gd name="T41" fmla="*/ 33 h 97"/>
                <a:gd name="T42" fmla="*/ 576 w 582"/>
                <a:gd name="T43" fmla="*/ 48 h 97"/>
                <a:gd name="T44" fmla="*/ 582 w 582"/>
                <a:gd name="T45" fmla="*/ 67 h 97"/>
                <a:gd name="T46" fmla="*/ 501 w 582"/>
                <a:gd name="T47" fmla="*/ 68 h 97"/>
                <a:gd name="T48" fmla="*/ 423 w 582"/>
                <a:gd name="T49" fmla="*/ 70 h 97"/>
                <a:gd name="T50" fmla="*/ 347 w 582"/>
                <a:gd name="T51" fmla="*/ 75 h 97"/>
                <a:gd name="T52" fmla="*/ 271 w 582"/>
                <a:gd name="T53" fmla="*/ 82 h 97"/>
                <a:gd name="T54" fmla="*/ 194 w 582"/>
                <a:gd name="T55" fmla="*/ 89 h 97"/>
                <a:gd name="T56" fmla="*/ 124 w 582"/>
                <a:gd name="T57" fmla="*/ 94 h 97"/>
                <a:gd name="T58" fmla="*/ 59 w 582"/>
                <a:gd name="T59" fmla="*/ 96 h 97"/>
                <a:gd name="T60" fmla="*/ 0 w 582"/>
                <a:gd name="T61" fmla="*/ 97 h 97"/>
                <a:gd name="T62" fmla="*/ 0 w 582"/>
                <a:gd name="T63" fmla="*/ 5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2" h="97">
                  <a:moveTo>
                    <a:pt x="0" y="51"/>
                  </a:moveTo>
                  <a:lnTo>
                    <a:pt x="12" y="51"/>
                  </a:lnTo>
                  <a:lnTo>
                    <a:pt x="24" y="51"/>
                  </a:lnTo>
                  <a:lnTo>
                    <a:pt x="36" y="50"/>
                  </a:lnTo>
                  <a:lnTo>
                    <a:pt x="49" y="50"/>
                  </a:lnTo>
                  <a:lnTo>
                    <a:pt x="63" y="48"/>
                  </a:lnTo>
                  <a:lnTo>
                    <a:pt x="79" y="48"/>
                  </a:lnTo>
                  <a:lnTo>
                    <a:pt x="94" y="46"/>
                  </a:lnTo>
                  <a:lnTo>
                    <a:pt x="112" y="45"/>
                  </a:lnTo>
                  <a:lnTo>
                    <a:pt x="130" y="43"/>
                  </a:lnTo>
                  <a:lnTo>
                    <a:pt x="147" y="41"/>
                  </a:lnTo>
                  <a:lnTo>
                    <a:pt x="167" y="40"/>
                  </a:lnTo>
                  <a:lnTo>
                    <a:pt x="186" y="36"/>
                  </a:lnTo>
                  <a:lnTo>
                    <a:pt x="208" y="34"/>
                  </a:lnTo>
                  <a:lnTo>
                    <a:pt x="229" y="31"/>
                  </a:lnTo>
                  <a:lnTo>
                    <a:pt x="251" y="29"/>
                  </a:lnTo>
                  <a:lnTo>
                    <a:pt x="274" y="26"/>
                  </a:lnTo>
                  <a:lnTo>
                    <a:pt x="298" y="23"/>
                  </a:lnTo>
                  <a:lnTo>
                    <a:pt x="319" y="21"/>
                  </a:lnTo>
                  <a:lnTo>
                    <a:pt x="339" y="17"/>
                  </a:lnTo>
                  <a:lnTo>
                    <a:pt x="359" y="16"/>
                  </a:lnTo>
                  <a:lnTo>
                    <a:pt x="376" y="12"/>
                  </a:lnTo>
                  <a:lnTo>
                    <a:pt x="394" y="11"/>
                  </a:lnTo>
                  <a:lnTo>
                    <a:pt x="408" y="9"/>
                  </a:lnTo>
                  <a:lnTo>
                    <a:pt x="423" y="7"/>
                  </a:lnTo>
                  <a:lnTo>
                    <a:pt x="435" y="6"/>
                  </a:lnTo>
                  <a:lnTo>
                    <a:pt x="447" y="4"/>
                  </a:lnTo>
                  <a:lnTo>
                    <a:pt x="458" y="4"/>
                  </a:lnTo>
                  <a:lnTo>
                    <a:pt x="466" y="2"/>
                  </a:lnTo>
                  <a:lnTo>
                    <a:pt x="476" y="2"/>
                  </a:lnTo>
                  <a:lnTo>
                    <a:pt x="482" y="0"/>
                  </a:lnTo>
                  <a:lnTo>
                    <a:pt x="488" y="0"/>
                  </a:lnTo>
                  <a:lnTo>
                    <a:pt x="494" y="0"/>
                  </a:lnTo>
                  <a:lnTo>
                    <a:pt x="499" y="0"/>
                  </a:lnTo>
                  <a:lnTo>
                    <a:pt x="507" y="2"/>
                  </a:lnTo>
                  <a:lnTo>
                    <a:pt x="521" y="4"/>
                  </a:lnTo>
                  <a:lnTo>
                    <a:pt x="535" y="7"/>
                  </a:lnTo>
                  <a:lnTo>
                    <a:pt x="548" y="11"/>
                  </a:lnTo>
                  <a:lnTo>
                    <a:pt x="554" y="16"/>
                  </a:lnTo>
                  <a:lnTo>
                    <a:pt x="558" y="21"/>
                  </a:lnTo>
                  <a:lnTo>
                    <a:pt x="564" y="26"/>
                  </a:lnTo>
                  <a:lnTo>
                    <a:pt x="568" y="33"/>
                  </a:lnTo>
                  <a:lnTo>
                    <a:pt x="572" y="41"/>
                  </a:lnTo>
                  <a:lnTo>
                    <a:pt x="576" y="48"/>
                  </a:lnTo>
                  <a:lnTo>
                    <a:pt x="580" y="58"/>
                  </a:lnTo>
                  <a:lnTo>
                    <a:pt x="582" y="67"/>
                  </a:lnTo>
                  <a:lnTo>
                    <a:pt x="541" y="67"/>
                  </a:lnTo>
                  <a:lnTo>
                    <a:pt x="501" y="68"/>
                  </a:lnTo>
                  <a:lnTo>
                    <a:pt x="462" y="68"/>
                  </a:lnTo>
                  <a:lnTo>
                    <a:pt x="423" y="70"/>
                  </a:lnTo>
                  <a:lnTo>
                    <a:pt x="386" y="72"/>
                  </a:lnTo>
                  <a:lnTo>
                    <a:pt x="347" y="75"/>
                  </a:lnTo>
                  <a:lnTo>
                    <a:pt x="308" y="79"/>
                  </a:lnTo>
                  <a:lnTo>
                    <a:pt x="271" y="82"/>
                  </a:lnTo>
                  <a:lnTo>
                    <a:pt x="231" y="85"/>
                  </a:lnTo>
                  <a:lnTo>
                    <a:pt x="194" y="89"/>
                  </a:lnTo>
                  <a:lnTo>
                    <a:pt x="157" y="92"/>
                  </a:lnTo>
                  <a:lnTo>
                    <a:pt x="124" y="94"/>
                  </a:lnTo>
                  <a:lnTo>
                    <a:pt x="90" y="96"/>
                  </a:lnTo>
                  <a:lnTo>
                    <a:pt x="59" y="96"/>
                  </a:lnTo>
                  <a:lnTo>
                    <a:pt x="30" y="97"/>
                  </a:lnTo>
                  <a:lnTo>
                    <a:pt x="0" y="97"/>
                  </a:lnTo>
                  <a:lnTo>
                    <a:pt x="0" y="51"/>
                  </a:lnTo>
                  <a:lnTo>
                    <a:pt x="0" y="5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12"/>
            <p:cNvSpPr/>
            <p:nvPr/>
          </p:nvSpPr>
          <p:spPr bwMode="auto">
            <a:xfrm>
              <a:off x="5224463" y="4000500"/>
              <a:ext cx="87313" cy="214312"/>
            </a:xfrm>
            <a:custGeom>
              <a:avLst/>
              <a:gdLst>
                <a:gd name="T0" fmla="*/ 4 w 109"/>
                <a:gd name="T1" fmla="*/ 7 h 270"/>
                <a:gd name="T2" fmla="*/ 8 w 109"/>
                <a:gd name="T3" fmla="*/ 3 h 270"/>
                <a:gd name="T4" fmla="*/ 14 w 109"/>
                <a:gd name="T5" fmla="*/ 1 h 270"/>
                <a:gd name="T6" fmla="*/ 27 w 109"/>
                <a:gd name="T7" fmla="*/ 0 h 270"/>
                <a:gd name="T8" fmla="*/ 49 w 109"/>
                <a:gd name="T9" fmla="*/ 1 h 270"/>
                <a:gd name="T10" fmla="*/ 78 w 109"/>
                <a:gd name="T11" fmla="*/ 8 h 270"/>
                <a:gd name="T12" fmla="*/ 86 w 109"/>
                <a:gd name="T13" fmla="*/ 59 h 270"/>
                <a:gd name="T14" fmla="*/ 92 w 109"/>
                <a:gd name="T15" fmla="*/ 103 h 270"/>
                <a:gd name="T16" fmla="*/ 98 w 109"/>
                <a:gd name="T17" fmla="*/ 141 h 270"/>
                <a:gd name="T18" fmla="*/ 102 w 109"/>
                <a:gd name="T19" fmla="*/ 173 h 270"/>
                <a:gd name="T20" fmla="*/ 106 w 109"/>
                <a:gd name="T21" fmla="*/ 198 h 270"/>
                <a:gd name="T22" fmla="*/ 108 w 109"/>
                <a:gd name="T23" fmla="*/ 219 h 270"/>
                <a:gd name="T24" fmla="*/ 109 w 109"/>
                <a:gd name="T25" fmla="*/ 234 h 270"/>
                <a:gd name="T26" fmla="*/ 109 w 109"/>
                <a:gd name="T27" fmla="*/ 243 h 270"/>
                <a:gd name="T28" fmla="*/ 109 w 109"/>
                <a:gd name="T29" fmla="*/ 253 h 270"/>
                <a:gd name="T30" fmla="*/ 108 w 109"/>
                <a:gd name="T31" fmla="*/ 260 h 270"/>
                <a:gd name="T32" fmla="*/ 102 w 109"/>
                <a:gd name="T33" fmla="*/ 265 h 270"/>
                <a:gd name="T34" fmla="*/ 94 w 109"/>
                <a:gd name="T35" fmla="*/ 268 h 270"/>
                <a:gd name="T36" fmla="*/ 92 w 109"/>
                <a:gd name="T37" fmla="*/ 268 h 270"/>
                <a:gd name="T38" fmla="*/ 88 w 109"/>
                <a:gd name="T39" fmla="*/ 266 h 270"/>
                <a:gd name="T40" fmla="*/ 84 w 109"/>
                <a:gd name="T41" fmla="*/ 263 h 270"/>
                <a:gd name="T42" fmla="*/ 80 w 109"/>
                <a:gd name="T43" fmla="*/ 258 h 270"/>
                <a:gd name="T44" fmla="*/ 76 w 109"/>
                <a:gd name="T45" fmla="*/ 249 h 270"/>
                <a:gd name="T46" fmla="*/ 74 w 109"/>
                <a:gd name="T47" fmla="*/ 239 h 270"/>
                <a:gd name="T48" fmla="*/ 70 w 109"/>
                <a:gd name="T49" fmla="*/ 229 h 270"/>
                <a:gd name="T50" fmla="*/ 63 w 109"/>
                <a:gd name="T51" fmla="*/ 195 h 270"/>
                <a:gd name="T52" fmla="*/ 49 w 109"/>
                <a:gd name="T53" fmla="*/ 142 h 270"/>
                <a:gd name="T54" fmla="*/ 41 w 109"/>
                <a:gd name="T55" fmla="*/ 102 h 270"/>
                <a:gd name="T56" fmla="*/ 35 w 109"/>
                <a:gd name="T57" fmla="*/ 80 h 270"/>
                <a:gd name="T58" fmla="*/ 27 w 109"/>
                <a:gd name="T59" fmla="*/ 61 h 270"/>
                <a:gd name="T60" fmla="*/ 18 w 109"/>
                <a:gd name="T61" fmla="*/ 46 h 270"/>
                <a:gd name="T62" fmla="*/ 8 w 109"/>
                <a:gd name="T63" fmla="*/ 34 h 270"/>
                <a:gd name="T64" fmla="*/ 2 w 109"/>
                <a:gd name="T65" fmla="*/ 24 h 270"/>
                <a:gd name="T66" fmla="*/ 0 w 109"/>
                <a:gd name="T67" fmla="*/ 17 h 270"/>
                <a:gd name="T68" fmla="*/ 2 w 109"/>
                <a:gd name="T69" fmla="*/ 10 h 270"/>
                <a:gd name="T70" fmla="*/ 4 w 109"/>
                <a:gd name="T71" fmla="*/ 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70">
                  <a:moveTo>
                    <a:pt x="4" y="8"/>
                  </a:moveTo>
                  <a:lnTo>
                    <a:pt x="4" y="7"/>
                  </a:lnTo>
                  <a:lnTo>
                    <a:pt x="6" y="5"/>
                  </a:lnTo>
                  <a:lnTo>
                    <a:pt x="8" y="3"/>
                  </a:lnTo>
                  <a:lnTo>
                    <a:pt x="12" y="3"/>
                  </a:lnTo>
                  <a:lnTo>
                    <a:pt x="14" y="1"/>
                  </a:lnTo>
                  <a:lnTo>
                    <a:pt x="18" y="1"/>
                  </a:lnTo>
                  <a:lnTo>
                    <a:pt x="27" y="0"/>
                  </a:lnTo>
                  <a:lnTo>
                    <a:pt x="37" y="1"/>
                  </a:lnTo>
                  <a:lnTo>
                    <a:pt x="49" y="1"/>
                  </a:lnTo>
                  <a:lnTo>
                    <a:pt x="63" y="5"/>
                  </a:lnTo>
                  <a:lnTo>
                    <a:pt x="78" y="8"/>
                  </a:lnTo>
                  <a:lnTo>
                    <a:pt x="82" y="34"/>
                  </a:lnTo>
                  <a:lnTo>
                    <a:pt x="86" y="59"/>
                  </a:lnTo>
                  <a:lnTo>
                    <a:pt x="90" y="81"/>
                  </a:lnTo>
                  <a:lnTo>
                    <a:pt x="92" y="103"/>
                  </a:lnTo>
                  <a:lnTo>
                    <a:pt x="96" y="122"/>
                  </a:lnTo>
                  <a:lnTo>
                    <a:pt x="98" y="141"/>
                  </a:lnTo>
                  <a:lnTo>
                    <a:pt x="100" y="158"/>
                  </a:lnTo>
                  <a:lnTo>
                    <a:pt x="102" y="173"/>
                  </a:lnTo>
                  <a:lnTo>
                    <a:pt x="104" y="186"/>
                  </a:lnTo>
                  <a:lnTo>
                    <a:pt x="106" y="198"/>
                  </a:lnTo>
                  <a:lnTo>
                    <a:pt x="108" y="210"/>
                  </a:lnTo>
                  <a:lnTo>
                    <a:pt x="108" y="219"/>
                  </a:lnTo>
                  <a:lnTo>
                    <a:pt x="109" y="227"/>
                  </a:lnTo>
                  <a:lnTo>
                    <a:pt x="109" y="234"/>
                  </a:lnTo>
                  <a:lnTo>
                    <a:pt x="109" y="239"/>
                  </a:lnTo>
                  <a:lnTo>
                    <a:pt x="109" y="243"/>
                  </a:lnTo>
                  <a:lnTo>
                    <a:pt x="109" y="248"/>
                  </a:lnTo>
                  <a:lnTo>
                    <a:pt x="109" y="253"/>
                  </a:lnTo>
                  <a:lnTo>
                    <a:pt x="108" y="256"/>
                  </a:lnTo>
                  <a:lnTo>
                    <a:pt x="108" y="260"/>
                  </a:lnTo>
                  <a:lnTo>
                    <a:pt x="106" y="261"/>
                  </a:lnTo>
                  <a:lnTo>
                    <a:pt x="102" y="265"/>
                  </a:lnTo>
                  <a:lnTo>
                    <a:pt x="96" y="268"/>
                  </a:lnTo>
                  <a:lnTo>
                    <a:pt x="94" y="268"/>
                  </a:lnTo>
                  <a:lnTo>
                    <a:pt x="94" y="270"/>
                  </a:lnTo>
                  <a:lnTo>
                    <a:pt x="92" y="268"/>
                  </a:lnTo>
                  <a:lnTo>
                    <a:pt x="90" y="268"/>
                  </a:lnTo>
                  <a:lnTo>
                    <a:pt x="88" y="266"/>
                  </a:lnTo>
                  <a:lnTo>
                    <a:pt x="86" y="265"/>
                  </a:lnTo>
                  <a:lnTo>
                    <a:pt x="84" y="263"/>
                  </a:lnTo>
                  <a:lnTo>
                    <a:pt x="82" y="260"/>
                  </a:lnTo>
                  <a:lnTo>
                    <a:pt x="80" y="258"/>
                  </a:lnTo>
                  <a:lnTo>
                    <a:pt x="78" y="253"/>
                  </a:lnTo>
                  <a:lnTo>
                    <a:pt x="76" y="249"/>
                  </a:lnTo>
                  <a:lnTo>
                    <a:pt x="76" y="244"/>
                  </a:lnTo>
                  <a:lnTo>
                    <a:pt x="74" y="239"/>
                  </a:lnTo>
                  <a:lnTo>
                    <a:pt x="72" y="234"/>
                  </a:lnTo>
                  <a:lnTo>
                    <a:pt x="70" y="229"/>
                  </a:lnTo>
                  <a:lnTo>
                    <a:pt x="68" y="222"/>
                  </a:lnTo>
                  <a:lnTo>
                    <a:pt x="63" y="195"/>
                  </a:lnTo>
                  <a:lnTo>
                    <a:pt x="55" y="168"/>
                  </a:lnTo>
                  <a:lnTo>
                    <a:pt x="49" y="142"/>
                  </a:lnTo>
                  <a:lnTo>
                    <a:pt x="45" y="115"/>
                  </a:lnTo>
                  <a:lnTo>
                    <a:pt x="41" y="102"/>
                  </a:lnTo>
                  <a:lnTo>
                    <a:pt x="39" y="90"/>
                  </a:lnTo>
                  <a:lnTo>
                    <a:pt x="35" y="80"/>
                  </a:lnTo>
                  <a:lnTo>
                    <a:pt x="31" y="69"/>
                  </a:lnTo>
                  <a:lnTo>
                    <a:pt x="27" y="61"/>
                  </a:lnTo>
                  <a:lnTo>
                    <a:pt x="21" y="52"/>
                  </a:lnTo>
                  <a:lnTo>
                    <a:pt x="18" y="46"/>
                  </a:lnTo>
                  <a:lnTo>
                    <a:pt x="14" y="39"/>
                  </a:lnTo>
                  <a:lnTo>
                    <a:pt x="8" y="34"/>
                  </a:lnTo>
                  <a:lnTo>
                    <a:pt x="6" y="29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13"/>
            <p:cNvSpPr/>
            <p:nvPr/>
          </p:nvSpPr>
          <p:spPr bwMode="auto">
            <a:xfrm>
              <a:off x="5256213" y="3957638"/>
              <a:ext cx="295275" cy="187325"/>
            </a:xfrm>
            <a:custGeom>
              <a:avLst/>
              <a:gdLst>
                <a:gd name="T0" fmla="*/ 237 w 372"/>
                <a:gd name="T1" fmla="*/ 236 h 236"/>
                <a:gd name="T2" fmla="*/ 237 w 372"/>
                <a:gd name="T3" fmla="*/ 223 h 236"/>
                <a:gd name="T4" fmla="*/ 237 w 372"/>
                <a:gd name="T5" fmla="*/ 202 h 236"/>
                <a:gd name="T6" fmla="*/ 239 w 372"/>
                <a:gd name="T7" fmla="*/ 179 h 236"/>
                <a:gd name="T8" fmla="*/ 241 w 372"/>
                <a:gd name="T9" fmla="*/ 150 h 236"/>
                <a:gd name="T10" fmla="*/ 245 w 372"/>
                <a:gd name="T11" fmla="*/ 123 h 236"/>
                <a:gd name="T12" fmla="*/ 245 w 372"/>
                <a:gd name="T13" fmla="*/ 101 h 236"/>
                <a:gd name="T14" fmla="*/ 245 w 372"/>
                <a:gd name="T15" fmla="*/ 92 h 236"/>
                <a:gd name="T16" fmla="*/ 245 w 372"/>
                <a:gd name="T17" fmla="*/ 85 h 236"/>
                <a:gd name="T18" fmla="*/ 243 w 372"/>
                <a:gd name="T19" fmla="*/ 82 h 236"/>
                <a:gd name="T20" fmla="*/ 241 w 372"/>
                <a:gd name="T21" fmla="*/ 79 h 236"/>
                <a:gd name="T22" fmla="*/ 239 w 372"/>
                <a:gd name="T23" fmla="*/ 77 h 236"/>
                <a:gd name="T24" fmla="*/ 233 w 372"/>
                <a:gd name="T25" fmla="*/ 77 h 236"/>
                <a:gd name="T26" fmla="*/ 225 w 372"/>
                <a:gd name="T27" fmla="*/ 77 h 236"/>
                <a:gd name="T28" fmla="*/ 217 w 372"/>
                <a:gd name="T29" fmla="*/ 77 h 236"/>
                <a:gd name="T30" fmla="*/ 203 w 372"/>
                <a:gd name="T31" fmla="*/ 79 h 236"/>
                <a:gd name="T32" fmla="*/ 190 w 372"/>
                <a:gd name="T33" fmla="*/ 80 h 236"/>
                <a:gd name="T34" fmla="*/ 172 w 372"/>
                <a:gd name="T35" fmla="*/ 82 h 236"/>
                <a:gd name="T36" fmla="*/ 153 w 372"/>
                <a:gd name="T37" fmla="*/ 84 h 236"/>
                <a:gd name="T38" fmla="*/ 112 w 372"/>
                <a:gd name="T39" fmla="*/ 89 h 236"/>
                <a:gd name="T40" fmla="*/ 35 w 372"/>
                <a:gd name="T41" fmla="*/ 99 h 236"/>
                <a:gd name="T42" fmla="*/ 0 w 372"/>
                <a:gd name="T43" fmla="*/ 104 h 236"/>
                <a:gd name="T44" fmla="*/ 16 w 372"/>
                <a:gd name="T45" fmla="*/ 63 h 236"/>
                <a:gd name="T46" fmla="*/ 49 w 372"/>
                <a:gd name="T47" fmla="*/ 62 h 236"/>
                <a:gd name="T48" fmla="*/ 84 w 372"/>
                <a:gd name="T49" fmla="*/ 56 h 236"/>
                <a:gd name="T50" fmla="*/ 119 w 372"/>
                <a:gd name="T51" fmla="*/ 51 h 236"/>
                <a:gd name="T52" fmla="*/ 157 w 372"/>
                <a:gd name="T53" fmla="*/ 45 h 236"/>
                <a:gd name="T54" fmla="*/ 188 w 372"/>
                <a:gd name="T55" fmla="*/ 36 h 236"/>
                <a:gd name="T56" fmla="*/ 213 w 372"/>
                <a:gd name="T57" fmla="*/ 28 h 236"/>
                <a:gd name="T58" fmla="*/ 231 w 372"/>
                <a:gd name="T59" fmla="*/ 17 h 236"/>
                <a:gd name="T60" fmla="*/ 241 w 372"/>
                <a:gd name="T61" fmla="*/ 9 h 236"/>
                <a:gd name="T62" fmla="*/ 250 w 372"/>
                <a:gd name="T63" fmla="*/ 2 h 236"/>
                <a:gd name="T64" fmla="*/ 258 w 372"/>
                <a:gd name="T65" fmla="*/ 0 h 236"/>
                <a:gd name="T66" fmla="*/ 266 w 372"/>
                <a:gd name="T67" fmla="*/ 0 h 236"/>
                <a:gd name="T68" fmla="*/ 272 w 372"/>
                <a:gd name="T69" fmla="*/ 4 h 236"/>
                <a:gd name="T70" fmla="*/ 284 w 372"/>
                <a:gd name="T71" fmla="*/ 11 h 236"/>
                <a:gd name="T72" fmla="*/ 299 w 372"/>
                <a:gd name="T73" fmla="*/ 17 h 236"/>
                <a:gd name="T74" fmla="*/ 317 w 372"/>
                <a:gd name="T75" fmla="*/ 28 h 236"/>
                <a:gd name="T76" fmla="*/ 339 w 372"/>
                <a:gd name="T77" fmla="*/ 39 h 236"/>
                <a:gd name="T78" fmla="*/ 354 w 372"/>
                <a:gd name="T79" fmla="*/ 53 h 236"/>
                <a:gd name="T80" fmla="*/ 366 w 372"/>
                <a:gd name="T81" fmla="*/ 63 h 236"/>
                <a:gd name="T82" fmla="*/ 370 w 372"/>
                <a:gd name="T83" fmla="*/ 72 h 236"/>
                <a:gd name="T84" fmla="*/ 370 w 372"/>
                <a:gd name="T85" fmla="*/ 75 h 236"/>
                <a:gd name="T86" fmla="*/ 360 w 372"/>
                <a:gd name="T87" fmla="*/ 84 h 236"/>
                <a:gd name="T88" fmla="*/ 348 w 372"/>
                <a:gd name="T89" fmla="*/ 92 h 236"/>
                <a:gd name="T90" fmla="*/ 340 w 372"/>
                <a:gd name="T91" fmla="*/ 95 h 236"/>
                <a:gd name="T92" fmla="*/ 333 w 372"/>
                <a:gd name="T93" fmla="*/ 104 h 236"/>
                <a:gd name="T94" fmla="*/ 325 w 372"/>
                <a:gd name="T95" fmla="*/ 114 h 236"/>
                <a:gd name="T96" fmla="*/ 317 w 372"/>
                <a:gd name="T97" fmla="*/ 128 h 236"/>
                <a:gd name="T98" fmla="*/ 307 w 372"/>
                <a:gd name="T99" fmla="*/ 146 h 236"/>
                <a:gd name="T100" fmla="*/ 297 w 372"/>
                <a:gd name="T101" fmla="*/ 167 h 236"/>
                <a:gd name="T102" fmla="*/ 290 w 372"/>
                <a:gd name="T103" fmla="*/ 192 h 236"/>
                <a:gd name="T104" fmla="*/ 278 w 372"/>
                <a:gd name="T105" fmla="*/ 221 h 236"/>
                <a:gd name="T106" fmla="*/ 274 w 372"/>
                <a:gd name="T10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36">
                  <a:moveTo>
                    <a:pt x="274" y="236"/>
                  </a:moveTo>
                  <a:lnTo>
                    <a:pt x="237" y="236"/>
                  </a:lnTo>
                  <a:lnTo>
                    <a:pt x="237" y="230"/>
                  </a:lnTo>
                  <a:lnTo>
                    <a:pt x="237" y="223"/>
                  </a:lnTo>
                  <a:lnTo>
                    <a:pt x="237" y="213"/>
                  </a:lnTo>
                  <a:lnTo>
                    <a:pt x="237" y="202"/>
                  </a:lnTo>
                  <a:lnTo>
                    <a:pt x="237" y="191"/>
                  </a:lnTo>
                  <a:lnTo>
                    <a:pt x="239" y="179"/>
                  </a:lnTo>
                  <a:lnTo>
                    <a:pt x="239" y="165"/>
                  </a:lnTo>
                  <a:lnTo>
                    <a:pt x="241" y="150"/>
                  </a:lnTo>
                  <a:lnTo>
                    <a:pt x="243" y="135"/>
                  </a:lnTo>
                  <a:lnTo>
                    <a:pt x="245" y="123"/>
                  </a:lnTo>
                  <a:lnTo>
                    <a:pt x="245" y="111"/>
                  </a:lnTo>
                  <a:lnTo>
                    <a:pt x="245" y="101"/>
                  </a:lnTo>
                  <a:lnTo>
                    <a:pt x="245" y="95"/>
                  </a:lnTo>
                  <a:lnTo>
                    <a:pt x="245" y="92"/>
                  </a:lnTo>
                  <a:lnTo>
                    <a:pt x="245" y="89"/>
                  </a:lnTo>
                  <a:lnTo>
                    <a:pt x="245" y="85"/>
                  </a:lnTo>
                  <a:lnTo>
                    <a:pt x="243" y="84"/>
                  </a:lnTo>
                  <a:lnTo>
                    <a:pt x="243" y="82"/>
                  </a:lnTo>
                  <a:lnTo>
                    <a:pt x="243" y="80"/>
                  </a:lnTo>
                  <a:lnTo>
                    <a:pt x="241" y="79"/>
                  </a:lnTo>
                  <a:lnTo>
                    <a:pt x="241" y="77"/>
                  </a:lnTo>
                  <a:lnTo>
                    <a:pt x="239" y="77"/>
                  </a:lnTo>
                  <a:lnTo>
                    <a:pt x="237" y="77"/>
                  </a:lnTo>
                  <a:lnTo>
                    <a:pt x="233" y="77"/>
                  </a:lnTo>
                  <a:lnTo>
                    <a:pt x="229" y="77"/>
                  </a:lnTo>
                  <a:lnTo>
                    <a:pt x="225" y="77"/>
                  </a:lnTo>
                  <a:lnTo>
                    <a:pt x="221" y="77"/>
                  </a:lnTo>
                  <a:lnTo>
                    <a:pt x="217" y="77"/>
                  </a:lnTo>
                  <a:lnTo>
                    <a:pt x="211" y="77"/>
                  </a:lnTo>
                  <a:lnTo>
                    <a:pt x="203" y="79"/>
                  </a:lnTo>
                  <a:lnTo>
                    <a:pt x="198" y="79"/>
                  </a:lnTo>
                  <a:lnTo>
                    <a:pt x="190" y="80"/>
                  </a:lnTo>
                  <a:lnTo>
                    <a:pt x="182" y="80"/>
                  </a:lnTo>
                  <a:lnTo>
                    <a:pt x="172" y="82"/>
                  </a:lnTo>
                  <a:lnTo>
                    <a:pt x="162" y="82"/>
                  </a:lnTo>
                  <a:lnTo>
                    <a:pt x="153" y="84"/>
                  </a:lnTo>
                  <a:lnTo>
                    <a:pt x="133" y="85"/>
                  </a:lnTo>
                  <a:lnTo>
                    <a:pt x="112" y="89"/>
                  </a:lnTo>
                  <a:lnTo>
                    <a:pt x="72" y="94"/>
                  </a:lnTo>
                  <a:lnTo>
                    <a:pt x="35" y="99"/>
                  </a:lnTo>
                  <a:lnTo>
                    <a:pt x="18" y="102"/>
                  </a:lnTo>
                  <a:lnTo>
                    <a:pt x="0" y="104"/>
                  </a:lnTo>
                  <a:lnTo>
                    <a:pt x="0" y="63"/>
                  </a:lnTo>
                  <a:lnTo>
                    <a:pt x="16" y="63"/>
                  </a:lnTo>
                  <a:lnTo>
                    <a:pt x="31" y="62"/>
                  </a:lnTo>
                  <a:lnTo>
                    <a:pt x="49" y="62"/>
                  </a:lnTo>
                  <a:lnTo>
                    <a:pt x="67" y="60"/>
                  </a:lnTo>
                  <a:lnTo>
                    <a:pt x="84" y="56"/>
                  </a:lnTo>
                  <a:lnTo>
                    <a:pt x="102" y="55"/>
                  </a:lnTo>
                  <a:lnTo>
                    <a:pt x="119" y="51"/>
                  </a:lnTo>
                  <a:lnTo>
                    <a:pt x="139" y="48"/>
                  </a:lnTo>
                  <a:lnTo>
                    <a:pt x="157" y="45"/>
                  </a:lnTo>
                  <a:lnTo>
                    <a:pt x="174" y="39"/>
                  </a:lnTo>
                  <a:lnTo>
                    <a:pt x="188" y="36"/>
                  </a:lnTo>
                  <a:lnTo>
                    <a:pt x="202" y="33"/>
                  </a:lnTo>
                  <a:lnTo>
                    <a:pt x="213" y="28"/>
                  </a:lnTo>
                  <a:lnTo>
                    <a:pt x="223" y="22"/>
                  </a:lnTo>
                  <a:lnTo>
                    <a:pt x="231" y="17"/>
                  </a:lnTo>
                  <a:lnTo>
                    <a:pt x="237" y="12"/>
                  </a:lnTo>
                  <a:lnTo>
                    <a:pt x="241" y="9"/>
                  </a:lnTo>
                  <a:lnTo>
                    <a:pt x="247" y="5"/>
                  </a:lnTo>
                  <a:lnTo>
                    <a:pt x="250" y="2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6" y="0"/>
                  </a:lnTo>
                  <a:lnTo>
                    <a:pt x="270" y="2"/>
                  </a:lnTo>
                  <a:lnTo>
                    <a:pt x="272" y="4"/>
                  </a:lnTo>
                  <a:lnTo>
                    <a:pt x="278" y="7"/>
                  </a:lnTo>
                  <a:lnTo>
                    <a:pt x="284" y="11"/>
                  </a:lnTo>
                  <a:lnTo>
                    <a:pt x="290" y="14"/>
                  </a:lnTo>
                  <a:lnTo>
                    <a:pt x="299" y="17"/>
                  </a:lnTo>
                  <a:lnTo>
                    <a:pt x="307" y="22"/>
                  </a:lnTo>
                  <a:lnTo>
                    <a:pt x="317" y="28"/>
                  </a:lnTo>
                  <a:lnTo>
                    <a:pt x="329" y="33"/>
                  </a:lnTo>
                  <a:lnTo>
                    <a:pt x="339" y="39"/>
                  </a:lnTo>
                  <a:lnTo>
                    <a:pt x="348" y="46"/>
                  </a:lnTo>
                  <a:lnTo>
                    <a:pt x="354" y="53"/>
                  </a:lnTo>
                  <a:lnTo>
                    <a:pt x="360" y="58"/>
                  </a:lnTo>
                  <a:lnTo>
                    <a:pt x="366" y="63"/>
                  </a:lnTo>
                  <a:lnTo>
                    <a:pt x="368" y="68"/>
                  </a:lnTo>
                  <a:lnTo>
                    <a:pt x="370" y="72"/>
                  </a:lnTo>
                  <a:lnTo>
                    <a:pt x="372" y="73"/>
                  </a:lnTo>
                  <a:lnTo>
                    <a:pt x="370" y="75"/>
                  </a:lnTo>
                  <a:lnTo>
                    <a:pt x="366" y="79"/>
                  </a:lnTo>
                  <a:lnTo>
                    <a:pt x="360" y="84"/>
                  </a:lnTo>
                  <a:lnTo>
                    <a:pt x="352" y="89"/>
                  </a:lnTo>
                  <a:lnTo>
                    <a:pt x="348" y="92"/>
                  </a:lnTo>
                  <a:lnTo>
                    <a:pt x="342" y="94"/>
                  </a:lnTo>
                  <a:lnTo>
                    <a:pt x="340" y="95"/>
                  </a:lnTo>
                  <a:lnTo>
                    <a:pt x="337" y="99"/>
                  </a:lnTo>
                  <a:lnTo>
                    <a:pt x="333" y="104"/>
                  </a:lnTo>
                  <a:lnTo>
                    <a:pt x="329" y="107"/>
                  </a:lnTo>
                  <a:lnTo>
                    <a:pt x="325" y="114"/>
                  </a:lnTo>
                  <a:lnTo>
                    <a:pt x="321" y="121"/>
                  </a:lnTo>
                  <a:lnTo>
                    <a:pt x="317" y="128"/>
                  </a:lnTo>
                  <a:lnTo>
                    <a:pt x="311" y="136"/>
                  </a:lnTo>
                  <a:lnTo>
                    <a:pt x="307" y="146"/>
                  </a:lnTo>
                  <a:lnTo>
                    <a:pt x="303" y="157"/>
                  </a:lnTo>
                  <a:lnTo>
                    <a:pt x="297" y="167"/>
                  </a:lnTo>
                  <a:lnTo>
                    <a:pt x="294" y="179"/>
                  </a:lnTo>
                  <a:lnTo>
                    <a:pt x="290" y="192"/>
                  </a:lnTo>
                  <a:lnTo>
                    <a:pt x="284" y="206"/>
                  </a:lnTo>
                  <a:lnTo>
                    <a:pt x="278" y="221"/>
                  </a:lnTo>
                  <a:lnTo>
                    <a:pt x="274" y="236"/>
                  </a:lnTo>
                  <a:lnTo>
                    <a:pt x="274" y="23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14"/>
            <p:cNvSpPr/>
            <p:nvPr/>
          </p:nvSpPr>
          <p:spPr bwMode="auto">
            <a:xfrm>
              <a:off x="5286375" y="4127500"/>
              <a:ext cx="217488" cy="61912"/>
            </a:xfrm>
            <a:custGeom>
              <a:avLst/>
              <a:gdLst>
                <a:gd name="T0" fmla="*/ 0 w 274"/>
                <a:gd name="T1" fmla="*/ 33 h 78"/>
                <a:gd name="T2" fmla="*/ 18 w 274"/>
                <a:gd name="T3" fmla="*/ 29 h 78"/>
                <a:gd name="T4" fmla="*/ 35 w 274"/>
                <a:gd name="T5" fmla="*/ 27 h 78"/>
                <a:gd name="T6" fmla="*/ 51 w 274"/>
                <a:gd name="T7" fmla="*/ 24 h 78"/>
                <a:gd name="T8" fmla="*/ 67 w 274"/>
                <a:gd name="T9" fmla="*/ 22 h 78"/>
                <a:gd name="T10" fmla="*/ 82 w 274"/>
                <a:gd name="T11" fmla="*/ 19 h 78"/>
                <a:gd name="T12" fmla="*/ 96 w 274"/>
                <a:gd name="T13" fmla="*/ 17 h 78"/>
                <a:gd name="T14" fmla="*/ 110 w 274"/>
                <a:gd name="T15" fmla="*/ 16 h 78"/>
                <a:gd name="T16" fmla="*/ 121 w 274"/>
                <a:gd name="T17" fmla="*/ 14 h 78"/>
                <a:gd name="T18" fmla="*/ 133 w 274"/>
                <a:gd name="T19" fmla="*/ 12 h 78"/>
                <a:gd name="T20" fmla="*/ 145 w 274"/>
                <a:gd name="T21" fmla="*/ 11 h 78"/>
                <a:gd name="T22" fmla="*/ 155 w 274"/>
                <a:gd name="T23" fmla="*/ 9 h 78"/>
                <a:gd name="T24" fmla="*/ 165 w 274"/>
                <a:gd name="T25" fmla="*/ 7 h 78"/>
                <a:gd name="T26" fmla="*/ 172 w 274"/>
                <a:gd name="T27" fmla="*/ 5 h 78"/>
                <a:gd name="T28" fmla="*/ 182 w 274"/>
                <a:gd name="T29" fmla="*/ 4 h 78"/>
                <a:gd name="T30" fmla="*/ 188 w 274"/>
                <a:gd name="T31" fmla="*/ 4 h 78"/>
                <a:gd name="T32" fmla="*/ 196 w 274"/>
                <a:gd name="T33" fmla="*/ 2 h 78"/>
                <a:gd name="T34" fmla="*/ 206 w 274"/>
                <a:gd name="T35" fmla="*/ 0 h 78"/>
                <a:gd name="T36" fmla="*/ 213 w 274"/>
                <a:gd name="T37" fmla="*/ 0 h 78"/>
                <a:gd name="T38" fmla="*/ 223 w 274"/>
                <a:gd name="T39" fmla="*/ 0 h 78"/>
                <a:gd name="T40" fmla="*/ 231 w 274"/>
                <a:gd name="T41" fmla="*/ 0 h 78"/>
                <a:gd name="T42" fmla="*/ 237 w 274"/>
                <a:gd name="T43" fmla="*/ 2 h 78"/>
                <a:gd name="T44" fmla="*/ 245 w 274"/>
                <a:gd name="T45" fmla="*/ 4 h 78"/>
                <a:gd name="T46" fmla="*/ 251 w 274"/>
                <a:gd name="T47" fmla="*/ 5 h 78"/>
                <a:gd name="T48" fmla="*/ 255 w 274"/>
                <a:gd name="T49" fmla="*/ 7 h 78"/>
                <a:gd name="T50" fmla="*/ 260 w 274"/>
                <a:gd name="T51" fmla="*/ 11 h 78"/>
                <a:gd name="T52" fmla="*/ 264 w 274"/>
                <a:gd name="T53" fmla="*/ 14 h 78"/>
                <a:gd name="T54" fmla="*/ 266 w 274"/>
                <a:gd name="T55" fmla="*/ 19 h 78"/>
                <a:gd name="T56" fmla="*/ 270 w 274"/>
                <a:gd name="T57" fmla="*/ 22 h 78"/>
                <a:gd name="T58" fmla="*/ 272 w 274"/>
                <a:gd name="T59" fmla="*/ 24 h 78"/>
                <a:gd name="T60" fmla="*/ 272 w 274"/>
                <a:gd name="T61" fmla="*/ 27 h 78"/>
                <a:gd name="T62" fmla="*/ 274 w 274"/>
                <a:gd name="T63" fmla="*/ 31 h 78"/>
                <a:gd name="T64" fmla="*/ 274 w 274"/>
                <a:gd name="T65" fmla="*/ 33 h 78"/>
                <a:gd name="T66" fmla="*/ 272 w 274"/>
                <a:gd name="T67" fmla="*/ 34 h 78"/>
                <a:gd name="T68" fmla="*/ 270 w 274"/>
                <a:gd name="T69" fmla="*/ 36 h 78"/>
                <a:gd name="T70" fmla="*/ 268 w 274"/>
                <a:gd name="T71" fmla="*/ 38 h 78"/>
                <a:gd name="T72" fmla="*/ 264 w 274"/>
                <a:gd name="T73" fmla="*/ 39 h 78"/>
                <a:gd name="T74" fmla="*/ 260 w 274"/>
                <a:gd name="T75" fmla="*/ 41 h 78"/>
                <a:gd name="T76" fmla="*/ 257 w 274"/>
                <a:gd name="T77" fmla="*/ 43 h 78"/>
                <a:gd name="T78" fmla="*/ 251 w 274"/>
                <a:gd name="T79" fmla="*/ 46 h 78"/>
                <a:gd name="T80" fmla="*/ 245 w 274"/>
                <a:gd name="T81" fmla="*/ 48 h 78"/>
                <a:gd name="T82" fmla="*/ 237 w 274"/>
                <a:gd name="T83" fmla="*/ 48 h 78"/>
                <a:gd name="T84" fmla="*/ 231 w 274"/>
                <a:gd name="T85" fmla="*/ 50 h 78"/>
                <a:gd name="T86" fmla="*/ 221 w 274"/>
                <a:gd name="T87" fmla="*/ 51 h 78"/>
                <a:gd name="T88" fmla="*/ 212 w 274"/>
                <a:gd name="T89" fmla="*/ 53 h 78"/>
                <a:gd name="T90" fmla="*/ 202 w 274"/>
                <a:gd name="T91" fmla="*/ 55 h 78"/>
                <a:gd name="T92" fmla="*/ 192 w 274"/>
                <a:gd name="T93" fmla="*/ 56 h 78"/>
                <a:gd name="T94" fmla="*/ 180 w 274"/>
                <a:gd name="T95" fmla="*/ 56 h 78"/>
                <a:gd name="T96" fmla="*/ 166 w 274"/>
                <a:gd name="T97" fmla="*/ 58 h 78"/>
                <a:gd name="T98" fmla="*/ 141 w 274"/>
                <a:gd name="T99" fmla="*/ 60 h 78"/>
                <a:gd name="T100" fmla="*/ 118 w 274"/>
                <a:gd name="T101" fmla="*/ 63 h 78"/>
                <a:gd name="T102" fmla="*/ 94 w 274"/>
                <a:gd name="T103" fmla="*/ 65 h 78"/>
                <a:gd name="T104" fmla="*/ 75 w 274"/>
                <a:gd name="T105" fmla="*/ 68 h 78"/>
                <a:gd name="T106" fmla="*/ 55 w 274"/>
                <a:gd name="T107" fmla="*/ 72 h 78"/>
                <a:gd name="T108" fmla="*/ 45 w 274"/>
                <a:gd name="T109" fmla="*/ 72 h 78"/>
                <a:gd name="T110" fmla="*/ 37 w 274"/>
                <a:gd name="T111" fmla="*/ 73 h 78"/>
                <a:gd name="T112" fmla="*/ 30 w 274"/>
                <a:gd name="T113" fmla="*/ 75 h 78"/>
                <a:gd name="T114" fmla="*/ 22 w 274"/>
                <a:gd name="T115" fmla="*/ 77 h 78"/>
                <a:gd name="T116" fmla="*/ 16 w 274"/>
                <a:gd name="T117" fmla="*/ 77 h 78"/>
                <a:gd name="T118" fmla="*/ 10 w 274"/>
                <a:gd name="T119" fmla="*/ 78 h 78"/>
                <a:gd name="T120" fmla="*/ 0 w 274"/>
                <a:gd name="T121" fmla="*/ 33 h 78"/>
                <a:gd name="T122" fmla="*/ 0 w 274"/>
                <a:gd name="T123" fmla="*/ 3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4" h="78">
                  <a:moveTo>
                    <a:pt x="0" y="33"/>
                  </a:moveTo>
                  <a:lnTo>
                    <a:pt x="18" y="29"/>
                  </a:lnTo>
                  <a:lnTo>
                    <a:pt x="35" y="27"/>
                  </a:lnTo>
                  <a:lnTo>
                    <a:pt x="51" y="24"/>
                  </a:lnTo>
                  <a:lnTo>
                    <a:pt x="67" y="22"/>
                  </a:lnTo>
                  <a:lnTo>
                    <a:pt x="82" y="19"/>
                  </a:lnTo>
                  <a:lnTo>
                    <a:pt x="96" y="17"/>
                  </a:lnTo>
                  <a:lnTo>
                    <a:pt x="110" y="16"/>
                  </a:lnTo>
                  <a:lnTo>
                    <a:pt x="121" y="14"/>
                  </a:lnTo>
                  <a:lnTo>
                    <a:pt x="133" y="12"/>
                  </a:lnTo>
                  <a:lnTo>
                    <a:pt x="145" y="11"/>
                  </a:lnTo>
                  <a:lnTo>
                    <a:pt x="155" y="9"/>
                  </a:lnTo>
                  <a:lnTo>
                    <a:pt x="165" y="7"/>
                  </a:lnTo>
                  <a:lnTo>
                    <a:pt x="172" y="5"/>
                  </a:lnTo>
                  <a:lnTo>
                    <a:pt x="182" y="4"/>
                  </a:lnTo>
                  <a:lnTo>
                    <a:pt x="188" y="4"/>
                  </a:lnTo>
                  <a:lnTo>
                    <a:pt x="196" y="2"/>
                  </a:lnTo>
                  <a:lnTo>
                    <a:pt x="206" y="0"/>
                  </a:lnTo>
                  <a:lnTo>
                    <a:pt x="213" y="0"/>
                  </a:lnTo>
                  <a:lnTo>
                    <a:pt x="223" y="0"/>
                  </a:lnTo>
                  <a:lnTo>
                    <a:pt x="231" y="0"/>
                  </a:lnTo>
                  <a:lnTo>
                    <a:pt x="237" y="2"/>
                  </a:lnTo>
                  <a:lnTo>
                    <a:pt x="245" y="4"/>
                  </a:lnTo>
                  <a:lnTo>
                    <a:pt x="251" y="5"/>
                  </a:lnTo>
                  <a:lnTo>
                    <a:pt x="255" y="7"/>
                  </a:lnTo>
                  <a:lnTo>
                    <a:pt x="260" y="11"/>
                  </a:lnTo>
                  <a:lnTo>
                    <a:pt x="264" y="14"/>
                  </a:lnTo>
                  <a:lnTo>
                    <a:pt x="266" y="19"/>
                  </a:lnTo>
                  <a:lnTo>
                    <a:pt x="270" y="22"/>
                  </a:lnTo>
                  <a:lnTo>
                    <a:pt x="272" y="24"/>
                  </a:lnTo>
                  <a:lnTo>
                    <a:pt x="272" y="27"/>
                  </a:lnTo>
                  <a:lnTo>
                    <a:pt x="274" y="31"/>
                  </a:lnTo>
                  <a:lnTo>
                    <a:pt x="274" y="33"/>
                  </a:lnTo>
                  <a:lnTo>
                    <a:pt x="272" y="34"/>
                  </a:lnTo>
                  <a:lnTo>
                    <a:pt x="270" y="36"/>
                  </a:lnTo>
                  <a:lnTo>
                    <a:pt x="268" y="38"/>
                  </a:lnTo>
                  <a:lnTo>
                    <a:pt x="264" y="39"/>
                  </a:lnTo>
                  <a:lnTo>
                    <a:pt x="260" y="41"/>
                  </a:lnTo>
                  <a:lnTo>
                    <a:pt x="257" y="43"/>
                  </a:lnTo>
                  <a:lnTo>
                    <a:pt x="251" y="46"/>
                  </a:lnTo>
                  <a:lnTo>
                    <a:pt x="245" y="48"/>
                  </a:lnTo>
                  <a:lnTo>
                    <a:pt x="237" y="48"/>
                  </a:lnTo>
                  <a:lnTo>
                    <a:pt x="231" y="50"/>
                  </a:lnTo>
                  <a:lnTo>
                    <a:pt x="221" y="51"/>
                  </a:lnTo>
                  <a:lnTo>
                    <a:pt x="212" y="53"/>
                  </a:lnTo>
                  <a:lnTo>
                    <a:pt x="202" y="55"/>
                  </a:lnTo>
                  <a:lnTo>
                    <a:pt x="192" y="56"/>
                  </a:lnTo>
                  <a:lnTo>
                    <a:pt x="180" y="56"/>
                  </a:lnTo>
                  <a:lnTo>
                    <a:pt x="166" y="58"/>
                  </a:lnTo>
                  <a:lnTo>
                    <a:pt x="141" y="60"/>
                  </a:lnTo>
                  <a:lnTo>
                    <a:pt x="118" y="63"/>
                  </a:lnTo>
                  <a:lnTo>
                    <a:pt x="94" y="65"/>
                  </a:lnTo>
                  <a:lnTo>
                    <a:pt x="75" y="68"/>
                  </a:lnTo>
                  <a:lnTo>
                    <a:pt x="55" y="72"/>
                  </a:lnTo>
                  <a:lnTo>
                    <a:pt x="45" y="72"/>
                  </a:lnTo>
                  <a:lnTo>
                    <a:pt x="37" y="73"/>
                  </a:lnTo>
                  <a:lnTo>
                    <a:pt x="30" y="75"/>
                  </a:lnTo>
                  <a:lnTo>
                    <a:pt x="22" y="77"/>
                  </a:lnTo>
                  <a:lnTo>
                    <a:pt x="16" y="77"/>
                  </a:lnTo>
                  <a:lnTo>
                    <a:pt x="10" y="78"/>
                  </a:lnTo>
                  <a:lnTo>
                    <a:pt x="0" y="33"/>
                  </a:lnTo>
                  <a:lnTo>
                    <a:pt x="0" y="3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6" name="Freeform 109"/>
          <p:cNvSpPr/>
          <p:nvPr/>
        </p:nvSpPr>
        <p:spPr bwMode="auto">
          <a:xfrm>
            <a:off x="1273652" y="1912847"/>
            <a:ext cx="265926" cy="1276438"/>
          </a:xfrm>
          <a:custGeom>
            <a:avLst/>
            <a:gdLst>
              <a:gd name="T0" fmla="*/ 6 w 151"/>
              <a:gd name="T1" fmla="*/ 38 h 720"/>
              <a:gd name="T2" fmla="*/ 0 w 151"/>
              <a:gd name="T3" fmla="*/ 22 h 720"/>
              <a:gd name="T4" fmla="*/ 2 w 151"/>
              <a:gd name="T5" fmla="*/ 9 h 720"/>
              <a:gd name="T6" fmla="*/ 12 w 151"/>
              <a:gd name="T7" fmla="*/ 0 h 720"/>
              <a:gd name="T8" fmla="*/ 29 w 151"/>
              <a:gd name="T9" fmla="*/ 0 h 720"/>
              <a:gd name="T10" fmla="*/ 59 w 151"/>
              <a:gd name="T11" fmla="*/ 7 h 720"/>
              <a:gd name="T12" fmla="*/ 82 w 151"/>
              <a:gd name="T13" fmla="*/ 16 h 720"/>
              <a:gd name="T14" fmla="*/ 96 w 151"/>
              <a:gd name="T15" fmla="*/ 22 h 720"/>
              <a:gd name="T16" fmla="*/ 100 w 151"/>
              <a:gd name="T17" fmla="*/ 26 h 720"/>
              <a:gd name="T18" fmla="*/ 102 w 151"/>
              <a:gd name="T19" fmla="*/ 33 h 720"/>
              <a:gd name="T20" fmla="*/ 104 w 151"/>
              <a:gd name="T21" fmla="*/ 44 h 720"/>
              <a:gd name="T22" fmla="*/ 106 w 151"/>
              <a:gd name="T23" fmla="*/ 61 h 720"/>
              <a:gd name="T24" fmla="*/ 108 w 151"/>
              <a:gd name="T25" fmla="*/ 83 h 720"/>
              <a:gd name="T26" fmla="*/ 110 w 151"/>
              <a:gd name="T27" fmla="*/ 109 h 720"/>
              <a:gd name="T28" fmla="*/ 114 w 151"/>
              <a:gd name="T29" fmla="*/ 139 h 720"/>
              <a:gd name="T30" fmla="*/ 116 w 151"/>
              <a:gd name="T31" fmla="*/ 175 h 720"/>
              <a:gd name="T32" fmla="*/ 119 w 151"/>
              <a:gd name="T33" fmla="*/ 216 h 720"/>
              <a:gd name="T34" fmla="*/ 123 w 151"/>
              <a:gd name="T35" fmla="*/ 260 h 720"/>
              <a:gd name="T36" fmla="*/ 127 w 151"/>
              <a:gd name="T37" fmla="*/ 309 h 720"/>
              <a:gd name="T38" fmla="*/ 131 w 151"/>
              <a:gd name="T39" fmla="*/ 360 h 720"/>
              <a:gd name="T40" fmla="*/ 135 w 151"/>
              <a:gd name="T41" fmla="*/ 408 h 720"/>
              <a:gd name="T42" fmla="*/ 137 w 151"/>
              <a:gd name="T43" fmla="*/ 450 h 720"/>
              <a:gd name="T44" fmla="*/ 141 w 151"/>
              <a:gd name="T45" fmla="*/ 489 h 720"/>
              <a:gd name="T46" fmla="*/ 143 w 151"/>
              <a:gd name="T47" fmla="*/ 525 h 720"/>
              <a:gd name="T48" fmla="*/ 145 w 151"/>
              <a:gd name="T49" fmla="*/ 555 h 720"/>
              <a:gd name="T50" fmla="*/ 147 w 151"/>
              <a:gd name="T51" fmla="*/ 583 h 720"/>
              <a:gd name="T52" fmla="*/ 149 w 151"/>
              <a:gd name="T53" fmla="*/ 606 h 720"/>
              <a:gd name="T54" fmla="*/ 151 w 151"/>
              <a:gd name="T55" fmla="*/ 632 h 720"/>
              <a:gd name="T56" fmla="*/ 151 w 151"/>
              <a:gd name="T57" fmla="*/ 657 h 720"/>
              <a:gd name="T58" fmla="*/ 151 w 151"/>
              <a:gd name="T59" fmla="*/ 678 h 720"/>
              <a:gd name="T60" fmla="*/ 151 w 151"/>
              <a:gd name="T61" fmla="*/ 693 h 720"/>
              <a:gd name="T62" fmla="*/ 149 w 151"/>
              <a:gd name="T63" fmla="*/ 710 h 720"/>
              <a:gd name="T64" fmla="*/ 143 w 151"/>
              <a:gd name="T65" fmla="*/ 718 h 720"/>
              <a:gd name="T66" fmla="*/ 135 w 151"/>
              <a:gd name="T67" fmla="*/ 720 h 720"/>
              <a:gd name="T68" fmla="*/ 123 w 151"/>
              <a:gd name="T69" fmla="*/ 718 h 720"/>
              <a:gd name="T70" fmla="*/ 114 w 151"/>
              <a:gd name="T71" fmla="*/ 713 h 720"/>
              <a:gd name="T72" fmla="*/ 106 w 151"/>
              <a:gd name="T73" fmla="*/ 701 h 720"/>
              <a:gd name="T74" fmla="*/ 100 w 151"/>
              <a:gd name="T75" fmla="*/ 681 h 720"/>
              <a:gd name="T76" fmla="*/ 96 w 151"/>
              <a:gd name="T77" fmla="*/ 652 h 720"/>
              <a:gd name="T78" fmla="*/ 92 w 151"/>
              <a:gd name="T79" fmla="*/ 615 h 720"/>
              <a:gd name="T80" fmla="*/ 88 w 151"/>
              <a:gd name="T81" fmla="*/ 567 h 720"/>
              <a:gd name="T82" fmla="*/ 82 w 151"/>
              <a:gd name="T83" fmla="*/ 515 h 720"/>
              <a:gd name="T84" fmla="*/ 76 w 151"/>
              <a:gd name="T85" fmla="*/ 459 h 720"/>
              <a:gd name="T86" fmla="*/ 71 w 151"/>
              <a:gd name="T87" fmla="*/ 398 h 720"/>
              <a:gd name="T88" fmla="*/ 65 w 151"/>
              <a:gd name="T89" fmla="*/ 333 h 720"/>
              <a:gd name="T90" fmla="*/ 57 w 151"/>
              <a:gd name="T91" fmla="*/ 263 h 720"/>
              <a:gd name="T92" fmla="*/ 49 w 151"/>
              <a:gd name="T93" fmla="*/ 197 h 720"/>
              <a:gd name="T94" fmla="*/ 41 w 151"/>
              <a:gd name="T95" fmla="*/ 143 h 720"/>
              <a:gd name="T96" fmla="*/ 33 w 151"/>
              <a:gd name="T97" fmla="*/ 102 h 720"/>
              <a:gd name="T98" fmla="*/ 26 w 151"/>
              <a:gd name="T99" fmla="*/ 72 h 720"/>
              <a:gd name="T100" fmla="*/ 18 w 151"/>
              <a:gd name="T101" fmla="*/ 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1" h="720">
                <a:moveTo>
                  <a:pt x="16" y="50"/>
                </a:moveTo>
                <a:lnTo>
                  <a:pt x="10" y="43"/>
                </a:lnTo>
                <a:lnTo>
                  <a:pt x="6" y="38"/>
                </a:lnTo>
                <a:lnTo>
                  <a:pt x="4" y="33"/>
                </a:lnTo>
                <a:lnTo>
                  <a:pt x="2" y="27"/>
                </a:lnTo>
                <a:lnTo>
                  <a:pt x="0" y="22"/>
                </a:lnTo>
                <a:lnTo>
                  <a:pt x="0" y="17"/>
                </a:lnTo>
                <a:lnTo>
                  <a:pt x="0" y="12"/>
                </a:lnTo>
                <a:lnTo>
                  <a:pt x="2" y="9"/>
                </a:lnTo>
                <a:lnTo>
                  <a:pt x="4" y="5"/>
                </a:lnTo>
                <a:lnTo>
                  <a:pt x="6" y="2"/>
                </a:lnTo>
                <a:lnTo>
                  <a:pt x="12" y="0"/>
                </a:lnTo>
                <a:lnTo>
                  <a:pt x="16" y="0"/>
                </a:lnTo>
                <a:lnTo>
                  <a:pt x="22" y="0"/>
                </a:lnTo>
                <a:lnTo>
                  <a:pt x="29" y="0"/>
                </a:lnTo>
                <a:lnTo>
                  <a:pt x="39" y="2"/>
                </a:lnTo>
                <a:lnTo>
                  <a:pt x="49" y="4"/>
                </a:lnTo>
                <a:lnTo>
                  <a:pt x="59" y="7"/>
                </a:lnTo>
                <a:lnTo>
                  <a:pt x="67" y="10"/>
                </a:lnTo>
                <a:lnTo>
                  <a:pt x="74" y="14"/>
                </a:lnTo>
                <a:lnTo>
                  <a:pt x="82" y="16"/>
                </a:lnTo>
                <a:lnTo>
                  <a:pt x="88" y="17"/>
                </a:lnTo>
                <a:lnTo>
                  <a:pt x="94" y="21"/>
                </a:lnTo>
                <a:lnTo>
                  <a:pt x="96" y="22"/>
                </a:lnTo>
                <a:lnTo>
                  <a:pt x="100" y="24"/>
                </a:lnTo>
                <a:lnTo>
                  <a:pt x="100" y="24"/>
                </a:lnTo>
                <a:lnTo>
                  <a:pt x="100" y="26"/>
                </a:lnTo>
                <a:lnTo>
                  <a:pt x="100" y="27"/>
                </a:lnTo>
                <a:lnTo>
                  <a:pt x="102" y="31"/>
                </a:lnTo>
                <a:lnTo>
                  <a:pt x="102" y="33"/>
                </a:lnTo>
                <a:lnTo>
                  <a:pt x="102" y="36"/>
                </a:lnTo>
                <a:lnTo>
                  <a:pt x="104" y="41"/>
                </a:lnTo>
                <a:lnTo>
                  <a:pt x="104" y="44"/>
                </a:lnTo>
                <a:lnTo>
                  <a:pt x="104" y="50"/>
                </a:lnTo>
                <a:lnTo>
                  <a:pt x="106" y="55"/>
                </a:lnTo>
                <a:lnTo>
                  <a:pt x="106" y="61"/>
                </a:lnTo>
                <a:lnTo>
                  <a:pt x="106" y="68"/>
                </a:lnTo>
                <a:lnTo>
                  <a:pt x="108" y="75"/>
                </a:lnTo>
                <a:lnTo>
                  <a:pt x="108" y="83"/>
                </a:lnTo>
                <a:lnTo>
                  <a:pt x="110" y="90"/>
                </a:lnTo>
                <a:lnTo>
                  <a:pt x="110" y="100"/>
                </a:lnTo>
                <a:lnTo>
                  <a:pt x="110" y="109"/>
                </a:lnTo>
                <a:lnTo>
                  <a:pt x="112" y="119"/>
                </a:lnTo>
                <a:lnTo>
                  <a:pt x="112" y="129"/>
                </a:lnTo>
                <a:lnTo>
                  <a:pt x="114" y="139"/>
                </a:lnTo>
                <a:lnTo>
                  <a:pt x="114" y="151"/>
                </a:lnTo>
                <a:lnTo>
                  <a:pt x="116" y="163"/>
                </a:lnTo>
                <a:lnTo>
                  <a:pt x="116" y="175"/>
                </a:lnTo>
                <a:lnTo>
                  <a:pt x="117" y="189"/>
                </a:lnTo>
                <a:lnTo>
                  <a:pt x="119" y="201"/>
                </a:lnTo>
                <a:lnTo>
                  <a:pt x="119" y="216"/>
                </a:lnTo>
                <a:lnTo>
                  <a:pt x="121" y="229"/>
                </a:lnTo>
                <a:lnTo>
                  <a:pt x="121" y="245"/>
                </a:lnTo>
                <a:lnTo>
                  <a:pt x="123" y="260"/>
                </a:lnTo>
                <a:lnTo>
                  <a:pt x="125" y="275"/>
                </a:lnTo>
                <a:lnTo>
                  <a:pt x="125" y="292"/>
                </a:lnTo>
                <a:lnTo>
                  <a:pt x="127" y="309"/>
                </a:lnTo>
                <a:lnTo>
                  <a:pt x="129" y="326"/>
                </a:lnTo>
                <a:lnTo>
                  <a:pt x="129" y="343"/>
                </a:lnTo>
                <a:lnTo>
                  <a:pt x="131" y="360"/>
                </a:lnTo>
                <a:lnTo>
                  <a:pt x="131" y="375"/>
                </a:lnTo>
                <a:lnTo>
                  <a:pt x="133" y="392"/>
                </a:lnTo>
                <a:lnTo>
                  <a:pt x="135" y="408"/>
                </a:lnTo>
                <a:lnTo>
                  <a:pt x="135" y="421"/>
                </a:lnTo>
                <a:lnTo>
                  <a:pt x="137" y="437"/>
                </a:lnTo>
                <a:lnTo>
                  <a:pt x="137" y="450"/>
                </a:lnTo>
                <a:lnTo>
                  <a:pt x="139" y="464"/>
                </a:lnTo>
                <a:lnTo>
                  <a:pt x="139" y="477"/>
                </a:lnTo>
                <a:lnTo>
                  <a:pt x="141" y="489"/>
                </a:lnTo>
                <a:lnTo>
                  <a:pt x="141" y="501"/>
                </a:lnTo>
                <a:lnTo>
                  <a:pt x="143" y="513"/>
                </a:lnTo>
                <a:lnTo>
                  <a:pt x="143" y="525"/>
                </a:lnTo>
                <a:lnTo>
                  <a:pt x="143" y="535"/>
                </a:lnTo>
                <a:lnTo>
                  <a:pt x="145" y="545"/>
                </a:lnTo>
                <a:lnTo>
                  <a:pt x="145" y="555"/>
                </a:lnTo>
                <a:lnTo>
                  <a:pt x="147" y="566"/>
                </a:lnTo>
                <a:lnTo>
                  <a:pt x="147" y="574"/>
                </a:lnTo>
                <a:lnTo>
                  <a:pt x="147" y="583"/>
                </a:lnTo>
                <a:lnTo>
                  <a:pt x="147" y="591"/>
                </a:lnTo>
                <a:lnTo>
                  <a:pt x="149" y="600"/>
                </a:lnTo>
                <a:lnTo>
                  <a:pt x="149" y="606"/>
                </a:lnTo>
                <a:lnTo>
                  <a:pt x="149" y="613"/>
                </a:lnTo>
                <a:lnTo>
                  <a:pt x="149" y="620"/>
                </a:lnTo>
                <a:lnTo>
                  <a:pt x="151" y="632"/>
                </a:lnTo>
                <a:lnTo>
                  <a:pt x="151" y="642"/>
                </a:lnTo>
                <a:lnTo>
                  <a:pt x="151" y="651"/>
                </a:lnTo>
                <a:lnTo>
                  <a:pt x="151" y="657"/>
                </a:lnTo>
                <a:lnTo>
                  <a:pt x="151" y="664"/>
                </a:lnTo>
                <a:lnTo>
                  <a:pt x="151" y="671"/>
                </a:lnTo>
                <a:lnTo>
                  <a:pt x="151" y="678"/>
                </a:lnTo>
                <a:lnTo>
                  <a:pt x="151" y="683"/>
                </a:lnTo>
                <a:lnTo>
                  <a:pt x="151" y="688"/>
                </a:lnTo>
                <a:lnTo>
                  <a:pt x="151" y="693"/>
                </a:lnTo>
                <a:lnTo>
                  <a:pt x="149" y="696"/>
                </a:lnTo>
                <a:lnTo>
                  <a:pt x="149" y="705"/>
                </a:lnTo>
                <a:lnTo>
                  <a:pt x="149" y="710"/>
                </a:lnTo>
                <a:lnTo>
                  <a:pt x="147" y="713"/>
                </a:lnTo>
                <a:lnTo>
                  <a:pt x="145" y="717"/>
                </a:lnTo>
                <a:lnTo>
                  <a:pt x="143" y="718"/>
                </a:lnTo>
                <a:lnTo>
                  <a:pt x="141" y="720"/>
                </a:lnTo>
                <a:lnTo>
                  <a:pt x="139" y="720"/>
                </a:lnTo>
                <a:lnTo>
                  <a:pt x="135" y="720"/>
                </a:lnTo>
                <a:lnTo>
                  <a:pt x="131" y="720"/>
                </a:lnTo>
                <a:lnTo>
                  <a:pt x="127" y="720"/>
                </a:lnTo>
                <a:lnTo>
                  <a:pt x="123" y="718"/>
                </a:lnTo>
                <a:lnTo>
                  <a:pt x="117" y="717"/>
                </a:lnTo>
                <a:lnTo>
                  <a:pt x="116" y="715"/>
                </a:lnTo>
                <a:lnTo>
                  <a:pt x="114" y="713"/>
                </a:lnTo>
                <a:lnTo>
                  <a:pt x="110" y="710"/>
                </a:lnTo>
                <a:lnTo>
                  <a:pt x="108" y="707"/>
                </a:lnTo>
                <a:lnTo>
                  <a:pt x="106" y="701"/>
                </a:lnTo>
                <a:lnTo>
                  <a:pt x="104" y="695"/>
                </a:lnTo>
                <a:lnTo>
                  <a:pt x="102" y="690"/>
                </a:lnTo>
                <a:lnTo>
                  <a:pt x="100" y="681"/>
                </a:lnTo>
                <a:lnTo>
                  <a:pt x="98" y="673"/>
                </a:lnTo>
                <a:lnTo>
                  <a:pt x="98" y="662"/>
                </a:lnTo>
                <a:lnTo>
                  <a:pt x="96" y="652"/>
                </a:lnTo>
                <a:lnTo>
                  <a:pt x="94" y="640"/>
                </a:lnTo>
                <a:lnTo>
                  <a:pt x="92" y="628"/>
                </a:lnTo>
                <a:lnTo>
                  <a:pt x="92" y="615"/>
                </a:lnTo>
                <a:lnTo>
                  <a:pt x="90" y="600"/>
                </a:lnTo>
                <a:lnTo>
                  <a:pt x="90" y="584"/>
                </a:lnTo>
                <a:lnTo>
                  <a:pt x="88" y="567"/>
                </a:lnTo>
                <a:lnTo>
                  <a:pt x="86" y="550"/>
                </a:lnTo>
                <a:lnTo>
                  <a:pt x="84" y="533"/>
                </a:lnTo>
                <a:lnTo>
                  <a:pt x="82" y="515"/>
                </a:lnTo>
                <a:lnTo>
                  <a:pt x="80" y="498"/>
                </a:lnTo>
                <a:lnTo>
                  <a:pt x="78" y="477"/>
                </a:lnTo>
                <a:lnTo>
                  <a:pt x="76" y="459"/>
                </a:lnTo>
                <a:lnTo>
                  <a:pt x="74" y="438"/>
                </a:lnTo>
                <a:lnTo>
                  <a:pt x="72" y="418"/>
                </a:lnTo>
                <a:lnTo>
                  <a:pt x="71" y="398"/>
                </a:lnTo>
                <a:lnTo>
                  <a:pt x="69" y="377"/>
                </a:lnTo>
                <a:lnTo>
                  <a:pt x="67" y="355"/>
                </a:lnTo>
                <a:lnTo>
                  <a:pt x="65" y="333"/>
                </a:lnTo>
                <a:lnTo>
                  <a:pt x="63" y="309"/>
                </a:lnTo>
                <a:lnTo>
                  <a:pt x="61" y="287"/>
                </a:lnTo>
                <a:lnTo>
                  <a:pt x="57" y="263"/>
                </a:lnTo>
                <a:lnTo>
                  <a:pt x="55" y="240"/>
                </a:lnTo>
                <a:lnTo>
                  <a:pt x="53" y="218"/>
                </a:lnTo>
                <a:lnTo>
                  <a:pt x="49" y="197"/>
                </a:lnTo>
                <a:lnTo>
                  <a:pt x="47" y="179"/>
                </a:lnTo>
                <a:lnTo>
                  <a:pt x="45" y="160"/>
                </a:lnTo>
                <a:lnTo>
                  <a:pt x="41" y="143"/>
                </a:lnTo>
                <a:lnTo>
                  <a:pt x="39" y="128"/>
                </a:lnTo>
                <a:lnTo>
                  <a:pt x="37" y="114"/>
                </a:lnTo>
                <a:lnTo>
                  <a:pt x="33" y="102"/>
                </a:lnTo>
                <a:lnTo>
                  <a:pt x="31" y="90"/>
                </a:lnTo>
                <a:lnTo>
                  <a:pt x="29" y="80"/>
                </a:lnTo>
                <a:lnTo>
                  <a:pt x="26" y="72"/>
                </a:lnTo>
                <a:lnTo>
                  <a:pt x="24" y="63"/>
                </a:lnTo>
                <a:lnTo>
                  <a:pt x="22" y="58"/>
                </a:lnTo>
                <a:lnTo>
                  <a:pt x="18" y="53"/>
                </a:lnTo>
                <a:lnTo>
                  <a:pt x="16" y="50"/>
                </a:lnTo>
                <a:lnTo>
                  <a:pt x="16" y="5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111"/>
          <p:cNvSpPr/>
          <p:nvPr/>
        </p:nvSpPr>
        <p:spPr bwMode="auto">
          <a:xfrm>
            <a:off x="1479300" y="2866631"/>
            <a:ext cx="1031789" cy="170192"/>
          </a:xfrm>
          <a:custGeom>
            <a:avLst/>
            <a:gdLst>
              <a:gd name="T0" fmla="*/ 12 w 582"/>
              <a:gd name="T1" fmla="*/ 51 h 97"/>
              <a:gd name="T2" fmla="*/ 36 w 582"/>
              <a:gd name="T3" fmla="*/ 50 h 97"/>
              <a:gd name="T4" fmla="*/ 63 w 582"/>
              <a:gd name="T5" fmla="*/ 48 h 97"/>
              <a:gd name="T6" fmla="*/ 94 w 582"/>
              <a:gd name="T7" fmla="*/ 46 h 97"/>
              <a:gd name="T8" fmla="*/ 130 w 582"/>
              <a:gd name="T9" fmla="*/ 43 h 97"/>
              <a:gd name="T10" fmla="*/ 167 w 582"/>
              <a:gd name="T11" fmla="*/ 40 h 97"/>
              <a:gd name="T12" fmla="*/ 208 w 582"/>
              <a:gd name="T13" fmla="*/ 34 h 97"/>
              <a:gd name="T14" fmla="*/ 251 w 582"/>
              <a:gd name="T15" fmla="*/ 29 h 97"/>
              <a:gd name="T16" fmla="*/ 298 w 582"/>
              <a:gd name="T17" fmla="*/ 23 h 97"/>
              <a:gd name="T18" fmla="*/ 339 w 582"/>
              <a:gd name="T19" fmla="*/ 17 h 97"/>
              <a:gd name="T20" fmla="*/ 376 w 582"/>
              <a:gd name="T21" fmla="*/ 12 h 97"/>
              <a:gd name="T22" fmla="*/ 408 w 582"/>
              <a:gd name="T23" fmla="*/ 9 h 97"/>
              <a:gd name="T24" fmla="*/ 435 w 582"/>
              <a:gd name="T25" fmla="*/ 6 h 97"/>
              <a:gd name="T26" fmla="*/ 458 w 582"/>
              <a:gd name="T27" fmla="*/ 4 h 97"/>
              <a:gd name="T28" fmla="*/ 476 w 582"/>
              <a:gd name="T29" fmla="*/ 2 h 97"/>
              <a:gd name="T30" fmla="*/ 488 w 582"/>
              <a:gd name="T31" fmla="*/ 0 h 97"/>
              <a:gd name="T32" fmla="*/ 499 w 582"/>
              <a:gd name="T33" fmla="*/ 0 h 97"/>
              <a:gd name="T34" fmla="*/ 521 w 582"/>
              <a:gd name="T35" fmla="*/ 4 h 97"/>
              <a:gd name="T36" fmla="*/ 548 w 582"/>
              <a:gd name="T37" fmla="*/ 11 h 97"/>
              <a:gd name="T38" fmla="*/ 558 w 582"/>
              <a:gd name="T39" fmla="*/ 21 h 97"/>
              <a:gd name="T40" fmla="*/ 568 w 582"/>
              <a:gd name="T41" fmla="*/ 33 h 97"/>
              <a:gd name="T42" fmla="*/ 576 w 582"/>
              <a:gd name="T43" fmla="*/ 48 h 97"/>
              <a:gd name="T44" fmla="*/ 582 w 582"/>
              <a:gd name="T45" fmla="*/ 67 h 97"/>
              <a:gd name="T46" fmla="*/ 501 w 582"/>
              <a:gd name="T47" fmla="*/ 68 h 97"/>
              <a:gd name="T48" fmla="*/ 423 w 582"/>
              <a:gd name="T49" fmla="*/ 70 h 97"/>
              <a:gd name="T50" fmla="*/ 347 w 582"/>
              <a:gd name="T51" fmla="*/ 75 h 97"/>
              <a:gd name="T52" fmla="*/ 271 w 582"/>
              <a:gd name="T53" fmla="*/ 82 h 97"/>
              <a:gd name="T54" fmla="*/ 194 w 582"/>
              <a:gd name="T55" fmla="*/ 89 h 97"/>
              <a:gd name="T56" fmla="*/ 124 w 582"/>
              <a:gd name="T57" fmla="*/ 94 h 97"/>
              <a:gd name="T58" fmla="*/ 59 w 582"/>
              <a:gd name="T59" fmla="*/ 96 h 97"/>
              <a:gd name="T60" fmla="*/ 0 w 582"/>
              <a:gd name="T61" fmla="*/ 97 h 97"/>
              <a:gd name="T62" fmla="*/ 0 w 582"/>
              <a:gd name="T63" fmla="*/ 5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82" h="97">
                <a:moveTo>
                  <a:pt x="0" y="51"/>
                </a:moveTo>
                <a:lnTo>
                  <a:pt x="12" y="51"/>
                </a:lnTo>
                <a:lnTo>
                  <a:pt x="24" y="51"/>
                </a:lnTo>
                <a:lnTo>
                  <a:pt x="36" y="50"/>
                </a:lnTo>
                <a:lnTo>
                  <a:pt x="49" y="50"/>
                </a:lnTo>
                <a:lnTo>
                  <a:pt x="63" y="48"/>
                </a:lnTo>
                <a:lnTo>
                  <a:pt x="79" y="48"/>
                </a:lnTo>
                <a:lnTo>
                  <a:pt x="94" y="46"/>
                </a:lnTo>
                <a:lnTo>
                  <a:pt x="112" y="45"/>
                </a:lnTo>
                <a:lnTo>
                  <a:pt x="130" y="43"/>
                </a:lnTo>
                <a:lnTo>
                  <a:pt x="147" y="41"/>
                </a:lnTo>
                <a:lnTo>
                  <a:pt x="167" y="40"/>
                </a:lnTo>
                <a:lnTo>
                  <a:pt x="186" y="36"/>
                </a:lnTo>
                <a:lnTo>
                  <a:pt x="208" y="34"/>
                </a:lnTo>
                <a:lnTo>
                  <a:pt x="229" y="31"/>
                </a:lnTo>
                <a:lnTo>
                  <a:pt x="251" y="29"/>
                </a:lnTo>
                <a:lnTo>
                  <a:pt x="274" y="26"/>
                </a:lnTo>
                <a:lnTo>
                  <a:pt x="298" y="23"/>
                </a:lnTo>
                <a:lnTo>
                  <a:pt x="319" y="21"/>
                </a:lnTo>
                <a:lnTo>
                  <a:pt x="339" y="17"/>
                </a:lnTo>
                <a:lnTo>
                  <a:pt x="359" y="16"/>
                </a:lnTo>
                <a:lnTo>
                  <a:pt x="376" y="12"/>
                </a:lnTo>
                <a:lnTo>
                  <a:pt x="394" y="11"/>
                </a:lnTo>
                <a:lnTo>
                  <a:pt x="408" y="9"/>
                </a:lnTo>
                <a:lnTo>
                  <a:pt x="423" y="7"/>
                </a:lnTo>
                <a:lnTo>
                  <a:pt x="435" y="6"/>
                </a:lnTo>
                <a:lnTo>
                  <a:pt x="447" y="4"/>
                </a:lnTo>
                <a:lnTo>
                  <a:pt x="458" y="4"/>
                </a:lnTo>
                <a:lnTo>
                  <a:pt x="466" y="2"/>
                </a:lnTo>
                <a:lnTo>
                  <a:pt x="476" y="2"/>
                </a:lnTo>
                <a:lnTo>
                  <a:pt x="482" y="0"/>
                </a:lnTo>
                <a:lnTo>
                  <a:pt x="488" y="0"/>
                </a:lnTo>
                <a:lnTo>
                  <a:pt x="494" y="0"/>
                </a:lnTo>
                <a:lnTo>
                  <a:pt x="499" y="0"/>
                </a:lnTo>
                <a:lnTo>
                  <a:pt x="507" y="2"/>
                </a:lnTo>
                <a:lnTo>
                  <a:pt x="521" y="4"/>
                </a:lnTo>
                <a:lnTo>
                  <a:pt x="535" y="7"/>
                </a:lnTo>
                <a:lnTo>
                  <a:pt x="548" y="11"/>
                </a:lnTo>
                <a:lnTo>
                  <a:pt x="554" y="16"/>
                </a:lnTo>
                <a:lnTo>
                  <a:pt x="558" y="21"/>
                </a:lnTo>
                <a:lnTo>
                  <a:pt x="564" y="26"/>
                </a:lnTo>
                <a:lnTo>
                  <a:pt x="568" y="33"/>
                </a:lnTo>
                <a:lnTo>
                  <a:pt x="572" y="41"/>
                </a:lnTo>
                <a:lnTo>
                  <a:pt x="576" y="48"/>
                </a:lnTo>
                <a:lnTo>
                  <a:pt x="580" y="58"/>
                </a:lnTo>
                <a:lnTo>
                  <a:pt x="582" y="67"/>
                </a:lnTo>
                <a:lnTo>
                  <a:pt x="541" y="67"/>
                </a:lnTo>
                <a:lnTo>
                  <a:pt x="501" y="68"/>
                </a:lnTo>
                <a:lnTo>
                  <a:pt x="462" y="68"/>
                </a:lnTo>
                <a:lnTo>
                  <a:pt x="423" y="70"/>
                </a:lnTo>
                <a:lnTo>
                  <a:pt x="386" y="72"/>
                </a:lnTo>
                <a:lnTo>
                  <a:pt x="347" y="75"/>
                </a:lnTo>
                <a:lnTo>
                  <a:pt x="308" y="79"/>
                </a:lnTo>
                <a:lnTo>
                  <a:pt x="271" y="82"/>
                </a:lnTo>
                <a:lnTo>
                  <a:pt x="231" y="85"/>
                </a:lnTo>
                <a:lnTo>
                  <a:pt x="194" y="89"/>
                </a:lnTo>
                <a:lnTo>
                  <a:pt x="157" y="92"/>
                </a:lnTo>
                <a:lnTo>
                  <a:pt x="124" y="94"/>
                </a:lnTo>
                <a:lnTo>
                  <a:pt x="90" y="96"/>
                </a:lnTo>
                <a:lnTo>
                  <a:pt x="59" y="96"/>
                </a:lnTo>
                <a:lnTo>
                  <a:pt x="30" y="97"/>
                </a:lnTo>
                <a:lnTo>
                  <a:pt x="0" y="97"/>
                </a:lnTo>
                <a:lnTo>
                  <a:pt x="0" y="51"/>
                </a:lnTo>
                <a:lnTo>
                  <a:pt x="0" y="5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112"/>
          <p:cNvSpPr/>
          <p:nvPr/>
        </p:nvSpPr>
        <p:spPr bwMode="auto">
          <a:xfrm>
            <a:off x="1688496" y="2246139"/>
            <a:ext cx="195013" cy="478663"/>
          </a:xfrm>
          <a:custGeom>
            <a:avLst/>
            <a:gdLst>
              <a:gd name="T0" fmla="*/ 4 w 109"/>
              <a:gd name="T1" fmla="*/ 7 h 270"/>
              <a:gd name="T2" fmla="*/ 8 w 109"/>
              <a:gd name="T3" fmla="*/ 3 h 270"/>
              <a:gd name="T4" fmla="*/ 14 w 109"/>
              <a:gd name="T5" fmla="*/ 1 h 270"/>
              <a:gd name="T6" fmla="*/ 27 w 109"/>
              <a:gd name="T7" fmla="*/ 0 h 270"/>
              <a:gd name="T8" fmla="*/ 49 w 109"/>
              <a:gd name="T9" fmla="*/ 1 h 270"/>
              <a:gd name="T10" fmla="*/ 78 w 109"/>
              <a:gd name="T11" fmla="*/ 8 h 270"/>
              <a:gd name="T12" fmla="*/ 86 w 109"/>
              <a:gd name="T13" fmla="*/ 59 h 270"/>
              <a:gd name="T14" fmla="*/ 92 w 109"/>
              <a:gd name="T15" fmla="*/ 103 h 270"/>
              <a:gd name="T16" fmla="*/ 98 w 109"/>
              <a:gd name="T17" fmla="*/ 141 h 270"/>
              <a:gd name="T18" fmla="*/ 102 w 109"/>
              <a:gd name="T19" fmla="*/ 173 h 270"/>
              <a:gd name="T20" fmla="*/ 106 w 109"/>
              <a:gd name="T21" fmla="*/ 198 h 270"/>
              <a:gd name="T22" fmla="*/ 108 w 109"/>
              <a:gd name="T23" fmla="*/ 219 h 270"/>
              <a:gd name="T24" fmla="*/ 109 w 109"/>
              <a:gd name="T25" fmla="*/ 234 h 270"/>
              <a:gd name="T26" fmla="*/ 109 w 109"/>
              <a:gd name="T27" fmla="*/ 243 h 270"/>
              <a:gd name="T28" fmla="*/ 109 w 109"/>
              <a:gd name="T29" fmla="*/ 253 h 270"/>
              <a:gd name="T30" fmla="*/ 108 w 109"/>
              <a:gd name="T31" fmla="*/ 260 h 270"/>
              <a:gd name="T32" fmla="*/ 102 w 109"/>
              <a:gd name="T33" fmla="*/ 265 h 270"/>
              <a:gd name="T34" fmla="*/ 94 w 109"/>
              <a:gd name="T35" fmla="*/ 268 h 270"/>
              <a:gd name="T36" fmla="*/ 92 w 109"/>
              <a:gd name="T37" fmla="*/ 268 h 270"/>
              <a:gd name="T38" fmla="*/ 88 w 109"/>
              <a:gd name="T39" fmla="*/ 266 h 270"/>
              <a:gd name="T40" fmla="*/ 84 w 109"/>
              <a:gd name="T41" fmla="*/ 263 h 270"/>
              <a:gd name="T42" fmla="*/ 80 w 109"/>
              <a:gd name="T43" fmla="*/ 258 h 270"/>
              <a:gd name="T44" fmla="*/ 76 w 109"/>
              <a:gd name="T45" fmla="*/ 249 h 270"/>
              <a:gd name="T46" fmla="*/ 74 w 109"/>
              <a:gd name="T47" fmla="*/ 239 h 270"/>
              <a:gd name="T48" fmla="*/ 70 w 109"/>
              <a:gd name="T49" fmla="*/ 229 h 270"/>
              <a:gd name="T50" fmla="*/ 63 w 109"/>
              <a:gd name="T51" fmla="*/ 195 h 270"/>
              <a:gd name="T52" fmla="*/ 49 w 109"/>
              <a:gd name="T53" fmla="*/ 142 h 270"/>
              <a:gd name="T54" fmla="*/ 41 w 109"/>
              <a:gd name="T55" fmla="*/ 102 h 270"/>
              <a:gd name="T56" fmla="*/ 35 w 109"/>
              <a:gd name="T57" fmla="*/ 80 h 270"/>
              <a:gd name="T58" fmla="*/ 27 w 109"/>
              <a:gd name="T59" fmla="*/ 61 h 270"/>
              <a:gd name="T60" fmla="*/ 18 w 109"/>
              <a:gd name="T61" fmla="*/ 46 h 270"/>
              <a:gd name="T62" fmla="*/ 8 w 109"/>
              <a:gd name="T63" fmla="*/ 34 h 270"/>
              <a:gd name="T64" fmla="*/ 2 w 109"/>
              <a:gd name="T65" fmla="*/ 24 h 270"/>
              <a:gd name="T66" fmla="*/ 0 w 109"/>
              <a:gd name="T67" fmla="*/ 17 h 270"/>
              <a:gd name="T68" fmla="*/ 2 w 109"/>
              <a:gd name="T69" fmla="*/ 10 h 270"/>
              <a:gd name="T70" fmla="*/ 4 w 109"/>
              <a:gd name="T71" fmla="*/ 8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9" h="270">
                <a:moveTo>
                  <a:pt x="4" y="8"/>
                </a:moveTo>
                <a:lnTo>
                  <a:pt x="4" y="7"/>
                </a:lnTo>
                <a:lnTo>
                  <a:pt x="6" y="5"/>
                </a:lnTo>
                <a:lnTo>
                  <a:pt x="8" y="3"/>
                </a:lnTo>
                <a:lnTo>
                  <a:pt x="12" y="3"/>
                </a:lnTo>
                <a:lnTo>
                  <a:pt x="14" y="1"/>
                </a:lnTo>
                <a:lnTo>
                  <a:pt x="18" y="1"/>
                </a:lnTo>
                <a:lnTo>
                  <a:pt x="27" y="0"/>
                </a:lnTo>
                <a:lnTo>
                  <a:pt x="37" y="1"/>
                </a:lnTo>
                <a:lnTo>
                  <a:pt x="49" y="1"/>
                </a:lnTo>
                <a:lnTo>
                  <a:pt x="63" y="5"/>
                </a:lnTo>
                <a:lnTo>
                  <a:pt x="78" y="8"/>
                </a:lnTo>
                <a:lnTo>
                  <a:pt x="82" y="34"/>
                </a:lnTo>
                <a:lnTo>
                  <a:pt x="86" y="59"/>
                </a:lnTo>
                <a:lnTo>
                  <a:pt x="90" y="81"/>
                </a:lnTo>
                <a:lnTo>
                  <a:pt x="92" y="103"/>
                </a:lnTo>
                <a:lnTo>
                  <a:pt x="96" y="122"/>
                </a:lnTo>
                <a:lnTo>
                  <a:pt x="98" y="141"/>
                </a:lnTo>
                <a:lnTo>
                  <a:pt x="100" y="158"/>
                </a:lnTo>
                <a:lnTo>
                  <a:pt x="102" y="173"/>
                </a:lnTo>
                <a:lnTo>
                  <a:pt x="104" y="186"/>
                </a:lnTo>
                <a:lnTo>
                  <a:pt x="106" y="198"/>
                </a:lnTo>
                <a:lnTo>
                  <a:pt x="108" y="210"/>
                </a:lnTo>
                <a:lnTo>
                  <a:pt x="108" y="219"/>
                </a:lnTo>
                <a:lnTo>
                  <a:pt x="109" y="227"/>
                </a:lnTo>
                <a:lnTo>
                  <a:pt x="109" y="234"/>
                </a:lnTo>
                <a:lnTo>
                  <a:pt x="109" y="239"/>
                </a:lnTo>
                <a:lnTo>
                  <a:pt x="109" y="243"/>
                </a:lnTo>
                <a:lnTo>
                  <a:pt x="109" y="248"/>
                </a:lnTo>
                <a:lnTo>
                  <a:pt x="109" y="253"/>
                </a:lnTo>
                <a:lnTo>
                  <a:pt x="108" y="256"/>
                </a:lnTo>
                <a:lnTo>
                  <a:pt x="108" y="260"/>
                </a:lnTo>
                <a:lnTo>
                  <a:pt x="106" y="261"/>
                </a:lnTo>
                <a:lnTo>
                  <a:pt x="102" y="265"/>
                </a:lnTo>
                <a:lnTo>
                  <a:pt x="96" y="268"/>
                </a:lnTo>
                <a:lnTo>
                  <a:pt x="94" y="268"/>
                </a:lnTo>
                <a:lnTo>
                  <a:pt x="94" y="270"/>
                </a:lnTo>
                <a:lnTo>
                  <a:pt x="92" y="268"/>
                </a:lnTo>
                <a:lnTo>
                  <a:pt x="90" y="268"/>
                </a:lnTo>
                <a:lnTo>
                  <a:pt x="88" y="266"/>
                </a:lnTo>
                <a:lnTo>
                  <a:pt x="86" y="265"/>
                </a:lnTo>
                <a:lnTo>
                  <a:pt x="84" y="263"/>
                </a:lnTo>
                <a:lnTo>
                  <a:pt x="82" y="260"/>
                </a:lnTo>
                <a:lnTo>
                  <a:pt x="80" y="258"/>
                </a:lnTo>
                <a:lnTo>
                  <a:pt x="78" y="253"/>
                </a:lnTo>
                <a:lnTo>
                  <a:pt x="76" y="249"/>
                </a:lnTo>
                <a:lnTo>
                  <a:pt x="76" y="244"/>
                </a:lnTo>
                <a:lnTo>
                  <a:pt x="74" y="239"/>
                </a:lnTo>
                <a:lnTo>
                  <a:pt x="72" y="234"/>
                </a:lnTo>
                <a:lnTo>
                  <a:pt x="70" y="229"/>
                </a:lnTo>
                <a:lnTo>
                  <a:pt x="68" y="222"/>
                </a:lnTo>
                <a:lnTo>
                  <a:pt x="63" y="195"/>
                </a:lnTo>
                <a:lnTo>
                  <a:pt x="55" y="168"/>
                </a:lnTo>
                <a:lnTo>
                  <a:pt x="49" y="142"/>
                </a:lnTo>
                <a:lnTo>
                  <a:pt x="45" y="115"/>
                </a:lnTo>
                <a:lnTo>
                  <a:pt x="41" y="102"/>
                </a:lnTo>
                <a:lnTo>
                  <a:pt x="39" y="90"/>
                </a:lnTo>
                <a:lnTo>
                  <a:pt x="35" y="80"/>
                </a:lnTo>
                <a:lnTo>
                  <a:pt x="31" y="69"/>
                </a:lnTo>
                <a:lnTo>
                  <a:pt x="27" y="61"/>
                </a:lnTo>
                <a:lnTo>
                  <a:pt x="21" y="52"/>
                </a:lnTo>
                <a:lnTo>
                  <a:pt x="18" y="46"/>
                </a:lnTo>
                <a:lnTo>
                  <a:pt x="14" y="39"/>
                </a:lnTo>
                <a:lnTo>
                  <a:pt x="8" y="34"/>
                </a:lnTo>
                <a:lnTo>
                  <a:pt x="6" y="29"/>
                </a:lnTo>
                <a:lnTo>
                  <a:pt x="2" y="24"/>
                </a:lnTo>
                <a:lnTo>
                  <a:pt x="2" y="20"/>
                </a:lnTo>
                <a:lnTo>
                  <a:pt x="0" y="17"/>
                </a:lnTo>
                <a:lnTo>
                  <a:pt x="2" y="13"/>
                </a:lnTo>
                <a:lnTo>
                  <a:pt x="2" y="10"/>
                </a:lnTo>
                <a:lnTo>
                  <a:pt x="4" y="8"/>
                </a:lnTo>
                <a:lnTo>
                  <a:pt x="4" y="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114"/>
          <p:cNvSpPr/>
          <p:nvPr/>
        </p:nvSpPr>
        <p:spPr bwMode="auto">
          <a:xfrm>
            <a:off x="1826775" y="2529792"/>
            <a:ext cx="485757" cy="138280"/>
          </a:xfrm>
          <a:custGeom>
            <a:avLst/>
            <a:gdLst>
              <a:gd name="T0" fmla="*/ 0 w 274"/>
              <a:gd name="T1" fmla="*/ 33 h 78"/>
              <a:gd name="T2" fmla="*/ 18 w 274"/>
              <a:gd name="T3" fmla="*/ 29 h 78"/>
              <a:gd name="T4" fmla="*/ 35 w 274"/>
              <a:gd name="T5" fmla="*/ 27 h 78"/>
              <a:gd name="T6" fmla="*/ 51 w 274"/>
              <a:gd name="T7" fmla="*/ 24 h 78"/>
              <a:gd name="T8" fmla="*/ 67 w 274"/>
              <a:gd name="T9" fmla="*/ 22 h 78"/>
              <a:gd name="T10" fmla="*/ 82 w 274"/>
              <a:gd name="T11" fmla="*/ 19 h 78"/>
              <a:gd name="T12" fmla="*/ 96 w 274"/>
              <a:gd name="T13" fmla="*/ 17 h 78"/>
              <a:gd name="T14" fmla="*/ 110 w 274"/>
              <a:gd name="T15" fmla="*/ 16 h 78"/>
              <a:gd name="T16" fmla="*/ 121 w 274"/>
              <a:gd name="T17" fmla="*/ 14 h 78"/>
              <a:gd name="T18" fmla="*/ 133 w 274"/>
              <a:gd name="T19" fmla="*/ 12 h 78"/>
              <a:gd name="T20" fmla="*/ 145 w 274"/>
              <a:gd name="T21" fmla="*/ 11 h 78"/>
              <a:gd name="T22" fmla="*/ 155 w 274"/>
              <a:gd name="T23" fmla="*/ 9 h 78"/>
              <a:gd name="T24" fmla="*/ 165 w 274"/>
              <a:gd name="T25" fmla="*/ 7 h 78"/>
              <a:gd name="T26" fmla="*/ 172 w 274"/>
              <a:gd name="T27" fmla="*/ 5 h 78"/>
              <a:gd name="T28" fmla="*/ 182 w 274"/>
              <a:gd name="T29" fmla="*/ 4 h 78"/>
              <a:gd name="T30" fmla="*/ 188 w 274"/>
              <a:gd name="T31" fmla="*/ 4 h 78"/>
              <a:gd name="T32" fmla="*/ 196 w 274"/>
              <a:gd name="T33" fmla="*/ 2 h 78"/>
              <a:gd name="T34" fmla="*/ 206 w 274"/>
              <a:gd name="T35" fmla="*/ 0 h 78"/>
              <a:gd name="T36" fmla="*/ 213 w 274"/>
              <a:gd name="T37" fmla="*/ 0 h 78"/>
              <a:gd name="T38" fmla="*/ 223 w 274"/>
              <a:gd name="T39" fmla="*/ 0 h 78"/>
              <a:gd name="T40" fmla="*/ 231 w 274"/>
              <a:gd name="T41" fmla="*/ 0 h 78"/>
              <a:gd name="T42" fmla="*/ 237 w 274"/>
              <a:gd name="T43" fmla="*/ 2 h 78"/>
              <a:gd name="T44" fmla="*/ 245 w 274"/>
              <a:gd name="T45" fmla="*/ 4 h 78"/>
              <a:gd name="T46" fmla="*/ 251 w 274"/>
              <a:gd name="T47" fmla="*/ 5 h 78"/>
              <a:gd name="T48" fmla="*/ 255 w 274"/>
              <a:gd name="T49" fmla="*/ 7 h 78"/>
              <a:gd name="T50" fmla="*/ 260 w 274"/>
              <a:gd name="T51" fmla="*/ 11 h 78"/>
              <a:gd name="T52" fmla="*/ 264 w 274"/>
              <a:gd name="T53" fmla="*/ 14 h 78"/>
              <a:gd name="T54" fmla="*/ 266 w 274"/>
              <a:gd name="T55" fmla="*/ 19 h 78"/>
              <a:gd name="T56" fmla="*/ 270 w 274"/>
              <a:gd name="T57" fmla="*/ 22 h 78"/>
              <a:gd name="T58" fmla="*/ 272 w 274"/>
              <a:gd name="T59" fmla="*/ 24 h 78"/>
              <a:gd name="T60" fmla="*/ 272 w 274"/>
              <a:gd name="T61" fmla="*/ 27 h 78"/>
              <a:gd name="T62" fmla="*/ 274 w 274"/>
              <a:gd name="T63" fmla="*/ 31 h 78"/>
              <a:gd name="T64" fmla="*/ 274 w 274"/>
              <a:gd name="T65" fmla="*/ 33 h 78"/>
              <a:gd name="T66" fmla="*/ 272 w 274"/>
              <a:gd name="T67" fmla="*/ 34 h 78"/>
              <a:gd name="T68" fmla="*/ 270 w 274"/>
              <a:gd name="T69" fmla="*/ 36 h 78"/>
              <a:gd name="T70" fmla="*/ 268 w 274"/>
              <a:gd name="T71" fmla="*/ 38 h 78"/>
              <a:gd name="T72" fmla="*/ 264 w 274"/>
              <a:gd name="T73" fmla="*/ 39 h 78"/>
              <a:gd name="T74" fmla="*/ 260 w 274"/>
              <a:gd name="T75" fmla="*/ 41 h 78"/>
              <a:gd name="T76" fmla="*/ 257 w 274"/>
              <a:gd name="T77" fmla="*/ 43 h 78"/>
              <a:gd name="T78" fmla="*/ 251 w 274"/>
              <a:gd name="T79" fmla="*/ 46 h 78"/>
              <a:gd name="T80" fmla="*/ 245 w 274"/>
              <a:gd name="T81" fmla="*/ 48 h 78"/>
              <a:gd name="T82" fmla="*/ 237 w 274"/>
              <a:gd name="T83" fmla="*/ 48 h 78"/>
              <a:gd name="T84" fmla="*/ 231 w 274"/>
              <a:gd name="T85" fmla="*/ 50 h 78"/>
              <a:gd name="T86" fmla="*/ 221 w 274"/>
              <a:gd name="T87" fmla="*/ 51 h 78"/>
              <a:gd name="T88" fmla="*/ 212 w 274"/>
              <a:gd name="T89" fmla="*/ 53 h 78"/>
              <a:gd name="T90" fmla="*/ 202 w 274"/>
              <a:gd name="T91" fmla="*/ 55 h 78"/>
              <a:gd name="T92" fmla="*/ 192 w 274"/>
              <a:gd name="T93" fmla="*/ 56 h 78"/>
              <a:gd name="T94" fmla="*/ 180 w 274"/>
              <a:gd name="T95" fmla="*/ 56 h 78"/>
              <a:gd name="T96" fmla="*/ 166 w 274"/>
              <a:gd name="T97" fmla="*/ 58 h 78"/>
              <a:gd name="T98" fmla="*/ 141 w 274"/>
              <a:gd name="T99" fmla="*/ 60 h 78"/>
              <a:gd name="T100" fmla="*/ 118 w 274"/>
              <a:gd name="T101" fmla="*/ 63 h 78"/>
              <a:gd name="T102" fmla="*/ 94 w 274"/>
              <a:gd name="T103" fmla="*/ 65 h 78"/>
              <a:gd name="T104" fmla="*/ 75 w 274"/>
              <a:gd name="T105" fmla="*/ 68 h 78"/>
              <a:gd name="T106" fmla="*/ 55 w 274"/>
              <a:gd name="T107" fmla="*/ 72 h 78"/>
              <a:gd name="T108" fmla="*/ 45 w 274"/>
              <a:gd name="T109" fmla="*/ 72 h 78"/>
              <a:gd name="T110" fmla="*/ 37 w 274"/>
              <a:gd name="T111" fmla="*/ 73 h 78"/>
              <a:gd name="T112" fmla="*/ 30 w 274"/>
              <a:gd name="T113" fmla="*/ 75 h 78"/>
              <a:gd name="T114" fmla="*/ 22 w 274"/>
              <a:gd name="T115" fmla="*/ 77 h 78"/>
              <a:gd name="T116" fmla="*/ 16 w 274"/>
              <a:gd name="T117" fmla="*/ 77 h 78"/>
              <a:gd name="T118" fmla="*/ 10 w 274"/>
              <a:gd name="T119" fmla="*/ 78 h 78"/>
              <a:gd name="T120" fmla="*/ 0 w 274"/>
              <a:gd name="T121" fmla="*/ 33 h 78"/>
              <a:gd name="T122" fmla="*/ 0 w 274"/>
              <a:gd name="T123" fmla="*/ 3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4" h="78">
                <a:moveTo>
                  <a:pt x="0" y="33"/>
                </a:moveTo>
                <a:lnTo>
                  <a:pt x="18" y="29"/>
                </a:lnTo>
                <a:lnTo>
                  <a:pt x="35" y="27"/>
                </a:lnTo>
                <a:lnTo>
                  <a:pt x="51" y="24"/>
                </a:lnTo>
                <a:lnTo>
                  <a:pt x="67" y="22"/>
                </a:lnTo>
                <a:lnTo>
                  <a:pt x="82" y="19"/>
                </a:lnTo>
                <a:lnTo>
                  <a:pt x="96" y="17"/>
                </a:lnTo>
                <a:lnTo>
                  <a:pt x="110" y="16"/>
                </a:lnTo>
                <a:lnTo>
                  <a:pt x="121" y="14"/>
                </a:lnTo>
                <a:lnTo>
                  <a:pt x="133" y="12"/>
                </a:lnTo>
                <a:lnTo>
                  <a:pt x="145" y="11"/>
                </a:lnTo>
                <a:lnTo>
                  <a:pt x="155" y="9"/>
                </a:lnTo>
                <a:lnTo>
                  <a:pt x="165" y="7"/>
                </a:lnTo>
                <a:lnTo>
                  <a:pt x="172" y="5"/>
                </a:lnTo>
                <a:lnTo>
                  <a:pt x="182" y="4"/>
                </a:lnTo>
                <a:lnTo>
                  <a:pt x="188" y="4"/>
                </a:lnTo>
                <a:lnTo>
                  <a:pt x="196" y="2"/>
                </a:lnTo>
                <a:lnTo>
                  <a:pt x="206" y="0"/>
                </a:lnTo>
                <a:lnTo>
                  <a:pt x="213" y="0"/>
                </a:lnTo>
                <a:lnTo>
                  <a:pt x="223" y="0"/>
                </a:lnTo>
                <a:lnTo>
                  <a:pt x="231" y="0"/>
                </a:lnTo>
                <a:lnTo>
                  <a:pt x="237" y="2"/>
                </a:lnTo>
                <a:lnTo>
                  <a:pt x="245" y="4"/>
                </a:lnTo>
                <a:lnTo>
                  <a:pt x="251" y="5"/>
                </a:lnTo>
                <a:lnTo>
                  <a:pt x="255" y="7"/>
                </a:lnTo>
                <a:lnTo>
                  <a:pt x="260" y="11"/>
                </a:lnTo>
                <a:lnTo>
                  <a:pt x="264" y="14"/>
                </a:lnTo>
                <a:lnTo>
                  <a:pt x="266" y="19"/>
                </a:lnTo>
                <a:lnTo>
                  <a:pt x="270" y="22"/>
                </a:lnTo>
                <a:lnTo>
                  <a:pt x="272" y="24"/>
                </a:lnTo>
                <a:lnTo>
                  <a:pt x="272" y="27"/>
                </a:lnTo>
                <a:lnTo>
                  <a:pt x="274" y="31"/>
                </a:lnTo>
                <a:lnTo>
                  <a:pt x="274" y="33"/>
                </a:lnTo>
                <a:lnTo>
                  <a:pt x="272" y="34"/>
                </a:lnTo>
                <a:lnTo>
                  <a:pt x="270" y="36"/>
                </a:lnTo>
                <a:lnTo>
                  <a:pt x="268" y="38"/>
                </a:lnTo>
                <a:lnTo>
                  <a:pt x="264" y="39"/>
                </a:lnTo>
                <a:lnTo>
                  <a:pt x="260" y="41"/>
                </a:lnTo>
                <a:lnTo>
                  <a:pt x="257" y="43"/>
                </a:lnTo>
                <a:lnTo>
                  <a:pt x="251" y="46"/>
                </a:lnTo>
                <a:lnTo>
                  <a:pt x="245" y="48"/>
                </a:lnTo>
                <a:lnTo>
                  <a:pt x="237" y="48"/>
                </a:lnTo>
                <a:lnTo>
                  <a:pt x="231" y="50"/>
                </a:lnTo>
                <a:lnTo>
                  <a:pt x="221" y="51"/>
                </a:lnTo>
                <a:lnTo>
                  <a:pt x="212" y="53"/>
                </a:lnTo>
                <a:lnTo>
                  <a:pt x="202" y="55"/>
                </a:lnTo>
                <a:lnTo>
                  <a:pt x="192" y="56"/>
                </a:lnTo>
                <a:lnTo>
                  <a:pt x="180" y="56"/>
                </a:lnTo>
                <a:lnTo>
                  <a:pt x="166" y="58"/>
                </a:lnTo>
                <a:lnTo>
                  <a:pt x="141" y="60"/>
                </a:lnTo>
                <a:lnTo>
                  <a:pt x="118" y="63"/>
                </a:lnTo>
                <a:lnTo>
                  <a:pt x="94" y="65"/>
                </a:lnTo>
                <a:lnTo>
                  <a:pt x="75" y="68"/>
                </a:lnTo>
                <a:lnTo>
                  <a:pt x="55" y="72"/>
                </a:lnTo>
                <a:lnTo>
                  <a:pt x="45" y="72"/>
                </a:lnTo>
                <a:lnTo>
                  <a:pt x="37" y="73"/>
                </a:lnTo>
                <a:lnTo>
                  <a:pt x="30" y="75"/>
                </a:lnTo>
                <a:lnTo>
                  <a:pt x="22" y="77"/>
                </a:lnTo>
                <a:lnTo>
                  <a:pt x="16" y="77"/>
                </a:lnTo>
                <a:lnTo>
                  <a:pt x="10" y="78"/>
                </a:lnTo>
                <a:lnTo>
                  <a:pt x="0" y="33"/>
                </a:lnTo>
                <a:lnTo>
                  <a:pt x="0" y="3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0" name="组合 109"/>
          <p:cNvGrpSpPr/>
          <p:nvPr/>
        </p:nvGrpSpPr>
        <p:grpSpPr>
          <a:xfrm>
            <a:off x="722722" y="3908352"/>
            <a:ext cx="4850268" cy="810864"/>
            <a:chOff x="2627485" y="3957057"/>
            <a:chExt cx="3050050" cy="509905"/>
          </a:xfrm>
        </p:grpSpPr>
        <p:grpSp>
          <p:nvGrpSpPr>
            <p:cNvPr id="111" name="组合 110"/>
            <p:cNvGrpSpPr/>
            <p:nvPr/>
          </p:nvGrpSpPr>
          <p:grpSpPr>
            <a:xfrm>
              <a:off x="5170170" y="3957057"/>
              <a:ext cx="507365" cy="509905"/>
              <a:chOff x="2512727" y="3689828"/>
              <a:chExt cx="507365" cy="509905"/>
            </a:xfrm>
          </p:grpSpPr>
          <p:pic>
            <p:nvPicPr>
              <p:cNvPr id="150" name="图片 149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2727" y="3689828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51" name="组合 150"/>
              <p:cNvGrpSpPr/>
              <p:nvPr/>
            </p:nvGrpSpPr>
            <p:grpSpPr>
              <a:xfrm>
                <a:off x="2605918" y="3793608"/>
                <a:ext cx="320982" cy="302344"/>
                <a:chOff x="5038725" y="3776663"/>
                <a:chExt cx="738188" cy="695325"/>
              </a:xfrm>
              <a:solidFill>
                <a:srgbClr val="FF0000"/>
              </a:solidFill>
            </p:grpSpPr>
            <p:sp>
              <p:nvSpPr>
                <p:cNvPr id="152" name="Freeform 109"/>
                <p:cNvSpPr/>
                <p:nvPr/>
              </p:nvSpPr>
              <p:spPr bwMode="auto">
                <a:xfrm>
                  <a:off x="5038725" y="3851275"/>
                  <a:ext cx="119063" cy="571500"/>
                </a:xfrm>
                <a:custGeom>
                  <a:avLst/>
                  <a:gdLst>
                    <a:gd name="T0" fmla="*/ 6 w 151"/>
                    <a:gd name="T1" fmla="*/ 38 h 720"/>
                    <a:gd name="T2" fmla="*/ 0 w 151"/>
                    <a:gd name="T3" fmla="*/ 22 h 720"/>
                    <a:gd name="T4" fmla="*/ 2 w 151"/>
                    <a:gd name="T5" fmla="*/ 9 h 720"/>
                    <a:gd name="T6" fmla="*/ 12 w 151"/>
                    <a:gd name="T7" fmla="*/ 0 h 720"/>
                    <a:gd name="T8" fmla="*/ 29 w 151"/>
                    <a:gd name="T9" fmla="*/ 0 h 720"/>
                    <a:gd name="T10" fmla="*/ 59 w 151"/>
                    <a:gd name="T11" fmla="*/ 7 h 720"/>
                    <a:gd name="T12" fmla="*/ 82 w 151"/>
                    <a:gd name="T13" fmla="*/ 16 h 720"/>
                    <a:gd name="T14" fmla="*/ 96 w 151"/>
                    <a:gd name="T15" fmla="*/ 22 h 720"/>
                    <a:gd name="T16" fmla="*/ 100 w 151"/>
                    <a:gd name="T17" fmla="*/ 26 h 720"/>
                    <a:gd name="T18" fmla="*/ 102 w 151"/>
                    <a:gd name="T19" fmla="*/ 33 h 720"/>
                    <a:gd name="T20" fmla="*/ 104 w 151"/>
                    <a:gd name="T21" fmla="*/ 44 h 720"/>
                    <a:gd name="T22" fmla="*/ 106 w 151"/>
                    <a:gd name="T23" fmla="*/ 61 h 720"/>
                    <a:gd name="T24" fmla="*/ 108 w 151"/>
                    <a:gd name="T25" fmla="*/ 83 h 720"/>
                    <a:gd name="T26" fmla="*/ 110 w 151"/>
                    <a:gd name="T27" fmla="*/ 109 h 720"/>
                    <a:gd name="T28" fmla="*/ 114 w 151"/>
                    <a:gd name="T29" fmla="*/ 139 h 720"/>
                    <a:gd name="T30" fmla="*/ 116 w 151"/>
                    <a:gd name="T31" fmla="*/ 175 h 720"/>
                    <a:gd name="T32" fmla="*/ 119 w 151"/>
                    <a:gd name="T33" fmla="*/ 216 h 720"/>
                    <a:gd name="T34" fmla="*/ 123 w 151"/>
                    <a:gd name="T35" fmla="*/ 260 h 720"/>
                    <a:gd name="T36" fmla="*/ 127 w 151"/>
                    <a:gd name="T37" fmla="*/ 309 h 720"/>
                    <a:gd name="T38" fmla="*/ 131 w 151"/>
                    <a:gd name="T39" fmla="*/ 360 h 720"/>
                    <a:gd name="T40" fmla="*/ 135 w 151"/>
                    <a:gd name="T41" fmla="*/ 408 h 720"/>
                    <a:gd name="T42" fmla="*/ 137 w 151"/>
                    <a:gd name="T43" fmla="*/ 450 h 720"/>
                    <a:gd name="T44" fmla="*/ 141 w 151"/>
                    <a:gd name="T45" fmla="*/ 489 h 720"/>
                    <a:gd name="T46" fmla="*/ 143 w 151"/>
                    <a:gd name="T47" fmla="*/ 525 h 720"/>
                    <a:gd name="T48" fmla="*/ 145 w 151"/>
                    <a:gd name="T49" fmla="*/ 555 h 720"/>
                    <a:gd name="T50" fmla="*/ 147 w 151"/>
                    <a:gd name="T51" fmla="*/ 583 h 720"/>
                    <a:gd name="T52" fmla="*/ 149 w 151"/>
                    <a:gd name="T53" fmla="*/ 606 h 720"/>
                    <a:gd name="T54" fmla="*/ 151 w 151"/>
                    <a:gd name="T55" fmla="*/ 632 h 720"/>
                    <a:gd name="T56" fmla="*/ 151 w 151"/>
                    <a:gd name="T57" fmla="*/ 657 h 720"/>
                    <a:gd name="T58" fmla="*/ 151 w 151"/>
                    <a:gd name="T59" fmla="*/ 678 h 720"/>
                    <a:gd name="T60" fmla="*/ 151 w 151"/>
                    <a:gd name="T61" fmla="*/ 693 h 720"/>
                    <a:gd name="T62" fmla="*/ 149 w 151"/>
                    <a:gd name="T63" fmla="*/ 710 h 720"/>
                    <a:gd name="T64" fmla="*/ 143 w 151"/>
                    <a:gd name="T65" fmla="*/ 718 h 720"/>
                    <a:gd name="T66" fmla="*/ 135 w 151"/>
                    <a:gd name="T67" fmla="*/ 720 h 720"/>
                    <a:gd name="T68" fmla="*/ 123 w 151"/>
                    <a:gd name="T69" fmla="*/ 718 h 720"/>
                    <a:gd name="T70" fmla="*/ 114 w 151"/>
                    <a:gd name="T71" fmla="*/ 713 h 720"/>
                    <a:gd name="T72" fmla="*/ 106 w 151"/>
                    <a:gd name="T73" fmla="*/ 701 h 720"/>
                    <a:gd name="T74" fmla="*/ 100 w 151"/>
                    <a:gd name="T75" fmla="*/ 681 h 720"/>
                    <a:gd name="T76" fmla="*/ 96 w 151"/>
                    <a:gd name="T77" fmla="*/ 652 h 720"/>
                    <a:gd name="T78" fmla="*/ 92 w 151"/>
                    <a:gd name="T79" fmla="*/ 615 h 720"/>
                    <a:gd name="T80" fmla="*/ 88 w 151"/>
                    <a:gd name="T81" fmla="*/ 567 h 720"/>
                    <a:gd name="T82" fmla="*/ 82 w 151"/>
                    <a:gd name="T83" fmla="*/ 515 h 720"/>
                    <a:gd name="T84" fmla="*/ 76 w 151"/>
                    <a:gd name="T85" fmla="*/ 459 h 720"/>
                    <a:gd name="T86" fmla="*/ 71 w 151"/>
                    <a:gd name="T87" fmla="*/ 398 h 720"/>
                    <a:gd name="T88" fmla="*/ 65 w 151"/>
                    <a:gd name="T89" fmla="*/ 333 h 720"/>
                    <a:gd name="T90" fmla="*/ 57 w 151"/>
                    <a:gd name="T91" fmla="*/ 263 h 720"/>
                    <a:gd name="T92" fmla="*/ 49 w 151"/>
                    <a:gd name="T93" fmla="*/ 197 h 720"/>
                    <a:gd name="T94" fmla="*/ 41 w 151"/>
                    <a:gd name="T95" fmla="*/ 143 h 720"/>
                    <a:gd name="T96" fmla="*/ 33 w 151"/>
                    <a:gd name="T97" fmla="*/ 102 h 720"/>
                    <a:gd name="T98" fmla="*/ 26 w 151"/>
                    <a:gd name="T99" fmla="*/ 72 h 720"/>
                    <a:gd name="T100" fmla="*/ 18 w 151"/>
                    <a:gd name="T101" fmla="*/ 53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51" h="720">
                      <a:moveTo>
                        <a:pt x="16" y="50"/>
                      </a:moveTo>
                      <a:lnTo>
                        <a:pt x="10" y="43"/>
                      </a:lnTo>
                      <a:lnTo>
                        <a:pt x="6" y="38"/>
                      </a:lnTo>
                      <a:lnTo>
                        <a:pt x="4" y="33"/>
                      </a:lnTo>
                      <a:lnTo>
                        <a:pt x="2" y="27"/>
                      </a:lnTo>
                      <a:lnTo>
                        <a:pt x="0" y="22"/>
                      </a:lnTo>
                      <a:lnTo>
                        <a:pt x="0" y="17"/>
                      </a:lnTo>
                      <a:lnTo>
                        <a:pt x="0" y="12"/>
                      </a:lnTo>
                      <a:lnTo>
                        <a:pt x="2" y="9"/>
                      </a:lnTo>
                      <a:lnTo>
                        <a:pt x="4" y="5"/>
                      </a:lnTo>
                      <a:lnTo>
                        <a:pt x="6" y="2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2" y="0"/>
                      </a:lnTo>
                      <a:lnTo>
                        <a:pt x="29" y="0"/>
                      </a:lnTo>
                      <a:lnTo>
                        <a:pt x="39" y="2"/>
                      </a:lnTo>
                      <a:lnTo>
                        <a:pt x="49" y="4"/>
                      </a:lnTo>
                      <a:lnTo>
                        <a:pt x="59" y="7"/>
                      </a:lnTo>
                      <a:lnTo>
                        <a:pt x="67" y="10"/>
                      </a:lnTo>
                      <a:lnTo>
                        <a:pt x="74" y="14"/>
                      </a:lnTo>
                      <a:lnTo>
                        <a:pt x="82" y="16"/>
                      </a:lnTo>
                      <a:lnTo>
                        <a:pt x="88" y="17"/>
                      </a:lnTo>
                      <a:lnTo>
                        <a:pt x="94" y="21"/>
                      </a:lnTo>
                      <a:lnTo>
                        <a:pt x="96" y="22"/>
                      </a:lnTo>
                      <a:lnTo>
                        <a:pt x="100" y="24"/>
                      </a:lnTo>
                      <a:lnTo>
                        <a:pt x="100" y="24"/>
                      </a:lnTo>
                      <a:lnTo>
                        <a:pt x="100" y="26"/>
                      </a:lnTo>
                      <a:lnTo>
                        <a:pt x="100" y="27"/>
                      </a:lnTo>
                      <a:lnTo>
                        <a:pt x="102" y="31"/>
                      </a:lnTo>
                      <a:lnTo>
                        <a:pt x="102" y="33"/>
                      </a:lnTo>
                      <a:lnTo>
                        <a:pt x="102" y="36"/>
                      </a:lnTo>
                      <a:lnTo>
                        <a:pt x="104" y="41"/>
                      </a:lnTo>
                      <a:lnTo>
                        <a:pt x="104" y="44"/>
                      </a:lnTo>
                      <a:lnTo>
                        <a:pt x="104" y="50"/>
                      </a:lnTo>
                      <a:lnTo>
                        <a:pt x="106" y="55"/>
                      </a:lnTo>
                      <a:lnTo>
                        <a:pt x="106" y="61"/>
                      </a:lnTo>
                      <a:lnTo>
                        <a:pt x="106" y="68"/>
                      </a:lnTo>
                      <a:lnTo>
                        <a:pt x="108" y="75"/>
                      </a:lnTo>
                      <a:lnTo>
                        <a:pt x="108" y="83"/>
                      </a:lnTo>
                      <a:lnTo>
                        <a:pt x="110" y="90"/>
                      </a:lnTo>
                      <a:lnTo>
                        <a:pt x="110" y="100"/>
                      </a:lnTo>
                      <a:lnTo>
                        <a:pt x="110" y="109"/>
                      </a:lnTo>
                      <a:lnTo>
                        <a:pt x="112" y="119"/>
                      </a:lnTo>
                      <a:lnTo>
                        <a:pt x="112" y="129"/>
                      </a:lnTo>
                      <a:lnTo>
                        <a:pt x="114" y="139"/>
                      </a:lnTo>
                      <a:lnTo>
                        <a:pt x="114" y="151"/>
                      </a:lnTo>
                      <a:lnTo>
                        <a:pt x="116" y="163"/>
                      </a:lnTo>
                      <a:lnTo>
                        <a:pt x="116" y="175"/>
                      </a:lnTo>
                      <a:lnTo>
                        <a:pt x="117" y="189"/>
                      </a:lnTo>
                      <a:lnTo>
                        <a:pt x="119" y="201"/>
                      </a:lnTo>
                      <a:lnTo>
                        <a:pt x="119" y="216"/>
                      </a:lnTo>
                      <a:lnTo>
                        <a:pt x="121" y="229"/>
                      </a:lnTo>
                      <a:lnTo>
                        <a:pt x="121" y="245"/>
                      </a:lnTo>
                      <a:lnTo>
                        <a:pt x="123" y="260"/>
                      </a:lnTo>
                      <a:lnTo>
                        <a:pt x="125" y="275"/>
                      </a:lnTo>
                      <a:lnTo>
                        <a:pt x="125" y="292"/>
                      </a:lnTo>
                      <a:lnTo>
                        <a:pt x="127" y="309"/>
                      </a:lnTo>
                      <a:lnTo>
                        <a:pt x="129" y="326"/>
                      </a:lnTo>
                      <a:lnTo>
                        <a:pt x="129" y="343"/>
                      </a:lnTo>
                      <a:lnTo>
                        <a:pt x="131" y="360"/>
                      </a:lnTo>
                      <a:lnTo>
                        <a:pt x="131" y="375"/>
                      </a:lnTo>
                      <a:lnTo>
                        <a:pt x="133" y="392"/>
                      </a:lnTo>
                      <a:lnTo>
                        <a:pt x="135" y="408"/>
                      </a:lnTo>
                      <a:lnTo>
                        <a:pt x="135" y="421"/>
                      </a:lnTo>
                      <a:lnTo>
                        <a:pt x="137" y="437"/>
                      </a:lnTo>
                      <a:lnTo>
                        <a:pt x="137" y="450"/>
                      </a:lnTo>
                      <a:lnTo>
                        <a:pt x="139" y="464"/>
                      </a:lnTo>
                      <a:lnTo>
                        <a:pt x="139" y="477"/>
                      </a:lnTo>
                      <a:lnTo>
                        <a:pt x="141" y="489"/>
                      </a:lnTo>
                      <a:lnTo>
                        <a:pt x="141" y="501"/>
                      </a:lnTo>
                      <a:lnTo>
                        <a:pt x="143" y="513"/>
                      </a:lnTo>
                      <a:lnTo>
                        <a:pt x="143" y="525"/>
                      </a:lnTo>
                      <a:lnTo>
                        <a:pt x="143" y="535"/>
                      </a:lnTo>
                      <a:lnTo>
                        <a:pt x="145" y="545"/>
                      </a:lnTo>
                      <a:lnTo>
                        <a:pt x="145" y="555"/>
                      </a:lnTo>
                      <a:lnTo>
                        <a:pt x="147" y="566"/>
                      </a:lnTo>
                      <a:lnTo>
                        <a:pt x="147" y="574"/>
                      </a:lnTo>
                      <a:lnTo>
                        <a:pt x="147" y="583"/>
                      </a:lnTo>
                      <a:lnTo>
                        <a:pt x="147" y="591"/>
                      </a:lnTo>
                      <a:lnTo>
                        <a:pt x="149" y="600"/>
                      </a:lnTo>
                      <a:lnTo>
                        <a:pt x="149" y="606"/>
                      </a:lnTo>
                      <a:lnTo>
                        <a:pt x="149" y="613"/>
                      </a:lnTo>
                      <a:lnTo>
                        <a:pt x="149" y="620"/>
                      </a:lnTo>
                      <a:lnTo>
                        <a:pt x="151" y="632"/>
                      </a:lnTo>
                      <a:lnTo>
                        <a:pt x="151" y="642"/>
                      </a:lnTo>
                      <a:lnTo>
                        <a:pt x="151" y="651"/>
                      </a:lnTo>
                      <a:lnTo>
                        <a:pt x="151" y="657"/>
                      </a:lnTo>
                      <a:lnTo>
                        <a:pt x="151" y="664"/>
                      </a:lnTo>
                      <a:lnTo>
                        <a:pt x="151" y="671"/>
                      </a:lnTo>
                      <a:lnTo>
                        <a:pt x="151" y="678"/>
                      </a:lnTo>
                      <a:lnTo>
                        <a:pt x="151" y="683"/>
                      </a:lnTo>
                      <a:lnTo>
                        <a:pt x="151" y="688"/>
                      </a:lnTo>
                      <a:lnTo>
                        <a:pt x="151" y="693"/>
                      </a:lnTo>
                      <a:lnTo>
                        <a:pt x="149" y="696"/>
                      </a:lnTo>
                      <a:lnTo>
                        <a:pt x="149" y="705"/>
                      </a:lnTo>
                      <a:lnTo>
                        <a:pt x="149" y="710"/>
                      </a:lnTo>
                      <a:lnTo>
                        <a:pt x="147" y="713"/>
                      </a:lnTo>
                      <a:lnTo>
                        <a:pt x="145" y="717"/>
                      </a:lnTo>
                      <a:lnTo>
                        <a:pt x="143" y="718"/>
                      </a:lnTo>
                      <a:lnTo>
                        <a:pt x="141" y="720"/>
                      </a:lnTo>
                      <a:lnTo>
                        <a:pt x="139" y="720"/>
                      </a:lnTo>
                      <a:lnTo>
                        <a:pt x="135" y="720"/>
                      </a:lnTo>
                      <a:lnTo>
                        <a:pt x="131" y="720"/>
                      </a:lnTo>
                      <a:lnTo>
                        <a:pt x="127" y="720"/>
                      </a:lnTo>
                      <a:lnTo>
                        <a:pt x="123" y="718"/>
                      </a:lnTo>
                      <a:lnTo>
                        <a:pt x="117" y="717"/>
                      </a:lnTo>
                      <a:lnTo>
                        <a:pt x="116" y="715"/>
                      </a:lnTo>
                      <a:lnTo>
                        <a:pt x="114" y="713"/>
                      </a:lnTo>
                      <a:lnTo>
                        <a:pt x="110" y="710"/>
                      </a:lnTo>
                      <a:lnTo>
                        <a:pt x="108" y="707"/>
                      </a:lnTo>
                      <a:lnTo>
                        <a:pt x="106" y="701"/>
                      </a:lnTo>
                      <a:lnTo>
                        <a:pt x="104" y="695"/>
                      </a:lnTo>
                      <a:lnTo>
                        <a:pt x="102" y="690"/>
                      </a:lnTo>
                      <a:lnTo>
                        <a:pt x="100" y="681"/>
                      </a:lnTo>
                      <a:lnTo>
                        <a:pt x="98" y="673"/>
                      </a:lnTo>
                      <a:lnTo>
                        <a:pt x="98" y="662"/>
                      </a:lnTo>
                      <a:lnTo>
                        <a:pt x="96" y="652"/>
                      </a:lnTo>
                      <a:lnTo>
                        <a:pt x="94" y="640"/>
                      </a:lnTo>
                      <a:lnTo>
                        <a:pt x="92" y="628"/>
                      </a:lnTo>
                      <a:lnTo>
                        <a:pt x="92" y="615"/>
                      </a:lnTo>
                      <a:lnTo>
                        <a:pt x="90" y="600"/>
                      </a:lnTo>
                      <a:lnTo>
                        <a:pt x="90" y="584"/>
                      </a:lnTo>
                      <a:lnTo>
                        <a:pt x="88" y="567"/>
                      </a:lnTo>
                      <a:lnTo>
                        <a:pt x="86" y="550"/>
                      </a:lnTo>
                      <a:lnTo>
                        <a:pt x="84" y="533"/>
                      </a:lnTo>
                      <a:lnTo>
                        <a:pt x="82" y="515"/>
                      </a:lnTo>
                      <a:lnTo>
                        <a:pt x="80" y="498"/>
                      </a:lnTo>
                      <a:lnTo>
                        <a:pt x="78" y="477"/>
                      </a:lnTo>
                      <a:lnTo>
                        <a:pt x="76" y="459"/>
                      </a:lnTo>
                      <a:lnTo>
                        <a:pt x="74" y="438"/>
                      </a:lnTo>
                      <a:lnTo>
                        <a:pt x="72" y="418"/>
                      </a:lnTo>
                      <a:lnTo>
                        <a:pt x="71" y="398"/>
                      </a:lnTo>
                      <a:lnTo>
                        <a:pt x="69" y="377"/>
                      </a:lnTo>
                      <a:lnTo>
                        <a:pt x="67" y="355"/>
                      </a:lnTo>
                      <a:lnTo>
                        <a:pt x="65" y="333"/>
                      </a:lnTo>
                      <a:lnTo>
                        <a:pt x="63" y="309"/>
                      </a:lnTo>
                      <a:lnTo>
                        <a:pt x="61" y="287"/>
                      </a:lnTo>
                      <a:lnTo>
                        <a:pt x="57" y="263"/>
                      </a:lnTo>
                      <a:lnTo>
                        <a:pt x="55" y="240"/>
                      </a:lnTo>
                      <a:lnTo>
                        <a:pt x="53" y="218"/>
                      </a:lnTo>
                      <a:lnTo>
                        <a:pt x="49" y="197"/>
                      </a:lnTo>
                      <a:lnTo>
                        <a:pt x="47" y="179"/>
                      </a:lnTo>
                      <a:lnTo>
                        <a:pt x="45" y="160"/>
                      </a:lnTo>
                      <a:lnTo>
                        <a:pt x="41" y="143"/>
                      </a:lnTo>
                      <a:lnTo>
                        <a:pt x="39" y="128"/>
                      </a:lnTo>
                      <a:lnTo>
                        <a:pt x="37" y="114"/>
                      </a:lnTo>
                      <a:lnTo>
                        <a:pt x="33" y="102"/>
                      </a:lnTo>
                      <a:lnTo>
                        <a:pt x="31" y="90"/>
                      </a:lnTo>
                      <a:lnTo>
                        <a:pt x="29" y="80"/>
                      </a:lnTo>
                      <a:lnTo>
                        <a:pt x="26" y="72"/>
                      </a:lnTo>
                      <a:lnTo>
                        <a:pt x="24" y="63"/>
                      </a:lnTo>
                      <a:lnTo>
                        <a:pt x="22" y="58"/>
                      </a:lnTo>
                      <a:lnTo>
                        <a:pt x="18" y="53"/>
                      </a:lnTo>
                      <a:lnTo>
                        <a:pt x="16" y="50"/>
                      </a:lnTo>
                      <a:lnTo>
                        <a:pt x="16" y="5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" name="Freeform 110"/>
                <p:cNvSpPr/>
                <p:nvPr/>
              </p:nvSpPr>
              <p:spPr bwMode="auto">
                <a:xfrm>
                  <a:off x="5080000" y="3776663"/>
                  <a:ext cx="696913" cy="695325"/>
                </a:xfrm>
                <a:custGeom>
                  <a:avLst/>
                  <a:gdLst>
                    <a:gd name="T0" fmla="*/ 740 w 879"/>
                    <a:gd name="T1" fmla="*/ 192 h 876"/>
                    <a:gd name="T2" fmla="*/ 740 w 879"/>
                    <a:gd name="T3" fmla="*/ 141 h 876"/>
                    <a:gd name="T4" fmla="*/ 736 w 879"/>
                    <a:gd name="T5" fmla="*/ 109 h 876"/>
                    <a:gd name="T6" fmla="*/ 728 w 879"/>
                    <a:gd name="T7" fmla="*/ 93 h 876"/>
                    <a:gd name="T8" fmla="*/ 708 w 879"/>
                    <a:gd name="T9" fmla="*/ 86 h 876"/>
                    <a:gd name="T10" fmla="*/ 677 w 879"/>
                    <a:gd name="T11" fmla="*/ 85 h 876"/>
                    <a:gd name="T12" fmla="*/ 610 w 879"/>
                    <a:gd name="T13" fmla="*/ 90 h 876"/>
                    <a:gd name="T14" fmla="*/ 497 w 879"/>
                    <a:gd name="T15" fmla="*/ 100 h 876"/>
                    <a:gd name="T16" fmla="*/ 362 w 879"/>
                    <a:gd name="T17" fmla="*/ 117 h 876"/>
                    <a:gd name="T18" fmla="*/ 213 w 879"/>
                    <a:gd name="T19" fmla="*/ 136 h 876"/>
                    <a:gd name="T20" fmla="*/ 131 w 879"/>
                    <a:gd name="T21" fmla="*/ 146 h 876"/>
                    <a:gd name="T22" fmla="*/ 0 w 879"/>
                    <a:gd name="T23" fmla="*/ 153 h 876"/>
                    <a:gd name="T24" fmla="*/ 53 w 879"/>
                    <a:gd name="T25" fmla="*/ 110 h 876"/>
                    <a:gd name="T26" fmla="*/ 119 w 879"/>
                    <a:gd name="T27" fmla="*/ 105 h 876"/>
                    <a:gd name="T28" fmla="*/ 200 w 879"/>
                    <a:gd name="T29" fmla="*/ 95 h 876"/>
                    <a:gd name="T30" fmla="*/ 432 w 879"/>
                    <a:gd name="T31" fmla="*/ 61 h 876"/>
                    <a:gd name="T32" fmla="*/ 558 w 879"/>
                    <a:gd name="T33" fmla="*/ 42 h 876"/>
                    <a:gd name="T34" fmla="*/ 624 w 879"/>
                    <a:gd name="T35" fmla="*/ 30 h 876"/>
                    <a:gd name="T36" fmla="*/ 665 w 879"/>
                    <a:gd name="T37" fmla="*/ 20 h 876"/>
                    <a:gd name="T38" fmla="*/ 689 w 879"/>
                    <a:gd name="T39" fmla="*/ 8 h 876"/>
                    <a:gd name="T40" fmla="*/ 714 w 879"/>
                    <a:gd name="T41" fmla="*/ 0 h 876"/>
                    <a:gd name="T42" fmla="*/ 751 w 879"/>
                    <a:gd name="T43" fmla="*/ 15 h 876"/>
                    <a:gd name="T44" fmla="*/ 816 w 879"/>
                    <a:gd name="T45" fmla="*/ 51 h 876"/>
                    <a:gd name="T46" fmla="*/ 849 w 879"/>
                    <a:gd name="T47" fmla="*/ 76 h 876"/>
                    <a:gd name="T48" fmla="*/ 871 w 879"/>
                    <a:gd name="T49" fmla="*/ 93 h 876"/>
                    <a:gd name="T50" fmla="*/ 879 w 879"/>
                    <a:gd name="T51" fmla="*/ 107 h 876"/>
                    <a:gd name="T52" fmla="*/ 871 w 879"/>
                    <a:gd name="T53" fmla="*/ 124 h 876"/>
                    <a:gd name="T54" fmla="*/ 853 w 879"/>
                    <a:gd name="T55" fmla="*/ 139 h 876"/>
                    <a:gd name="T56" fmla="*/ 841 w 879"/>
                    <a:gd name="T57" fmla="*/ 178 h 876"/>
                    <a:gd name="T58" fmla="*/ 830 w 879"/>
                    <a:gd name="T59" fmla="*/ 249 h 876"/>
                    <a:gd name="T60" fmla="*/ 820 w 879"/>
                    <a:gd name="T61" fmla="*/ 355 h 876"/>
                    <a:gd name="T62" fmla="*/ 808 w 879"/>
                    <a:gd name="T63" fmla="*/ 460 h 876"/>
                    <a:gd name="T64" fmla="*/ 796 w 879"/>
                    <a:gd name="T65" fmla="*/ 545 h 876"/>
                    <a:gd name="T66" fmla="*/ 785 w 879"/>
                    <a:gd name="T67" fmla="*/ 611 h 876"/>
                    <a:gd name="T68" fmla="*/ 761 w 879"/>
                    <a:gd name="T69" fmla="*/ 713 h 876"/>
                    <a:gd name="T70" fmla="*/ 738 w 879"/>
                    <a:gd name="T71" fmla="*/ 793 h 876"/>
                    <a:gd name="T72" fmla="*/ 716 w 879"/>
                    <a:gd name="T73" fmla="*/ 844 h 876"/>
                    <a:gd name="T74" fmla="*/ 693 w 879"/>
                    <a:gd name="T75" fmla="*/ 869 h 876"/>
                    <a:gd name="T76" fmla="*/ 675 w 879"/>
                    <a:gd name="T77" fmla="*/ 876 h 876"/>
                    <a:gd name="T78" fmla="*/ 663 w 879"/>
                    <a:gd name="T79" fmla="*/ 851 h 876"/>
                    <a:gd name="T80" fmla="*/ 652 w 879"/>
                    <a:gd name="T81" fmla="*/ 788 h 876"/>
                    <a:gd name="T82" fmla="*/ 630 w 879"/>
                    <a:gd name="T83" fmla="*/ 740 h 876"/>
                    <a:gd name="T84" fmla="*/ 605 w 879"/>
                    <a:gd name="T85" fmla="*/ 706 h 876"/>
                    <a:gd name="T86" fmla="*/ 636 w 879"/>
                    <a:gd name="T87" fmla="*/ 699 h 876"/>
                    <a:gd name="T88" fmla="*/ 665 w 879"/>
                    <a:gd name="T89" fmla="*/ 696 h 876"/>
                    <a:gd name="T90" fmla="*/ 681 w 879"/>
                    <a:gd name="T91" fmla="*/ 689 h 876"/>
                    <a:gd name="T92" fmla="*/ 687 w 879"/>
                    <a:gd name="T93" fmla="*/ 671 h 876"/>
                    <a:gd name="T94" fmla="*/ 697 w 879"/>
                    <a:gd name="T95" fmla="*/ 628 h 876"/>
                    <a:gd name="T96" fmla="*/ 710 w 879"/>
                    <a:gd name="T97" fmla="*/ 558 h 876"/>
                    <a:gd name="T98" fmla="*/ 728 w 879"/>
                    <a:gd name="T99" fmla="*/ 418 h 876"/>
                    <a:gd name="T100" fmla="*/ 738 w 879"/>
                    <a:gd name="T101" fmla="*/ 249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9" h="876">
                      <a:moveTo>
                        <a:pt x="738" y="249"/>
                      </a:moveTo>
                      <a:lnTo>
                        <a:pt x="740" y="234"/>
                      </a:lnTo>
                      <a:lnTo>
                        <a:pt x="740" y="219"/>
                      </a:lnTo>
                      <a:lnTo>
                        <a:pt x="740" y="205"/>
                      </a:lnTo>
                      <a:lnTo>
                        <a:pt x="740" y="192"/>
                      </a:lnTo>
                      <a:lnTo>
                        <a:pt x="740" y="180"/>
                      </a:lnTo>
                      <a:lnTo>
                        <a:pt x="740" y="168"/>
                      </a:lnTo>
                      <a:lnTo>
                        <a:pt x="740" y="158"/>
                      </a:lnTo>
                      <a:lnTo>
                        <a:pt x="740" y="149"/>
                      </a:lnTo>
                      <a:lnTo>
                        <a:pt x="740" y="141"/>
                      </a:lnTo>
                      <a:lnTo>
                        <a:pt x="738" y="132"/>
                      </a:lnTo>
                      <a:lnTo>
                        <a:pt x="738" y="126"/>
                      </a:lnTo>
                      <a:lnTo>
                        <a:pt x="738" y="119"/>
                      </a:lnTo>
                      <a:lnTo>
                        <a:pt x="736" y="114"/>
                      </a:lnTo>
                      <a:lnTo>
                        <a:pt x="736" y="109"/>
                      </a:lnTo>
                      <a:lnTo>
                        <a:pt x="734" y="105"/>
                      </a:lnTo>
                      <a:lnTo>
                        <a:pt x="734" y="102"/>
                      </a:lnTo>
                      <a:lnTo>
                        <a:pt x="732" y="98"/>
                      </a:lnTo>
                      <a:lnTo>
                        <a:pt x="730" y="97"/>
                      </a:lnTo>
                      <a:lnTo>
                        <a:pt x="728" y="93"/>
                      </a:lnTo>
                      <a:lnTo>
                        <a:pt x="726" y="92"/>
                      </a:lnTo>
                      <a:lnTo>
                        <a:pt x="722" y="90"/>
                      </a:lnTo>
                      <a:lnTo>
                        <a:pt x="718" y="88"/>
                      </a:lnTo>
                      <a:lnTo>
                        <a:pt x="714" y="86"/>
                      </a:lnTo>
                      <a:lnTo>
                        <a:pt x="708" y="86"/>
                      </a:lnTo>
                      <a:lnTo>
                        <a:pt x="704" y="85"/>
                      </a:lnTo>
                      <a:lnTo>
                        <a:pt x="699" y="85"/>
                      </a:lnTo>
                      <a:lnTo>
                        <a:pt x="691" y="85"/>
                      </a:lnTo>
                      <a:lnTo>
                        <a:pt x="685" y="85"/>
                      </a:lnTo>
                      <a:lnTo>
                        <a:pt x="677" y="85"/>
                      </a:lnTo>
                      <a:lnTo>
                        <a:pt x="667" y="85"/>
                      </a:lnTo>
                      <a:lnTo>
                        <a:pt x="659" y="85"/>
                      </a:lnTo>
                      <a:lnTo>
                        <a:pt x="650" y="86"/>
                      </a:lnTo>
                      <a:lnTo>
                        <a:pt x="630" y="88"/>
                      </a:lnTo>
                      <a:lnTo>
                        <a:pt x="610" y="90"/>
                      </a:lnTo>
                      <a:lnTo>
                        <a:pt x="589" y="92"/>
                      </a:lnTo>
                      <a:lnTo>
                        <a:pt x="567" y="93"/>
                      </a:lnTo>
                      <a:lnTo>
                        <a:pt x="544" y="95"/>
                      </a:lnTo>
                      <a:lnTo>
                        <a:pt x="520" y="98"/>
                      </a:lnTo>
                      <a:lnTo>
                        <a:pt x="497" y="100"/>
                      </a:lnTo>
                      <a:lnTo>
                        <a:pt x="473" y="102"/>
                      </a:lnTo>
                      <a:lnTo>
                        <a:pt x="446" y="105"/>
                      </a:lnTo>
                      <a:lnTo>
                        <a:pt x="419" y="109"/>
                      </a:lnTo>
                      <a:lnTo>
                        <a:pt x="391" y="114"/>
                      </a:lnTo>
                      <a:lnTo>
                        <a:pt x="362" y="117"/>
                      </a:lnTo>
                      <a:lnTo>
                        <a:pt x="331" y="120"/>
                      </a:lnTo>
                      <a:lnTo>
                        <a:pt x="299" y="124"/>
                      </a:lnTo>
                      <a:lnTo>
                        <a:pt x="266" y="129"/>
                      </a:lnTo>
                      <a:lnTo>
                        <a:pt x="233" y="132"/>
                      </a:lnTo>
                      <a:lnTo>
                        <a:pt x="213" y="136"/>
                      </a:lnTo>
                      <a:lnTo>
                        <a:pt x="196" y="137"/>
                      </a:lnTo>
                      <a:lnTo>
                        <a:pt x="180" y="139"/>
                      </a:lnTo>
                      <a:lnTo>
                        <a:pt x="162" y="143"/>
                      </a:lnTo>
                      <a:lnTo>
                        <a:pt x="147" y="144"/>
                      </a:lnTo>
                      <a:lnTo>
                        <a:pt x="131" y="146"/>
                      </a:lnTo>
                      <a:lnTo>
                        <a:pt x="102" y="148"/>
                      </a:lnTo>
                      <a:lnTo>
                        <a:pt x="74" y="151"/>
                      </a:lnTo>
                      <a:lnTo>
                        <a:pt x="47" y="151"/>
                      </a:lnTo>
                      <a:lnTo>
                        <a:pt x="23" y="153"/>
                      </a:lnTo>
                      <a:lnTo>
                        <a:pt x="0" y="153"/>
                      </a:lnTo>
                      <a:lnTo>
                        <a:pt x="0" y="112"/>
                      </a:lnTo>
                      <a:lnTo>
                        <a:pt x="19" y="112"/>
                      </a:lnTo>
                      <a:lnTo>
                        <a:pt x="31" y="110"/>
                      </a:lnTo>
                      <a:lnTo>
                        <a:pt x="41" y="110"/>
                      </a:lnTo>
                      <a:lnTo>
                        <a:pt x="53" y="110"/>
                      </a:lnTo>
                      <a:lnTo>
                        <a:pt x="66" y="109"/>
                      </a:lnTo>
                      <a:lnTo>
                        <a:pt x="78" y="109"/>
                      </a:lnTo>
                      <a:lnTo>
                        <a:pt x="92" y="107"/>
                      </a:lnTo>
                      <a:lnTo>
                        <a:pt x="106" y="107"/>
                      </a:lnTo>
                      <a:lnTo>
                        <a:pt x="119" y="105"/>
                      </a:lnTo>
                      <a:lnTo>
                        <a:pt x="135" y="103"/>
                      </a:lnTo>
                      <a:lnTo>
                        <a:pt x="151" y="102"/>
                      </a:lnTo>
                      <a:lnTo>
                        <a:pt x="166" y="98"/>
                      </a:lnTo>
                      <a:lnTo>
                        <a:pt x="182" y="97"/>
                      </a:lnTo>
                      <a:lnTo>
                        <a:pt x="200" y="95"/>
                      </a:lnTo>
                      <a:lnTo>
                        <a:pt x="219" y="92"/>
                      </a:lnTo>
                      <a:lnTo>
                        <a:pt x="252" y="86"/>
                      </a:lnTo>
                      <a:lnTo>
                        <a:pt x="288" y="81"/>
                      </a:lnTo>
                      <a:lnTo>
                        <a:pt x="360" y="71"/>
                      </a:lnTo>
                      <a:lnTo>
                        <a:pt x="432" y="61"/>
                      </a:lnTo>
                      <a:lnTo>
                        <a:pt x="470" y="56"/>
                      </a:lnTo>
                      <a:lnTo>
                        <a:pt x="507" y="51"/>
                      </a:lnTo>
                      <a:lnTo>
                        <a:pt x="524" y="47"/>
                      </a:lnTo>
                      <a:lnTo>
                        <a:pt x="540" y="46"/>
                      </a:lnTo>
                      <a:lnTo>
                        <a:pt x="558" y="42"/>
                      </a:lnTo>
                      <a:lnTo>
                        <a:pt x="571" y="41"/>
                      </a:lnTo>
                      <a:lnTo>
                        <a:pt x="587" y="37"/>
                      </a:lnTo>
                      <a:lnTo>
                        <a:pt x="599" y="36"/>
                      </a:lnTo>
                      <a:lnTo>
                        <a:pt x="612" y="32"/>
                      </a:lnTo>
                      <a:lnTo>
                        <a:pt x="624" y="30"/>
                      </a:lnTo>
                      <a:lnTo>
                        <a:pt x="634" y="29"/>
                      </a:lnTo>
                      <a:lnTo>
                        <a:pt x="644" y="27"/>
                      </a:lnTo>
                      <a:lnTo>
                        <a:pt x="652" y="25"/>
                      </a:lnTo>
                      <a:lnTo>
                        <a:pt x="659" y="22"/>
                      </a:lnTo>
                      <a:lnTo>
                        <a:pt x="665" y="20"/>
                      </a:lnTo>
                      <a:lnTo>
                        <a:pt x="671" y="19"/>
                      </a:lnTo>
                      <a:lnTo>
                        <a:pt x="675" y="17"/>
                      </a:lnTo>
                      <a:lnTo>
                        <a:pt x="677" y="15"/>
                      </a:lnTo>
                      <a:lnTo>
                        <a:pt x="683" y="12"/>
                      </a:lnTo>
                      <a:lnTo>
                        <a:pt x="689" y="8"/>
                      </a:lnTo>
                      <a:lnTo>
                        <a:pt x="693" y="5"/>
                      </a:lnTo>
                      <a:lnTo>
                        <a:pt x="699" y="3"/>
                      </a:lnTo>
                      <a:lnTo>
                        <a:pt x="704" y="2"/>
                      </a:lnTo>
                      <a:lnTo>
                        <a:pt x="708" y="0"/>
                      </a:lnTo>
                      <a:lnTo>
                        <a:pt x="714" y="0"/>
                      </a:lnTo>
                      <a:lnTo>
                        <a:pt x="720" y="0"/>
                      </a:lnTo>
                      <a:lnTo>
                        <a:pt x="726" y="2"/>
                      </a:lnTo>
                      <a:lnTo>
                        <a:pt x="734" y="5"/>
                      </a:lnTo>
                      <a:lnTo>
                        <a:pt x="742" y="10"/>
                      </a:lnTo>
                      <a:lnTo>
                        <a:pt x="751" y="15"/>
                      </a:lnTo>
                      <a:lnTo>
                        <a:pt x="763" y="20"/>
                      </a:lnTo>
                      <a:lnTo>
                        <a:pt x="777" y="29"/>
                      </a:lnTo>
                      <a:lnTo>
                        <a:pt x="790" y="36"/>
                      </a:lnTo>
                      <a:lnTo>
                        <a:pt x="808" y="46"/>
                      </a:lnTo>
                      <a:lnTo>
                        <a:pt x="816" y="51"/>
                      </a:lnTo>
                      <a:lnTo>
                        <a:pt x="824" y="56"/>
                      </a:lnTo>
                      <a:lnTo>
                        <a:pt x="832" y="61"/>
                      </a:lnTo>
                      <a:lnTo>
                        <a:pt x="837" y="66"/>
                      </a:lnTo>
                      <a:lnTo>
                        <a:pt x="845" y="71"/>
                      </a:lnTo>
                      <a:lnTo>
                        <a:pt x="849" y="76"/>
                      </a:lnTo>
                      <a:lnTo>
                        <a:pt x="855" y="80"/>
                      </a:lnTo>
                      <a:lnTo>
                        <a:pt x="861" y="83"/>
                      </a:lnTo>
                      <a:lnTo>
                        <a:pt x="865" y="88"/>
                      </a:lnTo>
                      <a:lnTo>
                        <a:pt x="867" y="92"/>
                      </a:lnTo>
                      <a:lnTo>
                        <a:pt x="871" y="93"/>
                      </a:lnTo>
                      <a:lnTo>
                        <a:pt x="873" y="97"/>
                      </a:lnTo>
                      <a:lnTo>
                        <a:pt x="875" y="100"/>
                      </a:lnTo>
                      <a:lnTo>
                        <a:pt x="877" y="102"/>
                      </a:lnTo>
                      <a:lnTo>
                        <a:pt x="877" y="105"/>
                      </a:lnTo>
                      <a:lnTo>
                        <a:pt x="879" y="107"/>
                      </a:lnTo>
                      <a:lnTo>
                        <a:pt x="877" y="110"/>
                      </a:lnTo>
                      <a:lnTo>
                        <a:pt x="877" y="114"/>
                      </a:lnTo>
                      <a:lnTo>
                        <a:pt x="875" y="117"/>
                      </a:lnTo>
                      <a:lnTo>
                        <a:pt x="873" y="120"/>
                      </a:lnTo>
                      <a:lnTo>
                        <a:pt x="871" y="124"/>
                      </a:lnTo>
                      <a:lnTo>
                        <a:pt x="867" y="127"/>
                      </a:lnTo>
                      <a:lnTo>
                        <a:pt x="863" y="131"/>
                      </a:lnTo>
                      <a:lnTo>
                        <a:pt x="859" y="132"/>
                      </a:lnTo>
                      <a:lnTo>
                        <a:pt x="857" y="134"/>
                      </a:lnTo>
                      <a:lnTo>
                        <a:pt x="853" y="139"/>
                      </a:lnTo>
                      <a:lnTo>
                        <a:pt x="851" y="144"/>
                      </a:lnTo>
                      <a:lnTo>
                        <a:pt x="849" y="151"/>
                      </a:lnTo>
                      <a:lnTo>
                        <a:pt x="845" y="158"/>
                      </a:lnTo>
                      <a:lnTo>
                        <a:pt x="843" y="168"/>
                      </a:lnTo>
                      <a:lnTo>
                        <a:pt x="841" y="178"/>
                      </a:lnTo>
                      <a:lnTo>
                        <a:pt x="839" y="190"/>
                      </a:lnTo>
                      <a:lnTo>
                        <a:pt x="835" y="202"/>
                      </a:lnTo>
                      <a:lnTo>
                        <a:pt x="834" y="217"/>
                      </a:lnTo>
                      <a:lnTo>
                        <a:pt x="832" y="232"/>
                      </a:lnTo>
                      <a:lnTo>
                        <a:pt x="830" y="249"/>
                      </a:lnTo>
                      <a:lnTo>
                        <a:pt x="828" y="268"/>
                      </a:lnTo>
                      <a:lnTo>
                        <a:pt x="826" y="287"/>
                      </a:lnTo>
                      <a:lnTo>
                        <a:pt x="824" y="309"/>
                      </a:lnTo>
                      <a:lnTo>
                        <a:pt x="822" y="331"/>
                      </a:lnTo>
                      <a:lnTo>
                        <a:pt x="820" y="355"/>
                      </a:lnTo>
                      <a:lnTo>
                        <a:pt x="816" y="377"/>
                      </a:lnTo>
                      <a:lnTo>
                        <a:pt x="814" y="399"/>
                      </a:lnTo>
                      <a:lnTo>
                        <a:pt x="812" y="419"/>
                      </a:lnTo>
                      <a:lnTo>
                        <a:pt x="810" y="440"/>
                      </a:lnTo>
                      <a:lnTo>
                        <a:pt x="808" y="460"/>
                      </a:lnTo>
                      <a:lnTo>
                        <a:pt x="806" y="479"/>
                      </a:lnTo>
                      <a:lnTo>
                        <a:pt x="804" y="496"/>
                      </a:lnTo>
                      <a:lnTo>
                        <a:pt x="800" y="513"/>
                      </a:lnTo>
                      <a:lnTo>
                        <a:pt x="798" y="530"/>
                      </a:lnTo>
                      <a:lnTo>
                        <a:pt x="796" y="545"/>
                      </a:lnTo>
                      <a:lnTo>
                        <a:pt x="794" y="558"/>
                      </a:lnTo>
                      <a:lnTo>
                        <a:pt x="792" y="574"/>
                      </a:lnTo>
                      <a:lnTo>
                        <a:pt x="790" y="587"/>
                      </a:lnTo>
                      <a:lnTo>
                        <a:pt x="787" y="599"/>
                      </a:lnTo>
                      <a:lnTo>
                        <a:pt x="785" y="611"/>
                      </a:lnTo>
                      <a:lnTo>
                        <a:pt x="779" y="633"/>
                      </a:lnTo>
                      <a:lnTo>
                        <a:pt x="775" y="655"/>
                      </a:lnTo>
                      <a:lnTo>
                        <a:pt x="771" y="676"/>
                      </a:lnTo>
                      <a:lnTo>
                        <a:pt x="767" y="694"/>
                      </a:lnTo>
                      <a:lnTo>
                        <a:pt x="761" y="713"/>
                      </a:lnTo>
                      <a:lnTo>
                        <a:pt x="757" y="732"/>
                      </a:lnTo>
                      <a:lnTo>
                        <a:pt x="753" y="749"/>
                      </a:lnTo>
                      <a:lnTo>
                        <a:pt x="747" y="764"/>
                      </a:lnTo>
                      <a:lnTo>
                        <a:pt x="742" y="779"/>
                      </a:lnTo>
                      <a:lnTo>
                        <a:pt x="738" y="793"/>
                      </a:lnTo>
                      <a:lnTo>
                        <a:pt x="734" y="805"/>
                      </a:lnTo>
                      <a:lnTo>
                        <a:pt x="730" y="817"/>
                      </a:lnTo>
                      <a:lnTo>
                        <a:pt x="724" y="827"/>
                      </a:lnTo>
                      <a:lnTo>
                        <a:pt x="720" y="837"/>
                      </a:lnTo>
                      <a:lnTo>
                        <a:pt x="716" y="844"/>
                      </a:lnTo>
                      <a:lnTo>
                        <a:pt x="710" y="851"/>
                      </a:lnTo>
                      <a:lnTo>
                        <a:pt x="704" y="856"/>
                      </a:lnTo>
                      <a:lnTo>
                        <a:pt x="700" y="861"/>
                      </a:lnTo>
                      <a:lnTo>
                        <a:pt x="697" y="866"/>
                      </a:lnTo>
                      <a:lnTo>
                        <a:pt x="693" y="869"/>
                      </a:lnTo>
                      <a:lnTo>
                        <a:pt x="689" y="873"/>
                      </a:lnTo>
                      <a:lnTo>
                        <a:pt x="685" y="874"/>
                      </a:lnTo>
                      <a:lnTo>
                        <a:pt x="681" y="876"/>
                      </a:lnTo>
                      <a:lnTo>
                        <a:pt x="677" y="876"/>
                      </a:lnTo>
                      <a:lnTo>
                        <a:pt x="675" y="876"/>
                      </a:lnTo>
                      <a:lnTo>
                        <a:pt x="671" y="873"/>
                      </a:lnTo>
                      <a:lnTo>
                        <a:pt x="669" y="869"/>
                      </a:lnTo>
                      <a:lnTo>
                        <a:pt x="667" y="864"/>
                      </a:lnTo>
                      <a:lnTo>
                        <a:pt x="665" y="857"/>
                      </a:lnTo>
                      <a:lnTo>
                        <a:pt x="663" y="851"/>
                      </a:lnTo>
                      <a:lnTo>
                        <a:pt x="661" y="840"/>
                      </a:lnTo>
                      <a:lnTo>
                        <a:pt x="659" y="830"/>
                      </a:lnTo>
                      <a:lnTo>
                        <a:pt x="657" y="818"/>
                      </a:lnTo>
                      <a:lnTo>
                        <a:pt x="655" y="808"/>
                      </a:lnTo>
                      <a:lnTo>
                        <a:pt x="652" y="788"/>
                      </a:lnTo>
                      <a:lnTo>
                        <a:pt x="648" y="778"/>
                      </a:lnTo>
                      <a:lnTo>
                        <a:pt x="646" y="767"/>
                      </a:lnTo>
                      <a:lnTo>
                        <a:pt x="640" y="759"/>
                      </a:lnTo>
                      <a:lnTo>
                        <a:pt x="636" y="749"/>
                      </a:lnTo>
                      <a:lnTo>
                        <a:pt x="630" y="740"/>
                      </a:lnTo>
                      <a:lnTo>
                        <a:pt x="626" y="732"/>
                      </a:lnTo>
                      <a:lnTo>
                        <a:pt x="620" y="723"/>
                      </a:lnTo>
                      <a:lnTo>
                        <a:pt x="614" y="718"/>
                      </a:lnTo>
                      <a:lnTo>
                        <a:pt x="610" y="711"/>
                      </a:lnTo>
                      <a:lnTo>
                        <a:pt x="605" y="706"/>
                      </a:lnTo>
                      <a:lnTo>
                        <a:pt x="599" y="701"/>
                      </a:lnTo>
                      <a:lnTo>
                        <a:pt x="595" y="698"/>
                      </a:lnTo>
                      <a:lnTo>
                        <a:pt x="612" y="699"/>
                      </a:lnTo>
                      <a:lnTo>
                        <a:pt x="628" y="699"/>
                      </a:lnTo>
                      <a:lnTo>
                        <a:pt x="636" y="699"/>
                      </a:lnTo>
                      <a:lnTo>
                        <a:pt x="644" y="699"/>
                      </a:lnTo>
                      <a:lnTo>
                        <a:pt x="650" y="699"/>
                      </a:lnTo>
                      <a:lnTo>
                        <a:pt x="655" y="698"/>
                      </a:lnTo>
                      <a:lnTo>
                        <a:pt x="661" y="698"/>
                      </a:lnTo>
                      <a:lnTo>
                        <a:pt x="665" y="696"/>
                      </a:lnTo>
                      <a:lnTo>
                        <a:pt x="671" y="696"/>
                      </a:lnTo>
                      <a:lnTo>
                        <a:pt x="673" y="694"/>
                      </a:lnTo>
                      <a:lnTo>
                        <a:pt x="677" y="693"/>
                      </a:lnTo>
                      <a:lnTo>
                        <a:pt x="679" y="691"/>
                      </a:lnTo>
                      <a:lnTo>
                        <a:pt x="681" y="689"/>
                      </a:lnTo>
                      <a:lnTo>
                        <a:pt x="683" y="688"/>
                      </a:lnTo>
                      <a:lnTo>
                        <a:pt x="683" y="684"/>
                      </a:lnTo>
                      <a:lnTo>
                        <a:pt x="685" y="681"/>
                      </a:lnTo>
                      <a:lnTo>
                        <a:pt x="687" y="677"/>
                      </a:lnTo>
                      <a:lnTo>
                        <a:pt x="687" y="671"/>
                      </a:lnTo>
                      <a:lnTo>
                        <a:pt x="689" y="664"/>
                      </a:lnTo>
                      <a:lnTo>
                        <a:pt x="691" y="657"/>
                      </a:lnTo>
                      <a:lnTo>
                        <a:pt x="693" y="648"/>
                      </a:lnTo>
                      <a:lnTo>
                        <a:pt x="695" y="638"/>
                      </a:lnTo>
                      <a:lnTo>
                        <a:pt x="697" y="628"/>
                      </a:lnTo>
                      <a:lnTo>
                        <a:pt x="700" y="616"/>
                      </a:lnTo>
                      <a:lnTo>
                        <a:pt x="702" y="603"/>
                      </a:lnTo>
                      <a:lnTo>
                        <a:pt x="704" y="589"/>
                      </a:lnTo>
                      <a:lnTo>
                        <a:pt x="706" y="574"/>
                      </a:lnTo>
                      <a:lnTo>
                        <a:pt x="710" y="558"/>
                      </a:lnTo>
                      <a:lnTo>
                        <a:pt x="712" y="542"/>
                      </a:lnTo>
                      <a:lnTo>
                        <a:pt x="714" y="525"/>
                      </a:lnTo>
                      <a:lnTo>
                        <a:pt x="720" y="489"/>
                      </a:lnTo>
                      <a:lnTo>
                        <a:pt x="724" y="453"/>
                      </a:lnTo>
                      <a:lnTo>
                        <a:pt x="728" y="418"/>
                      </a:lnTo>
                      <a:lnTo>
                        <a:pt x="732" y="384"/>
                      </a:lnTo>
                      <a:lnTo>
                        <a:pt x="734" y="350"/>
                      </a:lnTo>
                      <a:lnTo>
                        <a:pt x="736" y="316"/>
                      </a:lnTo>
                      <a:lnTo>
                        <a:pt x="738" y="282"/>
                      </a:lnTo>
                      <a:lnTo>
                        <a:pt x="738" y="249"/>
                      </a:lnTo>
                      <a:lnTo>
                        <a:pt x="738" y="249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" name="Freeform 111"/>
                <p:cNvSpPr/>
                <p:nvPr/>
              </p:nvSpPr>
              <p:spPr bwMode="auto">
                <a:xfrm>
                  <a:off x="5130800" y="4278313"/>
                  <a:ext cx="461963" cy="76200"/>
                </a:xfrm>
                <a:custGeom>
                  <a:avLst/>
                  <a:gdLst>
                    <a:gd name="T0" fmla="*/ 12 w 582"/>
                    <a:gd name="T1" fmla="*/ 51 h 97"/>
                    <a:gd name="T2" fmla="*/ 36 w 582"/>
                    <a:gd name="T3" fmla="*/ 50 h 97"/>
                    <a:gd name="T4" fmla="*/ 63 w 582"/>
                    <a:gd name="T5" fmla="*/ 48 h 97"/>
                    <a:gd name="T6" fmla="*/ 94 w 582"/>
                    <a:gd name="T7" fmla="*/ 46 h 97"/>
                    <a:gd name="T8" fmla="*/ 130 w 582"/>
                    <a:gd name="T9" fmla="*/ 43 h 97"/>
                    <a:gd name="T10" fmla="*/ 167 w 582"/>
                    <a:gd name="T11" fmla="*/ 40 h 97"/>
                    <a:gd name="T12" fmla="*/ 208 w 582"/>
                    <a:gd name="T13" fmla="*/ 34 h 97"/>
                    <a:gd name="T14" fmla="*/ 251 w 582"/>
                    <a:gd name="T15" fmla="*/ 29 h 97"/>
                    <a:gd name="T16" fmla="*/ 298 w 582"/>
                    <a:gd name="T17" fmla="*/ 23 h 97"/>
                    <a:gd name="T18" fmla="*/ 339 w 582"/>
                    <a:gd name="T19" fmla="*/ 17 h 97"/>
                    <a:gd name="T20" fmla="*/ 376 w 582"/>
                    <a:gd name="T21" fmla="*/ 12 h 97"/>
                    <a:gd name="T22" fmla="*/ 408 w 582"/>
                    <a:gd name="T23" fmla="*/ 9 h 97"/>
                    <a:gd name="T24" fmla="*/ 435 w 582"/>
                    <a:gd name="T25" fmla="*/ 6 h 97"/>
                    <a:gd name="T26" fmla="*/ 458 w 582"/>
                    <a:gd name="T27" fmla="*/ 4 h 97"/>
                    <a:gd name="T28" fmla="*/ 476 w 582"/>
                    <a:gd name="T29" fmla="*/ 2 h 97"/>
                    <a:gd name="T30" fmla="*/ 488 w 582"/>
                    <a:gd name="T31" fmla="*/ 0 h 97"/>
                    <a:gd name="T32" fmla="*/ 499 w 582"/>
                    <a:gd name="T33" fmla="*/ 0 h 97"/>
                    <a:gd name="T34" fmla="*/ 521 w 582"/>
                    <a:gd name="T35" fmla="*/ 4 h 97"/>
                    <a:gd name="T36" fmla="*/ 548 w 582"/>
                    <a:gd name="T37" fmla="*/ 11 h 97"/>
                    <a:gd name="T38" fmla="*/ 558 w 582"/>
                    <a:gd name="T39" fmla="*/ 21 h 97"/>
                    <a:gd name="T40" fmla="*/ 568 w 582"/>
                    <a:gd name="T41" fmla="*/ 33 h 97"/>
                    <a:gd name="T42" fmla="*/ 576 w 582"/>
                    <a:gd name="T43" fmla="*/ 48 h 97"/>
                    <a:gd name="T44" fmla="*/ 582 w 582"/>
                    <a:gd name="T45" fmla="*/ 67 h 97"/>
                    <a:gd name="T46" fmla="*/ 501 w 582"/>
                    <a:gd name="T47" fmla="*/ 68 h 97"/>
                    <a:gd name="T48" fmla="*/ 423 w 582"/>
                    <a:gd name="T49" fmla="*/ 70 h 97"/>
                    <a:gd name="T50" fmla="*/ 347 w 582"/>
                    <a:gd name="T51" fmla="*/ 75 h 97"/>
                    <a:gd name="T52" fmla="*/ 271 w 582"/>
                    <a:gd name="T53" fmla="*/ 82 h 97"/>
                    <a:gd name="T54" fmla="*/ 194 w 582"/>
                    <a:gd name="T55" fmla="*/ 89 h 97"/>
                    <a:gd name="T56" fmla="*/ 124 w 582"/>
                    <a:gd name="T57" fmla="*/ 94 h 97"/>
                    <a:gd name="T58" fmla="*/ 59 w 582"/>
                    <a:gd name="T59" fmla="*/ 96 h 97"/>
                    <a:gd name="T60" fmla="*/ 0 w 582"/>
                    <a:gd name="T61" fmla="*/ 97 h 97"/>
                    <a:gd name="T62" fmla="*/ 0 w 582"/>
                    <a:gd name="T63" fmla="*/ 51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82" h="97">
                      <a:moveTo>
                        <a:pt x="0" y="51"/>
                      </a:moveTo>
                      <a:lnTo>
                        <a:pt x="12" y="51"/>
                      </a:lnTo>
                      <a:lnTo>
                        <a:pt x="24" y="51"/>
                      </a:lnTo>
                      <a:lnTo>
                        <a:pt x="36" y="50"/>
                      </a:lnTo>
                      <a:lnTo>
                        <a:pt x="49" y="50"/>
                      </a:lnTo>
                      <a:lnTo>
                        <a:pt x="63" y="48"/>
                      </a:lnTo>
                      <a:lnTo>
                        <a:pt x="79" y="48"/>
                      </a:lnTo>
                      <a:lnTo>
                        <a:pt x="94" y="46"/>
                      </a:lnTo>
                      <a:lnTo>
                        <a:pt x="112" y="45"/>
                      </a:lnTo>
                      <a:lnTo>
                        <a:pt x="130" y="43"/>
                      </a:lnTo>
                      <a:lnTo>
                        <a:pt x="147" y="41"/>
                      </a:lnTo>
                      <a:lnTo>
                        <a:pt x="167" y="40"/>
                      </a:lnTo>
                      <a:lnTo>
                        <a:pt x="186" y="36"/>
                      </a:lnTo>
                      <a:lnTo>
                        <a:pt x="208" y="34"/>
                      </a:lnTo>
                      <a:lnTo>
                        <a:pt x="229" y="31"/>
                      </a:lnTo>
                      <a:lnTo>
                        <a:pt x="251" y="29"/>
                      </a:lnTo>
                      <a:lnTo>
                        <a:pt x="274" y="26"/>
                      </a:lnTo>
                      <a:lnTo>
                        <a:pt x="298" y="23"/>
                      </a:lnTo>
                      <a:lnTo>
                        <a:pt x="319" y="21"/>
                      </a:lnTo>
                      <a:lnTo>
                        <a:pt x="339" y="17"/>
                      </a:lnTo>
                      <a:lnTo>
                        <a:pt x="359" y="16"/>
                      </a:lnTo>
                      <a:lnTo>
                        <a:pt x="376" y="12"/>
                      </a:lnTo>
                      <a:lnTo>
                        <a:pt x="394" y="11"/>
                      </a:lnTo>
                      <a:lnTo>
                        <a:pt x="408" y="9"/>
                      </a:lnTo>
                      <a:lnTo>
                        <a:pt x="423" y="7"/>
                      </a:lnTo>
                      <a:lnTo>
                        <a:pt x="435" y="6"/>
                      </a:lnTo>
                      <a:lnTo>
                        <a:pt x="447" y="4"/>
                      </a:lnTo>
                      <a:lnTo>
                        <a:pt x="458" y="4"/>
                      </a:lnTo>
                      <a:lnTo>
                        <a:pt x="466" y="2"/>
                      </a:lnTo>
                      <a:lnTo>
                        <a:pt x="476" y="2"/>
                      </a:lnTo>
                      <a:lnTo>
                        <a:pt x="482" y="0"/>
                      </a:lnTo>
                      <a:lnTo>
                        <a:pt x="488" y="0"/>
                      </a:lnTo>
                      <a:lnTo>
                        <a:pt x="494" y="0"/>
                      </a:lnTo>
                      <a:lnTo>
                        <a:pt x="499" y="0"/>
                      </a:lnTo>
                      <a:lnTo>
                        <a:pt x="507" y="2"/>
                      </a:lnTo>
                      <a:lnTo>
                        <a:pt x="521" y="4"/>
                      </a:lnTo>
                      <a:lnTo>
                        <a:pt x="535" y="7"/>
                      </a:lnTo>
                      <a:lnTo>
                        <a:pt x="548" y="11"/>
                      </a:lnTo>
                      <a:lnTo>
                        <a:pt x="554" y="16"/>
                      </a:lnTo>
                      <a:lnTo>
                        <a:pt x="558" y="21"/>
                      </a:lnTo>
                      <a:lnTo>
                        <a:pt x="564" y="26"/>
                      </a:lnTo>
                      <a:lnTo>
                        <a:pt x="568" y="33"/>
                      </a:lnTo>
                      <a:lnTo>
                        <a:pt x="572" y="41"/>
                      </a:lnTo>
                      <a:lnTo>
                        <a:pt x="576" y="48"/>
                      </a:lnTo>
                      <a:lnTo>
                        <a:pt x="580" y="58"/>
                      </a:lnTo>
                      <a:lnTo>
                        <a:pt x="582" y="67"/>
                      </a:lnTo>
                      <a:lnTo>
                        <a:pt x="541" y="67"/>
                      </a:lnTo>
                      <a:lnTo>
                        <a:pt x="501" y="68"/>
                      </a:lnTo>
                      <a:lnTo>
                        <a:pt x="462" y="68"/>
                      </a:lnTo>
                      <a:lnTo>
                        <a:pt x="423" y="70"/>
                      </a:lnTo>
                      <a:lnTo>
                        <a:pt x="386" y="72"/>
                      </a:lnTo>
                      <a:lnTo>
                        <a:pt x="347" y="75"/>
                      </a:lnTo>
                      <a:lnTo>
                        <a:pt x="308" y="79"/>
                      </a:lnTo>
                      <a:lnTo>
                        <a:pt x="271" y="82"/>
                      </a:lnTo>
                      <a:lnTo>
                        <a:pt x="231" y="85"/>
                      </a:lnTo>
                      <a:lnTo>
                        <a:pt x="194" y="89"/>
                      </a:lnTo>
                      <a:lnTo>
                        <a:pt x="157" y="92"/>
                      </a:lnTo>
                      <a:lnTo>
                        <a:pt x="124" y="94"/>
                      </a:lnTo>
                      <a:lnTo>
                        <a:pt x="90" y="96"/>
                      </a:lnTo>
                      <a:lnTo>
                        <a:pt x="59" y="96"/>
                      </a:lnTo>
                      <a:lnTo>
                        <a:pt x="30" y="97"/>
                      </a:lnTo>
                      <a:lnTo>
                        <a:pt x="0" y="97"/>
                      </a:lnTo>
                      <a:lnTo>
                        <a:pt x="0" y="51"/>
                      </a:lnTo>
                      <a:lnTo>
                        <a:pt x="0" y="51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" name="Freeform 112"/>
                <p:cNvSpPr/>
                <p:nvPr/>
              </p:nvSpPr>
              <p:spPr bwMode="auto">
                <a:xfrm>
                  <a:off x="5224463" y="4000500"/>
                  <a:ext cx="87313" cy="214312"/>
                </a:xfrm>
                <a:custGeom>
                  <a:avLst/>
                  <a:gdLst>
                    <a:gd name="T0" fmla="*/ 4 w 109"/>
                    <a:gd name="T1" fmla="*/ 7 h 270"/>
                    <a:gd name="T2" fmla="*/ 8 w 109"/>
                    <a:gd name="T3" fmla="*/ 3 h 270"/>
                    <a:gd name="T4" fmla="*/ 14 w 109"/>
                    <a:gd name="T5" fmla="*/ 1 h 270"/>
                    <a:gd name="T6" fmla="*/ 27 w 109"/>
                    <a:gd name="T7" fmla="*/ 0 h 270"/>
                    <a:gd name="T8" fmla="*/ 49 w 109"/>
                    <a:gd name="T9" fmla="*/ 1 h 270"/>
                    <a:gd name="T10" fmla="*/ 78 w 109"/>
                    <a:gd name="T11" fmla="*/ 8 h 270"/>
                    <a:gd name="T12" fmla="*/ 86 w 109"/>
                    <a:gd name="T13" fmla="*/ 59 h 270"/>
                    <a:gd name="T14" fmla="*/ 92 w 109"/>
                    <a:gd name="T15" fmla="*/ 103 h 270"/>
                    <a:gd name="T16" fmla="*/ 98 w 109"/>
                    <a:gd name="T17" fmla="*/ 141 h 270"/>
                    <a:gd name="T18" fmla="*/ 102 w 109"/>
                    <a:gd name="T19" fmla="*/ 173 h 270"/>
                    <a:gd name="T20" fmla="*/ 106 w 109"/>
                    <a:gd name="T21" fmla="*/ 198 h 270"/>
                    <a:gd name="T22" fmla="*/ 108 w 109"/>
                    <a:gd name="T23" fmla="*/ 219 h 270"/>
                    <a:gd name="T24" fmla="*/ 109 w 109"/>
                    <a:gd name="T25" fmla="*/ 234 h 270"/>
                    <a:gd name="T26" fmla="*/ 109 w 109"/>
                    <a:gd name="T27" fmla="*/ 243 h 270"/>
                    <a:gd name="T28" fmla="*/ 109 w 109"/>
                    <a:gd name="T29" fmla="*/ 253 h 270"/>
                    <a:gd name="T30" fmla="*/ 108 w 109"/>
                    <a:gd name="T31" fmla="*/ 260 h 270"/>
                    <a:gd name="T32" fmla="*/ 102 w 109"/>
                    <a:gd name="T33" fmla="*/ 265 h 270"/>
                    <a:gd name="T34" fmla="*/ 94 w 109"/>
                    <a:gd name="T35" fmla="*/ 268 h 270"/>
                    <a:gd name="T36" fmla="*/ 92 w 109"/>
                    <a:gd name="T37" fmla="*/ 268 h 270"/>
                    <a:gd name="T38" fmla="*/ 88 w 109"/>
                    <a:gd name="T39" fmla="*/ 266 h 270"/>
                    <a:gd name="T40" fmla="*/ 84 w 109"/>
                    <a:gd name="T41" fmla="*/ 263 h 270"/>
                    <a:gd name="T42" fmla="*/ 80 w 109"/>
                    <a:gd name="T43" fmla="*/ 258 h 270"/>
                    <a:gd name="T44" fmla="*/ 76 w 109"/>
                    <a:gd name="T45" fmla="*/ 249 h 270"/>
                    <a:gd name="T46" fmla="*/ 74 w 109"/>
                    <a:gd name="T47" fmla="*/ 239 h 270"/>
                    <a:gd name="T48" fmla="*/ 70 w 109"/>
                    <a:gd name="T49" fmla="*/ 229 h 270"/>
                    <a:gd name="T50" fmla="*/ 63 w 109"/>
                    <a:gd name="T51" fmla="*/ 195 h 270"/>
                    <a:gd name="T52" fmla="*/ 49 w 109"/>
                    <a:gd name="T53" fmla="*/ 142 h 270"/>
                    <a:gd name="T54" fmla="*/ 41 w 109"/>
                    <a:gd name="T55" fmla="*/ 102 h 270"/>
                    <a:gd name="T56" fmla="*/ 35 w 109"/>
                    <a:gd name="T57" fmla="*/ 80 h 270"/>
                    <a:gd name="T58" fmla="*/ 27 w 109"/>
                    <a:gd name="T59" fmla="*/ 61 h 270"/>
                    <a:gd name="T60" fmla="*/ 18 w 109"/>
                    <a:gd name="T61" fmla="*/ 46 h 270"/>
                    <a:gd name="T62" fmla="*/ 8 w 109"/>
                    <a:gd name="T63" fmla="*/ 34 h 270"/>
                    <a:gd name="T64" fmla="*/ 2 w 109"/>
                    <a:gd name="T65" fmla="*/ 24 h 270"/>
                    <a:gd name="T66" fmla="*/ 0 w 109"/>
                    <a:gd name="T67" fmla="*/ 17 h 270"/>
                    <a:gd name="T68" fmla="*/ 2 w 109"/>
                    <a:gd name="T69" fmla="*/ 10 h 270"/>
                    <a:gd name="T70" fmla="*/ 4 w 109"/>
                    <a:gd name="T71" fmla="*/ 8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9" h="270">
                      <a:moveTo>
                        <a:pt x="4" y="8"/>
                      </a:moveTo>
                      <a:lnTo>
                        <a:pt x="4" y="7"/>
                      </a:lnTo>
                      <a:lnTo>
                        <a:pt x="6" y="5"/>
                      </a:lnTo>
                      <a:lnTo>
                        <a:pt x="8" y="3"/>
                      </a:lnTo>
                      <a:lnTo>
                        <a:pt x="12" y="3"/>
                      </a:lnTo>
                      <a:lnTo>
                        <a:pt x="14" y="1"/>
                      </a:lnTo>
                      <a:lnTo>
                        <a:pt x="18" y="1"/>
                      </a:lnTo>
                      <a:lnTo>
                        <a:pt x="27" y="0"/>
                      </a:lnTo>
                      <a:lnTo>
                        <a:pt x="37" y="1"/>
                      </a:lnTo>
                      <a:lnTo>
                        <a:pt x="49" y="1"/>
                      </a:lnTo>
                      <a:lnTo>
                        <a:pt x="63" y="5"/>
                      </a:lnTo>
                      <a:lnTo>
                        <a:pt x="78" y="8"/>
                      </a:lnTo>
                      <a:lnTo>
                        <a:pt x="82" y="34"/>
                      </a:lnTo>
                      <a:lnTo>
                        <a:pt x="86" y="59"/>
                      </a:lnTo>
                      <a:lnTo>
                        <a:pt x="90" y="81"/>
                      </a:lnTo>
                      <a:lnTo>
                        <a:pt x="92" y="103"/>
                      </a:lnTo>
                      <a:lnTo>
                        <a:pt x="96" y="122"/>
                      </a:lnTo>
                      <a:lnTo>
                        <a:pt x="98" y="141"/>
                      </a:lnTo>
                      <a:lnTo>
                        <a:pt x="100" y="158"/>
                      </a:lnTo>
                      <a:lnTo>
                        <a:pt x="102" y="173"/>
                      </a:lnTo>
                      <a:lnTo>
                        <a:pt x="104" y="186"/>
                      </a:lnTo>
                      <a:lnTo>
                        <a:pt x="106" y="198"/>
                      </a:lnTo>
                      <a:lnTo>
                        <a:pt x="108" y="210"/>
                      </a:lnTo>
                      <a:lnTo>
                        <a:pt x="108" y="219"/>
                      </a:lnTo>
                      <a:lnTo>
                        <a:pt x="109" y="227"/>
                      </a:lnTo>
                      <a:lnTo>
                        <a:pt x="109" y="234"/>
                      </a:lnTo>
                      <a:lnTo>
                        <a:pt x="109" y="239"/>
                      </a:lnTo>
                      <a:lnTo>
                        <a:pt x="109" y="243"/>
                      </a:lnTo>
                      <a:lnTo>
                        <a:pt x="109" y="248"/>
                      </a:lnTo>
                      <a:lnTo>
                        <a:pt x="109" y="253"/>
                      </a:lnTo>
                      <a:lnTo>
                        <a:pt x="108" y="256"/>
                      </a:lnTo>
                      <a:lnTo>
                        <a:pt x="108" y="260"/>
                      </a:lnTo>
                      <a:lnTo>
                        <a:pt x="106" y="261"/>
                      </a:lnTo>
                      <a:lnTo>
                        <a:pt x="102" y="265"/>
                      </a:lnTo>
                      <a:lnTo>
                        <a:pt x="96" y="268"/>
                      </a:lnTo>
                      <a:lnTo>
                        <a:pt x="94" y="268"/>
                      </a:lnTo>
                      <a:lnTo>
                        <a:pt x="94" y="270"/>
                      </a:lnTo>
                      <a:lnTo>
                        <a:pt x="92" y="268"/>
                      </a:lnTo>
                      <a:lnTo>
                        <a:pt x="90" y="268"/>
                      </a:lnTo>
                      <a:lnTo>
                        <a:pt x="88" y="266"/>
                      </a:lnTo>
                      <a:lnTo>
                        <a:pt x="86" y="265"/>
                      </a:lnTo>
                      <a:lnTo>
                        <a:pt x="84" y="263"/>
                      </a:lnTo>
                      <a:lnTo>
                        <a:pt x="82" y="260"/>
                      </a:lnTo>
                      <a:lnTo>
                        <a:pt x="80" y="258"/>
                      </a:lnTo>
                      <a:lnTo>
                        <a:pt x="78" y="253"/>
                      </a:lnTo>
                      <a:lnTo>
                        <a:pt x="76" y="249"/>
                      </a:lnTo>
                      <a:lnTo>
                        <a:pt x="76" y="244"/>
                      </a:lnTo>
                      <a:lnTo>
                        <a:pt x="74" y="239"/>
                      </a:lnTo>
                      <a:lnTo>
                        <a:pt x="72" y="234"/>
                      </a:lnTo>
                      <a:lnTo>
                        <a:pt x="70" y="229"/>
                      </a:lnTo>
                      <a:lnTo>
                        <a:pt x="68" y="222"/>
                      </a:lnTo>
                      <a:lnTo>
                        <a:pt x="63" y="195"/>
                      </a:lnTo>
                      <a:lnTo>
                        <a:pt x="55" y="168"/>
                      </a:lnTo>
                      <a:lnTo>
                        <a:pt x="49" y="142"/>
                      </a:lnTo>
                      <a:lnTo>
                        <a:pt x="45" y="115"/>
                      </a:lnTo>
                      <a:lnTo>
                        <a:pt x="41" y="102"/>
                      </a:lnTo>
                      <a:lnTo>
                        <a:pt x="39" y="90"/>
                      </a:lnTo>
                      <a:lnTo>
                        <a:pt x="35" y="80"/>
                      </a:lnTo>
                      <a:lnTo>
                        <a:pt x="31" y="69"/>
                      </a:lnTo>
                      <a:lnTo>
                        <a:pt x="27" y="61"/>
                      </a:lnTo>
                      <a:lnTo>
                        <a:pt x="21" y="52"/>
                      </a:lnTo>
                      <a:lnTo>
                        <a:pt x="18" y="46"/>
                      </a:lnTo>
                      <a:lnTo>
                        <a:pt x="14" y="39"/>
                      </a:lnTo>
                      <a:lnTo>
                        <a:pt x="8" y="34"/>
                      </a:lnTo>
                      <a:lnTo>
                        <a:pt x="6" y="29"/>
                      </a:lnTo>
                      <a:lnTo>
                        <a:pt x="2" y="24"/>
                      </a:lnTo>
                      <a:lnTo>
                        <a:pt x="2" y="20"/>
                      </a:lnTo>
                      <a:lnTo>
                        <a:pt x="0" y="17"/>
                      </a:lnTo>
                      <a:lnTo>
                        <a:pt x="2" y="13"/>
                      </a:lnTo>
                      <a:lnTo>
                        <a:pt x="2" y="10"/>
                      </a:lnTo>
                      <a:lnTo>
                        <a:pt x="4" y="8"/>
                      </a:lnTo>
                      <a:lnTo>
                        <a:pt x="4" y="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" name="Freeform 113"/>
                <p:cNvSpPr/>
                <p:nvPr/>
              </p:nvSpPr>
              <p:spPr bwMode="auto">
                <a:xfrm>
                  <a:off x="5256213" y="3957638"/>
                  <a:ext cx="295275" cy="187325"/>
                </a:xfrm>
                <a:custGeom>
                  <a:avLst/>
                  <a:gdLst>
                    <a:gd name="T0" fmla="*/ 237 w 372"/>
                    <a:gd name="T1" fmla="*/ 236 h 236"/>
                    <a:gd name="T2" fmla="*/ 237 w 372"/>
                    <a:gd name="T3" fmla="*/ 223 h 236"/>
                    <a:gd name="T4" fmla="*/ 237 w 372"/>
                    <a:gd name="T5" fmla="*/ 202 h 236"/>
                    <a:gd name="T6" fmla="*/ 239 w 372"/>
                    <a:gd name="T7" fmla="*/ 179 h 236"/>
                    <a:gd name="T8" fmla="*/ 241 w 372"/>
                    <a:gd name="T9" fmla="*/ 150 h 236"/>
                    <a:gd name="T10" fmla="*/ 245 w 372"/>
                    <a:gd name="T11" fmla="*/ 123 h 236"/>
                    <a:gd name="T12" fmla="*/ 245 w 372"/>
                    <a:gd name="T13" fmla="*/ 101 h 236"/>
                    <a:gd name="T14" fmla="*/ 245 w 372"/>
                    <a:gd name="T15" fmla="*/ 92 h 236"/>
                    <a:gd name="T16" fmla="*/ 245 w 372"/>
                    <a:gd name="T17" fmla="*/ 85 h 236"/>
                    <a:gd name="T18" fmla="*/ 243 w 372"/>
                    <a:gd name="T19" fmla="*/ 82 h 236"/>
                    <a:gd name="T20" fmla="*/ 241 w 372"/>
                    <a:gd name="T21" fmla="*/ 79 h 236"/>
                    <a:gd name="T22" fmla="*/ 239 w 372"/>
                    <a:gd name="T23" fmla="*/ 77 h 236"/>
                    <a:gd name="T24" fmla="*/ 233 w 372"/>
                    <a:gd name="T25" fmla="*/ 77 h 236"/>
                    <a:gd name="T26" fmla="*/ 225 w 372"/>
                    <a:gd name="T27" fmla="*/ 77 h 236"/>
                    <a:gd name="T28" fmla="*/ 217 w 372"/>
                    <a:gd name="T29" fmla="*/ 77 h 236"/>
                    <a:gd name="T30" fmla="*/ 203 w 372"/>
                    <a:gd name="T31" fmla="*/ 79 h 236"/>
                    <a:gd name="T32" fmla="*/ 190 w 372"/>
                    <a:gd name="T33" fmla="*/ 80 h 236"/>
                    <a:gd name="T34" fmla="*/ 172 w 372"/>
                    <a:gd name="T35" fmla="*/ 82 h 236"/>
                    <a:gd name="T36" fmla="*/ 153 w 372"/>
                    <a:gd name="T37" fmla="*/ 84 h 236"/>
                    <a:gd name="T38" fmla="*/ 112 w 372"/>
                    <a:gd name="T39" fmla="*/ 89 h 236"/>
                    <a:gd name="T40" fmla="*/ 35 w 372"/>
                    <a:gd name="T41" fmla="*/ 99 h 236"/>
                    <a:gd name="T42" fmla="*/ 0 w 372"/>
                    <a:gd name="T43" fmla="*/ 104 h 236"/>
                    <a:gd name="T44" fmla="*/ 16 w 372"/>
                    <a:gd name="T45" fmla="*/ 63 h 236"/>
                    <a:gd name="T46" fmla="*/ 49 w 372"/>
                    <a:gd name="T47" fmla="*/ 62 h 236"/>
                    <a:gd name="T48" fmla="*/ 84 w 372"/>
                    <a:gd name="T49" fmla="*/ 56 h 236"/>
                    <a:gd name="T50" fmla="*/ 119 w 372"/>
                    <a:gd name="T51" fmla="*/ 51 h 236"/>
                    <a:gd name="T52" fmla="*/ 157 w 372"/>
                    <a:gd name="T53" fmla="*/ 45 h 236"/>
                    <a:gd name="T54" fmla="*/ 188 w 372"/>
                    <a:gd name="T55" fmla="*/ 36 h 236"/>
                    <a:gd name="T56" fmla="*/ 213 w 372"/>
                    <a:gd name="T57" fmla="*/ 28 h 236"/>
                    <a:gd name="T58" fmla="*/ 231 w 372"/>
                    <a:gd name="T59" fmla="*/ 17 h 236"/>
                    <a:gd name="T60" fmla="*/ 241 w 372"/>
                    <a:gd name="T61" fmla="*/ 9 h 236"/>
                    <a:gd name="T62" fmla="*/ 250 w 372"/>
                    <a:gd name="T63" fmla="*/ 2 h 236"/>
                    <a:gd name="T64" fmla="*/ 258 w 372"/>
                    <a:gd name="T65" fmla="*/ 0 h 236"/>
                    <a:gd name="T66" fmla="*/ 266 w 372"/>
                    <a:gd name="T67" fmla="*/ 0 h 236"/>
                    <a:gd name="T68" fmla="*/ 272 w 372"/>
                    <a:gd name="T69" fmla="*/ 4 h 236"/>
                    <a:gd name="T70" fmla="*/ 284 w 372"/>
                    <a:gd name="T71" fmla="*/ 11 h 236"/>
                    <a:gd name="T72" fmla="*/ 299 w 372"/>
                    <a:gd name="T73" fmla="*/ 17 h 236"/>
                    <a:gd name="T74" fmla="*/ 317 w 372"/>
                    <a:gd name="T75" fmla="*/ 28 h 236"/>
                    <a:gd name="T76" fmla="*/ 339 w 372"/>
                    <a:gd name="T77" fmla="*/ 39 h 236"/>
                    <a:gd name="T78" fmla="*/ 354 w 372"/>
                    <a:gd name="T79" fmla="*/ 53 h 236"/>
                    <a:gd name="T80" fmla="*/ 366 w 372"/>
                    <a:gd name="T81" fmla="*/ 63 h 236"/>
                    <a:gd name="T82" fmla="*/ 370 w 372"/>
                    <a:gd name="T83" fmla="*/ 72 h 236"/>
                    <a:gd name="T84" fmla="*/ 370 w 372"/>
                    <a:gd name="T85" fmla="*/ 75 h 236"/>
                    <a:gd name="T86" fmla="*/ 360 w 372"/>
                    <a:gd name="T87" fmla="*/ 84 h 236"/>
                    <a:gd name="T88" fmla="*/ 348 w 372"/>
                    <a:gd name="T89" fmla="*/ 92 h 236"/>
                    <a:gd name="T90" fmla="*/ 340 w 372"/>
                    <a:gd name="T91" fmla="*/ 95 h 236"/>
                    <a:gd name="T92" fmla="*/ 333 w 372"/>
                    <a:gd name="T93" fmla="*/ 104 h 236"/>
                    <a:gd name="T94" fmla="*/ 325 w 372"/>
                    <a:gd name="T95" fmla="*/ 114 h 236"/>
                    <a:gd name="T96" fmla="*/ 317 w 372"/>
                    <a:gd name="T97" fmla="*/ 128 h 236"/>
                    <a:gd name="T98" fmla="*/ 307 w 372"/>
                    <a:gd name="T99" fmla="*/ 146 h 236"/>
                    <a:gd name="T100" fmla="*/ 297 w 372"/>
                    <a:gd name="T101" fmla="*/ 167 h 236"/>
                    <a:gd name="T102" fmla="*/ 290 w 372"/>
                    <a:gd name="T103" fmla="*/ 192 h 236"/>
                    <a:gd name="T104" fmla="*/ 278 w 372"/>
                    <a:gd name="T105" fmla="*/ 221 h 236"/>
                    <a:gd name="T106" fmla="*/ 274 w 372"/>
                    <a:gd name="T107" fmla="*/ 236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2" h="236">
                      <a:moveTo>
                        <a:pt x="274" y="236"/>
                      </a:moveTo>
                      <a:lnTo>
                        <a:pt x="237" y="236"/>
                      </a:lnTo>
                      <a:lnTo>
                        <a:pt x="237" y="230"/>
                      </a:lnTo>
                      <a:lnTo>
                        <a:pt x="237" y="223"/>
                      </a:lnTo>
                      <a:lnTo>
                        <a:pt x="237" y="213"/>
                      </a:lnTo>
                      <a:lnTo>
                        <a:pt x="237" y="202"/>
                      </a:lnTo>
                      <a:lnTo>
                        <a:pt x="237" y="191"/>
                      </a:lnTo>
                      <a:lnTo>
                        <a:pt x="239" y="179"/>
                      </a:lnTo>
                      <a:lnTo>
                        <a:pt x="239" y="165"/>
                      </a:lnTo>
                      <a:lnTo>
                        <a:pt x="241" y="150"/>
                      </a:lnTo>
                      <a:lnTo>
                        <a:pt x="243" y="135"/>
                      </a:lnTo>
                      <a:lnTo>
                        <a:pt x="245" y="123"/>
                      </a:lnTo>
                      <a:lnTo>
                        <a:pt x="245" y="111"/>
                      </a:lnTo>
                      <a:lnTo>
                        <a:pt x="245" y="101"/>
                      </a:lnTo>
                      <a:lnTo>
                        <a:pt x="245" y="95"/>
                      </a:lnTo>
                      <a:lnTo>
                        <a:pt x="245" y="92"/>
                      </a:lnTo>
                      <a:lnTo>
                        <a:pt x="245" y="89"/>
                      </a:lnTo>
                      <a:lnTo>
                        <a:pt x="245" y="85"/>
                      </a:lnTo>
                      <a:lnTo>
                        <a:pt x="243" y="84"/>
                      </a:lnTo>
                      <a:lnTo>
                        <a:pt x="243" y="82"/>
                      </a:lnTo>
                      <a:lnTo>
                        <a:pt x="243" y="80"/>
                      </a:lnTo>
                      <a:lnTo>
                        <a:pt x="241" y="79"/>
                      </a:lnTo>
                      <a:lnTo>
                        <a:pt x="241" y="77"/>
                      </a:lnTo>
                      <a:lnTo>
                        <a:pt x="239" y="77"/>
                      </a:lnTo>
                      <a:lnTo>
                        <a:pt x="237" y="77"/>
                      </a:lnTo>
                      <a:lnTo>
                        <a:pt x="233" y="77"/>
                      </a:lnTo>
                      <a:lnTo>
                        <a:pt x="229" y="77"/>
                      </a:lnTo>
                      <a:lnTo>
                        <a:pt x="225" y="77"/>
                      </a:lnTo>
                      <a:lnTo>
                        <a:pt x="221" y="77"/>
                      </a:lnTo>
                      <a:lnTo>
                        <a:pt x="217" y="77"/>
                      </a:lnTo>
                      <a:lnTo>
                        <a:pt x="211" y="77"/>
                      </a:lnTo>
                      <a:lnTo>
                        <a:pt x="203" y="79"/>
                      </a:lnTo>
                      <a:lnTo>
                        <a:pt x="198" y="79"/>
                      </a:lnTo>
                      <a:lnTo>
                        <a:pt x="190" y="80"/>
                      </a:lnTo>
                      <a:lnTo>
                        <a:pt x="182" y="80"/>
                      </a:lnTo>
                      <a:lnTo>
                        <a:pt x="172" y="82"/>
                      </a:lnTo>
                      <a:lnTo>
                        <a:pt x="162" y="82"/>
                      </a:lnTo>
                      <a:lnTo>
                        <a:pt x="153" y="84"/>
                      </a:lnTo>
                      <a:lnTo>
                        <a:pt x="133" y="85"/>
                      </a:lnTo>
                      <a:lnTo>
                        <a:pt x="112" y="89"/>
                      </a:lnTo>
                      <a:lnTo>
                        <a:pt x="72" y="94"/>
                      </a:lnTo>
                      <a:lnTo>
                        <a:pt x="35" y="99"/>
                      </a:lnTo>
                      <a:lnTo>
                        <a:pt x="18" y="102"/>
                      </a:lnTo>
                      <a:lnTo>
                        <a:pt x="0" y="104"/>
                      </a:lnTo>
                      <a:lnTo>
                        <a:pt x="0" y="63"/>
                      </a:lnTo>
                      <a:lnTo>
                        <a:pt x="16" y="63"/>
                      </a:lnTo>
                      <a:lnTo>
                        <a:pt x="31" y="62"/>
                      </a:lnTo>
                      <a:lnTo>
                        <a:pt x="49" y="62"/>
                      </a:lnTo>
                      <a:lnTo>
                        <a:pt x="67" y="60"/>
                      </a:lnTo>
                      <a:lnTo>
                        <a:pt x="84" y="56"/>
                      </a:lnTo>
                      <a:lnTo>
                        <a:pt x="102" y="55"/>
                      </a:lnTo>
                      <a:lnTo>
                        <a:pt x="119" y="51"/>
                      </a:lnTo>
                      <a:lnTo>
                        <a:pt x="139" y="48"/>
                      </a:lnTo>
                      <a:lnTo>
                        <a:pt x="157" y="45"/>
                      </a:lnTo>
                      <a:lnTo>
                        <a:pt x="174" y="39"/>
                      </a:lnTo>
                      <a:lnTo>
                        <a:pt x="188" y="36"/>
                      </a:lnTo>
                      <a:lnTo>
                        <a:pt x="202" y="33"/>
                      </a:lnTo>
                      <a:lnTo>
                        <a:pt x="213" y="28"/>
                      </a:lnTo>
                      <a:lnTo>
                        <a:pt x="223" y="22"/>
                      </a:lnTo>
                      <a:lnTo>
                        <a:pt x="231" y="17"/>
                      </a:lnTo>
                      <a:lnTo>
                        <a:pt x="237" y="12"/>
                      </a:lnTo>
                      <a:lnTo>
                        <a:pt x="241" y="9"/>
                      </a:lnTo>
                      <a:lnTo>
                        <a:pt x="247" y="5"/>
                      </a:lnTo>
                      <a:lnTo>
                        <a:pt x="250" y="2"/>
                      </a:lnTo>
                      <a:lnTo>
                        <a:pt x="254" y="0"/>
                      </a:lnTo>
                      <a:lnTo>
                        <a:pt x="258" y="0"/>
                      </a:lnTo>
                      <a:lnTo>
                        <a:pt x="262" y="0"/>
                      </a:lnTo>
                      <a:lnTo>
                        <a:pt x="266" y="0"/>
                      </a:lnTo>
                      <a:lnTo>
                        <a:pt x="270" y="2"/>
                      </a:lnTo>
                      <a:lnTo>
                        <a:pt x="272" y="4"/>
                      </a:lnTo>
                      <a:lnTo>
                        <a:pt x="278" y="7"/>
                      </a:lnTo>
                      <a:lnTo>
                        <a:pt x="284" y="11"/>
                      </a:lnTo>
                      <a:lnTo>
                        <a:pt x="290" y="14"/>
                      </a:lnTo>
                      <a:lnTo>
                        <a:pt x="299" y="17"/>
                      </a:lnTo>
                      <a:lnTo>
                        <a:pt x="307" y="22"/>
                      </a:lnTo>
                      <a:lnTo>
                        <a:pt x="317" y="28"/>
                      </a:lnTo>
                      <a:lnTo>
                        <a:pt x="329" y="33"/>
                      </a:lnTo>
                      <a:lnTo>
                        <a:pt x="339" y="39"/>
                      </a:lnTo>
                      <a:lnTo>
                        <a:pt x="348" y="46"/>
                      </a:lnTo>
                      <a:lnTo>
                        <a:pt x="354" y="53"/>
                      </a:lnTo>
                      <a:lnTo>
                        <a:pt x="360" y="58"/>
                      </a:lnTo>
                      <a:lnTo>
                        <a:pt x="366" y="63"/>
                      </a:lnTo>
                      <a:lnTo>
                        <a:pt x="368" y="68"/>
                      </a:lnTo>
                      <a:lnTo>
                        <a:pt x="370" y="72"/>
                      </a:lnTo>
                      <a:lnTo>
                        <a:pt x="372" y="73"/>
                      </a:lnTo>
                      <a:lnTo>
                        <a:pt x="370" y="75"/>
                      </a:lnTo>
                      <a:lnTo>
                        <a:pt x="366" y="79"/>
                      </a:lnTo>
                      <a:lnTo>
                        <a:pt x="360" y="84"/>
                      </a:lnTo>
                      <a:lnTo>
                        <a:pt x="352" y="89"/>
                      </a:lnTo>
                      <a:lnTo>
                        <a:pt x="348" y="92"/>
                      </a:lnTo>
                      <a:lnTo>
                        <a:pt x="342" y="94"/>
                      </a:lnTo>
                      <a:lnTo>
                        <a:pt x="340" y="95"/>
                      </a:lnTo>
                      <a:lnTo>
                        <a:pt x="337" y="99"/>
                      </a:lnTo>
                      <a:lnTo>
                        <a:pt x="333" y="104"/>
                      </a:lnTo>
                      <a:lnTo>
                        <a:pt x="329" y="107"/>
                      </a:lnTo>
                      <a:lnTo>
                        <a:pt x="325" y="114"/>
                      </a:lnTo>
                      <a:lnTo>
                        <a:pt x="321" y="121"/>
                      </a:lnTo>
                      <a:lnTo>
                        <a:pt x="317" y="128"/>
                      </a:lnTo>
                      <a:lnTo>
                        <a:pt x="311" y="136"/>
                      </a:lnTo>
                      <a:lnTo>
                        <a:pt x="307" y="146"/>
                      </a:lnTo>
                      <a:lnTo>
                        <a:pt x="303" y="157"/>
                      </a:lnTo>
                      <a:lnTo>
                        <a:pt x="297" y="167"/>
                      </a:lnTo>
                      <a:lnTo>
                        <a:pt x="294" y="179"/>
                      </a:lnTo>
                      <a:lnTo>
                        <a:pt x="290" y="192"/>
                      </a:lnTo>
                      <a:lnTo>
                        <a:pt x="284" y="206"/>
                      </a:lnTo>
                      <a:lnTo>
                        <a:pt x="278" y="221"/>
                      </a:lnTo>
                      <a:lnTo>
                        <a:pt x="274" y="236"/>
                      </a:lnTo>
                      <a:lnTo>
                        <a:pt x="274" y="236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" name="Freeform 114"/>
                <p:cNvSpPr/>
                <p:nvPr/>
              </p:nvSpPr>
              <p:spPr bwMode="auto">
                <a:xfrm>
                  <a:off x="5286375" y="4127500"/>
                  <a:ext cx="217488" cy="61912"/>
                </a:xfrm>
                <a:custGeom>
                  <a:avLst/>
                  <a:gdLst>
                    <a:gd name="T0" fmla="*/ 0 w 274"/>
                    <a:gd name="T1" fmla="*/ 33 h 78"/>
                    <a:gd name="T2" fmla="*/ 18 w 274"/>
                    <a:gd name="T3" fmla="*/ 29 h 78"/>
                    <a:gd name="T4" fmla="*/ 35 w 274"/>
                    <a:gd name="T5" fmla="*/ 27 h 78"/>
                    <a:gd name="T6" fmla="*/ 51 w 274"/>
                    <a:gd name="T7" fmla="*/ 24 h 78"/>
                    <a:gd name="T8" fmla="*/ 67 w 274"/>
                    <a:gd name="T9" fmla="*/ 22 h 78"/>
                    <a:gd name="T10" fmla="*/ 82 w 274"/>
                    <a:gd name="T11" fmla="*/ 19 h 78"/>
                    <a:gd name="T12" fmla="*/ 96 w 274"/>
                    <a:gd name="T13" fmla="*/ 17 h 78"/>
                    <a:gd name="T14" fmla="*/ 110 w 274"/>
                    <a:gd name="T15" fmla="*/ 16 h 78"/>
                    <a:gd name="T16" fmla="*/ 121 w 274"/>
                    <a:gd name="T17" fmla="*/ 14 h 78"/>
                    <a:gd name="T18" fmla="*/ 133 w 274"/>
                    <a:gd name="T19" fmla="*/ 12 h 78"/>
                    <a:gd name="T20" fmla="*/ 145 w 274"/>
                    <a:gd name="T21" fmla="*/ 11 h 78"/>
                    <a:gd name="T22" fmla="*/ 155 w 274"/>
                    <a:gd name="T23" fmla="*/ 9 h 78"/>
                    <a:gd name="T24" fmla="*/ 165 w 274"/>
                    <a:gd name="T25" fmla="*/ 7 h 78"/>
                    <a:gd name="T26" fmla="*/ 172 w 274"/>
                    <a:gd name="T27" fmla="*/ 5 h 78"/>
                    <a:gd name="T28" fmla="*/ 182 w 274"/>
                    <a:gd name="T29" fmla="*/ 4 h 78"/>
                    <a:gd name="T30" fmla="*/ 188 w 274"/>
                    <a:gd name="T31" fmla="*/ 4 h 78"/>
                    <a:gd name="T32" fmla="*/ 196 w 274"/>
                    <a:gd name="T33" fmla="*/ 2 h 78"/>
                    <a:gd name="T34" fmla="*/ 206 w 274"/>
                    <a:gd name="T35" fmla="*/ 0 h 78"/>
                    <a:gd name="T36" fmla="*/ 213 w 274"/>
                    <a:gd name="T37" fmla="*/ 0 h 78"/>
                    <a:gd name="T38" fmla="*/ 223 w 274"/>
                    <a:gd name="T39" fmla="*/ 0 h 78"/>
                    <a:gd name="T40" fmla="*/ 231 w 274"/>
                    <a:gd name="T41" fmla="*/ 0 h 78"/>
                    <a:gd name="T42" fmla="*/ 237 w 274"/>
                    <a:gd name="T43" fmla="*/ 2 h 78"/>
                    <a:gd name="T44" fmla="*/ 245 w 274"/>
                    <a:gd name="T45" fmla="*/ 4 h 78"/>
                    <a:gd name="T46" fmla="*/ 251 w 274"/>
                    <a:gd name="T47" fmla="*/ 5 h 78"/>
                    <a:gd name="T48" fmla="*/ 255 w 274"/>
                    <a:gd name="T49" fmla="*/ 7 h 78"/>
                    <a:gd name="T50" fmla="*/ 260 w 274"/>
                    <a:gd name="T51" fmla="*/ 11 h 78"/>
                    <a:gd name="T52" fmla="*/ 264 w 274"/>
                    <a:gd name="T53" fmla="*/ 14 h 78"/>
                    <a:gd name="T54" fmla="*/ 266 w 274"/>
                    <a:gd name="T55" fmla="*/ 19 h 78"/>
                    <a:gd name="T56" fmla="*/ 270 w 274"/>
                    <a:gd name="T57" fmla="*/ 22 h 78"/>
                    <a:gd name="T58" fmla="*/ 272 w 274"/>
                    <a:gd name="T59" fmla="*/ 24 h 78"/>
                    <a:gd name="T60" fmla="*/ 272 w 274"/>
                    <a:gd name="T61" fmla="*/ 27 h 78"/>
                    <a:gd name="T62" fmla="*/ 274 w 274"/>
                    <a:gd name="T63" fmla="*/ 31 h 78"/>
                    <a:gd name="T64" fmla="*/ 274 w 274"/>
                    <a:gd name="T65" fmla="*/ 33 h 78"/>
                    <a:gd name="T66" fmla="*/ 272 w 274"/>
                    <a:gd name="T67" fmla="*/ 34 h 78"/>
                    <a:gd name="T68" fmla="*/ 270 w 274"/>
                    <a:gd name="T69" fmla="*/ 36 h 78"/>
                    <a:gd name="T70" fmla="*/ 268 w 274"/>
                    <a:gd name="T71" fmla="*/ 38 h 78"/>
                    <a:gd name="T72" fmla="*/ 264 w 274"/>
                    <a:gd name="T73" fmla="*/ 39 h 78"/>
                    <a:gd name="T74" fmla="*/ 260 w 274"/>
                    <a:gd name="T75" fmla="*/ 41 h 78"/>
                    <a:gd name="T76" fmla="*/ 257 w 274"/>
                    <a:gd name="T77" fmla="*/ 43 h 78"/>
                    <a:gd name="T78" fmla="*/ 251 w 274"/>
                    <a:gd name="T79" fmla="*/ 46 h 78"/>
                    <a:gd name="T80" fmla="*/ 245 w 274"/>
                    <a:gd name="T81" fmla="*/ 48 h 78"/>
                    <a:gd name="T82" fmla="*/ 237 w 274"/>
                    <a:gd name="T83" fmla="*/ 48 h 78"/>
                    <a:gd name="T84" fmla="*/ 231 w 274"/>
                    <a:gd name="T85" fmla="*/ 50 h 78"/>
                    <a:gd name="T86" fmla="*/ 221 w 274"/>
                    <a:gd name="T87" fmla="*/ 51 h 78"/>
                    <a:gd name="T88" fmla="*/ 212 w 274"/>
                    <a:gd name="T89" fmla="*/ 53 h 78"/>
                    <a:gd name="T90" fmla="*/ 202 w 274"/>
                    <a:gd name="T91" fmla="*/ 55 h 78"/>
                    <a:gd name="T92" fmla="*/ 192 w 274"/>
                    <a:gd name="T93" fmla="*/ 56 h 78"/>
                    <a:gd name="T94" fmla="*/ 180 w 274"/>
                    <a:gd name="T95" fmla="*/ 56 h 78"/>
                    <a:gd name="T96" fmla="*/ 166 w 274"/>
                    <a:gd name="T97" fmla="*/ 58 h 78"/>
                    <a:gd name="T98" fmla="*/ 141 w 274"/>
                    <a:gd name="T99" fmla="*/ 60 h 78"/>
                    <a:gd name="T100" fmla="*/ 118 w 274"/>
                    <a:gd name="T101" fmla="*/ 63 h 78"/>
                    <a:gd name="T102" fmla="*/ 94 w 274"/>
                    <a:gd name="T103" fmla="*/ 65 h 78"/>
                    <a:gd name="T104" fmla="*/ 75 w 274"/>
                    <a:gd name="T105" fmla="*/ 68 h 78"/>
                    <a:gd name="T106" fmla="*/ 55 w 274"/>
                    <a:gd name="T107" fmla="*/ 72 h 78"/>
                    <a:gd name="T108" fmla="*/ 45 w 274"/>
                    <a:gd name="T109" fmla="*/ 72 h 78"/>
                    <a:gd name="T110" fmla="*/ 37 w 274"/>
                    <a:gd name="T111" fmla="*/ 73 h 78"/>
                    <a:gd name="T112" fmla="*/ 30 w 274"/>
                    <a:gd name="T113" fmla="*/ 75 h 78"/>
                    <a:gd name="T114" fmla="*/ 22 w 274"/>
                    <a:gd name="T115" fmla="*/ 77 h 78"/>
                    <a:gd name="T116" fmla="*/ 16 w 274"/>
                    <a:gd name="T117" fmla="*/ 77 h 78"/>
                    <a:gd name="T118" fmla="*/ 10 w 274"/>
                    <a:gd name="T119" fmla="*/ 78 h 78"/>
                    <a:gd name="T120" fmla="*/ 0 w 274"/>
                    <a:gd name="T121" fmla="*/ 33 h 78"/>
                    <a:gd name="T122" fmla="*/ 0 w 274"/>
                    <a:gd name="T123" fmla="*/ 33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74" h="78">
                      <a:moveTo>
                        <a:pt x="0" y="33"/>
                      </a:moveTo>
                      <a:lnTo>
                        <a:pt x="18" y="29"/>
                      </a:lnTo>
                      <a:lnTo>
                        <a:pt x="35" y="27"/>
                      </a:lnTo>
                      <a:lnTo>
                        <a:pt x="51" y="24"/>
                      </a:lnTo>
                      <a:lnTo>
                        <a:pt x="67" y="22"/>
                      </a:lnTo>
                      <a:lnTo>
                        <a:pt x="82" y="19"/>
                      </a:lnTo>
                      <a:lnTo>
                        <a:pt x="96" y="17"/>
                      </a:lnTo>
                      <a:lnTo>
                        <a:pt x="110" y="16"/>
                      </a:lnTo>
                      <a:lnTo>
                        <a:pt x="121" y="14"/>
                      </a:lnTo>
                      <a:lnTo>
                        <a:pt x="133" y="12"/>
                      </a:lnTo>
                      <a:lnTo>
                        <a:pt x="145" y="11"/>
                      </a:lnTo>
                      <a:lnTo>
                        <a:pt x="155" y="9"/>
                      </a:lnTo>
                      <a:lnTo>
                        <a:pt x="165" y="7"/>
                      </a:lnTo>
                      <a:lnTo>
                        <a:pt x="172" y="5"/>
                      </a:lnTo>
                      <a:lnTo>
                        <a:pt x="182" y="4"/>
                      </a:lnTo>
                      <a:lnTo>
                        <a:pt x="188" y="4"/>
                      </a:lnTo>
                      <a:lnTo>
                        <a:pt x="196" y="2"/>
                      </a:lnTo>
                      <a:lnTo>
                        <a:pt x="206" y="0"/>
                      </a:lnTo>
                      <a:lnTo>
                        <a:pt x="213" y="0"/>
                      </a:lnTo>
                      <a:lnTo>
                        <a:pt x="223" y="0"/>
                      </a:lnTo>
                      <a:lnTo>
                        <a:pt x="231" y="0"/>
                      </a:lnTo>
                      <a:lnTo>
                        <a:pt x="237" y="2"/>
                      </a:lnTo>
                      <a:lnTo>
                        <a:pt x="245" y="4"/>
                      </a:lnTo>
                      <a:lnTo>
                        <a:pt x="251" y="5"/>
                      </a:lnTo>
                      <a:lnTo>
                        <a:pt x="255" y="7"/>
                      </a:lnTo>
                      <a:lnTo>
                        <a:pt x="260" y="11"/>
                      </a:lnTo>
                      <a:lnTo>
                        <a:pt x="264" y="14"/>
                      </a:lnTo>
                      <a:lnTo>
                        <a:pt x="266" y="19"/>
                      </a:lnTo>
                      <a:lnTo>
                        <a:pt x="270" y="22"/>
                      </a:lnTo>
                      <a:lnTo>
                        <a:pt x="272" y="24"/>
                      </a:lnTo>
                      <a:lnTo>
                        <a:pt x="272" y="27"/>
                      </a:lnTo>
                      <a:lnTo>
                        <a:pt x="274" y="31"/>
                      </a:lnTo>
                      <a:lnTo>
                        <a:pt x="274" y="33"/>
                      </a:lnTo>
                      <a:lnTo>
                        <a:pt x="272" y="34"/>
                      </a:lnTo>
                      <a:lnTo>
                        <a:pt x="270" y="36"/>
                      </a:lnTo>
                      <a:lnTo>
                        <a:pt x="268" y="38"/>
                      </a:lnTo>
                      <a:lnTo>
                        <a:pt x="264" y="39"/>
                      </a:lnTo>
                      <a:lnTo>
                        <a:pt x="260" y="41"/>
                      </a:lnTo>
                      <a:lnTo>
                        <a:pt x="257" y="43"/>
                      </a:lnTo>
                      <a:lnTo>
                        <a:pt x="251" y="46"/>
                      </a:lnTo>
                      <a:lnTo>
                        <a:pt x="245" y="48"/>
                      </a:lnTo>
                      <a:lnTo>
                        <a:pt x="237" y="48"/>
                      </a:lnTo>
                      <a:lnTo>
                        <a:pt x="231" y="50"/>
                      </a:lnTo>
                      <a:lnTo>
                        <a:pt x="221" y="51"/>
                      </a:lnTo>
                      <a:lnTo>
                        <a:pt x="212" y="53"/>
                      </a:lnTo>
                      <a:lnTo>
                        <a:pt x="202" y="55"/>
                      </a:lnTo>
                      <a:lnTo>
                        <a:pt x="192" y="56"/>
                      </a:lnTo>
                      <a:lnTo>
                        <a:pt x="180" y="56"/>
                      </a:lnTo>
                      <a:lnTo>
                        <a:pt x="166" y="58"/>
                      </a:lnTo>
                      <a:lnTo>
                        <a:pt x="141" y="60"/>
                      </a:lnTo>
                      <a:lnTo>
                        <a:pt x="118" y="63"/>
                      </a:lnTo>
                      <a:lnTo>
                        <a:pt x="94" y="65"/>
                      </a:lnTo>
                      <a:lnTo>
                        <a:pt x="75" y="68"/>
                      </a:lnTo>
                      <a:lnTo>
                        <a:pt x="55" y="72"/>
                      </a:lnTo>
                      <a:lnTo>
                        <a:pt x="45" y="72"/>
                      </a:lnTo>
                      <a:lnTo>
                        <a:pt x="37" y="73"/>
                      </a:lnTo>
                      <a:lnTo>
                        <a:pt x="30" y="75"/>
                      </a:lnTo>
                      <a:lnTo>
                        <a:pt x="22" y="77"/>
                      </a:lnTo>
                      <a:lnTo>
                        <a:pt x="16" y="77"/>
                      </a:lnTo>
                      <a:lnTo>
                        <a:pt x="10" y="78"/>
                      </a:lnTo>
                      <a:lnTo>
                        <a:pt x="0" y="33"/>
                      </a:lnTo>
                      <a:lnTo>
                        <a:pt x="0" y="33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2" name="组合 111"/>
            <p:cNvGrpSpPr/>
            <p:nvPr/>
          </p:nvGrpSpPr>
          <p:grpSpPr>
            <a:xfrm>
              <a:off x="4661633" y="3957057"/>
              <a:ext cx="507365" cy="509905"/>
              <a:chOff x="2512727" y="3689828"/>
              <a:chExt cx="507365" cy="509905"/>
            </a:xfrm>
          </p:grpSpPr>
          <p:pic>
            <p:nvPicPr>
              <p:cNvPr id="143" name="图片 142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2727" y="3689828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44" name="组合 143"/>
              <p:cNvGrpSpPr/>
              <p:nvPr/>
            </p:nvGrpSpPr>
            <p:grpSpPr>
              <a:xfrm>
                <a:off x="2605918" y="3793608"/>
                <a:ext cx="320982" cy="302344"/>
                <a:chOff x="5038725" y="3776663"/>
                <a:chExt cx="738188" cy="695325"/>
              </a:xfrm>
              <a:solidFill>
                <a:srgbClr val="FF0000"/>
              </a:solidFill>
            </p:grpSpPr>
            <p:sp>
              <p:nvSpPr>
                <p:cNvPr id="145" name="Freeform 109"/>
                <p:cNvSpPr/>
                <p:nvPr/>
              </p:nvSpPr>
              <p:spPr bwMode="auto">
                <a:xfrm>
                  <a:off x="5038725" y="3851275"/>
                  <a:ext cx="119063" cy="571500"/>
                </a:xfrm>
                <a:custGeom>
                  <a:avLst/>
                  <a:gdLst>
                    <a:gd name="T0" fmla="*/ 6 w 151"/>
                    <a:gd name="T1" fmla="*/ 38 h 720"/>
                    <a:gd name="T2" fmla="*/ 0 w 151"/>
                    <a:gd name="T3" fmla="*/ 22 h 720"/>
                    <a:gd name="T4" fmla="*/ 2 w 151"/>
                    <a:gd name="T5" fmla="*/ 9 h 720"/>
                    <a:gd name="T6" fmla="*/ 12 w 151"/>
                    <a:gd name="T7" fmla="*/ 0 h 720"/>
                    <a:gd name="T8" fmla="*/ 29 w 151"/>
                    <a:gd name="T9" fmla="*/ 0 h 720"/>
                    <a:gd name="T10" fmla="*/ 59 w 151"/>
                    <a:gd name="T11" fmla="*/ 7 h 720"/>
                    <a:gd name="T12" fmla="*/ 82 w 151"/>
                    <a:gd name="T13" fmla="*/ 16 h 720"/>
                    <a:gd name="T14" fmla="*/ 96 w 151"/>
                    <a:gd name="T15" fmla="*/ 22 h 720"/>
                    <a:gd name="T16" fmla="*/ 100 w 151"/>
                    <a:gd name="T17" fmla="*/ 26 h 720"/>
                    <a:gd name="T18" fmla="*/ 102 w 151"/>
                    <a:gd name="T19" fmla="*/ 33 h 720"/>
                    <a:gd name="T20" fmla="*/ 104 w 151"/>
                    <a:gd name="T21" fmla="*/ 44 h 720"/>
                    <a:gd name="T22" fmla="*/ 106 w 151"/>
                    <a:gd name="T23" fmla="*/ 61 h 720"/>
                    <a:gd name="T24" fmla="*/ 108 w 151"/>
                    <a:gd name="T25" fmla="*/ 83 h 720"/>
                    <a:gd name="T26" fmla="*/ 110 w 151"/>
                    <a:gd name="T27" fmla="*/ 109 h 720"/>
                    <a:gd name="T28" fmla="*/ 114 w 151"/>
                    <a:gd name="T29" fmla="*/ 139 h 720"/>
                    <a:gd name="T30" fmla="*/ 116 w 151"/>
                    <a:gd name="T31" fmla="*/ 175 h 720"/>
                    <a:gd name="T32" fmla="*/ 119 w 151"/>
                    <a:gd name="T33" fmla="*/ 216 h 720"/>
                    <a:gd name="T34" fmla="*/ 123 w 151"/>
                    <a:gd name="T35" fmla="*/ 260 h 720"/>
                    <a:gd name="T36" fmla="*/ 127 w 151"/>
                    <a:gd name="T37" fmla="*/ 309 h 720"/>
                    <a:gd name="T38" fmla="*/ 131 w 151"/>
                    <a:gd name="T39" fmla="*/ 360 h 720"/>
                    <a:gd name="T40" fmla="*/ 135 w 151"/>
                    <a:gd name="T41" fmla="*/ 408 h 720"/>
                    <a:gd name="T42" fmla="*/ 137 w 151"/>
                    <a:gd name="T43" fmla="*/ 450 h 720"/>
                    <a:gd name="T44" fmla="*/ 141 w 151"/>
                    <a:gd name="T45" fmla="*/ 489 h 720"/>
                    <a:gd name="T46" fmla="*/ 143 w 151"/>
                    <a:gd name="T47" fmla="*/ 525 h 720"/>
                    <a:gd name="T48" fmla="*/ 145 w 151"/>
                    <a:gd name="T49" fmla="*/ 555 h 720"/>
                    <a:gd name="T50" fmla="*/ 147 w 151"/>
                    <a:gd name="T51" fmla="*/ 583 h 720"/>
                    <a:gd name="T52" fmla="*/ 149 w 151"/>
                    <a:gd name="T53" fmla="*/ 606 h 720"/>
                    <a:gd name="T54" fmla="*/ 151 w 151"/>
                    <a:gd name="T55" fmla="*/ 632 h 720"/>
                    <a:gd name="T56" fmla="*/ 151 w 151"/>
                    <a:gd name="T57" fmla="*/ 657 h 720"/>
                    <a:gd name="T58" fmla="*/ 151 w 151"/>
                    <a:gd name="T59" fmla="*/ 678 h 720"/>
                    <a:gd name="T60" fmla="*/ 151 w 151"/>
                    <a:gd name="T61" fmla="*/ 693 h 720"/>
                    <a:gd name="T62" fmla="*/ 149 w 151"/>
                    <a:gd name="T63" fmla="*/ 710 h 720"/>
                    <a:gd name="T64" fmla="*/ 143 w 151"/>
                    <a:gd name="T65" fmla="*/ 718 h 720"/>
                    <a:gd name="T66" fmla="*/ 135 w 151"/>
                    <a:gd name="T67" fmla="*/ 720 h 720"/>
                    <a:gd name="T68" fmla="*/ 123 w 151"/>
                    <a:gd name="T69" fmla="*/ 718 h 720"/>
                    <a:gd name="T70" fmla="*/ 114 w 151"/>
                    <a:gd name="T71" fmla="*/ 713 h 720"/>
                    <a:gd name="T72" fmla="*/ 106 w 151"/>
                    <a:gd name="T73" fmla="*/ 701 h 720"/>
                    <a:gd name="T74" fmla="*/ 100 w 151"/>
                    <a:gd name="T75" fmla="*/ 681 h 720"/>
                    <a:gd name="T76" fmla="*/ 96 w 151"/>
                    <a:gd name="T77" fmla="*/ 652 h 720"/>
                    <a:gd name="T78" fmla="*/ 92 w 151"/>
                    <a:gd name="T79" fmla="*/ 615 h 720"/>
                    <a:gd name="T80" fmla="*/ 88 w 151"/>
                    <a:gd name="T81" fmla="*/ 567 h 720"/>
                    <a:gd name="T82" fmla="*/ 82 w 151"/>
                    <a:gd name="T83" fmla="*/ 515 h 720"/>
                    <a:gd name="T84" fmla="*/ 76 w 151"/>
                    <a:gd name="T85" fmla="*/ 459 h 720"/>
                    <a:gd name="T86" fmla="*/ 71 w 151"/>
                    <a:gd name="T87" fmla="*/ 398 h 720"/>
                    <a:gd name="T88" fmla="*/ 65 w 151"/>
                    <a:gd name="T89" fmla="*/ 333 h 720"/>
                    <a:gd name="T90" fmla="*/ 57 w 151"/>
                    <a:gd name="T91" fmla="*/ 263 h 720"/>
                    <a:gd name="T92" fmla="*/ 49 w 151"/>
                    <a:gd name="T93" fmla="*/ 197 h 720"/>
                    <a:gd name="T94" fmla="*/ 41 w 151"/>
                    <a:gd name="T95" fmla="*/ 143 h 720"/>
                    <a:gd name="T96" fmla="*/ 33 w 151"/>
                    <a:gd name="T97" fmla="*/ 102 h 720"/>
                    <a:gd name="T98" fmla="*/ 26 w 151"/>
                    <a:gd name="T99" fmla="*/ 72 h 720"/>
                    <a:gd name="T100" fmla="*/ 18 w 151"/>
                    <a:gd name="T101" fmla="*/ 53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51" h="720">
                      <a:moveTo>
                        <a:pt x="16" y="50"/>
                      </a:moveTo>
                      <a:lnTo>
                        <a:pt x="10" y="43"/>
                      </a:lnTo>
                      <a:lnTo>
                        <a:pt x="6" y="38"/>
                      </a:lnTo>
                      <a:lnTo>
                        <a:pt x="4" y="33"/>
                      </a:lnTo>
                      <a:lnTo>
                        <a:pt x="2" y="27"/>
                      </a:lnTo>
                      <a:lnTo>
                        <a:pt x="0" y="22"/>
                      </a:lnTo>
                      <a:lnTo>
                        <a:pt x="0" y="17"/>
                      </a:lnTo>
                      <a:lnTo>
                        <a:pt x="0" y="12"/>
                      </a:lnTo>
                      <a:lnTo>
                        <a:pt x="2" y="9"/>
                      </a:lnTo>
                      <a:lnTo>
                        <a:pt x="4" y="5"/>
                      </a:lnTo>
                      <a:lnTo>
                        <a:pt x="6" y="2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2" y="0"/>
                      </a:lnTo>
                      <a:lnTo>
                        <a:pt x="29" y="0"/>
                      </a:lnTo>
                      <a:lnTo>
                        <a:pt x="39" y="2"/>
                      </a:lnTo>
                      <a:lnTo>
                        <a:pt x="49" y="4"/>
                      </a:lnTo>
                      <a:lnTo>
                        <a:pt x="59" y="7"/>
                      </a:lnTo>
                      <a:lnTo>
                        <a:pt x="67" y="10"/>
                      </a:lnTo>
                      <a:lnTo>
                        <a:pt x="74" y="14"/>
                      </a:lnTo>
                      <a:lnTo>
                        <a:pt x="82" y="16"/>
                      </a:lnTo>
                      <a:lnTo>
                        <a:pt x="88" y="17"/>
                      </a:lnTo>
                      <a:lnTo>
                        <a:pt x="94" y="21"/>
                      </a:lnTo>
                      <a:lnTo>
                        <a:pt x="96" y="22"/>
                      </a:lnTo>
                      <a:lnTo>
                        <a:pt x="100" y="24"/>
                      </a:lnTo>
                      <a:lnTo>
                        <a:pt x="100" y="24"/>
                      </a:lnTo>
                      <a:lnTo>
                        <a:pt x="100" y="26"/>
                      </a:lnTo>
                      <a:lnTo>
                        <a:pt x="100" y="27"/>
                      </a:lnTo>
                      <a:lnTo>
                        <a:pt x="102" y="31"/>
                      </a:lnTo>
                      <a:lnTo>
                        <a:pt x="102" y="33"/>
                      </a:lnTo>
                      <a:lnTo>
                        <a:pt x="102" y="36"/>
                      </a:lnTo>
                      <a:lnTo>
                        <a:pt x="104" y="41"/>
                      </a:lnTo>
                      <a:lnTo>
                        <a:pt x="104" y="44"/>
                      </a:lnTo>
                      <a:lnTo>
                        <a:pt x="104" y="50"/>
                      </a:lnTo>
                      <a:lnTo>
                        <a:pt x="106" y="55"/>
                      </a:lnTo>
                      <a:lnTo>
                        <a:pt x="106" y="61"/>
                      </a:lnTo>
                      <a:lnTo>
                        <a:pt x="106" y="68"/>
                      </a:lnTo>
                      <a:lnTo>
                        <a:pt x="108" y="75"/>
                      </a:lnTo>
                      <a:lnTo>
                        <a:pt x="108" y="83"/>
                      </a:lnTo>
                      <a:lnTo>
                        <a:pt x="110" y="90"/>
                      </a:lnTo>
                      <a:lnTo>
                        <a:pt x="110" y="100"/>
                      </a:lnTo>
                      <a:lnTo>
                        <a:pt x="110" y="109"/>
                      </a:lnTo>
                      <a:lnTo>
                        <a:pt x="112" y="119"/>
                      </a:lnTo>
                      <a:lnTo>
                        <a:pt x="112" y="129"/>
                      </a:lnTo>
                      <a:lnTo>
                        <a:pt x="114" y="139"/>
                      </a:lnTo>
                      <a:lnTo>
                        <a:pt x="114" y="151"/>
                      </a:lnTo>
                      <a:lnTo>
                        <a:pt x="116" y="163"/>
                      </a:lnTo>
                      <a:lnTo>
                        <a:pt x="116" y="175"/>
                      </a:lnTo>
                      <a:lnTo>
                        <a:pt x="117" y="189"/>
                      </a:lnTo>
                      <a:lnTo>
                        <a:pt x="119" y="201"/>
                      </a:lnTo>
                      <a:lnTo>
                        <a:pt x="119" y="216"/>
                      </a:lnTo>
                      <a:lnTo>
                        <a:pt x="121" y="229"/>
                      </a:lnTo>
                      <a:lnTo>
                        <a:pt x="121" y="245"/>
                      </a:lnTo>
                      <a:lnTo>
                        <a:pt x="123" y="260"/>
                      </a:lnTo>
                      <a:lnTo>
                        <a:pt x="125" y="275"/>
                      </a:lnTo>
                      <a:lnTo>
                        <a:pt x="125" y="292"/>
                      </a:lnTo>
                      <a:lnTo>
                        <a:pt x="127" y="309"/>
                      </a:lnTo>
                      <a:lnTo>
                        <a:pt x="129" y="326"/>
                      </a:lnTo>
                      <a:lnTo>
                        <a:pt x="129" y="343"/>
                      </a:lnTo>
                      <a:lnTo>
                        <a:pt x="131" y="360"/>
                      </a:lnTo>
                      <a:lnTo>
                        <a:pt x="131" y="375"/>
                      </a:lnTo>
                      <a:lnTo>
                        <a:pt x="133" y="392"/>
                      </a:lnTo>
                      <a:lnTo>
                        <a:pt x="135" y="408"/>
                      </a:lnTo>
                      <a:lnTo>
                        <a:pt x="135" y="421"/>
                      </a:lnTo>
                      <a:lnTo>
                        <a:pt x="137" y="437"/>
                      </a:lnTo>
                      <a:lnTo>
                        <a:pt x="137" y="450"/>
                      </a:lnTo>
                      <a:lnTo>
                        <a:pt x="139" y="464"/>
                      </a:lnTo>
                      <a:lnTo>
                        <a:pt x="139" y="477"/>
                      </a:lnTo>
                      <a:lnTo>
                        <a:pt x="141" y="489"/>
                      </a:lnTo>
                      <a:lnTo>
                        <a:pt x="141" y="501"/>
                      </a:lnTo>
                      <a:lnTo>
                        <a:pt x="143" y="513"/>
                      </a:lnTo>
                      <a:lnTo>
                        <a:pt x="143" y="525"/>
                      </a:lnTo>
                      <a:lnTo>
                        <a:pt x="143" y="535"/>
                      </a:lnTo>
                      <a:lnTo>
                        <a:pt x="145" y="545"/>
                      </a:lnTo>
                      <a:lnTo>
                        <a:pt x="145" y="555"/>
                      </a:lnTo>
                      <a:lnTo>
                        <a:pt x="147" y="566"/>
                      </a:lnTo>
                      <a:lnTo>
                        <a:pt x="147" y="574"/>
                      </a:lnTo>
                      <a:lnTo>
                        <a:pt x="147" y="583"/>
                      </a:lnTo>
                      <a:lnTo>
                        <a:pt x="147" y="591"/>
                      </a:lnTo>
                      <a:lnTo>
                        <a:pt x="149" y="600"/>
                      </a:lnTo>
                      <a:lnTo>
                        <a:pt x="149" y="606"/>
                      </a:lnTo>
                      <a:lnTo>
                        <a:pt x="149" y="613"/>
                      </a:lnTo>
                      <a:lnTo>
                        <a:pt x="149" y="620"/>
                      </a:lnTo>
                      <a:lnTo>
                        <a:pt x="151" y="632"/>
                      </a:lnTo>
                      <a:lnTo>
                        <a:pt x="151" y="642"/>
                      </a:lnTo>
                      <a:lnTo>
                        <a:pt x="151" y="651"/>
                      </a:lnTo>
                      <a:lnTo>
                        <a:pt x="151" y="657"/>
                      </a:lnTo>
                      <a:lnTo>
                        <a:pt x="151" y="664"/>
                      </a:lnTo>
                      <a:lnTo>
                        <a:pt x="151" y="671"/>
                      </a:lnTo>
                      <a:lnTo>
                        <a:pt x="151" y="678"/>
                      </a:lnTo>
                      <a:lnTo>
                        <a:pt x="151" y="683"/>
                      </a:lnTo>
                      <a:lnTo>
                        <a:pt x="151" y="688"/>
                      </a:lnTo>
                      <a:lnTo>
                        <a:pt x="151" y="693"/>
                      </a:lnTo>
                      <a:lnTo>
                        <a:pt x="149" y="696"/>
                      </a:lnTo>
                      <a:lnTo>
                        <a:pt x="149" y="705"/>
                      </a:lnTo>
                      <a:lnTo>
                        <a:pt x="149" y="710"/>
                      </a:lnTo>
                      <a:lnTo>
                        <a:pt x="147" y="713"/>
                      </a:lnTo>
                      <a:lnTo>
                        <a:pt x="145" y="717"/>
                      </a:lnTo>
                      <a:lnTo>
                        <a:pt x="143" y="718"/>
                      </a:lnTo>
                      <a:lnTo>
                        <a:pt x="141" y="720"/>
                      </a:lnTo>
                      <a:lnTo>
                        <a:pt x="139" y="720"/>
                      </a:lnTo>
                      <a:lnTo>
                        <a:pt x="135" y="720"/>
                      </a:lnTo>
                      <a:lnTo>
                        <a:pt x="131" y="720"/>
                      </a:lnTo>
                      <a:lnTo>
                        <a:pt x="127" y="720"/>
                      </a:lnTo>
                      <a:lnTo>
                        <a:pt x="123" y="718"/>
                      </a:lnTo>
                      <a:lnTo>
                        <a:pt x="117" y="717"/>
                      </a:lnTo>
                      <a:lnTo>
                        <a:pt x="116" y="715"/>
                      </a:lnTo>
                      <a:lnTo>
                        <a:pt x="114" y="713"/>
                      </a:lnTo>
                      <a:lnTo>
                        <a:pt x="110" y="710"/>
                      </a:lnTo>
                      <a:lnTo>
                        <a:pt x="108" y="707"/>
                      </a:lnTo>
                      <a:lnTo>
                        <a:pt x="106" y="701"/>
                      </a:lnTo>
                      <a:lnTo>
                        <a:pt x="104" y="695"/>
                      </a:lnTo>
                      <a:lnTo>
                        <a:pt x="102" y="690"/>
                      </a:lnTo>
                      <a:lnTo>
                        <a:pt x="100" y="681"/>
                      </a:lnTo>
                      <a:lnTo>
                        <a:pt x="98" y="673"/>
                      </a:lnTo>
                      <a:lnTo>
                        <a:pt x="98" y="662"/>
                      </a:lnTo>
                      <a:lnTo>
                        <a:pt x="96" y="652"/>
                      </a:lnTo>
                      <a:lnTo>
                        <a:pt x="94" y="640"/>
                      </a:lnTo>
                      <a:lnTo>
                        <a:pt x="92" y="628"/>
                      </a:lnTo>
                      <a:lnTo>
                        <a:pt x="92" y="615"/>
                      </a:lnTo>
                      <a:lnTo>
                        <a:pt x="90" y="600"/>
                      </a:lnTo>
                      <a:lnTo>
                        <a:pt x="90" y="584"/>
                      </a:lnTo>
                      <a:lnTo>
                        <a:pt x="88" y="567"/>
                      </a:lnTo>
                      <a:lnTo>
                        <a:pt x="86" y="550"/>
                      </a:lnTo>
                      <a:lnTo>
                        <a:pt x="84" y="533"/>
                      </a:lnTo>
                      <a:lnTo>
                        <a:pt x="82" y="515"/>
                      </a:lnTo>
                      <a:lnTo>
                        <a:pt x="80" y="498"/>
                      </a:lnTo>
                      <a:lnTo>
                        <a:pt x="78" y="477"/>
                      </a:lnTo>
                      <a:lnTo>
                        <a:pt x="76" y="459"/>
                      </a:lnTo>
                      <a:lnTo>
                        <a:pt x="74" y="438"/>
                      </a:lnTo>
                      <a:lnTo>
                        <a:pt x="72" y="418"/>
                      </a:lnTo>
                      <a:lnTo>
                        <a:pt x="71" y="398"/>
                      </a:lnTo>
                      <a:lnTo>
                        <a:pt x="69" y="377"/>
                      </a:lnTo>
                      <a:lnTo>
                        <a:pt x="67" y="355"/>
                      </a:lnTo>
                      <a:lnTo>
                        <a:pt x="65" y="333"/>
                      </a:lnTo>
                      <a:lnTo>
                        <a:pt x="63" y="309"/>
                      </a:lnTo>
                      <a:lnTo>
                        <a:pt x="61" y="287"/>
                      </a:lnTo>
                      <a:lnTo>
                        <a:pt x="57" y="263"/>
                      </a:lnTo>
                      <a:lnTo>
                        <a:pt x="55" y="240"/>
                      </a:lnTo>
                      <a:lnTo>
                        <a:pt x="53" y="218"/>
                      </a:lnTo>
                      <a:lnTo>
                        <a:pt x="49" y="197"/>
                      </a:lnTo>
                      <a:lnTo>
                        <a:pt x="47" y="179"/>
                      </a:lnTo>
                      <a:lnTo>
                        <a:pt x="45" y="160"/>
                      </a:lnTo>
                      <a:lnTo>
                        <a:pt x="41" y="143"/>
                      </a:lnTo>
                      <a:lnTo>
                        <a:pt x="39" y="128"/>
                      </a:lnTo>
                      <a:lnTo>
                        <a:pt x="37" y="114"/>
                      </a:lnTo>
                      <a:lnTo>
                        <a:pt x="33" y="102"/>
                      </a:lnTo>
                      <a:lnTo>
                        <a:pt x="31" y="90"/>
                      </a:lnTo>
                      <a:lnTo>
                        <a:pt x="29" y="80"/>
                      </a:lnTo>
                      <a:lnTo>
                        <a:pt x="26" y="72"/>
                      </a:lnTo>
                      <a:lnTo>
                        <a:pt x="24" y="63"/>
                      </a:lnTo>
                      <a:lnTo>
                        <a:pt x="22" y="58"/>
                      </a:lnTo>
                      <a:lnTo>
                        <a:pt x="18" y="53"/>
                      </a:lnTo>
                      <a:lnTo>
                        <a:pt x="16" y="50"/>
                      </a:lnTo>
                      <a:lnTo>
                        <a:pt x="16" y="5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110"/>
                <p:cNvSpPr/>
                <p:nvPr/>
              </p:nvSpPr>
              <p:spPr bwMode="auto">
                <a:xfrm>
                  <a:off x="5080000" y="3776663"/>
                  <a:ext cx="696913" cy="695325"/>
                </a:xfrm>
                <a:custGeom>
                  <a:avLst/>
                  <a:gdLst>
                    <a:gd name="T0" fmla="*/ 740 w 879"/>
                    <a:gd name="T1" fmla="*/ 192 h 876"/>
                    <a:gd name="T2" fmla="*/ 740 w 879"/>
                    <a:gd name="T3" fmla="*/ 141 h 876"/>
                    <a:gd name="T4" fmla="*/ 736 w 879"/>
                    <a:gd name="T5" fmla="*/ 109 h 876"/>
                    <a:gd name="T6" fmla="*/ 728 w 879"/>
                    <a:gd name="T7" fmla="*/ 93 h 876"/>
                    <a:gd name="T8" fmla="*/ 708 w 879"/>
                    <a:gd name="T9" fmla="*/ 86 h 876"/>
                    <a:gd name="T10" fmla="*/ 677 w 879"/>
                    <a:gd name="T11" fmla="*/ 85 h 876"/>
                    <a:gd name="T12" fmla="*/ 610 w 879"/>
                    <a:gd name="T13" fmla="*/ 90 h 876"/>
                    <a:gd name="T14" fmla="*/ 497 w 879"/>
                    <a:gd name="T15" fmla="*/ 100 h 876"/>
                    <a:gd name="T16" fmla="*/ 362 w 879"/>
                    <a:gd name="T17" fmla="*/ 117 h 876"/>
                    <a:gd name="T18" fmla="*/ 213 w 879"/>
                    <a:gd name="T19" fmla="*/ 136 h 876"/>
                    <a:gd name="T20" fmla="*/ 131 w 879"/>
                    <a:gd name="T21" fmla="*/ 146 h 876"/>
                    <a:gd name="T22" fmla="*/ 0 w 879"/>
                    <a:gd name="T23" fmla="*/ 153 h 876"/>
                    <a:gd name="T24" fmla="*/ 53 w 879"/>
                    <a:gd name="T25" fmla="*/ 110 h 876"/>
                    <a:gd name="T26" fmla="*/ 119 w 879"/>
                    <a:gd name="T27" fmla="*/ 105 h 876"/>
                    <a:gd name="T28" fmla="*/ 200 w 879"/>
                    <a:gd name="T29" fmla="*/ 95 h 876"/>
                    <a:gd name="T30" fmla="*/ 432 w 879"/>
                    <a:gd name="T31" fmla="*/ 61 h 876"/>
                    <a:gd name="T32" fmla="*/ 558 w 879"/>
                    <a:gd name="T33" fmla="*/ 42 h 876"/>
                    <a:gd name="T34" fmla="*/ 624 w 879"/>
                    <a:gd name="T35" fmla="*/ 30 h 876"/>
                    <a:gd name="T36" fmla="*/ 665 w 879"/>
                    <a:gd name="T37" fmla="*/ 20 h 876"/>
                    <a:gd name="T38" fmla="*/ 689 w 879"/>
                    <a:gd name="T39" fmla="*/ 8 h 876"/>
                    <a:gd name="T40" fmla="*/ 714 w 879"/>
                    <a:gd name="T41" fmla="*/ 0 h 876"/>
                    <a:gd name="T42" fmla="*/ 751 w 879"/>
                    <a:gd name="T43" fmla="*/ 15 h 876"/>
                    <a:gd name="T44" fmla="*/ 816 w 879"/>
                    <a:gd name="T45" fmla="*/ 51 h 876"/>
                    <a:gd name="T46" fmla="*/ 849 w 879"/>
                    <a:gd name="T47" fmla="*/ 76 h 876"/>
                    <a:gd name="T48" fmla="*/ 871 w 879"/>
                    <a:gd name="T49" fmla="*/ 93 h 876"/>
                    <a:gd name="T50" fmla="*/ 879 w 879"/>
                    <a:gd name="T51" fmla="*/ 107 h 876"/>
                    <a:gd name="T52" fmla="*/ 871 w 879"/>
                    <a:gd name="T53" fmla="*/ 124 h 876"/>
                    <a:gd name="T54" fmla="*/ 853 w 879"/>
                    <a:gd name="T55" fmla="*/ 139 h 876"/>
                    <a:gd name="T56" fmla="*/ 841 w 879"/>
                    <a:gd name="T57" fmla="*/ 178 h 876"/>
                    <a:gd name="T58" fmla="*/ 830 w 879"/>
                    <a:gd name="T59" fmla="*/ 249 h 876"/>
                    <a:gd name="T60" fmla="*/ 820 w 879"/>
                    <a:gd name="T61" fmla="*/ 355 h 876"/>
                    <a:gd name="T62" fmla="*/ 808 w 879"/>
                    <a:gd name="T63" fmla="*/ 460 h 876"/>
                    <a:gd name="T64" fmla="*/ 796 w 879"/>
                    <a:gd name="T65" fmla="*/ 545 h 876"/>
                    <a:gd name="T66" fmla="*/ 785 w 879"/>
                    <a:gd name="T67" fmla="*/ 611 h 876"/>
                    <a:gd name="T68" fmla="*/ 761 w 879"/>
                    <a:gd name="T69" fmla="*/ 713 h 876"/>
                    <a:gd name="T70" fmla="*/ 738 w 879"/>
                    <a:gd name="T71" fmla="*/ 793 h 876"/>
                    <a:gd name="T72" fmla="*/ 716 w 879"/>
                    <a:gd name="T73" fmla="*/ 844 h 876"/>
                    <a:gd name="T74" fmla="*/ 693 w 879"/>
                    <a:gd name="T75" fmla="*/ 869 h 876"/>
                    <a:gd name="T76" fmla="*/ 675 w 879"/>
                    <a:gd name="T77" fmla="*/ 876 h 876"/>
                    <a:gd name="T78" fmla="*/ 663 w 879"/>
                    <a:gd name="T79" fmla="*/ 851 h 876"/>
                    <a:gd name="T80" fmla="*/ 652 w 879"/>
                    <a:gd name="T81" fmla="*/ 788 h 876"/>
                    <a:gd name="T82" fmla="*/ 630 w 879"/>
                    <a:gd name="T83" fmla="*/ 740 h 876"/>
                    <a:gd name="T84" fmla="*/ 605 w 879"/>
                    <a:gd name="T85" fmla="*/ 706 h 876"/>
                    <a:gd name="T86" fmla="*/ 636 w 879"/>
                    <a:gd name="T87" fmla="*/ 699 h 876"/>
                    <a:gd name="T88" fmla="*/ 665 w 879"/>
                    <a:gd name="T89" fmla="*/ 696 h 876"/>
                    <a:gd name="T90" fmla="*/ 681 w 879"/>
                    <a:gd name="T91" fmla="*/ 689 h 876"/>
                    <a:gd name="T92" fmla="*/ 687 w 879"/>
                    <a:gd name="T93" fmla="*/ 671 h 876"/>
                    <a:gd name="T94" fmla="*/ 697 w 879"/>
                    <a:gd name="T95" fmla="*/ 628 h 876"/>
                    <a:gd name="T96" fmla="*/ 710 w 879"/>
                    <a:gd name="T97" fmla="*/ 558 h 876"/>
                    <a:gd name="T98" fmla="*/ 728 w 879"/>
                    <a:gd name="T99" fmla="*/ 418 h 876"/>
                    <a:gd name="T100" fmla="*/ 738 w 879"/>
                    <a:gd name="T101" fmla="*/ 249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9" h="876">
                      <a:moveTo>
                        <a:pt x="738" y="249"/>
                      </a:moveTo>
                      <a:lnTo>
                        <a:pt x="740" y="234"/>
                      </a:lnTo>
                      <a:lnTo>
                        <a:pt x="740" y="219"/>
                      </a:lnTo>
                      <a:lnTo>
                        <a:pt x="740" y="205"/>
                      </a:lnTo>
                      <a:lnTo>
                        <a:pt x="740" y="192"/>
                      </a:lnTo>
                      <a:lnTo>
                        <a:pt x="740" y="180"/>
                      </a:lnTo>
                      <a:lnTo>
                        <a:pt x="740" y="168"/>
                      </a:lnTo>
                      <a:lnTo>
                        <a:pt x="740" y="158"/>
                      </a:lnTo>
                      <a:lnTo>
                        <a:pt x="740" y="149"/>
                      </a:lnTo>
                      <a:lnTo>
                        <a:pt x="740" y="141"/>
                      </a:lnTo>
                      <a:lnTo>
                        <a:pt x="738" y="132"/>
                      </a:lnTo>
                      <a:lnTo>
                        <a:pt x="738" y="126"/>
                      </a:lnTo>
                      <a:lnTo>
                        <a:pt x="738" y="119"/>
                      </a:lnTo>
                      <a:lnTo>
                        <a:pt x="736" y="114"/>
                      </a:lnTo>
                      <a:lnTo>
                        <a:pt x="736" y="109"/>
                      </a:lnTo>
                      <a:lnTo>
                        <a:pt x="734" y="105"/>
                      </a:lnTo>
                      <a:lnTo>
                        <a:pt x="734" y="102"/>
                      </a:lnTo>
                      <a:lnTo>
                        <a:pt x="732" y="98"/>
                      </a:lnTo>
                      <a:lnTo>
                        <a:pt x="730" y="97"/>
                      </a:lnTo>
                      <a:lnTo>
                        <a:pt x="728" y="93"/>
                      </a:lnTo>
                      <a:lnTo>
                        <a:pt x="726" y="92"/>
                      </a:lnTo>
                      <a:lnTo>
                        <a:pt x="722" y="90"/>
                      </a:lnTo>
                      <a:lnTo>
                        <a:pt x="718" y="88"/>
                      </a:lnTo>
                      <a:lnTo>
                        <a:pt x="714" y="86"/>
                      </a:lnTo>
                      <a:lnTo>
                        <a:pt x="708" y="86"/>
                      </a:lnTo>
                      <a:lnTo>
                        <a:pt x="704" y="85"/>
                      </a:lnTo>
                      <a:lnTo>
                        <a:pt x="699" y="85"/>
                      </a:lnTo>
                      <a:lnTo>
                        <a:pt x="691" y="85"/>
                      </a:lnTo>
                      <a:lnTo>
                        <a:pt x="685" y="85"/>
                      </a:lnTo>
                      <a:lnTo>
                        <a:pt x="677" y="85"/>
                      </a:lnTo>
                      <a:lnTo>
                        <a:pt x="667" y="85"/>
                      </a:lnTo>
                      <a:lnTo>
                        <a:pt x="659" y="85"/>
                      </a:lnTo>
                      <a:lnTo>
                        <a:pt x="650" y="86"/>
                      </a:lnTo>
                      <a:lnTo>
                        <a:pt x="630" y="88"/>
                      </a:lnTo>
                      <a:lnTo>
                        <a:pt x="610" y="90"/>
                      </a:lnTo>
                      <a:lnTo>
                        <a:pt x="589" y="92"/>
                      </a:lnTo>
                      <a:lnTo>
                        <a:pt x="567" y="93"/>
                      </a:lnTo>
                      <a:lnTo>
                        <a:pt x="544" y="95"/>
                      </a:lnTo>
                      <a:lnTo>
                        <a:pt x="520" y="98"/>
                      </a:lnTo>
                      <a:lnTo>
                        <a:pt x="497" y="100"/>
                      </a:lnTo>
                      <a:lnTo>
                        <a:pt x="473" y="102"/>
                      </a:lnTo>
                      <a:lnTo>
                        <a:pt x="446" y="105"/>
                      </a:lnTo>
                      <a:lnTo>
                        <a:pt x="419" y="109"/>
                      </a:lnTo>
                      <a:lnTo>
                        <a:pt x="391" y="114"/>
                      </a:lnTo>
                      <a:lnTo>
                        <a:pt x="362" y="117"/>
                      </a:lnTo>
                      <a:lnTo>
                        <a:pt x="331" y="120"/>
                      </a:lnTo>
                      <a:lnTo>
                        <a:pt x="299" y="124"/>
                      </a:lnTo>
                      <a:lnTo>
                        <a:pt x="266" y="129"/>
                      </a:lnTo>
                      <a:lnTo>
                        <a:pt x="233" y="132"/>
                      </a:lnTo>
                      <a:lnTo>
                        <a:pt x="213" y="136"/>
                      </a:lnTo>
                      <a:lnTo>
                        <a:pt x="196" y="137"/>
                      </a:lnTo>
                      <a:lnTo>
                        <a:pt x="180" y="139"/>
                      </a:lnTo>
                      <a:lnTo>
                        <a:pt x="162" y="143"/>
                      </a:lnTo>
                      <a:lnTo>
                        <a:pt x="147" y="144"/>
                      </a:lnTo>
                      <a:lnTo>
                        <a:pt x="131" y="146"/>
                      </a:lnTo>
                      <a:lnTo>
                        <a:pt x="102" y="148"/>
                      </a:lnTo>
                      <a:lnTo>
                        <a:pt x="74" y="151"/>
                      </a:lnTo>
                      <a:lnTo>
                        <a:pt x="47" y="151"/>
                      </a:lnTo>
                      <a:lnTo>
                        <a:pt x="23" y="153"/>
                      </a:lnTo>
                      <a:lnTo>
                        <a:pt x="0" y="153"/>
                      </a:lnTo>
                      <a:lnTo>
                        <a:pt x="0" y="112"/>
                      </a:lnTo>
                      <a:lnTo>
                        <a:pt x="19" y="112"/>
                      </a:lnTo>
                      <a:lnTo>
                        <a:pt x="31" y="110"/>
                      </a:lnTo>
                      <a:lnTo>
                        <a:pt x="41" y="110"/>
                      </a:lnTo>
                      <a:lnTo>
                        <a:pt x="53" y="110"/>
                      </a:lnTo>
                      <a:lnTo>
                        <a:pt x="66" y="109"/>
                      </a:lnTo>
                      <a:lnTo>
                        <a:pt x="78" y="109"/>
                      </a:lnTo>
                      <a:lnTo>
                        <a:pt x="92" y="107"/>
                      </a:lnTo>
                      <a:lnTo>
                        <a:pt x="106" y="107"/>
                      </a:lnTo>
                      <a:lnTo>
                        <a:pt x="119" y="105"/>
                      </a:lnTo>
                      <a:lnTo>
                        <a:pt x="135" y="103"/>
                      </a:lnTo>
                      <a:lnTo>
                        <a:pt x="151" y="102"/>
                      </a:lnTo>
                      <a:lnTo>
                        <a:pt x="166" y="98"/>
                      </a:lnTo>
                      <a:lnTo>
                        <a:pt x="182" y="97"/>
                      </a:lnTo>
                      <a:lnTo>
                        <a:pt x="200" y="95"/>
                      </a:lnTo>
                      <a:lnTo>
                        <a:pt x="219" y="92"/>
                      </a:lnTo>
                      <a:lnTo>
                        <a:pt x="252" y="86"/>
                      </a:lnTo>
                      <a:lnTo>
                        <a:pt x="288" y="81"/>
                      </a:lnTo>
                      <a:lnTo>
                        <a:pt x="360" y="71"/>
                      </a:lnTo>
                      <a:lnTo>
                        <a:pt x="432" y="61"/>
                      </a:lnTo>
                      <a:lnTo>
                        <a:pt x="470" y="56"/>
                      </a:lnTo>
                      <a:lnTo>
                        <a:pt x="507" y="51"/>
                      </a:lnTo>
                      <a:lnTo>
                        <a:pt x="524" y="47"/>
                      </a:lnTo>
                      <a:lnTo>
                        <a:pt x="540" y="46"/>
                      </a:lnTo>
                      <a:lnTo>
                        <a:pt x="558" y="42"/>
                      </a:lnTo>
                      <a:lnTo>
                        <a:pt x="571" y="41"/>
                      </a:lnTo>
                      <a:lnTo>
                        <a:pt x="587" y="37"/>
                      </a:lnTo>
                      <a:lnTo>
                        <a:pt x="599" y="36"/>
                      </a:lnTo>
                      <a:lnTo>
                        <a:pt x="612" y="32"/>
                      </a:lnTo>
                      <a:lnTo>
                        <a:pt x="624" y="30"/>
                      </a:lnTo>
                      <a:lnTo>
                        <a:pt x="634" y="29"/>
                      </a:lnTo>
                      <a:lnTo>
                        <a:pt x="644" y="27"/>
                      </a:lnTo>
                      <a:lnTo>
                        <a:pt x="652" y="25"/>
                      </a:lnTo>
                      <a:lnTo>
                        <a:pt x="659" y="22"/>
                      </a:lnTo>
                      <a:lnTo>
                        <a:pt x="665" y="20"/>
                      </a:lnTo>
                      <a:lnTo>
                        <a:pt x="671" y="19"/>
                      </a:lnTo>
                      <a:lnTo>
                        <a:pt x="675" y="17"/>
                      </a:lnTo>
                      <a:lnTo>
                        <a:pt x="677" y="15"/>
                      </a:lnTo>
                      <a:lnTo>
                        <a:pt x="683" y="12"/>
                      </a:lnTo>
                      <a:lnTo>
                        <a:pt x="689" y="8"/>
                      </a:lnTo>
                      <a:lnTo>
                        <a:pt x="693" y="5"/>
                      </a:lnTo>
                      <a:lnTo>
                        <a:pt x="699" y="3"/>
                      </a:lnTo>
                      <a:lnTo>
                        <a:pt x="704" y="2"/>
                      </a:lnTo>
                      <a:lnTo>
                        <a:pt x="708" y="0"/>
                      </a:lnTo>
                      <a:lnTo>
                        <a:pt x="714" y="0"/>
                      </a:lnTo>
                      <a:lnTo>
                        <a:pt x="720" y="0"/>
                      </a:lnTo>
                      <a:lnTo>
                        <a:pt x="726" y="2"/>
                      </a:lnTo>
                      <a:lnTo>
                        <a:pt x="734" y="5"/>
                      </a:lnTo>
                      <a:lnTo>
                        <a:pt x="742" y="10"/>
                      </a:lnTo>
                      <a:lnTo>
                        <a:pt x="751" y="15"/>
                      </a:lnTo>
                      <a:lnTo>
                        <a:pt x="763" y="20"/>
                      </a:lnTo>
                      <a:lnTo>
                        <a:pt x="777" y="29"/>
                      </a:lnTo>
                      <a:lnTo>
                        <a:pt x="790" y="36"/>
                      </a:lnTo>
                      <a:lnTo>
                        <a:pt x="808" y="46"/>
                      </a:lnTo>
                      <a:lnTo>
                        <a:pt x="816" y="51"/>
                      </a:lnTo>
                      <a:lnTo>
                        <a:pt x="824" y="56"/>
                      </a:lnTo>
                      <a:lnTo>
                        <a:pt x="832" y="61"/>
                      </a:lnTo>
                      <a:lnTo>
                        <a:pt x="837" y="66"/>
                      </a:lnTo>
                      <a:lnTo>
                        <a:pt x="845" y="71"/>
                      </a:lnTo>
                      <a:lnTo>
                        <a:pt x="849" y="76"/>
                      </a:lnTo>
                      <a:lnTo>
                        <a:pt x="855" y="80"/>
                      </a:lnTo>
                      <a:lnTo>
                        <a:pt x="861" y="83"/>
                      </a:lnTo>
                      <a:lnTo>
                        <a:pt x="865" y="88"/>
                      </a:lnTo>
                      <a:lnTo>
                        <a:pt x="867" y="92"/>
                      </a:lnTo>
                      <a:lnTo>
                        <a:pt x="871" y="93"/>
                      </a:lnTo>
                      <a:lnTo>
                        <a:pt x="873" y="97"/>
                      </a:lnTo>
                      <a:lnTo>
                        <a:pt x="875" y="100"/>
                      </a:lnTo>
                      <a:lnTo>
                        <a:pt x="877" y="102"/>
                      </a:lnTo>
                      <a:lnTo>
                        <a:pt x="877" y="105"/>
                      </a:lnTo>
                      <a:lnTo>
                        <a:pt x="879" y="107"/>
                      </a:lnTo>
                      <a:lnTo>
                        <a:pt x="877" y="110"/>
                      </a:lnTo>
                      <a:lnTo>
                        <a:pt x="877" y="114"/>
                      </a:lnTo>
                      <a:lnTo>
                        <a:pt x="875" y="117"/>
                      </a:lnTo>
                      <a:lnTo>
                        <a:pt x="873" y="120"/>
                      </a:lnTo>
                      <a:lnTo>
                        <a:pt x="871" y="124"/>
                      </a:lnTo>
                      <a:lnTo>
                        <a:pt x="867" y="127"/>
                      </a:lnTo>
                      <a:lnTo>
                        <a:pt x="863" y="131"/>
                      </a:lnTo>
                      <a:lnTo>
                        <a:pt x="859" y="132"/>
                      </a:lnTo>
                      <a:lnTo>
                        <a:pt x="857" y="134"/>
                      </a:lnTo>
                      <a:lnTo>
                        <a:pt x="853" y="139"/>
                      </a:lnTo>
                      <a:lnTo>
                        <a:pt x="851" y="144"/>
                      </a:lnTo>
                      <a:lnTo>
                        <a:pt x="849" y="151"/>
                      </a:lnTo>
                      <a:lnTo>
                        <a:pt x="845" y="158"/>
                      </a:lnTo>
                      <a:lnTo>
                        <a:pt x="843" y="168"/>
                      </a:lnTo>
                      <a:lnTo>
                        <a:pt x="841" y="178"/>
                      </a:lnTo>
                      <a:lnTo>
                        <a:pt x="839" y="190"/>
                      </a:lnTo>
                      <a:lnTo>
                        <a:pt x="835" y="202"/>
                      </a:lnTo>
                      <a:lnTo>
                        <a:pt x="834" y="217"/>
                      </a:lnTo>
                      <a:lnTo>
                        <a:pt x="832" y="232"/>
                      </a:lnTo>
                      <a:lnTo>
                        <a:pt x="830" y="249"/>
                      </a:lnTo>
                      <a:lnTo>
                        <a:pt x="828" y="268"/>
                      </a:lnTo>
                      <a:lnTo>
                        <a:pt x="826" y="287"/>
                      </a:lnTo>
                      <a:lnTo>
                        <a:pt x="824" y="309"/>
                      </a:lnTo>
                      <a:lnTo>
                        <a:pt x="822" y="331"/>
                      </a:lnTo>
                      <a:lnTo>
                        <a:pt x="820" y="355"/>
                      </a:lnTo>
                      <a:lnTo>
                        <a:pt x="816" y="377"/>
                      </a:lnTo>
                      <a:lnTo>
                        <a:pt x="814" y="399"/>
                      </a:lnTo>
                      <a:lnTo>
                        <a:pt x="812" y="419"/>
                      </a:lnTo>
                      <a:lnTo>
                        <a:pt x="810" y="440"/>
                      </a:lnTo>
                      <a:lnTo>
                        <a:pt x="808" y="460"/>
                      </a:lnTo>
                      <a:lnTo>
                        <a:pt x="806" y="479"/>
                      </a:lnTo>
                      <a:lnTo>
                        <a:pt x="804" y="496"/>
                      </a:lnTo>
                      <a:lnTo>
                        <a:pt x="800" y="513"/>
                      </a:lnTo>
                      <a:lnTo>
                        <a:pt x="798" y="530"/>
                      </a:lnTo>
                      <a:lnTo>
                        <a:pt x="796" y="545"/>
                      </a:lnTo>
                      <a:lnTo>
                        <a:pt x="794" y="558"/>
                      </a:lnTo>
                      <a:lnTo>
                        <a:pt x="792" y="574"/>
                      </a:lnTo>
                      <a:lnTo>
                        <a:pt x="790" y="587"/>
                      </a:lnTo>
                      <a:lnTo>
                        <a:pt x="787" y="599"/>
                      </a:lnTo>
                      <a:lnTo>
                        <a:pt x="785" y="611"/>
                      </a:lnTo>
                      <a:lnTo>
                        <a:pt x="779" y="633"/>
                      </a:lnTo>
                      <a:lnTo>
                        <a:pt x="775" y="655"/>
                      </a:lnTo>
                      <a:lnTo>
                        <a:pt x="771" y="676"/>
                      </a:lnTo>
                      <a:lnTo>
                        <a:pt x="767" y="694"/>
                      </a:lnTo>
                      <a:lnTo>
                        <a:pt x="761" y="713"/>
                      </a:lnTo>
                      <a:lnTo>
                        <a:pt x="757" y="732"/>
                      </a:lnTo>
                      <a:lnTo>
                        <a:pt x="753" y="749"/>
                      </a:lnTo>
                      <a:lnTo>
                        <a:pt x="747" y="764"/>
                      </a:lnTo>
                      <a:lnTo>
                        <a:pt x="742" y="779"/>
                      </a:lnTo>
                      <a:lnTo>
                        <a:pt x="738" y="793"/>
                      </a:lnTo>
                      <a:lnTo>
                        <a:pt x="734" y="805"/>
                      </a:lnTo>
                      <a:lnTo>
                        <a:pt x="730" y="817"/>
                      </a:lnTo>
                      <a:lnTo>
                        <a:pt x="724" y="827"/>
                      </a:lnTo>
                      <a:lnTo>
                        <a:pt x="720" y="837"/>
                      </a:lnTo>
                      <a:lnTo>
                        <a:pt x="716" y="844"/>
                      </a:lnTo>
                      <a:lnTo>
                        <a:pt x="710" y="851"/>
                      </a:lnTo>
                      <a:lnTo>
                        <a:pt x="704" y="856"/>
                      </a:lnTo>
                      <a:lnTo>
                        <a:pt x="700" y="861"/>
                      </a:lnTo>
                      <a:lnTo>
                        <a:pt x="697" y="866"/>
                      </a:lnTo>
                      <a:lnTo>
                        <a:pt x="693" y="869"/>
                      </a:lnTo>
                      <a:lnTo>
                        <a:pt x="689" y="873"/>
                      </a:lnTo>
                      <a:lnTo>
                        <a:pt x="685" y="874"/>
                      </a:lnTo>
                      <a:lnTo>
                        <a:pt x="681" y="876"/>
                      </a:lnTo>
                      <a:lnTo>
                        <a:pt x="677" y="876"/>
                      </a:lnTo>
                      <a:lnTo>
                        <a:pt x="675" y="876"/>
                      </a:lnTo>
                      <a:lnTo>
                        <a:pt x="671" y="873"/>
                      </a:lnTo>
                      <a:lnTo>
                        <a:pt x="669" y="869"/>
                      </a:lnTo>
                      <a:lnTo>
                        <a:pt x="667" y="864"/>
                      </a:lnTo>
                      <a:lnTo>
                        <a:pt x="665" y="857"/>
                      </a:lnTo>
                      <a:lnTo>
                        <a:pt x="663" y="851"/>
                      </a:lnTo>
                      <a:lnTo>
                        <a:pt x="661" y="840"/>
                      </a:lnTo>
                      <a:lnTo>
                        <a:pt x="659" y="830"/>
                      </a:lnTo>
                      <a:lnTo>
                        <a:pt x="657" y="818"/>
                      </a:lnTo>
                      <a:lnTo>
                        <a:pt x="655" y="808"/>
                      </a:lnTo>
                      <a:lnTo>
                        <a:pt x="652" y="788"/>
                      </a:lnTo>
                      <a:lnTo>
                        <a:pt x="648" y="778"/>
                      </a:lnTo>
                      <a:lnTo>
                        <a:pt x="646" y="767"/>
                      </a:lnTo>
                      <a:lnTo>
                        <a:pt x="640" y="759"/>
                      </a:lnTo>
                      <a:lnTo>
                        <a:pt x="636" y="749"/>
                      </a:lnTo>
                      <a:lnTo>
                        <a:pt x="630" y="740"/>
                      </a:lnTo>
                      <a:lnTo>
                        <a:pt x="626" y="732"/>
                      </a:lnTo>
                      <a:lnTo>
                        <a:pt x="620" y="723"/>
                      </a:lnTo>
                      <a:lnTo>
                        <a:pt x="614" y="718"/>
                      </a:lnTo>
                      <a:lnTo>
                        <a:pt x="610" y="711"/>
                      </a:lnTo>
                      <a:lnTo>
                        <a:pt x="605" y="706"/>
                      </a:lnTo>
                      <a:lnTo>
                        <a:pt x="599" y="701"/>
                      </a:lnTo>
                      <a:lnTo>
                        <a:pt x="595" y="698"/>
                      </a:lnTo>
                      <a:lnTo>
                        <a:pt x="612" y="699"/>
                      </a:lnTo>
                      <a:lnTo>
                        <a:pt x="628" y="699"/>
                      </a:lnTo>
                      <a:lnTo>
                        <a:pt x="636" y="699"/>
                      </a:lnTo>
                      <a:lnTo>
                        <a:pt x="644" y="699"/>
                      </a:lnTo>
                      <a:lnTo>
                        <a:pt x="650" y="699"/>
                      </a:lnTo>
                      <a:lnTo>
                        <a:pt x="655" y="698"/>
                      </a:lnTo>
                      <a:lnTo>
                        <a:pt x="661" y="698"/>
                      </a:lnTo>
                      <a:lnTo>
                        <a:pt x="665" y="696"/>
                      </a:lnTo>
                      <a:lnTo>
                        <a:pt x="671" y="696"/>
                      </a:lnTo>
                      <a:lnTo>
                        <a:pt x="673" y="694"/>
                      </a:lnTo>
                      <a:lnTo>
                        <a:pt x="677" y="693"/>
                      </a:lnTo>
                      <a:lnTo>
                        <a:pt x="679" y="691"/>
                      </a:lnTo>
                      <a:lnTo>
                        <a:pt x="681" y="689"/>
                      </a:lnTo>
                      <a:lnTo>
                        <a:pt x="683" y="688"/>
                      </a:lnTo>
                      <a:lnTo>
                        <a:pt x="683" y="684"/>
                      </a:lnTo>
                      <a:lnTo>
                        <a:pt x="685" y="681"/>
                      </a:lnTo>
                      <a:lnTo>
                        <a:pt x="687" y="677"/>
                      </a:lnTo>
                      <a:lnTo>
                        <a:pt x="687" y="671"/>
                      </a:lnTo>
                      <a:lnTo>
                        <a:pt x="689" y="664"/>
                      </a:lnTo>
                      <a:lnTo>
                        <a:pt x="691" y="657"/>
                      </a:lnTo>
                      <a:lnTo>
                        <a:pt x="693" y="648"/>
                      </a:lnTo>
                      <a:lnTo>
                        <a:pt x="695" y="638"/>
                      </a:lnTo>
                      <a:lnTo>
                        <a:pt x="697" y="628"/>
                      </a:lnTo>
                      <a:lnTo>
                        <a:pt x="700" y="616"/>
                      </a:lnTo>
                      <a:lnTo>
                        <a:pt x="702" y="603"/>
                      </a:lnTo>
                      <a:lnTo>
                        <a:pt x="704" y="589"/>
                      </a:lnTo>
                      <a:lnTo>
                        <a:pt x="706" y="574"/>
                      </a:lnTo>
                      <a:lnTo>
                        <a:pt x="710" y="558"/>
                      </a:lnTo>
                      <a:lnTo>
                        <a:pt x="712" y="542"/>
                      </a:lnTo>
                      <a:lnTo>
                        <a:pt x="714" y="525"/>
                      </a:lnTo>
                      <a:lnTo>
                        <a:pt x="720" y="489"/>
                      </a:lnTo>
                      <a:lnTo>
                        <a:pt x="724" y="453"/>
                      </a:lnTo>
                      <a:lnTo>
                        <a:pt x="728" y="418"/>
                      </a:lnTo>
                      <a:lnTo>
                        <a:pt x="732" y="384"/>
                      </a:lnTo>
                      <a:lnTo>
                        <a:pt x="734" y="350"/>
                      </a:lnTo>
                      <a:lnTo>
                        <a:pt x="736" y="316"/>
                      </a:lnTo>
                      <a:lnTo>
                        <a:pt x="738" y="282"/>
                      </a:lnTo>
                      <a:lnTo>
                        <a:pt x="738" y="249"/>
                      </a:lnTo>
                      <a:lnTo>
                        <a:pt x="738" y="249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112"/>
                <p:cNvSpPr/>
                <p:nvPr/>
              </p:nvSpPr>
              <p:spPr bwMode="auto">
                <a:xfrm>
                  <a:off x="5224463" y="4000500"/>
                  <a:ext cx="87313" cy="214312"/>
                </a:xfrm>
                <a:custGeom>
                  <a:avLst/>
                  <a:gdLst>
                    <a:gd name="T0" fmla="*/ 4 w 109"/>
                    <a:gd name="T1" fmla="*/ 7 h 270"/>
                    <a:gd name="T2" fmla="*/ 8 w 109"/>
                    <a:gd name="T3" fmla="*/ 3 h 270"/>
                    <a:gd name="T4" fmla="*/ 14 w 109"/>
                    <a:gd name="T5" fmla="*/ 1 h 270"/>
                    <a:gd name="T6" fmla="*/ 27 w 109"/>
                    <a:gd name="T7" fmla="*/ 0 h 270"/>
                    <a:gd name="T8" fmla="*/ 49 w 109"/>
                    <a:gd name="T9" fmla="*/ 1 h 270"/>
                    <a:gd name="T10" fmla="*/ 78 w 109"/>
                    <a:gd name="T11" fmla="*/ 8 h 270"/>
                    <a:gd name="T12" fmla="*/ 86 w 109"/>
                    <a:gd name="T13" fmla="*/ 59 h 270"/>
                    <a:gd name="T14" fmla="*/ 92 w 109"/>
                    <a:gd name="T15" fmla="*/ 103 h 270"/>
                    <a:gd name="T16" fmla="*/ 98 w 109"/>
                    <a:gd name="T17" fmla="*/ 141 h 270"/>
                    <a:gd name="T18" fmla="*/ 102 w 109"/>
                    <a:gd name="T19" fmla="*/ 173 h 270"/>
                    <a:gd name="T20" fmla="*/ 106 w 109"/>
                    <a:gd name="T21" fmla="*/ 198 h 270"/>
                    <a:gd name="T22" fmla="*/ 108 w 109"/>
                    <a:gd name="T23" fmla="*/ 219 h 270"/>
                    <a:gd name="T24" fmla="*/ 109 w 109"/>
                    <a:gd name="T25" fmla="*/ 234 h 270"/>
                    <a:gd name="T26" fmla="*/ 109 w 109"/>
                    <a:gd name="T27" fmla="*/ 243 h 270"/>
                    <a:gd name="T28" fmla="*/ 109 w 109"/>
                    <a:gd name="T29" fmla="*/ 253 h 270"/>
                    <a:gd name="T30" fmla="*/ 108 w 109"/>
                    <a:gd name="T31" fmla="*/ 260 h 270"/>
                    <a:gd name="T32" fmla="*/ 102 w 109"/>
                    <a:gd name="T33" fmla="*/ 265 h 270"/>
                    <a:gd name="T34" fmla="*/ 94 w 109"/>
                    <a:gd name="T35" fmla="*/ 268 h 270"/>
                    <a:gd name="T36" fmla="*/ 92 w 109"/>
                    <a:gd name="T37" fmla="*/ 268 h 270"/>
                    <a:gd name="T38" fmla="*/ 88 w 109"/>
                    <a:gd name="T39" fmla="*/ 266 h 270"/>
                    <a:gd name="T40" fmla="*/ 84 w 109"/>
                    <a:gd name="T41" fmla="*/ 263 h 270"/>
                    <a:gd name="T42" fmla="*/ 80 w 109"/>
                    <a:gd name="T43" fmla="*/ 258 h 270"/>
                    <a:gd name="T44" fmla="*/ 76 w 109"/>
                    <a:gd name="T45" fmla="*/ 249 h 270"/>
                    <a:gd name="T46" fmla="*/ 74 w 109"/>
                    <a:gd name="T47" fmla="*/ 239 h 270"/>
                    <a:gd name="T48" fmla="*/ 70 w 109"/>
                    <a:gd name="T49" fmla="*/ 229 h 270"/>
                    <a:gd name="T50" fmla="*/ 63 w 109"/>
                    <a:gd name="T51" fmla="*/ 195 h 270"/>
                    <a:gd name="T52" fmla="*/ 49 w 109"/>
                    <a:gd name="T53" fmla="*/ 142 h 270"/>
                    <a:gd name="T54" fmla="*/ 41 w 109"/>
                    <a:gd name="T55" fmla="*/ 102 h 270"/>
                    <a:gd name="T56" fmla="*/ 35 w 109"/>
                    <a:gd name="T57" fmla="*/ 80 h 270"/>
                    <a:gd name="T58" fmla="*/ 27 w 109"/>
                    <a:gd name="T59" fmla="*/ 61 h 270"/>
                    <a:gd name="T60" fmla="*/ 18 w 109"/>
                    <a:gd name="T61" fmla="*/ 46 h 270"/>
                    <a:gd name="T62" fmla="*/ 8 w 109"/>
                    <a:gd name="T63" fmla="*/ 34 h 270"/>
                    <a:gd name="T64" fmla="*/ 2 w 109"/>
                    <a:gd name="T65" fmla="*/ 24 h 270"/>
                    <a:gd name="T66" fmla="*/ 0 w 109"/>
                    <a:gd name="T67" fmla="*/ 17 h 270"/>
                    <a:gd name="T68" fmla="*/ 2 w 109"/>
                    <a:gd name="T69" fmla="*/ 10 h 270"/>
                    <a:gd name="T70" fmla="*/ 4 w 109"/>
                    <a:gd name="T71" fmla="*/ 8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9" h="270">
                      <a:moveTo>
                        <a:pt x="4" y="8"/>
                      </a:moveTo>
                      <a:lnTo>
                        <a:pt x="4" y="7"/>
                      </a:lnTo>
                      <a:lnTo>
                        <a:pt x="6" y="5"/>
                      </a:lnTo>
                      <a:lnTo>
                        <a:pt x="8" y="3"/>
                      </a:lnTo>
                      <a:lnTo>
                        <a:pt x="12" y="3"/>
                      </a:lnTo>
                      <a:lnTo>
                        <a:pt x="14" y="1"/>
                      </a:lnTo>
                      <a:lnTo>
                        <a:pt x="18" y="1"/>
                      </a:lnTo>
                      <a:lnTo>
                        <a:pt x="27" y="0"/>
                      </a:lnTo>
                      <a:lnTo>
                        <a:pt x="37" y="1"/>
                      </a:lnTo>
                      <a:lnTo>
                        <a:pt x="49" y="1"/>
                      </a:lnTo>
                      <a:lnTo>
                        <a:pt x="63" y="5"/>
                      </a:lnTo>
                      <a:lnTo>
                        <a:pt x="78" y="8"/>
                      </a:lnTo>
                      <a:lnTo>
                        <a:pt x="82" y="34"/>
                      </a:lnTo>
                      <a:lnTo>
                        <a:pt x="86" y="59"/>
                      </a:lnTo>
                      <a:lnTo>
                        <a:pt x="90" y="81"/>
                      </a:lnTo>
                      <a:lnTo>
                        <a:pt x="92" y="103"/>
                      </a:lnTo>
                      <a:lnTo>
                        <a:pt x="96" y="122"/>
                      </a:lnTo>
                      <a:lnTo>
                        <a:pt x="98" y="141"/>
                      </a:lnTo>
                      <a:lnTo>
                        <a:pt x="100" y="158"/>
                      </a:lnTo>
                      <a:lnTo>
                        <a:pt x="102" y="173"/>
                      </a:lnTo>
                      <a:lnTo>
                        <a:pt x="104" y="186"/>
                      </a:lnTo>
                      <a:lnTo>
                        <a:pt x="106" y="198"/>
                      </a:lnTo>
                      <a:lnTo>
                        <a:pt x="108" y="210"/>
                      </a:lnTo>
                      <a:lnTo>
                        <a:pt x="108" y="219"/>
                      </a:lnTo>
                      <a:lnTo>
                        <a:pt x="109" y="227"/>
                      </a:lnTo>
                      <a:lnTo>
                        <a:pt x="109" y="234"/>
                      </a:lnTo>
                      <a:lnTo>
                        <a:pt x="109" y="239"/>
                      </a:lnTo>
                      <a:lnTo>
                        <a:pt x="109" y="243"/>
                      </a:lnTo>
                      <a:lnTo>
                        <a:pt x="109" y="248"/>
                      </a:lnTo>
                      <a:lnTo>
                        <a:pt x="109" y="253"/>
                      </a:lnTo>
                      <a:lnTo>
                        <a:pt x="108" y="256"/>
                      </a:lnTo>
                      <a:lnTo>
                        <a:pt x="108" y="260"/>
                      </a:lnTo>
                      <a:lnTo>
                        <a:pt x="106" y="261"/>
                      </a:lnTo>
                      <a:lnTo>
                        <a:pt x="102" y="265"/>
                      </a:lnTo>
                      <a:lnTo>
                        <a:pt x="96" y="268"/>
                      </a:lnTo>
                      <a:lnTo>
                        <a:pt x="94" y="268"/>
                      </a:lnTo>
                      <a:lnTo>
                        <a:pt x="94" y="270"/>
                      </a:lnTo>
                      <a:lnTo>
                        <a:pt x="92" y="268"/>
                      </a:lnTo>
                      <a:lnTo>
                        <a:pt x="90" y="268"/>
                      </a:lnTo>
                      <a:lnTo>
                        <a:pt x="88" y="266"/>
                      </a:lnTo>
                      <a:lnTo>
                        <a:pt x="86" y="265"/>
                      </a:lnTo>
                      <a:lnTo>
                        <a:pt x="84" y="263"/>
                      </a:lnTo>
                      <a:lnTo>
                        <a:pt x="82" y="260"/>
                      </a:lnTo>
                      <a:lnTo>
                        <a:pt x="80" y="258"/>
                      </a:lnTo>
                      <a:lnTo>
                        <a:pt x="78" y="253"/>
                      </a:lnTo>
                      <a:lnTo>
                        <a:pt x="76" y="249"/>
                      </a:lnTo>
                      <a:lnTo>
                        <a:pt x="76" y="244"/>
                      </a:lnTo>
                      <a:lnTo>
                        <a:pt x="74" y="239"/>
                      </a:lnTo>
                      <a:lnTo>
                        <a:pt x="72" y="234"/>
                      </a:lnTo>
                      <a:lnTo>
                        <a:pt x="70" y="229"/>
                      </a:lnTo>
                      <a:lnTo>
                        <a:pt x="68" y="222"/>
                      </a:lnTo>
                      <a:lnTo>
                        <a:pt x="63" y="195"/>
                      </a:lnTo>
                      <a:lnTo>
                        <a:pt x="55" y="168"/>
                      </a:lnTo>
                      <a:lnTo>
                        <a:pt x="49" y="142"/>
                      </a:lnTo>
                      <a:lnTo>
                        <a:pt x="45" y="115"/>
                      </a:lnTo>
                      <a:lnTo>
                        <a:pt x="41" y="102"/>
                      </a:lnTo>
                      <a:lnTo>
                        <a:pt x="39" y="90"/>
                      </a:lnTo>
                      <a:lnTo>
                        <a:pt x="35" y="80"/>
                      </a:lnTo>
                      <a:lnTo>
                        <a:pt x="31" y="69"/>
                      </a:lnTo>
                      <a:lnTo>
                        <a:pt x="27" y="61"/>
                      </a:lnTo>
                      <a:lnTo>
                        <a:pt x="21" y="52"/>
                      </a:lnTo>
                      <a:lnTo>
                        <a:pt x="18" y="46"/>
                      </a:lnTo>
                      <a:lnTo>
                        <a:pt x="14" y="39"/>
                      </a:lnTo>
                      <a:lnTo>
                        <a:pt x="8" y="34"/>
                      </a:lnTo>
                      <a:lnTo>
                        <a:pt x="6" y="29"/>
                      </a:lnTo>
                      <a:lnTo>
                        <a:pt x="2" y="24"/>
                      </a:lnTo>
                      <a:lnTo>
                        <a:pt x="2" y="20"/>
                      </a:lnTo>
                      <a:lnTo>
                        <a:pt x="0" y="17"/>
                      </a:lnTo>
                      <a:lnTo>
                        <a:pt x="2" y="13"/>
                      </a:lnTo>
                      <a:lnTo>
                        <a:pt x="2" y="10"/>
                      </a:lnTo>
                      <a:lnTo>
                        <a:pt x="4" y="8"/>
                      </a:lnTo>
                      <a:lnTo>
                        <a:pt x="4" y="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113"/>
                <p:cNvSpPr/>
                <p:nvPr/>
              </p:nvSpPr>
              <p:spPr bwMode="auto">
                <a:xfrm>
                  <a:off x="5256213" y="3957638"/>
                  <a:ext cx="295275" cy="187325"/>
                </a:xfrm>
                <a:custGeom>
                  <a:avLst/>
                  <a:gdLst>
                    <a:gd name="T0" fmla="*/ 237 w 372"/>
                    <a:gd name="T1" fmla="*/ 236 h 236"/>
                    <a:gd name="T2" fmla="*/ 237 w 372"/>
                    <a:gd name="T3" fmla="*/ 223 h 236"/>
                    <a:gd name="T4" fmla="*/ 237 w 372"/>
                    <a:gd name="T5" fmla="*/ 202 h 236"/>
                    <a:gd name="T6" fmla="*/ 239 w 372"/>
                    <a:gd name="T7" fmla="*/ 179 h 236"/>
                    <a:gd name="T8" fmla="*/ 241 w 372"/>
                    <a:gd name="T9" fmla="*/ 150 h 236"/>
                    <a:gd name="T10" fmla="*/ 245 w 372"/>
                    <a:gd name="T11" fmla="*/ 123 h 236"/>
                    <a:gd name="T12" fmla="*/ 245 w 372"/>
                    <a:gd name="T13" fmla="*/ 101 h 236"/>
                    <a:gd name="T14" fmla="*/ 245 w 372"/>
                    <a:gd name="T15" fmla="*/ 92 h 236"/>
                    <a:gd name="T16" fmla="*/ 245 w 372"/>
                    <a:gd name="T17" fmla="*/ 85 h 236"/>
                    <a:gd name="T18" fmla="*/ 243 w 372"/>
                    <a:gd name="T19" fmla="*/ 82 h 236"/>
                    <a:gd name="T20" fmla="*/ 241 w 372"/>
                    <a:gd name="T21" fmla="*/ 79 h 236"/>
                    <a:gd name="T22" fmla="*/ 239 w 372"/>
                    <a:gd name="T23" fmla="*/ 77 h 236"/>
                    <a:gd name="T24" fmla="*/ 233 w 372"/>
                    <a:gd name="T25" fmla="*/ 77 h 236"/>
                    <a:gd name="T26" fmla="*/ 225 w 372"/>
                    <a:gd name="T27" fmla="*/ 77 h 236"/>
                    <a:gd name="T28" fmla="*/ 217 w 372"/>
                    <a:gd name="T29" fmla="*/ 77 h 236"/>
                    <a:gd name="T30" fmla="*/ 203 w 372"/>
                    <a:gd name="T31" fmla="*/ 79 h 236"/>
                    <a:gd name="T32" fmla="*/ 190 w 372"/>
                    <a:gd name="T33" fmla="*/ 80 h 236"/>
                    <a:gd name="T34" fmla="*/ 172 w 372"/>
                    <a:gd name="T35" fmla="*/ 82 h 236"/>
                    <a:gd name="T36" fmla="*/ 153 w 372"/>
                    <a:gd name="T37" fmla="*/ 84 h 236"/>
                    <a:gd name="T38" fmla="*/ 112 w 372"/>
                    <a:gd name="T39" fmla="*/ 89 h 236"/>
                    <a:gd name="T40" fmla="*/ 35 w 372"/>
                    <a:gd name="T41" fmla="*/ 99 h 236"/>
                    <a:gd name="T42" fmla="*/ 0 w 372"/>
                    <a:gd name="T43" fmla="*/ 104 h 236"/>
                    <a:gd name="T44" fmla="*/ 16 w 372"/>
                    <a:gd name="T45" fmla="*/ 63 h 236"/>
                    <a:gd name="T46" fmla="*/ 49 w 372"/>
                    <a:gd name="T47" fmla="*/ 62 h 236"/>
                    <a:gd name="T48" fmla="*/ 84 w 372"/>
                    <a:gd name="T49" fmla="*/ 56 h 236"/>
                    <a:gd name="T50" fmla="*/ 119 w 372"/>
                    <a:gd name="T51" fmla="*/ 51 h 236"/>
                    <a:gd name="T52" fmla="*/ 157 w 372"/>
                    <a:gd name="T53" fmla="*/ 45 h 236"/>
                    <a:gd name="T54" fmla="*/ 188 w 372"/>
                    <a:gd name="T55" fmla="*/ 36 h 236"/>
                    <a:gd name="T56" fmla="*/ 213 w 372"/>
                    <a:gd name="T57" fmla="*/ 28 h 236"/>
                    <a:gd name="T58" fmla="*/ 231 w 372"/>
                    <a:gd name="T59" fmla="*/ 17 h 236"/>
                    <a:gd name="T60" fmla="*/ 241 w 372"/>
                    <a:gd name="T61" fmla="*/ 9 h 236"/>
                    <a:gd name="T62" fmla="*/ 250 w 372"/>
                    <a:gd name="T63" fmla="*/ 2 h 236"/>
                    <a:gd name="T64" fmla="*/ 258 w 372"/>
                    <a:gd name="T65" fmla="*/ 0 h 236"/>
                    <a:gd name="T66" fmla="*/ 266 w 372"/>
                    <a:gd name="T67" fmla="*/ 0 h 236"/>
                    <a:gd name="T68" fmla="*/ 272 w 372"/>
                    <a:gd name="T69" fmla="*/ 4 h 236"/>
                    <a:gd name="T70" fmla="*/ 284 w 372"/>
                    <a:gd name="T71" fmla="*/ 11 h 236"/>
                    <a:gd name="T72" fmla="*/ 299 w 372"/>
                    <a:gd name="T73" fmla="*/ 17 h 236"/>
                    <a:gd name="T74" fmla="*/ 317 w 372"/>
                    <a:gd name="T75" fmla="*/ 28 h 236"/>
                    <a:gd name="T76" fmla="*/ 339 w 372"/>
                    <a:gd name="T77" fmla="*/ 39 h 236"/>
                    <a:gd name="T78" fmla="*/ 354 w 372"/>
                    <a:gd name="T79" fmla="*/ 53 h 236"/>
                    <a:gd name="T80" fmla="*/ 366 w 372"/>
                    <a:gd name="T81" fmla="*/ 63 h 236"/>
                    <a:gd name="T82" fmla="*/ 370 w 372"/>
                    <a:gd name="T83" fmla="*/ 72 h 236"/>
                    <a:gd name="T84" fmla="*/ 370 w 372"/>
                    <a:gd name="T85" fmla="*/ 75 h 236"/>
                    <a:gd name="T86" fmla="*/ 360 w 372"/>
                    <a:gd name="T87" fmla="*/ 84 h 236"/>
                    <a:gd name="T88" fmla="*/ 348 w 372"/>
                    <a:gd name="T89" fmla="*/ 92 h 236"/>
                    <a:gd name="T90" fmla="*/ 340 w 372"/>
                    <a:gd name="T91" fmla="*/ 95 h 236"/>
                    <a:gd name="T92" fmla="*/ 333 w 372"/>
                    <a:gd name="T93" fmla="*/ 104 h 236"/>
                    <a:gd name="T94" fmla="*/ 325 w 372"/>
                    <a:gd name="T95" fmla="*/ 114 h 236"/>
                    <a:gd name="T96" fmla="*/ 317 w 372"/>
                    <a:gd name="T97" fmla="*/ 128 h 236"/>
                    <a:gd name="T98" fmla="*/ 307 w 372"/>
                    <a:gd name="T99" fmla="*/ 146 h 236"/>
                    <a:gd name="T100" fmla="*/ 297 w 372"/>
                    <a:gd name="T101" fmla="*/ 167 h 236"/>
                    <a:gd name="T102" fmla="*/ 290 w 372"/>
                    <a:gd name="T103" fmla="*/ 192 h 236"/>
                    <a:gd name="T104" fmla="*/ 278 w 372"/>
                    <a:gd name="T105" fmla="*/ 221 h 236"/>
                    <a:gd name="T106" fmla="*/ 274 w 372"/>
                    <a:gd name="T107" fmla="*/ 236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2" h="236">
                      <a:moveTo>
                        <a:pt x="274" y="236"/>
                      </a:moveTo>
                      <a:lnTo>
                        <a:pt x="237" y="236"/>
                      </a:lnTo>
                      <a:lnTo>
                        <a:pt x="237" y="230"/>
                      </a:lnTo>
                      <a:lnTo>
                        <a:pt x="237" y="223"/>
                      </a:lnTo>
                      <a:lnTo>
                        <a:pt x="237" y="213"/>
                      </a:lnTo>
                      <a:lnTo>
                        <a:pt x="237" y="202"/>
                      </a:lnTo>
                      <a:lnTo>
                        <a:pt x="237" y="191"/>
                      </a:lnTo>
                      <a:lnTo>
                        <a:pt x="239" y="179"/>
                      </a:lnTo>
                      <a:lnTo>
                        <a:pt x="239" y="165"/>
                      </a:lnTo>
                      <a:lnTo>
                        <a:pt x="241" y="150"/>
                      </a:lnTo>
                      <a:lnTo>
                        <a:pt x="243" y="135"/>
                      </a:lnTo>
                      <a:lnTo>
                        <a:pt x="245" y="123"/>
                      </a:lnTo>
                      <a:lnTo>
                        <a:pt x="245" y="111"/>
                      </a:lnTo>
                      <a:lnTo>
                        <a:pt x="245" y="101"/>
                      </a:lnTo>
                      <a:lnTo>
                        <a:pt x="245" y="95"/>
                      </a:lnTo>
                      <a:lnTo>
                        <a:pt x="245" y="92"/>
                      </a:lnTo>
                      <a:lnTo>
                        <a:pt x="245" y="89"/>
                      </a:lnTo>
                      <a:lnTo>
                        <a:pt x="245" y="85"/>
                      </a:lnTo>
                      <a:lnTo>
                        <a:pt x="243" y="84"/>
                      </a:lnTo>
                      <a:lnTo>
                        <a:pt x="243" y="82"/>
                      </a:lnTo>
                      <a:lnTo>
                        <a:pt x="243" y="80"/>
                      </a:lnTo>
                      <a:lnTo>
                        <a:pt x="241" y="79"/>
                      </a:lnTo>
                      <a:lnTo>
                        <a:pt x="241" y="77"/>
                      </a:lnTo>
                      <a:lnTo>
                        <a:pt x="239" y="77"/>
                      </a:lnTo>
                      <a:lnTo>
                        <a:pt x="237" y="77"/>
                      </a:lnTo>
                      <a:lnTo>
                        <a:pt x="233" y="77"/>
                      </a:lnTo>
                      <a:lnTo>
                        <a:pt x="229" y="77"/>
                      </a:lnTo>
                      <a:lnTo>
                        <a:pt x="225" y="77"/>
                      </a:lnTo>
                      <a:lnTo>
                        <a:pt x="221" y="77"/>
                      </a:lnTo>
                      <a:lnTo>
                        <a:pt x="217" y="77"/>
                      </a:lnTo>
                      <a:lnTo>
                        <a:pt x="211" y="77"/>
                      </a:lnTo>
                      <a:lnTo>
                        <a:pt x="203" y="79"/>
                      </a:lnTo>
                      <a:lnTo>
                        <a:pt x="198" y="79"/>
                      </a:lnTo>
                      <a:lnTo>
                        <a:pt x="190" y="80"/>
                      </a:lnTo>
                      <a:lnTo>
                        <a:pt x="182" y="80"/>
                      </a:lnTo>
                      <a:lnTo>
                        <a:pt x="172" y="82"/>
                      </a:lnTo>
                      <a:lnTo>
                        <a:pt x="162" y="82"/>
                      </a:lnTo>
                      <a:lnTo>
                        <a:pt x="153" y="84"/>
                      </a:lnTo>
                      <a:lnTo>
                        <a:pt x="133" y="85"/>
                      </a:lnTo>
                      <a:lnTo>
                        <a:pt x="112" y="89"/>
                      </a:lnTo>
                      <a:lnTo>
                        <a:pt x="72" y="94"/>
                      </a:lnTo>
                      <a:lnTo>
                        <a:pt x="35" y="99"/>
                      </a:lnTo>
                      <a:lnTo>
                        <a:pt x="18" y="102"/>
                      </a:lnTo>
                      <a:lnTo>
                        <a:pt x="0" y="104"/>
                      </a:lnTo>
                      <a:lnTo>
                        <a:pt x="0" y="63"/>
                      </a:lnTo>
                      <a:lnTo>
                        <a:pt x="16" y="63"/>
                      </a:lnTo>
                      <a:lnTo>
                        <a:pt x="31" y="62"/>
                      </a:lnTo>
                      <a:lnTo>
                        <a:pt x="49" y="62"/>
                      </a:lnTo>
                      <a:lnTo>
                        <a:pt x="67" y="60"/>
                      </a:lnTo>
                      <a:lnTo>
                        <a:pt x="84" y="56"/>
                      </a:lnTo>
                      <a:lnTo>
                        <a:pt x="102" y="55"/>
                      </a:lnTo>
                      <a:lnTo>
                        <a:pt x="119" y="51"/>
                      </a:lnTo>
                      <a:lnTo>
                        <a:pt x="139" y="48"/>
                      </a:lnTo>
                      <a:lnTo>
                        <a:pt x="157" y="45"/>
                      </a:lnTo>
                      <a:lnTo>
                        <a:pt x="174" y="39"/>
                      </a:lnTo>
                      <a:lnTo>
                        <a:pt x="188" y="36"/>
                      </a:lnTo>
                      <a:lnTo>
                        <a:pt x="202" y="33"/>
                      </a:lnTo>
                      <a:lnTo>
                        <a:pt x="213" y="28"/>
                      </a:lnTo>
                      <a:lnTo>
                        <a:pt x="223" y="22"/>
                      </a:lnTo>
                      <a:lnTo>
                        <a:pt x="231" y="17"/>
                      </a:lnTo>
                      <a:lnTo>
                        <a:pt x="237" y="12"/>
                      </a:lnTo>
                      <a:lnTo>
                        <a:pt x="241" y="9"/>
                      </a:lnTo>
                      <a:lnTo>
                        <a:pt x="247" y="5"/>
                      </a:lnTo>
                      <a:lnTo>
                        <a:pt x="250" y="2"/>
                      </a:lnTo>
                      <a:lnTo>
                        <a:pt x="254" y="0"/>
                      </a:lnTo>
                      <a:lnTo>
                        <a:pt x="258" y="0"/>
                      </a:lnTo>
                      <a:lnTo>
                        <a:pt x="262" y="0"/>
                      </a:lnTo>
                      <a:lnTo>
                        <a:pt x="266" y="0"/>
                      </a:lnTo>
                      <a:lnTo>
                        <a:pt x="270" y="2"/>
                      </a:lnTo>
                      <a:lnTo>
                        <a:pt x="272" y="4"/>
                      </a:lnTo>
                      <a:lnTo>
                        <a:pt x="278" y="7"/>
                      </a:lnTo>
                      <a:lnTo>
                        <a:pt x="284" y="11"/>
                      </a:lnTo>
                      <a:lnTo>
                        <a:pt x="290" y="14"/>
                      </a:lnTo>
                      <a:lnTo>
                        <a:pt x="299" y="17"/>
                      </a:lnTo>
                      <a:lnTo>
                        <a:pt x="307" y="22"/>
                      </a:lnTo>
                      <a:lnTo>
                        <a:pt x="317" y="28"/>
                      </a:lnTo>
                      <a:lnTo>
                        <a:pt x="329" y="33"/>
                      </a:lnTo>
                      <a:lnTo>
                        <a:pt x="339" y="39"/>
                      </a:lnTo>
                      <a:lnTo>
                        <a:pt x="348" y="46"/>
                      </a:lnTo>
                      <a:lnTo>
                        <a:pt x="354" y="53"/>
                      </a:lnTo>
                      <a:lnTo>
                        <a:pt x="360" y="58"/>
                      </a:lnTo>
                      <a:lnTo>
                        <a:pt x="366" y="63"/>
                      </a:lnTo>
                      <a:lnTo>
                        <a:pt x="368" y="68"/>
                      </a:lnTo>
                      <a:lnTo>
                        <a:pt x="370" y="72"/>
                      </a:lnTo>
                      <a:lnTo>
                        <a:pt x="372" y="73"/>
                      </a:lnTo>
                      <a:lnTo>
                        <a:pt x="370" y="75"/>
                      </a:lnTo>
                      <a:lnTo>
                        <a:pt x="366" y="79"/>
                      </a:lnTo>
                      <a:lnTo>
                        <a:pt x="360" y="84"/>
                      </a:lnTo>
                      <a:lnTo>
                        <a:pt x="352" y="89"/>
                      </a:lnTo>
                      <a:lnTo>
                        <a:pt x="348" y="92"/>
                      </a:lnTo>
                      <a:lnTo>
                        <a:pt x="342" y="94"/>
                      </a:lnTo>
                      <a:lnTo>
                        <a:pt x="340" y="95"/>
                      </a:lnTo>
                      <a:lnTo>
                        <a:pt x="337" y="99"/>
                      </a:lnTo>
                      <a:lnTo>
                        <a:pt x="333" y="104"/>
                      </a:lnTo>
                      <a:lnTo>
                        <a:pt x="329" y="107"/>
                      </a:lnTo>
                      <a:lnTo>
                        <a:pt x="325" y="114"/>
                      </a:lnTo>
                      <a:lnTo>
                        <a:pt x="321" y="121"/>
                      </a:lnTo>
                      <a:lnTo>
                        <a:pt x="317" y="128"/>
                      </a:lnTo>
                      <a:lnTo>
                        <a:pt x="311" y="136"/>
                      </a:lnTo>
                      <a:lnTo>
                        <a:pt x="307" y="146"/>
                      </a:lnTo>
                      <a:lnTo>
                        <a:pt x="303" y="157"/>
                      </a:lnTo>
                      <a:lnTo>
                        <a:pt x="297" y="167"/>
                      </a:lnTo>
                      <a:lnTo>
                        <a:pt x="294" y="179"/>
                      </a:lnTo>
                      <a:lnTo>
                        <a:pt x="290" y="192"/>
                      </a:lnTo>
                      <a:lnTo>
                        <a:pt x="284" y="206"/>
                      </a:lnTo>
                      <a:lnTo>
                        <a:pt x="278" y="221"/>
                      </a:lnTo>
                      <a:lnTo>
                        <a:pt x="274" y="236"/>
                      </a:lnTo>
                      <a:lnTo>
                        <a:pt x="274" y="236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114"/>
                <p:cNvSpPr/>
                <p:nvPr/>
              </p:nvSpPr>
              <p:spPr bwMode="auto">
                <a:xfrm>
                  <a:off x="5286375" y="4127500"/>
                  <a:ext cx="217488" cy="61912"/>
                </a:xfrm>
                <a:custGeom>
                  <a:avLst/>
                  <a:gdLst>
                    <a:gd name="T0" fmla="*/ 0 w 274"/>
                    <a:gd name="T1" fmla="*/ 33 h 78"/>
                    <a:gd name="T2" fmla="*/ 18 w 274"/>
                    <a:gd name="T3" fmla="*/ 29 h 78"/>
                    <a:gd name="T4" fmla="*/ 35 w 274"/>
                    <a:gd name="T5" fmla="*/ 27 h 78"/>
                    <a:gd name="T6" fmla="*/ 51 w 274"/>
                    <a:gd name="T7" fmla="*/ 24 h 78"/>
                    <a:gd name="T8" fmla="*/ 67 w 274"/>
                    <a:gd name="T9" fmla="*/ 22 h 78"/>
                    <a:gd name="T10" fmla="*/ 82 w 274"/>
                    <a:gd name="T11" fmla="*/ 19 h 78"/>
                    <a:gd name="T12" fmla="*/ 96 w 274"/>
                    <a:gd name="T13" fmla="*/ 17 h 78"/>
                    <a:gd name="T14" fmla="*/ 110 w 274"/>
                    <a:gd name="T15" fmla="*/ 16 h 78"/>
                    <a:gd name="T16" fmla="*/ 121 w 274"/>
                    <a:gd name="T17" fmla="*/ 14 h 78"/>
                    <a:gd name="T18" fmla="*/ 133 w 274"/>
                    <a:gd name="T19" fmla="*/ 12 h 78"/>
                    <a:gd name="T20" fmla="*/ 145 w 274"/>
                    <a:gd name="T21" fmla="*/ 11 h 78"/>
                    <a:gd name="T22" fmla="*/ 155 w 274"/>
                    <a:gd name="T23" fmla="*/ 9 h 78"/>
                    <a:gd name="T24" fmla="*/ 165 w 274"/>
                    <a:gd name="T25" fmla="*/ 7 h 78"/>
                    <a:gd name="T26" fmla="*/ 172 w 274"/>
                    <a:gd name="T27" fmla="*/ 5 h 78"/>
                    <a:gd name="T28" fmla="*/ 182 w 274"/>
                    <a:gd name="T29" fmla="*/ 4 h 78"/>
                    <a:gd name="T30" fmla="*/ 188 w 274"/>
                    <a:gd name="T31" fmla="*/ 4 h 78"/>
                    <a:gd name="T32" fmla="*/ 196 w 274"/>
                    <a:gd name="T33" fmla="*/ 2 h 78"/>
                    <a:gd name="T34" fmla="*/ 206 w 274"/>
                    <a:gd name="T35" fmla="*/ 0 h 78"/>
                    <a:gd name="T36" fmla="*/ 213 w 274"/>
                    <a:gd name="T37" fmla="*/ 0 h 78"/>
                    <a:gd name="T38" fmla="*/ 223 w 274"/>
                    <a:gd name="T39" fmla="*/ 0 h 78"/>
                    <a:gd name="T40" fmla="*/ 231 w 274"/>
                    <a:gd name="T41" fmla="*/ 0 h 78"/>
                    <a:gd name="T42" fmla="*/ 237 w 274"/>
                    <a:gd name="T43" fmla="*/ 2 h 78"/>
                    <a:gd name="T44" fmla="*/ 245 w 274"/>
                    <a:gd name="T45" fmla="*/ 4 h 78"/>
                    <a:gd name="T46" fmla="*/ 251 w 274"/>
                    <a:gd name="T47" fmla="*/ 5 h 78"/>
                    <a:gd name="T48" fmla="*/ 255 w 274"/>
                    <a:gd name="T49" fmla="*/ 7 h 78"/>
                    <a:gd name="T50" fmla="*/ 260 w 274"/>
                    <a:gd name="T51" fmla="*/ 11 h 78"/>
                    <a:gd name="T52" fmla="*/ 264 w 274"/>
                    <a:gd name="T53" fmla="*/ 14 h 78"/>
                    <a:gd name="T54" fmla="*/ 266 w 274"/>
                    <a:gd name="T55" fmla="*/ 19 h 78"/>
                    <a:gd name="T56" fmla="*/ 270 w 274"/>
                    <a:gd name="T57" fmla="*/ 22 h 78"/>
                    <a:gd name="T58" fmla="*/ 272 w 274"/>
                    <a:gd name="T59" fmla="*/ 24 h 78"/>
                    <a:gd name="T60" fmla="*/ 272 w 274"/>
                    <a:gd name="T61" fmla="*/ 27 h 78"/>
                    <a:gd name="T62" fmla="*/ 274 w 274"/>
                    <a:gd name="T63" fmla="*/ 31 h 78"/>
                    <a:gd name="T64" fmla="*/ 274 w 274"/>
                    <a:gd name="T65" fmla="*/ 33 h 78"/>
                    <a:gd name="T66" fmla="*/ 272 w 274"/>
                    <a:gd name="T67" fmla="*/ 34 h 78"/>
                    <a:gd name="T68" fmla="*/ 270 w 274"/>
                    <a:gd name="T69" fmla="*/ 36 h 78"/>
                    <a:gd name="T70" fmla="*/ 268 w 274"/>
                    <a:gd name="T71" fmla="*/ 38 h 78"/>
                    <a:gd name="T72" fmla="*/ 264 w 274"/>
                    <a:gd name="T73" fmla="*/ 39 h 78"/>
                    <a:gd name="T74" fmla="*/ 260 w 274"/>
                    <a:gd name="T75" fmla="*/ 41 h 78"/>
                    <a:gd name="T76" fmla="*/ 257 w 274"/>
                    <a:gd name="T77" fmla="*/ 43 h 78"/>
                    <a:gd name="T78" fmla="*/ 251 w 274"/>
                    <a:gd name="T79" fmla="*/ 46 h 78"/>
                    <a:gd name="T80" fmla="*/ 245 w 274"/>
                    <a:gd name="T81" fmla="*/ 48 h 78"/>
                    <a:gd name="T82" fmla="*/ 237 w 274"/>
                    <a:gd name="T83" fmla="*/ 48 h 78"/>
                    <a:gd name="T84" fmla="*/ 231 w 274"/>
                    <a:gd name="T85" fmla="*/ 50 h 78"/>
                    <a:gd name="T86" fmla="*/ 221 w 274"/>
                    <a:gd name="T87" fmla="*/ 51 h 78"/>
                    <a:gd name="T88" fmla="*/ 212 w 274"/>
                    <a:gd name="T89" fmla="*/ 53 h 78"/>
                    <a:gd name="T90" fmla="*/ 202 w 274"/>
                    <a:gd name="T91" fmla="*/ 55 h 78"/>
                    <a:gd name="T92" fmla="*/ 192 w 274"/>
                    <a:gd name="T93" fmla="*/ 56 h 78"/>
                    <a:gd name="T94" fmla="*/ 180 w 274"/>
                    <a:gd name="T95" fmla="*/ 56 h 78"/>
                    <a:gd name="T96" fmla="*/ 166 w 274"/>
                    <a:gd name="T97" fmla="*/ 58 h 78"/>
                    <a:gd name="T98" fmla="*/ 141 w 274"/>
                    <a:gd name="T99" fmla="*/ 60 h 78"/>
                    <a:gd name="T100" fmla="*/ 118 w 274"/>
                    <a:gd name="T101" fmla="*/ 63 h 78"/>
                    <a:gd name="T102" fmla="*/ 94 w 274"/>
                    <a:gd name="T103" fmla="*/ 65 h 78"/>
                    <a:gd name="T104" fmla="*/ 75 w 274"/>
                    <a:gd name="T105" fmla="*/ 68 h 78"/>
                    <a:gd name="T106" fmla="*/ 55 w 274"/>
                    <a:gd name="T107" fmla="*/ 72 h 78"/>
                    <a:gd name="T108" fmla="*/ 45 w 274"/>
                    <a:gd name="T109" fmla="*/ 72 h 78"/>
                    <a:gd name="T110" fmla="*/ 37 w 274"/>
                    <a:gd name="T111" fmla="*/ 73 h 78"/>
                    <a:gd name="T112" fmla="*/ 30 w 274"/>
                    <a:gd name="T113" fmla="*/ 75 h 78"/>
                    <a:gd name="T114" fmla="*/ 22 w 274"/>
                    <a:gd name="T115" fmla="*/ 77 h 78"/>
                    <a:gd name="T116" fmla="*/ 16 w 274"/>
                    <a:gd name="T117" fmla="*/ 77 h 78"/>
                    <a:gd name="T118" fmla="*/ 10 w 274"/>
                    <a:gd name="T119" fmla="*/ 78 h 78"/>
                    <a:gd name="T120" fmla="*/ 0 w 274"/>
                    <a:gd name="T121" fmla="*/ 33 h 78"/>
                    <a:gd name="T122" fmla="*/ 0 w 274"/>
                    <a:gd name="T123" fmla="*/ 33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74" h="78">
                      <a:moveTo>
                        <a:pt x="0" y="33"/>
                      </a:moveTo>
                      <a:lnTo>
                        <a:pt x="18" y="29"/>
                      </a:lnTo>
                      <a:lnTo>
                        <a:pt x="35" y="27"/>
                      </a:lnTo>
                      <a:lnTo>
                        <a:pt x="51" y="24"/>
                      </a:lnTo>
                      <a:lnTo>
                        <a:pt x="67" y="22"/>
                      </a:lnTo>
                      <a:lnTo>
                        <a:pt x="82" y="19"/>
                      </a:lnTo>
                      <a:lnTo>
                        <a:pt x="96" y="17"/>
                      </a:lnTo>
                      <a:lnTo>
                        <a:pt x="110" y="16"/>
                      </a:lnTo>
                      <a:lnTo>
                        <a:pt x="121" y="14"/>
                      </a:lnTo>
                      <a:lnTo>
                        <a:pt x="133" y="12"/>
                      </a:lnTo>
                      <a:lnTo>
                        <a:pt x="145" y="11"/>
                      </a:lnTo>
                      <a:lnTo>
                        <a:pt x="155" y="9"/>
                      </a:lnTo>
                      <a:lnTo>
                        <a:pt x="165" y="7"/>
                      </a:lnTo>
                      <a:lnTo>
                        <a:pt x="172" y="5"/>
                      </a:lnTo>
                      <a:lnTo>
                        <a:pt x="182" y="4"/>
                      </a:lnTo>
                      <a:lnTo>
                        <a:pt x="188" y="4"/>
                      </a:lnTo>
                      <a:lnTo>
                        <a:pt x="196" y="2"/>
                      </a:lnTo>
                      <a:lnTo>
                        <a:pt x="206" y="0"/>
                      </a:lnTo>
                      <a:lnTo>
                        <a:pt x="213" y="0"/>
                      </a:lnTo>
                      <a:lnTo>
                        <a:pt x="223" y="0"/>
                      </a:lnTo>
                      <a:lnTo>
                        <a:pt x="231" y="0"/>
                      </a:lnTo>
                      <a:lnTo>
                        <a:pt x="237" y="2"/>
                      </a:lnTo>
                      <a:lnTo>
                        <a:pt x="245" y="4"/>
                      </a:lnTo>
                      <a:lnTo>
                        <a:pt x="251" y="5"/>
                      </a:lnTo>
                      <a:lnTo>
                        <a:pt x="255" y="7"/>
                      </a:lnTo>
                      <a:lnTo>
                        <a:pt x="260" y="11"/>
                      </a:lnTo>
                      <a:lnTo>
                        <a:pt x="264" y="14"/>
                      </a:lnTo>
                      <a:lnTo>
                        <a:pt x="266" y="19"/>
                      </a:lnTo>
                      <a:lnTo>
                        <a:pt x="270" y="22"/>
                      </a:lnTo>
                      <a:lnTo>
                        <a:pt x="272" y="24"/>
                      </a:lnTo>
                      <a:lnTo>
                        <a:pt x="272" y="27"/>
                      </a:lnTo>
                      <a:lnTo>
                        <a:pt x="274" y="31"/>
                      </a:lnTo>
                      <a:lnTo>
                        <a:pt x="274" y="33"/>
                      </a:lnTo>
                      <a:lnTo>
                        <a:pt x="272" y="34"/>
                      </a:lnTo>
                      <a:lnTo>
                        <a:pt x="270" y="36"/>
                      </a:lnTo>
                      <a:lnTo>
                        <a:pt x="268" y="38"/>
                      </a:lnTo>
                      <a:lnTo>
                        <a:pt x="264" y="39"/>
                      </a:lnTo>
                      <a:lnTo>
                        <a:pt x="260" y="41"/>
                      </a:lnTo>
                      <a:lnTo>
                        <a:pt x="257" y="43"/>
                      </a:lnTo>
                      <a:lnTo>
                        <a:pt x="251" y="46"/>
                      </a:lnTo>
                      <a:lnTo>
                        <a:pt x="245" y="48"/>
                      </a:lnTo>
                      <a:lnTo>
                        <a:pt x="237" y="48"/>
                      </a:lnTo>
                      <a:lnTo>
                        <a:pt x="231" y="50"/>
                      </a:lnTo>
                      <a:lnTo>
                        <a:pt x="221" y="51"/>
                      </a:lnTo>
                      <a:lnTo>
                        <a:pt x="212" y="53"/>
                      </a:lnTo>
                      <a:lnTo>
                        <a:pt x="202" y="55"/>
                      </a:lnTo>
                      <a:lnTo>
                        <a:pt x="192" y="56"/>
                      </a:lnTo>
                      <a:lnTo>
                        <a:pt x="180" y="56"/>
                      </a:lnTo>
                      <a:lnTo>
                        <a:pt x="166" y="58"/>
                      </a:lnTo>
                      <a:lnTo>
                        <a:pt x="141" y="60"/>
                      </a:lnTo>
                      <a:lnTo>
                        <a:pt x="118" y="63"/>
                      </a:lnTo>
                      <a:lnTo>
                        <a:pt x="94" y="65"/>
                      </a:lnTo>
                      <a:lnTo>
                        <a:pt x="75" y="68"/>
                      </a:lnTo>
                      <a:lnTo>
                        <a:pt x="55" y="72"/>
                      </a:lnTo>
                      <a:lnTo>
                        <a:pt x="45" y="72"/>
                      </a:lnTo>
                      <a:lnTo>
                        <a:pt x="37" y="73"/>
                      </a:lnTo>
                      <a:lnTo>
                        <a:pt x="30" y="75"/>
                      </a:lnTo>
                      <a:lnTo>
                        <a:pt x="22" y="77"/>
                      </a:lnTo>
                      <a:lnTo>
                        <a:pt x="16" y="77"/>
                      </a:lnTo>
                      <a:lnTo>
                        <a:pt x="10" y="78"/>
                      </a:lnTo>
                      <a:lnTo>
                        <a:pt x="0" y="33"/>
                      </a:lnTo>
                      <a:lnTo>
                        <a:pt x="0" y="33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3" name="组合 112"/>
            <p:cNvGrpSpPr/>
            <p:nvPr/>
          </p:nvGrpSpPr>
          <p:grpSpPr>
            <a:xfrm>
              <a:off x="4153096" y="3957057"/>
              <a:ext cx="507365" cy="509905"/>
              <a:chOff x="2512727" y="3689828"/>
              <a:chExt cx="507365" cy="509905"/>
            </a:xfrm>
          </p:grpSpPr>
          <p:pic>
            <p:nvPicPr>
              <p:cNvPr id="137" name="图片 136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2727" y="3689828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38" name="组合 137"/>
              <p:cNvGrpSpPr/>
              <p:nvPr/>
            </p:nvGrpSpPr>
            <p:grpSpPr>
              <a:xfrm>
                <a:off x="2605918" y="3793608"/>
                <a:ext cx="320982" cy="302344"/>
                <a:chOff x="5038725" y="3776663"/>
                <a:chExt cx="738188" cy="695325"/>
              </a:xfrm>
              <a:solidFill>
                <a:srgbClr val="FF0000"/>
              </a:solidFill>
            </p:grpSpPr>
            <p:sp>
              <p:nvSpPr>
                <p:cNvPr id="139" name="Freeform 109"/>
                <p:cNvSpPr/>
                <p:nvPr/>
              </p:nvSpPr>
              <p:spPr bwMode="auto">
                <a:xfrm>
                  <a:off x="5038725" y="3851275"/>
                  <a:ext cx="119063" cy="571500"/>
                </a:xfrm>
                <a:custGeom>
                  <a:avLst/>
                  <a:gdLst>
                    <a:gd name="T0" fmla="*/ 6 w 151"/>
                    <a:gd name="T1" fmla="*/ 38 h 720"/>
                    <a:gd name="T2" fmla="*/ 0 w 151"/>
                    <a:gd name="T3" fmla="*/ 22 h 720"/>
                    <a:gd name="T4" fmla="*/ 2 w 151"/>
                    <a:gd name="T5" fmla="*/ 9 h 720"/>
                    <a:gd name="T6" fmla="*/ 12 w 151"/>
                    <a:gd name="T7" fmla="*/ 0 h 720"/>
                    <a:gd name="T8" fmla="*/ 29 w 151"/>
                    <a:gd name="T9" fmla="*/ 0 h 720"/>
                    <a:gd name="T10" fmla="*/ 59 w 151"/>
                    <a:gd name="T11" fmla="*/ 7 h 720"/>
                    <a:gd name="T12" fmla="*/ 82 w 151"/>
                    <a:gd name="T13" fmla="*/ 16 h 720"/>
                    <a:gd name="T14" fmla="*/ 96 w 151"/>
                    <a:gd name="T15" fmla="*/ 22 h 720"/>
                    <a:gd name="T16" fmla="*/ 100 w 151"/>
                    <a:gd name="T17" fmla="*/ 26 h 720"/>
                    <a:gd name="T18" fmla="*/ 102 w 151"/>
                    <a:gd name="T19" fmla="*/ 33 h 720"/>
                    <a:gd name="T20" fmla="*/ 104 w 151"/>
                    <a:gd name="T21" fmla="*/ 44 h 720"/>
                    <a:gd name="T22" fmla="*/ 106 w 151"/>
                    <a:gd name="T23" fmla="*/ 61 h 720"/>
                    <a:gd name="T24" fmla="*/ 108 w 151"/>
                    <a:gd name="T25" fmla="*/ 83 h 720"/>
                    <a:gd name="T26" fmla="*/ 110 w 151"/>
                    <a:gd name="T27" fmla="*/ 109 h 720"/>
                    <a:gd name="T28" fmla="*/ 114 w 151"/>
                    <a:gd name="T29" fmla="*/ 139 h 720"/>
                    <a:gd name="T30" fmla="*/ 116 w 151"/>
                    <a:gd name="T31" fmla="*/ 175 h 720"/>
                    <a:gd name="T32" fmla="*/ 119 w 151"/>
                    <a:gd name="T33" fmla="*/ 216 h 720"/>
                    <a:gd name="T34" fmla="*/ 123 w 151"/>
                    <a:gd name="T35" fmla="*/ 260 h 720"/>
                    <a:gd name="T36" fmla="*/ 127 w 151"/>
                    <a:gd name="T37" fmla="*/ 309 h 720"/>
                    <a:gd name="T38" fmla="*/ 131 w 151"/>
                    <a:gd name="T39" fmla="*/ 360 h 720"/>
                    <a:gd name="T40" fmla="*/ 135 w 151"/>
                    <a:gd name="T41" fmla="*/ 408 h 720"/>
                    <a:gd name="T42" fmla="*/ 137 w 151"/>
                    <a:gd name="T43" fmla="*/ 450 h 720"/>
                    <a:gd name="T44" fmla="*/ 141 w 151"/>
                    <a:gd name="T45" fmla="*/ 489 h 720"/>
                    <a:gd name="T46" fmla="*/ 143 w 151"/>
                    <a:gd name="T47" fmla="*/ 525 h 720"/>
                    <a:gd name="T48" fmla="*/ 145 w 151"/>
                    <a:gd name="T49" fmla="*/ 555 h 720"/>
                    <a:gd name="T50" fmla="*/ 147 w 151"/>
                    <a:gd name="T51" fmla="*/ 583 h 720"/>
                    <a:gd name="T52" fmla="*/ 149 w 151"/>
                    <a:gd name="T53" fmla="*/ 606 h 720"/>
                    <a:gd name="T54" fmla="*/ 151 w 151"/>
                    <a:gd name="T55" fmla="*/ 632 h 720"/>
                    <a:gd name="T56" fmla="*/ 151 w 151"/>
                    <a:gd name="T57" fmla="*/ 657 h 720"/>
                    <a:gd name="T58" fmla="*/ 151 w 151"/>
                    <a:gd name="T59" fmla="*/ 678 h 720"/>
                    <a:gd name="T60" fmla="*/ 151 w 151"/>
                    <a:gd name="T61" fmla="*/ 693 h 720"/>
                    <a:gd name="T62" fmla="*/ 149 w 151"/>
                    <a:gd name="T63" fmla="*/ 710 h 720"/>
                    <a:gd name="T64" fmla="*/ 143 w 151"/>
                    <a:gd name="T65" fmla="*/ 718 h 720"/>
                    <a:gd name="T66" fmla="*/ 135 w 151"/>
                    <a:gd name="T67" fmla="*/ 720 h 720"/>
                    <a:gd name="T68" fmla="*/ 123 w 151"/>
                    <a:gd name="T69" fmla="*/ 718 h 720"/>
                    <a:gd name="T70" fmla="*/ 114 w 151"/>
                    <a:gd name="T71" fmla="*/ 713 h 720"/>
                    <a:gd name="T72" fmla="*/ 106 w 151"/>
                    <a:gd name="T73" fmla="*/ 701 h 720"/>
                    <a:gd name="T74" fmla="*/ 100 w 151"/>
                    <a:gd name="T75" fmla="*/ 681 h 720"/>
                    <a:gd name="T76" fmla="*/ 96 w 151"/>
                    <a:gd name="T77" fmla="*/ 652 h 720"/>
                    <a:gd name="T78" fmla="*/ 92 w 151"/>
                    <a:gd name="T79" fmla="*/ 615 h 720"/>
                    <a:gd name="T80" fmla="*/ 88 w 151"/>
                    <a:gd name="T81" fmla="*/ 567 h 720"/>
                    <a:gd name="T82" fmla="*/ 82 w 151"/>
                    <a:gd name="T83" fmla="*/ 515 h 720"/>
                    <a:gd name="T84" fmla="*/ 76 w 151"/>
                    <a:gd name="T85" fmla="*/ 459 h 720"/>
                    <a:gd name="T86" fmla="*/ 71 w 151"/>
                    <a:gd name="T87" fmla="*/ 398 h 720"/>
                    <a:gd name="T88" fmla="*/ 65 w 151"/>
                    <a:gd name="T89" fmla="*/ 333 h 720"/>
                    <a:gd name="T90" fmla="*/ 57 w 151"/>
                    <a:gd name="T91" fmla="*/ 263 h 720"/>
                    <a:gd name="T92" fmla="*/ 49 w 151"/>
                    <a:gd name="T93" fmla="*/ 197 h 720"/>
                    <a:gd name="T94" fmla="*/ 41 w 151"/>
                    <a:gd name="T95" fmla="*/ 143 h 720"/>
                    <a:gd name="T96" fmla="*/ 33 w 151"/>
                    <a:gd name="T97" fmla="*/ 102 h 720"/>
                    <a:gd name="T98" fmla="*/ 26 w 151"/>
                    <a:gd name="T99" fmla="*/ 72 h 720"/>
                    <a:gd name="T100" fmla="*/ 18 w 151"/>
                    <a:gd name="T101" fmla="*/ 53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51" h="720">
                      <a:moveTo>
                        <a:pt x="16" y="50"/>
                      </a:moveTo>
                      <a:lnTo>
                        <a:pt x="10" y="43"/>
                      </a:lnTo>
                      <a:lnTo>
                        <a:pt x="6" y="38"/>
                      </a:lnTo>
                      <a:lnTo>
                        <a:pt x="4" y="33"/>
                      </a:lnTo>
                      <a:lnTo>
                        <a:pt x="2" y="27"/>
                      </a:lnTo>
                      <a:lnTo>
                        <a:pt x="0" y="22"/>
                      </a:lnTo>
                      <a:lnTo>
                        <a:pt x="0" y="17"/>
                      </a:lnTo>
                      <a:lnTo>
                        <a:pt x="0" y="12"/>
                      </a:lnTo>
                      <a:lnTo>
                        <a:pt x="2" y="9"/>
                      </a:lnTo>
                      <a:lnTo>
                        <a:pt x="4" y="5"/>
                      </a:lnTo>
                      <a:lnTo>
                        <a:pt x="6" y="2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2" y="0"/>
                      </a:lnTo>
                      <a:lnTo>
                        <a:pt x="29" y="0"/>
                      </a:lnTo>
                      <a:lnTo>
                        <a:pt x="39" y="2"/>
                      </a:lnTo>
                      <a:lnTo>
                        <a:pt x="49" y="4"/>
                      </a:lnTo>
                      <a:lnTo>
                        <a:pt x="59" y="7"/>
                      </a:lnTo>
                      <a:lnTo>
                        <a:pt x="67" y="10"/>
                      </a:lnTo>
                      <a:lnTo>
                        <a:pt x="74" y="14"/>
                      </a:lnTo>
                      <a:lnTo>
                        <a:pt x="82" y="16"/>
                      </a:lnTo>
                      <a:lnTo>
                        <a:pt x="88" y="17"/>
                      </a:lnTo>
                      <a:lnTo>
                        <a:pt x="94" y="21"/>
                      </a:lnTo>
                      <a:lnTo>
                        <a:pt x="96" y="22"/>
                      </a:lnTo>
                      <a:lnTo>
                        <a:pt x="100" y="24"/>
                      </a:lnTo>
                      <a:lnTo>
                        <a:pt x="100" y="24"/>
                      </a:lnTo>
                      <a:lnTo>
                        <a:pt x="100" y="26"/>
                      </a:lnTo>
                      <a:lnTo>
                        <a:pt x="100" y="27"/>
                      </a:lnTo>
                      <a:lnTo>
                        <a:pt x="102" y="31"/>
                      </a:lnTo>
                      <a:lnTo>
                        <a:pt x="102" y="33"/>
                      </a:lnTo>
                      <a:lnTo>
                        <a:pt x="102" y="36"/>
                      </a:lnTo>
                      <a:lnTo>
                        <a:pt x="104" y="41"/>
                      </a:lnTo>
                      <a:lnTo>
                        <a:pt x="104" y="44"/>
                      </a:lnTo>
                      <a:lnTo>
                        <a:pt x="104" y="50"/>
                      </a:lnTo>
                      <a:lnTo>
                        <a:pt x="106" y="55"/>
                      </a:lnTo>
                      <a:lnTo>
                        <a:pt x="106" y="61"/>
                      </a:lnTo>
                      <a:lnTo>
                        <a:pt x="106" y="68"/>
                      </a:lnTo>
                      <a:lnTo>
                        <a:pt x="108" y="75"/>
                      </a:lnTo>
                      <a:lnTo>
                        <a:pt x="108" y="83"/>
                      </a:lnTo>
                      <a:lnTo>
                        <a:pt x="110" y="90"/>
                      </a:lnTo>
                      <a:lnTo>
                        <a:pt x="110" y="100"/>
                      </a:lnTo>
                      <a:lnTo>
                        <a:pt x="110" y="109"/>
                      </a:lnTo>
                      <a:lnTo>
                        <a:pt x="112" y="119"/>
                      </a:lnTo>
                      <a:lnTo>
                        <a:pt x="112" y="129"/>
                      </a:lnTo>
                      <a:lnTo>
                        <a:pt x="114" y="139"/>
                      </a:lnTo>
                      <a:lnTo>
                        <a:pt x="114" y="151"/>
                      </a:lnTo>
                      <a:lnTo>
                        <a:pt x="116" y="163"/>
                      </a:lnTo>
                      <a:lnTo>
                        <a:pt x="116" y="175"/>
                      </a:lnTo>
                      <a:lnTo>
                        <a:pt x="117" y="189"/>
                      </a:lnTo>
                      <a:lnTo>
                        <a:pt x="119" y="201"/>
                      </a:lnTo>
                      <a:lnTo>
                        <a:pt x="119" y="216"/>
                      </a:lnTo>
                      <a:lnTo>
                        <a:pt x="121" y="229"/>
                      </a:lnTo>
                      <a:lnTo>
                        <a:pt x="121" y="245"/>
                      </a:lnTo>
                      <a:lnTo>
                        <a:pt x="123" y="260"/>
                      </a:lnTo>
                      <a:lnTo>
                        <a:pt x="125" y="275"/>
                      </a:lnTo>
                      <a:lnTo>
                        <a:pt x="125" y="292"/>
                      </a:lnTo>
                      <a:lnTo>
                        <a:pt x="127" y="309"/>
                      </a:lnTo>
                      <a:lnTo>
                        <a:pt x="129" y="326"/>
                      </a:lnTo>
                      <a:lnTo>
                        <a:pt x="129" y="343"/>
                      </a:lnTo>
                      <a:lnTo>
                        <a:pt x="131" y="360"/>
                      </a:lnTo>
                      <a:lnTo>
                        <a:pt x="131" y="375"/>
                      </a:lnTo>
                      <a:lnTo>
                        <a:pt x="133" y="392"/>
                      </a:lnTo>
                      <a:lnTo>
                        <a:pt x="135" y="408"/>
                      </a:lnTo>
                      <a:lnTo>
                        <a:pt x="135" y="421"/>
                      </a:lnTo>
                      <a:lnTo>
                        <a:pt x="137" y="437"/>
                      </a:lnTo>
                      <a:lnTo>
                        <a:pt x="137" y="450"/>
                      </a:lnTo>
                      <a:lnTo>
                        <a:pt x="139" y="464"/>
                      </a:lnTo>
                      <a:lnTo>
                        <a:pt x="139" y="477"/>
                      </a:lnTo>
                      <a:lnTo>
                        <a:pt x="141" y="489"/>
                      </a:lnTo>
                      <a:lnTo>
                        <a:pt x="141" y="501"/>
                      </a:lnTo>
                      <a:lnTo>
                        <a:pt x="143" y="513"/>
                      </a:lnTo>
                      <a:lnTo>
                        <a:pt x="143" y="525"/>
                      </a:lnTo>
                      <a:lnTo>
                        <a:pt x="143" y="535"/>
                      </a:lnTo>
                      <a:lnTo>
                        <a:pt x="145" y="545"/>
                      </a:lnTo>
                      <a:lnTo>
                        <a:pt x="145" y="555"/>
                      </a:lnTo>
                      <a:lnTo>
                        <a:pt x="147" y="566"/>
                      </a:lnTo>
                      <a:lnTo>
                        <a:pt x="147" y="574"/>
                      </a:lnTo>
                      <a:lnTo>
                        <a:pt x="147" y="583"/>
                      </a:lnTo>
                      <a:lnTo>
                        <a:pt x="147" y="591"/>
                      </a:lnTo>
                      <a:lnTo>
                        <a:pt x="149" y="600"/>
                      </a:lnTo>
                      <a:lnTo>
                        <a:pt x="149" y="606"/>
                      </a:lnTo>
                      <a:lnTo>
                        <a:pt x="149" y="613"/>
                      </a:lnTo>
                      <a:lnTo>
                        <a:pt x="149" y="620"/>
                      </a:lnTo>
                      <a:lnTo>
                        <a:pt x="151" y="632"/>
                      </a:lnTo>
                      <a:lnTo>
                        <a:pt x="151" y="642"/>
                      </a:lnTo>
                      <a:lnTo>
                        <a:pt x="151" y="651"/>
                      </a:lnTo>
                      <a:lnTo>
                        <a:pt x="151" y="657"/>
                      </a:lnTo>
                      <a:lnTo>
                        <a:pt x="151" y="664"/>
                      </a:lnTo>
                      <a:lnTo>
                        <a:pt x="151" y="671"/>
                      </a:lnTo>
                      <a:lnTo>
                        <a:pt x="151" y="678"/>
                      </a:lnTo>
                      <a:lnTo>
                        <a:pt x="151" y="683"/>
                      </a:lnTo>
                      <a:lnTo>
                        <a:pt x="151" y="688"/>
                      </a:lnTo>
                      <a:lnTo>
                        <a:pt x="151" y="693"/>
                      </a:lnTo>
                      <a:lnTo>
                        <a:pt x="149" y="696"/>
                      </a:lnTo>
                      <a:lnTo>
                        <a:pt x="149" y="705"/>
                      </a:lnTo>
                      <a:lnTo>
                        <a:pt x="149" y="710"/>
                      </a:lnTo>
                      <a:lnTo>
                        <a:pt x="147" y="713"/>
                      </a:lnTo>
                      <a:lnTo>
                        <a:pt x="145" y="717"/>
                      </a:lnTo>
                      <a:lnTo>
                        <a:pt x="143" y="718"/>
                      </a:lnTo>
                      <a:lnTo>
                        <a:pt x="141" y="720"/>
                      </a:lnTo>
                      <a:lnTo>
                        <a:pt x="139" y="720"/>
                      </a:lnTo>
                      <a:lnTo>
                        <a:pt x="135" y="720"/>
                      </a:lnTo>
                      <a:lnTo>
                        <a:pt x="131" y="720"/>
                      </a:lnTo>
                      <a:lnTo>
                        <a:pt x="127" y="720"/>
                      </a:lnTo>
                      <a:lnTo>
                        <a:pt x="123" y="718"/>
                      </a:lnTo>
                      <a:lnTo>
                        <a:pt x="117" y="717"/>
                      </a:lnTo>
                      <a:lnTo>
                        <a:pt x="116" y="715"/>
                      </a:lnTo>
                      <a:lnTo>
                        <a:pt x="114" y="713"/>
                      </a:lnTo>
                      <a:lnTo>
                        <a:pt x="110" y="710"/>
                      </a:lnTo>
                      <a:lnTo>
                        <a:pt x="108" y="707"/>
                      </a:lnTo>
                      <a:lnTo>
                        <a:pt x="106" y="701"/>
                      </a:lnTo>
                      <a:lnTo>
                        <a:pt x="104" y="695"/>
                      </a:lnTo>
                      <a:lnTo>
                        <a:pt x="102" y="690"/>
                      </a:lnTo>
                      <a:lnTo>
                        <a:pt x="100" y="681"/>
                      </a:lnTo>
                      <a:lnTo>
                        <a:pt x="98" y="673"/>
                      </a:lnTo>
                      <a:lnTo>
                        <a:pt x="98" y="662"/>
                      </a:lnTo>
                      <a:lnTo>
                        <a:pt x="96" y="652"/>
                      </a:lnTo>
                      <a:lnTo>
                        <a:pt x="94" y="640"/>
                      </a:lnTo>
                      <a:lnTo>
                        <a:pt x="92" y="628"/>
                      </a:lnTo>
                      <a:lnTo>
                        <a:pt x="92" y="615"/>
                      </a:lnTo>
                      <a:lnTo>
                        <a:pt x="90" y="600"/>
                      </a:lnTo>
                      <a:lnTo>
                        <a:pt x="90" y="584"/>
                      </a:lnTo>
                      <a:lnTo>
                        <a:pt x="88" y="567"/>
                      </a:lnTo>
                      <a:lnTo>
                        <a:pt x="86" y="550"/>
                      </a:lnTo>
                      <a:lnTo>
                        <a:pt x="84" y="533"/>
                      </a:lnTo>
                      <a:lnTo>
                        <a:pt x="82" y="515"/>
                      </a:lnTo>
                      <a:lnTo>
                        <a:pt x="80" y="498"/>
                      </a:lnTo>
                      <a:lnTo>
                        <a:pt x="78" y="477"/>
                      </a:lnTo>
                      <a:lnTo>
                        <a:pt x="76" y="459"/>
                      </a:lnTo>
                      <a:lnTo>
                        <a:pt x="74" y="438"/>
                      </a:lnTo>
                      <a:lnTo>
                        <a:pt x="72" y="418"/>
                      </a:lnTo>
                      <a:lnTo>
                        <a:pt x="71" y="398"/>
                      </a:lnTo>
                      <a:lnTo>
                        <a:pt x="69" y="377"/>
                      </a:lnTo>
                      <a:lnTo>
                        <a:pt x="67" y="355"/>
                      </a:lnTo>
                      <a:lnTo>
                        <a:pt x="65" y="333"/>
                      </a:lnTo>
                      <a:lnTo>
                        <a:pt x="63" y="309"/>
                      </a:lnTo>
                      <a:lnTo>
                        <a:pt x="61" y="287"/>
                      </a:lnTo>
                      <a:lnTo>
                        <a:pt x="57" y="263"/>
                      </a:lnTo>
                      <a:lnTo>
                        <a:pt x="55" y="240"/>
                      </a:lnTo>
                      <a:lnTo>
                        <a:pt x="53" y="218"/>
                      </a:lnTo>
                      <a:lnTo>
                        <a:pt x="49" y="197"/>
                      </a:lnTo>
                      <a:lnTo>
                        <a:pt x="47" y="179"/>
                      </a:lnTo>
                      <a:lnTo>
                        <a:pt x="45" y="160"/>
                      </a:lnTo>
                      <a:lnTo>
                        <a:pt x="41" y="143"/>
                      </a:lnTo>
                      <a:lnTo>
                        <a:pt x="39" y="128"/>
                      </a:lnTo>
                      <a:lnTo>
                        <a:pt x="37" y="114"/>
                      </a:lnTo>
                      <a:lnTo>
                        <a:pt x="33" y="102"/>
                      </a:lnTo>
                      <a:lnTo>
                        <a:pt x="31" y="90"/>
                      </a:lnTo>
                      <a:lnTo>
                        <a:pt x="29" y="80"/>
                      </a:lnTo>
                      <a:lnTo>
                        <a:pt x="26" y="72"/>
                      </a:lnTo>
                      <a:lnTo>
                        <a:pt x="24" y="63"/>
                      </a:lnTo>
                      <a:lnTo>
                        <a:pt x="22" y="58"/>
                      </a:lnTo>
                      <a:lnTo>
                        <a:pt x="18" y="53"/>
                      </a:lnTo>
                      <a:lnTo>
                        <a:pt x="16" y="50"/>
                      </a:lnTo>
                      <a:lnTo>
                        <a:pt x="16" y="5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110"/>
                <p:cNvSpPr/>
                <p:nvPr/>
              </p:nvSpPr>
              <p:spPr bwMode="auto">
                <a:xfrm>
                  <a:off x="5080000" y="3776663"/>
                  <a:ext cx="696913" cy="695325"/>
                </a:xfrm>
                <a:custGeom>
                  <a:avLst/>
                  <a:gdLst>
                    <a:gd name="T0" fmla="*/ 740 w 879"/>
                    <a:gd name="T1" fmla="*/ 192 h 876"/>
                    <a:gd name="T2" fmla="*/ 740 w 879"/>
                    <a:gd name="T3" fmla="*/ 141 h 876"/>
                    <a:gd name="T4" fmla="*/ 736 w 879"/>
                    <a:gd name="T5" fmla="*/ 109 h 876"/>
                    <a:gd name="T6" fmla="*/ 728 w 879"/>
                    <a:gd name="T7" fmla="*/ 93 h 876"/>
                    <a:gd name="T8" fmla="*/ 708 w 879"/>
                    <a:gd name="T9" fmla="*/ 86 h 876"/>
                    <a:gd name="T10" fmla="*/ 677 w 879"/>
                    <a:gd name="T11" fmla="*/ 85 h 876"/>
                    <a:gd name="T12" fmla="*/ 610 w 879"/>
                    <a:gd name="T13" fmla="*/ 90 h 876"/>
                    <a:gd name="T14" fmla="*/ 497 w 879"/>
                    <a:gd name="T15" fmla="*/ 100 h 876"/>
                    <a:gd name="T16" fmla="*/ 362 w 879"/>
                    <a:gd name="T17" fmla="*/ 117 h 876"/>
                    <a:gd name="T18" fmla="*/ 213 w 879"/>
                    <a:gd name="T19" fmla="*/ 136 h 876"/>
                    <a:gd name="T20" fmla="*/ 131 w 879"/>
                    <a:gd name="T21" fmla="*/ 146 h 876"/>
                    <a:gd name="T22" fmla="*/ 0 w 879"/>
                    <a:gd name="T23" fmla="*/ 153 h 876"/>
                    <a:gd name="T24" fmla="*/ 53 w 879"/>
                    <a:gd name="T25" fmla="*/ 110 h 876"/>
                    <a:gd name="T26" fmla="*/ 119 w 879"/>
                    <a:gd name="T27" fmla="*/ 105 h 876"/>
                    <a:gd name="T28" fmla="*/ 200 w 879"/>
                    <a:gd name="T29" fmla="*/ 95 h 876"/>
                    <a:gd name="T30" fmla="*/ 432 w 879"/>
                    <a:gd name="T31" fmla="*/ 61 h 876"/>
                    <a:gd name="T32" fmla="*/ 558 w 879"/>
                    <a:gd name="T33" fmla="*/ 42 h 876"/>
                    <a:gd name="T34" fmla="*/ 624 w 879"/>
                    <a:gd name="T35" fmla="*/ 30 h 876"/>
                    <a:gd name="T36" fmla="*/ 665 w 879"/>
                    <a:gd name="T37" fmla="*/ 20 h 876"/>
                    <a:gd name="T38" fmla="*/ 689 w 879"/>
                    <a:gd name="T39" fmla="*/ 8 h 876"/>
                    <a:gd name="T40" fmla="*/ 714 w 879"/>
                    <a:gd name="T41" fmla="*/ 0 h 876"/>
                    <a:gd name="T42" fmla="*/ 751 w 879"/>
                    <a:gd name="T43" fmla="*/ 15 h 876"/>
                    <a:gd name="T44" fmla="*/ 816 w 879"/>
                    <a:gd name="T45" fmla="*/ 51 h 876"/>
                    <a:gd name="T46" fmla="*/ 849 w 879"/>
                    <a:gd name="T47" fmla="*/ 76 h 876"/>
                    <a:gd name="T48" fmla="*/ 871 w 879"/>
                    <a:gd name="T49" fmla="*/ 93 h 876"/>
                    <a:gd name="T50" fmla="*/ 879 w 879"/>
                    <a:gd name="T51" fmla="*/ 107 h 876"/>
                    <a:gd name="T52" fmla="*/ 871 w 879"/>
                    <a:gd name="T53" fmla="*/ 124 h 876"/>
                    <a:gd name="T54" fmla="*/ 853 w 879"/>
                    <a:gd name="T55" fmla="*/ 139 h 876"/>
                    <a:gd name="T56" fmla="*/ 841 w 879"/>
                    <a:gd name="T57" fmla="*/ 178 h 876"/>
                    <a:gd name="T58" fmla="*/ 830 w 879"/>
                    <a:gd name="T59" fmla="*/ 249 h 876"/>
                    <a:gd name="T60" fmla="*/ 820 w 879"/>
                    <a:gd name="T61" fmla="*/ 355 h 876"/>
                    <a:gd name="T62" fmla="*/ 808 w 879"/>
                    <a:gd name="T63" fmla="*/ 460 h 876"/>
                    <a:gd name="T64" fmla="*/ 796 w 879"/>
                    <a:gd name="T65" fmla="*/ 545 h 876"/>
                    <a:gd name="T66" fmla="*/ 785 w 879"/>
                    <a:gd name="T67" fmla="*/ 611 h 876"/>
                    <a:gd name="T68" fmla="*/ 761 w 879"/>
                    <a:gd name="T69" fmla="*/ 713 h 876"/>
                    <a:gd name="T70" fmla="*/ 738 w 879"/>
                    <a:gd name="T71" fmla="*/ 793 h 876"/>
                    <a:gd name="T72" fmla="*/ 716 w 879"/>
                    <a:gd name="T73" fmla="*/ 844 h 876"/>
                    <a:gd name="T74" fmla="*/ 693 w 879"/>
                    <a:gd name="T75" fmla="*/ 869 h 876"/>
                    <a:gd name="T76" fmla="*/ 675 w 879"/>
                    <a:gd name="T77" fmla="*/ 876 h 876"/>
                    <a:gd name="T78" fmla="*/ 663 w 879"/>
                    <a:gd name="T79" fmla="*/ 851 h 876"/>
                    <a:gd name="T80" fmla="*/ 652 w 879"/>
                    <a:gd name="T81" fmla="*/ 788 h 876"/>
                    <a:gd name="T82" fmla="*/ 630 w 879"/>
                    <a:gd name="T83" fmla="*/ 740 h 876"/>
                    <a:gd name="T84" fmla="*/ 605 w 879"/>
                    <a:gd name="T85" fmla="*/ 706 h 876"/>
                    <a:gd name="T86" fmla="*/ 636 w 879"/>
                    <a:gd name="T87" fmla="*/ 699 h 876"/>
                    <a:gd name="T88" fmla="*/ 665 w 879"/>
                    <a:gd name="T89" fmla="*/ 696 h 876"/>
                    <a:gd name="T90" fmla="*/ 681 w 879"/>
                    <a:gd name="T91" fmla="*/ 689 h 876"/>
                    <a:gd name="T92" fmla="*/ 687 w 879"/>
                    <a:gd name="T93" fmla="*/ 671 h 876"/>
                    <a:gd name="T94" fmla="*/ 697 w 879"/>
                    <a:gd name="T95" fmla="*/ 628 h 876"/>
                    <a:gd name="T96" fmla="*/ 710 w 879"/>
                    <a:gd name="T97" fmla="*/ 558 h 876"/>
                    <a:gd name="T98" fmla="*/ 728 w 879"/>
                    <a:gd name="T99" fmla="*/ 418 h 876"/>
                    <a:gd name="T100" fmla="*/ 738 w 879"/>
                    <a:gd name="T101" fmla="*/ 249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9" h="876">
                      <a:moveTo>
                        <a:pt x="738" y="249"/>
                      </a:moveTo>
                      <a:lnTo>
                        <a:pt x="740" y="234"/>
                      </a:lnTo>
                      <a:lnTo>
                        <a:pt x="740" y="219"/>
                      </a:lnTo>
                      <a:lnTo>
                        <a:pt x="740" y="205"/>
                      </a:lnTo>
                      <a:lnTo>
                        <a:pt x="740" y="192"/>
                      </a:lnTo>
                      <a:lnTo>
                        <a:pt x="740" y="180"/>
                      </a:lnTo>
                      <a:lnTo>
                        <a:pt x="740" y="168"/>
                      </a:lnTo>
                      <a:lnTo>
                        <a:pt x="740" y="158"/>
                      </a:lnTo>
                      <a:lnTo>
                        <a:pt x="740" y="149"/>
                      </a:lnTo>
                      <a:lnTo>
                        <a:pt x="740" y="141"/>
                      </a:lnTo>
                      <a:lnTo>
                        <a:pt x="738" y="132"/>
                      </a:lnTo>
                      <a:lnTo>
                        <a:pt x="738" y="126"/>
                      </a:lnTo>
                      <a:lnTo>
                        <a:pt x="738" y="119"/>
                      </a:lnTo>
                      <a:lnTo>
                        <a:pt x="736" y="114"/>
                      </a:lnTo>
                      <a:lnTo>
                        <a:pt x="736" y="109"/>
                      </a:lnTo>
                      <a:lnTo>
                        <a:pt x="734" y="105"/>
                      </a:lnTo>
                      <a:lnTo>
                        <a:pt x="734" y="102"/>
                      </a:lnTo>
                      <a:lnTo>
                        <a:pt x="732" y="98"/>
                      </a:lnTo>
                      <a:lnTo>
                        <a:pt x="730" y="97"/>
                      </a:lnTo>
                      <a:lnTo>
                        <a:pt x="728" y="93"/>
                      </a:lnTo>
                      <a:lnTo>
                        <a:pt x="726" y="92"/>
                      </a:lnTo>
                      <a:lnTo>
                        <a:pt x="722" y="90"/>
                      </a:lnTo>
                      <a:lnTo>
                        <a:pt x="718" y="88"/>
                      </a:lnTo>
                      <a:lnTo>
                        <a:pt x="714" y="86"/>
                      </a:lnTo>
                      <a:lnTo>
                        <a:pt x="708" y="86"/>
                      </a:lnTo>
                      <a:lnTo>
                        <a:pt x="704" y="85"/>
                      </a:lnTo>
                      <a:lnTo>
                        <a:pt x="699" y="85"/>
                      </a:lnTo>
                      <a:lnTo>
                        <a:pt x="691" y="85"/>
                      </a:lnTo>
                      <a:lnTo>
                        <a:pt x="685" y="85"/>
                      </a:lnTo>
                      <a:lnTo>
                        <a:pt x="677" y="85"/>
                      </a:lnTo>
                      <a:lnTo>
                        <a:pt x="667" y="85"/>
                      </a:lnTo>
                      <a:lnTo>
                        <a:pt x="659" y="85"/>
                      </a:lnTo>
                      <a:lnTo>
                        <a:pt x="650" y="86"/>
                      </a:lnTo>
                      <a:lnTo>
                        <a:pt x="630" y="88"/>
                      </a:lnTo>
                      <a:lnTo>
                        <a:pt x="610" y="90"/>
                      </a:lnTo>
                      <a:lnTo>
                        <a:pt x="589" y="92"/>
                      </a:lnTo>
                      <a:lnTo>
                        <a:pt x="567" y="93"/>
                      </a:lnTo>
                      <a:lnTo>
                        <a:pt x="544" y="95"/>
                      </a:lnTo>
                      <a:lnTo>
                        <a:pt x="520" y="98"/>
                      </a:lnTo>
                      <a:lnTo>
                        <a:pt x="497" y="100"/>
                      </a:lnTo>
                      <a:lnTo>
                        <a:pt x="473" y="102"/>
                      </a:lnTo>
                      <a:lnTo>
                        <a:pt x="446" y="105"/>
                      </a:lnTo>
                      <a:lnTo>
                        <a:pt x="419" y="109"/>
                      </a:lnTo>
                      <a:lnTo>
                        <a:pt x="391" y="114"/>
                      </a:lnTo>
                      <a:lnTo>
                        <a:pt x="362" y="117"/>
                      </a:lnTo>
                      <a:lnTo>
                        <a:pt x="331" y="120"/>
                      </a:lnTo>
                      <a:lnTo>
                        <a:pt x="299" y="124"/>
                      </a:lnTo>
                      <a:lnTo>
                        <a:pt x="266" y="129"/>
                      </a:lnTo>
                      <a:lnTo>
                        <a:pt x="233" y="132"/>
                      </a:lnTo>
                      <a:lnTo>
                        <a:pt x="213" y="136"/>
                      </a:lnTo>
                      <a:lnTo>
                        <a:pt x="196" y="137"/>
                      </a:lnTo>
                      <a:lnTo>
                        <a:pt x="180" y="139"/>
                      </a:lnTo>
                      <a:lnTo>
                        <a:pt x="162" y="143"/>
                      </a:lnTo>
                      <a:lnTo>
                        <a:pt x="147" y="144"/>
                      </a:lnTo>
                      <a:lnTo>
                        <a:pt x="131" y="146"/>
                      </a:lnTo>
                      <a:lnTo>
                        <a:pt x="102" y="148"/>
                      </a:lnTo>
                      <a:lnTo>
                        <a:pt x="74" y="151"/>
                      </a:lnTo>
                      <a:lnTo>
                        <a:pt x="47" y="151"/>
                      </a:lnTo>
                      <a:lnTo>
                        <a:pt x="23" y="153"/>
                      </a:lnTo>
                      <a:lnTo>
                        <a:pt x="0" y="153"/>
                      </a:lnTo>
                      <a:lnTo>
                        <a:pt x="0" y="112"/>
                      </a:lnTo>
                      <a:lnTo>
                        <a:pt x="19" y="112"/>
                      </a:lnTo>
                      <a:lnTo>
                        <a:pt x="31" y="110"/>
                      </a:lnTo>
                      <a:lnTo>
                        <a:pt x="41" y="110"/>
                      </a:lnTo>
                      <a:lnTo>
                        <a:pt x="53" y="110"/>
                      </a:lnTo>
                      <a:lnTo>
                        <a:pt x="66" y="109"/>
                      </a:lnTo>
                      <a:lnTo>
                        <a:pt x="78" y="109"/>
                      </a:lnTo>
                      <a:lnTo>
                        <a:pt x="92" y="107"/>
                      </a:lnTo>
                      <a:lnTo>
                        <a:pt x="106" y="107"/>
                      </a:lnTo>
                      <a:lnTo>
                        <a:pt x="119" y="105"/>
                      </a:lnTo>
                      <a:lnTo>
                        <a:pt x="135" y="103"/>
                      </a:lnTo>
                      <a:lnTo>
                        <a:pt x="151" y="102"/>
                      </a:lnTo>
                      <a:lnTo>
                        <a:pt x="166" y="98"/>
                      </a:lnTo>
                      <a:lnTo>
                        <a:pt x="182" y="97"/>
                      </a:lnTo>
                      <a:lnTo>
                        <a:pt x="200" y="95"/>
                      </a:lnTo>
                      <a:lnTo>
                        <a:pt x="219" y="92"/>
                      </a:lnTo>
                      <a:lnTo>
                        <a:pt x="252" y="86"/>
                      </a:lnTo>
                      <a:lnTo>
                        <a:pt x="288" y="81"/>
                      </a:lnTo>
                      <a:lnTo>
                        <a:pt x="360" y="71"/>
                      </a:lnTo>
                      <a:lnTo>
                        <a:pt x="432" y="61"/>
                      </a:lnTo>
                      <a:lnTo>
                        <a:pt x="470" y="56"/>
                      </a:lnTo>
                      <a:lnTo>
                        <a:pt x="507" y="51"/>
                      </a:lnTo>
                      <a:lnTo>
                        <a:pt x="524" y="47"/>
                      </a:lnTo>
                      <a:lnTo>
                        <a:pt x="540" y="46"/>
                      </a:lnTo>
                      <a:lnTo>
                        <a:pt x="558" y="42"/>
                      </a:lnTo>
                      <a:lnTo>
                        <a:pt x="571" y="41"/>
                      </a:lnTo>
                      <a:lnTo>
                        <a:pt x="587" y="37"/>
                      </a:lnTo>
                      <a:lnTo>
                        <a:pt x="599" y="36"/>
                      </a:lnTo>
                      <a:lnTo>
                        <a:pt x="612" y="32"/>
                      </a:lnTo>
                      <a:lnTo>
                        <a:pt x="624" y="30"/>
                      </a:lnTo>
                      <a:lnTo>
                        <a:pt x="634" y="29"/>
                      </a:lnTo>
                      <a:lnTo>
                        <a:pt x="644" y="27"/>
                      </a:lnTo>
                      <a:lnTo>
                        <a:pt x="652" y="25"/>
                      </a:lnTo>
                      <a:lnTo>
                        <a:pt x="659" y="22"/>
                      </a:lnTo>
                      <a:lnTo>
                        <a:pt x="665" y="20"/>
                      </a:lnTo>
                      <a:lnTo>
                        <a:pt x="671" y="19"/>
                      </a:lnTo>
                      <a:lnTo>
                        <a:pt x="675" y="17"/>
                      </a:lnTo>
                      <a:lnTo>
                        <a:pt x="677" y="15"/>
                      </a:lnTo>
                      <a:lnTo>
                        <a:pt x="683" y="12"/>
                      </a:lnTo>
                      <a:lnTo>
                        <a:pt x="689" y="8"/>
                      </a:lnTo>
                      <a:lnTo>
                        <a:pt x="693" y="5"/>
                      </a:lnTo>
                      <a:lnTo>
                        <a:pt x="699" y="3"/>
                      </a:lnTo>
                      <a:lnTo>
                        <a:pt x="704" y="2"/>
                      </a:lnTo>
                      <a:lnTo>
                        <a:pt x="708" y="0"/>
                      </a:lnTo>
                      <a:lnTo>
                        <a:pt x="714" y="0"/>
                      </a:lnTo>
                      <a:lnTo>
                        <a:pt x="720" y="0"/>
                      </a:lnTo>
                      <a:lnTo>
                        <a:pt x="726" y="2"/>
                      </a:lnTo>
                      <a:lnTo>
                        <a:pt x="734" y="5"/>
                      </a:lnTo>
                      <a:lnTo>
                        <a:pt x="742" y="10"/>
                      </a:lnTo>
                      <a:lnTo>
                        <a:pt x="751" y="15"/>
                      </a:lnTo>
                      <a:lnTo>
                        <a:pt x="763" y="20"/>
                      </a:lnTo>
                      <a:lnTo>
                        <a:pt x="777" y="29"/>
                      </a:lnTo>
                      <a:lnTo>
                        <a:pt x="790" y="36"/>
                      </a:lnTo>
                      <a:lnTo>
                        <a:pt x="808" y="46"/>
                      </a:lnTo>
                      <a:lnTo>
                        <a:pt x="816" y="51"/>
                      </a:lnTo>
                      <a:lnTo>
                        <a:pt x="824" y="56"/>
                      </a:lnTo>
                      <a:lnTo>
                        <a:pt x="832" y="61"/>
                      </a:lnTo>
                      <a:lnTo>
                        <a:pt x="837" y="66"/>
                      </a:lnTo>
                      <a:lnTo>
                        <a:pt x="845" y="71"/>
                      </a:lnTo>
                      <a:lnTo>
                        <a:pt x="849" y="76"/>
                      </a:lnTo>
                      <a:lnTo>
                        <a:pt x="855" y="80"/>
                      </a:lnTo>
                      <a:lnTo>
                        <a:pt x="861" y="83"/>
                      </a:lnTo>
                      <a:lnTo>
                        <a:pt x="865" y="88"/>
                      </a:lnTo>
                      <a:lnTo>
                        <a:pt x="867" y="92"/>
                      </a:lnTo>
                      <a:lnTo>
                        <a:pt x="871" y="93"/>
                      </a:lnTo>
                      <a:lnTo>
                        <a:pt x="873" y="97"/>
                      </a:lnTo>
                      <a:lnTo>
                        <a:pt x="875" y="100"/>
                      </a:lnTo>
                      <a:lnTo>
                        <a:pt x="877" y="102"/>
                      </a:lnTo>
                      <a:lnTo>
                        <a:pt x="877" y="105"/>
                      </a:lnTo>
                      <a:lnTo>
                        <a:pt x="879" y="107"/>
                      </a:lnTo>
                      <a:lnTo>
                        <a:pt x="877" y="110"/>
                      </a:lnTo>
                      <a:lnTo>
                        <a:pt x="877" y="114"/>
                      </a:lnTo>
                      <a:lnTo>
                        <a:pt x="875" y="117"/>
                      </a:lnTo>
                      <a:lnTo>
                        <a:pt x="873" y="120"/>
                      </a:lnTo>
                      <a:lnTo>
                        <a:pt x="871" y="124"/>
                      </a:lnTo>
                      <a:lnTo>
                        <a:pt x="867" y="127"/>
                      </a:lnTo>
                      <a:lnTo>
                        <a:pt x="863" y="131"/>
                      </a:lnTo>
                      <a:lnTo>
                        <a:pt x="859" y="132"/>
                      </a:lnTo>
                      <a:lnTo>
                        <a:pt x="857" y="134"/>
                      </a:lnTo>
                      <a:lnTo>
                        <a:pt x="853" y="139"/>
                      </a:lnTo>
                      <a:lnTo>
                        <a:pt x="851" y="144"/>
                      </a:lnTo>
                      <a:lnTo>
                        <a:pt x="849" y="151"/>
                      </a:lnTo>
                      <a:lnTo>
                        <a:pt x="845" y="158"/>
                      </a:lnTo>
                      <a:lnTo>
                        <a:pt x="843" y="168"/>
                      </a:lnTo>
                      <a:lnTo>
                        <a:pt x="841" y="178"/>
                      </a:lnTo>
                      <a:lnTo>
                        <a:pt x="839" y="190"/>
                      </a:lnTo>
                      <a:lnTo>
                        <a:pt x="835" y="202"/>
                      </a:lnTo>
                      <a:lnTo>
                        <a:pt x="834" y="217"/>
                      </a:lnTo>
                      <a:lnTo>
                        <a:pt x="832" y="232"/>
                      </a:lnTo>
                      <a:lnTo>
                        <a:pt x="830" y="249"/>
                      </a:lnTo>
                      <a:lnTo>
                        <a:pt x="828" y="268"/>
                      </a:lnTo>
                      <a:lnTo>
                        <a:pt x="826" y="287"/>
                      </a:lnTo>
                      <a:lnTo>
                        <a:pt x="824" y="309"/>
                      </a:lnTo>
                      <a:lnTo>
                        <a:pt x="822" y="331"/>
                      </a:lnTo>
                      <a:lnTo>
                        <a:pt x="820" y="355"/>
                      </a:lnTo>
                      <a:lnTo>
                        <a:pt x="816" y="377"/>
                      </a:lnTo>
                      <a:lnTo>
                        <a:pt x="814" y="399"/>
                      </a:lnTo>
                      <a:lnTo>
                        <a:pt x="812" y="419"/>
                      </a:lnTo>
                      <a:lnTo>
                        <a:pt x="810" y="440"/>
                      </a:lnTo>
                      <a:lnTo>
                        <a:pt x="808" y="460"/>
                      </a:lnTo>
                      <a:lnTo>
                        <a:pt x="806" y="479"/>
                      </a:lnTo>
                      <a:lnTo>
                        <a:pt x="804" y="496"/>
                      </a:lnTo>
                      <a:lnTo>
                        <a:pt x="800" y="513"/>
                      </a:lnTo>
                      <a:lnTo>
                        <a:pt x="798" y="530"/>
                      </a:lnTo>
                      <a:lnTo>
                        <a:pt x="796" y="545"/>
                      </a:lnTo>
                      <a:lnTo>
                        <a:pt x="794" y="558"/>
                      </a:lnTo>
                      <a:lnTo>
                        <a:pt x="792" y="574"/>
                      </a:lnTo>
                      <a:lnTo>
                        <a:pt x="790" y="587"/>
                      </a:lnTo>
                      <a:lnTo>
                        <a:pt x="787" y="599"/>
                      </a:lnTo>
                      <a:lnTo>
                        <a:pt x="785" y="611"/>
                      </a:lnTo>
                      <a:lnTo>
                        <a:pt x="779" y="633"/>
                      </a:lnTo>
                      <a:lnTo>
                        <a:pt x="775" y="655"/>
                      </a:lnTo>
                      <a:lnTo>
                        <a:pt x="771" y="676"/>
                      </a:lnTo>
                      <a:lnTo>
                        <a:pt x="767" y="694"/>
                      </a:lnTo>
                      <a:lnTo>
                        <a:pt x="761" y="713"/>
                      </a:lnTo>
                      <a:lnTo>
                        <a:pt x="757" y="732"/>
                      </a:lnTo>
                      <a:lnTo>
                        <a:pt x="753" y="749"/>
                      </a:lnTo>
                      <a:lnTo>
                        <a:pt x="747" y="764"/>
                      </a:lnTo>
                      <a:lnTo>
                        <a:pt x="742" y="779"/>
                      </a:lnTo>
                      <a:lnTo>
                        <a:pt x="738" y="793"/>
                      </a:lnTo>
                      <a:lnTo>
                        <a:pt x="734" y="805"/>
                      </a:lnTo>
                      <a:lnTo>
                        <a:pt x="730" y="817"/>
                      </a:lnTo>
                      <a:lnTo>
                        <a:pt x="724" y="827"/>
                      </a:lnTo>
                      <a:lnTo>
                        <a:pt x="720" y="837"/>
                      </a:lnTo>
                      <a:lnTo>
                        <a:pt x="716" y="844"/>
                      </a:lnTo>
                      <a:lnTo>
                        <a:pt x="710" y="851"/>
                      </a:lnTo>
                      <a:lnTo>
                        <a:pt x="704" y="856"/>
                      </a:lnTo>
                      <a:lnTo>
                        <a:pt x="700" y="861"/>
                      </a:lnTo>
                      <a:lnTo>
                        <a:pt x="697" y="866"/>
                      </a:lnTo>
                      <a:lnTo>
                        <a:pt x="693" y="869"/>
                      </a:lnTo>
                      <a:lnTo>
                        <a:pt x="689" y="873"/>
                      </a:lnTo>
                      <a:lnTo>
                        <a:pt x="685" y="874"/>
                      </a:lnTo>
                      <a:lnTo>
                        <a:pt x="681" y="876"/>
                      </a:lnTo>
                      <a:lnTo>
                        <a:pt x="677" y="876"/>
                      </a:lnTo>
                      <a:lnTo>
                        <a:pt x="675" y="876"/>
                      </a:lnTo>
                      <a:lnTo>
                        <a:pt x="671" y="873"/>
                      </a:lnTo>
                      <a:lnTo>
                        <a:pt x="669" y="869"/>
                      </a:lnTo>
                      <a:lnTo>
                        <a:pt x="667" y="864"/>
                      </a:lnTo>
                      <a:lnTo>
                        <a:pt x="665" y="857"/>
                      </a:lnTo>
                      <a:lnTo>
                        <a:pt x="663" y="851"/>
                      </a:lnTo>
                      <a:lnTo>
                        <a:pt x="661" y="840"/>
                      </a:lnTo>
                      <a:lnTo>
                        <a:pt x="659" y="830"/>
                      </a:lnTo>
                      <a:lnTo>
                        <a:pt x="657" y="818"/>
                      </a:lnTo>
                      <a:lnTo>
                        <a:pt x="655" y="808"/>
                      </a:lnTo>
                      <a:lnTo>
                        <a:pt x="652" y="788"/>
                      </a:lnTo>
                      <a:lnTo>
                        <a:pt x="648" y="778"/>
                      </a:lnTo>
                      <a:lnTo>
                        <a:pt x="646" y="767"/>
                      </a:lnTo>
                      <a:lnTo>
                        <a:pt x="640" y="759"/>
                      </a:lnTo>
                      <a:lnTo>
                        <a:pt x="636" y="749"/>
                      </a:lnTo>
                      <a:lnTo>
                        <a:pt x="630" y="740"/>
                      </a:lnTo>
                      <a:lnTo>
                        <a:pt x="626" y="732"/>
                      </a:lnTo>
                      <a:lnTo>
                        <a:pt x="620" y="723"/>
                      </a:lnTo>
                      <a:lnTo>
                        <a:pt x="614" y="718"/>
                      </a:lnTo>
                      <a:lnTo>
                        <a:pt x="610" y="711"/>
                      </a:lnTo>
                      <a:lnTo>
                        <a:pt x="605" y="706"/>
                      </a:lnTo>
                      <a:lnTo>
                        <a:pt x="599" y="701"/>
                      </a:lnTo>
                      <a:lnTo>
                        <a:pt x="595" y="698"/>
                      </a:lnTo>
                      <a:lnTo>
                        <a:pt x="612" y="699"/>
                      </a:lnTo>
                      <a:lnTo>
                        <a:pt x="628" y="699"/>
                      </a:lnTo>
                      <a:lnTo>
                        <a:pt x="636" y="699"/>
                      </a:lnTo>
                      <a:lnTo>
                        <a:pt x="644" y="699"/>
                      </a:lnTo>
                      <a:lnTo>
                        <a:pt x="650" y="699"/>
                      </a:lnTo>
                      <a:lnTo>
                        <a:pt x="655" y="698"/>
                      </a:lnTo>
                      <a:lnTo>
                        <a:pt x="661" y="698"/>
                      </a:lnTo>
                      <a:lnTo>
                        <a:pt x="665" y="696"/>
                      </a:lnTo>
                      <a:lnTo>
                        <a:pt x="671" y="696"/>
                      </a:lnTo>
                      <a:lnTo>
                        <a:pt x="673" y="694"/>
                      </a:lnTo>
                      <a:lnTo>
                        <a:pt x="677" y="693"/>
                      </a:lnTo>
                      <a:lnTo>
                        <a:pt x="679" y="691"/>
                      </a:lnTo>
                      <a:lnTo>
                        <a:pt x="681" y="689"/>
                      </a:lnTo>
                      <a:lnTo>
                        <a:pt x="683" y="688"/>
                      </a:lnTo>
                      <a:lnTo>
                        <a:pt x="683" y="684"/>
                      </a:lnTo>
                      <a:lnTo>
                        <a:pt x="685" y="681"/>
                      </a:lnTo>
                      <a:lnTo>
                        <a:pt x="687" y="677"/>
                      </a:lnTo>
                      <a:lnTo>
                        <a:pt x="687" y="671"/>
                      </a:lnTo>
                      <a:lnTo>
                        <a:pt x="689" y="664"/>
                      </a:lnTo>
                      <a:lnTo>
                        <a:pt x="691" y="657"/>
                      </a:lnTo>
                      <a:lnTo>
                        <a:pt x="693" y="648"/>
                      </a:lnTo>
                      <a:lnTo>
                        <a:pt x="695" y="638"/>
                      </a:lnTo>
                      <a:lnTo>
                        <a:pt x="697" y="628"/>
                      </a:lnTo>
                      <a:lnTo>
                        <a:pt x="700" y="616"/>
                      </a:lnTo>
                      <a:lnTo>
                        <a:pt x="702" y="603"/>
                      </a:lnTo>
                      <a:lnTo>
                        <a:pt x="704" y="589"/>
                      </a:lnTo>
                      <a:lnTo>
                        <a:pt x="706" y="574"/>
                      </a:lnTo>
                      <a:lnTo>
                        <a:pt x="710" y="558"/>
                      </a:lnTo>
                      <a:lnTo>
                        <a:pt x="712" y="542"/>
                      </a:lnTo>
                      <a:lnTo>
                        <a:pt x="714" y="525"/>
                      </a:lnTo>
                      <a:lnTo>
                        <a:pt x="720" y="489"/>
                      </a:lnTo>
                      <a:lnTo>
                        <a:pt x="724" y="453"/>
                      </a:lnTo>
                      <a:lnTo>
                        <a:pt x="728" y="418"/>
                      </a:lnTo>
                      <a:lnTo>
                        <a:pt x="732" y="384"/>
                      </a:lnTo>
                      <a:lnTo>
                        <a:pt x="734" y="350"/>
                      </a:lnTo>
                      <a:lnTo>
                        <a:pt x="736" y="316"/>
                      </a:lnTo>
                      <a:lnTo>
                        <a:pt x="738" y="282"/>
                      </a:lnTo>
                      <a:lnTo>
                        <a:pt x="738" y="249"/>
                      </a:lnTo>
                      <a:lnTo>
                        <a:pt x="738" y="249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112"/>
                <p:cNvSpPr/>
                <p:nvPr/>
              </p:nvSpPr>
              <p:spPr bwMode="auto">
                <a:xfrm>
                  <a:off x="5224463" y="4000500"/>
                  <a:ext cx="87313" cy="214312"/>
                </a:xfrm>
                <a:custGeom>
                  <a:avLst/>
                  <a:gdLst>
                    <a:gd name="T0" fmla="*/ 4 w 109"/>
                    <a:gd name="T1" fmla="*/ 7 h 270"/>
                    <a:gd name="T2" fmla="*/ 8 w 109"/>
                    <a:gd name="T3" fmla="*/ 3 h 270"/>
                    <a:gd name="T4" fmla="*/ 14 w 109"/>
                    <a:gd name="T5" fmla="*/ 1 h 270"/>
                    <a:gd name="T6" fmla="*/ 27 w 109"/>
                    <a:gd name="T7" fmla="*/ 0 h 270"/>
                    <a:gd name="T8" fmla="*/ 49 w 109"/>
                    <a:gd name="T9" fmla="*/ 1 h 270"/>
                    <a:gd name="T10" fmla="*/ 78 w 109"/>
                    <a:gd name="T11" fmla="*/ 8 h 270"/>
                    <a:gd name="T12" fmla="*/ 86 w 109"/>
                    <a:gd name="T13" fmla="*/ 59 h 270"/>
                    <a:gd name="T14" fmla="*/ 92 w 109"/>
                    <a:gd name="T15" fmla="*/ 103 h 270"/>
                    <a:gd name="T16" fmla="*/ 98 w 109"/>
                    <a:gd name="T17" fmla="*/ 141 h 270"/>
                    <a:gd name="T18" fmla="*/ 102 w 109"/>
                    <a:gd name="T19" fmla="*/ 173 h 270"/>
                    <a:gd name="T20" fmla="*/ 106 w 109"/>
                    <a:gd name="T21" fmla="*/ 198 h 270"/>
                    <a:gd name="T22" fmla="*/ 108 w 109"/>
                    <a:gd name="T23" fmla="*/ 219 h 270"/>
                    <a:gd name="T24" fmla="*/ 109 w 109"/>
                    <a:gd name="T25" fmla="*/ 234 h 270"/>
                    <a:gd name="T26" fmla="*/ 109 w 109"/>
                    <a:gd name="T27" fmla="*/ 243 h 270"/>
                    <a:gd name="T28" fmla="*/ 109 w 109"/>
                    <a:gd name="T29" fmla="*/ 253 h 270"/>
                    <a:gd name="T30" fmla="*/ 108 w 109"/>
                    <a:gd name="T31" fmla="*/ 260 h 270"/>
                    <a:gd name="T32" fmla="*/ 102 w 109"/>
                    <a:gd name="T33" fmla="*/ 265 h 270"/>
                    <a:gd name="T34" fmla="*/ 94 w 109"/>
                    <a:gd name="T35" fmla="*/ 268 h 270"/>
                    <a:gd name="T36" fmla="*/ 92 w 109"/>
                    <a:gd name="T37" fmla="*/ 268 h 270"/>
                    <a:gd name="T38" fmla="*/ 88 w 109"/>
                    <a:gd name="T39" fmla="*/ 266 h 270"/>
                    <a:gd name="T40" fmla="*/ 84 w 109"/>
                    <a:gd name="T41" fmla="*/ 263 h 270"/>
                    <a:gd name="T42" fmla="*/ 80 w 109"/>
                    <a:gd name="T43" fmla="*/ 258 h 270"/>
                    <a:gd name="T44" fmla="*/ 76 w 109"/>
                    <a:gd name="T45" fmla="*/ 249 h 270"/>
                    <a:gd name="T46" fmla="*/ 74 w 109"/>
                    <a:gd name="T47" fmla="*/ 239 h 270"/>
                    <a:gd name="T48" fmla="*/ 70 w 109"/>
                    <a:gd name="T49" fmla="*/ 229 h 270"/>
                    <a:gd name="T50" fmla="*/ 63 w 109"/>
                    <a:gd name="T51" fmla="*/ 195 h 270"/>
                    <a:gd name="T52" fmla="*/ 49 w 109"/>
                    <a:gd name="T53" fmla="*/ 142 h 270"/>
                    <a:gd name="T54" fmla="*/ 41 w 109"/>
                    <a:gd name="T55" fmla="*/ 102 h 270"/>
                    <a:gd name="T56" fmla="*/ 35 w 109"/>
                    <a:gd name="T57" fmla="*/ 80 h 270"/>
                    <a:gd name="T58" fmla="*/ 27 w 109"/>
                    <a:gd name="T59" fmla="*/ 61 h 270"/>
                    <a:gd name="T60" fmla="*/ 18 w 109"/>
                    <a:gd name="T61" fmla="*/ 46 h 270"/>
                    <a:gd name="T62" fmla="*/ 8 w 109"/>
                    <a:gd name="T63" fmla="*/ 34 h 270"/>
                    <a:gd name="T64" fmla="*/ 2 w 109"/>
                    <a:gd name="T65" fmla="*/ 24 h 270"/>
                    <a:gd name="T66" fmla="*/ 0 w 109"/>
                    <a:gd name="T67" fmla="*/ 17 h 270"/>
                    <a:gd name="T68" fmla="*/ 2 w 109"/>
                    <a:gd name="T69" fmla="*/ 10 h 270"/>
                    <a:gd name="T70" fmla="*/ 4 w 109"/>
                    <a:gd name="T71" fmla="*/ 8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9" h="270">
                      <a:moveTo>
                        <a:pt x="4" y="8"/>
                      </a:moveTo>
                      <a:lnTo>
                        <a:pt x="4" y="7"/>
                      </a:lnTo>
                      <a:lnTo>
                        <a:pt x="6" y="5"/>
                      </a:lnTo>
                      <a:lnTo>
                        <a:pt x="8" y="3"/>
                      </a:lnTo>
                      <a:lnTo>
                        <a:pt x="12" y="3"/>
                      </a:lnTo>
                      <a:lnTo>
                        <a:pt x="14" y="1"/>
                      </a:lnTo>
                      <a:lnTo>
                        <a:pt x="18" y="1"/>
                      </a:lnTo>
                      <a:lnTo>
                        <a:pt x="27" y="0"/>
                      </a:lnTo>
                      <a:lnTo>
                        <a:pt x="37" y="1"/>
                      </a:lnTo>
                      <a:lnTo>
                        <a:pt x="49" y="1"/>
                      </a:lnTo>
                      <a:lnTo>
                        <a:pt x="63" y="5"/>
                      </a:lnTo>
                      <a:lnTo>
                        <a:pt x="78" y="8"/>
                      </a:lnTo>
                      <a:lnTo>
                        <a:pt x="82" y="34"/>
                      </a:lnTo>
                      <a:lnTo>
                        <a:pt x="86" y="59"/>
                      </a:lnTo>
                      <a:lnTo>
                        <a:pt x="90" y="81"/>
                      </a:lnTo>
                      <a:lnTo>
                        <a:pt x="92" y="103"/>
                      </a:lnTo>
                      <a:lnTo>
                        <a:pt x="96" y="122"/>
                      </a:lnTo>
                      <a:lnTo>
                        <a:pt x="98" y="141"/>
                      </a:lnTo>
                      <a:lnTo>
                        <a:pt x="100" y="158"/>
                      </a:lnTo>
                      <a:lnTo>
                        <a:pt x="102" y="173"/>
                      </a:lnTo>
                      <a:lnTo>
                        <a:pt x="104" y="186"/>
                      </a:lnTo>
                      <a:lnTo>
                        <a:pt x="106" y="198"/>
                      </a:lnTo>
                      <a:lnTo>
                        <a:pt x="108" y="210"/>
                      </a:lnTo>
                      <a:lnTo>
                        <a:pt x="108" y="219"/>
                      </a:lnTo>
                      <a:lnTo>
                        <a:pt x="109" y="227"/>
                      </a:lnTo>
                      <a:lnTo>
                        <a:pt x="109" y="234"/>
                      </a:lnTo>
                      <a:lnTo>
                        <a:pt x="109" y="239"/>
                      </a:lnTo>
                      <a:lnTo>
                        <a:pt x="109" y="243"/>
                      </a:lnTo>
                      <a:lnTo>
                        <a:pt x="109" y="248"/>
                      </a:lnTo>
                      <a:lnTo>
                        <a:pt x="109" y="253"/>
                      </a:lnTo>
                      <a:lnTo>
                        <a:pt x="108" y="256"/>
                      </a:lnTo>
                      <a:lnTo>
                        <a:pt x="108" y="260"/>
                      </a:lnTo>
                      <a:lnTo>
                        <a:pt x="106" y="261"/>
                      </a:lnTo>
                      <a:lnTo>
                        <a:pt x="102" y="265"/>
                      </a:lnTo>
                      <a:lnTo>
                        <a:pt x="96" y="268"/>
                      </a:lnTo>
                      <a:lnTo>
                        <a:pt x="94" y="268"/>
                      </a:lnTo>
                      <a:lnTo>
                        <a:pt x="94" y="270"/>
                      </a:lnTo>
                      <a:lnTo>
                        <a:pt x="92" y="268"/>
                      </a:lnTo>
                      <a:lnTo>
                        <a:pt x="90" y="268"/>
                      </a:lnTo>
                      <a:lnTo>
                        <a:pt x="88" y="266"/>
                      </a:lnTo>
                      <a:lnTo>
                        <a:pt x="86" y="265"/>
                      </a:lnTo>
                      <a:lnTo>
                        <a:pt x="84" y="263"/>
                      </a:lnTo>
                      <a:lnTo>
                        <a:pt x="82" y="260"/>
                      </a:lnTo>
                      <a:lnTo>
                        <a:pt x="80" y="258"/>
                      </a:lnTo>
                      <a:lnTo>
                        <a:pt x="78" y="253"/>
                      </a:lnTo>
                      <a:lnTo>
                        <a:pt x="76" y="249"/>
                      </a:lnTo>
                      <a:lnTo>
                        <a:pt x="76" y="244"/>
                      </a:lnTo>
                      <a:lnTo>
                        <a:pt x="74" y="239"/>
                      </a:lnTo>
                      <a:lnTo>
                        <a:pt x="72" y="234"/>
                      </a:lnTo>
                      <a:lnTo>
                        <a:pt x="70" y="229"/>
                      </a:lnTo>
                      <a:lnTo>
                        <a:pt x="68" y="222"/>
                      </a:lnTo>
                      <a:lnTo>
                        <a:pt x="63" y="195"/>
                      </a:lnTo>
                      <a:lnTo>
                        <a:pt x="55" y="168"/>
                      </a:lnTo>
                      <a:lnTo>
                        <a:pt x="49" y="142"/>
                      </a:lnTo>
                      <a:lnTo>
                        <a:pt x="45" y="115"/>
                      </a:lnTo>
                      <a:lnTo>
                        <a:pt x="41" y="102"/>
                      </a:lnTo>
                      <a:lnTo>
                        <a:pt x="39" y="90"/>
                      </a:lnTo>
                      <a:lnTo>
                        <a:pt x="35" y="80"/>
                      </a:lnTo>
                      <a:lnTo>
                        <a:pt x="31" y="69"/>
                      </a:lnTo>
                      <a:lnTo>
                        <a:pt x="27" y="61"/>
                      </a:lnTo>
                      <a:lnTo>
                        <a:pt x="21" y="52"/>
                      </a:lnTo>
                      <a:lnTo>
                        <a:pt x="18" y="46"/>
                      </a:lnTo>
                      <a:lnTo>
                        <a:pt x="14" y="39"/>
                      </a:lnTo>
                      <a:lnTo>
                        <a:pt x="8" y="34"/>
                      </a:lnTo>
                      <a:lnTo>
                        <a:pt x="6" y="29"/>
                      </a:lnTo>
                      <a:lnTo>
                        <a:pt x="2" y="24"/>
                      </a:lnTo>
                      <a:lnTo>
                        <a:pt x="2" y="20"/>
                      </a:lnTo>
                      <a:lnTo>
                        <a:pt x="0" y="17"/>
                      </a:lnTo>
                      <a:lnTo>
                        <a:pt x="2" y="13"/>
                      </a:lnTo>
                      <a:lnTo>
                        <a:pt x="2" y="10"/>
                      </a:lnTo>
                      <a:lnTo>
                        <a:pt x="4" y="8"/>
                      </a:lnTo>
                      <a:lnTo>
                        <a:pt x="4" y="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113"/>
                <p:cNvSpPr/>
                <p:nvPr/>
              </p:nvSpPr>
              <p:spPr bwMode="auto">
                <a:xfrm>
                  <a:off x="5256213" y="3957638"/>
                  <a:ext cx="295275" cy="187325"/>
                </a:xfrm>
                <a:custGeom>
                  <a:avLst/>
                  <a:gdLst>
                    <a:gd name="T0" fmla="*/ 237 w 372"/>
                    <a:gd name="T1" fmla="*/ 236 h 236"/>
                    <a:gd name="T2" fmla="*/ 237 w 372"/>
                    <a:gd name="T3" fmla="*/ 223 h 236"/>
                    <a:gd name="T4" fmla="*/ 237 w 372"/>
                    <a:gd name="T5" fmla="*/ 202 h 236"/>
                    <a:gd name="T6" fmla="*/ 239 w 372"/>
                    <a:gd name="T7" fmla="*/ 179 h 236"/>
                    <a:gd name="T8" fmla="*/ 241 w 372"/>
                    <a:gd name="T9" fmla="*/ 150 h 236"/>
                    <a:gd name="T10" fmla="*/ 245 w 372"/>
                    <a:gd name="T11" fmla="*/ 123 h 236"/>
                    <a:gd name="T12" fmla="*/ 245 w 372"/>
                    <a:gd name="T13" fmla="*/ 101 h 236"/>
                    <a:gd name="T14" fmla="*/ 245 w 372"/>
                    <a:gd name="T15" fmla="*/ 92 h 236"/>
                    <a:gd name="T16" fmla="*/ 245 w 372"/>
                    <a:gd name="T17" fmla="*/ 85 h 236"/>
                    <a:gd name="T18" fmla="*/ 243 w 372"/>
                    <a:gd name="T19" fmla="*/ 82 h 236"/>
                    <a:gd name="T20" fmla="*/ 241 w 372"/>
                    <a:gd name="T21" fmla="*/ 79 h 236"/>
                    <a:gd name="T22" fmla="*/ 239 w 372"/>
                    <a:gd name="T23" fmla="*/ 77 h 236"/>
                    <a:gd name="T24" fmla="*/ 233 w 372"/>
                    <a:gd name="T25" fmla="*/ 77 h 236"/>
                    <a:gd name="T26" fmla="*/ 225 w 372"/>
                    <a:gd name="T27" fmla="*/ 77 h 236"/>
                    <a:gd name="T28" fmla="*/ 217 w 372"/>
                    <a:gd name="T29" fmla="*/ 77 h 236"/>
                    <a:gd name="T30" fmla="*/ 203 w 372"/>
                    <a:gd name="T31" fmla="*/ 79 h 236"/>
                    <a:gd name="T32" fmla="*/ 190 w 372"/>
                    <a:gd name="T33" fmla="*/ 80 h 236"/>
                    <a:gd name="T34" fmla="*/ 172 w 372"/>
                    <a:gd name="T35" fmla="*/ 82 h 236"/>
                    <a:gd name="T36" fmla="*/ 153 w 372"/>
                    <a:gd name="T37" fmla="*/ 84 h 236"/>
                    <a:gd name="T38" fmla="*/ 112 w 372"/>
                    <a:gd name="T39" fmla="*/ 89 h 236"/>
                    <a:gd name="T40" fmla="*/ 35 w 372"/>
                    <a:gd name="T41" fmla="*/ 99 h 236"/>
                    <a:gd name="T42" fmla="*/ 0 w 372"/>
                    <a:gd name="T43" fmla="*/ 104 h 236"/>
                    <a:gd name="T44" fmla="*/ 16 w 372"/>
                    <a:gd name="T45" fmla="*/ 63 h 236"/>
                    <a:gd name="T46" fmla="*/ 49 w 372"/>
                    <a:gd name="T47" fmla="*/ 62 h 236"/>
                    <a:gd name="T48" fmla="*/ 84 w 372"/>
                    <a:gd name="T49" fmla="*/ 56 h 236"/>
                    <a:gd name="T50" fmla="*/ 119 w 372"/>
                    <a:gd name="T51" fmla="*/ 51 h 236"/>
                    <a:gd name="T52" fmla="*/ 157 w 372"/>
                    <a:gd name="T53" fmla="*/ 45 h 236"/>
                    <a:gd name="T54" fmla="*/ 188 w 372"/>
                    <a:gd name="T55" fmla="*/ 36 h 236"/>
                    <a:gd name="T56" fmla="*/ 213 w 372"/>
                    <a:gd name="T57" fmla="*/ 28 h 236"/>
                    <a:gd name="T58" fmla="*/ 231 w 372"/>
                    <a:gd name="T59" fmla="*/ 17 h 236"/>
                    <a:gd name="T60" fmla="*/ 241 w 372"/>
                    <a:gd name="T61" fmla="*/ 9 h 236"/>
                    <a:gd name="T62" fmla="*/ 250 w 372"/>
                    <a:gd name="T63" fmla="*/ 2 h 236"/>
                    <a:gd name="T64" fmla="*/ 258 w 372"/>
                    <a:gd name="T65" fmla="*/ 0 h 236"/>
                    <a:gd name="T66" fmla="*/ 266 w 372"/>
                    <a:gd name="T67" fmla="*/ 0 h 236"/>
                    <a:gd name="T68" fmla="*/ 272 w 372"/>
                    <a:gd name="T69" fmla="*/ 4 h 236"/>
                    <a:gd name="T70" fmla="*/ 284 w 372"/>
                    <a:gd name="T71" fmla="*/ 11 h 236"/>
                    <a:gd name="T72" fmla="*/ 299 w 372"/>
                    <a:gd name="T73" fmla="*/ 17 h 236"/>
                    <a:gd name="T74" fmla="*/ 317 w 372"/>
                    <a:gd name="T75" fmla="*/ 28 h 236"/>
                    <a:gd name="T76" fmla="*/ 339 w 372"/>
                    <a:gd name="T77" fmla="*/ 39 h 236"/>
                    <a:gd name="T78" fmla="*/ 354 w 372"/>
                    <a:gd name="T79" fmla="*/ 53 h 236"/>
                    <a:gd name="T80" fmla="*/ 366 w 372"/>
                    <a:gd name="T81" fmla="*/ 63 h 236"/>
                    <a:gd name="T82" fmla="*/ 370 w 372"/>
                    <a:gd name="T83" fmla="*/ 72 h 236"/>
                    <a:gd name="T84" fmla="*/ 370 w 372"/>
                    <a:gd name="T85" fmla="*/ 75 h 236"/>
                    <a:gd name="T86" fmla="*/ 360 w 372"/>
                    <a:gd name="T87" fmla="*/ 84 h 236"/>
                    <a:gd name="T88" fmla="*/ 348 w 372"/>
                    <a:gd name="T89" fmla="*/ 92 h 236"/>
                    <a:gd name="T90" fmla="*/ 340 w 372"/>
                    <a:gd name="T91" fmla="*/ 95 h 236"/>
                    <a:gd name="T92" fmla="*/ 333 w 372"/>
                    <a:gd name="T93" fmla="*/ 104 h 236"/>
                    <a:gd name="T94" fmla="*/ 325 w 372"/>
                    <a:gd name="T95" fmla="*/ 114 h 236"/>
                    <a:gd name="T96" fmla="*/ 317 w 372"/>
                    <a:gd name="T97" fmla="*/ 128 h 236"/>
                    <a:gd name="T98" fmla="*/ 307 w 372"/>
                    <a:gd name="T99" fmla="*/ 146 h 236"/>
                    <a:gd name="T100" fmla="*/ 297 w 372"/>
                    <a:gd name="T101" fmla="*/ 167 h 236"/>
                    <a:gd name="T102" fmla="*/ 290 w 372"/>
                    <a:gd name="T103" fmla="*/ 192 h 236"/>
                    <a:gd name="T104" fmla="*/ 278 w 372"/>
                    <a:gd name="T105" fmla="*/ 221 h 236"/>
                    <a:gd name="T106" fmla="*/ 274 w 372"/>
                    <a:gd name="T107" fmla="*/ 236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2" h="236">
                      <a:moveTo>
                        <a:pt x="274" y="236"/>
                      </a:moveTo>
                      <a:lnTo>
                        <a:pt x="237" y="236"/>
                      </a:lnTo>
                      <a:lnTo>
                        <a:pt x="237" y="230"/>
                      </a:lnTo>
                      <a:lnTo>
                        <a:pt x="237" y="223"/>
                      </a:lnTo>
                      <a:lnTo>
                        <a:pt x="237" y="213"/>
                      </a:lnTo>
                      <a:lnTo>
                        <a:pt x="237" y="202"/>
                      </a:lnTo>
                      <a:lnTo>
                        <a:pt x="237" y="191"/>
                      </a:lnTo>
                      <a:lnTo>
                        <a:pt x="239" y="179"/>
                      </a:lnTo>
                      <a:lnTo>
                        <a:pt x="239" y="165"/>
                      </a:lnTo>
                      <a:lnTo>
                        <a:pt x="241" y="150"/>
                      </a:lnTo>
                      <a:lnTo>
                        <a:pt x="243" y="135"/>
                      </a:lnTo>
                      <a:lnTo>
                        <a:pt x="245" y="123"/>
                      </a:lnTo>
                      <a:lnTo>
                        <a:pt x="245" y="111"/>
                      </a:lnTo>
                      <a:lnTo>
                        <a:pt x="245" y="101"/>
                      </a:lnTo>
                      <a:lnTo>
                        <a:pt x="245" y="95"/>
                      </a:lnTo>
                      <a:lnTo>
                        <a:pt x="245" y="92"/>
                      </a:lnTo>
                      <a:lnTo>
                        <a:pt x="245" y="89"/>
                      </a:lnTo>
                      <a:lnTo>
                        <a:pt x="245" y="85"/>
                      </a:lnTo>
                      <a:lnTo>
                        <a:pt x="243" y="84"/>
                      </a:lnTo>
                      <a:lnTo>
                        <a:pt x="243" y="82"/>
                      </a:lnTo>
                      <a:lnTo>
                        <a:pt x="243" y="80"/>
                      </a:lnTo>
                      <a:lnTo>
                        <a:pt x="241" y="79"/>
                      </a:lnTo>
                      <a:lnTo>
                        <a:pt x="241" y="77"/>
                      </a:lnTo>
                      <a:lnTo>
                        <a:pt x="239" y="77"/>
                      </a:lnTo>
                      <a:lnTo>
                        <a:pt x="237" y="77"/>
                      </a:lnTo>
                      <a:lnTo>
                        <a:pt x="233" y="77"/>
                      </a:lnTo>
                      <a:lnTo>
                        <a:pt x="229" y="77"/>
                      </a:lnTo>
                      <a:lnTo>
                        <a:pt x="225" y="77"/>
                      </a:lnTo>
                      <a:lnTo>
                        <a:pt x="221" y="77"/>
                      </a:lnTo>
                      <a:lnTo>
                        <a:pt x="217" y="77"/>
                      </a:lnTo>
                      <a:lnTo>
                        <a:pt x="211" y="77"/>
                      </a:lnTo>
                      <a:lnTo>
                        <a:pt x="203" y="79"/>
                      </a:lnTo>
                      <a:lnTo>
                        <a:pt x="198" y="79"/>
                      </a:lnTo>
                      <a:lnTo>
                        <a:pt x="190" y="80"/>
                      </a:lnTo>
                      <a:lnTo>
                        <a:pt x="182" y="80"/>
                      </a:lnTo>
                      <a:lnTo>
                        <a:pt x="172" y="82"/>
                      </a:lnTo>
                      <a:lnTo>
                        <a:pt x="162" y="82"/>
                      </a:lnTo>
                      <a:lnTo>
                        <a:pt x="153" y="84"/>
                      </a:lnTo>
                      <a:lnTo>
                        <a:pt x="133" y="85"/>
                      </a:lnTo>
                      <a:lnTo>
                        <a:pt x="112" y="89"/>
                      </a:lnTo>
                      <a:lnTo>
                        <a:pt x="72" y="94"/>
                      </a:lnTo>
                      <a:lnTo>
                        <a:pt x="35" y="99"/>
                      </a:lnTo>
                      <a:lnTo>
                        <a:pt x="18" y="102"/>
                      </a:lnTo>
                      <a:lnTo>
                        <a:pt x="0" y="104"/>
                      </a:lnTo>
                      <a:lnTo>
                        <a:pt x="0" y="63"/>
                      </a:lnTo>
                      <a:lnTo>
                        <a:pt x="16" y="63"/>
                      </a:lnTo>
                      <a:lnTo>
                        <a:pt x="31" y="62"/>
                      </a:lnTo>
                      <a:lnTo>
                        <a:pt x="49" y="62"/>
                      </a:lnTo>
                      <a:lnTo>
                        <a:pt x="67" y="60"/>
                      </a:lnTo>
                      <a:lnTo>
                        <a:pt x="84" y="56"/>
                      </a:lnTo>
                      <a:lnTo>
                        <a:pt x="102" y="55"/>
                      </a:lnTo>
                      <a:lnTo>
                        <a:pt x="119" y="51"/>
                      </a:lnTo>
                      <a:lnTo>
                        <a:pt x="139" y="48"/>
                      </a:lnTo>
                      <a:lnTo>
                        <a:pt x="157" y="45"/>
                      </a:lnTo>
                      <a:lnTo>
                        <a:pt x="174" y="39"/>
                      </a:lnTo>
                      <a:lnTo>
                        <a:pt x="188" y="36"/>
                      </a:lnTo>
                      <a:lnTo>
                        <a:pt x="202" y="33"/>
                      </a:lnTo>
                      <a:lnTo>
                        <a:pt x="213" y="28"/>
                      </a:lnTo>
                      <a:lnTo>
                        <a:pt x="223" y="22"/>
                      </a:lnTo>
                      <a:lnTo>
                        <a:pt x="231" y="17"/>
                      </a:lnTo>
                      <a:lnTo>
                        <a:pt x="237" y="12"/>
                      </a:lnTo>
                      <a:lnTo>
                        <a:pt x="241" y="9"/>
                      </a:lnTo>
                      <a:lnTo>
                        <a:pt x="247" y="5"/>
                      </a:lnTo>
                      <a:lnTo>
                        <a:pt x="250" y="2"/>
                      </a:lnTo>
                      <a:lnTo>
                        <a:pt x="254" y="0"/>
                      </a:lnTo>
                      <a:lnTo>
                        <a:pt x="258" y="0"/>
                      </a:lnTo>
                      <a:lnTo>
                        <a:pt x="262" y="0"/>
                      </a:lnTo>
                      <a:lnTo>
                        <a:pt x="266" y="0"/>
                      </a:lnTo>
                      <a:lnTo>
                        <a:pt x="270" y="2"/>
                      </a:lnTo>
                      <a:lnTo>
                        <a:pt x="272" y="4"/>
                      </a:lnTo>
                      <a:lnTo>
                        <a:pt x="278" y="7"/>
                      </a:lnTo>
                      <a:lnTo>
                        <a:pt x="284" y="11"/>
                      </a:lnTo>
                      <a:lnTo>
                        <a:pt x="290" y="14"/>
                      </a:lnTo>
                      <a:lnTo>
                        <a:pt x="299" y="17"/>
                      </a:lnTo>
                      <a:lnTo>
                        <a:pt x="307" y="22"/>
                      </a:lnTo>
                      <a:lnTo>
                        <a:pt x="317" y="28"/>
                      </a:lnTo>
                      <a:lnTo>
                        <a:pt x="329" y="33"/>
                      </a:lnTo>
                      <a:lnTo>
                        <a:pt x="339" y="39"/>
                      </a:lnTo>
                      <a:lnTo>
                        <a:pt x="348" y="46"/>
                      </a:lnTo>
                      <a:lnTo>
                        <a:pt x="354" y="53"/>
                      </a:lnTo>
                      <a:lnTo>
                        <a:pt x="360" y="58"/>
                      </a:lnTo>
                      <a:lnTo>
                        <a:pt x="366" y="63"/>
                      </a:lnTo>
                      <a:lnTo>
                        <a:pt x="368" y="68"/>
                      </a:lnTo>
                      <a:lnTo>
                        <a:pt x="370" y="72"/>
                      </a:lnTo>
                      <a:lnTo>
                        <a:pt x="372" y="73"/>
                      </a:lnTo>
                      <a:lnTo>
                        <a:pt x="370" y="75"/>
                      </a:lnTo>
                      <a:lnTo>
                        <a:pt x="366" y="79"/>
                      </a:lnTo>
                      <a:lnTo>
                        <a:pt x="360" y="84"/>
                      </a:lnTo>
                      <a:lnTo>
                        <a:pt x="352" y="89"/>
                      </a:lnTo>
                      <a:lnTo>
                        <a:pt x="348" y="92"/>
                      </a:lnTo>
                      <a:lnTo>
                        <a:pt x="342" y="94"/>
                      </a:lnTo>
                      <a:lnTo>
                        <a:pt x="340" y="95"/>
                      </a:lnTo>
                      <a:lnTo>
                        <a:pt x="337" y="99"/>
                      </a:lnTo>
                      <a:lnTo>
                        <a:pt x="333" y="104"/>
                      </a:lnTo>
                      <a:lnTo>
                        <a:pt x="329" y="107"/>
                      </a:lnTo>
                      <a:lnTo>
                        <a:pt x="325" y="114"/>
                      </a:lnTo>
                      <a:lnTo>
                        <a:pt x="321" y="121"/>
                      </a:lnTo>
                      <a:lnTo>
                        <a:pt x="317" y="128"/>
                      </a:lnTo>
                      <a:lnTo>
                        <a:pt x="311" y="136"/>
                      </a:lnTo>
                      <a:lnTo>
                        <a:pt x="307" y="146"/>
                      </a:lnTo>
                      <a:lnTo>
                        <a:pt x="303" y="157"/>
                      </a:lnTo>
                      <a:lnTo>
                        <a:pt x="297" y="167"/>
                      </a:lnTo>
                      <a:lnTo>
                        <a:pt x="294" y="179"/>
                      </a:lnTo>
                      <a:lnTo>
                        <a:pt x="290" y="192"/>
                      </a:lnTo>
                      <a:lnTo>
                        <a:pt x="284" y="206"/>
                      </a:lnTo>
                      <a:lnTo>
                        <a:pt x="278" y="221"/>
                      </a:lnTo>
                      <a:lnTo>
                        <a:pt x="274" y="236"/>
                      </a:lnTo>
                      <a:lnTo>
                        <a:pt x="274" y="236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4" name="组合 113"/>
            <p:cNvGrpSpPr/>
            <p:nvPr/>
          </p:nvGrpSpPr>
          <p:grpSpPr>
            <a:xfrm>
              <a:off x="3644559" y="3957057"/>
              <a:ext cx="507365" cy="509905"/>
              <a:chOff x="2512727" y="3689828"/>
              <a:chExt cx="507365" cy="509905"/>
            </a:xfrm>
          </p:grpSpPr>
          <p:pic>
            <p:nvPicPr>
              <p:cNvPr id="129" name="图片 128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2727" y="3689828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30" name="组合 129"/>
              <p:cNvGrpSpPr/>
              <p:nvPr/>
            </p:nvGrpSpPr>
            <p:grpSpPr>
              <a:xfrm>
                <a:off x="2605918" y="3793608"/>
                <a:ext cx="320982" cy="302344"/>
                <a:chOff x="5038725" y="3776663"/>
                <a:chExt cx="738188" cy="695325"/>
              </a:xfrm>
              <a:solidFill>
                <a:srgbClr val="FF0000"/>
              </a:solidFill>
            </p:grpSpPr>
            <p:sp>
              <p:nvSpPr>
                <p:cNvPr id="134" name="Freeform 109"/>
                <p:cNvSpPr/>
                <p:nvPr/>
              </p:nvSpPr>
              <p:spPr bwMode="auto">
                <a:xfrm>
                  <a:off x="5038725" y="3851275"/>
                  <a:ext cx="119063" cy="571500"/>
                </a:xfrm>
                <a:custGeom>
                  <a:avLst/>
                  <a:gdLst>
                    <a:gd name="T0" fmla="*/ 6 w 151"/>
                    <a:gd name="T1" fmla="*/ 38 h 720"/>
                    <a:gd name="T2" fmla="*/ 0 w 151"/>
                    <a:gd name="T3" fmla="*/ 22 h 720"/>
                    <a:gd name="T4" fmla="*/ 2 w 151"/>
                    <a:gd name="T5" fmla="*/ 9 h 720"/>
                    <a:gd name="T6" fmla="*/ 12 w 151"/>
                    <a:gd name="T7" fmla="*/ 0 h 720"/>
                    <a:gd name="T8" fmla="*/ 29 w 151"/>
                    <a:gd name="T9" fmla="*/ 0 h 720"/>
                    <a:gd name="T10" fmla="*/ 59 w 151"/>
                    <a:gd name="T11" fmla="*/ 7 h 720"/>
                    <a:gd name="T12" fmla="*/ 82 w 151"/>
                    <a:gd name="T13" fmla="*/ 16 h 720"/>
                    <a:gd name="T14" fmla="*/ 96 w 151"/>
                    <a:gd name="T15" fmla="*/ 22 h 720"/>
                    <a:gd name="T16" fmla="*/ 100 w 151"/>
                    <a:gd name="T17" fmla="*/ 26 h 720"/>
                    <a:gd name="T18" fmla="*/ 102 w 151"/>
                    <a:gd name="T19" fmla="*/ 33 h 720"/>
                    <a:gd name="T20" fmla="*/ 104 w 151"/>
                    <a:gd name="T21" fmla="*/ 44 h 720"/>
                    <a:gd name="T22" fmla="*/ 106 w 151"/>
                    <a:gd name="T23" fmla="*/ 61 h 720"/>
                    <a:gd name="T24" fmla="*/ 108 w 151"/>
                    <a:gd name="T25" fmla="*/ 83 h 720"/>
                    <a:gd name="T26" fmla="*/ 110 w 151"/>
                    <a:gd name="T27" fmla="*/ 109 h 720"/>
                    <a:gd name="T28" fmla="*/ 114 w 151"/>
                    <a:gd name="T29" fmla="*/ 139 h 720"/>
                    <a:gd name="T30" fmla="*/ 116 w 151"/>
                    <a:gd name="T31" fmla="*/ 175 h 720"/>
                    <a:gd name="T32" fmla="*/ 119 w 151"/>
                    <a:gd name="T33" fmla="*/ 216 h 720"/>
                    <a:gd name="T34" fmla="*/ 123 w 151"/>
                    <a:gd name="T35" fmla="*/ 260 h 720"/>
                    <a:gd name="T36" fmla="*/ 127 w 151"/>
                    <a:gd name="T37" fmla="*/ 309 h 720"/>
                    <a:gd name="T38" fmla="*/ 131 w 151"/>
                    <a:gd name="T39" fmla="*/ 360 h 720"/>
                    <a:gd name="T40" fmla="*/ 135 w 151"/>
                    <a:gd name="T41" fmla="*/ 408 h 720"/>
                    <a:gd name="T42" fmla="*/ 137 w 151"/>
                    <a:gd name="T43" fmla="*/ 450 h 720"/>
                    <a:gd name="T44" fmla="*/ 141 w 151"/>
                    <a:gd name="T45" fmla="*/ 489 h 720"/>
                    <a:gd name="T46" fmla="*/ 143 w 151"/>
                    <a:gd name="T47" fmla="*/ 525 h 720"/>
                    <a:gd name="T48" fmla="*/ 145 w 151"/>
                    <a:gd name="T49" fmla="*/ 555 h 720"/>
                    <a:gd name="T50" fmla="*/ 147 w 151"/>
                    <a:gd name="T51" fmla="*/ 583 h 720"/>
                    <a:gd name="T52" fmla="*/ 149 w 151"/>
                    <a:gd name="T53" fmla="*/ 606 h 720"/>
                    <a:gd name="T54" fmla="*/ 151 w 151"/>
                    <a:gd name="T55" fmla="*/ 632 h 720"/>
                    <a:gd name="T56" fmla="*/ 151 w 151"/>
                    <a:gd name="T57" fmla="*/ 657 h 720"/>
                    <a:gd name="T58" fmla="*/ 151 w 151"/>
                    <a:gd name="T59" fmla="*/ 678 h 720"/>
                    <a:gd name="T60" fmla="*/ 151 w 151"/>
                    <a:gd name="T61" fmla="*/ 693 h 720"/>
                    <a:gd name="T62" fmla="*/ 149 w 151"/>
                    <a:gd name="T63" fmla="*/ 710 h 720"/>
                    <a:gd name="T64" fmla="*/ 143 w 151"/>
                    <a:gd name="T65" fmla="*/ 718 h 720"/>
                    <a:gd name="T66" fmla="*/ 135 w 151"/>
                    <a:gd name="T67" fmla="*/ 720 h 720"/>
                    <a:gd name="T68" fmla="*/ 123 w 151"/>
                    <a:gd name="T69" fmla="*/ 718 h 720"/>
                    <a:gd name="T70" fmla="*/ 114 w 151"/>
                    <a:gd name="T71" fmla="*/ 713 h 720"/>
                    <a:gd name="T72" fmla="*/ 106 w 151"/>
                    <a:gd name="T73" fmla="*/ 701 h 720"/>
                    <a:gd name="T74" fmla="*/ 100 w 151"/>
                    <a:gd name="T75" fmla="*/ 681 h 720"/>
                    <a:gd name="T76" fmla="*/ 96 w 151"/>
                    <a:gd name="T77" fmla="*/ 652 h 720"/>
                    <a:gd name="T78" fmla="*/ 92 w 151"/>
                    <a:gd name="T79" fmla="*/ 615 h 720"/>
                    <a:gd name="T80" fmla="*/ 88 w 151"/>
                    <a:gd name="T81" fmla="*/ 567 h 720"/>
                    <a:gd name="T82" fmla="*/ 82 w 151"/>
                    <a:gd name="T83" fmla="*/ 515 h 720"/>
                    <a:gd name="T84" fmla="*/ 76 w 151"/>
                    <a:gd name="T85" fmla="*/ 459 h 720"/>
                    <a:gd name="T86" fmla="*/ 71 w 151"/>
                    <a:gd name="T87" fmla="*/ 398 h 720"/>
                    <a:gd name="T88" fmla="*/ 65 w 151"/>
                    <a:gd name="T89" fmla="*/ 333 h 720"/>
                    <a:gd name="T90" fmla="*/ 57 w 151"/>
                    <a:gd name="T91" fmla="*/ 263 h 720"/>
                    <a:gd name="T92" fmla="*/ 49 w 151"/>
                    <a:gd name="T93" fmla="*/ 197 h 720"/>
                    <a:gd name="T94" fmla="*/ 41 w 151"/>
                    <a:gd name="T95" fmla="*/ 143 h 720"/>
                    <a:gd name="T96" fmla="*/ 33 w 151"/>
                    <a:gd name="T97" fmla="*/ 102 h 720"/>
                    <a:gd name="T98" fmla="*/ 26 w 151"/>
                    <a:gd name="T99" fmla="*/ 72 h 720"/>
                    <a:gd name="T100" fmla="*/ 18 w 151"/>
                    <a:gd name="T101" fmla="*/ 53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51" h="720">
                      <a:moveTo>
                        <a:pt x="16" y="50"/>
                      </a:moveTo>
                      <a:lnTo>
                        <a:pt x="10" y="43"/>
                      </a:lnTo>
                      <a:lnTo>
                        <a:pt x="6" y="38"/>
                      </a:lnTo>
                      <a:lnTo>
                        <a:pt x="4" y="33"/>
                      </a:lnTo>
                      <a:lnTo>
                        <a:pt x="2" y="27"/>
                      </a:lnTo>
                      <a:lnTo>
                        <a:pt x="0" y="22"/>
                      </a:lnTo>
                      <a:lnTo>
                        <a:pt x="0" y="17"/>
                      </a:lnTo>
                      <a:lnTo>
                        <a:pt x="0" y="12"/>
                      </a:lnTo>
                      <a:lnTo>
                        <a:pt x="2" y="9"/>
                      </a:lnTo>
                      <a:lnTo>
                        <a:pt x="4" y="5"/>
                      </a:lnTo>
                      <a:lnTo>
                        <a:pt x="6" y="2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2" y="0"/>
                      </a:lnTo>
                      <a:lnTo>
                        <a:pt x="29" y="0"/>
                      </a:lnTo>
                      <a:lnTo>
                        <a:pt x="39" y="2"/>
                      </a:lnTo>
                      <a:lnTo>
                        <a:pt x="49" y="4"/>
                      </a:lnTo>
                      <a:lnTo>
                        <a:pt x="59" y="7"/>
                      </a:lnTo>
                      <a:lnTo>
                        <a:pt x="67" y="10"/>
                      </a:lnTo>
                      <a:lnTo>
                        <a:pt x="74" y="14"/>
                      </a:lnTo>
                      <a:lnTo>
                        <a:pt x="82" y="16"/>
                      </a:lnTo>
                      <a:lnTo>
                        <a:pt x="88" y="17"/>
                      </a:lnTo>
                      <a:lnTo>
                        <a:pt x="94" y="21"/>
                      </a:lnTo>
                      <a:lnTo>
                        <a:pt x="96" y="22"/>
                      </a:lnTo>
                      <a:lnTo>
                        <a:pt x="100" y="24"/>
                      </a:lnTo>
                      <a:lnTo>
                        <a:pt x="100" y="24"/>
                      </a:lnTo>
                      <a:lnTo>
                        <a:pt x="100" y="26"/>
                      </a:lnTo>
                      <a:lnTo>
                        <a:pt x="100" y="27"/>
                      </a:lnTo>
                      <a:lnTo>
                        <a:pt x="102" y="31"/>
                      </a:lnTo>
                      <a:lnTo>
                        <a:pt x="102" y="33"/>
                      </a:lnTo>
                      <a:lnTo>
                        <a:pt x="102" y="36"/>
                      </a:lnTo>
                      <a:lnTo>
                        <a:pt x="104" y="41"/>
                      </a:lnTo>
                      <a:lnTo>
                        <a:pt x="104" y="44"/>
                      </a:lnTo>
                      <a:lnTo>
                        <a:pt x="104" y="50"/>
                      </a:lnTo>
                      <a:lnTo>
                        <a:pt x="106" y="55"/>
                      </a:lnTo>
                      <a:lnTo>
                        <a:pt x="106" y="61"/>
                      </a:lnTo>
                      <a:lnTo>
                        <a:pt x="106" y="68"/>
                      </a:lnTo>
                      <a:lnTo>
                        <a:pt x="108" y="75"/>
                      </a:lnTo>
                      <a:lnTo>
                        <a:pt x="108" y="83"/>
                      </a:lnTo>
                      <a:lnTo>
                        <a:pt x="110" y="90"/>
                      </a:lnTo>
                      <a:lnTo>
                        <a:pt x="110" y="100"/>
                      </a:lnTo>
                      <a:lnTo>
                        <a:pt x="110" y="109"/>
                      </a:lnTo>
                      <a:lnTo>
                        <a:pt x="112" y="119"/>
                      </a:lnTo>
                      <a:lnTo>
                        <a:pt x="112" y="129"/>
                      </a:lnTo>
                      <a:lnTo>
                        <a:pt x="114" y="139"/>
                      </a:lnTo>
                      <a:lnTo>
                        <a:pt x="114" y="151"/>
                      </a:lnTo>
                      <a:lnTo>
                        <a:pt x="116" y="163"/>
                      </a:lnTo>
                      <a:lnTo>
                        <a:pt x="116" y="175"/>
                      </a:lnTo>
                      <a:lnTo>
                        <a:pt x="117" y="189"/>
                      </a:lnTo>
                      <a:lnTo>
                        <a:pt x="119" y="201"/>
                      </a:lnTo>
                      <a:lnTo>
                        <a:pt x="119" y="216"/>
                      </a:lnTo>
                      <a:lnTo>
                        <a:pt x="121" y="229"/>
                      </a:lnTo>
                      <a:lnTo>
                        <a:pt x="121" y="245"/>
                      </a:lnTo>
                      <a:lnTo>
                        <a:pt x="123" y="260"/>
                      </a:lnTo>
                      <a:lnTo>
                        <a:pt x="125" y="275"/>
                      </a:lnTo>
                      <a:lnTo>
                        <a:pt x="125" y="292"/>
                      </a:lnTo>
                      <a:lnTo>
                        <a:pt x="127" y="309"/>
                      </a:lnTo>
                      <a:lnTo>
                        <a:pt x="129" y="326"/>
                      </a:lnTo>
                      <a:lnTo>
                        <a:pt x="129" y="343"/>
                      </a:lnTo>
                      <a:lnTo>
                        <a:pt x="131" y="360"/>
                      </a:lnTo>
                      <a:lnTo>
                        <a:pt x="131" y="375"/>
                      </a:lnTo>
                      <a:lnTo>
                        <a:pt x="133" y="392"/>
                      </a:lnTo>
                      <a:lnTo>
                        <a:pt x="135" y="408"/>
                      </a:lnTo>
                      <a:lnTo>
                        <a:pt x="135" y="421"/>
                      </a:lnTo>
                      <a:lnTo>
                        <a:pt x="137" y="437"/>
                      </a:lnTo>
                      <a:lnTo>
                        <a:pt x="137" y="450"/>
                      </a:lnTo>
                      <a:lnTo>
                        <a:pt x="139" y="464"/>
                      </a:lnTo>
                      <a:lnTo>
                        <a:pt x="139" y="477"/>
                      </a:lnTo>
                      <a:lnTo>
                        <a:pt x="141" y="489"/>
                      </a:lnTo>
                      <a:lnTo>
                        <a:pt x="141" y="501"/>
                      </a:lnTo>
                      <a:lnTo>
                        <a:pt x="143" y="513"/>
                      </a:lnTo>
                      <a:lnTo>
                        <a:pt x="143" y="525"/>
                      </a:lnTo>
                      <a:lnTo>
                        <a:pt x="143" y="535"/>
                      </a:lnTo>
                      <a:lnTo>
                        <a:pt x="145" y="545"/>
                      </a:lnTo>
                      <a:lnTo>
                        <a:pt x="145" y="555"/>
                      </a:lnTo>
                      <a:lnTo>
                        <a:pt x="147" y="566"/>
                      </a:lnTo>
                      <a:lnTo>
                        <a:pt x="147" y="574"/>
                      </a:lnTo>
                      <a:lnTo>
                        <a:pt x="147" y="583"/>
                      </a:lnTo>
                      <a:lnTo>
                        <a:pt x="147" y="591"/>
                      </a:lnTo>
                      <a:lnTo>
                        <a:pt x="149" y="600"/>
                      </a:lnTo>
                      <a:lnTo>
                        <a:pt x="149" y="606"/>
                      </a:lnTo>
                      <a:lnTo>
                        <a:pt x="149" y="613"/>
                      </a:lnTo>
                      <a:lnTo>
                        <a:pt x="149" y="620"/>
                      </a:lnTo>
                      <a:lnTo>
                        <a:pt x="151" y="632"/>
                      </a:lnTo>
                      <a:lnTo>
                        <a:pt x="151" y="642"/>
                      </a:lnTo>
                      <a:lnTo>
                        <a:pt x="151" y="651"/>
                      </a:lnTo>
                      <a:lnTo>
                        <a:pt x="151" y="657"/>
                      </a:lnTo>
                      <a:lnTo>
                        <a:pt x="151" y="664"/>
                      </a:lnTo>
                      <a:lnTo>
                        <a:pt x="151" y="671"/>
                      </a:lnTo>
                      <a:lnTo>
                        <a:pt x="151" y="678"/>
                      </a:lnTo>
                      <a:lnTo>
                        <a:pt x="151" y="683"/>
                      </a:lnTo>
                      <a:lnTo>
                        <a:pt x="151" y="688"/>
                      </a:lnTo>
                      <a:lnTo>
                        <a:pt x="151" y="693"/>
                      </a:lnTo>
                      <a:lnTo>
                        <a:pt x="149" y="696"/>
                      </a:lnTo>
                      <a:lnTo>
                        <a:pt x="149" y="705"/>
                      </a:lnTo>
                      <a:lnTo>
                        <a:pt x="149" y="710"/>
                      </a:lnTo>
                      <a:lnTo>
                        <a:pt x="147" y="713"/>
                      </a:lnTo>
                      <a:lnTo>
                        <a:pt x="145" y="717"/>
                      </a:lnTo>
                      <a:lnTo>
                        <a:pt x="143" y="718"/>
                      </a:lnTo>
                      <a:lnTo>
                        <a:pt x="141" y="720"/>
                      </a:lnTo>
                      <a:lnTo>
                        <a:pt x="139" y="720"/>
                      </a:lnTo>
                      <a:lnTo>
                        <a:pt x="135" y="720"/>
                      </a:lnTo>
                      <a:lnTo>
                        <a:pt x="131" y="720"/>
                      </a:lnTo>
                      <a:lnTo>
                        <a:pt x="127" y="720"/>
                      </a:lnTo>
                      <a:lnTo>
                        <a:pt x="123" y="718"/>
                      </a:lnTo>
                      <a:lnTo>
                        <a:pt x="117" y="717"/>
                      </a:lnTo>
                      <a:lnTo>
                        <a:pt x="116" y="715"/>
                      </a:lnTo>
                      <a:lnTo>
                        <a:pt x="114" y="713"/>
                      </a:lnTo>
                      <a:lnTo>
                        <a:pt x="110" y="710"/>
                      </a:lnTo>
                      <a:lnTo>
                        <a:pt x="108" y="707"/>
                      </a:lnTo>
                      <a:lnTo>
                        <a:pt x="106" y="701"/>
                      </a:lnTo>
                      <a:lnTo>
                        <a:pt x="104" y="695"/>
                      </a:lnTo>
                      <a:lnTo>
                        <a:pt x="102" y="690"/>
                      </a:lnTo>
                      <a:lnTo>
                        <a:pt x="100" y="681"/>
                      </a:lnTo>
                      <a:lnTo>
                        <a:pt x="98" y="673"/>
                      </a:lnTo>
                      <a:lnTo>
                        <a:pt x="98" y="662"/>
                      </a:lnTo>
                      <a:lnTo>
                        <a:pt x="96" y="652"/>
                      </a:lnTo>
                      <a:lnTo>
                        <a:pt x="94" y="640"/>
                      </a:lnTo>
                      <a:lnTo>
                        <a:pt x="92" y="628"/>
                      </a:lnTo>
                      <a:lnTo>
                        <a:pt x="92" y="615"/>
                      </a:lnTo>
                      <a:lnTo>
                        <a:pt x="90" y="600"/>
                      </a:lnTo>
                      <a:lnTo>
                        <a:pt x="90" y="584"/>
                      </a:lnTo>
                      <a:lnTo>
                        <a:pt x="88" y="567"/>
                      </a:lnTo>
                      <a:lnTo>
                        <a:pt x="86" y="550"/>
                      </a:lnTo>
                      <a:lnTo>
                        <a:pt x="84" y="533"/>
                      </a:lnTo>
                      <a:lnTo>
                        <a:pt x="82" y="515"/>
                      </a:lnTo>
                      <a:lnTo>
                        <a:pt x="80" y="498"/>
                      </a:lnTo>
                      <a:lnTo>
                        <a:pt x="78" y="477"/>
                      </a:lnTo>
                      <a:lnTo>
                        <a:pt x="76" y="459"/>
                      </a:lnTo>
                      <a:lnTo>
                        <a:pt x="74" y="438"/>
                      </a:lnTo>
                      <a:lnTo>
                        <a:pt x="72" y="418"/>
                      </a:lnTo>
                      <a:lnTo>
                        <a:pt x="71" y="398"/>
                      </a:lnTo>
                      <a:lnTo>
                        <a:pt x="69" y="377"/>
                      </a:lnTo>
                      <a:lnTo>
                        <a:pt x="67" y="355"/>
                      </a:lnTo>
                      <a:lnTo>
                        <a:pt x="65" y="333"/>
                      </a:lnTo>
                      <a:lnTo>
                        <a:pt x="63" y="309"/>
                      </a:lnTo>
                      <a:lnTo>
                        <a:pt x="61" y="287"/>
                      </a:lnTo>
                      <a:lnTo>
                        <a:pt x="57" y="263"/>
                      </a:lnTo>
                      <a:lnTo>
                        <a:pt x="55" y="240"/>
                      </a:lnTo>
                      <a:lnTo>
                        <a:pt x="53" y="218"/>
                      </a:lnTo>
                      <a:lnTo>
                        <a:pt x="49" y="197"/>
                      </a:lnTo>
                      <a:lnTo>
                        <a:pt x="47" y="179"/>
                      </a:lnTo>
                      <a:lnTo>
                        <a:pt x="45" y="160"/>
                      </a:lnTo>
                      <a:lnTo>
                        <a:pt x="41" y="143"/>
                      </a:lnTo>
                      <a:lnTo>
                        <a:pt x="39" y="128"/>
                      </a:lnTo>
                      <a:lnTo>
                        <a:pt x="37" y="114"/>
                      </a:lnTo>
                      <a:lnTo>
                        <a:pt x="33" y="102"/>
                      </a:lnTo>
                      <a:lnTo>
                        <a:pt x="31" y="90"/>
                      </a:lnTo>
                      <a:lnTo>
                        <a:pt x="29" y="80"/>
                      </a:lnTo>
                      <a:lnTo>
                        <a:pt x="26" y="72"/>
                      </a:lnTo>
                      <a:lnTo>
                        <a:pt x="24" y="63"/>
                      </a:lnTo>
                      <a:lnTo>
                        <a:pt x="22" y="58"/>
                      </a:lnTo>
                      <a:lnTo>
                        <a:pt x="18" y="53"/>
                      </a:lnTo>
                      <a:lnTo>
                        <a:pt x="16" y="50"/>
                      </a:lnTo>
                      <a:lnTo>
                        <a:pt x="16" y="5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110"/>
                <p:cNvSpPr/>
                <p:nvPr/>
              </p:nvSpPr>
              <p:spPr bwMode="auto">
                <a:xfrm>
                  <a:off x="5080000" y="3776663"/>
                  <a:ext cx="696913" cy="695325"/>
                </a:xfrm>
                <a:custGeom>
                  <a:avLst/>
                  <a:gdLst>
                    <a:gd name="T0" fmla="*/ 740 w 879"/>
                    <a:gd name="T1" fmla="*/ 192 h 876"/>
                    <a:gd name="T2" fmla="*/ 740 w 879"/>
                    <a:gd name="T3" fmla="*/ 141 h 876"/>
                    <a:gd name="T4" fmla="*/ 736 w 879"/>
                    <a:gd name="T5" fmla="*/ 109 h 876"/>
                    <a:gd name="T6" fmla="*/ 728 w 879"/>
                    <a:gd name="T7" fmla="*/ 93 h 876"/>
                    <a:gd name="T8" fmla="*/ 708 w 879"/>
                    <a:gd name="T9" fmla="*/ 86 h 876"/>
                    <a:gd name="T10" fmla="*/ 677 w 879"/>
                    <a:gd name="T11" fmla="*/ 85 h 876"/>
                    <a:gd name="T12" fmla="*/ 610 w 879"/>
                    <a:gd name="T13" fmla="*/ 90 h 876"/>
                    <a:gd name="T14" fmla="*/ 497 w 879"/>
                    <a:gd name="T15" fmla="*/ 100 h 876"/>
                    <a:gd name="T16" fmla="*/ 362 w 879"/>
                    <a:gd name="T17" fmla="*/ 117 h 876"/>
                    <a:gd name="T18" fmla="*/ 213 w 879"/>
                    <a:gd name="T19" fmla="*/ 136 h 876"/>
                    <a:gd name="T20" fmla="*/ 131 w 879"/>
                    <a:gd name="T21" fmla="*/ 146 h 876"/>
                    <a:gd name="T22" fmla="*/ 0 w 879"/>
                    <a:gd name="T23" fmla="*/ 153 h 876"/>
                    <a:gd name="T24" fmla="*/ 53 w 879"/>
                    <a:gd name="T25" fmla="*/ 110 h 876"/>
                    <a:gd name="T26" fmla="*/ 119 w 879"/>
                    <a:gd name="T27" fmla="*/ 105 h 876"/>
                    <a:gd name="T28" fmla="*/ 200 w 879"/>
                    <a:gd name="T29" fmla="*/ 95 h 876"/>
                    <a:gd name="T30" fmla="*/ 432 w 879"/>
                    <a:gd name="T31" fmla="*/ 61 h 876"/>
                    <a:gd name="T32" fmla="*/ 558 w 879"/>
                    <a:gd name="T33" fmla="*/ 42 h 876"/>
                    <a:gd name="T34" fmla="*/ 624 w 879"/>
                    <a:gd name="T35" fmla="*/ 30 h 876"/>
                    <a:gd name="T36" fmla="*/ 665 w 879"/>
                    <a:gd name="T37" fmla="*/ 20 h 876"/>
                    <a:gd name="T38" fmla="*/ 689 w 879"/>
                    <a:gd name="T39" fmla="*/ 8 h 876"/>
                    <a:gd name="T40" fmla="*/ 714 w 879"/>
                    <a:gd name="T41" fmla="*/ 0 h 876"/>
                    <a:gd name="T42" fmla="*/ 751 w 879"/>
                    <a:gd name="T43" fmla="*/ 15 h 876"/>
                    <a:gd name="T44" fmla="*/ 816 w 879"/>
                    <a:gd name="T45" fmla="*/ 51 h 876"/>
                    <a:gd name="T46" fmla="*/ 849 w 879"/>
                    <a:gd name="T47" fmla="*/ 76 h 876"/>
                    <a:gd name="T48" fmla="*/ 871 w 879"/>
                    <a:gd name="T49" fmla="*/ 93 h 876"/>
                    <a:gd name="T50" fmla="*/ 879 w 879"/>
                    <a:gd name="T51" fmla="*/ 107 h 876"/>
                    <a:gd name="T52" fmla="*/ 871 w 879"/>
                    <a:gd name="T53" fmla="*/ 124 h 876"/>
                    <a:gd name="T54" fmla="*/ 853 w 879"/>
                    <a:gd name="T55" fmla="*/ 139 h 876"/>
                    <a:gd name="T56" fmla="*/ 841 w 879"/>
                    <a:gd name="T57" fmla="*/ 178 h 876"/>
                    <a:gd name="T58" fmla="*/ 830 w 879"/>
                    <a:gd name="T59" fmla="*/ 249 h 876"/>
                    <a:gd name="T60" fmla="*/ 820 w 879"/>
                    <a:gd name="T61" fmla="*/ 355 h 876"/>
                    <a:gd name="T62" fmla="*/ 808 w 879"/>
                    <a:gd name="T63" fmla="*/ 460 h 876"/>
                    <a:gd name="T64" fmla="*/ 796 w 879"/>
                    <a:gd name="T65" fmla="*/ 545 h 876"/>
                    <a:gd name="T66" fmla="*/ 785 w 879"/>
                    <a:gd name="T67" fmla="*/ 611 h 876"/>
                    <a:gd name="T68" fmla="*/ 761 w 879"/>
                    <a:gd name="T69" fmla="*/ 713 h 876"/>
                    <a:gd name="T70" fmla="*/ 738 w 879"/>
                    <a:gd name="T71" fmla="*/ 793 h 876"/>
                    <a:gd name="T72" fmla="*/ 716 w 879"/>
                    <a:gd name="T73" fmla="*/ 844 h 876"/>
                    <a:gd name="T74" fmla="*/ 693 w 879"/>
                    <a:gd name="T75" fmla="*/ 869 h 876"/>
                    <a:gd name="T76" fmla="*/ 675 w 879"/>
                    <a:gd name="T77" fmla="*/ 876 h 876"/>
                    <a:gd name="T78" fmla="*/ 663 w 879"/>
                    <a:gd name="T79" fmla="*/ 851 h 876"/>
                    <a:gd name="T80" fmla="*/ 652 w 879"/>
                    <a:gd name="T81" fmla="*/ 788 h 876"/>
                    <a:gd name="T82" fmla="*/ 630 w 879"/>
                    <a:gd name="T83" fmla="*/ 740 h 876"/>
                    <a:gd name="T84" fmla="*/ 605 w 879"/>
                    <a:gd name="T85" fmla="*/ 706 h 876"/>
                    <a:gd name="T86" fmla="*/ 636 w 879"/>
                    <a:gd name="T87" fmla="*/ 699 h 876"/>
                    <a:gd name="T88" fmla="*/ 665 w 879"/>
                    <a:gd name="T89" fmla="*/ 696 h 876"/>
                    <a:gd name="T90" fmla="*/ 681 w 879"/>
                    <a:gd name="T91" fmla="*/ 689 h 876"/>
                    <a:gd name="T92" fmla="*/ 687 w 879"/>
                    <a:gd name="T93" fmla="*/ 671 h 876"/>
                    <a:gd name="T94" fmla="*/ 697 w 879"/>
                    <a:gd name="T95" fmla="*/ 628 h 876"/>
                    <a:gd name="T96" fmla="*/ 710 w 879"/>
                    <a:gd name="T97" fmla="*/ 558 h 876"/>
                    <a:gd name="T98" fmla="*/ 728 w 879"/>
                    <a:gd name="T99" fmla="*/ 418 h 876"/>
                    <a:gd name="T100" fmla="*/ 738 w 879"/>
                    <a:gd name="T101" fmla="*/ 249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9" h="876">
                      <a:moveTo>
                        <a:pt x="738" y="249"/>
                      </a:moveTo>
                      <a:lnTo>
                        <a:pt x="740" y="234"/>
                      </a:lnTo>
                      <a:lnTo>
                        <a:pt x="740" y="219"/>
                      </a:lnTo>
                      <a:lnTo>
                        <a:pt x="740" y="205"/>
                      </a:lnTo>
                      <a:lnTo>
                        <a:pt x="740" y="192"/>
                      </a:lnTo>
                      <a:lnTo>
                        <a:pt x="740" y="180"/>
                      </a:lnTo>
                      <a:lnTo>
                        <a:pt x="740" y="168"/>
                      </a:lnTo>
                      <a:lnTo>
                        <a:pt x="740" y="158"/>
                      </a:lnTo>
                      <a:lnTo>
                        <a:pt x="740" y="149"/>
                      </a:lnTo>
                      <a:lnTo>
                        <a:pt x="740" y="141"/>
                      </a:lnTo>
                      <a:lnTo>
                        <a:pt x="738" y="132"/>
                      </a:lnTo>
                      <a:lnTo>
                        <a:pt x="738" y="126"/>
                      </a:lnTo>
                      <a:lnTo>
                        <a:pt x="738" y="119"/>
                      </a:lnTo>
                      <a:lnTo>
                        <a:pt x="736" y="114"/>
                      </a:lnTo>
                      <a:lnTo>
                        <a:pt x="736" y="109"/>
                      </a:lnTo>
                      <a:lnTo>
                        <a:pt x="734" y="105"/>
                      </a:lnTo>
                      <a:lnTo>
                        <a:pt x="734" y="102"/>
                      </a:lnTo>
                      <a:lnTo>
                        <a:pt x="732" y="98"/>
                      </a:lnTo>
                      <a:lnTo>
                        <a:pt x="730" y="97"/>
                      </a:lnTo>
                      <a:lnTo>
                        <a:pt x="728" y="93"/>
                      </a:lnTo>
                      <a:lnTo>
                        <a:pt x="726" y="92"/>
                      </a:lnTo>
                      <a:lnTo>
                        <a:pt x="722" y="90"/>
                      </a:lnTo>
                      <a:lnTo>
                        <a:pt x="718" y="88"/>
                      </a:lnTo>
                      <a:lnTo>
                        <a:pt x="714" y="86"/>
                      </a:lnTo>
                      <a:lnTo>
                        <a:pt x="708" y="86"/>
                      </a:lnTo>
                      <a:lnTo>
                        <a:pt x="704" y="85"/>
                      </a:lnTo>
                      <a:lnTo>
                        <a:pt x="699" y="85"/>
                      </a:lnTo>
                      <a:lnTo>
                        <a:pt x="691" y="85"/>
                      </a:lnTo>
                      <a:lnTo>
                        <a:pt x="685" y="85"/>
                      </a:lnTo>
                      <a:lnTo>
                        <a:pt x="677" y="85"/>
                      </a:lnTo>
                      <a:lnTo>
                        <a:pt x="667" y="85"/>
                      </a:lnTo>
                      <a:lnTo>
                        <a:pt x="659" y="85"/>
                      </a:lnTo>
                      <a:lnTo>
                        <a:pt x="650" y="86"/>
                      </a:lnTo>
                      <a:lnTo>
                        <a:pt x="630" y="88"/>
                      </a:lnTo>
                      <a:lnTo>
                        <a:pt x="610" y="90"/>
                      </a:lnTo>
                      <a:lnTo>
                        <a:pt x="589" y="92"/>
                      </a:lnTo>
                      <a:lnTo>
                        <a:pt x="567" y="93"/>
                      </a:lnTo>
                      <a:lnTo>
                        <a:pt x="544" y="95"/>
                      </a:lnTo>
                      <a:lnTo>
                        <a:pt x="520" y="98"/>
                      </a:lnTo>
                      <a:lnTo>
                        <a:pt x="497" y="100"/>
                      </a:lnTo>
                      <a:lnTo>
                        <a:pt x="473" y="102"/>
                      </a:lnTo>
                      <a:lnTo>
                        <a:pt x="446" y="105"/>
                      </a:lnTo>
                      <a:lnTo>
                        <a:pt x="419" y="109"/>
                      </a:lnTo>
                      <a:lnTo>
                        <a:pt x="391" y="114"/>
                      </a:lnTo>
                      <a:lnTo>
                        <a:pt x="362" y="117"/>
                      </a:lnTo>
                      <a:lnTo>
                        <a:pt x="331" y="120"/>
                      </a:lnTo>
                      <a:lnTo>
                        <a:pt x="299" y="124"/>
                      </a:lnTo>
                      <a:lnTo>
                        <a:pt x="266" y="129"/>
                      </a:lnTo>
                      <a:lnTo>
                        <a:pt x="233" y="132"/>
                      </a:lnTo>
                      <a:lnTo>
                        <a:pt x="213" y="136"/>
                      </a:lnTo>
                      <a:lnTo>
                        <a:pt x="196" y="137"/>
                      </a:lnTo>
                      <a:lnTo>
                        <a:pt x="180" y="139"/>
                      </a:lnTo>
                      <a:lnTo>
                        <a:pt x="162" y="143"/>
                      </a:lnTo>
                      <a:lnTo>
                        <a:pt x="147" y="144"/>
                      </a:lnTo>
                      <a:lnTo>
                        <a:pt x="131" y="146"/>
                      </a:lnTo>
                      <a:lnTo>
                        <a:pt x="102" y="148"/>
                      </a:lnTo>
                      <a:lnTo>
                        <a:pt x="74" y="151"/>
                      </a:lnTo>
                      <a:lnTo>
                        <a:pt x="47" y="151"/>
                      </a:lnTo>
                      <a:lnTo>
                        <a:pt x="23" y="153"/>
                      </a:lnTo>
                      <a:lnTo>
                        <a:pt x="0" y="153"/>
                      </a:lnTo>
                      <a:lnTo>
                        <a:pt x="0" y="112"/>
                      </a:lnTo>
                      <a:lnTo>
                        <a:pt x="19" y="112"/>
                      </a:lnTo>
                      <a:lnTo>
                        <a:pt x="31" y="110"/>
                      </a:lnTo>
                      <a:lnTo>
                        <a:pt x="41" y="110"/>
                      </a:lnTo>
                      <a:lnTo>
                        <a:pt x="53" y="110"/>
                      </a:lnTo>
                      <a:lnTo>
                        <a:pt x="66" y="109"/>
                      </a:lnTo>
                      <a:lnTo>
                        <a:pt x="78" y="109"/>
                      </a:lnTo>
                      <a:lnTo>
                        <a:pt x="92" y="107"/>
                      </a:lnTo>
                      <a:lnTo>
                        <a:pt x="106" y="107"/>
                      </a:lnTo>
                      <a:lnTo>
                        <a:pt x="119" y="105"/>
                      </a:lnTo>
                      <a:lnTo>
                        <a:pt x="135" y="103"/>
                      </a:lnTo>
                      <a:lnTo>
                        <a:pt x="151" y="102"/>
                      </a:lnTo>
                      <a:lnTo>
                        <a:pt x="166" y="98"/>
                      </a:lnTo>
                      <a:lnTo>
                        <a:pt x="182" y="97"/>
                      </a:lnTo>
                      <a:lnTo>
                        <a:pt x="200" y="95"/>
                      </a:lnTo>
                      <a:lnTo>
                        <a:pt x="219" y="92"/>
                      </a:lnTo>
                      <a:lnTo>
                        <a:pt x="252" y="86"/>
                      </a:lnTo>
                      <a:lnTo>
                        <a:pt x="288" y="81"/>
                      </a:lnTo>
                      <a:lnTo>
                        <a:pt x="360" y="71"/>
                      </a:lnTo>
                      <a:lnTo>
                        <a:pt x="432" y="61"/>
                      </a:lnTo>
                      <a:lnTo>
                        <a:pt x="470" y="56"/>
                      </a:lnTo>
                      <a:lnTo>
                        <a:pt x="507" y="51"/>
                      </a:lnTo>
                      <a:lnTo>
                        <a:pt x="524" y="47"/>
                      </a:lnTo>
                      <a:lnTo>
                        <a:pt x="540" y="46"/>
                      </a:lnTo>
                      <a:lnTo>
                        <a:pt x="558" y="42"/>
                      </a:lnTo>
                      <a:lnTo>
                        <a:pt x="571" y="41"/>
                      </a:lnTo>
                      <a:lnTo>
                        <a:pt x="587" y="37"/>
                      </a:lnTo>
                      <a:lnTo>
                        <a:pt x="599" y="36"/>
                      </a:lnTo>
                      <a:lnTo>
                        <a:pt x="612" y="32"/>
                      </a:lnTo>
                      <a:lnTo>
                        <a:pt x="624" y="30"/>
                      </a:lnTo>
                      <a:lnTo>
                        <a:pt x="634" y="29"/>
                      </a:lnTo>
                      <a:lnTo>
                        <a:pt x="644" y="27"/>
                      </a:lnTo>
                      <a:lnTo>
                        <a:pt x="652" y="25"/>
                      </a:lnTo>
                      <a:lnTo>
                        <a:pt x="659" y="22"/>
                      </a:lnTo>
                      <a:lnTo>
                        <a:pt x="665" y="20"/>
                      </a:lnTo>
                      <a:lnTo>
                        <a:pt x="671" y="19"/>
                      </a:lnTo>
                      <a:lnTo>
                        <a:pt x="675" y="17"/>
                      </a:lnTo>
                      <a:lnTo>
                        <a:pt x="677" y="15"/>
                      </a:lnTo>
                      <a:lnTo>
                        <a:pt x="683" y="12"/>
                      </a:lnTo>
                      <a:lnTo>
                        <a:pt x="689" y="8"/>
                      </a:lnTo>
                      <a:lnTo>
                        <a:pt x="693" y="5"/>
                      </a:lnTo>
                      <a:lnTo>
                        <a:pt x="699" y="3"/>
                      </a:lnTo>
                      <a:lnTo>
                        <a:pt x="704" y="2"/>
                      </a:lnTo>
                      <a:lnTo>
                        <a:pt x="708" y="0"/>
                      </a:lnTo>
                      <a:lnTo>
                        <a:pt x="714" y="0"/>
                      </a:lnTo>
                      <a:lnTo>
                        <a:pt x="720" y="0"/>
                      </a:lnTo>
                      <a:lnTo>
                        <a:pt x="726" y="2"/>
                      </a:lnTo>
                      <a:lnTo>
                        <a:pt x="734" y="5"/>
                      </a:lnTo>
                      <a:lnTo>
                        <a:pt x="742" y="10"/>
                      </a:lnTo>
                      <a:lnTo>
                        <a:pt x="751" y="15"/>
                      </a:lnTo>
                      <a:lnTo>
                        <a:pt x="763" y="20"/>
                      </a:lnTo>
                      <a:lnTo>
                        <a:pt x="777" y="29"/>
                      </a:lnTo>
                      <a:lnTo>
                        <a:pt x="790" y="36"/>
                      </a:lnTo>
                      <a:lnTo>
                        <a:pt x="808" y="46"/>
                      </a:lnTo>
                      <a:lnTo>
                        <a:pt x="816" y="51"/>
                      </a:lnTo>
                      <a:lnTo>
                        <a:pt x="824" y="56"/>
                      </a:lnTo>
                      <a:lnTo>
                        <a:pt x="832" y="61"/>
                      </a:lnTo>
                      <a:lnTo>
                        <a:pt x="837" y="66"/>
                      </a:lnTo>
                      <a:lnTo>
                        <a:pt x="845" y="71"/>
                      </a:lnTo>
                      <a:lnTo>
                        <a:pt x="849" y="76"/>
                      </a:lnTo>
                      <a:lnTo>
                        <a:pt x="855" y="80"/>
                      </a:lnTo>
                      <a:lnTo>
                        <a:pt x="861" y="83"/>
                      </a:lnTo>
                      <a:lnTo>
                        <a:pt x="865" y="88"/>
                      </a:lnTo>
                      <a:lnTo>
                        <a:pt x="867" y="92"/>
                      </a:lnTo>
                      <a:lnTo>
                        <a:pt x="871" y="93"/>
                      </a:lnTo>
                      <a:lnTo>
                        <a:pt x="873" y="97"/>
                      </a:lnTo>
                      <a:lnTo>
                        <a:pt x="875" y="100"/>
                      </a:lnTo>
                      <a:lnTo>
                        <a:pt x="877" y="102"/>
                      </a:lnTo>
                      <a:lnTo>
                        <a:pt x="877" y="105"/>
                      </a:lnTo>
                      <a:lnTo>
                        <a:pt x="879" y="107"/>
                      </a:lnTo>
                      <a:lnTo>
                        <a:pt x="877" y="110"/>
                      </a:lnTo>
                      <a:lnTo>
                        <a:pt x="877" y="114"/>
                      </a:lnTo>
                      <a:lnTo>
                        <a:pt x="875" y="117"/>
                      </a:lnTo>
                      <a:lnTo>
                        <a:pt x="873" y="120"/>
                      </a:lnTo>
                      <a:lnTo>
                        <a:pt x="871" y="124"/>
                      </a:lnTo>
                      <a:lnTo>
                        <a:pt x="867" y="127"/>
                      </a:lnTo>
                      <a:lnTo>
                        <a:pt x="863" y="131"/>
                      </a:lnTo>
                      <a:lnTo>
                        <a:pt x="859" y="132"/>
                      </a:lnTo>
                      <a:lnTo>
                        <a:pt x="857" y="134"/>
                      </a:lnTo>
                      <a:lnTo>
                        <a:pt x="853" y="139"/>
                      </a:lnTo>
                      <a:lnTo>
                        <a:pt x="851" y="144"/>
                      </a:lnTo>
                      <a:lnTo>
                        <a:pt x="849" y="151"/>
                      </a:lnTo>
                      <a:lnTo>
                        <a:pt x="845" y="158"/>
                      </a:lnTo>
                      <a:lnTo>
                        <a:pt x="843" y="168"/>
                      </a:lnTo>
                      <a:lnTo>
                        <a:pt x="841" y="178"/>
                      </a:lnTo>
                      <a:lnTo>
                        <a:pt x="839" y="190"/>
                      </a:lnTo>
                      <a:lnTo>
                        <a:pt x="835" y="202"/>
                      </a:lnTo>
                      <a:lnTo>
                        <a:pt x="834" y="217"/>
                      </a:lnTo>
                      <a:lnTo>
                        <a:pt x="832" y="232"/>
                      </a:lnTo>
                      <a:lnTo>
                        <a:pt x="830" y="249"/>
                      </a:lnTo>
                      <a:lnTo>
                        <a:pt x="828" y="268"/>
                      </a:lnTo>
                      <a:lnTo>
                        <a:pt x="826" y="287"/>
                      </a:lnTo>
                      <a:lnTo>
                        <a:pt x="824" y="309"/>
                      </a:lnTo>
                      <a:lnTo>
                        <a:pt x="822" y="331"/>
                      </a:lnTo>
                      <a:lnTo>
                        <a:pt x="820" y="355"/>
                      </a:lnTo>
                      <a:lnTo>
                        <a:pt x="816" y="377"/>
                      </a:lnTo>
                      <a:lnTo>
                        <a:pt x="814" y="399"/>
                      </a:lnTo>
                      <a:lnTo>
                        <a:pt x="812" y="419"/>
                      </a:lnTo>
                      <a:lnTo>
                        <a:pt x="810" y="440"/>
                      </a:lnTo>
                      <a:lnTo>
                        <a:pt x="808" y="460"/>
                      </a:lnTo>
                      <a:lnTo>
                        <a:pt x="806" y="479"/>
                      </a:lnTo>
                      <a:lnTo>
                        <a:pt x="804" y="496"/>
                      </a:lnTo>
                      <a:lnTo>
                        <a:pt x="800" y="513"/>
                      </a:lnTo>
                      <a:lnTo>
                        <a:pt x="798" y="530"/>
                      </a:lnTo>
                      <a:lnTo>
                        <a:pt x="796" y="545"/>
                      </a:lnTo>
                      <a:lnTo>
                        <a:pt x="794" y="558"/>
                      </a:lnTo>
                      <a:lnTo>
                        <a:pt x="792" y="574"/>
                      </a:lnTo>
                      <a:lnTo>
                        <a:pt x="790" y="587"/>
                      </a:lnTo>
                      <a:lnTo>
                        <a:pt x="787" y="599"/>
                      </a:lnTo>
                      <a:lnTo>
                        <a:pt x="785" y="611"/>
                      </a:lnTo>
                      <a:lnTo>
                        <a:pt x="779" y="633"/>
                      </a:lnTo>
                      <a:lnTo>
                        <a:pt x="775" y="655"/>
                      </a:lnTo>
                      <a:lnTo>
                        <a:pt x="771" y="676"/>
                      </a:lnTo>
                      <a:lnTo>
                        <a:pt x="767" y="694"/>
                      </a:lnTo>
                      <a:lnTo>
                        <a:pt x="761" y="713"/>
                      </a:lnTo>
                      <a:lnTo>
                        <a:pt x="757" y="732"/>
                      </a:lnTo>
                      <a:lnTo>
                        <a:pt x="753" y="749"/>
                      </a:lnTo>
                      <a:lnTo>
                        <a:pt x="747" y="764"/>
                      </a:lnTo>
                      <a:lnTo>
                        <a:pt x="742" y="779"/>
                      </a:lnTo>
                      <a:lnTo>
                        <a:pt x="738" y="793"/>
                      </a:lnTo>
                      <a:lnTo>
                        <a:pt x="734" y="805"/>
                      </a:lnTo>
                      <a:lnTo>
                        <a:pt x="730" y="817"/>
                      </a:lnTo>
                      <a:lnTo>
                        <a:pt x="724" y="827"/>
                      </a:lnTo>
                      <a:lnTo>
                        <a:pt x="720" y="837"/>
                      </a:lnTo>
                      <a:lnTo>
                        <a:pt x="716" y="844"/>
                      </a:lnTo>
                      <a:lnTo>
                        <a:pt x="710" y="851"/>
                      </a:lnTo>
                      <a:lnTo>
                        <a:pt x="704" y="856"/>
                      </a:lnTo>
                      <a:lnTo>
                        <a:pt x="700" y="861"/>
                      </a:lnTo>
                      <a:lnTo>
                        <a:pt x="697" y="866"/>
                      </a:lnTo>
                      <a:lnTo>
                        <a:pt x="693" y="869"/>
                      </a:lnTo>
                      <a:lnTo>
                        <a:pt x="689" y="873"/>
                      </a:lnTo>
                      <a:lnTo>
                        <a:pt x="685" y="874"/>
                      </a:lnTo>
                      <a:lnTo>
                        <a:pt x="681" y="876"/>
                      </a:lnTo>
                      <a:lnTo>
                        <a:pt x="677" y="876"/>
                      </a:lnTo>
                      <a:lnTo>
                        <a:pt x="675" y="876"/>
                      </a:lnTo>
                      <a:lnTo>
                        <a:pt x="671" y="873"/>
                      </a:lnTo>
                      <a:lnTo>
                        <a:pt x="669" y="869"/>
                      </a:lnTo>
                      <a:lnTo>
                        <a:pt x="667" y="864"/>
                      </a:lnTo>
                      <a:lnTo>
                        <a:pt x="665" y="857"/>
                      </a:lnTo>
                      <a:lnTo>
                        <a:pt x="663" y="851"/>
                      </a:lnTo>
                      <a:lnTo>
                        <a:pt x="661" y="840"/>
                      </a:lnTo>
                      <a:lnTo>
                        <a:pt x="659" y="830"/>
                      </a:lnTo>
                      <a:lnTo>
                        <a:pt x="657" y="818"/>
                      </a:lnTo>
                      <a:lnTo>
                        <a:pt x="655" y="808"/>
                      </a:lnTo>
                      <a:lnTo>
                        <a:pt x="652" y="788"/>
                      </a:lnTo>
                      <a:lnTo>
                        <a:pt x="648" y="778"/>
                      </a:lnTo>
                      <a:lnTo>
                        <a:pt x="646" y="767"/>
                      </a:lnTo>
                      <a:lnTo>
                        <a:pt x="640" y="759"/>
                      </a:lnTo>
                      <a:lnTo>
                        <a:pt x="636" y="749"/>
                      </a:lnTo>
                      <a:lnTo>
                        <a:pt x="630" y="740"/>
                      </a:lnTo>
                      <a:lnTo>
                        <a:pt x="626" y="732"/>
                      </a:lnTo>
                      <a:lnTo>
                        <a:pt x="620" y="723"/>
                      </a:lnTo>
                      <a:lnTo>
                        <a:pt x="614" y="718"/>
                      </a:lnTo>
                      <a:lnTo>
                        <a:pt x="610" y="711"/>
                      </a:lnTo>
                      <a:lnTo>
                        <a:pt x="605" y="706"/>
                      </a:lnTo>
                      <a:lnTo>
                        <a:pt x="599" y="701"/>
                      </a:lnTo>
                      <a:lnTo>
                        <a:pt x="595" y="698"/>
                      </a:lnTo>
                      <a:lnTo>
                        <a:pt x="612" y="699"/>
                      </a:lnTo>
                      <a:lnTo>
                        <a:pt x="628" y="699"/>
                      </a:lnTo>
                      <a:lnTo>
                        <a:pt x="636" y="699"/>
                      </a:lnTo>
                      <a:lnTo>
                        <a:pt x="644" y="699"/>
                      </a:lnTo>
                      <a:lnTo>
                        <a:pt x="650" y="699"/>
                      </a:lnTo>
                      <a:lnTo>
                        <a:pt x="655" y="698"/>
                      </a:lnTo>
                      <a:lnTo>
                        <a:pt x="661" y="698"/>
                      </a:lnTo>
                      <a:lnTo>
                        <a:pt x="665" y="696"/>
                      </a:lnTo>
                      <a:lnTo>
                        <a:pt x="671" y="696"/>
                      </a:lnTo>
                      <a:lnTo>
                        <a:pt x="673" y="694"/>
                      </a:lnTo>
                      <a:lnTo>
                        <a:pt x="677" y="693"/>
                      </a:lnTo>
                      <a:lnTo>
                        <a:pt x="679" y="691"/>
                      </a:lnTo>
                      <a:lnTo>
                        <a:pt x="681" y="689"/>
                      </a:lnTo>
                      <a:lnTo>
                        <a:pt x="683" y="688"/>
                      </a:lnTo>
                      <a:lnTo>
                        <a:pt x="683" y="684"/>
                      </a:lnTo>
                      <a:lnTo>
                        <a:pt x="685" y="681"/>
                      </a:lnTo>
                      <a:lnTo>
                        <a:pt x="687" y="677"/>
                      </a:lnTo>
                      <a:lnTo>
                        <a:pt x="687" y="671"/>
                      </a:lnTo>
                      <a:lnTo>
                        <a:pt x="689" y="664"/>
                      </a:lnTo>
                      <a:lnTo>
                        <a:pt x="691" y="657"/>
                      </a:lnTo>
                      <a:lnTo>
                        <a:pt x="693" y="648"/>
                      </a:lnTo>
                      <a:lnTo>
                        <a:pt x="695" y="638"/>
                      </a:lnTo>
                      <a:lnTo>
                        <a:pt x="697" y="628"/>
                      </a:lnTo>
                      <a:lnTo>
                        <a:pt x="700" y="616"/>
                      </a:lnTo>
                      <a:lnTo>
                        <a:pt x="702" y="603"/>
                      </a:lnTo>
                      <a:lnTo>
                        <a:pt x="704" y="589"/>
                      </a:lnTo>
                      <a:lnTo>
                        <a:pt x="706" y="574"/>
                      </a:lnTo>
                      <a:lnTo>
                        <a:pt x="710" y="558"/>
                      </a:lnTo>
                      <a:lnTo>
                        <a:pt x="712" y="542"/>
                      </a:lnTo>
                      <a:lnTo>
                        <a:pt x="714" y="525"/>
                      </a:lnTo>
                      <a:lnTo>
                        <a:pt x="720" y="489"/>
                      </a:lnTo>
                      <a:lnTo>
                        <a:pt x="724" y="453"/>
                      </a:lnTo>
                      <a:lnTo>
                        <a:pt x="728" y="418"/>
                      </a:lnTo>
                      <a:lnTo>
                        <a:pt x="732" y="384"/>
                      </a:lnTo>
                      <a:lnTo>
                        <a:pt x="734" y="350"/>
                      </a:lnTo>
                      <a:lnTo>
                        <a:pt x="736" y="316"/>
                      </a:lnTo>
                      <a:lnTo>
                        <a:pt x="738" y="282"/>
                      </a:lnTo>
                      <a:lnTo>
                        <a:pt x="738" y="249"/>
                      </a:lnTo>
                      <a:lnTo>
                        <a:pt x="738" y="249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112"/>
                <p:cNvSpPr/>
                <p:nvPr/>
              </p:nvSpPr>
              <p:spPr bwMode="auto">
                <a:xfrm>
                  <a:off x="5224463" y="4000500"/>
                  <a:ext cx="87313" cy="214312"/>
                </a:xfrm>
                <a:custGeom>
                  <a:avLst/>
                  <a:gdLst>
                    <a:gd name="T0" fmla="*/ 4 w 109"/>
                    <a:gd name="T1" fmla="*/ 7 h 270"/>
                    <a:gd name="T2" fmla="*/ 8 w 109"/>
                    <a:gd name="T3" fmla="*/ 3 h 270"/>
                    <a:gd name="T4" fmla="*/ 14 w 109"/>
                    <a:gd name="T5" fmla="*/ 1 h 270"/>
                    <a:gd name="T6" fmla="*/ 27 w 109"/>
                    <a:gd name="T7" fmla="*/ 0 h 270"/>
                    <a:gd name="T8" fmla="*/ 49 w 109"/>
                    <a:gd name="T9" fmla="*/ 1 h 270"/>
                    <a:gd name="T10" fmla="*/ 78 w 109"/>
                    <a:gd name="T11" fmla="*/ 8 h 270"/>
                    <a:gd name="T12" fmla="*/ 86 w 109"/>
                    <a:gd name="T13" fmla="*/ 59 h 270"/>
                    <a:gd name="T14" fmla="*/ 92 w 109"/>
                    <a:gd name="T15" fmla="*/ 103 h 270"/>
                    <a:gd name="T16" fmla="*/ 98 w 109"/>
                    <a:gd name="T17" fmla="*/ 141 h 270"/>
                    <a:gd name="T18" fmla="*/ 102 w 109"/>
                    <a:gd name="T19" fmla="*/ 173 h 270"/>
                    <a:gd name="T20" fmla="*/ 106 w 109"/>
                    <a:gd name="T21" fmla="*/ 198 h 270"/>
                    <a:gd name="T22" fmla="*/ 108 w 109"/>
                    <a:gd name="T23" fmla="*/ 219 h 270"/>
                    <a:gd name="T24" fmla="*/ 109 w 109"/>
                    <a:gd name="T25" fmla="*/ 234 h 270"/>
                    <a:gd name="T26" fmla="*/ 109 w 109"/>
                    <a:gd name="T27" fmla="*/ 243 h 270"/>
                    <a:gd name="T28" fmla="*/ 109 w 109"/>
                    <a:gd name="T29" fmla="*/ 253 h 270"/>
                    <a:gd name="T30" fmla="*/ 108 w 109"/>
                    <a:gd name="T31" fmla="*/ 260 h 270"/>
                    <a:gd name="T32" fmla="*/ 102 w 109"/>
                    <a:gd name="T33" fmla="*/ 265 h 270"/>
                    <a:gd name="T34" fmla="*/ 94 w 109"/>
                    <a:gd name="T35" fmla="*/ 268 h 270"/>
                    <a:gd name="T36" fmla="*/ 92 w 109"/>
                    <a:gd name="T37" fmla="*/ 268 h 270"/>
                    <a:gd name="T38" fmla="*/ 88 w 109"/>
                    <a:gd name="T39" fmla="*/ 266 h 270"/>
                    <a:gd name="T40" fmla="*/ 84 w 109"/>
                    <a:gd name="T41" fmla="*/ 263 h 270"/>
                    <a:gd name="T42" fmla="*/ 80 w 109"/>
                    <a:gd name="T43" fmla="*/ 258 h 270"/>
                    <a:gd name="T44" fmla="*/ 76 w 109"/>
                    <a:gd name="T45" fmla="*/ 249 h 270"/>
                    <a:gd name="T46" fmla="*/ 74 w 109"/>
                    <a:gd name="T47" fmla="*/ 239 h 270"/>
                    <a:gd name="T48" fmla="*/ 70 w 109"/>
                    <a:gd name="T49" fmla="*/ 229 h 270"/>
                    <a:gd name="T50" fmla="*/ 63 w 109"/>
                    <a:gd name="T51" fmla="*/ 195 h 270"/>
                    <a:gd name="T52" fmla="*/ 49 w 109"/>
                    <a:gd name="T53" fmla="*/ 142 h 270"/>
                    <a:gd name="T54" fmla="*/ 41 w 109"/>
                    <a:gd name="T55" fmla="*/ 102 h 270"/>
                    <a:gd name="T56" fmla="*/ 35 w 109"/>
                    <a:gd name="T57" fmla="*/ 80 h 270"/>
                    <a:gd name="T58" fmla="*/ 27 w 109"/>
                    <a:gd name="T59" fmla="*/ 61 h 270"/>
                    <a:gd name="T60" fmla="*/ 18 w 109"/>
                    <a:gd name="T61" fmla="*/ 46 h 270"/>
                    <a:gd name="T62" fmla="*/ 8 w 109"/>
                    <a:gd name="T63" fmla="*/ 34 h 270"/>
                    <a:gd name="T64" fmla="*/ 2 w 109"/>
                    <a:gd name="T65" fmla="*/ 24 h 270"/>
                    <a:gd name="T66" fmla="*/ 0 w 109"/>
                    <a:gd name="T67" fmla="*/ 17 h 270"/>
                    <a:gd name="T68" fmla="*/ 2 w 109"/>
                    <a:gd name="T69" fmla="*/ 10 h 270"/>
                    <a:gd name="T70" fmla="*/ 4 w 109"/>
                    <a:gd name="T71" fmla="*/ 8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9" h="270">
                      <a:moveTo>
                        <a:pt x="4" y="8"/>
                      </a:moveTo>
                      <a:lnTo>
                        <a:pt x="4" y="7"/>
                      </a:lnTo>
                      <a:lnTo>
                        <a:pt x="6" y="5"/>
                      </a:lnTo>
                      <a:lnTo>
                        <a:pt x="8" y="3"/>
                      </a:lnTo>
                      <a:lnTo>
                        <a:pt x="12" y="3"/>
                      </a:lnTo>
                      <a:lnTo>
                        <a:pt x="14" y="1"/>
                      </a:lnTo>
                      <a:lnTo>
                        <a:pt x="18" y="1"/>
                      </a:lnTo>
                      <a:lnTo>
                        <a:pt x="27" y="0"/>
                      </a:lnTo>
                      <a:lnTo>
                        <a:pt x="37" y="1"/>
                      </a:lnTo>
                      <a:lnTo>
                        <a:pt x="49" y="1"/>
                      </a:lnTo>
                      <a:lnTo>
                        <a:pt x="63" y="5"/>
                      </a:lnTo>
                      <a:lnTo>
                        <a:pt x="78" y="8"/>
                      </a:lnTo>
                      <a:lnTo>
                        <a:pt x="82" y="34"/>
                      </a:lnTo>
                      <a:lnTo>
                        <a:pt x="86" y="59"/>
                      </a:lnTo>
                      <a:lnTo>
                        <a:pt x="90" y="81"/>
                      </a:lnTo>
                      <a:lnTo>
                        <a:pt x="92" y="103"/>
                      </a:lnTo>
                      <a:lnTo>
                        <a:pt x="96" y="122"/>
                      </a:lnTo>
                      <a:lnTo>
                        <a:pt x="98" y="141"/>
                      </a:lnTo>
                      <a:lnTo>
                        <a:pt x="100" y="158"/>
                      </a:lnTo>
                      <a:lnTo>
                        <a:pt x="102" y="173"/>
                      </a:lnTo>
                      <a:lnTo>
                        <a:pt x="104" y="186"/>
                      </a:lnTo>
                      <a:lnTo>
                        <a:pt x="106" y="198"/>
                      </a:lnTo>
                      <a:lnTo>
                        <a:pt x="108" y="210"/>
                      </a:lnTo>
                      <a:lnTo>
                        <a:pt x="108" y="219"/>
                      </a:lnTo>
                      <a:lnTo>
                        <a:pt x="109" y="227"/>
                      </a:lnTo>
                      <a:lnTo>
                        <a:pt x="109" y="234"/>
                      </a:lnTo>
                      <a:lnTo>
                        <a:pt x="109" y="239"/>
                      </a:lnTo>
                      <a:lnTo>
                        <a:pt x="109" y="243"/>
                      </a:lnTo>
                      <a:lnTo>
                        <a:pt x="109" y="248"/>
                      </a:lnTo>
                      <a:lnTo>
                        <a:pt x="109" y="253"/>
                      </a:lnTo>
                      <a:lnTo>
                        <a:pt x="108" y="256"/>
                      </a:lnTo>
                      <a:lnTo>
                        <a:pt x="108" y="260"/>
                      </a:lnTo>
                      <a:lnTo>
                        <a:pt x="106" y="261"/>
                      </a:lnTo>
                      <a:lnTo>
                        <a:pt x="102" y="265"/>
                      </a:lnTo>
                      <a:lnTo>
                        <a:pt x="96" y="268"/>
                      </a:lnTo>
                      <a:lnTo>
                        <a:pt x="94" y="268"/>
                      </a:lnTo>
                      <a:lnTo>
                        <a:pt x="94" y="270"/>
                      </a:lnTo>
                      <a:lnTo>
                        <a:pt x="92" y="268"/>
                      </a:lnTo>
                      <a:lnTo>
                        <a:pt x="90" y="268"/>
                      </a:lnTo>
                      <a:lnTo>
                        <a:pt x="88" y="266"/>
                      </a:lnTo>
                      <a:lnTo>
                        <a:pt x="86" y="265"/>
                      </a:lnTo>
                      <a:lnTo>
                        <a:pt x="84" y="263"/>
                      </a:lnTo>
                      <a:lnTo>
                        <a:pt x="82" y="260"/>
                      </a:lnTo>
                      <a:lnTo>
                        <a:pt x="80" y="258"/>
                      </a:lnTo>
                      <a:lnTo>
                        <a:pt x="78" y="253"/>
                      </a:lnTo>
                      <a:lnTo>
                        <a:pt x="76" y="249"/>
                      </a:lnTo>
                      <a:lnTo>
                        <a:pt x="76" y="244"/>
                      </a:lnTo>
                      <a:lnTo>
                        <a:pt x="74" y="239"/>
                      </a:lnTo>
                      <a:lnTo>
                        <a:pt x="72" y="234"/>
                      </a:lnTo>
                      <a:lnTo>
                        <a:pt x="70" y="229"/>
                      </a:lnTo>
                      <a:lnTo>
                        <a:pt x="68" y="222"/>
                      </a:lnTo>
                      <a:lnTo>
                        <a:pt x="63" y="195"/>
                      </a:lnTo>
                      <a:lnTo>
                        <a:pt x="55" y="168"/>
                      </a:lnTo>
                      <a:lnTo>
                        <a:pt x="49" y="142"/>
                      </a:lnTo>
                      <a:lnTo>
                        <a:pt x="45" y="115"/>
                      </a:lnTo>
                      <a:lnTo>
                        <a:pt x="41" y="102"/>
                      </a:lnTo>
                      <a:lnTo>
                        <a:pt x="39" y="90"/>
                      </a:lnTo>
                      <a:lnTo>
                        <a:pt x="35" y="80"/>
                      </a:lnTo>
                      <a:lnTo>
                        <a:pt x="31" y="69"/>
                      </a:lnTo>
                      <a:lnTo>
                        <a:pt x="27" y="61"/>
                      </a:lnTo>
                      <a:lnTo>
                        <a:pt x="21" y="52"/>
                      </a:lnTo>
                      <a:lnTo>
                        <a:pt x="18" y="46"/>
                      </a:lnTo>
                      <a:lnTo>
                        <a:pt x="14" y="39"/>
                      </a:lnTo>
                      <a:lnTo>
                        <a:pt x="8" y="34"/>
                      </a:lnTo>
                      <a:lnTo>
                        <a:pt x="6" y="29"/>
                      </a:lnTo>
                      <a:lnTo>
                        <a:pt x="2" y="24"/>
                      </a:lnTo>
                      <a:lnTo>
                        <a:pt x="2" y="20"/>
                      </a:lnTo>
                      <a:lnTo>
                        <a:pt x="0" y="17"/>
                      </a:lnTo>
                      <a:lnTo>
                        <a:pt x="2" y="13"/>
                      </a:lnTo>
                      <a:lnTo>
                        <a:pt x="2" y="10"/>
                      </a:lnTo>
                      <a:lnTo>
                        <a:pt x="4" y="8"/>
                      </a:lnTo>
                      <a:lnTo>
                        <a:pt x="4" y="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5" name="组合 114"/>
            <p:cNvGrpSpPr/>
            <p:nvPr/>
          </p:nvGrpSpPr>
          <p:grpSpPr>
            <a:xfrm>
              <a:off x="3136022" y="3957057"/>
              <a:ext cx="507365" cy="509905"/>
              <a:chOff x="2512727" y="3689828"/>
              <a:chExt cx="507365" cy="509905"/>
            </a:xfrm>
          </p:grpSpPr>
          <p:pic>
            <p:nvPicPr>
              <p:cNvPr id="119" name="图片 118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2727" y="3689828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20" name="组合 119"/>
              <p:cNvGrpSpPr/>
              <p:nvPr/>
            </p:nvGrpSpPr>
            <p:grpSpPr>
              <a:xfrm>
                <a:off x="2605918" y="3793608"/>
                <a:ext cx="320982" cy="302344"/>
                <a:chOff x="5038725" y="3776663"/>
                <a:chExt cx="738188" cy="695325"/>
              </a:xfrm>
              <a:solidFill>
                <a:srgbClr val="FF0000"/>
              </a:solidFill>
            </p:grpSpPr>
            <p:sp>
              <p:nvSpPr>
                <p:cNvPr id="121" name="Freeform 109"/>
                <p:cNvSpPr/>
                <p:nvPr/>
              </p:nvSpPr>
              <p:spPr bwMode="auto">
                <a:xfrm>
                  <a:off x="5038725" y="3851275"/>
                  <a:ext cx="119063" cy="571500"/>
                </a:xfrm>
                <a:custGeom>
                  <a:avLst/>
                  <a:gdLst>
                    <a:gd name="T0" fmla="*/ 6 w 151"/>
                    <a:gd name="T1" fmla="*/ 38 h 720"/>
                    <a:gd name="T2" fmla="*/ 0 w 151"/>
                    <a:gd name="T3" fmla="*/ 22 h 720"/>
                    <a:gd name="T4" fmla="*/ 2 w 151"/>
                    <a:gd name="T5" fmla="*/ 9 h 720"/>
                    <a:gd name="T6" fmla="*/ 12 w 151"/>
                    <a:gd name="T7" fmla="*/ 0 h 720"/>
                    <a:gd name="T8" fmla="*/ 29 w 151"/>
                    <a:gd name="T9" fmla="*/ 0 h 720"/>
                    <a:gd name="T10" fmla="*/ 59 w 151"/>
                    <a:gd name="T11" fmla="*/ 7 h 720"/>
                    <a:gd name="T12" fmla="*/ 82 w 151"/>
                    <a:gd name="T13" fmla="*/ 16 h 720"/>
                    <a:gd name="T14" fmla="*/ 96 w 151"/>
                    <a:gd name="T15" fmla="*/ 22 h 720"/>
                    <a:gd name="T16" fmla="*/ 100 w 151"/>
                    <a:gd name="T17" fmla="*/ 26 h 720"/>
                    <a:gd name="T18" fmla="*/ 102 w 151"/>
                    <a:gd name="T19" fmla="*/ 33 h 720"/>
                    <a:gd name="T20" fmla="*/ 104 w 151"/>
                    <a:gd name="T21" fmla="*/ 44 h 720"/>
                    <a:gd name="T22" fmla="*/ 106 w 151"/>
                    <a:gd name="T23" fmla="*/ 61 h 720"/>
                    <a:gd name="T24" fmla="*/ 108 w 151"/>
                    <a:gd name="T25" fmla="*/ 83 h 720"/>
                    <a:gd name="T26" fmla="*/ 110 w 151"/>
                    <a:gd name="T27" fmla="*/ 109 h 720"/>
                    <a:gd name="T28" fmla="*/ 114 w 151"/>
                    <a:gd name="T29" fmla="*/ 139 h 720"/>
                    <a:gd name="T30" fmla="*/ 116 w 151"/>
                    <a:gd name="T31" fmla="*/ 175 h 720"/>
                    <a:gd name="T32" fmla="*/ 119 w 151"/>
                    <a:gd name="T33" fmla="*/ 216 h 720"/>
                    <a:gd name="T34" fmla="*/ 123 w 151"/>
                    <a:gd name="T35" fmla="*/ 260 h 720"/>
                    <a:gd name="T36" fmla="*/ 127 w 151"/>
                    <a:gd name="T37" fmla="*/ 309 h 720"/>
                    <a:gd name="T38" fmla="*/ 131 w 151"/>
                    <a:gd name="T39" fmla="*/ 360 h 720"/>
                    <a:gd name="T40" fmla="*/ 135 w 151"/>
                    <a:gd name="T41" fmla="*/ 408 h 720"/>
                    <a:gd name="T42" fmla="*/ 137 w 151"/>
                    <a:gd name="T43" fmla="*/ 450 h 720"/>
                    <a:gd name="T44" fmla="*/ 141 w 151"/>
                    <a:gd name="T45" fmla="*/ 489 h 720"/>
                    <a:gd name="T46" fmla="*/ 143 w 151"/>
                    <a:gd name="T47" fmla="*/ 525 h 720"/>
                    <a:gd name="T48" fmla="*/ 145 w 151"/>
                    <a:gd name="T49" fmla="*/ 555 h 720"/>
                    <a:gd name="T50" fmla="*/ 147 w 151"/>
                    <a:gd name="T51" fmla="*/ 583 h 720"/>
                    <a:gd name="T52" fmla="*/ 149 w 151"/>
                    <a:gd name="T53" fmla="*/ 606 h 720"/>
                    <a:gd name="T54" fmla="*/ 151 w 151"/>
                    <a:gd name="T55" fmla="*/ 632 h 720"/>
                    <a:gd name="T56" fmla="*/ 151 w 151"/>
                    <a:gd name="T57" fmla="*/ 657 h 720"/>
                    <a:gd name="T58" fmla="*/ 151 w 151"/>
                    <a:gd name="T59" fmla="*/ 678 h 720"/>
                    <a:gd name="T60" fmla="*/ 151 w 151"/>
                    <a:gd name="T61" fmla="*/ 693 h 720"/>
                    <a:gd name="T62" fmla="*/ 149 w 151"/>
                    <a:gd name="T63" fmla="*/ 710 h 720"/>
                    <a:gd name="T64" fmla="*/ 143 w 151"/>
                    <a:gd name="T65" fmla="*/ 718 h 720"/>
                    <a:gd name="T66" fmla="*/ 135 w 151"/>
                    <a:gd name="T67" fmla="*/ 720 h 720"/>
                    <a:gd name="T68" fmla="*/ 123 w 151"/>
                    <a:gd name="T69" fmla="*/ 718 h 720"/>
                    <a:gd name="T70" fmla="*/ 114 w 151"/>
                    <a:gd name="T71" fmla="*/ 713 h 720"/>
                    <a:gd name="T72" fmla="*/ 106 w 151"/>
                    <a:gd name="T73" fmla="*/ 701 h 720"/>
                    <a:gd name="T74" fmla="*/ 100 w 151"/>
                    <a:gd name="T75" fmla="*/ 681 h 720"/>
                    <a:gd name="T76" fmla="*/ 96 w 151"/>
                    <a:gd name="T77" fmla="*/ 652 h 720"/>
                    <a:gd name="T78" fmla="*/ 92 w 151"/>
                    <a:gd name="T79" fmla="*/ 615 h 720"/>
                    <a:gd name="T80" fmla="*/ 88 w 151"/>
                    <a:gd name="T81" fmla="*/ 567 h 720"/>
                    <a:gd name="T82" fmla="*/ 82 w 151"/>
                    <a:gd name="T83" fmla="*/ 515 h 720"/>
                    <a:gd name="T84" fmla="*/ 76 w 151"/>
                    <a:gd name="T85" fmla="*/ 459 h 720"/>
                    <a:gd name="T86" fmla="*/ 71 w 151"/>
                    <a:gd name="T87" fmla="*/ 398 h 720"/>
                    <a:gd name="T88" fmla="*/ 65 w 151"/>
                    <a:gd name="T89" fmla="*/ 333 h 720"/>
                    <a:gd name="T90" fmla="*/ 57 w 151"/>
                    <a:gd name="T91" fmla="*/ 263 h 720"/>
                    <a:gd name="T92" fmla="*/ 49 w 151"/>
                    <a:gd name="T93" fmla="*/ 197 h 720"/>
                    <a:gd name="T94" fmla="*/ 41 w 151"/>
                    <a:gd name="T95" fmla="*/ 143 h 720"/>
                    <a:gd name="T96" fmla="*/ 33 w 151"/>
                    <a:gd name="T97" fmla="*/ 102 h 720"/>
                    <a:gd name="T98" fmla="*/ 26 w 151"/>
                    <a:gd name="T99" fmla="*/ 72 h 720"/>
                    <a:gd name="T100" fmla="*/ 18 w 151"/>
                    <a:gd name="T101" fmla="*/ 53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51" h="720">
                      <a:moveTo>
                        <a:pt x="16" y="50"/>
                      </a:moveTo>
                      <a:lnTo>
                        <a:pt x="10" y="43"/>
                      </a:lnTo>
                      <a:lnTo>
                        <a:pt x="6" y="38"/>
                      </a:lnTo>
                      <a:lnTo>
                        <a:pt x="4" y="33"/>
                      </a:lnTo>
                      <a:lnTo>
                        <a:pt x="2" y="27"/>
                      </a:lnTo>
                      <a:lnTo>
                        <a:pt x="0" y="22"/>
                      </a:lnTo>
                      <a:lnTo>
                        <a:pt x="0" y="17"/>
                      </a:lnTo>
                      <a:lnTo>
                        <a:pt x="0" y="12"/>
                      </a:lnTo>
                      <a:lnTo>
                        <a:pt x="2" y="9"/>
                      </a:lnTo>
                      <a:lnTo>
                        <a:pt x="4" y="5"/>
                      </a:lnTo>
                      <a:lnTo>
                        <a:pt x="6" y="2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2" y="0"/>
                      </a:lnTo>
                      <a:lnTo>
                        <a:pt x="29" y="0"/>
                      </a:lnTo>
                      <a:lnTo>
                        <a:pt x="39" y="2"/>
                      </a:lnTo>
                      <a:lnTo>
                        <a:pt x="49" y="4"/>
                      </a:lnTo>
                      <a:lnTo>
                        <a:pt x="59" y="7"/>
                      </a:lnTo>
                      <a:lnTo>
                        <a:pt x="67" y="10"/>
                      </a:lnTo>
                      <a:lnTo>
                        <a:pt x="74" y="14"/>
                      </a:lnTo>
                      <a:lnTo>
                        <a:pt x="82" y="16"/>
                      </a:lnTo>
                      <a:lnTo>
                        <a:pt x="88" y="17"/>
                      </a:lnTo>
                      <a:lnTo>
                        <a:pt x="94" y="21"/>
                      </a:lnTo>
                      <a:lnTo>
                        <a:pt x="96" y="22"/>
                      </a:lnTo>
                      <a:lnTo>
                        <a:pt x="100" y="24"/>
                      </a:lnTo>
                      <a:lnTo>
                        <a:pt x="100" y="24"/>
                      </a:lnTo>
                      <a:lnTo>
                        <a:pt x="100" y="26"/>
                      </a:lnTo>
                      <a:lnTo>
                        <a:pt x="100" y="27"/>
                      </a:lnTo>
                      <a:lnTo>
                        <a:pt x="102" y="31"/>
                      </a:lnTo>
                      <a:lnTo>
                        <a:pt x="102" y="33"/>
                      </a:lnTo>
                      <a:lnTo>
                        <a:pt x="102" y="36"/>
                      </a:lnTo>
                      <a:lnTo>
                        <a:pt x="104" y="41"/>
                      </a:lnTo>
                      <a:lnTo>
                        <a:pt x="104" y="44"/>
                      </a:lnTo>
                      <a:lnTo>
                        <a:pt x="104" y="50"/>
                      </a:lnTo>
                      <a:lnTo>
                        <a:pt x="106" y="55"/>
                      </a:lnTo>
                      <a:lnTo>
                        <a:pt x="106" y="61"/>
                      </a:lnTo>
                      <a:lnTo>
                        <a:pt x="106" y="68"/>
                      </a:lnTo>
                      <a:lnTo>
                        <a:pt x="108" y="75"/>
                      </a:lnTo>
                      <a:lnTo>
                        <a:pt x="108" y="83"/>
                      </a:lnTo>
                      <a:lnTo>
                        <a:pt x="110" y="90"/>
                      </a:lnTo>
                      <a:lnTo>
                        <a:pt x="110" y="100"/>
                      </a:lnTo>
                      <a:lnTo>
                        <a:pt x="110" y="109"/>
                      </a:lnTo>
                      <a:lnTo>
                        <a:pt x="112" y="119"/>
                      </a:lnTo>
                      <a:lnTo>
                        <a:pt x="112" y="129"/>
                      </a:lnTo>
                      <a:lnTo>
                        <a:pt x="114" y="139"/>
                      </a:lnTo>
                      <a:lnTo>
                        <a:pt x="114" y="151"/>
                      </a:lnTo>
                      <a:lnTo>
                        <a:pt x="116" y="163"/>
                      </a:lnTo>
                      <a:lnTo>
                        <a:pt x="116" y="175"/>
                      </a:lnTo>
                      <a:lnTo>
                        <a:pt x="117" y="189"/>
                      </a:lnTo>
                      <a:lnTo>
                        <a:pt x="119" y="201"/>
                      </a:lnTo>
                      <a:lnTo>
                        <a:pt x="119" y="216"/>
                      </a:lnTo>
                      <a:lnTo>
                        <a:pt x="121" y="229"/>
                      </a:lnTo>
                      <a:lnTo>
                        <a:pt x="121" y="245"/>
                      </a:lnTo>
                      <a:lnTo>
                        <a:pt x="123" y="260"/>
                      </a:lnTo>
                      <a:lnTo>
                        <a:pt x="125" y="275"/>
                      </a:lnTo>
                      <a:lnTo>
                        <a:pt x="125" y="292"/>
                      </a:lnTo>
                      <a:lnTo>
                        <a:pt x="127" y="309"/>
                      </a:lnTo>
                      <a:lnTo>
                        <a:pt x="129" y="326"/>
                      </a:lnTo>
                      <a:lnTo>
                        <a:pt x="129" y="343"/>
                      </a:lnTo>
                      <a:lnTo>
                        <a:pt x="131" y="360"/>
                      </a:lnTo>
                      <a:lnTo>
                        <a:pt x="131" y="375"/>
                      </a:lnTo>
                      <a:lnTo>
                        <a:pt x="133" y="392"/>
                      </a:lnTo>
                      <a:lnTo>
                        <a:pt x="135" y="408"/>
                      </a:lnTo>
                      <a:lnTo>
                        <a:pt x="135" y="421"/>
                      </a:lnTo>
                      <a:lnTo>
                        <a:pt x="137" y="437"/>
                      </a:lnTo>
                      <a:lnTo>
                        <a:pt x="137" y="450"/>
                      </a:lnTo>
                      <a:lnTo>
                        <a:pt x="139" y="464"/>
                      </a:lnTo>
                      <a:lnTo>
                        <a:pt x="139" y="477"/>
                      </a:lnTo>
                      <a:lnTo>
                        <a:pt x="141" y="489"/>
                      </a:lnTo>
                      <a:lnTo>
                        <a:pt x="141" y="501"/>
                      </a:lnTo>
                      <a:lnTo>
                        <a:pt x="143" y="513"/>
                      </a:lnTo>
                      <a:lnTo>
                        <a:pt x="143" y="525"/>
                      </a:lnTo>
                      <a:lnTo>
                        <a:pt x="143" y="535"/>
                      </a:lnTo>
                      <a:lnTo>
                        <a:pt x="145" y="545"/>
                      </a:lnTo>
                      <a:lnTo>
                        <a:pt x="145" y="555"/>
                      </a:lnTo>
                      <a:lnTo>
                        <a:pt x="147" y="566"/>
                      </a:lnTo>
                      <a:lnTo>
                        <a:pt x="147" y="574"/>
                      </a:lnTo>
                      <a:lnTo>
                        <a:pt x="147" y="583"/>
                      </a:lnTo>
                      <a:lnTo>
                        <a:pt x="147" y="591"/>
                      </a:lnTo>
                      <a:lnTo>
                        <a:pt x="149" y="600"/>
                      </a:lnTo>
                      <a:lnTo>
                        <a:pt x="149" y="606"/>
                      </a:lnTo>
                      <a:lnTo>
                        <a:pt x="149" y="613"/>
                      </a:lnTo>
                      <a:lnTo>
                        <a:pt x="149" y="620"/>
                      </a:lnTo>
                      <a:lnTo>
                        <a:pt x="151" y="632"/>
                      </a:lnTo>
                      <a:lnTo>
                        <a:pt x="151" y="642"/>
                      </a:lnTo>
                      <a:lnTo>
                        <a:pt x="151" y="651"/>
                      </a:lnTo>
                      <a:lnTo>
                        <a:pt x="151" y="657"/>
                      </a:lnTo>
                      <a:lnTo>
                        <a:pt x="151" y="664"/>
                      </a:lnTo>
                      <a:lnTo>
                        <a:pt x="151" y="671"/>
                      </a:lnTo>
                      <a:lnTo>
                        <a:pt x="151" y="678"/>
                      </a:lnTo>
                      <a:lnTo>
                        <a:pt x="151" y="683"/>
                      </a:lnTo>
                      <a:lnTo>
                        <a:pt x="151" y="688"/>
                      </a:lnTo>
                      <a:lnTo>
                        <a:pt x="151" y="693"/>
                      </a:lnTo>
                      <a:lnTo>
                        <a:pt x="149" y="696"/>
                      </a:lnTo>
                      <a:lnTo>
                        <a:pt x="149" y="705"/>
                      </a:lnTo>
                      <a:lnTo>
                        <a:pt x="149" y="710"/>
                      </a:lnTo>
                      <a:lnTo>
                        <a:pt x="147" y="713"/>
                      </a:lnTo>
                      <a:lnTo>
                        <a:pt x="145" y="717"/>
                      </a:lnTo>
                      <a:lnTo>
                        <a:pt x="143" y="718"/>
                      </a:lnTo>
                      <a:lnTo>
                        <a:pt x="141" y="720"/>
                      </a:lnTo>
                      <a:lnTo>
                        <a:pt x="139" y="720"/>
                      </a:lnTo>
                      <a:lnTo>
                        <a:pt x="135" y="720"/>
                      </a:lnTo>
                      <a:lnTo>
                        <a:pt x="131" y="720"/>
                      </a:lnTo>
                      <a:lnTo>
                        <a:pt x="127" y="720"/>
                      </a:lnTo>
                      <a:lnTo>
                        <a:pt x="123" y="718"/>
                      </a:lnTo>
                      <a:lnTo>
                        <a:pt x="117" y="717"/>
                      </a:lnTo>
                      <a:lnTo>
                        <a:pt x="116" y="715"/>
                      </a:lnTo>
                      <a:lnTo>
                        <a:pt x="114" y="713"/>
                      </a:lnTo>
                      <a:lnTo>
                        <a:pt x="110" y="710"/>
                      </a:lnTo>
                      <a:lnTo>
                        <a:pt x="108" y="707"/>
                      </a:lnTo>
                      <a:lnTo>
                        <a:pt x="106" y="701"/>
                      </a:lnTo>
                      <a:lnTo>
                        <a:pt x="104" y="695"/>
                      </a:lnTo>
                      <a:lnTo>
                        <a:pt x="102" y="690"/>
                      </a:lnTo>
                      <a:lnTo>
                        <a:pt x="100" y="681"/>
                      </a:lnTo>
                      <a:lnTo>
                        <a:pt x="98" y="673"/>
                      </a:lnTo>
                      <a:lnTo>
                        <a:pt x="98" y="662"/>
                      </a:lnTo>
                      <a:lnTo>
                        <a:pt x="96" y="652"/>
                      </a:lnTo>
                      <a:lnTo>
                        <a:pt x="94" y="640"/>
                      </a:lnTo>
                      <a:lnTo>
                        <a:pt x="92" y="628"/>
                      </a:lnTo>
                      <a:lnTo>
                        <a:pt x="92" y="615"/>
                      </a:lnTo>
                      <a:lnTo>
                        <a:pt x="90" y="600"/>
                      </a:lnTo>
                      <a:lnTo>
                        <a:pt x="90" y="584"/>
                      </a:lnTo>
                      <a:lnTo>
                        <a:pt x="88" y="567"/>
                      </a:lnTo>
                      <a:lnTo>
                        <a:pt x="86" y="550"/>
                      </a:lnTo>
                      <a:lnTo>
                        <a:pt x="84" y="533"/>
                      </a:lnTo>
                      <a:lnTo>
                        <a:pt x="82" y="515"/>
                      </a:lnTo>
                      <a:lnTo>
                        <a:pt x="80" y="498"/>
                      </a:lnTo>
                      <a:lnTo>
                        <a:pt x="78" y="477"/>
                      </a:lnTo>
                      <a:lnTo>
                        <a:pt x="76" y="459"/>
                      </a:lnTo>
                      <a:lnTo>
                        <a:pt x="74" y="438"/>
                      </a:lnTo>
                      <a:lnTo>
                        <a:pt x="72" y="418"/>
                      </a:lnTo>
                      <a:lnTo>
                        <a:pt x="71" y="398"/>
                      </a:lnTo>
                      <a:lnTo>
                        <a:pt x="69" y="377"/>
                      </a:lnTo>
                      <a:lnTo>
                        <a:pt x="67" y="355"/>
                      </a:lnTo>
                      <a:lnTo>
                        <a:pt x="65" y="333"/>
                      </a:lnTo>
                      <a:lnTo>
                        <a:pt x="63" y="309"/>
                      </a:lnTo>
                      <a:lnTo>
                        <a:pt x="61" y="287"/>
                      </a:lnTo>
                      <a:lnTo>
                        <a:pt x="57" y="263"/>
                      </a:lnTo>
                      <a:lnTo>
                        <a:pt x="55" y="240"/>
                      </a:lnTo>
                      <a:lnTo>
                        <a:pt x="53" y="218"/>
                      </a:lnTo>
                      <a:lnTo>
                        <a:pt x="49" y="197"/>
                      </a:lnTo>
                      <a:lnTo>
                        <a:pt x="47" y="179"/>
                      </a:lnTo>
                      <a:lnTo>
                        <a:pt x="45" y="160"/>
                      </a:lnTo>
                      <a:lnTo>
                        <a:pt x="41" y="143"/>
                      </a:lnTo>
                      <a:lnTo>
                        <a:pt x="39" y="128"/>
                      </a:lnTo>
                      <a:lnTo>
                        <a:pt x="37" y="114"/>
                      </a:lnTo>
                      <a:lnTo>
                        <a:pt x="33" y="102"/>
                      </a:lnTo>
                      <a:lnTo>
                        <a:pt x="31" y="90"/>
                      </a:lnTo>
                      <a:lnTo>
                        <a:pt x="29" y="80"/>
                      </a:lnTo>
                      <a:lnTo>
                        <a:pt x="26" y="72"/>
                      </a:lnTo>
                      <a:lnTo>
                        <a:pt x="24" y="63"/>
                      </a:lnTo>
                      <a:lnTo>
                        <a:pt x="22" y="58"/>
                      </a:lnTo>
                      <a:lnTo>
                        <a:pt x="18" y="53"/>
                      </a:lnTo>
                      <a:lnTo>
                        <a:pt x="16" y="50"/>
                      </a:lnTo>
                      <a:lnTo>
                        <a:pt x="16" y="5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110"/>
                <p:cNvSpPr/>
                <p:nvPr/>
              </p:nvSpPr>
              <p:spPr bwMode="auto">
                <a:xfrm>
                  <a:off x="5080000" y="3776663"/>
                  <a:ext cx="696913" cy="695325"/>
                </a:xfrm>
                <a:custGeom>
                  <a:avLst/>
                  <a:gdLst>
                    <a:gd name="T0" fmla="*/ 740 w 879"/>
                    <a:gd name="T1" fmla="*/ 192 h 876"/>
                    <a:gd name="T2" fmla="*/ 740 w 879"/>
                    <a:gd name="T3" fmla="*/ 141 h 876"/>
                    <a:gd name="T4" fmla="*/ 736 w 879"/>
                    <a:gd name="T5" fmla="*/ 109 h 876"/>
                    <a:gd name="T6" fmla="*/ 728 w 879"/>
                    <a:gd name="T7" fmla="*/ 93 h 876"/>
                    <a:gd name="T8" fmla="*/ 708 w 879"/>
                    <a:gd name="T9" fmla="*/ 86 h 876"/>
                    <a:gd name="T10" fmla="*/ 677 w 879"/>
                    <a:gd name="T11" fmla="*/ 85 h 876"/>
                    <a:gd name="T12" fmla="*/ 610 w 879"/>
                    <a:gd name="T13" fmla="*/ 90 h 876"/>
                    <a:gd name="T14" fmla="*/ 497 w 879"/>
                    <a:gd name="T15" fmla="*/ 100 h 876"/>
                    <a:gd name="T16" fmla="*/ 362 w 879"/>
                    <a:gd name="T17" fmla="*/ 117 h 876"/>
                    <a:gd name="T18" fmla="*/ 213 w 879"/>
                    <a:gd name="T19" fmla="*/ 136 h 876"/>
                    <a:gd name="T20" fmla="*/ 131 w 879"/>
                    <a:gd name="T21" fmla="*/ 146 h 876"/>
                    <a:gd name="T22" fmla="*/ 0 w 879"/>
                    <a:gd name="T23" fmla="*/ 153 h 876"/>
                    <a:gd name="T24" fmla="*/ 53 w 879"/>
                    <a:gd name="T25" fmla="*/ 110 h 876"/>
                    <a:gd name="T26" fmla="*/ 119 w 879"/>
                    <a:gd name="T27" fmla="*/ 105 h 876"/>
                    <a:gd name="T28" fmla="*/ 200 w 879"/>
                    <a:gd name="T29" fmla="*/ 95 h 876"/>
                    <a:gd name="T30" fmla="*/ 432 w 879"/>
                    <a:gd name="T31" fmla="*/ 61 h 876"/>
                    <a:gd name="T32" fmla="*/ 558 w 879"/>
                    <a:gd name="T33" fmla="*/ 42 h 876"/>
                    <a:gd name="T34" fmla="*/ 624 w 879"/>
                    <a:gd name="T35" fmla="*/ 30 h 876"/>
                    <a:gd name="T36" fmla="*/ 665 w 879"/>
                    <a:gd name="T37" fmla="*/ 20 h 876"/>
                    <a:gd name="T38" fmla="*/ 689 w 879"/>
                    <a:gd name="T39" fmla="*/ 8 h 876"/>
                    <a:gd name="T40" fmla="*/ 714 w 879"/>
                    <a:gd name="T41" fmla="*/ 0 h 876"/>
                    <a:gd name="T42" fmla="*/ 751 w 879"/>
                    <a:gd name="T43" fmla="*/ 15 h 876"/>
                    <a:gd name="T44" fmla="*/ 816 w 879"/>
                    <a:gd name="T45" fmla="*/ 51 h 876"/>
                    <a:gd name="T46" fmla="*/ 849 w 879"/>
                    <a:gd name="T47" fmla="*/ 76 h 876"/>
                    <a:gd name="T48" fmla="*/ 871 w 879"/>
                    <a:gd name="T49" fmla="*/ 93 h 876"/>
                    <a:gd name="T50" fmla="*/ 879 w 879"/>
                    <a:gd name="T51" fmla="*/ 107 h 876"/>
                    <a:gd name="T52" fmla="*/ 871 w 879"/>
                    <a:gd name="T53" fmla="*/ 124 h 876"/>
                    <a:gd name="T54" fmla="*/ 853 w 879"/>
                    <a:gd name="T55" fmla="*/ 139 h 876"/>
                    <a:gd name="T56" fmla="*/ 841 w 879"/>
                    <a:gd name="T57" fmla="*/ 178 h 876"/>
                    <a:gd name="T58" fmla="*/ 830 w 879"/>
                    <a:gd name="T59" fmla="*/ 249 h 876"/>
                    <a:gd name="T60" fmla="*/ 820 w 879"/>
                    <a:gd name="T61" fmla="*/ 355 h 876"/>
                    <a:gd name="T62" fmla="*/ 808 w 879"/>
                    <a:gd name="T63" fmla="*/ 460 h 876"/>
                    <a:gd name="T64" fmla="*/ 796 w 879"/>
                    <a:gd name="T65" fmla="*/ 545 h 876"/>
                    <a:gd name="T66" fmla="*/ 785 w 879"/>
                    <a:gd name="T67" fmla="*/ 611 h 876"/>
                    <a:gd name="T68" fmla="*/ 761 w 879"/>
                    <a:gd name="T69" fmla="*/ 713 h 876"/>
                    <a:gd name="T70" fmla="*/ 738 w 879"/>
                    <a:gd name="T71" fmla="*/ 793 h 876"/>
                    <a:gd name="T72" fmla="*/ 716 w 879"/>
                    <a:gd name="T73" fmla="*/ 844 h 876"/>
                    <a:gd name="T74" fmla="*/ 693 w 879"/>
                    <a:gd name="T75" fmla="*/ 869 h 876"/>
                    <a:gd name="T76" fmla="*/ 675 w 879"/>
                    <a:gd name="T77" fmla="*/ 876 h 876"/>
                    <a:gd name="T78" fmla="*/ 663 w 879"/>
                    <a:gd name="T79" fmla="*/ 851 h 876"/>
                    <a:gd name="T80" fmla="*/ 652 w 879"/>
                    <a:gd name="T81" fmla="*/ 788 h 876"/>
                    <a:gd name="T82" fmla="*/ 630 w 879"/>
                    <a:gd name="T83" fmla="*/ 740 h 876"/>
                    <a:gd name="T84" fmla="*/ 605 w 879"/>
                    <a:gd name="T85" fmla="*/ 706 h 876"/>
                    <a:gd name="T86" fmla="*/ 636 w 879"/>
                    <a:gd name="T87" fmla="*/ 699 h 876"/>
                    <a:gd name="T88" fmla="*/ 665 w 879"/>
                    <a:gd name="T89" fmla="*/ 696 h 876"/>
                    <a:gd name="T90" fmla="*/ 681 w 879"/>
                    <a:gd name="T91" fmla="*/ 689 h 876"/>
                    <a:gd name="T92" fmla="*/ 687 w 879"/>
                    <a:gd name="T93" fmla="*/ 671 h 876"/>
                    <a:gd name="T94" fmla="*/ 697 w 879"/>
                    <a:gd name="T95" fmla="*/ 628 h 876"/>
                    <a:gd name="T96" fmla="*/ 710 w 879"/>
                    <a:gd name="T97" fmla="*/ 558 h 876"/>
                    <a:gd name="T98" fmla="*/ 728 w 879"/>
                    <a:gd name="T99" fmla="*/ 418 h 876"/>
                    <a:gd name="T100" fmla="*/ 738 w 879"/>
                    <a:gd name="T101" fmla="*/ 249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9" h="876">
                      <a:moveTo>
                        <a:pt x="738" y="249"/>
                      </a:moveTo>
                      <a:lnTo>
                        <a:pt x="740" y="234"/>
                      </a:lnTo>
                      <a:lnTo>
                        <a:pt x="740" y="219"/>
                      </a:lnTo>
                      <a:lnTo>
                        <a:pt x="740" y="205"/>
                      </a:lnTo>
                      <a:lnTo>
                        <a:pt x="740" y="192"/>
                      </a:lnTo>
                      <a:lnTo>
                        <a:pt x="740" y="180"/>
                      </a:lnTo>
                      <a:lnTo>
                        <a:pt x="740" y="168"/>
                      </a:lnTo>
                      <a:lnTo>
                        <a:pt x="740" y="158"/>
                      </a:lnTo>
                      <a:lnTo>
                        <a:pt x="740" y="149"/>
                      </a:lnTo>
                      <a:lnTo>
                        <a:pt x="740" y="141"/>
                      </a:lnTo>
                      <a:lnTo>
                        <a:pt x="738" y="132"/>
                      </a:lnTo>
                      <a:lnTo>
                        <a:pt x="738" y="126"/>
                      </a:lnTo>
                      <a:lnTo>
                        <a:pt x="738" y="119"/>
                      </a:lnTo>
                      <a:lnTo>
                        <a:pt x="736" y="114"/>
                      </a:lnTo>
                      <a:lnTo>
                        <a:pt x="736" y="109"/>
                      </a:lnTo>
                      <a:lnTo>
                        <a:pt x="734" y="105"/>
                      </a:lnTo>
                      <a:lnTo>
                        <a:pt x="734" y="102"/>
                      </a:lnTo>
                      <a:lnTo>
                        <a:pt x="732" y="98"/>
                      </a:lnTo>
                      <a:lnTo>
                        <a:pt x="730" y="97"/>
                      </a:lnTo>
                      <a:lnTo>
                        <a:pt x="728" y="93"/>
                      </a:lnTo>
                      <a:lnTo>
                        <a:pt x="726" y="92"/>
                      </a:lnTo>
                      <a:lnTo>
                        <a:pt x="722" y="90"/>
                      </a:lnTo>
                      <a:lnTo>
                        <a:pt x="718" y="88"/>
                      </a:lnTo>
                      <a:lnTo>
                        <a:pt x="714" y="86"/>
                      </a:lnTo>
                      <a:lnTo>
                        <a:pt x="708" y="86"/>
                      </a:lnTo>
                      <a:lnTo>
                        <a:pt x="704" y="85"/>
                      </a:lnTo>
                      <a:lnTo>
                        <a:pt x="699" y="85"/>
                      </a:lnTo>
                      <a:lnTo>
                        <a:pt x="691" y="85"/>
                      </a:lnTo>
                      <a:lnTo>
                        <a:pt x="685" y="85"/>
                      </a:lnTo>
                      <a:lnTo>
                        <a:pt x="677" y="85"/>
                      </a:lnTo>
                      <a:lnTo>
                        <a:pt x="667" y="85"/>
                      </a:lnTo>
                      <a:lnTo>
                        <a:pt x="659" y="85"/>
                      </a:lnTo>
                      <a:lnTo>
                        <a:pt x="650" y="86"/>
                      </a:lnTo>
                      <a:lnTo>
                        <a:pt x="630" y="88"/>
                      </a:lnTo>
                      <a:lnTo>
                        <a:pt x="610" y="90"/>
                      </a:lnTo>
                      <a:lnTo>
                        <a:pt x="589" y="92"/>
                      </a:lnTo>
                      <a:lnTo>
                        <a:pt x="567" y="93"/>
                      </a:lnTo>
                      <a:lnTo>
                        <a:pt x="544" y="95"/>
                      </a:lnTo>
                      <a:lnTo>
                        <a:pt x="520" y="98"/>
                      </a:lnTo>
                      <a:lnTo>
                        <a:pt x="497" y="100"/>
                      </a:lnTo>
                      <a:lnTo>
                        <a:pt x="473" y="102"/>
                      </a:lnTo>
                      <a:lnTo>
                        <a:pt x="446" y="105"/>
                      </a:lnTo>
                      <a:lnTo>
                        <a:pt x="419" y="109"/>
                      </a:lnTo>
                      <a:lnTo>
                        <a:pt x="391" y="114"/>
                      </a:lnTo>
                      <a:lnTo>
                        <a:pt x="362" y="117"/>
                      </a:lnTo>
                      <a:lnTo>
                        <a:pt x="331" y="120"/>
                      </a:lnTo>
                      <a:lnTo>
                        <a:pt x="299" y="124"/>
                      </a:lnTo>
                      <a:lnTo>
                        <a:pt x="266" y="129"/>
                      </a:lnTo>
                      <a:lnTo>
                        <a:pt x="233" y="132"/>
                      </a:lnTo>
                      <a:lnTo>
                        <a:pt x="213" y="136"/>
                      </a:lnTo>
                      <a:lnTo>
                        <a:pt x="196" y="137"/>
                      </a:lnTo>
                      <a:lnTo>
                        <a:pt x="180" y="139"/>
                      </a:lnTo>
                      <a:lnTo>
                        <a:pt x="162" y="143"/>
                      </a:lnTo>
                      <a:lnTo>
                        <a:pt x="147" y="144"/>
                      </a:lnTo>
                      <a:lnTo>
                        <a:pt x="131" y="146"/>
                      </a:lnTo>
                      <a:lnTo>
                        <a:pt x="102" y="148"/>
                      </a:lnTo>
                      <a:lnTo>
                        <a:pt x="74" y="151"/>
                      </a:lnTo>
                      <a:lnTo>
                        <a:pt x="47" y="151"/>
                      </a:lnTo>
                      <a:lnTo>
                        <a:pt x="23" y="153"/>
                      </a:lnTo>
                      <a:lnTo>
                        <a:pt x="0" y="153"/>
                      </a:lnTo>
                      <a:lnTo>
                        <a:pt x="0" y="112"/>
                      </a:lnTo>
                      <a:lnTo>
                        <a:pt x="19" y="112"/>
                      </a:lnTo>
                      <a:lnTo>
                        <a:pt x="31" y="110"/>
                      </a:lnTo>
                      <a:lnTo>
                        <a:pt x="41" y="110"/>
                      </a:lnTo>
                      <a:lnTo>
                        <a:pt x="53" y="110"/>
                      </a:lnTo>
                      <a:lnTo>
                        <a:pt x="66" y="109"/>
                      </a:lnTo>
                      <a:lnTo>
                        <a:pt x="78" y="109"/>
                      </a:lnTo>
                      <a:lnTo>
                        <a:pt x="92" y="107"/>
                      </a:lnTo>
                      <a:lnTo>
                        <a:pt x="106" y="107"/>
                      </a:lnTo>
                      <a:lnTo>
                        <a:pt x="119" y="105"/>
                      </a:lnTo>
                      <a:lnTo>
                        <a:pt x="135" y="103"/>
                      </a:lnTo>
                      <a:lnTo>
                        <a:pt x="151" y="102"/>
                      </a:lnTo>
                      <a:lnTo>
                        <a:pt x="166" y="98"/>
                      </a:lnTo>
                      <a:lnTo>
                        <a:pt x="182" y="97"/>
                      </a:lnTo>
                      <a:lnTo>
                        <a:pt x="200" y="95"/>
                      </a:lnTo>
                      <a:lnTo>
                        <a:pt x="219" y="92"/>
                      </a:lnTo>
                      <a:lnTo>
                        <a:pt x="252" y="86"/>
                      </a:lnTo>
                      <a:lnTo>
                        <a:pt x="288" y="81"/>
                      </a:lnTo>
                      <a:lnTo>
                        <a:pt x="360" y="71"/>
                      </a:lnTo>
                      <a:lnTo>
                        <a:pt x="432" y="61"/>
                      </a:lnTo>
                      <a:lnTo>
                        <a:pt x="470" y="56"/>
                      </a:lnTo>
                      <a:lnTo>
                        <a:pt x="507" y="51"/>
                      </a:lnTo>
                      <a:lnTo>
                        <a:pt x="524" y="47"/>
                      </a:lnTo>
                      <a:lnTo>
                        <a:pt x="540" y="46"/>
                      </a:lnTo>
                      <a:lnTo>
                        <a:pt x="558" y="42"/>
                      </a:lnTo>
                      <a:lnTo>
                        <a:pt x="571" y="41"/>
                      </a:lnTo>
                      <a:lnTo>
                        <a:pt x="587" y="37"/>
                      </a:lnTo>
                      <a:lnTo>
                        <a:pt x="599" y="36"/>
                      </a:lnTo>
                      <a:lnTo>
                        <a:pt x="612" y="32"/>
                      </a:lnTo>
                      <a:lnTo>
                        <a:pt x="624" y="30"/>
                      </a:lnTo>
                      <a:lnTo>
                        <a:pt x="634" y="29"/>
                      </a:lnTo>
                      <a:lnTo>
                        <a:pt x="644" y="27"/>
                      </a:lnTo>
                      <a:lnTo>
                        <a:pt x="652" y="25"/>
                      </a:lnTo>
                      <a:lnTo>
                        <a:pt x="659" y="22"/>
                      </a:lnTo>
                      <a:lnTo>
                        <a:pt x="665" y="20"/>
                      </a:lnTo>
                      <a:lnTo>
                        <a:pt x="671" y="19"/>
                      </a:lnTo>
                      <a:lnTo>
                        <a:pt x="675" y="17"/>
                      </a:lnTo>
                      <a:lnTo>
                        <a:pt x="677" y="15"/>
                      </a:lnTo>
                      <a:lnTo>
                        <a:pt x="683" y="12"/>
                      </a:lnTo>
                      <a:lnTo>
                        <a:pt x="689" y="8"/>
                      </a:lnTo>
                      <a:lnTo>
                        <a:pt x="693" y="5"/>
                      </a:lnTo>
                      <a:lnTo>
                        <a:pt x="699" y="3"/>
                      </a:lnTo>
                      <a:lnTo>
                        <a:pt x="704" y="2"/>
                      </a:lnTo>
                      <a:lnTo>
                        <a:pt x="708" y="0"/>
                      </a:lnTo>
                      <a:lnTo>
                        <a:pt x="714" y="0"/>
                      </a:lnTo>
                      <a:lnTo>
                        <a:pt x="720" y="0"/>
                      </a:lnTo>
                      <a:lnTo>
                        <a:pt x="726" y="2"/>
                      </a:lnTo>
                      <a:lnTo>
                        <a:pt x="734" y="5"/>
                      </a:lnTo>
                      <a:lnTo>
                        <a:pt x="742" y="10"/>
                      </a:lnTo>
                      <a:lnTo>
                        <a:pt x="751" y="15"/>
                      </a:lnTo>
                      <a:lnTo>
                        <a:pt x="763" y="20"/>
                      </a:lnTo>
                      <a:lnTo>
                        <a:pt x="777" y="29"/>
                      </a:lnTo>
                      <a:lnTo>
                        <a:pt x="790" y="36"/>
                      </a:lnTo>
                      <a:lnTo>
                        <a:pt x="808" y="46"/>
                      </a:lnTo>
                      <a:lnTo>
                        <a:pt x="816" y="51"/>
                      </a:lnTo>
                      <a:lnTo>
                        <a:pt x="824" y="56"/>
                      </a:lnTo>
                      <a:lnTo>
                        <a:pt x="832" y="61"/>
                      </a:lnTo>
                      <a:lnTo>
                        <a:pt x="837" y="66"/>
                      </a:lnTo>
                      <a:lnTo>
                        <a:pt x="845" y="71"/>
                      </a:lnTo>
                      <a:lnTo>
                        <a:pt x="849" y="76"/>
                      </a:lnTo>
                      <a:lnTo>
                        <a:pt x="855" y="80"/>
                      </a:lnTo>
                      <a:lnTo>
                        <a:pt x="861" y="83"/>
                      </a:lnTo>
                      <a:lnTo>
                        <a:pt x="865" y="88"/>
                      </a:lnTo>
                      <a:lnTo>
                        <a:pt x="867" y="92"/>
                      </a:lnTo>
                      <a:lnTo>
                        <a:pt x="871" y="93"/>
                      </a:lnTo>
                      <a:lnTo>
                        <a:pt x="873" y="97"/>
                      </a:lnTo>
                      <a:lnTo>
                        <a:pt x="875" y="100"/>
                      </a:lnTo>
                      <a:lnTo>
                        <a:pt x="877" y="102"/>
                      </a:lnTo>
                      <a:lnTo>
                        <a:pt x="877" y="105"/>
                      </a:lnTo>
                      <a:lnTo>
                        <a:pt x="879" y="107"/>
                      </a:lnTo>
                      <a:lnTo>
                        <a:pt x="877" y="110"/>
                      </a:lnTo>
                      <a:lnTo>
                        <a:pt x="877" y="114"/>
                      </a:lnTo>
                      <a:lnTo>
                        <a:pt x="875" y="117"/>
                      </a:lnTo>
                      <a:lnTo>
                        <a:pt x="873" y="120"/>
                      </a:lnTo>
                      <a:lnTo>
                        <a:pt x="871" y="124"/>
                      </a:lnTo>
                      <a:lnTo>
                        <a:pt x="867" y="127"/>
                      </a:lnTo>
                      <a:lnTo>
                        <a:pt x="863" y="131"/>
                      </a:lnTo>
                      <a:lnTo>
                        <a:pt x="859" y="132"/>
                      </a:lnTo>
                      <a:lnTo>
                        <a:pt x="857" y="134"/>
                      </a:lnTo>
                      <a:lnTo>
                        <a:pt x="853" y="139"/>
                      </a:lnTo>
                      <a:lnTo>
                        <a:pt x="851" y="144"/>
                      </a:lnTo>
                      <a:lnTo>
                        <a:pt x="849" y="151"/>
                      </a:lnTo>
                      <a:lnTo>
                        <a:pt x="845" y="158"/>
                      </a:lnTo>
                      <a:lnTo>
                        <a:pt x="843" y="168"/>
                      </a:lnTo>
                      <a:lnTo>
                        <a:pt x="841" y="178"/>
                      </a:lnTo>
                      <a:lnTo>
                        <a:pt x="839" y="190"/>
                      </a:lnTo>
                      <a:lnTo>
                        <a:pt x="835" y="202"/>
                      </a:lnTo>
                      <a:lnTo>
                        <a:pt x="834" y="217"/>
                      </a:lnTo>
                      <a:lnTo>
                        <a:pt x="832" y="232"/>
                      </a:lnTo>
                      <a:lnTo>
                        <a:pt x="830" y="249"/>
                      </a:lnTo>
                      <a:lnTo>
                        <a:pt x="828" y="268"/>
                      </a:lnTo>
                      <a:lnTo>
                        <a:pt x="826" y="287"/>
                      </a:lnTo>
                      <a:lnTo>
                        <a:pt x="824" y="309"/>
                      </a:lnTo>
                      <a:lnTo>
                        <a:pt x="822" y="331"/>
                      </a:lnTo>
                      <a:lnTo>
                        <a:pt x="820" y="355"/>
                      </a:lnTo>
                      <a:lnTo>
                        <a:pt x="816" y="377"/>
                      </a:lnTo>
                      <a:lnTo>
                        <a:pt x="814" y="399"/>
                      </a:lnTo>
                      <a:lnTo>
                        <a:pt x="812" y="419"/>
                      </a:lnTo>
                      <a:lnTo>
                        <a:pt x="810" y="440"/>
                      </a:lnTo>
                      <a:lnTo>
                        <a:pt x="808" y="460"/>
                      </a:lnTo>
                      <a:lnTo>
                        <a:pt x="806" y="479"/>
                      </a:lnTo>
                      <a:lnTo>
                        <a:pt x="804" y="496"/>
                      </a:lnTo>
                      <a:lnTo>
                        <a:pt x="800" y="513"/>
                      </a:lnTo>
                      <a:lnTo>
                        <a:pt x="798" y="530"/>
                      </a:lnTo>
                      <a:lnTo>
                        <a:pt x="796" y="545"/>
                      </a:lnTo>
                      <a:lnTo>
                        <a:pt x="794" y="558"/>
                      </a:lnTo>
                      <a:lnTo>
                        <a:pt x="792" y="574"/>
                      </a:lnTo>
                      <a:lnTo>
                        <a:pt x="790" y="587"/>
                      </a:lnTo>
                      <a:lnTo>
                        <a:pt x="787" y="599"/>
                      </a:lnTo>
                      <a:lnTo>
                        <a:pt x="785" y="611"/>
                      </a:lnTo>
                      <a:lnTo>
                        <a:pt x="779" y="633"/>
                      </a:lnTo>
                      <a:lnTo>
                        <a:pt x="775" y="655"/>
                      </a:lnTo>
                      <a:lnTo>
                        <a:pt x="771" y="676"/>
                      </a:lnTo>
                      <a:lnTo>
                        <a:pt x="767" y="694"/>
                      </a:lnTo>
                      <a:lnTo>
                        <a:pt x="761" y="713"/>
                      </a:lnTo>
                      <a:lnTo>
                        <a:pt x="757" y="732"/>
                      </a:lnTo>
                      <a:lnTo>
                        <a:pt x="753" y="749"/>
                      </a:lnTo>
                      <a:lnTo>
                        <a:pt x="747" y="764"/>
                      </a:lnTo>
                      <a:lnTo>
                        <a:pt x="742" y="779"/>
                      </a:lnTo>
                      <a:lnTo>
                        <a:pt x="738" y="793"/>
                      </a:lnTo>
                      <a:lnTo>
                        <a:pt x="734" y="805"/>
                      </a:lnTo>
                      <a:lnTo>
                        <a:pt x="730" y="817"/>
                      </a:lnTo>
                      <a:lnTo>
                        <a:pt x="724" y="827"/>
                      </a:lnTo>
                      <a:lnTo>
                        <a:pt x="720" y="837"/>
                      </a:lnTo>
                      <a:lnTo>
                        <a:pt x="716" y="844"/>
                      </a:lnTo>
                      <a:lnTo>
                        <a:pt x="710" y="851"/>
                      </a:lnTo>
                      <a:lnTo>
                        <a:pt x="704" y="856"/>
                      </a:lnTo>
                      <a:lnTo>
                        <a:pt x="700" y="861"/>
                      </a:lnTo>
                      <a:lnTo>
                        <a:pt x="697" y="866"/>
                      </a:lnTo>
                      <a:lnTo>
                        <a:pt x="693" y="869"/>
                      </a:lnTo>
                      <a:lnTo>
                        <a:pt x="689" y="873"/>
                      </a:lnTo>
                      <a:lnTo>
                        <a:pt x="685" y="874"/>
                      </a:lnTo>
                      <a:lnTo>
                        <a:pt x="681" y="876"/>
                      </a:lnTo>
                      <a:lnTo>
                        <a:pt x="677" y="876"/>
                      </a:lnTo>
                      <a:lnTo>
                        <a:pt x="675" y="876"/>
                      </a:lnTo>
                      <a:lnTo>
                        <a:pt x="671" y="873"/>
                      </a:lnTo>
                      <a:lnTo>
                        <a:pt x="669" y="869"/>
                      </a:lnTo>
                      <a:lnTo>
                        <a:pt x="667" y="864"/>
                      </a:lnTo>
                      <a:lnTo>
                        <a:pt x="665" y="857"/>
                      </a:lnTo>
                      <a:lnTo>
                        <a:pt x="663" y="851"/>
                      </a:lnTo>
                      <a:lnTo>
                        <a:pt x="661" y="840"/>
                      </a:lnTo>
                      <a:lnTo>
                        <a:pt x="659" y="830"/>
                      </a:lnTo>
                      <a:lnTo>
                        <a:pt x="657" y="818"/>
                      </a:lnTo>
                      <a:lnTo>
                        <a:pt x="655" y="808"/>
                      </a:lnTo>
                      <a:lnTo>
                        <a:pt x="652" y="788"/>
                      </a:lnTo>
                      <a:lnTo>
                        <a:pt x="648" y="778"/>
                      </a:lnTo>
                      <a:lnTo>
                        <a:pt x="646" y="767"/>
                      </a:lnTo>
                      <a:lnTo>
                        <a:pt x="640" y="759"/>
                      </a:lnTo>
                      <a:lnTo>
                        <a:pt x="636" y="749"/>
                      </a:lnTo>
                      <a:lnTo>
                        <a:pt x="630" y="740"/>
                      </a:lnTo>
                      <a:lnTo>
                        <a:pt x="626" y="732"/>
                      </a:lnTo>
                      <a:lnTo>
                        <a:pt x="620" y="723"/>
                      </a:lnTo>
                      <a:lnTo>
                        <a:pt x="614" y="718"/>
                      </a:lnTo>
                      <a:lnTo>
                        <a:pt x="610" y="711"/>
                      </a:lnTo>
                      <a:lnTo>
                        <a:pt x="605" y="706"/>
                      </a:lnTo>
                      <a:lnTo>
                        <a:pt x="599" y="701"/>
                      </a:lnTo>
                      <a:lnTo>
                        <a:pt x="595" y="698"/>
                      </a:lnTo>
                      <a:lnTo>
                        <a:pt x="612" y="699"/>
                      </a:lnTo>
                      <a:lnTo>
                        <a:pt x="628" y="699"/>
                      </a:lnTo>
                      <a:lnTo>
                        <a:pt x="636" y="699"/>
                      </a:lnTo>
                      <a:lnTo>
                        <a:pt x="644" y="699"/>
                      </a:lnTo>
                      <a:lnTo>
                        <a:pt x="650" y="699"/>
                      </a:lnTo>
                      <a:lnTo>
                        <a:pt x="655" y="698"/>
                      </a:lnTo>
                      <a:lnTo>
                        <a:pt x="661" y="698"/>
                      </a:lnTo>
                      <a:lnTo>
                        <a:pt x="665" y="696"/>
                      </a:lnTo>
                      <a:lnTo>
                        <a:pt x="671" y="696"/>
                      </a:lnTo>
                      <a:lnTo>
                        <a:pt x="673" y="694"/>
                      </a:lnTo>
                      <a:lnTo>
                        <a:pt x="677" y="693"/>
                      </a:lnTo>
                      <a:lnTo>
                        <a:pt x="679" y="691"/>
                      </a:lnTo>
                      <a:lnTo>
                        <a:pt x="681" y="689"/>
                      </a:lnTo>
                      <a:lnTo>
                        <a:pt x="683" y="688"/>
                      </a:lnTo>
                      <a:lnTo>
                        <a:pt x="683" y="684"/>
                      </a:lnTo>
                      <a:lnTo>
                        <a:pt x="685" y="681"/>
                      </a:lnTo>
                      <a:lnTo>
                        <a:pt x="687" y="677"/>
                      </a:lnTo>
                      <a:lnTo>
                        <a:pt x="687" y="671"/>
                      </a:lnTo>
                      <a:lnTo>
                        <a:pt x="689" y="664"/>
                      </a:lnTo>
                      <a:lnTo>
                        <a:pt x="691" y="657"/>
                      </a:lnTo>
                      <a:lnTo>
                        <a:pt x="693" y="648"/>
                      </a:lnTo>
                      <a:lnTo>
                        <a:pt x="695" y="638"/>
                      </a:lnTo>
                      <a:lnTo>
                        <a:pt x="697" y="628"/>
                      </a:lnTo>
                      <a:lnTo>
                        <a:pt x="700" y="616"/>
                      </a:lnTo>
                      <a:lnTo>
                        <a:pt x="702" y="603"/>
                      </a:lnTo>
                      <a:lnTo>
                        <a:pt x="704" y="589"/>
                      </a:lnTo>
                      <a:lnTo>
                        <a:pt x="706" y="574"/>
                      </a:lnTo>
                      <a:lnTo>
                        <a:pt x="710" y="558"/>
                      </a:lnTo>
                      <a:lnTo>
                        <a:pt x="712" y="542"/>
                      </a:lnTo>
                      <a:lnTo>
                        <a:pt x="714" y="525"/>
                      </a:lnTo>
                      <a:lnTo>
                        <a:pt x="720" y="489"/>
                      </a:lnTo>
                      <a:lnTo>
                        <a:pt x="724" y="453"/>
                      </a:lnTo>
                      <a:lnTo>
                        <a:pt x="728" y="418"/>
                      </a:lnTo>
                      <a:lnTo>
                        <a:pt x="732" y="384"/>
                      </a:lnTo>
                      <a:lnTo>
                        <a:pt x="734" y="350"/>
                      </a:lnTo>
                      <a:lnTo>
                        <a:pt x="736" y="316"/>
                      </a:lnTo>
                      <a:lnTo>
                        <a:pt x="738" y="282"/>
                      </a:lnTo>
                      <a:lnTo>
                        <a:pt x="738" y="249"/>
                      </a:lnTo>
                      <a:lnTo>
                        <a:pt x="738" y="249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6" name="组合 115"/>
            <p:cNvGrpSpPr/>
            <p:nvPr/>
          </p:nvGrpSpPr>
          <p:grpSpPr>
            <a:xfrm>
              <a:off x="2627485" y="3957057"/>
              <a:ext cx="507365" cy="509905"/>
              <a:chOff x="2512727" y="3689828"/>
              <a:chExt cx="507365" cy="509905"/>
            </a:xfrm>
          </p:grpSpPr>
          <p:pic>
            <p:nvPicPr>
              <p:cNvPr id="117" name="图片 116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2727" y="3689828"/>
                <a:ext cx="507365" cy="509905"/>
              </a:xfrm>
              <a:prstGeom prst="rect">
                <a:avLst/>
              </a:prstGeom>
            </p:spPr>
          </p:pic>
          <p:sp>
            <p:nvSpPr>
              <p:cNvPr id="118" name="Freeform 109"/>
              <p:cNvSpPr/>
              <p:nvPr/>
            </p:nvSpPr>
            <p:spPr bwMode="auto">
              <a:xfrm>
                <a:off x="2605898" y="3826052"/>
                <a:ext cx="51771" cy="248502"/>
              </a:xfrm>
              <a:custGeom>
                <a:avLst/>
                <a:gdLst>
                  <a:gd name="T0" fmla="*/ 6 w 151"/>
                  <a:gd name="T1" fmla="*/ 38 h 720"/>
                  <a:gd name="T2" fmla="*/ 0 w 151"/>
                  <a:gd name="T3" fmla="*/ 22 h 720"/>
                  <a:gd name="T4" fmla="*/ 2 w 151"/>
                  <a:gd name="T5" fmla="*/ 9 h 720"/>
                  <a:gd name="T6" fmla="*/ 12 w 151"/>
                  <a:gd name="T7" fmla="*/ 0 h 720"/>
                  <a:gd name="T8" fmla="*/ 29 w 151"/>
                  <a:gd name="T9" fmla="*/ 0 h 720"/>
                  <a:gd name="T10" fmla="*/ 59 w 151"/>
                  <a:gd name="T11" fmla="*/ 7 h 720"/>
                  <a:gd name="T12" fmla="*/ 82 w 151"/>
                  <a:gd name="T13" fmla="*/ 16 h 720"/>
                  <a:gd name="T14" fmla="*/ 96 w 151"/>
                  <a:gd name="T15" fmla="*/ 22 h 720"/>
                  <a:gd name="T16" fmla="*/ 100 w 151"/>
                  <a:gd name="T17" fmla="*/ 26 h 720"/>
                  <a:gd name="T18" fmla="*/ 102 w 151"/>
                  <a:gd name="T19" fmla="*/ 33 h 720"/>
                  <a:gd name="T20" fmla="*/ 104 w 151"/>
                  <a:gd name="T21" fmla="*/ 44 h 720"/>
                  <a:gd name="T22" fmla="*/ 106 w 151"/>
                  <a:gd name="T23" fmla="*/ 61 h 720"/>
                  <a:gd name="T24" fmla="*/ 108 w 151"/>
                  <a:gd name="T25" fmla="*/ 83 h 720"/>
                  <a:gd name="T26" fmla="*/ 110 w 151"/>
                  <a:gd name="T27" fmla="*/ 109 h 720"/>
                  <a:gd name="T28" fmla="*/ 114 w 151"/>
                  <a:gd name="T29" fmla="*/ 139 h 720"/>
                  <a:gd name="T30" fmla="*/ 116 w 151"/>
                  <a:gd name="T31" fmla="*/ 175 h 720"/>
                  <a:gd name="T32" fmla="*/ 119 w 151"/>
                  <a:gd name="T33" fmla="*/ 216 h 720"/>
                  <a:gd name="T34" fmla="*/ 123 w 151"/>
                  <a:gd name="T35" fmla="*/ 260 h 720"/>
                  <a:gd name="T36" fmla="*/ 127 w 151"/>
                  <a:gd name="T37" fmla="*/ 309 h 720"/>
                  <a:gd name="T38" fmla="*/ 131 w 151"/>
                  <a:gd name="T39" fmla="*/ 360 h 720"/>
                  <a:gd name="T40" fmla="*/ 135 w 151"/>
                  <a:gd name="T41" fmla="*/ 408 h 720"/>
                  <a:gd name="T42" fmla="*/ 137 w 151"/>
                  <a:gd name="T43" fmla="*/ 450 h 720"/>
                  <a:gd name="T44" fmla="*/ 141 w 151"/>
                  <a:gd name="T45" fmla="*/ 489 h 720"/>
                  <a:gd name="T46" fmla="*/ 143 w 151"/>
                  <a:gd name="T47" fmla="*/ 525 h 720"/>
                  <a:gd name="T48" fmla="*/ 145 w 151"/>
                  <a:gd name="T49" fmla="*/ 555 h 720"/>
                  <a:gd name="T50" fmla="*/ 147 w 151"/>
                  <a:gd name="T51" fmla="*/ 583 h 720"/>
                  <a:gd name="T52" fmla="*/ 149 w 151"/>
                  <a:gd name="T53" fmla="*/ 606 h 720"/>
                  <a:gd name="T54" fmla="*/ 151 w 151"/>
                  <a:gd name="T55" fmla="*/ 632 h 720"/>
                  <a:gd name="T56" fmla="*/ 151 w 151"/>
                  <a:gd name="T57" fmla="*/ 657 h 720"/>
                  <a:gd name="T58" fmla="*/ 151 w 151"/>
                  <a:gd name="T59" fmla="*/ 678 h 720"/>
                  <a:gd name="T60" fmla="*/ 151 w 151"/>
                  <a:gd name="T61" fmla="*/ 693 h 720"/>
                  <a:gd name="T62" fmla="*/ 149 w 151"/>
                  <a:gd name="T63" fmla="*/ 710 h 720"/>
                  <a:gd name="T64" fmla="*/ 143 w 151"/>
                  <a:gd name="T65" fmla="*/ 718 h 720"/>
                  <a:gd name="T66" fmla="*/ 135 w 151"/>
                  <a:gd name="T67" fmla="*/ 720 h 720"/>
                  <a:gd name="T68" fmla="*/ 123 w 151"/>
                  <a:gd name="T69" fmla="*/ 718 h 720"/>
                  <a:gd name="T70" fmla="*/ 114 w 151"/>
                  <a:gd name="T71" fmla="*/ 713 h 720"/>
                  <a:gd name="T72" fmla="*/ 106 w 151"/>
                  <a:gd name="T73" fmla="*/ 701 h 720"/>
                  <a:gd name="T74" fmla="*/ 100 w 151"/>
                  <a:gd name="T75" fmla="*/ 681 h 720"/>
                  <a:gd name="T76" fmla="*/ 96 w 151"/>
                  <a:gd name="T77" fmla="*/ 652 h 720"/>
                  <a:gd name="T78" fmla="*/ 92 w 151"/>
                  <a:gd name="T79" fmla="*/ 615 h 720"/>
                  <a:gd name="T80" fmla="*/ 88 w 151"/>
                  <a:gd name="T81" fmla="*/ 567 h 720"/>
                  <a:gd name="T82" fmla="*/ 82 w 151"/>
                  <a:gd name="T83" fmla="*/ 515 h 720"/>
                  <a:gd name="T84" fmla="*/ 76 w 151"/>
                  <a:gd name="T85" fmla="*/ 459 h 720"/>
                  <a:gd name="T86" fmla="*/ 71 w 151"/>
                  <a:gd name="T87" fmla="*/ 398 h 720"/>
                  <a:gd name="T88" fmla="*/ 65 w 151"/>
                  <a:gd name="T89" fmla="*/ 333 h 720"/>
                  <a:gd name="T90" fmla="*/ 57 w 151"/>
                  <a:gd name="T91" fmla="*/ 263 h 720"/>
                  <a:gd name="T92" fmla="*/ 49 w 151"/>
                  <a:gd name="T93" fmla="*/ 197 h 720"/>
                  <a:gd name="T94" fmla="*/ 41 w 151"/>
                  <a:gd name="T95" fmla="*/ 143 h 720"/>
                  <a:gd name="T96" fmla="*/ 33 w 151"/>
                  <a:gd name="T97" fmla="*/ 102 h 720"/>
                  <a:gd name="T98" fmla="*/ 26 w 151"/>
                  <a:gd name="T99" fmla="*/ 72 h 720"/>
                  <a:gd name="T100" fmla="*/ 18 w 151"/>
                  <a:gd name="T101" fmla="*/ 5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1" h="720">
                    <a:moveTo>
                      <a:pt x="16" y="50"/>
                    </a:moveTo>
                    <a:lnTo>
                      <a:pt x="10" y="43"/>
                    </a:lnTo>
                    <a:lnTo>
                      <a:pt x="6" y="38"/>
                    </a:lnTo>
                    <a:lnTo>
                      <a:pt x="4" y="33"/>
                    </a:lnTo>
                    <a:lnTo>
                      <a:pt x="2" y="27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4" y="5"/>
                    </a:lnTo>
                    <a:lnTo>
                      <a:pt x="6" y="2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9" y="0"/>
                    </a:lnTo>
                    <a:lnTo>
                      <a:pt x="39" y="2"/>
                    </a:lnTo>
                    <a:lnTo>
                      <a:pt x="49" y="4"/>
                    </a:lnTo>
                    <a:lnTo>
                      <a:pt x="59" y="7"/>
                    </a:lnTo>
                    <a:lnTo>
                      <a:pt x="67" y="10"/>
                    </a:lnTo>
                    <a:lnTo>
                      <a:pt x="74" y="14"/>
                    </a:lnTo>
                    <a:lnTo>
                      <a:pt x="82" y="16"/>
                    </a:lnTo>
                    <a:lnTo>
                      <a:pt x="88" y="17"/>
                    </a:lnTo>
                    <a:lnTo>
                      <a:pt x="94" y="21"/>
                    </a:lnTo>
                    <a:lnTo>
                      <a:pt x="96" y="22"/>
                    </a:lnTo>
                    <a:lnTo>
                      <a:pt x="100" y="24"/>
                    </a:lnTo>
                    <a:lnTo>
                      <a:pt x="100" y="24"/>
                    </a:lnTo>
                    <a:lnTo>
                      <a:pt x="100" y="26"/>
                    </a:lnTo>
                    <a:lnTo>
                      <a:pt x="100" y="27"/>
                    </a:lnTo>
                    <a:lnTo>
                      <a:pt x="102" y="31"/>
                    </a:lnTo>
                    <a:lnTo>
                      <a:pt x="102" y="33"/>
                    </a:lnTo>
                    <a:lnTo>
                      <a:pt x="102" y="36"/>
                    </a:lnTo>
                    <a:lnTo>
                      <a:pt x="104" y="41"/>
                    </a:lnTo>
                    <a:lnTo>
                      <a:pt x="104" y="44"/>
                    </a:lnTo>
                    <a:lnTo>
                      <a:pt x="104" y="50"/>
                    </a:lnTo>
                    <a:lnTo>
                      <a:pt x="106" y="55"/>
                    </a:lnTo>
                    <a:lnTo>
                      <a:pt x="106" y="61"/>
                    </a:lnTo>
                    <a:lnTo>
                      <a:pt x="106" y="68"/>
                    </a:lnTo>
                    <a:lnTo>
                      <a:pt x="108" y="75"/>
                    </a:lnTo>
                    <a:lnTo>
                      <a:pt x="108" y="83"/>
                    </a:lnTo>
                    <a:lnTo>
                      <a:pt x="110" y="90"/>
                    </a:lnTo>
                    <a:lnTo>
                      <a:pt x="110" y="100"/>
                    </a:lnTo>
                    <a:lnTo>
                      <a:pt x="110" y="109"/>
                    </a:lnTo>
                    <a:lnTo>
                      <a:pt x="112" y="119"/>
                    </a:lnTo>
                    <a:lnTo>
                      <a:pt x="112" y="129"/>
                    </a:lnTo>
                    <a:lnTo>
                      <a:pt x="114" y="139"/>
                    </a:lnTo>
                    <a:lnTo>
                      <a:pt x="114" y="151"/>
                    </a:lnTo>
                    <a:lnTo>
                      <a:pt x="116" y="163"/>
                    </a:lnTo>
                    <a:lnTo>
                      <a:pt x="116" y="175"/>
                    </a:lnTo>
                    <a:lnTo>
                      <a:pt x="117" y="189"/>
                    </a:lnTo>
                    <a:lnTo>
                      <a:pt x="119" y="201"/>
                    </a:lnTo>
                    <a:lnTo>
                      <a:pt x="119" y="216"/>
                    </a:lnTo>
                    <a:lnTo>
                      <a:pt x="121" y="229"/>
                    </a:lnTo>
                    <a:lnTo>
                      <a:pt x="121" y="245"/>
                    </a:lnTo>
                    <a:lnTo>
                      <a:pt x="123" y="260"/>
                    </a:lnTo>
                    <a:lnTo>
                      <a:pt x="125" y="275"/>
                    </a:lnTo>
                    <a:lnTo>
                      <a:pt x="125" y="292"/>
                    </a:lnTo>
                    <a:lnTo>
                      <a:pt x="127" y="309"/>
                    </a:lnTo>
                    <a:lnTo>
                      <a:pt x="129" y="326"/>
                    </a:lnTo>
                    <a:lnTo>
                      <a:pt x="129" y="343"/>
                    </a:lnTo>
                    <a:lnTo>
                      <a:pt x="131" y="360"/>
                    </a:lnTo>
                    <a:lnTo>
                      <a:pt x="131" y="375"/>
                    </a:lnTo>
                    <a:lnTo>
                      <a:pt x="133" y="392"/>
                    </a:lnTo>
                    <a:lnTo>
                      <a:pt x="135" y="408"/>
                    </a:lnTo>
                    <a:lnTo>
                      <a:pt x="135" y="421"/>
                    </a:lnTo>
                    <a:lnTo>
                      <a:pt x="137" y="437"/>
                    </a:lnTo>
                    <a:lnTo>
                      <a:pt x="137" y="450"/>
                    </a:lnTo>
                    <a:lnTo>
                      <a:pt x="139" y="464"/>
                    </a:lnTo>
                    <a:lnTo>
                      <a:pt x="139" y="477"/>
                    </a:lnTo>
                    <a:lnTo>
                      <a:pt x="141" y="489"/>
                    </a:lnTo>
                    <a:lnTo>
                      <a:pt x="141" y="501"/>
                    </a:lnTo>
                    <a:lnTo>
                      <a:pt x="143" y="513"/>
                    </a:lnTo>
                    <a:lnTo>
                      <a:pt x="143" y="525"/>
                    </a:lnTo>
                    <a:lnTo>
                      <a:pt x="143" y="535"/>
                    </a:lnTo>
                    <a:lnTo>
                      <a:pt x="145" y="545"/>
                    </a:lnTo>
                    <a:lnTo>
                      <a:pt x="145" y="555"/>
                    </a:lnTo>
                    <a:lnTo>
                      <a:pt x="147" y="566"/>
                    </a:lnTo>
                    <a:lnTo>
                      <a:pt x="147" y="574"/>
                    </a:lnTo>
                    <a:lnTo>
                      <a:pt x="147" y="583"/>
                    </a:lnTo>
                    <a:lnTo>
                      <a:pt x="147" y="591"/>
                    </a:lnTo>
                    <a:lnTo>
                      <a:pt x="149" y="600"/>
                    </a:lnTo>
                    <a:lnTo>
                      <a:pt x="149" y="606"/>
                    </a:lnTo>
                    <a:lnTo>
                      <a:pt x="149" y="613"/>
                    </a:lnTo>
                    <a:lnTo>
                      <a:pt x="149" y="620"/>
                    </a:lnTo>
                    <a:lnTo>
                      <a:pt x="151" y="632"/>
                    </a:lnTo>
                    <a:lnTo>
                      <a:pt x="151" y="642"/>
                    </a:lnTo>
                    <a:lnTo>
                      <a:pt x="151" y="651"/>
                    </a:lnTo>
                    <a:lnTo>
                      <a:pt x="151" y="657"/>
                    </a:lnTo>
                    <a:lnTo>
                      <a:pt x="151" y="664"/>
                    </a:lnTo>
                    <a:lnTo>
                      <a:pt x="151" y="671"/>
                    </a:lnTo>
                    <a:lnTo>
                      <a:pt x="151" y="678"/>
                    </a:lnTo>
                    <a:lnTo>
                      <a:pt x="151" y="683"/>
                    </a:lnTo>
                    <a:lnTo>
                      <a:pt x="151" y="688"/>
                    </a:lnTo>
                    <a:lnTo>
                      <a:pt x="151" y="693"/>
                    </a:lnTo>
                    <a:lnTo>
                      <a:pt x="149" y="696"/>
                    </a:lnTo>
                    <a:lnTo>
                      <a:pt x="149" y="705"/>
                    </a:lnTo>
                    <a:lnTo>
                      <a:pt x="149" y="710"/>
                    </a:lnTo>
                    <a:lnTo>
                      <a:pt x="147" y="713"/>
                    </a:lnTo>
                    <a:lnTo>
                      <a:pt x="145" y="717"/>
                    </a:lnTo>
                    <a:lnTo>
                      <a:pt x="143" y="718"/>
                    </a:lnTo>
                    <a:lnTo>
                      <a:pt x="141" y="720"/>
                    </a:lnTo>
                    <a:lnTo>
                      <a:pt x="139" y="720"/>
                    </a:lnTo>
                    <a:lnTo>
                      <a:pt x="135" y="720"/>
                    </a:lnTo>
                    <a:lnTo>
                      <a:pt x="131" y="720"/>
                    </a:lnTo>
                    <a:lnTo>
                      <a:pt x="127" y="720"/>
                    </a:lnTo>
                    <a:lnTo>
                      <a:pt x="123" y="718"/>
                    </a:lnTo>
                    <a:lnTo>
                      <a:pt x="117" y="717"/>
                    </a:lnTo>
                    <a:lnTo>
                      <a:pt x="116" y="715"/>
                    </a:lnTo>
                    <a:lnTo>
                      <a:pt x="114" y="713"/>
                    </a:lnTo>
                    <a:lnTo>
                      <a:pt x="110" y="710"/>
                    </a:lnTo>
                    <a:lnTo>
                      <a:pt x="108" y="707"/>
                    </a:lnTo>
                    <a:lnTo>
                      <a:pt x="106" y="701"/>
                    </a:lnTo>
                    <a:lnTo>
                      <a:pt x="104" y="695"/>
                    </a:lnTo>
                    <a:lnTo>
                      <a:pt x="102" y="690"/>
                    </a:lnTo>
                    <a:lnTo>
                      <a:pt x="100" y="681"/>
                    </a:lnTo>
                    <a:lnTo>
                      <a:pt x="98" y="673"/>
                    </a:lnTo>
                    <a:lnTo>
                      <a:pt x="98" y="662"/>
                    </a:lnTo>
                    <a:lnTo>
                      <a:pt x="96" y="652"/>
                    </a:lnTo>
                    <a:lnTo>
                      <a:pt x="94" y="640"/>
                    </a:lnTo>
                    <a:lnTo>
                      <a:pt x="92" y="628"/>
                    </a:lnTo>
                    <a:lnTo>
                      <a:pt x="92" y="615"/>
                    </a:lnTo>
                    <a:lnTo>
                      <a:pt x="90" y="600"/>
                    </a:lnTo>
                    <a:lnTo>
                      <a:pt x="90" y="584"/>
                    </a:lnTo>
                    <a:lnTo>
                      <a:pt x="88" y="567"/>
                    </a:lnTo>
                    <a:lnTo>
                      <a:pt x="86" y="550"/>
                    </a:lnTo>
                    <a:lnTo>
                      <a:pt x="84" y="533"/>
                    </a:lnTo>
                    <a:lnTo>
                      <a:pt x="82" y="515"/>
                    </a:lnTo>
                    <a:lnTo>
                      <a:pt x="80" y="498"/>
                    </a:lnTo>
                    <a:lnTo>
                      <a:pt x="78" y="477"/>
                    </a:lnTo>
                    <a:lnTo>
                      <a:pt x="76" y="459"/>
                    </a:lnTo>
                    <a:lnTo>
                      <a:pt x="74" y="438"/>
                    </a:lnTo>
                    <a:lnTo>
                      <a:pt x="72" y="418"/>
                    </a:lnTo>
                    <a:lnTo>
                      <a:pt x="71" y="398"/>
                    </a:lnTo>
                    <a:lnTo>
                      <a:pt x="69" y="377"/>
                    </a:lnTo>
                    <a:lnTo>
                      <a:pt x="67" y="355"/>
                    </a:lnTo>
                    <a:lnTo>
                      <a:pt x="65" y="333"/>
                    </a:lnTo>
                    <a:lnTo>
                      <a:pt x="63" y="309"/>
                    </a:lnTo>
                    <a:lnTo>
                      <a:pt x="61" y="287"/>
                    </a:lnTo>
                    <a:lnTo>
                      <a:pt x="57" y="263"/>
                    </a:lnTo>
                    <a:lnTo>
                      <a:pt x="55" y="240"/>
                    </a:lnTo>
                    <a:lnTo>
                      <a:pt x="53" y="218"/>
                    </a:lnTo>
                    <a:lnTo>
                      <a:pt x="49" y="197"/>
                    </a:lnTo>
                    <a:lnTo>
                      <a:pt x="47" y="179"/>
                    </a:lnTo>
                    <a:lnTo>
                      <a:pt x="45" y="160"/>
                    </a:lnTo>
                    <a:lnTo>
                      <a:pt x="41" y="143"/>
                    </a:lnTo>
                    <a:lnTo>
                      <a:pt x="39" y="128"/>
                    </a:lnTo>
                    <a:lnTo>
                      <a:pt x="37" y="114"/>
                    </a:lnTo>
                    <a:lnTo>
                      <a:pt x="33" y="102"/>
                    </a:lnTo>
                    <a:lnTo>
                      <a:pt x="31" y="90"/>
                    </a:lnTo>
                    <a:lnTo>
                      <a:pt x="29" y="80"/>
                    </a:lnTo>
                    <a:lnTo>
                      <a:pt x="26" y="72"/>
                    </a:lnTo>
                    <a:lnTo>
                      <a:pt x="24" y="63"/>
                    </a:lnTo>
                    <a:lnTo>
                      <a:pt x="22" y="58"/>
                    </a:lnTo>
                    <a:lnTo>
                      <a:pt x="18" y="53"/>
                    </a:lnTo>
                    <a:lnTo>
                      <a:pt x="16" y="50"/>
                    </a:lnTo>
                    <a:lnTo>
                      <a:pt x="16" y="50"/>
                    </a:lnTo>
                  </a:path>
                </a:pathLst>
              </a:custGeom>
              <a:solidFill>
                <a:srgbClr val="FF0000"/>
              </a:solidFill>
              <a:ln w="9525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58" name="任意多边形 157"/>
          <p:cNvSpPr/>
          <p:nvPr/>
        </p:nvSpPr>
        <p:spPr>
          <a:xfrm>
            <a:off x="2419475" y="1926010"/>
            <a:ext cx="464062" cy="1373192"/>
          </a:xfrm>
          <a:custGeom>
            <a:avLst/>
            <a:gdLst>
              <a:gd name="connsiteX0" fmla="*/ 265680 w 464062"/>
              <a:gd name="connsiteY0" fmla="*/ 0 h 1373192"/>
              <a:gd name="connsiteX1" fmla="*/ 303780 w 464062"/>
              <a:gd name="connsiteY1" fmla="*/ 6350 h 1373192"/>
              <a:gd name="connsiteX2" fmla="*/ 322830 w 464062"/>
              <a:gd name="connsiteY2" fmla="*/ 12700 h 1373192"/>
              <a:gd name="connsiteX3" fmla="*/ 379980 w 464062"/>
              <a:gd name="connsiteY3" fmla="*/ 31750 h 1373192"/>
              <a:gd name="connsiteX4" fmla="*/ 405380 w 464062"/>
              <a:gd name="connsiteY4" fmla="*/ 38100 h 1373192"/>
              <a:gd name="connsiteX5" fmla="*/ 437130 w 464062"/>
              <a:gd name="connsiteY5" fmla="*/ 44450 h 1373192"/>
              <a:gd name="connsiteX6" fmla="*/ 462530 w 464062"/>
              <a:gd name="connsiteY6" fmla="*/ 57150 h 1373192"/>
              <a:gd name="connsiteX7" fmla="*/ 464062 w 464062"/>
              <a:gd name="connsiteY7" fmla="*/ 57642 h 1373192"/>
              <a:gd name="connsiteX8" fmla="*/ 463953 w 464062"/>
              <a:gd name="connsiteY8" fmla="*/ 57751 h 1373192"/>
              <a:gd name="connsiteX9" fmla="*/ 456870 w 464062"/>
              <a:gd name="connsiteY9" fmla="*/ 66616 h 1373192"/>
              <a:gd name="connsiteX10" fmla="*/ 453328 w 464062"/>
              <a:gd name="connsiteY10" fmla="*/ 75480 h 1373192"/>
              <a:gd name="connsiteX11" fmla="*/ 449787 w 464062"/>
              <a:gd name="connsiteY11" fmla="*/ 87890 h 1373192"/>
              <a:gd name="connsiteX12" fmla="*/ 442703 w 464062"/>
              <a:gd name="connsiteY12" fmla="*/ 100299 h 1373192"/>
              <a:gd name="connsiteX13" fmla="*/ 439162 w 464062"/>
              <a:gd name="connsiteY13" fmla="*/ 118028 h 1373192"/>
              <a:gd name="connsiteX14" fmla="*/ 435620 w 464062"/>
              <a:gd name="connsiteY14" fmla="*/ 135756 h 1373192"/>
              <a:gd name="connsiteX15" fmla="*/ 432079 w 464062"/>
              <a:gd name="connsiteY15" fmla="*/ 157030 h 1373192"/>
              <a:gd name="connsiteX16" fmla="*/ 424995 w 464062"/>
              <a:gd name="connsiteY16" fmla="*/ 178304 h 1373192"/>
              <a:gd name="connsiteX17" fmla="*/ 423224 w 464062"/>
              <a:gd name="connsiteY17" fmla="*/ 204896 h 1373192"/>
              <a:gd name="connsiteX18" fmla="*/ 419683 w 464062"/>
              <a:gd name="connsiteY18" fmla="*/ 231489 h 1373192"/>
              <a:gd name="connsiteX19" fmla="*/ 416141 w 464062"/>
              <a:gd name="connsiteY19" fmla="*/ 261627 h 1373192"/>
              <a:gd name="connsiteX20" fmla="*/ 412600 w 464062"/>
              <a:gd name="connsiteY20" fmla="*/ 295311 h 1373192"/>
              <a:gd name="connsiteX21" fmla="*/ 409058 w 464062"/>
              <a:gd name="connsiteY21" fmla="*/ 328995 h 1373192"/>
              <a:gd name="connsiteX22" fmla="*/ 405516 w 464062"/>
              <a:gd name="connsiteY22" fmla="*/ 367997 h 1373192"/>
              <a:gd name="connsiteX23" fmla="*/ 401975 w 464062"/>
              <a:gd name="connsiteY23" fmla="*/ 406999 h 1373192"/>
              <a:gd name="connsiteX24" fmla="*/ 398433 w 464062"/>
              <a:gd name="connsiteY24" fmla="*/ 449547 h 1373192"/>
              <a:gd name="connsiteX25" fmla="*/ 391350 w 464062"/>
              <a:gd name="connsiteY25" fmla="*/ 488549 h 1373192"/>
              <a:gd name="connsiteX26" fmla="*/ 387808 w 464062"/>
              <a:gd name="connsiteY26" fmla="*/ 527552 h 1373192"/>
              <a:gd name="connsiteX27" fmla="*/ 384267 w 464062"/>
              <a:gd name="connsiteY27" fmla="*/ 563008 h 1373192"/>
              <a:gd name="connsiteX28" fmla="*/ 380725 w 464062"/>
              <a:gd name="connsiteY28" fmla="*/ 600238 h 1373192"/>
              <a:gd name="connsiteX29" fmla="*/ 377183 w 464062"/>
              <a:gd name="connsiteY29" fmla="*/ 635694 h 1373192"/>
              <a:gd name="connsiteX30" fmla="*/ 373642 w 464062"/>
              <a:gd name="connsiteY30" fmla="*/ 669378 h 1373192"/>
              <a:gd name="connsiteX31" fmla="*/ 370100 w 464062"/>
              <a:gd name="connsiteY31" fmla="*/ 699516 h 1373192"/>
              <a:gd name="connsiteX32" fmla="*/ 363017 w 464062"/>
              <a:gd name="connsiteY32" fmla="*/ 729654 h 1373192"/>
              <a:gd name="connsiteX33" fmla="*/ 359475 w 464062"/>
              <a:gd name="connsiteY33" fmla="*/ 759793 h 1373192"/>
              <a:gd name="connsiteX34" fmla="*/ 355933 w 464062"/>
              <a:gd name="connsiteY34" fmla="*/ 786385 h 1373192"/>
              <a:gd name="connsiteX35" fmla="*/ 352392 w 464062"/>
              <a:gd name="connsiteY35" fmla="*/ 809432 h 1373192"/>
              <a:gd name="connsiteX36" fmla="*/ 348850 w 464062"/>
              <a:gd name="connsiteY36" fmla="*/ 837797 h 1373192"/>
              <a:gd name="connsiteX37" fmla="*/ 345309 w 464062"/>
              <a:gd name="connsiteY37" fmla="*/ 860844 h 1373192"/>
              <a:gd name="connsiteX38" fmla="*/ 339996 w 464062"/>
              <a:gd name="connsiteY38" fmla="*/ 882118 h 1373192"/>
              <a:gd name="connsiteX39" fmla="*/ 336455 w 464062"/>
              <a:gd name="connsiteY39" fmla="*/ 903392 h 1373192"/>
              <a:gd name="connsiteX40" fmla="*/ 325830 w 464062"/>
              <a:gd name="connsiteY40" fmla="*/ 942394 h 1373192"/>
              <a:gd name="connsiteX41" fmla="*/ 318746 w 464062"/>
              <a:gd name="connsiteY41" fmla="*/ 981397 h 1373192"/>
              <a:gd name="connsiteX42" fmla="*/ 311663 w 464062"/>
              <a:gd name="connsiteY42" fmla="*/ 1018626 h 1373192"/>
              <a:gd name="connsiteX43" fmla="*/ 304580 w 464062"/>
              <a:gd name="connsiteY43" fmla="*/ 1050537 h 1373192"/>
              <a:gd name="connsiteX44" fmla="*/ 293955 w 464062"/>
              <a:gd name="connsiteY44" fmla="*/ 1084221 h 1373192"/>
              <a:gd name="connsiteX45" fmla="*/ 286872 w 464062"/>
              <a:gd name="connsiteY45" fmla="*/ 1117905 h 1373192"/>
              <a:gd name="connsiteX46" fmla="*/ 279788 w 464062"/>
              <a:gd name="connsiteY46" fmla="*/ 1148043 h 1373192"/>
              <a:gd name="connsiteX47" fmla="*/ 269164 w 464062"/>
              <a:gd name="connsiteY47" fmla="*/ 1174635 h 1373192"/>
              <a:gd name="connsiteX48" fmla="*/ 260309 w 464062"/>
              <a:gd name="connsiteY48" fmla="*/ 1201228 h 1373192"/>
              <a:gd name="connsiteX49" fmla="*/ 253226 w 464062"/>
              <a:gd name="connsiteY49" fmla="*/ 1226047 h 1373192"/>
              <a:gd name="connsiteX50" fmla="*/ 246143 w 464062"/>
              <a:gd name="connsiteY50" fmla="*/ 1247321 h 1373192"/>
              <a:gd name="connsiteX51" fmla="*/ 239060 w 464062"/>
              <a:gd name="connsiteY51" fmla="*/ 1268595 h 1373192"/>
              <a:gd name="connsiteX52" fmla="*/ 228435 w 464062"/>
              <a:gd name="connsiteY52" fmla="*/ 1286323 h 1373192"/>
              <a:gd name="connsiteX53" fmla="*/ 221351 w 464062"/>
              <a:gd name="connsiteY53" fmla="*/ 1304052 h 1373192"/>
              <a:gd name="connsiteX54" fmla="*/ 214268 w 464062"/>
              <a:gd name="connsiteY54" fmla="*/ 1316462 h 1373192"/>
              <a:gd name="connsiteX55" fmla="*/ 203643 w 464062"/>
              <a:gd name="connsiteY55" fmla="*/ 1328871 h 1373192"/>
              <a:gd name="connsiteX56" fmla="*/ 193018 w 464062"/>
              <a:gd name="connsiteY56" fmla="*/ 1337736 h 1373192"/>
              <a:gd name="connsiteX57" fmla="*/ 185935 w 464062"/>
              <a:gd name="connsiteY57" fmla="*/ 1346600 h 1373192"/>
              <a:gd name="connsiteX58" fmla="*/ 180623 w 464062"/>
              <a:gd name="connsiteY58" fmla="*/ 1355464 h 1373192"/>
              <a:gd name="connsiteX59" fmla="*/ 173539 w 464062"/>
              <a:gd name="connsiteY59" fmla="*/ 1360782 h 1373192"/>
              <a:gd name="connsiteX60" fmla="*/ 166456 w 464062"/>
              <a:gd name="connsiteY60" fmla="*/ 1367874 h 1373192"/>
              <a:gd name="connsiteX61" fmla="*/ 159373 w 464062"/>
              <a:gd name="connsiteY61" fmla="*/ 1369647 h 1373192"/>
              <a:gd name="connsiteX62" fmla="*/ 152290 w 464062"/>
              <a:gd name="connsiteY62" fmla="*/ 1373192 h 1373192"/>
              <a:gd name="connsiteX63" fmla="*/ 145206 w 464062"/>
              <a:gd name="connsiteY63" fmla="*/ 1373192 h 1373192"/>
              <a:gd name="connsiteX64" fmla="*/ 141665 w 464062"/>
              <a:gd name="connsiteY64" fmla="*/ 1373192 h 1373192"/>
              <a:gd name="connsiteX65" fmla="*/ 134582 w 464062"/>
              <a:gd name="connsiteY65" fmla="*/ 1367874 h 1373192"/>
              <a:gd name="connsiteX66" fmla="*/ 131040 w 464062"/>
              <a:gd name="connsiteY66" fmla="*/ 1360782 h 1373192"/>
              <a:gd name="connsiteX67" fmla="*/ 127498 w 464062"/>
              <a:gd name="connsiteY67" fmla="*/ 1351918 h 1373192"/>
              <a:gd name="connsiteX68" fmla="*/ 123957 w 464062"/>
              <a:gd name="connsiteY68" fmla="*/ 1339508 h 1373192"/>
              <a:gd name="connsiteX69" fmla="*/ 120415 w 464062"/>
              <a:gd name="connsiteY69" fmla="*/ 1328871 h 1373192"/>
              <a:gd name="connsiteX70" fmla="*/ 116873 w 464062"/>
              <a:gd name="connsiteY70" fmla="*/ 1309370 h 1373192"/>
              <a:gd name="connsiteX71" fmla="*/ 113332 w 464062"/>
              <a:gd name="connsiteY71" fmla="*/ 1291642 h 1373192"/>
              <a:gd name="connsiteX72" fmla="*/ 109790 w 464062"/>
              <a:gd name="connsiteY72" fmla="*/ 1270368 h 1373192"/>
              <a:gd name="connsiteX73" fmla="*/ 106248 w 464062"/>
              <a:gd name="connsiteY73" fmla="*/ 1252640 h 1373192"/>
              <a:gd name="connsiteX74" fmla="*/ 100936 w 464062"/>
              <a:gd name="connsiteY74" fmla="*/ 1217183 h 1373192"/>
              <a:gd name="connsiteX75" fmla="*/ 93853 w 464062"/>
              <a:gd name="connsiteY75" fmla="*/ 1199455 h 1373192"/>
              <a:gd name="connsiteX76" fmla="*/ 90311 w 464062"/>
              <a:gd name="connsiteY76" fmla="*/ 1179954 h 1373192"/>
              <a:gd name="connsiteX77" fmla="*/ 79686 w 464062"/>
              <a:gd name="connsiteY77" fmla="*/ 1165771 h 1373192"/>
              <a:gd name="connsiteX78" fmla="*/ 72603 w 464062"/>
              <a:gd name="connsiteY78" fmla="*/ 1148043 h 1373192"/>
              <a:gd name="connsiteX79" fmla="*/ 61978 w 464062"/>
              <a:gd name="connsiteY79" fmla="*/ 1132087 h 1373192"/>
              <a:gd name="connsiteX80" fmla="*/ 54895 w 464062"/>
              <a:gd name="connsiteY80" fmla="*/ 1117905 h 1373192"/>
              <a:gd name="connsiteX81" fmla="*/ 44270 w 464062"/>
              <a:gd name="connsiteY81" fmla="*/ 1101949 h 1373192"/>
              <a:gd name="connsiteX82" fmla="*/ 33645 w 464062"/>
              <a:gd name="connsiteY82" fmla="*/ 1093085 h 1373192"/>
              <a:gd name="connsiteX83" fmla="*/ 26562 w 464062"/>
              <a:gd name="connsiteY83" fmla="*/ 1080675 h 1373192"/>
              <a:gd name="connsiteX84" fmla="*/ 17708 w 464062"/>
              <a:gd name="connsiteY84" fmla="*/ 1071811 h 1373192"/>
              <a:gd name="connsiteX85" fmla="*/ 7083 w 464062"/>
              <a:gd name="connsiteY85" fmla="*/ 1062947 h 1373192"/>
              <a:gd name="connsiteX86" fmla="*/ 0 w 464062"/>
              <a:gd name="connsiteY86" fmla="*/ 1057628 h 1373192"/>
              <a:gd name="connsiteX87" fmla="*/ 30103 w 464062"/>
              <a:gd name="connsiteY87" fmla="*/ 1059401 h 1373192"/>
              <a:gd name="connsiteX88" fmla="*/ 58436 w 464062"/>
              <a:gd name="connsiteY88" fmla="*/ 1059401 h 1373192"/>
              <a:gd name="connsiteX89" fmla="*/ 72603 w 464062"/>
              <a:gd name="connsiteY89" fmla="*/ 1059401 h 1373192"/>
              <a:gd name="connsiteX90" fmla="*/ 86769 w 464062"/>
              <a:gd name="connsiteY90" fmla="*/ 1059401 h 1373192"/>
              <a:gd name="connsiteX91" fmla="*/ 97394 w 464062"/>
              <a:gd name="connsiteY91" fmla="*/ 1059401 h 1373192"/>
              <a:gd name="connsiteX92" fmla="*/ 106248 w 464062"/>
              <a:gd name="connsiteY92" fmla="*/ 1057628 h 1373192"/>
              <a:gd name="connsiteX93" fmla="*/ 116873 w 464062"/>
              <a:gd name="connsiteY93" fmla="*/ 1057628 h 1373192"/>
              <a:gd name="connsiteX94" fmla="*/ 123957 w 464062"/>
              <a:gd name="connsiteY94" fmla="*/ 1054083 h 1373192"/>
              <a:gd name="connsiteX95" fmla="*/ 134582 w 464062"/>
              <a:gd name="connsiteY95" fmla="*/ 1054083 h 1373192"/>
              <a:gd name="connsiteX96" fmla="*/ 138123 w 464062"/>
              <a:gd name="connsiteY96" fmla="*/ 1050537 h 1373192"/>
              <a:gd name="connsiteX97" fmla="*/ 145206 w 464062"/>
              <a:gd name="connsiteY97" fmla="*/ 1048764 h 1373192"/>
              <a:gd name="connsiteX98" fmla="*/ 148748 w 464062"/>
              <a:gd name="connsiteY98" fmla="*/ 1045218 h 1373192"/>
              <a:gd name="connsiteX99" fmla="*/ 152290 w 464062"/>
              <a:gd name="connsiteY99" fmla="*/ 1041673 h 1373192"/>
              <a:gd name="connsiteX100" fmla="*/ 155831 w 464062"/>
              <a:gd name="connsiteY100" fmla="*/ 1039900 h 1373192"/>
              <a:gd name="connsiteX101" fmla="*/ 155831 w 464062"/>
              <a:gd name="connsiteY101" fmla="*/ 1032809 h 1373192"/>
              <a:gd name="connsiteX102" fmla="*/ 159373 w 464062"/>
              <a:gd name="connsiteY102" fmla="*/ 1027490 h 1373192"/>
              <a:gd name="connsiteX103" fmla="*/ 162915 w 464062"/>
              <a:gd name="connsiteY103" fmla="*/ 1020399 h 1373192"/>
              <a:gd name="connsiteX104" fmla="*/ 162915 w 464062"/>
              <a:gd name="connsiteY104" fmla="*/ 1009762 h 1373192"/>
              <a:gd name="connsiteX105" fmla="*/ 166456 w 464062"/>
              <a:gd name="connsiteY105" fmla="*/ 997352 h 1373192"/>
              <a:gd name="connsiteX106" fmla="*/ 169998 w 464062"/>
              <a:gd name="connsiteY106" fmla="*/ 984942 h 1373192"/>
              <a:gd name="connsiteX107" fmla="*/ 173539 w 464062"/>
              <a:gd name="connsiteY107" fmla="*/ 968987 h 1373192"/>
              <a:gd name="connsiteX108" fmla="*/ 177081 w 464062"/>
              <a:gd name="connsiteY108" fmla="*/ 951258 h 1373192"/>
              <a:gd name="connsiteX109" fmla="*/ 180623 w 464062"/>
              <a:gd name="connsiteY109" fmla="*/ 933530 h 1373192"/>
              <a:gd name="connsiteX110" fmla="*/ 185935 w 464062"/>
              <a:gd name="connsiteY110" fmla="*/ 912256 h 1373192"/>
              <a:gd name="connsiteX111" fmla="*/ 189477 w 464062"/>
              <a:gd name="connsiteY111" fmla="*/ 889209 h 1373192"/>
              <a:gd name="connsiteX112" fmla="*/ 193018 w 464062"/>
              <a:gd name="connsiteY112" fmla="*/ 864390 h 1373192"/>
              <a:gd name="connsiteX113" fmla="*/ 196560 w 464062"/>
              <a:gd name="connsiteY113" fmla="*/ 837797 h 1373192"/>
              <a:gd name="connsiteX114" fmla="*/ 203643 w 464062"/>
              <a:gd name="connsiteY114" fmla="*/ 809432 h 1373192"/>
              <a:gd name="connsiteX115" fmla="*/ 207185 w 464062"/>
              <a:gd name="connsiteY115" fmla="*/ 781067 h 1373192"/>
              <a:gd name="connsiteX116" fmla="*/ 210727 w 464062"/>
              <a:gd name="connsiteY116" fmla="*/ 750928 h 1373192"/>
              <a:gd name="connsiteX117" fmla="*/ 221351 w 464062"/>
              <a:gd name="connsiteY117" fmla="*/ 687107 h 1373192"/>
              <a:gd name="connsiteX118" fmla="*/ 228435 w 464062"/>
              <a:gd name="connsiteY118" fmla="*/ 623285 h 1373192"/>
              <a:gd name="connsiteX119" fmla="*/ 235518 w 464062"/>
              <a:gd name="connsiteY119" fmla="*/ 561236 h 1373192"/>
              <a:gd name="connsiteX120" fmla="*/ 242601 w 464062"/>
              <a:gd name="connsiteY120" fmla="*/ 500959 h 1373192"/>
              <a:gd name="connsiteX121" fmla="*/ 246143 w 464062"/>
              <a:gd name="connsiteY121" fmla="*/ 440683 h 1373192"/>
              <a:gd name="connsiteX122" fmla="*/ 249685 w 464062"/>
              <a:gd name="connsiteY122" fmla="*/ 380407 h 1373192"/>
              <a:gd name="connsiteX123" fmla="*/ 253226 w 464062"/>
              <a:gd name="connsiteY123" fmla="*/ 320130 h 1373192"/>
              <a:gd name="connsiteX124" fmla="*/ 253226 w 464062"/>
              <a:gd name="connsiteY124" fmla="*/ 261627 h 1373192"/>
              <a:gd name="connsiteX125" fmla="*/ 256768 w 464062"/>
              <a:gd name="connsiteY125" fmla="*/ 235035 h 1373192"/>
              <a:gd name="connsiteX126" fmla="*/ 256768 w 464062"/>
              <a:gd name="connsiteY126" fmla="*/ 208442 h 1373192"/>
              <a:gd name="connsiteX127" fmla="*/ 256768 w 464062"/>
              <a:gd name="connsiteY127" fmla="*/ 183623 h 1373192"/>
              <a:gd name="connsiteX128" fmla="*/ 256768 w 464062"/>
              <a:gd name="connsiteY128" fmla="*/ 160576 h 1373192"/>
              <a:gd name="connsiteX129" fmla="*/ 256768 w 464062"/>
              <a:gd name="connsiteY129" fmla="*/ 139302 h 1373192"/>
              <a:gd name="connsiteX130" fmla="*/ 256768 w 464062"/>
              <a:gd name="connsiteY130" fmla="*/ 118028 h 1373192"/>
              <a:gd name="connsiteX131" fmla="*/ 256768 w 464062"/>
              <a:gd name="connsiteY131" fmla="*/ 100299 h 1373192"/>
              <a:gd name="connsiteX132" fmla="*/ 256768 w 464062"/>
              <a:gd name="connsiteY132" fmla="*/ 84344 h 1373192"/>
              <a:gd name="connsiteX133" fmla="*/ 256768 w 464062"/>
              <a:gd name="connsiteY133" fmla="*/ 70161 h 1373192"/>
              <a:gd name="connsiteX134" fmla="*/ 253226 w 464062"/>
              <a:gd name="connsiteY134" fmla="*/ 54206 h 1373192"/>
              <a:gd name="connsiteX135" fmla="*/ 253226 w 464062"/>
              <a:gd name="connsiteY135" fmla="*/ 43569 h 1373192"/>
              <a:gd name="connsiteX136" fmla="*/ 253226 w 464062"/>
              <a:gd name="connsiteY136" fmla="*/ 31159 h 1373192"/>
              <a:gd name="connsiteX137" fmla="*/ 249685 w 464062"/>
              <a:gd name="connsiteY137" fmla="*/ 22295 h 1373192"/>
              <a:gd name="connsiteX138" fmla="*/ 249685 w 464062"/>
              <a:gd name="connsiteY138" fmla="*/ 13431 h 1373192"/>
              <a:gd name="connsiteX139" fmla="*/ 246143 w 464062"/>
              <a:gd name="connsiteY139" fmla="*/ 6339 h 1373192"/>
              <a:gd name="connsiteX140" fmla="*/ 246143 w 464062"/>
              <a:gd name="connsiteY140" fmla="*/ 1021 h 1373192"/>
              <a:gd name="connsiteX141" fmla="*/ 245940 w 464062"/>
              <a:gd name="connsiteY141" fmla="*/ 615 h 1373192"/>
              <a:gd name="connsiteX142" fmla="*/ 265680 w 464062"/>
              <a:gd name="connsiteY142" fmla="*/ 0 h 137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464062" h="1373192">
                <a:moveTo>
                  <a:pt x="265680" y="0"/>
                </a:moveTo>
                <a:lnTo>
                  <a:pt x="303780" y="6350"/>
                </a:lnTo>
                <a:cubicBezTo>
                  <a:pt x="310382" y="7450"/>
                  <a:pt x="316480" y="10583"/>
                  <a:pt x="322830" y="12700"/>
                </a:cubicBezTo>
                <a:lnTo>
                  <a:pt x="379980" y="31750"/>
                </a:lnTo>
                <a:cubicBezTo>
                  <a:pt x="388339" y="34258"/>
                  <a:pt x="396861" y="36207"/>
                  <a:pt x="405380" y="38100"/>
                </a:cubicBezTo>
                <a:cubicBezTo>
                  <a:pt x="415916" y="40441"/>
                  <a:pt x="426891" y="41037"/>
                  <a:pt x="437130" y="44450"/>
                </a:cubicBezTo>
                <a:cubicBezTo>
                  <a:pt x="446110" y="47443"/>
                  <a:pt x="454063" y="52917"/>
                  <a:pt x="462530" y="57150"/>
                </a:cubicBezTo>
                <a:lnTo>
                  <a:pt x="464062" y="57642"/>
                </a:lnTo>
                <a:lnTo>
                  <a:pt x="463953" y="57751"/>
                </a:lnTo>
                <a:lnTo>
                  <a:pt x="456870" y="66616"/>
                </a:lnTo>
                <a:lnTo>
                  <a:pt x="453328" y="75480"/>
                </a:lnTo>
                <a:lnTo>
                  <a:pt x="449787" y="87890"/>
                </a:lnTo>
                <a:lnTo>
                  <a:pt x="442703" y="100299"/>
                </a:lnTo>
                <a:lnTo>
                  <a:pt x="439162" y="118028"/>
                </a:lnTo>
                <a:lnTo>
                  <a:pt x="435620" y="135756"/>
                </a:lnTo>
                <a:lnTo>
                  <a:pt x="432079" y="157030"/>
                </a:lnTo>
                <a:lnTo>
                  <a:pt x="424995" y="178304"/>
                </a:lnTo>
                <a:lnTo>
                  <a:pt x="423224" y="204896"/>
                </a:lnTo>
                <a:lnTo>
                  <a:pt x="419683" y="231489"/>
                </a:lnTo>
                <a:lnTo>
                  <a:pt x="416141" y="261627"/>
                </a:lnTo>
                <a:lnTo>
                  <a:pt x="412600" y="295311"/>
                </a:lnTo>
                <a:lnTo>
                  <a:pt x="409058" y="328995"/>
                </a:lnTo>
                <a:lnTo>
                  <a:pt x="405516" y="367997"/>
                </a:lnTo>
                <a:lnTo>
                  <a:pt x="401975" y="406999"/>
                </a:lnTo>
                <a:lnTo>
                  <a:pt x="398433" y="449547"/>
                </a:lnTo>
                <a:lnTo>
                  <a:pt x="391350" y="488549"/>
                </a:lnTo>
                <a:lnTo>
                  <a:pt x="387808" y="527552"/>
                </a:lnTo>
                <a:lnTo>
                  <a:pt x="384267" y="563008"/>
                </a:lnTo>
                <a:lnTo>
                  <a:pt x="380725" y="600238"/>
                </a:lnTo>
                <a:lnTo>
                  <a:pt x="377183" y="635694"/>
                </a:lnTo>
                <a:lnTo>
                  <a:pt x="373642" y="669378"/>
                </a:lnTo>
                <a:lnTo>
                  <a:pt x="370100" y="699516"/>
                </a:lnTo>
                <a:lnTo>
                  <a:pt x="363017" y="729654"/>
                </a:lnTo>
                <a:lnTo>
                  <a:pt x="359475" y="759793"/>
                </a:lnTo>
                <a:lnTo>
                  <a:pt x="355933" y="786385"/>
                </a:lnTo>
                <a:lnTo>
                  <a:pt x="352392" y="809432"/>
                </a:lnTo>
                <a:lnTo>
                  <a:pt x="348850" y="837797"/>
                </a:lnTo>
                <a:lnTo>
                  <a:pt x="345309" y="860844"/>
                </a:lnTo>
                <a:lnTo>
                  <a:pt x="339996" y="882118"/>
                </a:lnTo>
                <a:lnTo>
                  <a:pt x="336455" y="903392"/>
                </a:lnTo>
                <a:lnTo>
                  <a:pt x="325830" y="942394"/>
                </a:lnTo>
                <a:lnTo>
                  <a:pt x="318746" y="981397"/>
                </a:lnTo>
                <a:lnTo>
                  <a:pt x="311663" y="1018626"/>
                </a:lnTo>
                <a:lnTo>
                  <a:pt x="304580" y="1050537"/>
                </a:lnTo>
                <a:lnTo>
                  <a:pt x="293955" y="1084221"/>
                </a:lnTo>
                <a:lnTo>
                  <a:pt x="286872" y="1117905"/>
                </a:lnTo>
                <a:lnTo>
                  <a:pt x="279788" y="1148043"/>
                </a:lnTo>
                <a:lnTo>
                  <a:pt x="269164" y="1174635"/>
                </a:lnTo>
                <a:lnTo>
                  <a:pt x="260309" y="1201228"/>
                </a:lnTo>
                <a:lnTo>
                  <a:pt x="253226" y="1226047"/>
                </a:lnTo>
                <a:lnTo>
                  <a:pt x="246143" y="1247321"/>
                </a:lnTo>
                <a:lnTo>
                  <a:pt x="239060" y="1268595"/>
                </a:lnTo>
                <a:lnTo>
                  <a:pt x="228435" y="1286323"/>
                </a:lnTo>
                <a:lnTo>
                  <a:pt x="221351" y="1304052"/>
                </a:lnTo>
                <a:lnTo>
                  <a:pt x="214268" y="1316462"/>
                </a:lnTo>
                <a:lnTo>
                  <a:pt x="203643" y="1328871"/>
                </a:lnTo>
                <a:lnTo>
                  <a:pt x="193018" y="1337736"/>
                </a:lnTo>
                <a:lnTo>
                  <a:pt x="185935" y="1346600"/>
                </a:lnTo>
                <a:lnTo>
                  <a:pt x="180623" y="1355464"/>
                </a:lnTo>
                <a:lnTo>
                  <a:pt x="173539" y="1360782"/>
                </a:lnTo>
                <a:lnTo>
                  <a:pt x="166456" y="1367874"/>
                </a:lnTo>
                <a:lnTo>
                  <a:pt x="159373" y="1369647"/>
                </a:lnTo>
                <a:lnTo>
                  <a:pt x="152290" y="1373192"/>
                </a:lnTo>
                <a:lnTo>
                  <a:pt x="145206" y="1373192"/>
                </a:lnTo>
                <a:lnTo>
                  <a:pt x="141665" y="1373192"/>
                </a:lnTo>
                <a:lnTo>
                  <a:pt x="134582" y="1367874"/>
                </a:lnTo>
                <a:lnTo>
                  <a:pt x="131040" y="1360782"/>
                </a:lnTo>
                <a:lnTo>
                  <a:pt x="127498" y="1351918"/>
                </a:lnTo>
                <a:lnTo>
                  <a:pt x="123957" y="1339508"/>
                </a:lnTo>
                <a:lnTo>
                  <a:pt x="120415" y="1328871"/>
                </a:lnTo>
                <a:lnTo>
                  <a:pt x="116873" y="1309370"/>
                </a:lnTo>
                <a:lnTo>
                  <a:pt x="113332" y="1291642"/>
                </a:lnTo>
                <a:lnTo>
                  <a:pt x="109790" y="1270368"/>
                </a:lnTo>
                <a:lnTo>
                  <a:pt x="106248" y="1252640"/>
                </a:lnTo>
                <a:lnTo>
                  <a:pt x="100936" y="1217183"/>
                </a:lnTo>
                <a:lnTo>
                  <a:pt x="93853" y="1199455"/>
                </a:lnTo>
                <a:lnTo>
                  <a:pt x="90311" y="1179954"/>
                </a:lnTo>
                <a:lnTo>
                  <a:pt x="79686" y="1165771"/>
                </a:lnTo>
                <a:lnTo>
                  <a:pt x="72603" y="1148043"/>
                </a:lnTo>
                <a:lnTo>
                  <a:pt x="61978" y="1132087"/>
                </a:lnTo>
                <a:lnTo>
                  <a:pt x="54895" y="1117905"/>
                </a:lnTo>
                <a:lnTo>
                  <a:pt x="44270" y="1101949"/>
                </a:lnTo>
                <a:lnTo>
                  <a:pt x="33645" y="1093085"/>
                </a:lnTo>
                <a:lnTo>
                  <a:pt x="26562" y="1080675"/>
                </a:lnTo>
                <a:lnTo>
                  <a:pt x="17708" y="1071811"/>
                </a:lnTo>
                <a:lnTo>
                  <a:pt x="7083" y="1062947"/>
                </a:lnTo>
                <a:lnTo>
                  <a:pt x="0" y="1057628"/>
                </a:lnTo>
                <a:lnTo>
                  <a:pt x="30103" y="1059401"/>
                </a:lnTo>
                <a:lnTo>
                  <a:pt x="58436" y="1059401"/>
                </a:lnTo>
                <a:lnTo>
                  <a:pt x="72603" y="1059401"/>
                </a:lnTo>
                <a:lnTo>
                  <a:pt x="86769" y="1059401"/>
                </a:lnTo>
                <a:lnTo>
                  <a:pt x="97394" y="1059401"/>
                </a:lnTo>
                <a:lnTo>
                  <a:pt x="106248" y="1057628"/>
                </a:lnTo>
                <a:lnTo>
                  <a:pt x="116873" y="1057628"/>
                </a:lnTo>
                <a:lnTo>
                  <a:pt x="123957" y="1054083"/>
                </a:lnTo>
                <a:lnTo>
                  <a:pt x="134582" y="1054083"/>
                </a:lnTo>
                <a:lnTo>
                  <a:pt x="138123" y="1050537"/>
                </a:lnTo>
                <a:lnTo>
                  <a:pt x="145206" y="1048764"/>
                </a:lnTo>
                <a:lnTo>
                  <a:pt x="148748" y="1045218"/>
                </a:lnTo>
                <a:lnTo>
                  <a:pt x="152290" y="1041673"/>
                </a:lnTo>
                <a:lnTo>
                  <a:pt x="155831" y="1039900"/>
                </a:lnTo>
                <a:lnTo>
                  <a:pt x="155831" y="1032809"/>
                </a:lnTo>
                <a:lnTo>
                  <a:pt x="159373" y="1027490"/>
                </a:lnTo>
                <a:lnTo>
                  <a:pt x="162915" y="1020399"/>
                </a:lnTo>
                <a:lnTo>
                  <a:pt x="162915" y="1009762"/>
                </a:lnTo>
                <a:lnTo>
                  <a:pt x="166456" y="997352"/>
                </a:lnTo>
                <a:lnTo>
                  <a:pt x="169998" y="984942"/>
                </a:lnTo>
                <a:lnTo>
                  <a:pt x="173539" y="968987"/>
                </a:lnTo>
                <a:lnTo>
                  <a:pt x="177081" y="951258"/>
                </a:lnTo>
                <a:lnTo>
                  <a:pt x="180623" y="933530"/>
                </a:lnTo>
                <a:lnTo>
                  <a:pt x="185935" y="912256"/>
                </a:lnTo>
                <a:lnTo>
                  <a:pt x="189477" y="889209"/>
                </a:lnTo>
                <a:lnTo>
                  <a:pt x="193018" y="864390"/>
                </a:lnTo>
                <a:lnTo>
                  <a:pt x="196560" y="837797"/>
                </a:lnTo>
                <a:lnTo>
                  <a:pt x="203643" y="809432"/>
                </a:lnTo>
                <a:lnTo>
                  <a:pt x="207185" y="781067"/>
                </a:lnTo>
                <a:lnTo>
                  <a:pt x="210727" y="750928"/>
                </a:lnTo>
                <a:lnTo>
                  <a:pt x="221351" y="687107"/>
                </a:lnTo>
                <a:lnTo>
                  <a:pt x="228435" y="623285"/>
                </a:lnTo>
                <a:lnTo>
                  <a:pt x="235518" y="561236"/>
                </a:lnTo>
                <a:lnTo>
                  <a:pt x="242601" y="500959"/>
                </a:lnTo>
                <a:lnTo>
                  <a:pt x="246143" y="440683"/>
                </a:lnTo>
                <a:lnTo>
                  <a:pt x="249685" y="380407"/>
                </a:lnTo>
                <a:lnTo>
                  <a:pt x="253226" y="320130"/>
                </a:lnTo>
                <a:lnTo>
                  <a:pt x="253226" y="261627"/>
                </a:lnTo>
                <a:lnTo>
                  <a:pt x="256768" y="235035"/>
                </a:lnTo>
                <a:lnTo>
                  <a:pt x="256768" y="208442"/>
                </a:lnTo>
                <a:lnTo>
                  <a:pt x="256768" y="183623"/>
                </a:lnTo>
                <a:lnTo>
                  <a:pt x="256768" y="160576"/>
                </a:lnTo>
                <a:lnTo>
                  <a:pt x="256768" y="139302"/>
                </a:lnTo>
                <a:lnTo>
                  <a:pt x="256768" y="118028"/>
                </a:lnTo>
                <a:lnTo>
                  <a:pt x="256768" y="100299"/>
                </a:lnTo>
                <a:lnTo>
                  <a:pt x="256768" y="84344"/>
                </a:lnTo>
                <a:lnTo>
                  <a:pt x="256768" y="70161"/>
                </a:lnTo>
                <a:lnTo>
                  <a:pt x="253226" y="54206"/>
                </a:lnTo>
                <a:lnTo>
                  <a:pt x="253226" y="43569"/>
                </a:lnTo>
                <a:lnTo>
                  <a:pt x="253226" y="31159"/>
                </a:lnTo>
                <a:lnTo>
                  <a:pt x="249685" y="22295"/>
                </a:lnTo>
                <a:lnTo>
                  <a:pt x="249685" y="13431"/>
                </a:lnTo>
                <a:lnTo>
                  <a:pt x="246143" y="6339"/>
                </a:lnTo>
                <a:lnTo>
                  <a:pt x="246143" y="1021"/>
                </a:lnTo>
                <a:lnTo>
                  <a:pt x="245940" y="615"/>
                </a:lnTo>
                <a:lnTo>
                  <a:pt x="265680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任意多边形 158"/>
          <p:cNvSpPr/>
          <p:nvPr/>
        </p:nvSpPr>
        <p:spPr>
          <a:xfrm>
            <a:off x="2179571" y="2307011"/>
            <a:ext cx="182535" cy="261785"/>
          </a:xfrm>
          <a:custGeom>
            <a:avLst/>
            <a:gdLst>
              <a:gd name="connsiteX0" fmla="*/ 16635 w 182535"/>
              <a:gd name="connsiteY0" fmla="*/ 0 h 261785"/>
              <a:gd name="connsiteX1" fmla="*/ 175385 w 182535"/>
              <a:gd name="connsiteY1" fmla="*/ 12700 h 261785"/>
              <a:gd name="connsiteX2" fmla="*/ 182535 w 182535"/>
              <a:gd name="connsiteY2" fmla="*/ 11906 h 261785"/>
              <a:gd name="connsiteX3" fmla="*/ 177283 w 182535"/>
              <a:gd name="connsiteY3" fmla="*/ 18907 h 261785"/>
              <a:gd name="connsiteX4" fmla="*/ 170192 w 182535"/>
              <a:gd name="connsiteY4" fmla="*/ 27772 h 261785"/>
              <a:gd name="connsiteX5" fmla="*/ 163100 w 182535"/>
              <a:gd name="connsiteY5" fmla="*/ 33090 h 261785"/>
              <a:gd name="connsiteX6" fmla="*/ 156009 w 182535"/>
              <a:gd name="connsiteY6" fmla="*/ 45500 h 261785"/>
              <a:gd name="connsiteX7" fmla="*/ 148918 w 182535"/>
              <a:gd name="connsiteY7" fmla="*/ 57910 h 261785"/>
              <a:gd name="connsiteX8" fmla="*/ 141826 w 182535"/>
              <a:gd name="connsiteY8" fmla="*/ 70319 h 261785"/>
              <a:gd name="connsiteX9" fmla="*/ 131189 w 182535"/>
              <a:gd name="connsiteY9" fmla="*/ 84502 h 261785"/>
              <a:gd name="connsiteX10" fmla="*/ 124098 w 182535"/>
              <a:gd name="connsiteY10" fmla="*/ 102230 h 261785"/>
              <a:gd name="connsiteX11" fmla="*/ 117007 w 182535"/>
              <a:gd name="connsiteY11" fmla="*/ 121732 h 261785"/>
              <a:gd name="connsiteX12" fmla="*/ 106370 w 182535"/>
              <a:gd name="connsiteY12" fmla="*/ 139460 h 261785"/>
              <a:gd name="connsiteX13" fmla="*/ 101051 w 182535"/>
              <a:gd name="connsiteY13" fmla="*/ 160734 h 261785"/>
              <a:gd name="connsiteX14" fmla="*/ 93960 w 182535"/>
              <a:gd name="connsiteY14" fmla="*/ 183781 h 261785"/>
              <a:gd name="connsiteX15" fmla="*/ 83323 w 182535"/>
              <a:gd name="connsiteY15" fmla="*/ 208600 h 261785"/>
              <a:gd name="connsiteX16" fmla="*/ 72686 w 182535"/>
              <a:gd name="connsiteY16" fmla="*/ 235193 h 261785"/>
              <a:gd name="connsiteX17" fmla="*/ 65595 w 182535"/>
              <a:gd name="connsiteY17" fmla="*/ 261785 h 261785"/>
              <a:gd name="connsiteX18" fmla="*/ 0 w 182535"/>
              <a:gd name="connsiteY18" fmla="*/ 261785 h 261785"/>
              <a:gd name="connsiteX19" fmla="*/ 0 w 182535"/>
              <a:gd name="connsiteY19" fmla="*/ 251148 h 261785"/>
              <a:gd name="connsiteX20" fmla="*/ 0 w 182535"/>
              <a:gd name="connsiteY20" fmla="*/ 238738 h 261785"/>
              <a:gd name="connsiteX21" fmla="*/ 0 w 182535"/>
              <a:gd name="connsiteY21" fmla="*/ 221010 h 261785"/>
              <a:gd name="connsiteX22" fmla="*/ 0 w 182535"/>
              <a:gd name="connsiteY22" fmla="*/ 201509 h 261785"/>
              <a:gd name="connsiteX23" fmla="*/ 0 w 182535"/>
              <a:gd name="connsiteY23" fmla="*/ 182008 h 261785"/>
              <a:gd name="connsiteX24" fmla="*/ 3546 w 182535"/>
              <a:gd name="connsiteY24" fmla="*/ 160734 h 261785"/>
              <a:gd name="connsiteX25" fmla="*/ 3546 w 182535"/>
              <a:gd name="connsiteY25" fmla="*/ 135914 h 261785"/>
              <a:gd name="connsiteX26" fmla="*/ 7091 w 182535"/>
              <a:gd name="connsiteY26" fmla="*/ 109322 h 261785"/>
              <a:gd name="connsiteX27" fmla="*/ 10637 w 182535"/>
              <a:gd name="connsiteY27" fmla="*/ 82729 h 261785"/>
              <a:gd name="connsiteX28" fmla="*/ 14183 w 182535"/>
              <a:gd name="connsiteY28" fmla="*/ 61455 h 261785"/>
              <a:gd name="connsiteX29" fmla="*/ 14183 w 182535"/>
              <a:gd name="connsiteY29" fmla="*/ 40181 h 261785"/>
              <a:gd name="connsiteX30" fmla="*/ 14183 w 182535"/>
              <a:gd name="connsiteY30" fmla="*/ 22453 h 261785"/>
              <a:gd name="connsiteX31" fmla="*/ 14183 w 182535"/>
              <a:gd name="connsiteY31" fmla="*/ 11816 h 261785"/>
              <a:gd name="connsiteX32" fmla="*/ 14183 w 182535"/>
              <a:gd name="connsiteY32" fmla="*/ 6498 h 261785"/>
              <a:gd name="connsiteX33" fmla="*/ 14183 w 182535"/>
              <a:gd name="connsiteY33" fmla="*/ 1179 h 261785"/>
              <a:gd name="connsiteX34" fmla="*/ 14183 w 182535"/>
              <a:gd name="connsiteY34" fmla="*/ 291 h 261785"/>
              <a:gd name="connsiteX35" fmla="*/ 16635 w 182535"/>
              <a:gd name="connsiteY35" fmla="*/ 0 h 2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82535" h="261785">
                <a:moveTo>
                  <a:pt x="16635" y="0"/>
                </a:moveTo>
                <a:cubicBezTo>
                  <a:pt x="81177" y="12908"/>
                  <a:pt x="72050" y="12700"/>
                  <a:pt x="175385" y="12700"/>
                </a:cubicBezTo>
                <a:lnTo>
                  <a:pt x="182535" y="11906"/>
                </a:lnTo>
                <a:lnTo>
                  <a:pt x="177283" y="18907"/>
                </a:lnTo>
                <a:lnTo>
                  <a:pt x="170192" y="27772"/>
                </a:lnTo>
                <a:lnTo>
                  <a:pt x="163100" y="33090"/>
                </a:lnTo>
                <a:lnTo>
                  <a:pt x="156009" y="45500"/>
                </a:lnTo>
                <a:lnTo>
                  <a:pt x="148918" y="57910"/>
                </a:lnTo>
                <a:lnTo>
                  <a:pt x="141826" y="70319"/>
                </a:lnTo>
                <a:lnTo>
                  <a:pt x="131189" y="84502"/>
                </a:lnTo>
                <a:lnTo>
                  <a:pt x="124098" y="102230"/>
                </a:lnTo>
                <a:lnTo>
                  <a:pt x="117007" y="121732"/>
                </a:lnTo>
                <a:lnTo>
                  <a:pt x="106370" y="139460"/>
                </a:lnTo>
                <a:lnTo>
                  <a:pt x="101051" y="160734"/>
                </a:lnTo>
                <a:lnTo>
                  <a:pt x="93960" y="183781"/>
                </a:lnTo>
                <a:lnTo>
                  <a:pt x="83323" y="208600"/>
                </a:lnTo>
                <a:lnTo>
                  <a:pt x="72686" y="235193"/>
                </a:lnTo>
                <a:lnTo>
                  <a:pt x="65595" y="261785"/>
                </a:lnTo>
                <a:lnTo>
                  <a:pt x="0" y="261785"/>
                </a:lnTo>
                <a:lnTo>
                  <a:pt x="0" y="251148"/>
                </a:lnTo>
                <a:lnTo>
                  <a:pt x="0" y="238738"/>
                </a:lnTo>
                <a:lnTo>
                  <a:pt x="0" y="221010"/>
                </a:lnTo>
                <a:lnTo>
                  <a:pt x="0" y="201509"/>
                </a:lnTo>
                <a:lnTo>
                  <a:pt x="0" y="182008"/>
                </a:lnTo>
                <a:lnTo>
                  <a:pt x="3546" y="160734"/>
                </a:lnTo>
                <a:lnTo>
                  <a:pt x="3546" y="135914"/>
                </a:lnTo>
                <a:lnTo>
                  <a:pt x="7091" y="109322"/>
                </a:lnTo>
                <a:lnTo>
                  <a:pt x="10637" y="82729"/>
                </a:lnTo>
                <a:lnTo>
                  <a:pt x="14183" y="61455"/>
                </a:lnTo>
                <a:lnTo>
                  <a:pt x="14183" y="40181"/>
                </a:lnTo>
                <a:lnTo>
                  <a:pt x="14183" y="22453"/>
                </a:lnTo>
                <a:lnTo>
                  <a:pt x="14183" y="11816"/>
                </a:lnTo>
                <a:lnTo>
                  <a:pt x="14183" y="6498"/>
                </a:lnTo>
                <a:lnTo>
                  <a:pt x="14183" y="1179"/>
                </a:lnTo>
                <a:lnTo>
                  <a:pt x="14183" y="291"/>
                </a:lnTo>
                <a:lnTo>
                  <a:pt x="16635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任意多边形 159"/>
          <p:cNvSpPr/>
          <p:nvPr/>
        </p:nvSpPr>
        <p:spPr>
          <a:xfrm>
            <a:off x="1365839" y="1746203"/>
            <a:ext cx="1556547" cy="271243"/>
          </a:xfrm>
          <a:custGeom>
            <a:avLst/>
            <a:gdLst>
              <a:gd name="connsiteX0" fmla="*/ 1253738 w 1556547"/>
              <a:gd name="connsiteY0" fmla="*/ 0 h 271243"/>
              <a:gd name="connsiteX1" fmla="*/ 1264363 w 1556547"/>
              <a:gd name="connsiteY1" fmla="*/ 0 h 271243"/>
              <a:gd name="connsiteX2" fmla="*/ 1274987 w 1556547"/>
              <a:gd name="connsiteY2" fmla="*/ 0 h 271243"/>
              <a:gd name="connsiteX3" fmla="*/ 1285612 w 1556547"/>
              <a:gd name="connsiteY3" fmla="*/ 3546 h 271243"/>
              <a:gd name="connsiteX4" fmla="*/ 1299779 w 1556547"/>
              <a:gd name="connsiteY4" fmla="*/ 8864 h 271243"/>
              <a:gd name="connsiteX5" fmla="*/ 1313945 w 1556547"/>
              <a:gd name="connsiteY5" fmla="*/ 17728 h 271243"/>
              <a:gd name="connsiteX6" fmla="*/ 1329883 w 1556547"/>
              <a:gd name="connsiteY6" fmla="*/ 26593 h 271243"/>
              <a:gd name="connsiteX7" fmla="*/ 1351133 w 1556547"/>
              <a:gd name="connsiteY7" fmla="*/ 35457 h 271243"/>
              <a:gd name="connsiteX8" fmla="*/ 1375924 w 1556547"/>
              <a:gd name="connsiteY8" fmla="*/ 51412 h 271243"/>
              <a:gd name="connsiteX9" fmla="*/ 1398945 w 1556547"/>
              <a:gd name="connsiteY9" fmla="*/ 63822 h 271243"/>
              <a:gd name="connsiteX10" fmla="*/ 1430819 w 1556547"/>
              <a:gd name="connsiteY10" fmla="*/ 81550 h 271243"/>
              <a:gd name="connsiteX11" fmla="*/ 1444986 w 1556547"/>
              <a:gd name="connsiteY11" fmla="*/ 90414 h 271243"/>
              <a:gd name="connsiteX12" fmla="*/ 1459152 w 1556547"/>
              <a:gd name="connsiteY12" fmla="*/ 99279 h 271243"/>
              <a:gd name="connsiteX13" fmla="*/ 1473319 w 1556547"/>
              <a:gd name="connsiteY13" fmla="*/ 108143 h 271243"/>
              <a:gd name="connsiteX14" fmla="*/ 1482173 w 1556547"/>
              <a:gd name="connsiteY14" fmla="*/ 117007 h 271243"/>
              <a:gd name="connsiteX15" fmla="*/ 1496339 w 1556547"/>
              <a:gd name="connsiteY15" fmla="*/ 125871 h 271243"/>
              <a:gd name="connsiteX16" fmla="*/ 1503423 w 1556547"/>
              <a:gd name="connsiteY16" fmla="*/ 134735 h 271243"/>
              <a:gd name="connsiteX17" fmla="*/ 1514048 w 1556547"/>
              <a:gd name="connsiteY17" fmla="*/ 141827 h 271243"/>
              <a:gd name="connsiteX18" fmla="*/ 1524673 w 1556547"/>
              <a:gd name="connsiteY18" fmla="*/ 147145 h 271243"/>
              <a:gd name="connsiteX19" fmla="*/ 1531756 w 1556547"/>
              <a:gd name="connsiteY19" fmla="*/ 156009 h 271243"/>
              <a:gd name="connsiteX20" fmla="*/ 1535297 w 1556547"/>
              <a:gd name="connsiteY20" fmla="*/ 163101 h 271243"/>
              <a:gd name="connsiteX21" fmla="*/ 1542381 w 1556547"/>
              <a:gd name="connsiteY21" fmla="*/ 164873 h 271243"/>
              <a:gd name="connsiteX22" fmla="*/ 1545922 w 1556547"/>
              <a:gd name="connsiteY22" fmla="*/ 171965 h 271243"/>
              <a:gd name="connsiteX23" fmla="*/ 1549464 w 1556547"/>
              <a:gd name="connsiteY23" fmla="*/ 177283 h 271243"/>
              <a:gd name="connsiteX24" fmla="*/ 1553006 w 1556547"/>
              <a:gd name="connsiteY24" fmla="*/ 180829 h 271243"/>
              <a:gd name="connsiteX25" fmla="*/ 1553006 w 1556547"/>
              <a:gd name="connsiteY25" fmla="*/ 186147 h 271243"/>
              <a:gd name="connsiteX26" fmla="*/ 1556547 w 1556547"/>
              <a:gd name="connsiteY26" fmla="*/ 189693 h 271243"/>
              <a:gd name="connsiteX27" fmla="*/ 1553006 w 1556547"/>
              <a:gd name="connsiteY27" fmla="*/ 195012 h 271243"/>
              <a:gd name="connsiteX28" fmla="*/ 1553006 w 1556547"/>
              <a:gd name="connsiteY28" fmla="*/ 202103 h 271243"/>
              <a:gd name="connsiteX29" fmla="*/ 1549464 w 1556547"/>
              <a:gd name="connsiteY29" fmla="*/ 207421 h 271243"/>
              <a:gd name="connsiteX30" fmla="*/ 1545922 w 1556547"/>
              <a:gd name="connsiteY30" fmla="*/ 212740 h 271243"/>
              <a:gd name="connsiteX31" fmla="*/ 1542381 w 1556547"/>
              <a:gd name="connsiteY31" fmla="*/ 219831 h 271243"/>
              <a:gd name="connsiteX32" fmla="*/ 1535297 w 1556547"/>
              <a:gd name="connsiteY32" fmla="*/ 225150 h 271243"/>
              <a:gd name="connsiteX33" fmla="*/ 1528214 w 1556547"/>
              <a:gd name="connsiteY33" fmla="*/ 232241 h 271243"/>
              <a:gd name="connsiteX34" fmla="*/ 1521131 w 1556547"/>
              <a:gd name="connsiteY34" fmla="*/ 234014 h 271243"/>
              <a:gd name="connsiteX35" fmla="*/ 1517698 w 1556547"/>
              <a:gd name="connsiteY35" fmla="*/ 237450 h 271243"/>
              <a:gd name="connsiteX36" fmla="*/ 1516166 w 1556547"/>
              <a:gd name="connsiteY36" fmla="*/ 236958 h 271243"/>
              <a:gd name="connsiteX37" fmla="*/ 1490766 w 1556547"/>
              <a:gd name="connsiteY37" fmla="*/ 224258 h 271243"/>
              <a:gd name="connsiteX38" fmla="*/ 1459016 w 1556547"/>
              <a:gd name="connsiteY38" fmla="*/ 217908 h 271243"/>
              <a:gd name="connsiteX39" fmla="*/ 1433616 w 1556547"/>
              <a:gd name="connsiteY39" fmla="*/ 211558 h 271243"/>
              <a:gd name="connsiteX40" fmla="*/ 1376466 w 1556547"/>
              <a:gd name="connsiteY40" fmla="*/ 192508 h 271243"/>
              <a:gd name="connsiteX41" fmla="*/ 1357416 w 1556547"/>
              <a:gd name="connsiteY41" fmla="*/ 186158 h 271243"/>
              <a:gd name="connsiteX42" fmla="*/ 1319316 w 1556547"/>
              <a:gd name="connsiteY42" fmla="*/ 179808 h 271243"/>
              <a:gd name="connsiteX43" fmla="*/ 1299576 w 1556547"/>
              <a:gd name="connsiteY43" fmla="*/ 180423 h 271243"/>
              <a:gd name="connsiteX44" fmla="*/ 1296237 w 1556547"/>
              <a:gd name="connsiteY44" fmla="*/ 173738 h 271243"/>
              <a:gd name="connsiteX45" fmla="*/ 1292696 w 1556547"/>
              <a:gd name="connsiteY45" fmla="*/ 171965 h 271243"/>
              <a:gd name="connsiteX46" fmla="*/ 1289154 w 1556547"/>
              <a:gd name="connsiteY46" fmla="*/ 164873 h 271243"/>
              <a:gd name="connsiteX47" fmla="*/ 1285612 w 1556547"/>
              <a:gd name="connsiteY47" fmla="*/ 163101 h 271243"/>
              <a:gd name="connsiteX48" fmla="*/ 1278529 w 1556547"/>
              <a:gd name="connsiteY48" fmla="*/ 159555 h 271243"/>
              <a:gd name="connsiteX49" fmla="*/ 1271446 w 1556547"/>
              <a:gd name="connsiteY49" fmla="*/ 156009 h 271243"/>
              <a:gd name="connsiteX50" fmla="*/ 1264363 w 1556547"/>
              <a:gd name="connsiteY50" fmla="*/ 152464 h 271243"/>
              <a:gd name="connsiteX51" fmla="*/ 1253738 w 1556547"/>
              <a:gd name="connsiteY51" fmla="*/ 152464 h 271243"/>
              <a:gd name="connsiteX52" fmla="*/ 1246654 w 1556547"/>
              <a:gd name="connsiteY52" fmla="*/ 150691 h 271243"/>
              <a:gd name="connsiteX53" fmla="*/ 1237800 w 1556547"/>
              <a:gd name="connsiteY53" fmla="*/ 150691 h 271243"/>
              <a:gd name="connsiteX54" fmla="*/ 1223634 w 1556547"/>
              <a:gd name="connsiteY54" fmla="*/ 150691 h 271243"/>
              <a:gd name="connsiteX55" fmla="*/ 1213009 w 1556547"/>
              <a:gd name="connsiteY55" fmla="*/ 150691 h 271243"/>
              <a:gd name="connsiteX56" fmla="*/ 1198842 w 1556547"/>
              <a:gd name="connsiteY56" fmla="*/ 150691 h 271243"/>
              <a:gd name="connsiteX57" fmla="*/ 1181134 w 1556547"/>
              <a:gd name="connsiteY57" fmla="*/ 150691 h 271243"/>
              <a:gd name="connsiteX58" fmla="*/ 1166968 w 1556547"/>
              <a:gd name="connsiteY58" fmla="*/ 150691 h 271243"/>
              <a:gd name="connsiteX59" fmla="*/ 1151030 w 1556547"/>
              <a:gd name="connsiteY59" fmla="*/ 152464 h 271243"/>
              <a:gd name="connsiteX60" fmla="*/ 1115614 w 1556547"/>
              <a:gd name="connsiteY60" fmla="*/ 156009 h 271243"/>
              <a:gd name="connsiteX61" fmla="*/ 1080198 w 1556547"/>
              <a:gd name="connsiteY61" fmla="*/ 159555 h 271243"/>
              <a:gd name="connsiteX62" fmla="*/ 1043011 w 1556547"/>
              <a:gd name="connsiteY62" fmla="*/ 163101 h 271243"/>
              <a:gd name="connsiteX63" fmla="*/ 1004053 w 1556547"/>
              <a:gd name="connsiteY63" fmla="*/ 164873 h 271243"/>
              <a:gd name="connsiteX64" fmla="*/ 963324 w 1556547"/>
              <a:gd name="connsiteY64" fmla="*/ 168419 h 271243"/>
              <a:gd name="connsiteX65" fmla="*/ 920824 w 1556547"/>
              <a:gd name="connsiteY65" fmla="*/ 173738 h 271243"/>
              <a:gd name="connsiteX66" fmla="*/ 880096 w 1556547"/>
              <a:gd name="connsiteY66" fmla="*/ 177283 h 271243"/>
              <a:gd name="connsiteX67" fmla="*/ 837596 w 1556547"/>
              <a:gd name="connsiteY67" fmla="*/ 180829 h 271243"/>
              <a:gd name="connsiteX68" fmla="*/ 789784 w 1556547"/>
              <a:gd name="connsiteY68" fmla="*/ 186147 h 271243"/>
              <a:gd name="connsiteX69" fmla="*/ 741972 w 1556547"/>
              <a:gd name="connsiteY69" fmla="*/ 193239 h 271243"/>
              <a:gd name="connsiteX70" fmla="*/ 692389 w 1556547"/>
              <a:gd name="connsiteY70" fmla="*/ 202103 h 271243"/>
              <a:gd name="connsiteX71" fmla="*/ 641035 w 1556547"/>
              <a:gd name="connsiteY71" fmla="*/ 207421 h 271243"/>
              <a:gd name="connsiteX72" fmla="*/ 586140 w 1556547"/>
              <a:gd name="connsiteY72" fmla="*/ 212740 h 271243"/>
              <a:gd name="connsiteX73" fmla="*/ 529474 w 1556547"/>
              <a:gd name="connsiteY73" fmla="*/ 219831 h 271243"/>
              <a:gd name="connsiteX74" fmla="*/ 471037 w 1556547"/>
              <a:gd name="connsiteY74" fmla="*/ 228695 h 271243"/>
              <a:gd name="connsiteX75" fmla="*/ 412600 w 1556547"/>
              <a:gd name="connsiteY75" fmla="*/ 234014 h 271243"/>
              <a:gd name="connsiteX76" fmla="*/ 377184 w 1556547"/>
              <a:gd name="connsiteY76" fmla="*/ 241105 h 271243"/>
              <a:gd name="connsiteX77" fmla="*/ 347080 w 1556547"/>
              <a:gd name="connsiteY77" fmla="*/ 242878 h 271243"/>
              <a:gd name="connsiteX78" fmla="*/ 318747 w 1556547"/>
              <a:gd name="connsiteY78" fmla="*/ 246424 h 271243"/>
              <a:gd name="connsiteX79" fmla="*/ 286872 w 1556547"/>
              <a:gd name="connsiteY79" fmla="*/ 253515 h 271243"/>
              <a:gd name="connsiteX80" fmla="*/ 260310 w 1556547"/>
              <a:gd name="connsiteY80" fmla="*/ 255288 h 271243"/>
              <a:gd name="connsiteX81" fmla="*/ 231977 w 1556547"/>
              <a:gd name="connsiteY81" fmla="*/ 258833 h 271243"/>
              <a:gd name="connsiteX82" fmla="*/ 180623 w 1556547"/>
              <a:gd name="connsiteY82" fmla="*/ 262379 h 271243"/>
              <a:gd name="connsiteX83" fmla="*/ 131040 w 1556547"/>
              <a:gd name="connsiteY83" fmla="*/ 267698 h 271243"/>
              <a:gd name="connsiteX84" fmla="*/ 83228 w 1556547"/>
              <a:gd name="connsiteY84" fmla="*/ 267698 h 271243"/>
              <a:gd name="connsiteX85" fmla="*/ 40729 w 1556547"/>
              <a:gd name="connsiteY85" fmla="*/ 271243 h 271243"/>
              <a:gd name="connsiteX86" fmla="*/ 0 w 1556547"/>
              <a:gd name="connsiteY86" fmla="*/ 271243 h 271243"/>
              <a:gd name="connsiteX87" fmla="*/ 0 w 1556547"/>
              <a:gd name="connsiteY87" fmla="*/ 198557 h 271243"/>
              <a:gd name="connsiteX88" fmla="*/ 33646 w 1556547"/>
              <a:gd name="connsiteY88" fmla="*/ 198557 h 271243"/>
              <a:gd name="connsiteX89" fmla="*/ 54895 w 1556547"/>
              <a:gd name="connsiteY89" fmla="*/ 195012 h 271243"/>
              <a:gd name="connsiteX90" fmla="*/ 72604 w 1556547"/>
              <a:gd name="connsiteY90" fmla="*/ 195012 h 271243"/>
              <a:gd name="connsiteX91" fmla="*/ 93853 w 1556547"/>
              <a:gd name="connsiteY91" fmla="*/ 195012 h 271243"/>
              <a:gd name="connsiteX92" fmla="*/ 116874 w 1556547"/>
              <a:gd name="connsiteY92" fmla="*/ 193239 h 271243"/>
              <a:gd name="connsiteX93" fmla="*/ 138124 w 1556547"/>
              <a:gd name="connsiteY93" fmla="*/ 193239 h 271243"/>
              <a:gd name="connsiteX94" fmla="*/ 162915 w 1556547"/>
              <a:gd name="connsiteY94" fmla="*/ 189693 h 271243"/>
              <a:gd name="connsiteX95" fmla="*/ 187707 w 1556547"/>
              <a:gd name="connsiteY95" fmla="*/ 189693 h 271243"/>
              <a:gd name="connsiteX96" fmla="*/ 210727 w 1556547"/>
              <a:gd name="connsiteY96" fmla="*/ 186147 h 271243"/>
              <a:gd name="connsiteX97" fmla="*/ 239060 w 1556547"/>
              <a:gd name="connsiteY97" fmla="*/ 182602 h 271243"/>
              <a:gd name="connsiteX98" fmla="*/ 267393 w 1556547"/>
              <a:gd name="connsiteY98" fmla="*/ 180829 h 271243"/>
              <a:gd name="connsiteX99" fmla="*/ 293955 w 1556547"/>
              <a:gd name="connsiteY99" fmla="*/ 173738 h 271243"/>
              <a:gd name="connsiteX100" fmla="*/ 322289 w 1556547"/>
              <a:gd name="connsiteY100" fmla="*/ 171965 h 271243"/>
              <a:gd name="connsiteX101" fmla="*/ 354163 w 1556547"/>
              <a:gd name="connsiteY101" fmla="*/ 168419 h 271243"/>
              <a:gd name="connsiteX102" fmla="*/ 387809 w 1556547"/>
              <a:gd name="connsiteY102" fmla="*/ 163101 h 271243"/>
              <a:gd name="connsiteX103" fmla="*/ 446246 w 1556547"/>
              <a:gd name="connsiteY103" fmla="*/ 152464 h 271243"/>
              <a:gd name="connsiteX104" fmla="*/ 509995 w 1556547"/>
              <a:gd name="connsiteY104" fmla="*/ 143599 h 271243"/>
              <a:gd name="connsiteX105" fmla="*/ 637494 w 1556547"/>
              <a:gd name="connsiteY105" fmla="*/ 125871 h 271243"/>
              <a:gd name="connsiteX106" fmla="*/ 764993 w 1556547"/>
              <a:gd name="connsiteY106" fmla="*/ 108143 h 271243"/>
              <a:gd name="connsiteX107" fmla="*/ 832284 w 1556547"/>
              <a:gd name="connsiteY107" fmla="*/ 99279 h 271243"/>
              <a:gd name="connsiteX108" fmla="*/ 897804 w 1556547"/>
              <a:gd name="connsiteY108" fmla="*/ 90414 h 271243"/>
              <a:gd name="connsiteX109" fmla="*/ 927908 w 1556547"/>
              <a:gd name="connsiteY109" fmla="*/ 83323 h 271243"/>
              <a:gd name="connsiteX110" fmla="*/ 956241 w 1556547"/>
              <a:gd name="connsiteY110" fmla="*/ 81550 h 271243"/>
              <a:gd name="connsiteX111" fmla="*/ 988115 w 1556547"/>
              <a:gd name="connsiteY111" fmla="*/ 74459 h 271243"/>
              <a:gd name="connsiteX112" fmla="*/ 1011136 w 1556547"/>
              <a:gd name="connsiteY112" fmla="*/ 72686 h 271243"/>
              <a:gd name="connsiteX113" fmla="*/ 1039469 w 1556547"/>
              <a:gd name="connsiteY113" fmla="*/ 65595 h 271243"/>
              <a:gd name="connsiteX114" fmla="*/ 1060719 w 1556547"/>
              <a:gd name="connsiteY114" fmla="*/ 63822 h 271243"/>
              <a:gd name="connsiteX115" fmla="*/ 1083739 w 1556547"/>
              <a:gd name="connsiteY115" fmla="*/ 56731 h 271243"/>
              <a:gd name="connsiteX116" fmla="*/ 1104989 w 1556547"/>
              <a:gd name="connsiteY116" fmla="*/ 53185 h 271243"/>
              <a:gd name="connsiteX117" fmla="*/ 1122697 w 1556547"/>
              <a:gd name="connsiteY117" fmla="*/ 51412 h 271243"/>
              <a:gd name="connsiteX118" fmla="*/ 1140405 w 1556547"/>
              <a:gd name="connsiteY118" fmla="*/ 47867 h 271243"/>
              <a:gd name="connsiteX119" fmla="*/ 1154572 w 1556547"/>
              <a:gd name="connsiteY119" fmla="*/ 44321 h 271243"/>
              <a:gd name="connsiteX120" fmla="*/ 1166968 w 1556547"/>
              <a:gd name="connsiteY120" fmla="*/ 39002 h 271243"/>
              <a:gd name="connsiteX121" fmla="*/ 1177593 w 1556547"/>
              <a:gd name="connsiteY121" fmla="*/ 35457 h 271243"/>
              <a:gd name="connsiteX122" fmla="*/ 1188218 w 1556547"/>
              <a:gd name="connsiteY122" fmla="*/ 33684 h 271243"/>
              <a:gd name="connsiteX123" fmla="*/ 1195301 w 1556547"/>
              <a:gd name="connsiteY123" fmla="*/ 30138 h 271243"/>
              <a:gd name="connsiteX124" fmla="*/ 1198842 w 1556547"/>
              <a:gd name="connsiteY124" fmla="*/ 26593 h 271243"/>
              <a:gd name="connsiteX125" fmla="*/ 1209467 w 1556547"/>
              <a:gd name="connsiteY125" fmla="*/ 21274 h 271243"/>
              <a:gd name="connsiteX126" fmla="*/ 1220092 w 1556547"/>
              <a:gd name="connsiteY126" fmla="*/ 14183 h 271243"/>
              <a:gd name="connsiteX127" fmla="*/ 1227175 w 1556547"/>
              <a:gd name="connsiteY127" fmla="*/ 8864 h 271243"/>
              <a:gd name="connsiteX128" fmla="*/ 1237800 w 1556547"/>
              <a:gd name="connsiteY128" fmla="*/ 5319 h 271243"/>
              <a:gd name="connsiteX129" fmla="*/ 1246654 w 1556547"/>
              <a:gd name="connsiteY129" fmla="*/ 3546 h 271243"/>
              <a:gd name="connsiteX130" fmla="*/ 1253738 w 1556547"/>
              <a:gd name="connsiteY130" fmla="*/ 0 h 2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556547" h="271243">
                <a:moveTo>
                  <a:pt x="1253738" y="0"/>
                </a:moveTo>
                <a:lnTo>
                  <a:pt x="1264363" y="0"/>
                </a:lnTo>
                <a:lnTo>
                  <a:pt x="1274987" y="0"/>
                </a:lnTo>
                <a:lnTo>
                  <a:pt x="1285612" y="3546"/>
                </a:lnTo>
                <a:lnTo>
                  <a:pt x="1299779" y="8864"/>
                </a:lnTo>
                <a:lnTo>
                  <a:pt x="1313945" y="17728"/>
                </a:lnTo>
                <a:lnTo>
                  <a:pt x="1329883" y="26593"/>
                </a:lnTo>
                <a:lnTo>
                  <a:pt x="1351133" y="35457"/>
                </a:lnTo>
                <a:lnTo>
                  <a:pt x="1375924" y="51412"/>
                </a:lnTo>
                <a:lnTo>
                  <a:pt x="1398945" y="63822"/>
                </a:lnTo>
                <a:lnTo>
                  <a:pt x="1430819" y="81550"/>
                </a:lnTo>
                <a:lnTo>
                  <a:pt x="1444986" y="90414"/>
                </a:lnTo>
                <a:lnTo>
                  <a:pt x="1459152" y="99279"/>
                </a:lnTo>
                <a:lnTo>
                  <a:pt x="1473319" y="108143"/>
                </a:lnTo>
                <a:lnTo>
                  <a:pt x="1482173" y="117007"/>
                </a:lnTo>
                <a:lnTo>
                  <a:pt x="1496339" y="125871"/>
                </a:lnTo>
                <a:lnTo>
                  <a:pt x="1503423" y="134735"/>
                </a:lnTo>
                <a:lnTo>
                  <a:pt x="1514048" y="141827"/>
                </a:lnTo>
                <a:lnTo>
                  <a:pt x="1524673" y="147145"/>
                </a:lnTo>
                <a:lnTo>
                  <a:pt x="1531756" y="156009"/>
                </a:lnTo>
                <a:lnTo>
                  <a:pt x="1535297" y="163101"/>
                </a:lnTo>
                <a:lnTo>
                  <a:pt x="1542381" y="164873"/>
                </a:lnTo>
                <a:lnTo>
                  <a:pt x="1545922" y="171965"/>
                </a:lnTo>
                <a:lnTo>
                  <a:pt x="1549464" y="177283"/>
                </a:lnTo>
                <a:lnTo>
                  <a:pt x="1553006" y="180829"/>
                </a:lnTo>
                <a:lnTo>
                  <a:pt x="1553006" y="186147"/>
                </a:lnTo>
                <a:lnTo>
                  <a:pt x="1556547" y="189693"/>
                </a:lnTo>
                <a:lnTo>
                  <a:pt x="1553006" y="195012"/>
                </a:lnTo>
                <a:lnTo>
                  <a:pt x="1553006" y="202103"/>
                </a:lnTo>
                <a:lnTo>
                  <a:pt x="1549464" y="207421"/>
                </a:lnTo>
                <a:lnTo>
                  <a:pt x="1545922" y="212740"/>
                </a:lnTo>
                <a:lnTo>
                  <a:pt x="1542381" y="219831"/>
                </a:lnTo>
                <a:lnTo>
                  <a:pt x="1535297" y="225150"/>
                </a:lnTo>
                <a:lnTo>
                  <a:pt x="1528214" y="232241"/>
                </a:lnTo>
                <a:lnTo>
                  <a:pt x="1521131" y="234014"/>
                </a:lnTo>
                <a:lnTo>
                  <a:pt x="1517698" y="237450"/>
                </a:lnTo>
                <a:lnTo>
                  <a:pt x="1516166" y="236958"/>
                </a:lnTo>
                <a:cubicBezTo>
                  <a:pt x="1507699" y="232725"/>
                  <a:pt x="1499746" y="227251"/>
                  <a:pt x="1490766" y="224258"/>
                </a:cubicBezTo>
                <a:cubicBezTo>
                  <a:pt x="1480527" y="220845"/>
                  <a:pt x="1469552" y="220249"/>
                  <a:pt x="1459016" y="217908"/>
                </a:cubicBezTo>
                <a:cubicBezTo>
                  <a:pt x="1450497" y="216015"/>
                  <a:pt x="1441975" y="214066"/>
                  <a:pt x="1433616" y="211558"/>
                </a:cubicBezTo>
                <a:lnTo>
                  <a:pt x="1376466" y="192508"/>
                </a:lnTo>
                <a:cubicBezTo>
                  <a:pt x="1370116" y="190391"/>
                  <a:pt x="1364018" y="187258"/>
                  <a:pt x="1357416" y="186158"/>
                </a:cubicBezTo>
                <a:lnTo>
                  <a:pt x="1319316" y="179808"/>
                </a:lnTo>
                <a:lnTo>
                  <a:pt x="1299576" y="180423"/>
                </a:lnTo>
                <a:lnTo>
                  <a:pt x="1296237" y="173738"/>
                </a:lnTo>
                <a:lnTo>
                  <a:pt x="1292696" y="171965"/>
                </a:lnTo>
                <a:lnTo>
                  <a:pt x="1289154" y="164873"/>
                </a:lnTo>
                <a:lnTo>
                  <a:pt x="1285612" y="163101"/>
                </a:lnTo>
                <a:lnTo>
                  <a:pt x="1278529" y="159555"/>
                </a:lnTo>
                <a:lnTo>
                  <a:pt x="1271446" y="156009"/>
                </a:lnTo>
                <a:lnTo>
                  <a:pt x="1264363" y="152464"/>
                </a:lnTo>
                <a:lnTo>
                  <a:pt x="1253738" y="152464"/>
                </a:lnTo>
                <a:lnTo>
                  <a:pt x="1246654" y="150691"/>
                </a:lnTo>
                <a:lnTo>
                  <a:pt x="1237800" y="150691"/>
                </a:lnTo>
                <a:lnTo>
                  <a:pt x="1223634" y="150691"/>
                </a:lnTo>
                <a:lnTo>
                  <a:pt x="1213009" y="150691"/>
                </a:lnTo>
                <a:lnTo>
                  <a:pt x="1198842" y="150691"/>
                </a:lnTo>
                <a:lnTo>
                  <a:pt x="1181134" y="150691"/>
                </a:lnTo>
                <a:lnTo>
                  <a:pt x="1166968" y="150691"/>
                </a:lnTo>
                <a:lnTo>
                  <a:pt x="1151030" y="152464"/>
                </a:lnTo>
                <a:lnTo>
                  <a:pt x="1115614" y="156009"/>
                </a:lnTo>
                <a:lnTo>
                  <a:pt x="1080198" y="159555"/>
                </a:lnTo>
                <a:lnTo>
                  <a:pt x="1043011" y="163101"/>
                </a:lnTo>
                <a:lnTo>
                  <a:pt x="1004053" y="164873"/>
                </a:lnTo>
                <a:lnTo>
                  <a:pt x="963324" y="168419"/>
                </a:lnTo>
                <a:lnTo>
                  <a:pt x="920824" y="173738"/>
                </a:lnTo>
                <a:lnTo>
                  <a:pt x="880096" y="177283"/>
                </a:lnTo>
                <a:lnTo>
                  <a:pt x="837596" y="180829"/>
                </a:lnTo>
                <a:lnTo>
                  <a:pt x="789784" y="186147"/>
                </a:lnTo>
                <a:lnTo>
                  <a:pt x="741972" y="193239"/>
                </a:lnTo>
                <a:lnTo>
                  <a:pt x="692389" y="202103"/>
                </a:lnTo>
                <a:lnTo>
                  <a:pt x="641035" y="207421"/>
                </a:lnTo>
                <a:lnTo>
                  <a:pt x="586140" y="212740"/>
                </a:lnTo>
                <a:lnTo>
                  <a:pt x="529474" y="219831"/>
                </a:lnTo>
                <a:lnTo>
                  <a:pt x="471037" y="228695"/>
                </a:lnTo>
                <a:lnTo>
                  <a:pt x="412600" y="234014"/>
                </a:lnTo>
                <a:lnTo>
                  <a:pt x="377184" y="241105"/>
                </a:lnTo>
                <a:lnTo>
                  <a:pt x="347080" y="242878"/>
                </a:lnTo>
                <a:lnTo>
                  <a:pt x="318747" y="246424"/>
                </a:lnTo>
                <a:lnTo>
                  <a:pt x="286872" y="253515"/>
                </a:lnTo>
                <a:lnTo>
                  <a:pt x="260310" y="255288"/>
                </a:lnTo>
                <a:lnTo>
                  <a:pt x="231977" y="258833"/>
                </a:lnTo>
                <a:lnTo>
                  <a:pt x="180623" y="262379"/>
                </a:lnTo>
                <a:lnTo>
                  <a:pt x="131040" y="267698"/>
                </a:lnTo>
                <a:lnTo>
                  <a:pt x="83228" y="267698"/>
                </a:lnTo>
                <a:lnTo>
                  <a:pt x="40729" y="271243"/>
                </a:lnTo>
                <a:lnTo>
                  <a:pt x="0" y="271243"/>
                </a:lnTo>
                <a:lnTo>
                  <a:pt x="0" y="198557"/>
                </a:lnTo>
                <a:lnTo>
                  <a:pt x="33646" y="198557"/>
                </a:lnTo>
                <a:lnTo>
                  <a:pt x="54895" y="195012"/>
                </a:lnTo>
                <a:lnTo>
                  <a:pt x="72604" y="195012"/>
                </a:lnTo>
                <a:lnTo>
                  <a:pt x="93853" y="195012"/>
                </a:lnTo>
                <a:lnTo>
                  <a:pt x="116874" y="193239"/>
                </a:lnTo>
                <a:lnTo>
                  <a:pt x="138124" y="193239"/>
                </a:lnTo>
                <a:lnTo>
                  <a:pt x="162915" y="189693"/>
                </a:lnTo>
                <a:lnTo>
                  <a:pt x="187707" y="189693"/>
                </a:lnTo>
                <a:lnTo>
                  <a:pt x="210727" y="186147"/>
                </a:lnTo>
                <a:lnTo>
                  <a:pt x="239060" y="182602"/>
                </a:lnTo>
                <a:lnTo>
                  <a:pt x="267393" y="180829"/>
                </a:lnTo>
                <a:lnTo>
                  <a:pt x="293955" y="173738"/>
                </a:lnTo>
                <a:lnTo>
                  <a:pt x="322289" y="171965"/>
                </a:lnTo>
                <a:lnTo>
                  <a:pt x="354163" y="168419"/>
                </a:lnTo>
                <a:lnTo>
                  <a:pt x="387809" y="163101"/>
                </a:lnTo>
                <a:lnTo>
                  <a:pt x="446246" y="152464"/>
                </a:lnTo>
                <a:lnTo>
                  <a:pt x="509995" y="143599"/>
                </a:lnTo>
                <a:lnTo>
                  <a:pt x="637494" y="125871"/>
                </a:lnTo>
                <a:lnTo>
                  <a:pt x="764993" y="108143"/>
                </a:lnTo>
                <a:lnTo>
                  <a:pt x="832284" y="99279"/>
                </a:lnTo>
                <a:lnTo>
                  <a:pt x="897804" y="90414"/>
                </a:lnTo>
                <a:lnTo>
                  <a:pt x="927908" y="83323"/>
                </a:lnTo>
                <a:lnTo>
                  <a:pt x="956241" y="81550"/>
                </a:lnTo>
                <a:lnTo>
                  <a:pt x="988115" y="74459"/>
                </a:lnTo>
                <a:lnTo>
                  <a:pt x="1011136" y="72686"/>
                </a:lnTo>
                <a:lnTo>
                  <a:pt x="1039469" y="65595"/>
                </a:lnTo>
                <a:lnTo>
                  <a:pt x="1060719" y="63822"/>
                </a:lnTo>
                <a:lnTo>
                  <a:pt x="1083739" y="56731"/>
                </a:lnTo>
                <a:lnTo>
                  <a:pt x="1104989" y="53185"/>
                </a:lnTo>
                <a:lnTo>
                  <a:pt x="1122697" y="51412"/>
                </a:lnTo>
                <a:lnTo>
                  <a:pt x="1140405" y="47867"/>
                </a:lnTo>
                <a:lnTo>
                  <a:pt x="1154572" y="44321"/>
                </a:lnTo>
                <a:lnTo>
                  <a:pt x="1166968" y="39002"/>
                </a:lnTo>
                <a:lnTo>
                  <a:pt x="1177593" y="35457"/>
                </a:lnTo>
                <a:lnTo>
                  <a:pt x="1188218" y="33684"/>
                </a:lnTo>
                <a:lnTo>
                  <a:pt x="1195301" y="30138"/>
                </a:lnTo>
                <a:lnTo>
                  <a:pt x="1198842" y="26593"/>
                </a:lnTo>
                <a:lnTo>
                  <a:pt x="1209467" y="21274"/>
                </a:lnTo>
                <a:lnTo>
                  <a:pt x="1220092" y="14183"/>
                </a:lnTo>
                <a:lnTo>
                  <a:pt x="1227175" y="8864"/>
                </a:lnTo>
                <a:lnTo>
                  <a:pt x="1237800" y="5319"/>
                </a:lnTo>
                <a:lnTo>
                  <a:pt x="1246654" y="3546"/>
                </a:lnTo>
                <a:lnTo>
                  <a:pt x="125373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任意多边形 160"/>
          <p:cNvSpPr/>
          <p:nvPr/>
        </p:nvSpPr>
        <p:spPr>
          <a:xfrm>
            <a:off x="1759410" y="2150408"/>
            <a:ext cx="659493" cy="184375"/>
          </a:xfrm>
          <a:custGeom>
            <a:avLst/>
            <a:gdLst>
              <a:gd name="connsiteX0" fmla="*/ 450299 w 659493"/>
              <a:gd name="connsiteY0" fmla="*/ 0 h 184375"/>
              <a:gd name="connsiteX1" fmla="*/ 457390 w 659493"/>
              <a:gd name="connsiteY1" fmla="*/ 0 h 184375"/>
              <a:gd name="connsiteX2" fmla="*/ 464482 w 659493"/>
              <a:gd name="connsiteY2" fmla="*/ 0 h 184375"/>
              <a:gd name="connsiteX3" fmla="*/ 471573 w 659493"/>
              <a:gd name="connsiteY3" fmla="*/ 0 h 184375"/>
              <a:gd name="connsiteX4" fmla="*/ 478664 w 659493"/>
              <a:gd name="connsiteY4" fmla="*/ 3546 h 184375"/>
              <a:gd name="connsiteX5" fmla="*/ 482210 w 659493"/>
              <a:gd name="connsiteY5" fmla="*/ 7091 h 184375"/>
              <a:gd name="connsiteX6" fmla="*/ 492847 w 659493"/>
              <a:gd name="connsiteY6" fmla="*/ 12410 h 184375"/>
              <a:gd name="connsiteX7" fmla="*/ 503484 w 659493"/>
              <a:gd name="connsiteY7" fmla="*/ 19501 h 184375"/>
              <a:gd name="connsiteX8" fmla="*/ 514121 w 659493"/>
              <a:gd name="connsiteY8" fmla="*/ 24820 h 184375"/>
              <a:gd name="connsiteX9" fmla="*/ 530077 w 659493"/>
              <a:gd name="connsiteY9" fmla="*/ 30138 h 184375"/>
              <a:gd name="connsiteX10" fmla="*/ 544259 w 659493"/>
              <a:gd name="connsiteY10" fmla="*/ 39002 h 184375"/>
              <a:gd name="connsiteX11" fmla="*/ 561987 w 659493"/>
              <a:gd name="connsiteY11" fmla="*/ 49639 h 184375"/>
              <a:gd name="connsiteX12" fmla="*/ 583261 w 659493"/>
              <a:gd name="connsiteY12" fmla="*/ 58504 h 184375"/>
              <a:gd name="connsiteX13" fmla="*/ 600990 w 659493"/>
              <a:gd name="connsiteY13" fmla="*/ 69141 h 184375"/>
              <a:gd name="connsiteX14" fmla="*/ 616945 w 659493"/>
              <a:gd name="connsiteY14" fmla="*/ 81550 h 184375"/>
              <a:gd name="connsiteX15" fmla="*/ 627582 w 659493"/>
              <a:gd name="connsiteY15" fmla="*/ 93960 h 184375"/>
              <a:gd name="connsiteX16" fmla="*/ 638219 w 659493"/>
              <a:gd name="connsiteY16" fmla="*/ 102824 h 184375"/>
              <a:gd name="connsiteX17" fmla="*/ 648856 w 659493"/>
              <a:gd name="connsiteY17" fmla="*/ 111688 h 184375"/>
              <a:gd name="connsiteX18" fmla="*/ 652402 w 659493"/>
              <a:gd name="connsiteY18" fmla="*/ 120553 h 184375"/>
              <a:gd name="connsiteX19" fmla="*/ 655947 w 659493"/>
              <a:gd name="connsiteY19" fmla="*/ 127644 h 184375"/>
              <a:gd name="connsiteX20" fmla="*/ 659493 w 659493"/>
              <a:gd name="connsiteY20" fmla="*/ 129417 h 184375"/>
              <a:gd name="connsiteX21" fmla="*/ 655947 w 659493"/>
              <a:gd name="connsiteY21" fmla="*/ 132962 h 184375"/>
              <a:gd name="connsiteX22" fmla="*/ 648856 w 659493"/>
              <a:gd name="connsiteY22" fmla="*/ 140054 h 184375"/>
              <a:gd name="connsiteX23" fmla="*/ 638219 w 659493"/>
              <a:gd name="connsiteY23" fmla="*/ 148918 h 184375"/>
              <a:gd name="connsiteX24" fmla="*/ 624037 w 659493"/>
              <a:gd name="connsiteY24" fmla="*/ 157782 h 184375"/>
              <a:gd name="connsiteX25" fmla="*/ 616945 w 659493"/>
              <a:gd name="connsiteY25" fmla="*/ 163101 h 184375"/>
              <a:gd name="connsiteX26" fmla="*/ 606308 w 659493"/>
              <a:gd name="connsiteY26" fmla="*/ 166646 h 184375"/>
              <a:gd name="connsiteX27" fmla="*/ 602763 w 659493"/>
              <a:gd name="connsiteY27" fmla="*/ 168419 h 184375"/>
              <a:gd name="connsiteX28" fmla="*/ 602696 w 659493"/>
              <a:gd name="connsiteY28" fmla="*/ 168509 h 184375"/>
              <a:gd name="connsiteX29" fmla="*/ 595546 w 659493"/>
              <a:gd name="connsiteY29" fmla="*/ 169303 h 184375"/>
              <a:gd name="connsiteX30" fmla="*/ 436796 w 659493"/>
              <a:gd name="connsiteY30" fmla="*/ 156603 h 184375"/>
              <a:gd name="connsiteX31" fmla="*/ 434344 w 659493"/>
              <a:gd name="connsiteY31" fmla="*/ 156894 h 184375"/>
              <a:gd name="connsiteX32" fmla="*/ 434344 w 659493"/>
              <a:gd name="connsiteY32" fmla="*/ 150691 h 184375"/>
              <a:gd name="connsiteX33" fmla="*/ 430798 w 659493"/>
              <a:gd name="connsiteY33" fmla="*/ 148918 h 184375"/>
              <a:gd name="connsiteX34" fmla="*/ 430798 w 659493"/>
              <a:gd name="connsiteY34" fmla="*/ 145372 h 184375"/>
              <a:gd name="connsiteX35" fmla="*/ 430798 w 659493"/>
              <a:gd name="connsiteY35" fmla="*/ 141827 h 184375"/>
              <a:gd name="connsiteX36" fmla="*/ 427252 w 659493"/>
              <a:gd name="connsiteY36" fmla="*/ 140054 h 184375"/>
              <a:gd name="connsiteX37" fmla="*/ 427252 w 659493"/>
              <a:gd name="connsiteY37" fmla="*/ 136508 h 184375"/>
              <a:gd name="connsiteX38" fmla="*/ 423707 w 659493"/>
              <a:gd name="connsiteY38" fmla="*/ 136508 h 184375"/>
              <a:gd name="connsiteX39" fmla="*/ 420161 w 659493"/>
              <a:gd name="connsiteY39" fmla="*/ 136508 h 184375"/>
              <a:gd name="connsiteX40" fmla="*/ 413070 w 659493"/>
              <a:gd name="connsiteY40" fmla="*/ 136508 h 184375"/>
              <a:gd name="connsiteX41" fmla="*/ 405978 w 659493"/>
              <a:gd name="connsiteY41" fmla="*/ 136508 h 184375"/>
              <a:gd name="connsiteX42" fmla="*/ 398887 w 659493"/>
              <a:gd name="connsiteY42" fmla="*/ 136508 h 184375"/>
              <a:gd name="connsiteX43" fmla="*/ 391796 w 659493"/>
              <a:gd name="connsiteY43" fmla="*/ 136508 h 184375"/>
              <a:gd name="connsiteX44" fmla="*/ 384704 w 659493"/>
              <a:gd name="connsiteY44" fmla="*/ 136508 h 184375"/>
              <a:gd name="connsiteX45" fmla="*/ 374067 w 659493"/>
              <a:gd name="connsiteY45" fmla="*/ 136508 h 184375"/>
              <a:gd name="connsiteX46" fmla="*/ 359885 w 659493"/>
              <a:gd name="connsiteY46" fmla="*/ 140054 h 184375"/>
              <a:gd name="connsiteX47" fmla="*/ 351021 w 659493"/>
              <a:gd name="connsiteY47" fmla="*/ 140054 h 184375"/>
              <a:gd name="connsiteX48" fmla="*/ 336838 w 659493"/>
              <a:gd name="connsiteY48" fmla="*/ 141827 h 184375"/>
              <a:gd name="connsiteX49" fmla="*/ 322655 w 659493"/>
              <a:gd name="connsiteY49" fmla="*/ 141827 h 184375"/>
              <a:gd name="connsiteX50" fmla="*/ 304927 w 659493"/>
              <a:gd name="connsiteY50" fmla="*/ 145372 h 184375"/>
              <a:gd name="connsiteX51" fmla="*/ 287199 w 659493"/>
              <a:gd name="connsiteY51" fmla="*/ 145372 h 184375"/>
              <a:gd name="connsiteX52" fmla="*/ 271243 w 659493"/>
              <a:gd name="connsiteY52" fmla="*/ 148918 h 184375"/>
              <a:gd name="connsiteX53" fmla="*/ 235787 w 659493"/>
              <a:gd name="connsiteY53" fmla="*/ 150691 h 184375"/>
              <a:gd name="connsiteX54" fmla="*/ 198557 w 659493"/>
              <a:gd name="connsiteY54" fmla="*/ 157782 h 184375"/>
              <a:gd name="connsiteX55" fmla="*/ 127644 w 659493"/>
              <a:gd name="connsiteY55" fmla="*/ 166646 h 184375"/>
              <a:gd name="connsiteX56" fmla="*/ 62049 w 659493"/>
              <a:gd name="connsiteY56" fmla="*/ 175510 h 184375"/>
              <a:gd name="connsiteX57" fmla="*/ 31911 w 659493"/>
              <a:gd name="connsiteY57" fmla="*/ 180829 h 184375"/>
              <a:gd name="connsiteX58" fmla="*/ 0 w 659493"/>
              <a:gd name="connsiteY58" fmla="*/ 184375 h 184375"/>
              <a:gd name="connsiteX59" fmla="*/ 0 w 659493"/>
              <a:gd name="connsiteY59" fmla="*/ 111688 h 184375"/>
              <a:gd name="connsiteX60" fmla="*/ 28365 w 659493"/>
              <a:gd name="connsiteY60" fmla="*/ 111688 h 184375"/>
              <a:gd name="connsiteX61" fmla="*/ 54958 w 659493"/>
              <a:gd name="connsiteY61" fmla="*/ 109916 h 184375"/>
              <a:gd name="connsiteX62" fmla="*/ 86869 w 659493"/>
              <a:gd name="connsiteY62" fmla="*/ 109916 h 184375"/>
              <a:gd name="connsiteX63" fmla="*/ 118780 w 659493"/>
              <a:gd name="connsiteY63" fmla="*/ 106370 h 184375"/>
              <a:gd name="connsiteX64" fmla="*/ 148918 w 659493"/>
              <a:gd name="connsiteY64" fmla="*/ 99279 h 184375"/>
              <a:gd name="connsiteX65" fmla="*/ 180829 w 659493"/>
              <a:gd name="connsiteY65" fmla="*/ 97506 h 184375"/>
              <a:gd name="connsiteX66" fmla="*/ 210967 w 659493"/>
              <a:gd name="connsiteY66" fmla="*/ 90414 h 184375"/>
              <a:gd name="connsiteX67" fmla="*/ 246424 w 659493"/>
              <a:gd name="connsiteY67" fmla="*/ 85096 h 184375"/>
              <a:gd name="connsiteX68" fmla="*/ 278335 w 659493"/>
              <a:gd name="connsiteY68" fmla="*/ 79778 h 184375"/>
              <a:gd name="connsiteX69" fmla="*/ 308473 w 659493"/>
              <a:gd name="connsiteY69" fmla="*/ 69141 h 184375"/>
              <a:gd name="connsiteX70" fmla="*/ 333292 w 659493"/>
              <a:gd name="connsiteY70" fmla="*/ 63822 h 184375"/>
              <a:gd name="connsiteX71" fmla="*/ 358112 w 659493"/>
              <a:gd name="connsiteY71" fmla="*/ 58504 h 184375"/>
              <a:gd name="connsiteX72" fmla="*/ 377613 w 659493"/>
              <a:gd name="connsiteY72" fmla="*/ 49639 h 184375"/>
              <a:gd name="connsiteX73" fmla="*/ 395341 w 659493"/>
              <a:gd name="connsiteY73" fmla="*/ 39002 h 184375"/>
              <a:gd name="connsiteX74" fmla="*/ 409524 w 659493"/>
              <a:gd name="connsiteY74" fmla="*/ 30138 h 184375"/>
              <a:gd name="connsiteX75" fmla="*/ 420161 w 659493"/>
              <a:gd name="connsiteY75" fmla="*/ 21274 h 184375"/>
              <a:gd name="connsiteX76" fmla="*/ 427252 w 659493"/>
              <a:gd name="connsiteY76" fmla="*/ 15956 h 184375"/>
              <a:gd name="connsiteX77" fmla="*/ 437889 w 659493"/>
              <a:gd name="connsiteY77" fmla="*/ 8864 h 184375"/>
              <a:gd name="connsiteX78" fmla="*/ 443208 w 659493"/>
              <a:gd name="connsiteY78" fmla="*/ 3546 h 184375"/>
              <a:gd name="connsiteX79" fmla="*/ 450299 w 659493"/>
              <a:gd name="connsiteY79" fmla="*/ 0 h 18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659493" h="184375">
                <a:moveTo>
                  <a:pt x="450299" y="0"/>
                </a:moveTo>
                <a:lnTo>
                  <a:pt x="457390" y="0"/>
                </a:lnTo>
                <a:lnTo>
                  <a:pt x="464482" y="0"/>
                </a:lnTo>
                <a:lnTo>
                  <a:pt x="471573" y="0"/>
                </a:lnTo>
                <a:lnTo>
                  <a:pt x="478664" y="3546"/>
                </a:lnTo>
                <a:lnTo>
                  <a:pt x="482210" y="7091"/>
                </a:lnTo>
                <a:lnTo>
                  <a:pt x="492847" y="12410"/>
                </a:lnTo>
                <a:lnTo>
                  <a:pt x="503484" y="19501"/>
                </a:lnTo>
                <a:lnTo>
                  <a:pt x="514121" y="24820"/>
                </a:lnTo>
                <a:lnTo>
                  <a:pt x="530077" y="30138"/>
                </a:lnTo>
                <a:lnTo>
                  <a:pt x="544259" y="39002"/>
                </a:lnTo>
                <a:lnTo>
                  <a:pt x="561987" y="49639"/>
                </a:lnTo>
                <a:lnTo>
                  <a:pt x="583261" y="58504"/>
                </a:lnTo>
                <a:lnTo>
                  <a:pt x="600990" y="69141"/>
                </a:lnTo>
                <a:lnTo>
                  <a:pt x="616945" y="81550"/>
                </a:lnTo>
                <a:lnTo>
                  <a:pt x="627582" y="93960"/>
                </a:lnTo>
                <a:lnTo>
                  <a:pt x="638219" y="102824"/>
                </a:lnTo>
                <a:lnTo>
                  <a:pt x="648856" y="111688"/>
                </a:lnTo>
                <a:lnTo>
                  <a:pt x="652402" y="120553"/>
                </a:lnTo>
                <a:lnTo>
                  <a:pt x="655947" y="127644"/>
                </a:lnTo>
                <a:lnTo>
                  <a:pt x="659493" y="129417"/>
                </a:lnTo>
                <a:lnTo>
                  <a:pt x="655947" y="132962"/>
                </a:lnTo>
                <a:lnTo>
                  <a:pt x="648856" y="140054"/>
                </a:lnTo>
                <a:lnTo>
                  <a:pt x="638219" y="148918"/>
                </a:lnTo>
                <a:lnTo>
                  <a:pt x="624037" y="157782"/>
                </a:lnTo>
                <a:lnTo>
                  <a:pt x="616945" y="163101"/>
                </a:lnTo>
                <a:lnTo>
                  <a:pt x="606308" y="166646"/>
                </a:lnTo>
                <a:lnTo>
                  <a:pt x="602763" y="168419"/>
                </a:lnTo>
                <a:lnTo>
                  <a:pt x="602696" y="168509"/>
                </a:lnTo>
                <a:lnTo>
                  <a:pt x="595546" y="169303"/>
                </a:lnTo>
                <a:cubicBezTo>
                  <a:pt x="492211" y="169303"/>
                  <a:pt x="501338" y="169511"/>
                  <a:pt x="436796" y="156603"/>
                </a:cubicBezTo>
                <a:lnTo>
                  <a:pt x="434344" y="156894"/>
                </a:lnTo>
                <a:lnTo>
                  <a:pt x="434344" y="150691"/>
                </a:lnTo>
                <a:lnTo>
                  <a:pt x="430798" y="148918"/>
                </a:lnTo>
                <a:lnTo>
                  <a:pt x="430798" y="145372"/>
                </a:lnTo>
                <a:lnTo>
                  <a:pt x="430798" y="141827"/>
                </a:lnTo>
                <a:lnTo>
                  <a:pt x="427252" y="140054"/>
                </a:lnTo>
                <a:lnTo>
                  <a:pt x="427252" y="136508"/>
                </a:lnTo>
                <a:lnTo>
                  <a:pt x="423707" y="136508"/>
                </a:lnTo>
                <a:lnTo>
                  <a:pt x="420161" y="136508"/>
                </a:lnTo>
                <a:lnTo>
                  <a:pt x="413070" y="136508"/>
                </a:lnTo>
                <a:lnTo>
                  <a:pt x="405978" y="136508"/>
                </a:lnTo>
                <a:lnTo>
                  <a:pt x="398887" y="136508"/>
                </a:lnTo>
                <a:lnTo>
                  <a:pt x="391796" y="136508"/>
                </a:lnTo>
                <a:lnTo>
                  <a:pt x="384704" y="136508"/>
                </a:lnTo>
                <a:lnTo>
                  <a:pt x="374067" y="136508"/>
                </a:lnTo>
                <a:lnTo>
                  <a:pt x="359885" y="140054"/>
                </a:lnTo>
                <a:lnTo>
                  <a:pt x="351021" y="140054"/>
                </a:lnTo>
                <a:lnTo>
                  <a:pt x="336838" y="141827"/>
                </a:lnTo>
                <a:lnTo>
                  <a:pt x="322655" y="141827"/>
                </a:lnTo>
                <a:lnTo>
                  <a:pt x="304927" y="145372"/>
                </a:lnTo>
                <a:lnTo>
                  <a:pt x="287199" y="145372"/>
                </a:lnTo>
                <a:lnTo>
                  <a:pt x="271243" y="148918"/>
                </a:lnTo>
                <a:lnTo>
                  <a:pt x="235787" y="150691"/>
                </a:lnTo>
                <a:lnTo>
                  <a:pt x="198557" y="157782"/>
                </a:lnTo>
                <a:lnTo>
                  <a:pt x="127644" y="166646"/>
                </a:lnTo>
                <a:lnTo>
                  <a:pt x="62049" y="175510"/>
                </a:lnTo>
                <a:lnTo>
                  <a:pt x="31911" y="180829"/>
                </a:lnTo>
                <a:lnTo>
                  <a:pt x="0" y="184375"/>
                </a:lnTo>
                <a:lnTo>
                  <a:pt x="0" y="111688"/>
                </a:lnTo>
                <a:lnTo>
                  <a:pt x="28365" y="111688"/>
                </a:lnTo>
                <a:lnTo>
                  <a:pt x="54958" y="109916"/>
                </a:lnTo>
                <a:lnTo>
                  <a:pt x="86869" y="109916"/>
                </a:lnTo>
                <a:lnTo>
                  <a:pt x="118780" y="106370"/>
                </a:lnTo>
                <a:lnTo>
                  <a:pt x="148918" y="99279"/>
                </a:lnTo>
                <a:lnTo>
                  <a:pt x="180829" y="97506"/>
                </a:lnTo>
                <a:lnTo>
                  <a:pt x="210967" y="90414"/>
                </a:lnTo>
                <a:lnTo>
                  <a:pt x="246424" y="85096"/>
                </a:lnTo>
                <a:lnTo>
                  <a:pt x="278335" y="79778"/>
                </a:lnTo>
                <a:lnTo>
                  <a:pt x="308473" y="69141"/>
                </a:lnTo>
                <a:lnTo>
                  <a:pt x="333292" y="63822"/>
                </a:lnTo>
                <a:lnTo>
                  <a:pt x="358112" y="58504"/>
                </a:lnTo>
                <a:lnTo>
                  <a:pt x="377613" y="49639"/>
                </a:lnTo>
                <a:lnTo>
                  <a:pt x="395341" y="39002"/>
                </a:lnTo>
                <a:lnTo>
                  <a:pt x="409524" y="30138"/>
                </a:lnTo>
                <a:lnTo>
                  <a:pt x="420161" y="21274"/>
                </a:lnTo>
                <a:lnTo>
                  <a:pt x="427252" y="15956"/>
                </a:lnTo>
                <a:lnTo>
                  <a:pt x="437889" y="8864"/>
                </a:lnTo>
                <a:lnTo>
                  <a:pt x="443208" y="3546"/>
                </a:lnTo>
                <a:lnTo>
                  <a:pt x="450299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 animBg="1"/>
      <p:bldP spid="109" grpId="0" animBg="1"/>
      <p:bldP spid="158" grpId="0" animBg="1"/>
      <p:bldP spid="159" grpId="0" animBg="1"/>
      <p:bldP spid="160" grpId="0" animBg="1"/>
      <p:bldP spid="16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51391" y="2067922"/>
            <a:ext cx="2160270" cy="1871980"/>
            <a:chOff x="1425" y="2583"/>
            <a:chExt cx="3402" cy="2948"/>
          </a:xfrm>
        </p:grpSpPr>
        <p:sp>
          <p:nvSpPr>
            <p:cNvPr id="2" name="文本框 1"/>
            <p:cNvSpPr txBox="1"/>
            <p:nvPr/>
          </p:nvSpPr>
          <p:spPr>
            <a:xfrm>
              <a:off x="1425" y="2583"/>
              <a:ext cx="3402" cy="1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小蜗牛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2" y="3275"/>
              <a:ext cx="2256" cy="2256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2411760" y="3794760"/>
            <a:ext cx="12354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600" b="1"/>
              <a:t>冬天</a:t>
            </a:r>
            <a:endParaRPr lang="zh-CN" altLang="en-US" sz="3600" b="1"/>
          </a:p>
        </p:txBody>
      </p:sp>
      <p:sp>
        <p:nvSpPr>
          <p:cNvPr id="6" name="文本框 5"/>
          <p:cNvSpPr txBox="1"/>
          <p:nvPr/>
        </p:nvSpPr>
        <p:spPr>
          <a:xfrm>
            <a:off x="2411760" y="1162685"/>
            <a:ext cx="1235400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ym typeface="+mn-ea"/>
              </a:rPr>
              <a:t>春天</a:t>
            </a:r>
            <a:endParaRPr lang="zh-CN" altLang="en-US" sz="3600" b="1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11760" y="2041525"/>
            <a:ext cx="1235400" cy="646331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b="1">
                <a:sym typeface="+mn-ea"/>
              </a:rPr>
              <a:t>夏天</a:t>
            </a:r>
            <a:endParaRPr lang="zh-CN" altLang="en-US" sz="3600" b="1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11760" y="2928620"/>
            <a:ext cx="1235400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b="1">
                <a:sym typeface="+mn-ea"/>
              </a:rPr>
              <a:t>秋天</a:t>
            </a:r>
            <a:endParaRPr lang="zh-CN" altLang="en-US" sz="3600" b="1"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79912" y="3605016"/>
            <a:ext cx="4859020" cy="871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树叶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全掉了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，有雪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051616" y="1162685"/>
            <a:ext cx="144068" cy="3215640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79912" y="915566"/>
            <a:ext cx="2242922" cy="8713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小树发芽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79912" y="1812049"/>
            <a:ext cx="5544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树叶碧绿碧绿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，有草莓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79912" y="2708532"/>
            <a:ext cx="5084678" cy="871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树叶黄了，有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蘑菇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16863" y="195487"/>
            <a:ext cx="2554939" cy="739761"/>
            <a:chOff x="3296687" y="1707654"/>
            <a:chExt cx="2554939" cy="73976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48967" y="1754838"/>
              <a:ext cx="2268000" cy="692577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6687" y="1748780"/>
              <a:ext cx="450000" cy="559756"/>
            </a:xfrm>
            <a:prstGeom prst="rect">
              <a:avLst/>
            </a:prstGeom>
          </p:spPr>
        </p:pic>
        <p:sp>
          <p:nvSpPr>
            <p:cNvPr id="20" name="文本框 14"/>
            <p:cNvSpPr txBox="1"/>
            <p:nvPr/>
          </p:nvSpPr>
          <p:spPr>
            <a:xfrm>
              <a:off x="3728735" y="1707654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结构梳理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5" grpId="0"/>
      <p:bldP spid="3" grpId="0" animBg="1"/>
      <p:bldP spid="10" grpId="0"/>
      <p:bldP spid="14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7504" y="987574"/>
            <a:ext cx="9217024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en-US" altLang="zh-CN" sz="2400" spc="-19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sz="3200" spc="-190" smtClean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sz="3200" spc="-190" dirty="0">
                <a:latin typeface="黑体" panose="02010609060101010101" pitchFamily="49" charset="-122"/>
                <a:ea typeface="黑体" panose="02010609060101010101" pitchFamily="49" charset="-122"/>
              </a:rPr>
              <a:t>会填。</a:t>
            </a:r>
            <a:r>
              <a:rPr lang="zh-CN" sz="3600" b="1" spc="-19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sz="3200" b="1" spc="-19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zh-CN" sz="2800" b="1" spc="-19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3600" b="1" spc="-19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sz="3600" b="1" spc="-19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树叶碧绿碧绿的，这是（  ）天。</a:t>
            </a:r>
            <a:endParaRPr lang="zh-CN" sz="3600" b="1" spc="-19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zh-CN" sz="3600" b="1" spc="-19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lang="en-US" altLang="zh-CN" sz="3600" b="1" spc="-19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600" b="1" spc="-19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3600" b="1" spc="-19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sz="3600" b="1" spc="-19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树叶全变黄了，这是（  ）天。</a:t>
            </a:r>
            <a:endParaRPr lang="zh-CN" sz="3600" b="1" spc="-19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zh-CN" sz="3600" b="1" spc="-19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lang="en-US" altLang="zh-CN" sz="3600" b="1" spc="-19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3</a:t>
            </a:r>
            <a:r>
              <a:rPr lang="en-US" altLang="zh-CN" sz="3600" b="1" spc="-19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sz="3600" b="1" spc="-19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蘑菇没了，地上盖着雪，这是（  ）天。</a:t>
            </a:r>
            <a:endParaRPr lang="zh-CN" sz="3600" b="1" spc="-19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en-US" altLang="zh-CN" sz="3600" b="1" spc="-19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4</a:t>
            </a:r>
            <a:r>
              <a:rPr lang="en-US" altLang="zh-CN" sz="3600" b="1" spc="-19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600" b="1" spc="-19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小树发芽了，这是（  ）天。</a:t>
            </a:r>
            <a:endParaRPr lang="zh-CN" altLang="en-US" sz="3600" b="1" spc="-19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0152" y="163564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14955" y="2285459"/>
            <a:ext cx="4972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36296" y="2962710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04048" y="3621006"/>
            <a:ext cx="4972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7139079" y="4227934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410" y="4277372"/>
            <a:ext cx="351070" cy="380165"/>
          </a:xfrm>
          <a:prstGeom prst="rect">
            <a:avLst/>
          </a:prstGeom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04037" flipH="1" flipV="1">
            <a:off x="40249" y="1788204"/>
            <a:ext cx="795829" cy="515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489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30701">
            <a:off x="121920" y="2249615"/>
            <a:ext cx="673115" cy="92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632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47683"/>
            <a:ext cx="626131" cy="60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4355">
                        <a14:backgroundMark x1="18952" y1="47682" x2="23387" y2="89404"/>
                        <a14:backgroundMark x1="50000" y1="12583" x2="50000" y2="28808"/>
                        <a14:backgroundMark x1="66532" y1="7616" x2="11694" y2="2980"/>
                        <a14:backgroundMark x1="7661" y1="9272" x2="7661" y2="62583"/>
                        <a14:backgroundMark x1="9677" y1="84768" x2="45161" y2="94371"/>
                        <a14:backgroundMark x1="49597" y1="29470" x2="49597" y2="47682"/>
                        <a14:backgroundMark x1="76210" y1="25497" x2="70565" y2="31126"/>
                        <a14:backgroundMark x1="62500" y1="45364" x2="58871" y2="58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96" y="3578490"/>
            <a:ext cx="677044" cy="824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179512" y="195487"/>
            <a:ext cx="2610240" cy="720080"/>
            <a:chOff x="341328" y="3939902"/>
            <a:chExt cx="2610240" cy="72008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7708105" y="4407511"/>
            <a:ext cx="694000" cy="694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2"/>
          <p:cNvSpPr txBox="1"/>
          <p:nvPr/>
        </p:nvSpPr>
        <p:spPr>
          <a:xfrm>
            <a:off x="2699792" y="1403963"/>
            <a:ext cx="5688632" cy="33280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自由读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课文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，遇到没有注音的字可以借助图画猜字或者借助学过的识字方法识字，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记得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标出课文有几个自然段。</a:t>
            </a:r>
            <a:r>
              <a:rPr lang="zh-CN" altLang="en-US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（课后第</a:t>
            </a:r>
            <a:r>
              <a:rPr lang="en-US" altLang="zh-CN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题）</a:t>
            </a:r>
            <a:endParaRPr lang="zh-CN" altLang="en-US" sz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4"/>
          <p:cNvSpPr txBox="1"/>
          <p:nvPr/>
        </p:nvSpPr>
        <p:spPr>
          <a:xfrm>
            <a:off x="2555777" y="915567"/>
            <a:ext cx="207142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点击</a:t>
            </a:r>
            <a:r>
              <a:rPr lang="zh-CN" altLang="en-US" sz="1600" b="1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图标</a:t>
            </a:r>
            <a:r>
              <a:rPr lang="zh-CN" altLang="en-US" sz="1600" b="1" smtClean="0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r>
              <a:rPr lang="zh-CN" altLang="en-US" sz="1600" b="1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播放视频</a:t>
            </a:r>
            <a:endParaRPr lang="zh-CN" altLang="en-US" sz="1600" b="1" dirty="0">
              <a:solidFill>
                <a:prstClr val="black"/>
              </a:solidFill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9512" y="123479"/>
            <a:ext cx="2592288" cy="712648"/>
            <a:chOff x="395536" y="364326"/>
            <a:chExt cx="2592288" cy="71264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12" name="文本框 14">
              <a:hlinkClick r:id="rId2" action="ppaction://hlinkfile"/>
            </p:cNvPr>
            <p:cNvSpPr txBox="1"/>
            <p:nvPr/>
          </p:nvSpPr>
          <p:spPr>
            <a:xfrm>
              <a:off x="864933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初读课文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1656523" y="376046"/>
            <a:ext cx="1059582" cy="1059582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77" y="1635646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20538"/>
            <a:ext cx="9180512" cy="518031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92910" y="-20538"/>
            <a:ext cx="4083546" cy="5180317"/>
            <a:chOff x="4592910" y="-20538"/>
            <a:chExt cx="4083546" cy="5180317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6300"/>
                      </a14:imgEffect>
                      <a14:imgEffect>
                        <a14:saturation sat="171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80"/>
            <a:stretch>
              <a:fillRect/>
            </a:stretch>
          </p:blipFill>
          <p:spPr bwMode="auto">
            <a:xfrm>
              <a:off x="4592910" y="-20538"/>
              <a:ext cx="4083546" cy="5180317"/>
            </a:xfrm>
            <a:prstGeom prst="rect">
              <a:avLst/>
            </a:prstGeom>
            <a:ln>
              <a:noFill/>
            </a:ln>
            <a:effectLst>
              <a:glow rad="63500">
                <a:srgbClr val="92D050">
                  <a:alpha val="40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2"/>
            <p:cNvSpPr txBox="1"/>
            <p:nvPr/>
          </p:nvSpPr>
          <p:spPr>
            <a:xfrm>
              <a:off x="7956376" y="3075806"/>
              <a:ext cx="333073" cy="2000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700" smtClean="0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jiù</a:t>
              </a:r>
              <a:endParaRPr lang="zh-CN" altLang="en-US" sz="7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5237088" y="125219"/>
            <a:ext cx="63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37088" y="1347614"/>
            <a:ext cx="63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37088" y="2283718"/>
            <a:ext cx="63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7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37088" y="3003798"/>
            <a:ext cx="63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9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0" y="-20538"/>
            <a:ext cx="4211960" cy="5180317"/>
          </a:xfrm>
          <a:prstGeom prst="rect">
            <a:avLst/>
          </a:prstGeom>
          <a:ln>
            <a:noFill/>
          </a:ln>
          <a:effectLst>
            <a:glow rad="63500">
              <a:srgbClr val="92D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44600" y="771550"/>
            <a:ext cx="63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4600" y="1338903"/>
            <a:ext cx="63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4600" y="2058983"/>
            <a:ext cx="63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4600" y="2779063"/>
            <a:ext cx="63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1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P11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29" y="2750557"/>
            <a:ext cx="7359571" cy="192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588112" y="123478"/>
            <a:ext cx="7080232" cy="13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在图画的帮助下，你猜出了下面加点的是什么字吗？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（课后第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题）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20080" y="1887806"/>
            <a:ext cx="7452320" cy="755952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defTabSz="914400">
              <a:lnSpc>
                <a:spcPct val="80000"/>
              </a:lnSpc>
            </a:pPr>
            <a:r>
              <a:rPr lang="zh-CN" altLang="en-US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蜗牛  发芽  草莓  蘑菇  </a:t>
            </a:r>
            <a:endParaRPr lang="zh-CN" altLang="en-US" sz="4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1388584" y="1795195"/>
            <a:ext cx="519120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3707904" y="1867203"/>
            <a:ext cx="519120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9"/>
          <p:cNvSpPr>
            <a:spLocks noChangeArrowheads="1"/>
          </p:cNvSpPr>
          <p:nvPr/>
        </p:nvSpPr>
        <p:spPr bwMode="auto">
          <a:xfrm>
            <a:off x="5580112" y="1867203"/>
            <a:ext cx="519120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6804248" y="1867203"/>
            <a:ext cx="519120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7524328" y="1867203"/>
            <a:ext cx="519120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827584" y="1366731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wō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3203848" y="1347614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yá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5148064" y="1347614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méi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6156176" y="1347614"/>
            <a:ext cx="2324149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m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ó  gū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468319" y="882986"/>
            <a:ext cx="8784201" cy="3970318"/>
          </a:xfrm>
          <a:prstGeom prst="rect">
            <a:avLst/>
          </a:prstGeom>
          <a:ln>
            <a:noFill/>
          </a:ln>
          <a:effectLst>
            <a:glow rad="63500">
              <a:srgbClr val="92D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10000"/>
              </a:lnSpc>
              <a:buFont typeface="Arial" panose="020B0604020202020204" pitchFamily="34" charset="0"/>
              <a:buNone/>
            </a:pPr>
            <a:r>
              <a:rPr lang="zh-CN" altLang="en-US" sz="6000" b="1" spc="-210" smtClean="0">
                <a:latin typeface="楷体" panose="02010609060101010101" pitchFamily="49" charset="-122"/>
                <a:ea typeface="楷体" panose="02010609060101010101" pitchFamily="49" charset="-122"/>
              </a:rPr>
              <a:t>住  孩  玩  吧  发</a:t>
            </a:r>
            <a:r>
              <a:rPr lang="en-US" altLang="zh-CN" sz="6000" b="1" spc="-21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6000" b="1" spc="-21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 spc="-210" smtClean="0">
                <a:latin typeface="楷体" panose="02010609060101010101" pitchFamily="49" charset="-122"/>
                <a:ea typeface="楷体" panose="02010609060101010101" pitchFamily="49" charset="-122"/>
              </a:rPr>
              <a:t>芽  爬  呀  久  回  全  变</a:t>
            </a:r>
            <a:endParaRPr lang="zh-CN" altLang="en-US" sz="6000" b="1" spc="-21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5496" y="1096457"/>
            <a:ext cx="1728192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zhù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1671787" y="1096457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hái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3183955" y="1096457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wán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4624115" y="1096457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ba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6064275" y="1059582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fā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323528" y="2962343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pá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1619672" y="2931790"/>
            <a:ext cx="1564282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ya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3131840" y="2962343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jiǔ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4572000" y="2962343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huí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5796136" y="2931790"/>
            <a:ext cx="1800201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quán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7308303" y="2931790"/>
            <a:ext cx="1800201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biàn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7596336" y="1059582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yá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1" name="云形 30"/>
          <p:cNvSpPr/>
          <p:nvPr/>
        </p:nvSpPr>
        <p:spPr>
          <a:xfrm>
            <a:off x="4716016" y="283739"/>
            <a:ext cx="1348259" cy="651711"/>
          </a:xfrm>
          <a:prstGeom prst="cloud">
            <a:avLst/>
          </a:prstGeom>
          <a:solidFill>
            <a:srgbClr val="AFDC7E"/>
          </a:solidFill>
          <a:ln w="22225" cap="flat" cmpd="sng" algn="ctr">
            <a:solidFill>
              <a:sysClr val="window" lastClr="FFFFFF"/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轻声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868278" y="1635646"/>
            <a:ext cx="855006" cy="873671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974310" y="3599691"/>
            <a:ext cx="855006" cy="873671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21284" y="195486"/>
            <a:ext cx="2062484" cy="646331"/>
            <a:chOff x="421284" y="411510"/>
            <a:chExt cx="2062484" cy="64633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34" name="文本框 15"/>
            <p:cNvSpPr txBox="1"/>
            <p:nvPr/>
          </p:nvSpPr>
          <p:spPr>
            <a:xfrm>
              <a:off x="827584" y="411510"/>
              <a:ext cx="1656184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54043" y="1693173"/>
            <a:ext cx="855006" cy="873671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云形 21"/>
          <p:cNvSpPr/>
          <p:nvPr/>
        </p:nvSpPr>
        <p:spPr>
          <a:xfrm>
            <a:off x="2401813" y="425690"/>
            <a:ext cx="1666131" cy="651711"/>
          </a:xfrm>
          <a:prstGeom prst="cloud">
            <a:avLst/>
          </a:prstGeom>
          <a:solidFill>
            <a:srgbClr val="AFDC7E"/>
          </a:solidFill>
          <a:ln w="22225" cap="flat" cmpd="sng" algn="ctr">
            <a:solidFill>
              <a:sysClr val="window" lastClr="FFFFFF"/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翘舌音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云形 24"/>
          <p:cNvSpPr/>
          <p:nvPr/>
        </p:nvSpPr>
        <p:spPr>
          <a:xfrm>
            <a:off x="6474811" y="2427734"/>
            <a:ext cx="1913613" cy="651711"/>
          </a:xfrm>
          <a:prstGeom prst="cloud">
            <a:avLst/>
          </a:prstGeom>
          <a:solidFill>
            <a:srgbClr val="AFDC7E"/>
          </a:solidFill>
          <a:ln w="22225" cap="flat" cmpd="sng" algn="ctr">
            <a:solidFill>
              <a:sysClr val="window" lastClr="FFFFFF"/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三拼音节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826851" y="3599690"/>
            <a:ext cx="855006" cy="873671"/>
          </a:xfrm>
          <a:prstGeom prst="ellipse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294790" y="3658367"/>
            <a:ext cx="855006" cy="873671"/>
          </a:xfrm>
          <a:prstGeom prst="ellipse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7" grpId="0"/>
      <p:bldP spid="27" grpId="1"/>
      <p:bldP spid="26" grpId="0"/>
      <p:bldP spid="26" grpId="1"/>
      <p:bldP spid="28" grpId="0"/>
      <p:bldP spid="28" grpId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21" grpId="0" animBg="1"/>
      <p:bldP spid="21" grpId="1" animBg="1"/>
      <p:bldP spid="22" grpId="0" animBg="1"/>
      <p:bldP spid="22" grpId="1" animBg="1"/>
      <p:bldP spid="25" grpId="0" animBg="1"/>
      <p:bldP spid="25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468319" y="1586624"/>
            <a:ext cx="8784201" cy="199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10000"/>
              </a:lnSpc>
              <a:buFont typeface="Arial" panose="020B0604020202020204" pitchFamily="34" charset="0"/>
              <a:buNone/>
            </a:pPr>
            <a:r>
              <a:rPr lang="zh-CN" altLang="en-US" sz="7200" b="1" spc="-210" smtClean="0">
                <a:latin typeface="楷体" panose="02010609060101010101" pitchFamily="49" charset="-122"/>
                <a:ea typeface="楷体" panose="02010609060101010101" pitchFamily="49" charset="-122"/>
              </a:rPr>
              <a:t>吧  发</a:t>
            </a:r>
            <a:r>
              <a:rPr lang="en-US" altLang="zh-CN" sz="7200" b="1" spc="-21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7200" b="1" spc="-21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7200" b="1" spc="-210" smtClean="0">
                <a:latin typeface="楷体" panose="02010609060101010101" pitchFamily="49" charset="-122"/>
                <a:ea typeface="楷体" panose="02010609060101010101" pitchFamily="49" charset="-122"/>
              </a:rPr>
              <a:t>芽  爬  呀</a:t>
            </a:r>
            <a:endParaRPr lang="zh-CN" altLang="en-US" sz="7200" b="1" spc="-21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86032" y="1570048"/>
            <a:ext cx="1316037" cy="89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8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ba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2103572" y="1570048"/>
            <a:ext cx="1316037" cy="89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8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fā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5538652" y="1570048"/>
            <a:ext cx="1316037" cy="89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8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pá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7256190" y="1570048"/>
            <a:ext cx="1564282" cy="89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8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ya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3821112" y="1570048"/>
            <a:ext cx="1316037" cy="89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8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yá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9" name="矩形 9"/>
          <p:cNvSpPr>
            <a:spLocks noChangeArrowheads="1"/>
          </p:cNvSpPr>
          <p:nvPr/>
        </p:nvSpPr>
        <p:spPr bwMode="auto">
          <a:xfrm>
            <a:off x="2195736" y="281866"/>
            <a:ext cx="5328592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smtClean="0">
                <a:solidFill>
                  <a:srgbClr val="0000FF"/>
                </a:solidFill>
                <a:latin typeface="+mn-ea"/>
                <a:ea typeface="+mn-ea"/>
              </a:rPr>
              <a:t>韵母相同，对比读一读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611560" y="1597425"/>
            <a:ext cx="8568952" cy="297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在  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子  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 吧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发芽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呀  好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久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来  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 变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黄了  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3622395" y="267494"/>
            <a:ext cx="188570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+mn-ea"/>
              </a:rPr>
              <a:t>读词语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107504" y="1168465"/>
            <a:ext cx="1728192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zhù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2175843" y="1168465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hái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3904034" y="1168465"/>
            <a:ext cx="131603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wán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4912147" y="1168465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ba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6136283" y="1131590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fā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395536" y="3034351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pá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899592" y="3003798"/>
            <a:ext cx="1564282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ya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2771800" y="3034351"/>
            <a:ext cx="131603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jiǔ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4067944" y="3034351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huí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5508104" y="3003798"/>
            <a:ext cx="180020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quán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6588224" y="3003798"/>
            <a:ext cx="180020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biàn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6" name="TextBox 6"/>
          <p:cNvSpPr txBox="1">
            <a:spLocks noChangeArrowheads="1"/>
          </p:cNvSpPr>
          <p:nvPr/>
        </p:nvSpPr>
        <p:spPr bwMode="auto">
          <a:xfrm>
            <a:off x="6804248" y="1131590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yá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95"/>
          <p:cNvSpPr txBox="1">
            <a:spLocks noChangeArrowheads="1"/>
          </p:cNvSpPr>
          <p:nvPr/>
        </p:nvSpPr>
        <p:spPr bwMode="auto">
          <a:xfrm>
            <a:off x="2123728" y="1543906"/>
            <a:ext cx="1706944" cy="1947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685800" rtl="0" eaLnBrk="1" fontAlgn="base" latinLnBrk="0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8800" b="1" i="0" u="none" strike="noStrike" kern="1200" cap="none" spc="0" normalizeH="0" baseline="0" noProof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rtl="0" eaLnBrk="1" fontAlgn="base" latinLnBrk="0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玩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3848127" y="195486"/>
            <a:ext cx="1803993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+mn-ea"/>
              </a:rPr>
              <a:t>学偏旁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7" name="矩形: 圆角 3"/>
          <p:cNvSpPr/>
          <p:nvPr/>
        </p:nvSpPr>
        <p:spPr>
          <a:xfrm>
            <a:off x="890675" y="1485995"/>
            <a:ext cx="754733" cy="2063663"/>
          </a:xfrm>
          <a:prstGeom prst="roundRect">
            <a:avLst/>
          </a:prstGeom>
          <a:solidFill>
            <a:srgbClr val="98D267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noProof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王字旁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95"/>
          <p:cNvSpPr txBox="1">
            <a:spLocks noChangeArrowheads="1"/>
          </p:cNvSpPr>
          <p:nvPr/>
        </p:nvSpPr>
        <p:spPr bwMode="auto">
          <a:xfrm>
            <a:off x="3902680" y="2103693"/>
            <a:ext cx="1440160" cy="1406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8800" b="1">
                <a:latin typeface="楷体" panose="02010609060101010101" pitchFamily="49" charset="-122"/>
                <a:ea typeface="楷体" panose="02010609060101010101" pitchFamily="49" charset="-122"/>
              </a:rPr>
              <a:t>王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100000" l="0" r="890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164" y="2283718"/>
            <a:ext cx="537660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9"/>
          <p:cNvSpPr>
            <a:spLocks noChangeArrowheads="1"/>
          </p:cNvSpPr>
          <p:nvPr/>
        </p:nvSpPr>
        <p:spPr bwMode="auto">
          <a:xfrm>
            <a:off x="5342840" y="2067694"/>
            <a:ext cx="2808312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mtClean="0">
                <a:latin typeface="+mn-ea"/>
                <a:ea typeface="+mn-ea"/>
              </a:rPr>
              <a:t>长横变成提</a:t>
            </a:r>
            <a:endParaRPr lang="zh-CN" altLang="en-US" sz="3600" b="1" dirty="0">
              <a:latin typeface="+mn-ea"/>
              <a:ea typeface="+mn-ea"/>
            </a:endParaRPr>
          </a:p>
        </p:txBody>
      </p:sp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5342840" y="2874154"/>
            <a:ext cx="380116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mtClean="0">
                <a:latin typeface="+mn-ea"/>
                <a:ea typeface="+mn-ea"/>
              </a:rPr>
              <a:t>左右两部分相让</a:t>
            </a:r>
            <a:endParaRPr lang="zh-CN" altLang="en-US" sz="3600" b="1" dirty="0">
              <a:latin typeface="+mn-ea"/>
              <a:ea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23728" y="1563638"/>
            <a:ext cx="170694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123728" y="3507854"/>
            <a:ext cx="170694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375869" y="1779662"/>
            <a:ext cx="11160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wán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10.xml><?xml version="1.0" encoding="utf-8"?>
<p:tagLst xmlns:p="http://schemas.openxmlformats.org/presentationml/2006/main">
  <p:tag name="REFSHAPE" val="333339428"/>
</p:tagLst>
</file>

<file path=ppt/tags/tag11.xml><?xml version="1.0" encoding="utf-8"?>
<p:tagLst xmlns:p="http://schemas.openxmlformats.org/presentationml/2006/main">
  <p:tag name="REFSHAPE" val="333339564"/>
</p:tagLst>
</file>

<file path=ppt/tags/tag12.xml><?xml version="1.0" encoding="utf-8"?>
<p:tagLst xmlns:p="http://schemas.openxmlformats.org/presentationml/2006/main">
  <p:tag name="REFSHAPE" val="179223076"/>
</p:tagLst>
</file>

<file path=ppt/tags/tag13.xml><?xml version="1.0" encoding="utf-8"?>
<p:tagLst xmlns:p="http://schemas.openxmlformats.org/presentationml/2006/main">
  <p:tag name="REFSHAPE" val="179223076"/>
</p:tagLst>
</file>

<file path=ppt/tags/tag14.xml><?xml version="1.0" encoding="utf-8"?>
<p:tagLst xmlns:p="http://schemas.openxmlformats.org/presentationml/2006/main">
  <p:tag name="REFSHAPE" val="179223076"/>
</p:tagLst>
</file>

<file path=ppt/tags/tag15.xml><?xml version="1.0" encoding="utf-8"?>
<p:tagLst xmlns:p="http://schemas.openxmlformats.org/presentationml/2006/main">
  <p:tag name="REFSHAPE" val="179223076"/>
</p:tagLst>
</file>

<file path=ppt/tags/tag16.xml><?xml version="1.0" encoding="utf-8"?>
<p:tagLst xmlns:p="http://schemas.openxmlformats.org/presentationml/2006/main">
  <p:tag name="REFSHAPE" val="179223076"/>
</p:tagLst>
</file>

<file path=ppt/tags/tag17.xml><?xml version="1.0" encoding="utf-8"?>
<p:tagLst xmlns:p="http://schemas.openxmlformats.org/presentationml/2006/main">
  <p:tag name="REFSHAPE" val="179223076"/>
</p:tagLst>
</file>

<file path=ppt/tags/tag18.xml><?xml version="1.0" encoding="utf-8"?>
<p:tagLst xmlns:p="http://schemas.openxmlformats.org/presentationml/2006/main">
  <p:tag name="REFSHAPE" val="333339292"/>
</p:tagLst>
</file>

<file path=ppt/tags/tag19.xml><?xml version="1.0" encoding="utf-8"?>
<p:tagLst xmlns:p="http://schemas.openxmlformats.org/presentationml/2006/main">
  <p:tag name="REFSHAPE" val="333339428"/>
</p:tagLst>
</file>

<file path=ppt/tags/tag2.xml><?xml version="1.0" encoding="utf-8"?>
<p:tagLst xmlns:p="http://schemas.openxmlformats.org/presentationml/2006/main">
  <p:tag name="REFSHAPE" val="333339428"/>
</p:tagLst>
</file>

<file path=ppt/tags/tag20.xml><?xml version="1.0" encoding="utf-8"?>
<p:tagLst xmlns:p="http://schemas.openxmlformats.org/presentationml/2006/main">
  <p:tag name="REFSHAPE" val="333339564"/>
</p:tagLst>
</file>

<file path=ppt/tags/tag21.xml><?xml version="1.0" encoding="utf-8"?>
<p:tagLst xmlns:p="http://schemas.openxmlformats.org/presentationml/2006/main">
  <p:tag name="REFSHAPE" val="179223076"/>
</p:tagLst>
</file>

<file path=ppt/tags/tag22.xml><?xml version="1.0" encoding="utf-8"?>
<p:tagLst xmlns:p="http://schemas.openxmlformats.org/presentationml/2006/main">
  <p:tag name="REFSHAPE" val="179223076"/>
</p:tagLst>
</file>

<file path=ppt/tags/tag23.xml><?xml version="1.0" encoding="utf-8"?>
<p:tagLst xmlns:p="http://schemas.openxmlformats.org/presentationml/2006/main">
  <p:tag name="REFSHAPE" val="179223076"/>
</p:tagLst>
</file>

<file path=ppt/tags/tag24.xml><?xml version="1.0" encoding="utf-8"?>
<p:tagLst xmlns:p="http://schemas.openxmlformats.org/presentationml/2006/main">
  <p:tag name="REFSHAPE" val="179223076"/>
</p:tagLst>
</file>

<file path=ppt/tags/tag25.xml><?xml version="1.0" encoding="utf-8"?>
<p:tagLst xmlns:p="http://schemas.openxmlformats.org/presentationml/2006/main">
  <p:tag name="REFSHAPE" val="179223076"/>
</p:tagLst>
</file>

<file path=ppt/tags/tag26.xml><?xml version="1.0" encoding="utf-8"?>
<p:tagLst xmlns:p="http://schemas.openxmlformats.org/presentationml/2006/main">
  <p:tag name="REFSHAPE" val="179223076"/>
</p:tagLst>
</file>

<file path=ppt/tags/tag27.xml><?xml version="1.0" encoding="utf-8"?>
<p:tagLst xmlns:p="http://schemas.openxmlformats.org/presentationml/2006/main">
  <p:tag name="REFSHAPE" val="333339292"/>
</p:tagLst>
</file>

<file path=ppt/tags/tag28.xml><?xml version="1.0" encoding="utf-8"?>
<p:tagLst xmlns:p="http://schemas.openxmlformats.org/presentationml/2006/main">
  <p:tag name="REFSHAPE" val="333339428"/>
</p:tagLst>
</file>

<file path=ppt/tags/tag29.xml><?xml version="1.0" encoding="utf-8"?>
<p:tagLst xmlns:p="http://schemas.openxmlformats.org/presentationml/2006/main">
  <p:tag name="REFSHAPE" val="333339564"/>
</p:tagLst>
</file>

<file path=ppt/tags/tag3.xml><?xml version="1.0" encoding="utf-8"?>
<p:tagLst xmlns:p="http://schemas.openxmlformats.org/presentationml/2006/main">
  <p:tag name="REFSHAPE" val="333339564"/>
</p:tagLst>
</file>

<file path=ppt/tags/tag30.xml><?xml version="1.0" encoding="utf-8"?>
<p:tagLst xmlns:p="http://schemas.openxmlformats.org/presentationml/2006/main">
  <p:tag name="REFSHAPE" val="179223076"/>
</p:tagLst>
</file>

<file path=ppt/tags/tag31.xml><?xml version="1.0" encoding="utf-8"?>
<p:tagLst xmlns:p="http://schemas.openxmlformats.org/presentationml/2006/main">
  <p:tag name="REFSHAPE" val="179223076"/>
</p:tagLst>
</file>

<file path=ppt/tags/tag32.xml><?xml version="1.0" encoding="utf-8"?>
<p:tagLst xmlns:p="http://schemas.openxmlformats.org/presentationml/2006/main">
  <p:tag name="REFSHAPE" val="179223076"/>
</p:tagLst>
</file>

<file path=ppt/tags/tag33.xml><?xml version="1.0" encoding="utf-8"?>
<p:tagLst xmlns:p="http://schemas.openxmlformats.org/presentationml/2006/main">
  <p:tag name="REFSHAPE" val="179223076"/>
</p:tagLst>
</file>

<file path=ppt/tags/tag34.xml><?xml version="1.0" encoding="utf-8"?>
<p:tagLst xmlns:p="http://schemas.openxmlformats.org/presentationml/2006/main">
  <p:tag name="REFSHAPE" val="179223076"/>
</p:tagLst>
</file>

<file path=ppt/tags/tag35.xml><?xml version="1.0" encoding="utf-8"?>
<p:tagLst xmlns:p="http://schemas.openxmlformats.org/presentationml/2006/main">
  <p:tag name="REFSHAPE" val="179223076"/>
</p:tagLst>
</file>

<file path=ppt/tags/tag36.xml><?xml version="1.0" encoding="utf-8"?>
<p:tagLst xmlns:p="http://schemas.openxmlformats.org/presentationml/2006/main">
  <p:tag name="KSO_WM_DOC_GUID" val="{aa239261-0dd0-4e27-8493-8d89cbbdbcb8}"/>
  <p:tag name="KSO_WPP_MARK_KEY" val="bb54f5ac-1c76-4e36-a87e-e2614297b8d3"/>
  <p:tag name="COMMONDATA" val="eyJoZGlkIjoiMDUzMmRhYzhkNzM3Y2ZlODExZjhhYzliMDJjYzA0ZGIifQ=="/>
</p:tagLst>
</file>

<file path=ppt/tags/tag4.xml><?xml version="1.0" encoding="utf-8"?>
<p:tagLst xmlns:p="http://schemas.openxmlformats.org/presentationml/2006/main">
  <p:tag name="REFSHAPE" val="179223076"/>
</p:tagLst>
</file>

<file path=ppt/tags/tag5.xml><?xml version="1.0" encoding="utf-8"?>
<p:tagLst xmlns:p="http://schemas.openxmlformats.org/presentationml/2006/main">
  <p:tag name="REFSHAPE" val="179223076"/>
</p:tagLst>
</file>

<file path=ppt/tags/tag6.xml><?xml version="1.0" encoding="utf-8"?>
<p:tagLst xmlns:p="http://schemas.openxmlformats.org/presentationml/2006/main">
  <p:tag name="REFSHAPE" val="179223076"/>
</p:tagLst>
</file>

<file path=ppt/tags/tag7.xml><?xml version="1.0" encoding="utf-8"?>
<p:tagLst xmlns:p="http://schemas.openxmlformats.org/presentationml/2006/main">
  <p:tag name="REFSHAPE" val="179223076"/>
</p:tagLst>
</file>

<file path=ppt/tags/tag8.xml><?xml version="1.0" encoding="utf-8"?>
<p:tagLst xmlns:p="http://schemas.openxmlformats.org/presentationml/2006/main">
  <p:tag name="REFSHAPE" val="179223076"/>
</p:tagLst>
</file>

<file path=ppt/tags/tag9.xml><?xml version="1.0" encoding="utf-8"?>
<p:tagLst xmlns:p="http://schemas.openxmlformats.org/presentationml/2006/main">
  <p:tag name="REFSHAPE" val="333339292"/>
</p:tagLst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1391</Words>
  <Application>WPS 演示</Application>
  <PresentationFormat>全屏显示(16:9)</PresentationFormat>
  <Paragraphs>387</Paragraphs>
  <Slides>27</Slides>
  <Notes>11</Notes>
  <HiddenSlides>0</HiddenSlides>
  <MMClips>4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楷体</vt:lpstr>
      <vt:lpstr>黑体</vt:lpstr>
      <vt:lpstr>Calibri</vt:lpstr>
      <vt:lpstr>汉语拼音</vt:lpstr>
      <vt:lpstr>Kaiti SC</vt:lpstr>
      <vt:lpstr>Calibri</vt:lpstr>
      <vt:lpstr>微软雅黑</vt:lpstr>
      <vt:lpstr>Arial Unicode MS</vt:lpstr>
      <vt:lpstr>GB Pinyinok-B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347</cp:revision>
  <dcterms:created xsi:type="dcterms:W3CDTF">2017-03-17T02:28:00Z</dcterms:created>
  <dcterms:modified xsi:type="dcterms:W3CDTF">2022-11-28T16:44:01Z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9810A714D7B04214BE8A9CDE7354900F</vt:lpwstr>
  </property>
</Properties>
</file>