
<file path=[Content_Types].xml><?xml version="1.0" encoding="utf-8"?>
<Types xmlns="http://schemas.openxmlformats.org/package/2006/content-types">
  <Default Extension="png" ContentType="image/png"/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63" r:id="rId3"/>
    <p:sldId id="497" r:id="rId5"/>
    <p:sldId id="518" r:id="rId6"/>
    <p:sldId id="519" r:id="rId7"/>
    <p:sldId id="501" r:id="rId8"/>
    <p:sldId id="502" r:id="rId9"/>
    <p:sldId id="503" r:id="rId10"/>
    <p:sldId id="504" r:id="rId11"/>
    <p:sldId id="505" r:id="rId12"/>
    <p:sldId id="506" r:id="rId13"/>
    <p:sldId id="507" r:id="rId14"/>
    <p:sldId id="508" r:id="rId15"/>
    <p:sldId id="509" r:id="rId16"/>
    <p:sldId id="510" r:id="rId17"/>
    <p:sldId id="511" r:id="rId18"/>
    <p:sldId id="512" r:id="rId19"/>
    <p:sldId id="513" r:id="rId20"/>
    <p:sldId id="514" r:id="rId21"/>
    <p:sldId id="515" r:id="rId22"/>
    <p:sldId id="516" r:id="rId23"/>
  </p:sldIdLst>
  <p:sldSz cx="9144000" cy="5143500"/>
  <p:notesSz cx="6858000" cy="9144000"/>
  <p:custDataLst>
    <p:tags r:id="rId27"/>
  </p:custDataLst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342900" lvl="1" indent="11430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685800" lvl="2" indent="22860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028700" lvl="3" indent="34290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371600" lvl="4" indent="45720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45720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45720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45720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45720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howGuides="1">
      <p:cViewPr>
        <p:scale>
          <a:sx n="100" d="100"/>
          <a:sy n="100" d="100"/>
        </p:scale>
        <p:origin x="-702" y="-294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7" Type="http://schemas.openxmlformats.org/officeDocument/2006/relationships/tags" Target="tags/tag2.xml"/><Relationship Id="rId26" Type="http://schemas.openxmlformats.org/officeDocument/2006/relationships/tableStyles" Target="tableStyles.xml"/><Relationship Id="rId25" Type="http://schemas.openxmlformats.org/officeDocument/2006/relationships/viewProps" Target="viewProps.xml"/><Relationship Id="rId24" Type="http://schemas.openxmlformats.org/officeDocument/2006/relationships/presProps" Target="presProps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/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noProof="1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4AE8ECA-06B8-4EAE-8E37-A23A398A145E}" type="datetimeFigureOut"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5604" name="幻灯片图像占位符 3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077" name="备注占位符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9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单击此处编辑母版文本样式</a:t>
            </a:r>
            <a:endParaRPr kumimoji="0" lang="zh-CN" altLang="en-US" sz="9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1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9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第二级</a:t>
            </a:r>
            <a:endParaRPr kumimoji="0" lang="zh-CN" altLang="en-US" sz="9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685800" marR="0" lvl="2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9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第三级</a:t>
            </a:r>
            <a:endParaRPr kumimoji="0" lang="zh-CN" altLang="en-US" sz="9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028700" marR="0" lvl="3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9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第四级</a:t>
            </a:r>
            <a:endParaRPr kumimoji="0" lang="zh-CN" altLang="en-US" sz="9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371600" marR="0" lvl="4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9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第五级</a:t>
            </a:r>
            <a:endParaRPr kumimoji="0" lang="zh-CN" altLang="en-US" sz="9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p>
            <a:pPr lvl="0" algn="r" eaLnBrk="1" hangingPunct="1">
              <a:buNone/>
            </a:pPr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rtl="0" eaLnBrk="0" fontAlgn="base" hangingPunct="0">
      <a:spcBef>
        <a:spcPct val="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rtl="0" eaLnBrk="0" fontAlgn="base" hangingPunct="0">
      <a:spcBef>
        <a:spcPct val="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rtl="0" eaLnBrk="0" fontAlgn="base" hangingPunct="0">
      <a:spcBef>
        <a:spcPct val="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rtl="0" eaLnBrk="0" fontAlgn="base" hangingPunct="0">
      <a:spcBef>
        <a:spcPct val="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6626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miter lim="800000"/>
          </a:ln>
        </p:spPr>
      </p:sp>
      <p:sp>
        <p:nvSpPr>
          <p:cNvPr id="26627" name="备注占位符 2"/>
          <p:cNvSpPr>
            <a:spLocks noGrp="1"/>
          </p:cNvSpPr>
          <p:nvPr>
            <p:ph type="body"/>
          </p:nvPr>
        </p:nvSpPr>
        <p:spPr>
          <a:ln/>
        </p:spPr>
        <p:txBody>
          <a:bodyPr wrap="square" lIns="91440" tIns="45720" rIns="91440" bIns="45720" anchor="t" anchorCtr="0"/>
          <a:p>
            <a:pPr lvl="0" eaLnBrk="1" hangingPunct="1"/>
            <a:endParaRPr lang="zh-CN" altLang="en-US" dirty="0"/>
          </a:p>
        </p:txBody>
      </p:sp>
      <p:sp>
        <p:nvSpPr>
          <p:cNvPr id="26628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lvl="0" algn="r" eaLnBrk="1" hangingPunct="1"/>
            <a:fld id="{9A0DB2DC-4C9A-4742-B13C-FB6460FD3503}" type="slidenum">
              <a:rPr lang="zh-CN" altLang="en-US" sz="1200" dirty="0">
                <a:latin typeface="微软雅黑" panose="020B0503020204020204" pitchFamily="34" charset="-122"/>
              </a:rPr>
            </a:fld>
            <a:endParaRPr lang="zh-CN" altLang="en-US" sz="1200" dirty="0">
              <a:latin typeface="微软雅黑" panose="020B0503020204020204" pitchFamily="34" charset="-122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34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400"/>
            </a:lvl1pPr>
            <a:lvl2pPr marL="257175" indent="0" algn="ctr">
              <a:buNone/>
              <a:defRPr sz="1100"/>
            </a:lvl2pPr>
            <a:lvl3pPr marL="514350" indent="0" algn="ctr">
              <a:buNone/>
              <a:defRPr sz="1000"/>
            </a:lvl3pPr>
            <a:lvl4pPr marL="771525" indent="0" algn="ctr">
              <a:buNone/>
              <a:defRPr sz="900"/>
            </a:lvl4pPr>
            <a:lvl5pPr marL="1028700" indent="0" algn="ctr">
              <a:buNone/>
              <a:defRPr sz="900"/>
            </a:lvl5pPr>
            <a:lvl6pPr marL="1285875" indent="0" algn="ctr">
              <a:buNone/>
              <a:defRPr sz="900"/>
            </a:lvl6pPr>
            <a:lvl7pPr marL="1543050" indent="0" algn="ctr">
              <a:buNone/>
              <a:defRPr sz="900"/>
            </a:lvl7pPr>
            <a:lvl8pPr marL="1800225" indent="0" algn="ctr">
              <a:buNone/>
              <a:defRPr sz="900"/>
            </a:lvl8pPr>
            <a:lvl9pPr marL="2057400" indent="0" algn="ctr">
              <a:buNone/>
              <a:defRPr sz="900"/>
            </a:lvl9pPr>
          </a:lstStyle>
          <a:p>
            <a:r>
              <a:rPr lang="zh-CN" altLang="en-US" noProof="1" smtClean="0"/>
              <a:t>单击此处编辑母版副标题样式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1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1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1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1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52931" cy="4388644"/>
          </a:xfrm>
        </p:spPr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1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1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内页">
    <p:bg>
      <p:bgPr>
        <a:solidFill>
          <a:srgbClr val="00B0F0">
            <a:alpha val="10196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:\Users\Administrator\Desktop\05-.png"/>
          <p:cNvPicPr>
            <a:picLocks noChangeAspect="1"/>
          </p:cNvPicPr>
          <p:nvPr userDrawn="1"/>
        </p:nvPicPr>
        <p:blipFill>
          <a:blip r:embed="rId2"/>
          <a:srcRect t="-16678"/>
          <a:stretch>
            <a:fillRect/>
          </a:stretch>
        </p:blipFill>
        <p:spPr>
          <a:xfrm>
            <a:off x="0" y="4441825"/>
            <a:ext cx="9144000" cy="7016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052" name="Picture 6" descr="C:\Users\Administrator\Desktop\05----.png"/>
          <p:cNvPicPr>
            <a:picLocks noChangeAspect="1"/>
          </p:cNvPicPr>
          <p:nvPr userDrawn="1"/>
        </p:nvPicPr>
        <p:blipFill>
          <a:blip r:embed="rId3"/>
          <a:srcRect l="30554" t="19669"/>
          <a:stretch>
            <a:fillRect/>
          </a:stretch>
        </p:blipFill>
        <p:spPr>
          <a:xfrm>
            <a:off x="0" y="0"/>
            <a:ext cx="1255713" cy="13271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" name="日期占位符 1"/>
          <p:cNvSpPr>
            <a:spLocks noGrp="1"/>
          </p:cNvSpPr>
          <p:nvPr>
            <p:ph type="dt" sz="half" idx="2"/>
          </p:nvPr>
        </p:nvSpPr>
        <p:spPr>
          <a:xfrm>
            <a:off x="457200" y="4684713"/>
            <a:ext cx="2133600" cy="357188"/>
          </a:xfrm>
          <a:prstGeom prst="rect">
            <a:avLst/>
          </a:prstGeom>
        </p:spPr>
        <p:txBody>
          <a:bodyPr lIns="68580" tIns="34290" rIns="68580" bIns="34290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1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1" name="页脚占位符 2"/>
          <p:cNvSpPr>
            <a:spLocks noGrp="1"/>
          </p:cNvSpPr>
          <p:nvPr>
            <p:ph type="ftr" sz="quarter" idx="3"/>
          </p:nvPr>
        </p:nvSpPr>
        <p:spPr>
          <a:xfrm>
            <a:off x="3124200" y="4684713"/>
            <a:ext cx="2895600" cy="357188"/>
          </a:xfrm>
          <a:prstGeom prst="rect">
            <a:avLst/>
          </a:prstGeom>
        </p:spPr>
        <p:txBody>
          <a:bodyPr lIns="68580" tIns="34290" rIns="68580" bIns="34290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1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2" name="灯片编号占位符 3"/>
          <p:cNvSpPr>
            <a:spLocks noGrp="1"/>
          </p:cNvSpPr>
          <p:nvPr>
            <p:ph type="sldNum" sz="quarter" idx="4"/>
          </p:nvPr>
        </p:nvSpPr>
        <p:spPr>
          <a:xfrm>
            <a:off x="6553200" y="4684713"/>
            <a:ext cx="2133600" cy="357188"/>
          </a:xfrm>
          <a:prstGeom prst="rect">
            <a:avLst/>
          </a:prstGeom>
        </p:spPr>
        <p:txBody>
          <a:bodyPr vert="horz" wrap="square" lIns="68580" tIns="34290" rIns="68580" bIns="34290" numCol="1" anchor="t" anchorCtr="0" compatLnSpc="1"/>
          <a:p>
            <a:pPr algn="r">
              <a:buNone/>
            </a:pPr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 spd="slow"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目录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日期占位符 1027"/>
          <p:cNvSpPr>
            <a:spLocks noGrp="1"/>
          </p:cNvSpPr>
          <p:nvPr>
            <p:ph type="dt" sz="half" idx="2"/>
          </p:nvPr>
        </p:nvSpPr>
        <p:spPr>
          <a:xfrm>
            <a:off x="457200" y="4684713"/>
            <a:ext cx="2133600" cy="357188"/>
          </a:xfrm>
          <a:prstGeom prst="rect">
            <a:avLst/>
          </a:prstGeom>
        </p:spPr>
        <p:txBody>
          <a:bodyPr lIns="68580" tIns="34290" rIns="68580" bIns="34290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1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4684713"/>
            <a:ext cx="2895600" cy="357188"/>
          </a:xfrm>
          <a:prstGeom prst="rect">
            <a:avLst/>
          </a:prstGeom>
        </p:spPr>
        <p:txBody>
          <a:bodyPr lIns="68580" tIns="34290" rIns="68580" bIns="34290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1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4684713"/>
            <a:ext cx="2133600" cy="357188"/>
          </a:xfrm>
          <a:prstGeom prst="rect">
            <a:avLst/>
          </a:prstGeom>
        </p:spPr>
        <p:txBody>
          <a:bodyPr vert="horz" wrap="square" lIns="68580" tIns="34290" rIns="68580" bIns="34290" numCol="1" anchor="t" anchorCtr="0" compatLnSpc="1"/>
          <a:p>
            <a:pPr algn="r">
              <a:buNone/>
            </a:pPr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 spd="slow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1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1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34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1pPr>
            <a:lvl2pPr marL="257175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2pPr>
            <a:lvl3pPr marL="514350" indent="0">
              <a:buNone/>
              <a:defRPr sz="1000">
                <a:solidFill>
                  <a:schemeClr val="tx1">
                    <a:tint val="75000"/>
                  </a:schemeClr>
                </a:solidFill>
              </a:defRPr>
            </a:lvl3pPr>
            <a:lvl4pPr marL="77152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4pPr>
            <a:lvl5pPr marL="102870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5pPr>
            <a:lvl6pPr marL="128587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6pPr>
            <a:lvl7pPr marL="154305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7pPr>
            <a:lvl8pPr marL="180022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8pPr>
            <a:lvl9pPr marL="205740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1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1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2504" cy="3394472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200151"/>
            <a:ext cx="4032504" cy="3394472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1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1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0" y="1333829"/>
            <a:ext cx="3655181" cy="617934"/>
          </a:xfrm>
        </p:spPr>
        <p:txBody>
          <a:bodyPr anchor="ctr"/>
          <a:lstStyle>
            <a:lvl1pPr marL="0" indent="0">
              <a:buNone/>
              <a:defRPr sz="1600"/>
            </a:lvl1pPr>
            <a:lvl2pPr marL="257175" indent="0">
              <a:buNone/>
              <a:defRPr sz="1400"/>
            </a:lvl2pPr>
            <a:lvl3pPr marL="514350" indent="0">
              <a:buNone/>
              <a:defRPr sz="1100"/>
            </a:lvl3pPr>
            <a:lvl4pPr marL="771525" indent="0">
              <a:buNone/>
              <a:defRPr sz="1000"/>
            </a:lvl4pPr>
            <a:lvl5pPr marL="1028700" indent="0">
              <a:buNone/>
              <a:defRPr sz="1000"/>
            </a:lvl5pPr>
            <a:lvl6pPr marL="1285875" indent="0">
              <a:buNone/>
              <a:defRPr sz="1000"/>
            </a:lvl6pPr>
            <a:lvl7pPr marL="1543050" indent="0">
              <a:buNone/>
              <a:defRPr sz="1000"/>
            </a:lvl7pPr>
            <a:lvl8pPr marL="1800225" indent="0">
              <a:buNone/>
              <a:defRPr sz="1000"/>
            </a:lvl8pPr>
            <a:lvl9pPr marL="2057400" indent="0">
              <a:buNone/>
              <a:defRPr sz="10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0" y="1999034"/>
            <a:ext cx="3655181" cy="2643213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333829"/>
            <a:ext cx="3673182" cy="617934"/>
          </a:xfrm>
        </p:spPr>
        <p:txBody>
          <a:bodyPr anchor="ctr"/>
          <a:lstStyle>
            <a:lvl1pPr marL="0" indent="0">
              <a:buNone/>
              <a:defRPr sz="1600"/>
            </a:lvl1pPr>
            <a:lvl2pPr marL="257175" indent="0">
              <a:buNone/>
              <a:defRPr sz="1400"/>
            </a:lvl2pPr>
            <a:lvl3pPr marL="514350" indent="0">
              <a:buNone/>
              <a:defRPr sz="1100"/>
            </a:lvl3pPr>
            <a:lvl4pPr marL="771525" indent="0">
              <a:buNone/>
              <a:defRPr sz="1000"/>
            </a:lvl4pPr>
            <a:lvl5pPr marL="1028700" indent="0">
              <a:buNone/>
              <a:defRPr sz="1000"/>
            </a:lvl5pPr>
            <a:lvl6pPr marL="1285875" indent="0">
              <a:buNone/>
              <a:defRPr sz="1000"/>
            </a:lvl6pPr>
            <a:lvl7pPr marL="1543050" indent="0">
              <a:buNone/>
              <a:defRPr sz="1000"/>
            </a:lvl7pPr>
            <a:lvl8pPr marL="1800225" indent="0">
              <a:buNone/>
              <a:defRPr sz="1000"/>
            </a:lvl8pPr>
            <a:lvl9pPr marL="2057400" indent="0">
              <a:buNone/>
              <a:defRPr sz="10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1999034"/>
            <a:ext cx="3673182" cy="2643213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1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1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1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1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1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1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18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900"/>
            </a:lvl1pPr>
            <a:lvl2pPr marL="257175" indent="0">
              <a:buNone/>
              <a:defRPr sz="800"/>
            </a:lvl2pPr>
            <a:lvl3pPr marL="514350" indent="0">
              <a:buNone/>
              <a:defRPr sz="700"/>
            </a:lvl3pPr>
            <a:lvl4pPr marL="771525" indent="0">
              <a:buNone/>
              <a:defRPr sz="600"/>
            </a:lvl4pPr>
            <a:lvl5pPr marL="1028700" indent="0">
              <a:buNone/>
              <a:defRPr sz="600"/>
            </a:lvl5pPr>
            <a:lvl6pPr marL="1285875" indent="0">
              <a:buNone/>
              <a:defRPr sz="600"/>
            </a:lvl6pPr>
            <a:lvl7pPr marL="1543050" indent="0">
              <a:buNone/>
              <a:defRPr sz="600"/>
            </a:lvl7pPr>
            <a:lvl8pPr marL="1800225" indent="0">
              <a:buNone/>
              <a:defRPr sz="600"/>
            </a:lvl8pPr>
            <a:lvl9pPr marL="2057400" indent="0">
              <a:buNone/>
              <a:defRPr sz="6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1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1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3124012" cy="1200150"/>
          </a:xfrm>
        </p:spPr>
        <p:txBody>
          <a:bodyPr anchor="b"/>
          <a:lstStyle>
            <a:lvl1pPr>
              <a:defRPr sz="18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342901"/>
            <a:ext cx="4629150" cy="4052888"/>
          </a:xfrm>
        </p:spPr>
        <p:txBody>
          <a:bodyPr vert="horz" wrap="square" lIns="68580" tIns="34290" rIns="68580" bIns="34290" numCol="1" anchor="t" anchorCtr="0" compatLnSpc="1"/>
          <a:lstStyle>
            <a:lvl1pPr marL="0" indent="0">
              <a:buNone/>
              <a:defRPr sz="1800"/>
            </a:lvl1pPr>
            <a:lvl2pPr marL="257175" indent="0">
              <a:buNone/>
              <a:defRPr sz="1600"/>
            </a:lvl2pPr>
            <a:lvl3pPr marL="514350" indent="0">
              <a:buNone/>
              <a:defRPr sz="1400"/>
            </a:lvl3pPr>
            <a:lvl4pPr marL="771525" indent="0">
              <a:buNone/>
              <a:defRPr sz="1100"/>
            </a:lvl4pPr>
            <a:lvl5pPr marL="1028700" indent="0">
              <a:buNone/>
              <a:defRPr sz="1100"/>
            </a:lvl5pPr>
            <a:lvl6pPr marL="1285875" indent="0">
              <a:buNone/>
              <a:defRPr sz="1100"/>
            </a:lvl6pPr>
            <a:lvl7pPr marL="1543050" indent="0">
              <a:buNone/>
              <a:defRPr sz="1100"/>
            </a:lvl7pPr>
            <a:lvl8pPr marL="1800225" indent="0">
              <a:buNone/>
              <a:defRPr sz="1100"/>
            </a:lvl8pPr>
            <a:lvl9pPr marL="2057400" indent="0">
              <a:buNone/>
              <a:defRPr sz="11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3124012" cy="2858691"/>
          </a:xfrm>
        </p:spPr>
        <p:txBody>
          <a:bodyPr/>
          <a:lstStyle>
            <a:lvl1pPr marL="0" indent="0">
              <a:buNone/>
              <a:defRPr sz="1100"/>
            </a:lvl1pPr>
            <a:lvl2pPr marL="257175" indent="0">
              <a:buNone/>
              <a:defRPr sz="1000"/>
            </a:lvl2pPr>
            <a:lvl3pPr marL="514350" indent="0">
              <a:buNone/>
              <a:defRPr sz="900"/>
            </a:lvl3pPr>
            <a:lvl4pPr marL="771525" indent="0">
              <a:buNone/>
              <a:defRPr sz="800"/>
            </a:lvl4pPr>
            <a:lvl5pPr marL="1028700" indent="0">
              <a:buNone/>
              <a:defRPr sz="800"/>
            </a:lvl5pPr>
            <a:lvl6pPr marL="1285875" indent="0">
              <a:buNone/>
              <a:defRPr sz="800"/>
            </a:lvl6pPr>
            <a:lvl7pPr marL="1543050" indent="0">
              <a:buNone/>
              <a:defRPr sz="800"/>
            </a:lvl7pPr>
            <a:lvl8pPr marL="1800225" indent="0">
              <a:buNone/>
              <a:defRPr sz="800"/>
            </a:lvl8pPr>
            <a:lvl9pPr marL="2057400" indent="0">
              <a:buNone/>
              <a:defRPr sz="8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1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1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5" Type="http://schemas.openxmlformats.org/officeDocument/2006/relationships/theme" Target="../theme/theme1.xml"/><Relationship Id="rId14" Type="http://schemas.openxmlformats.org/officeDocument/2006/relationships/image" Target="../media/image3.png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026" name="标题 1025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ctr" anchorCtr="0"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1027" name="文本占位符 1026"/>
          <p:cNvSpPr>
            <a:spLocks noGrp="1"/>
          </p:cNvSpPr>
          <p:nvPr>
            <p:ph type="body"/>
          </p:nvPr>
        </p:nvSpPr>
        <p:spPr>
          <a:xfrm>
            <a:off x="457200" y="1200150"/>
            <a:ext cx="8229600" cy="3394075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1028" name="日期占位符 1027"/>
          <p:cNvSpPr>
            <a:spLocks noGrp="1"/>
          </p:cNvSpPr>
          <p:nvPr>
            <p:ph type="dt" sz="half" idx="2"/>
          </p:nvPr>
        </p:nvSpPr>
        <p:spPr>
          <a:xfrm>
            <a:off x="457200" y="4684713"/>
            <a:ext cx="2133600" cy="357188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/>
          <a:lstStyle>
            <a:lvl1pPr>
              <a:defRPr sz="1100"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1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29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4684713"/>
            <a:ext cx="2895600" cy="357188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/>
          <a:lstStyle>
            <a:lvl1pPr algn="ctr">
              <a:defRPr sz="1100" noProof="1"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1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30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4684713"/>
            <a:ext cx="2133600" cy="357188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68580" tIns="34290" rIns="68580" bIns="34290" numCol="1" anchor="t" anchorCtr="0" compatLnSpc="1"/>
          <a:lstStyle>
            <a:lvl1pPr algn="r">
              <a:defRPr sz="1100"/>
            </a:lvl1pPr>
          </a:lstStyle>
          <a:p>
            <a:pPr lvl="0" eaLnBrk="1" hangingPunct="1">
              <a:buNone/>
            </a:pPr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  <p:pic>
        <p:nvPicPr>
          <p:cNvPr id="1031" name="图片 7"/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8027988" y="123825"/>
            <a:ext cx="915987" cy="360363"/>
          </a:xfrm>
          <a:prstGeom prst="rect">
            <a:avLst/>
          </a:prstGeom>
          <a:noFill/>
          <a:ln w="9525">
            <a:noFill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3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342900" algn="ctr" rtl="0" fontAlgn="base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685800" algn="ctr" rtl="0" fontAlgn="base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028700" algn="ctr" rtl="0" fontAlgn="base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371600" algn="ctr" rtl="0" fontAlgn="base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257175" indent="-257175" algn="l" rtl="0" eaLnBrk="0" fontAlgn="base" hangingPunct="0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530" lvl="1" indent="-214630" algn="l" rtl="0" eaLnBrk="0" fontAlgn="base" hangingPunct="0">
        <a:spcBef>
          <a:spcPct val="20000"/>
        </a:spcBef>
        <a:spcAft>
          <a:spcPct val="0"/>
        </a:spcAft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lvl="2" indent="-171450" algn="l" rtl="0" eaLnBrk="0" fontAlgn="base" hangingPunct="0">
        <a:spcBef>
          <a:spcPct val="20000"/>
        </a:spcBef>
        <a:spcAft>
          <a:spcPct val="0"/>
        </a:spcAft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lvl="3" indent="-171450" algn="l" rtl="0" eaLnBrk="0" fontAlgn="base" hangingPunct="0">
        <a:spcBef>
          <a:spcPct val="20000"/>
        </a:spcBef>
        <a:spcAft>
          <a:spcPct val="0"/>
        </a:spcAft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lvl="4" indent="-171450" algn="l" rtl="0" eaLnBrk="0" fontAlgn="base" hangingPunct="0">
        <a:spcBef>
          <a:spcPct val="20000"/>
        </a:spcBef>
        <a:spcAft>
          <a:spcPct val="0"/>
        </a:spcAft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lvl="5" indent="-171450" algn="l" defTabSz="6858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15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228850" lvl="6" indent="-171450" algn="l" defTabSz="6858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15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571750" lvl="7" indent="-171450" algn="l" defTabSz="6858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15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14650" lvl="8" indent="-171450" algn="l" defTabSz="6858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15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6858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342900" lvl="1" indent="0" algn="l" defTabSz="6858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2pPr>
      <a:lvl3pPr marL="685800" lvl="2" indent="0" algn="l" defTabSz="6858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3pPr>
      <a:lvl4pPr marL="1028700" lvl="3" indent="0" algn="l" defTabSz="6858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4pPr>
      <a:lvl5pPr marL="1371600" lvl="4" indent="0" algn="l" defTabSz="6858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5pPr>
      <a:lvl6pPr marL="1714500" lvl="5" indent="0" algn="l" defTabSz="6858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6pPr>
      <a:lvl7pPr marL="2057400" lvl="6" indent="0" algn="l" defTabSz="6858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7pPr>
      <a:lvl8pPr marL="2400300" lvl="7" indent="0" algn="l" defTabSz="6858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8pPr>
      <a:lvl9pPr marL="2743200" lvl="8" indent="0" algn="l" defTabSz="6858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.xml"/><Relationship Id="rId4" Type="http://schemas.openxmlformats.org/officeDocument/2006/relationships/slideLayout" Target="../slideLayouts/slideLayout1.xml"/><Relationship Id="rId3" Type="http://schemas.openxmlformats.org/officeDocument/2006/relationships/tags" Target="../tags/tag1.xml"/><Relationship Id="rId2" Type="http://schemas.openxmlformats.org/officeDocument/2006/relationships/image" Target="../media/image5.png"/><Relationship Id="rId1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3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4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4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4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5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6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6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6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7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6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0.png"/><Relationship Id="rId1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4098" name="矩形 10244"/>
          <p:cNvSpPr>
            <a:spLocks noTextEdit="1"/>
          </p:cNvSpPr>
          <p:nvPr/>
        </p:nvSpPr>
        <p:spPr>
          <a:xfrm>
            <a:off x="1581150" y="1722438"/>
            <a:ext cx="6107113" cy="920750"/>
          </a:xfrm>
          <a:prstGeom prst="rect">
            <a:avLst/>
          </a:prstGeom>
        </p:spPr>
        <p:txBody>
          <a:bodyPr wrap="none" fromWordArt="1">
            <a:prstTxWarp prst="textArchUp">
              <a:avLst>
                <a:gd name="adj" fmla="val 10800000"/>
              </a:avLst>
            </a:prstTxWarp>
            <a:normAutofit/>
          </a:bodyPr>
          <a:p>
            <a:pPr algn="ctr"/>
            <a:r>
              <a:rPr lang="zh-CN" altLang="en-US" sz="4100" b="1">
                <a:ln w="9525" cap="flat" cmpd="sng">
                  <a:solidFill>
                    <a:srgbClr val="000000"/>
                  </a:solidFill>
                  <a:prstDash val="solid"/>
                  <a:headEnd type="none" w="med" len="med"/>
                  <a:tailEnd type="none" w="med" len="med"/>
                </a:ln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看图写话专项复习</a:t>
            </a:r>
            <a:endParaRPr lang="zh-CN" altLang="en-US" sz="4100" b="1">
              <a:ln w="9525" cap="flat" cmpd="sng">
                <a:solidFill>
                  <a:srgbClr val="000000"/>
                </a:solidFill>
                <a:prstDash val="solid"/>
                <a:headEnd type="none" w="med" len="med"/>
                <a:tailEnd type="none" w="med" len="med"/>
              </a:ln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4099" name="图片 10247"/>
          <p:cNvPicPr>
            <a:picLocks noChangeAspect="1"/>
          </p:cNvPicPr>
          <p:nvPr/>
        </p:nvPicPr>
        <p:blipFill>
          <a:blip r:embed="rId2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679700" y="1978025"/>
            <a:ext cx="3144838" cy="275113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" name="矩形 4"/>
          <p:cNvSpPr/>
          <p:nvPr/>
        </p:nvSpPr>
        <p:spPr>
          <a:xfrm flipH="1">
            <a:off x="273" y="123478"/>
            <a:ext cx="3203575" cy="252095"/>
          </a:xfrm>
          <a:prstGeom prst="rect">
            <a:avLst/>
          </a:prstGeom>
          <a:gradFill flip="none" rotWithShape="1">
            <a:gsLst>
              <a:gs pos="40000">
                <a:schemeClr val="bg1"/>
              </a:gs>
              <a:gs pos="99000">
                <a:schemeClr val="bg1">
                  <a:alpha val="0"/>
                </a:schemeClr>
              </a:gs>
              <a:gs pos="77000">
                <a:schemeClr val="bg1">
                  <a:alpha val="59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103" name="TextBox 4"/>
          <p:cNvSpPr txBox="1"/>
          <p:nvPr/>
        </p:nvSpPr>
        <p:spPr>
          <a:xfrm>
            <a:off x="-252412" y="123825"/>
            <a:ext cx="3775075" cy="5238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</a:rPr>
              <a:t>  语文  一年级  上册</a:t>
            </a:r>
            <a:endParaRPr lang="zh-CN" altLang="en-US" sz="28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  <p:custDataLst>
      <p:tags r:id="rId3"/>
    </p:custData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81923" name="TextBox 3"/>
          <p:cNvSpPr txBox="1"/>
          <p:nvPr/>
        </p:nvSpPr>
        <p:spPr>
          <a:xfrm>
            <a:off x="468313" y="700088"/>
            <a:ext cx="4032250" cy="3392487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p>
            <a:r>
              <a:rPr lang="zh-CN" altLang="en-US" sz="3600" b="1" dirty="0">
                <a:solidFill>
                  <a:srgbClr val="0033CC"/>
                </a:solidFill>
                <a:latin typeface="Arial" panose="020B0604020202020204" pitchFamily="34" charset="0"/>
              </a:rPr>
              <a:t>         </a:t>
            </a:r>
            <a:r>
              <a:rPr lang="zh-CN" altLang="en-US" sz="3600" b="1" dirty="0">
                <a:solidFill>
                  <a:schemeClr val="tx2"/>
                </a:solidFill>
                <a:latin typeface="Arial" panose="020B0604020202020204" pitchFamily="34" charset="0"/>
              </a:rPr>
              <a:t>快过春节了，小朋友们在教室里做手工，小明和小红画画，小立折纸，小亮贴纸，他们做了四个苹果。</a:t>
            </a:r>
            <a:endParaRPr lang="zh-CN" altLang="en-US" sz="3600" b="1" dirty="0">
              <a:solidFill>
                <a:schemeClr val="tx2"/>
              </a:solidFill>
              <a:latin typeface="Arial" panose="020B0604020202020204" pitchFamily="34" charset="0"/>
            </a:endParaRPr>
          </a:p>
        </p:txBody>
      </p:sp>
      <p:pic>
        <p:nvPicPr>
          <p:cNvPr id="13315" name="图片 103" descr="C:\Users\Administrator\Desktop\640.webp (14)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787900" y="1131888"/>
            <a:ext cx="3797300" cy="2132012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19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2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4338" name="图片 41985" descr="51miz-E1012532-D4D0F7CD (1)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952625" y="1665288"/>
            <a:ext cx="4610100" cy="344646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1987" name="矩形 41986"/>
          <p:cNvSpPr/>
          <p:nvPr/>
        </p:nvSpPr>
        <p:spPr>
          <a:xfrm>
            <a:off x="539750" y="525463"/>
            <a:ext cx="8208963" cy="1398587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ctr" anchorCtr="0">
            <a:spAutoFit/>
          </a:bodyPr>
          <a:p>
            <a:pPr eaLnBrk="0" hangingPunct="0">
              <a:lnSpc>
                <a:spcPct val="120000"/>
              </a:lnSpc>
            </a:pPr>
            <a:r>
              <a:rPr lang="zh-CN" altLang="en-US" sz="3600" b="1" dirty="0">
                <a:latin typeface="Arial" panose="020B0604020202020204" pitchFamily="34" charset="0"/>
              </a:rPr>
              <a:t>          小海和爸爸来大海边玩，他们要干什么？在说什么？请你写一写。</a:t>
            </a:r>
            <a:endParaRPr lang="zh-CN" altLang="en-US" sz="3600" b="1" dirty="0">
              <a:latin typeface="Arial" panose="020B0604020202020204" pitchFamily="34" charset="0"/>
            </a:endParaRPr>
          </a:p>
        </p:txBody>
      </p:sp>
      <p:sp>
        <p:nvSpPr>
          <p:cNvPr id="14340" name="矩形 41987"/>
          <p:cNvSpPr>
            <a:spLocks noTextEdit="1"/>
          </p:cNvSpPr>
          <p:nvPr/>
        </p:nvSpPr>
        <p:spPr>
          <a:xfrm>
            <a:off x="493713" y="182563"/>
            <a:ext cx="862012" cy="3778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/>
          </a:bodyPr>
          <a:p>
            <a:pPr algn="ctr" eaLnBrk="0" hangingPunct="0"/>
            <a:r>
              <a:rPr lang="zh-CN" altLang="en-US" sz="2400">
                <a:ln w="19050" cap="flat" cmpd="sng">
                  <a:solidFill>
                    <a:srgbClr val="99CCFF"/>
                  </a:solidFill>
                  <a:prstDash val="solid"/>
                  <a:headEnd type="none" w="med" len="med"/>
                  <a:tailEnd type="none" w="med" len="med"/>
                </a:ln>
                <a:solidFill>
                  <a:srgbClr val="0066CC"/>
                </a:solidFill>
                <a:effectLst>
                  <a:outerShdw dist="35921" dir="2699999" algn="ctr" rotWithShape="0">
                    <a:srgbClr val="990000"/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</a:rPr>
              <a:t>练习</a:t>
            </a:r>
            <a:endParaRPr lang="zh-CN" altLang="en-US" sz="2400">
              <a:ln w="19050" cap="flat" cmpd="sng">
                <a:solidFill>
                  <a:srgbClr val="99CCFF"/>
                </a:solidFill>
                <a:prstDash val="solid"/>
                <a:headEnd type="none" w="med" len="med"/>
                <a:tailEnd type="none" w="med" len="med"/>
              </a:ln>
              <a:solidFill>
                <a:srgbClr val="0066CC"/>
              </a:solidFill>
              <a:effectLst>
                <a:outerShdw dist="35921" dir="2699999" algn="ctr" rotWithShape="0">
                  <a:srgbClr val="990000"/>
                </a:outerShdw>
              </a:effectLst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19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98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5362" name="图片 91" descr="C:\Users\Administrator\Desktop\640.webp (2)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700338" y="2787650"/>
            <a:ext cx="3046412" cy="19208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123" name="TextBox 5"/>
          <p:cNvSpPr txBox="1"/>
          <p:nvPr/>
        </p:nvSpPr>
        <p:spPr>
          <a:xfrm>
            <a:off x="536575" y="912813"/>
            <a:ext cx="7885113" cy="1730375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p>
            <a:r>
              <a:rPr lang="zh-CN" altLang="en-US" sz="3600" b="1" dirty="0">
                <a:solidFill>
                  <a:srgbClr val="0033CC"/>
                </a:solidFill>
                <a:latin typeface="Arial" panose="020B0604020202020204" pitchFamily="34" charset="0"/>
              </a:rPr>
              <a:t>       同学们，请你观察图画，先说说这是什么季节？小朋友在哪里？在干什么呢？先说一说，再写一写。</a:t>
            </a:r>
            <a:endParaRPr lang="zh-CN" altLang="en-US" sz="3600" b="1" dirty="0">
              <a:solidFill>
                <a:srgbClr val="0033CC"/>
              </a:solidFill>
              <a:latin typeface="Arial" panose="020B0604020202020204" pitchFamily="34" charset="0"/>
            </a:endParaRPr>
          </a:p>
        </p:txBody>
      </p:sp>
      <p:sp>
        <p:nvSpPr>
          <p:cNvPr id="15364" name="Text Box 8"/>
          <p:cNvSpPr txBox="1"/>
          <p:nvPr/>
        </p:nvSpPr>
        <p:spPr>
          <a:xfrm>
            <a:off x="3168650" y="357188"/>
            <a:ext cx="2908300" cy="346075"/>
          </a:xfrm>
          <a:prstGeom prst="rect">
            <a:avLst/>
          </a:prstGeom>
          <a:solidFill>
            <a:schemeClr val="accent1"/>
          </a:solidFill>
          <a:ln w="9525">
            <a:noFill/>
          </a:ln>
        </p:spPr>
        <p:txBody>
          <a:bodyPr wrap="none" lIns="68580" tIns="34290" rIns="68580" bIns="34290">
            <a:spAutoFit/>
          </a:bodyPr>
          <a:p>
            <a:r>
              <a:rPr lang="zh-CN" altLang="en-US" dirty="0">
                <a:latin typeface="Arial" panose="020B0604020202020204" pitchFamily="34" charset="0"/>
              </a:rPr>
              <a:t>第七单元主题</a:t>
            </a:r>
            <a:r>
              <a:rPr lang="en-US" altLang="zh-CN" dirty="0">
                <a:latin typeface="宋体" panose="02010600030101010101" pitchFamily="2" charset="-122"/>
              </a:rPr>
              <a:t>——</a:t>
            </a:r>
            <a:r>
              <a:rPr lang="zh-CN" altLang="en-US" dirty="0">
                <a:latin typeface="Arial" panose="020B0604020202020204" pitchFamily="34" charset="0"/>
              </a:rPr>
              <a:t>儿童生活</a:t>
            </a:r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6386" name="图片 91" descr="C:\Users\Administrator\Desktop\640.webp (2)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420938" y="301625"/>
            <a:ext cx="4811712" cy="303371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3253" name="Rectangle 6"/>
          <p:cNvSpPr/>
          <p:nvPr/>
        </p:nvSpPr>
        <p:spPr>
          <a:xfrm>
            <a:off x="846138" y="3549650"/>
            <a:ext cx="3779837" cy="623888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ctr" anchorCtr="0">
            <a:spAutoFit/>
          </a:bodyPr>
          <a:p>
            <a:pPr eaLnBrk="0" hangingPunct="0"/>
            <a:r>
              <a:rPr lang="zh-CN" altLang="en-US" sz="3600" b="1" dirty="0">
                <a:solidFill>
                  <a:srgbClr val="0033CC"/>
                </a:solidFill>
                <a:latin typeface="Helvetica" charset="0"/>
              </a:rPr>
              <a:t>春天  小鸟  小花</a:t>
            </a:r>
            <a:endParaRPr lang="zh-CN" altLang="en-US" sz="3600" b="1" dirty="0">
              <a:solidFill>
                <a:srgbClr val="0033CC"/>
              </a:solidFill>
              <a:latin typeface="Arial" panose="020B0604020202020204" pitchFamily="34" charset="0"/>
            </a:endParaRPr>
          </a:p>
        </p:txBody>
      </p:sp>
      <p:sp>
        <p:nvSpPr>
          <p:cNvPr id="53254" name="Rectangle 6"/>
          <p:cNvSpPr/>
          <p:nvPr/>
        </p:nvSpPr>
        <p:spPr>
          <a:xfrm>
            <a:off x="4572000" y="3549650"/>
            <a:ext cx="3960813" cy="623888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ctr" anchorCtr="0">
            <a:spAutoFit/>
          </a:bodyPr>
          <a:p>
            <a:pPr eaLnBrk="0" hangingPunct="0"/>
            <a:r>
              <a:rPr lang="zh-CN" altLang="en-US" sz="3600" b="1" dirty="0">
                <a:solidFill>
                  <a:srgbClr val="0033CC"/>
                </a:solidFill>
                <a:latin typeface="Helvetica" charset="0"/>
              </a:rPr>
              <a:t>公园  放风筝  高兴</a:t>
            </a:r>
            <a:endParaRPr lang="zh-CN" altLang="en-US" sz="3600" b="1" dirty="0">
              <a:solidFill>
                <a:srgbClr val="0033CC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32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32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253" grpId="0"/>
      <p:bldP spid="5325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2228" name="Rectangle 6"/>
          <p:cNvSpPr>
            <a:spLocks noChangeArrowheads="1"/>
          </p:cNvSpPr>
          <p:nvPr/>
        </p:nvSpPr>
        <p:spPr bwMode="auto">
          <a:xfrm>
            <a:off x="395288" y="3651250"/>
            <a:ext cx="8640763" cy="1177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 anchor="ctr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600" b="1" i="0" u="none" strike="noStrike" kern="1200" cap="none" spc="-170" normalizeH="0" baseline="0" noProof="0" smtClean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Helvetica" charset="0"/>
                <a:ea typeface="宋体" panose="02010600030101010101" pitchFamily="2" charset="-122"/>
                <a:cs typeface="+mn-cs"/>
              </a:rPr>
              <a:t>       春天到了，小鸟飞来了，公园里的花开了，两个小朋友在放风筝，他们很</a:t>
            </a:r>
            <a:r>
              <a:rPr kumimoji="0" lang="zh-CN" altLang="en-US" sz="3600" b="1" i="0" u="none" strike="noStrike" kern="1200" cap="none" spc="-170" normalizeH="0" baseline="0" noProof="0" smtClean="0">
                <a:ln>
                  <a:noFill/>
                </a:ln>
                <a:solidFill>
                  <a:srgbClr val="FF0066"/>
                </a:solidFill>
                <a:effectLst/>
                <a:uLnTx/>
                <a:uFillTx/>
                <a:latin typeface="Helvetica" charset="0"/>
                <a:ea typeface="宋体" panose="02010600030101010101" pitchFamily="2" charset="-122"/>
                <a:cs typeface="+mn-cs"/>
              </a:rPr>
              <a:t>高兴</a:t>
            </a:r>
            <a:r>
              <a:rPr kumimoji="0" lang="zh-CN" altLang="en-US" sz="3600" b="1" i="0" u="none" strike="noStrike" kern="1200" cap="none" spc="-170" normalizeH="0" baseline="0" noProof="0" smtClean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Helvetica" charset="0"/>
                <a:ea typeface="宋体" panose="02010600030101010101" pitchFamily="2" charset="-122"/>
                <a:cs typeface="+mn-cs"/>
              </a:rPr>
              <a:t>。</a:t>
            </a:r>
            <a:endParaRPr kumimoji="0" lang="zh-CN" altLang="en-US" sz="3600" b="1" i="0" u="none" strike="noStrike" kern="1200" cap="none" spc="-17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17411" name="图片 91" descr="C:\Users\Administrator\Desktop\640.webp (2)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871663" y="266700"/>
            <a:ext cx="5256212" cy="3313113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22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22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8434" name="图片 95" descr="C:\Users\Administrator\Desktop\640.webp (6)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716463" y="1316038"/>
            <a:ext cx="4192587" cy="26955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3011" name="矩形 43010"/>
          <p:cNvSpPr/>
          <p:nvPr/>
        </p:nvSpPr>
        <p:spPr>
          <a:xfrm>
            <a:off x="468313" y="1195388"/>
            <a:ext cx="4268787" cy="3392487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ctr" anchorCtr="0">
            <a:spAutoFit/>
          </a:bodyPr>
          <a:p>
            <a:pPr eaLnBrk="0" hangingPunct="0">
              <a:lnSpc>
                <a:spcPct val="120000"/>
              </a:lnSpc>
            </a:pPr>
            <a:r>
              <a:rPr lang="zh-CN" altLang="en-US" sz="3600" b="1" dirty="0">
                <a:latin typeface="Arial" panose="020B0604020202020204" pitchFamily="34" charset="0"/>
              </a:rPr>
              <a:t>       请你仔细观察，这是什么季节？谁在哪里干什么？你会表扬他们吗？为什么？请写几句话吧。</a:t>
            </a:r>
            <a:endParaRPr lang="zh-CN" altLang="en-US" sz="3600" b="1" dirty="0">
              <a:latin typeface="Arial" panose="020B0604020202020204" pitchFamily="34" charset="0"/>
            </a:endParaRPr>
          </a:p>
        </p:txBody>
      </p:sp>
      <p:sp>
        <p:nvSpPr>
          <p:cNvPr id="18436" name="矩形 43011"/>
          <p:cNvSpPr>
            <a:spLocks noTextEdit="1"/>
          </p:cNvSpPr>
          <p:nvPr/>
        </p:nvSpPr>
        <p:spPr>
          <a:xfrm>
            <a:off x="355600" y="219075"/>
            <a:ext cx="863600" cy="3778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/>
          </a:bodyPr>
          <a:p>
            <a:pPr algn="ctr" eaLnBrk="0" hangingPunct="0"/>
            <a:r>
              <a:rPr lang="zh-CN" altLang="en-US" sz="2400">
                <a:ln w="19050" cap="flat" cmpd="sng">
                  <a:solidFill>
                    <a:srgbClr val="99CCFF"/>
                  </a:solidFill>
                  <a:prstDash val="solid"/>
                  <a:headEnd type="none" w="med" len="med"/>
                  <a:tailEnd type="none" w="med" len="med"/>
                </a:ln>
                <a:solidFill>
                  <a:srgbClr val="0066CC"/>
                </a:solidFill>
                <a:effectLst>
                  <a:outerShdw dist="35921" dir="2699999" algn="ctr" rotWithShape="0">
                    <a:srgbClr val="990000"/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</a:rPr>
              <a:t>练习</a:t>
            </a:r>
            <a:endParaRPr lang="zh-CN" altLang="en-US" sz="2400">
              <a:ln w="19050" cap="flat" cmpd="sng">
                <a:solidFill>
                  <a:srgbClr val="99CCFF"/>
                </a:solidFill>
                <a:prstDash val="solid"/>
                <a:headEnd type="none" w="med" len="med"/>
                <a:tailEnd type="none" w="med" len="med"/>
              </a:ln>
              <a:solidFill>
                <a:srgbClr val="0066CC"/>
              </a:solidFill>
              <a:effectLst>
                <a:outerShdw dist="35921" dir="2699999" algn="ctr" rotWithShape="0">
                  <a:srgbClr val="990000"/>
                </a:outerShdw>
              </a:effectLst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30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011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9458" name="图片 108" descr="C:\Users\Administrator\Desktop\640.webp (19)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492500" y="1403350"/>
            <a:ext cx="5148263" cy="30321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9459" name="TextBox 2"/>
          <p:cNvSpPr txBox="1"/>
          <p:nvPr/>
        </p:nvSpPr>
        <p:spPr>
          <a:xfrm>
            <a:off x="468313" y="949325"/>
            <a:ext cx="2724150" cy="3946525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p>
            <a:r>
              <a:rPr lang="zh-CN" altLang="en-US" sz="3600" b="1" dirty="0">
                <a:solidFill>
                  <a:srgbClr val="0033CC"/>
                </a:solidFill>
                <a:latin typeface="Arial" panose="020B0604020202020204" pitchFamily="34" charset="0"/>
              </a:rPr>
              <a:t>       请你仔细看图，观察小朋友们在什么地方？在干什么？说一说，写一两句话。</a:t>
            </a:r>
            <a:endParaRPr lang="zh-CN" altLang="en-US" sz="3600" b="1" dirty="0">
              <a:solidFill>
                <a:srgbClr val="0033CC"/>
              </a:solidFill>
              <a:latin typeface="Arial" panose="020B0604020202020204" pitchFamily="34" charset="0"/>
            </a:endParaRPr>
          </a:p>
        </p:txBody>
      </p:sp>
      <p:sp>
        <p:nvSpPr>
          <p:cNvPr id="19460" name="Text Box 7"/>
          <p:cNvSpPr txBox="1"/>
          <p:nvPr/>
        </p:nvSpPr>
        <p:spPr>
          <a:xfrm>
            <a:off x="2924175" y="277813"/>
            <a:ext cx="3986213" cy="531812"/>
          </a:xfrm>
          <a:prstGeom prst="rect">
            <a:avLst/>
          </a:prstGeom>
          <a:solidFill>
            <a:schemeClr val="accent1"/>
          </a:solidFill>
          <a:ln w="9525">
            <a:noFill/>
          </a:ln>
        </p:spPr>
        <p:txBody>
          <a:bodyPr wrap="none" lIns="68580" tIns="34290" rIns="68580" bIns="34290">
            <a:spAutoFit/>
          </a:bodyPr>
          <a:p>
            <a:r>
              <a:rPr lang="zh-CN" altLang="en-US" sz="3000" dirty="0">
                <a:latin typeface="Arial" panose="020B0604020202020204" pitchFamily="34" charset="0"/>
              </a:rPr>
              <a:t>第八单元主题</a:t>
            </a:r>
            <a:r>
              <a:rPr lang="en-US" altLang="zh-CN" sz="3000" dirty="0">
                <a:latin typeface="宋体" panose="02010600030101010101" pitchFamily="2" charset="-122"/>
              </a:rPr>
              <a:t>——</a:t>
            </a:r>
            <a:r>
              <a:rPr lang="zh-CN" altLang="en-US" sz="3000" dirty="0">
                <a:latin typeface="Arial" panose="020B0604020202020204" pitchFamily="34" charset="0"/>
              </a:rPr>
              <a:t>观察</a:t>
            </a:r>
            <a:endParaRPr lang="zh-CN" altLang="en-US" sz="3000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0482" name="图片 108" descr="C:\Users\Administrator\Desktop\640.webp (19)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871663" y="844550"/>
            <a:ext cx="5346700" cy="297338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" name="TextBox 2"/>
          <p:cNvSpPr txBox="1"/>
          <p:nvPr/>
        </p:nvSpPr>
        <p:spPr>
          <a:xfrm>
            <a:off x="539750" y="4068763"/>
            <a:ext cx="3286125" cy="733425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p>
            <a:pPr>
              <a:lnSpc>
                <a:spcPct val="120000"/>
              </a:lnSpc>
            </a:pPr>
            <a:r>
              <a:rPr lang="zh-CN" altLang="en-US" sz="3600" b="1" dirty="0">
                <a:solidFill>
                  <a:srgbClr val="0070C0"/>
                </a:solidFill>
                <a:latin typeface="Arial" panose="020B0604020202020204" pitchFamily="34" charset="0"/>
              </a:rPr>
              <a:t>  教室     值日        </a:t>
            </a:r>
            <a:endParaRPr lang="zh-CN" altLang="en-US" sz="3600" b="1" dirty="0">
              <a:solidFill>
                <a:srgbClr val="0070C0"/>
              </a:solidFill>
              <a:latin typeface="Arial" panose="020B0604020202020204" pitchFamily="34" charset="0"/>
            </a:endParaRPr>
          </a:p>
        </p:txBody>
      </p:sp>
      <p:sp>
        <p:nvSpPr>
          <p:cNvPr id="5" name="TextBox 2"/>
          <p:cNvSpPr txBox="1"/>
          <p:nvPr/>
        </p:nvSpPr>
        <p:spPr>
          <a:xfrm>
            <a:off x="6865938" y="4068763"/>
            <a:ext cx="1247775" cy="668337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p>
            <a:pPr>
              <a:lnSpc>
                <a:spcPct val="120000"/>
              </a:lnSpc>
            </a:pPr>
            <a:r>
              <a:rPr lang="zh-CN" altLang="en-US" sz="3600" b="1" dirty="0">
                <a:solidFill>
                  <a:srgbClr val="0070C0"/>
                </a:solidFill>
                <a:latin typeface="Arial" panose="020B0604020202020204" pitchFamily="34" charset="0"/>
              </a:rPr>
              <a:t>认真   </a:t>
            </a:r>
            <a:endParaRPr lang="zh-CN" altLang="en-US" sz="3600" b="1" dirty="0">
              <a:solidFill>
                <a:srgbClr val="0070C0"/>
              </a:solidFill>
              <a:latin typeface="Arial" panose="020B0604020202020204" pitchFamily="34" charset="0"/>
            </a:endParaRPr>
          </a:p>
        </p:txBody>
      </p:sp>
      <p:sp>
        <p:nvSpPr>
          <p:cNvPr id="6" name="TextBox 2"/>
          <p:cNvSpPr txBox="1"/>
          <p:nvPr/>
        </p:nvSpPr>
        <p:spPr>
          <a:xfrm>
            <a:off x="5083175" y="4068763"/>
            <a:ext cx="1604963" cy="733425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p>
            <a:pPr>
              <a:lnSpc>
                <a:spcPct val="120000"/>
              </a:lnSpc>
            </a:pPr>
            <a:r>
              <a:rPr lang="zh-CN" altLang="en-US" sz="3600" b="1" dirty="0">
                <a:solidFill>
                  <a:srgbClr val="0070C0"/>
                </a:solidFill>
                <a:latin typeface="Arial" panose="020B0604020202020204" pitchFamily="34" charset="0"/>
              </a:rPr>
              <a:t>擦玻璃</a:t>
            </a:r>
            <a:endParaRPr lang="zh-CN" altLang="en-US" sz="3600" b="1" dirty="0">
              <a:solidFill>
                <a:srgbClr val="0070C0"/>
              </a:solidFill>
              <a:latin typeface="Arial" panose="020B0604020202020204" pitchFamily="34" charset="0"/>
            </a:endParaRPr>
          </a:p>
        </p:txBody>
      </p:sp>
      <p:sp>
        <p:nvSpPr>
          <p:cNvPr id="7" name="TextBox 2"/>
          <p:cNvSpPr txBox="1"/>
          <p:nvPr/>
        </p:nvSpPr>
        <p:spPr>
          <a:xfrm>
            <a:off x="3624263" y="4068763"/>
            <a:ext cx="1322387" cy="733425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p>
            <a:pPr>
              <a:lnSpc>
                <a:spcPct val="120000"/>
              </a:lnSpc>
            </a:pPr>
            <a:r>
              <a:rPr lang="zh-CN" altLang="en-US" sz="3600" b="1" dirty="0">
                <a:solidFill>
                  <a:srgbClr val="0070C0"/>
                </a:solidFill>
                <a:latin typeface="Arial" panose="020B0604020202020204" pitchFamily="34" charset="0"/>
              </a:rPr>
              <a:t>  拖地   </a:t>
            </a:r>
            <a:endParaRPr lang="zh-CN" altLang="en-US" sz="3600" b="1" dirty="0">
              <a:solidFill>
                <a:srgbClr val="0070C0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8434" name="TextBox 2"/>
          <p:cNvSpPr txBox="1"/>
          <p:nvPr/>
        </p:nvSpPr>
        <p:spPr>
          <a:xfrm>
            <a:off x="323850" y="987425"/>
            <a:ext cx="3890963" cy="3394075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p>
            <a:pPr>
              <a:lnSpc>
                <a:spcPct val="120000"/>
              </a:lnSpc>
            </a:pPr>
            <a:r>
              <a:rPr lang="zh-CN" altLang="en-US" sz="3600" b="1" dirty="0">
                <a:latin typeface="Arial" panose="020B0604020202020204" pitchFamily="34" charset="0"/>
              </a:rPr>
              <a:t>           放学了，小明和小芳在教室里值日，小明在拖地，小红在擦玻璃，她们干得很认真。</a:t>
            </a:r>
            <a:endParaRPr lang="zh-CN" altLang="en-US" sz="3600" b="1" dirty="0">
              <a:latin typeface="Arial" panose="020B0604020202020204" pitchFamily="34" charset="0"/>
            </a:endParaRPr>
          </a:p>
        </p:txBody>
      </p:sp>
      <p:pic>
        <p:nvPicPr>
          <p:cNvPr id="21507" name="图片 108" descr="C:\Users\Administrator\Desktop\640.webp (19)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643438" y="1635125"/>
            <a:ext cx="3925887" cy="2312988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2530" name="图片 34819" descr="51miz-E956762-237BBAC4"/>
          <p:cNvPicPr>
            <a:picLocks noChangeAspect="1"/>
          </p:cNvPicPr>
          <p:nvPr/>
        </p:nvPicPr>
        <p:blipFill>
          <a:blip r:embed="rId1"/>
          <a:srcRect l="30144"/>
          <a:stretch>
            <a:fillRect/>
          </a:stretch>
        </p:blipFill>
        <p:spPr>
          <a:xfrm>
            <a:off x="4759325" y="465138"/>
            <a:ext cx="4133850" cy="41306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4821" name="矩形 34820"/>
          <p:cNvSpPr/>
          <p:nvPr/>
        </p:nvSpPr>
        <p:spPr>
          <a:xfrm>
            <a:off x="403225" y="1260475"/>
            <a:ext cx="4356100" cy="3327400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ctr" anchorCtr="0">
            <a:spAutoFit/>
          </a:bodyPr>
          <a:p>
            <a:pPr eaLnBrk="0" hangingPunct="0">
              <a:lnSpc>
                <a:spcPct val="120000"/>
              </a:lnSpc>
            </a:pPr>
            <a:r>
              <a:rPr lang="zh-CN" altLang="en-US" sz="3600" b="1" dirty="0">
                <a:latin typeface="Arial" panose="020B0604020202020204" pitchFamily="34" charset="0"/>
              </a:rPr>
              <a:t>         观察图画，说说图上都有谁？在什么地方？他们在做什么？在说什么？请写一段话。</a:t>
            </a:r>
            <a:endParaRPr lang="zh-CN" altLang="en-US" sz="3600" b="1" dirty="0">
              <a:latin typeface="Arial" panose="020B0604020202020204" pitchFamily="34" charset="0"/>
            </a:endParaRPr>
          </a:p>
        </p:txBody>
      </p:sp>
      <p:sp>
        <p:nvSpPr>
          <p:cNvPr id="22532" name="矩形 34821"/>
          <p:cNvSpPr>
            <a:spLocks noTextEdit="1"/>
          </p:cNvSpPr>
          <p:nvPr/>
        </p:nvSpPr>
        <p:spPr>
          <a:xfrm>
            <a:off x="512763" y="304800"/>
            <a:ext cx="1100137" cy="5508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/>
          </a:bodyPr>
          <a:p>
            <a:pPr algn="ctr" eaLnBrk="0" hangingPunct="0"/>
            <a:r>
              <a:rPr lang="zh-CN" altLang="en-US" sz="2400">
                <a:ln w="19050" cap="flat" cmpd="sng">
                  <a:solidFill>
                    <a:srgbClr val="99CCFF"/>
                  </a:solidFill>
                  <a:prstDash val="solid"/>
                  <a:headEnd type="none" w="med" len="med"/>
                  <a:tailEnd type="none" w="med" len="med"/>
                </a:ln>
                <a:solidFill>
                  <a:srgbClr val="0066CC"/>
                </a:solidFill>
                <a:effectLst>
                  <a:outerShdw dist="35921" dir="2699999" algn="ctr" rotWithShape="0">
                    <a:srgbClr val="990000"/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</a:rPr>
              <a:t>练习</a:t>
            </a:r>
            <a:endParaRPr lang="zh-CN" altLang="en-US" sz="2400">
              <a:ln w="19050" cap="flat" cmpd="sng">
                <a:solidFill>
                  <a:srgbClr val="99CCFF"/>
                </a:solidFill>
                <a:prstDash val="solid"/>
                <a:headEnd type="none" w="med" len="med"/>
                <a:tailEnd type="none" w="med" len="med"/>
              </a:ln>
              <a:solidFill>
                <a:srgbClr val="0066CC"/>
              </a:solidFill>
              <a:effectLst>
                <a:outerShdw dist="35921" dir="2699999" algn="ctr" rotWithShape="0">
                  <a:srgbClr val="990000"/>
                </a:outerShdw>
              </a:effectLst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48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2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5122" name="Picture 2" descr="51miz-E869419-ED34757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84250" y="412750"/>
            <a:ext cx="6911975" cy="47307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123" name="Text Box 3"/>
          <p:cNvSpPr txBox="1"/>
          <p:nvPr/>
        </p:nvSpPr>
        <p:spPr>
          <a:xfrm>
            <a:off x="1403350" y="490538"/>
            <a:ext cx="6388100" cy="1360487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p>
            <a:r>
              <a:rPr lang="zh-CN" altLang="en-US" sz="2800" b="1" dirty="0">
                <a:solidFill>
                  <a:srgbClr val="FFFF66"/>
                </a:solidFill>
                <a:latin typeface="Arial" panose="020B0604020202020204" pitchFamily="34" charset="0"/>
              </a:rPr>
              <a:t>       同学们，看图写话指引我们学着观察和思考，让我们看一看，说一说，写一写吧。</a:t>
            </a:r>
            <a:endParaRPr lang="zh-CN" altLang="en-US" sz="2800" b="1" dirty="0">
              <a:solidFill>
                <a:srgbClr val="FFFF66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5602" name="文本框 1"/>
          <p:cNvSpPr txBox="1"/>
          <p:nvPr/>
        </p:nvSpPr>
        <p:spPr>
          <a:xfrm>
            <a:off x="1446213" y="638175"/>
            <a:ext cx="6599238" cy="427037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68580" tIns="34290" rIns="68580" bIns="3429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000" b="1" i="0" u="none" strike="noStrike" kern="1200" cap="none" spc="0" normalizeH="0" baseline="0" noProof="1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宋体" panose="02010600030101010101" pitchFamily="2" charset="-122"/>
                <a:ea typeface="+mn-ea"/>
                <a:cs typeface="+mn-cs"/>
              </a:rPr>
              <a:t>看图写话并不难，仔细观察放眼前。</a:t>
            </a:r>
            <a:endParaRPr kumimoji="0" lang="zh-CN" altLang="en-US" sz="3000" b="1" i="0" u="none" strike="noStrike" kern="1200" cap="none" spc="0" normalizeH="0" baseline="0" noProof="1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宋体" panose="02010600030101010101" pitchFamily="2" charset="-122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000" b="1" i="0" u="none" strike="noStrike" kern="1200" cap="none" spc="0" normalizeH="0" baseline="0" noProof="1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宋体" panose="02010600030101010101" pitchFamily="2" charset="-122"/>
                <a:ea typeface="+mn-ea"/>
                <a:cs typeface="+mn-cs"/>
              </a:rPr>
              <a:t>一看环境和人物，二看动作和表情。</a:t>
            </a:r>
            <a:endParaRPr kumimoji="0" lang="zh-CN" altLang="en-US" sz="3000" b="1" i="0" u="none" strike="noStrike" kern="1200" cap="none" spc="0" normalizeH="0" baseline="0" noProof="1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宋体" panose="02010600030101010101" pitchFamily="2" charset="-122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000" b="1" i="0" u="none" strike="noStrike" kern="1200" cap="none" spc="0" normalizeH="0" baseline="0" noProof="1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宋体" panose="02010600030101010101" pitchFamily="2" charset="-122"/>
                <a:ea typeface="+mn-ea"/>
                <a:cs typeface="+mn-cs"/>
              </a:rPr>
              <a:t>一丝一毫看得准，融入生活来想像。</a:t>
            </a:r>
            <a:endParaRPr kumimoji="0" lang="zh-CN" altLang="en-US" sz="3000" b="1" i="0" u="none" strike="noStrike" kern="1200" cap="none" spc="0" normalizeH="0" baseline="0" noProof="1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宋体" panose="02010600030101010101" pitchFamily="2" charset="-122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000" b="1" i="0" u="none" strike="noStrike" kern="1200" cap="none" spc="0" normalizeH="0" baseline="0" noProof="1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宋体" panose="02010600030101010101" pitchFamily="2" charset="-122"/>
                <a:ea typeface="+mn-ea"/>
                <a:cs typeface="+mn-cs"/>
              </a:rPr>
              <a:t>原因经过加结果，事情过程才完成。</a:t>
            </a:r>
            <a:endParaRPr kumimoji="0" lang="zh-CN" altLang="en-US" sz="3000" b="1" i="0" u="none" strike="noStrike" kern="1200" cap="none" spc="0" normalizeH="0" baseline="0" noProof="1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宋体" panose="02010600030101010101" pitchFamily="2" charset="-122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000" b="1" i="0" u="none" strike="noStrike" kern="1200" cap="none" spc="0" normalizeH="0" baseline="0" noProof="1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宋体" panose="02010600030101010101" pitchFamily="2" charset="-122"/>
                <a:ea typeface="+mn-ea"/>
                <a:cs typeface="+mn-cs"/>
              </a:rPr>
              <a:t>口头说通莫忘记，时间地点要说清。</a:t>
            </a:r>
            <a:endParaRPr kumimoji="0" lang="zh-CN" altLang="en-US" sz="3000" b="1" i="0" u="none" strike="noStrike" kern="1200" cap="none" spc="0" normalizeH="0" baseline="0" noProof="1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宋体" panose="02010600030101010101" pitchFamily="2" charset="-122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000" b="1" i="0" u="none" strike="noStrike" kern="1200" cap="none" spc="0" normalizeH="0" baseline="0" noProof="1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宋体" panose="02010600030101010101" pitchFamily="2" charset="-122"/>
                <a:ea typeface="+mn-ea"/>
                <a:cs typeface="+mn-cs"/>
              </a:rPr>
              <a:t>句中句尾加标点，二者一样不能丢。</a:t>
            </a:r>
            <a:endParaRPr kumimoji="0" lang="zh-CN" altLang="en-US" sz="3000" b="1" i="0" u="none" strike="noStrike" kern="1200" cap="none" spc="0" normalizeH="0" baseline="0" noProof="1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宋体" panose="02010600030101010101" pitchFamily="2" charset="-122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000" b="1" i="0" u="none" strike="noStrike" kern="1200" cap="none" spc="0" normalizeH="0" baseline="0" noProof="1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宋体" panose="02010600030101010101" pitchFamily="2" charset="-122"/>
                <a:ea typeface="+mn-ea"/>
                <a:cs typeface="+mn-cs"/>
              </a:rPr>
              <a:t>记住看图写话歌，下笔流畅有神功。</a:t>
            </a:r>
            <a:endParaRPr kumimoji="0" lang="zh-CN" altLang="en-US" sz="3000" b="1" i="0" u="none" strike="noStrike" kern="1200" cap="none" spc="0" normalizeH="0" baseline="0" noProof="1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宋体" panose="02010600030101010101" pitchFamily="2" charset="-122"/>
              <a:ea typeface="+mn-ea"/>
              <a:cs typeface="+mn-cs"/>
            </a:endParaRPr>
          </a:p>
        </p:txBody>
      </p:sp>
      <p:sp>
        <p:nvSpPr>
          <p:cNvPr id="23555" name="矩形 1"/>
          <p:cNvSpPr/>
          <p:nvPr/>
        </p:nvSpPr>
        <p:spPr>
          <a:xfrm>
            <a:off x="163513" y="15875"/>
            <a:ext cx="2689225" cy="622300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r>
              <a:rPr lang="zh-CN" altLang="en-US" sz="2700" b="1" dirty="0">
                <a:solidFill>
                  <a:srgbClr val="000000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看图写话口诀</a:t>
            </a:r>
            <a:r>
              <a:rPr lang="zh-CN" altLang="en-US" sz="3600" b="1" dirty="0">
                <a:solidFill>
                  <a:srgbClr val="000000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：</a:t>
            </a:r>
            <a:endParaRPr lang="zh-CN" altLang="en-US" sz="3600" b="1" dirty="0">
              <a:solidFill>
                <a:srgbClr val="000000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56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2" grpId="0" bldLvl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6146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604963" y="1136650"/>
            <a:ext cx="5399087" cy="35877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6147" name="文本框 2"/>
          <p:cNvSpPr txBox="1"/>
          <p:nvPr/>
        </p:nvSpPr>
        <p:spPr>
          <a:xfrm>
            <a:off x="1330325" y="268288"/>
            <a:ext cx="6265863" cy="622300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p>
            <a:r>
              <a:rPr lang="zh-CN" altLang="zh-CN" sz="3600" b="1" dirty="0">
                <a:latin typeface="Arial" panose="020B0604020202020204" pitchFamily="34" charset="0"/>
              </a:rPr>
              <a:t>图中都有谁？它们在干什么？</a:t>
            </a:r>
            <a:endParaRPr lang="zh-CN" altLang="zh-CN" sz="3600" b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7170" name="文本框 1"/>
          <p:cNvSpPr txBox="1"/>
          <p:nvPr/>
        </p:nvSpPr>
        <p:spPr>
          <a:xfrm>
            <a:off x="793750" y="195263"/>
            <a:ext cx="5345113" cy="623887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r>
              <a:rPr lang="zh-CN" altLang="en-US" sz="3600" dirty="0">
                <a:solidFill>
                  <a:srgbClr val="0033CC"/>
                </a:solidFill>
                <a:latin typeface="Arial" panose="020B0604020202020204" pitchFamily="34" charset="0"/>
              </a:rPr>
              <a:t>图画上有</a:t>
            </a:r>
            <a:r>
              <a:rPr lang="en-US" altLang="zh-CN" sz="3600" dirty="0">
                <a:solidFill>
                  <a:srgbClr val="0033CC"/>
                </a:solidFill>
                <a:latin typeface="Arial" panose="020B0604020202020204" pitchFamily="34" charset="0"/>
              </a:rPr>
              <a:t>____ </a:t>
            </a:r>
            <a:r>
              <a:rPr lang="zh-CN" altLang="en-US" sz="3600" dirty="0">
                <a:solidFill>
                  <a:srgbClr val="0033CC"/>
                </a:solidFill>
                <a:latin typeface="Arial" panose="020B0604020202020204" pitchFamily="34" charset="0"/>
              </a:rPr>
              <a:t>和</a:t>
            </a:r>
            <a:r>
              <a:rPr lang="en-US" altLang="zh-CN" sz="3600" dirty="0">
                <a:solidFill>
                  <a:srgbClr val="0033CC"/>
                </a:solidFill>
                <a:latin typeface="Arial" panose="020B0604020202020204" pitchFamily="34" charset="0"/>
              </a:rPr>
              <a:t>_____</a:t>
            </a:r>
            <a:r>
              <a:rPr lang="zh-CN" altLang="en-US" sz="3600" dirty="0">
                <a:solidFill>
                  <a:srgbClr val="0033CC"/>
                </a:solidFill>
                <a:latin typeface="Arial" panose="020B0604020202020204" pitchFamily="34" charset="0"/>
              </a:rPr>
              <a:t>。</a:t>
            </a:r>
            <a:endParaRPr lang="zh-CN" altLang="en-US" sz="3600" dirty="0">
              <a:solidFill>
                <a:srgbClr val="0033CC"/>
              </a:solidFill>
              <a:latin typeface="Arial" panose="020B0604020202020204" pitchFamily="34" charset="0"/>
            </a:endParaRPr>
          </a:p>
        </p:txBody>
      </p:sp>
      <p:pic>
        <p:nvPicPr>
          <p:cNvPr id="7171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985963" y="1973263"/>
            <a:ext cx="4586287" cy="304641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7172" name="文本框 3"/>
          <p:cNvSpPr txBox="1"/>
          <p:nvPr/>
        </p:nvSpPr>
        <p:spPr>
          <a:xfrm>
            <a:off x="793750" y="1106488"/>
            <a:ext cx="7545388" cy="1177925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p>
            <a:r>
              <a:rPr lang="en-US" altLang="zh-CN" sz="3600" dirty="0">
                <a:solidFill>
                  <a:srgbClr val="0033CC"/>
                </a:solidFill>
                <a:latin typeface="Arial" panose="020B0604020202020204" pitchFamily="34" charset="0"/>
                <a:sym typeface="宋体" panose="02010600030101010101" pitchFamily="2" charset="-122"/>
              </a:rPr>
              <a:t>___ </a:t>
            </a:r>
            <a:r>
              <a:rPr lang="zh-CN" altLang="en-US" sz="3600" dirty="0">
                <a:solidFill>
                  <a:srgbClr val="0033CC"/>
                </a:solidFill>
                <a:latin typeface="Arial" panose="020B0604020202020204" pitchFamily="34" charset="0"/>
                <a:sym typeface="宋体" panose="02010600030101010101" pitchFamily="2" charset="-122"/>
              </a:rPr>
              <a:t>在</a:t>
            </a:r>
            <a:r>
              <a:rPr lang="en-US" altLang="zh-CN" sz="3600" dirty="0">
                <a:solidFill>
                  <a:srgbClr val="0033CC"/>
                </a:solidFill>
                <a:latin typeface="Arial" panose="020B0604020202020204" pitchFamily="34" charset="0"/>
                <a:sym typeface="宋体" panose="02010600030101010101" pitchFamily="2" charset="-122"/>
              </a:rPr>
              <a:t>_______</a:t>
            </a:r>
            <a:r>
              <a:rPr lang="zh-CN" altLang="en-US" sz="3600" dirty="0">
                <a:solidFill>
                  <a:srgbClr val="0033CC"/>
                </a:solidFill>
                <a:latin typeface="Arial" panose="020B0604020202020204" pitchFamily="34" charset="0"/>
                <a:sym typeface="宋体" panose="02010600030101010101" pitchFamily="2" charset="-122"/>
              </a:rPr>
              <a:t>。</a:t>
            </a:r>
            <a:r>
              <a:rPr lang="en-US" altLang="zh-CN" sz="3600" dirty="0">
                <a:solidFill>
                  <a:srgbClr val="0033CC"/>
                </a:solidFill>
                <a:latin typeface="Arial" panose="020B0604020202020204" pitchFamily="34" charset="0"/>
                <a:sym typeface="宋体" panose="02010600030101010101" pitchFamily="2" charset="-122"/>
              </a:rPr>
              <a:t>___ </a:t>
            </a:r>
            <a:r>
              <a:rPr lang="zh-CN" altLang="en-US" sz="3600" dirty="0">
                <a:solidFill>
                  <a:srgbClr val="0033CC"/>
                </a:solidFill>
                <a:latin typeface="Arial" panose="020B0604020202020204" pitchFamily="34" charset="0"/>
                <a:sym typeface="宋体" panose="02010600030101010101" pitchFamily="2" charset="-122"/>
              </a:rPr>
              <a:t>在</a:t>
            </a:r>
            <a:r>
              <a:rPr lang="en-US" altLang="zh-CN" sz="3600" dirty="0">
                <a:solidFill>
                  <a:srgbClr val="0033CC"/>
                </a:solidFill>
                <a:latin typeface="Arial" panose="020B0604020202020204" pitchFamily="34" charset="0"/>
                <a:sym typeface="宋体" panose="02010600030101010101" pitchFamily="2" charset="-122"/>
              </a:rPr>
              <a:t>________</a:t>
            </a:r>
            <a:r>
              <a:rPr lang="zh-CN" altLang="en-US" sz="3600" dirty="0">
                <a:solidFill>
                  <a:srgbClr val="0033CC"/>
                </a:solidFill>
                <a:latin typeface="Arial" panose="020B0604020202020204" pitchFamily="34" charset="0"/>
                <a:sym typeface="宋体" panose="02010600030101010101" pitchFamily="2" charset="-122"/>
              </a:rPr>
              <a:t>。</a:t>
            </a:r>
            <a:endParaRPr lang="zh-CN" altLang="en-US" sz="3600" dirty="0">
              <a:solidFill>
                <a:srgbClr val="0033CC"/>
              </a:solidFill>
              <a:latin typeface="Arial" panose="020B0604020202020204" pitchFamily="34" charset="0"/>
              <a:sym typeface="宋体" panose="02010600030101010101" pitchFamily="2" charset="-122"/>
            </a:endParaRPr>
          </a:p>
          <a:p>
            <a:endParaRPr lang="zh-CN" altLang="en-US" sz="3600" dirty="0">
              <a:solidFill>
                <a:srgbClr val="0033CC"/>
              </a:solidFill>
              <a:latin typeface="Arial" panose="020B0604020202020204" pitchFamily="34" charset="0"/>
              <a:sym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8194" name="Rectangle 6"/>
          <p:cNvSpPr/>
          <p:nvPr/>
        </p:nvSpPr>
        <p:spPr>
          <a:xfrm>
            <a:off x="1706563" y="222250"/>
            <a:ext cx="6897687" cy="1989138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ctr" anchorCtr="0">
            <a:spAutoFit/>
          </a:bodyPr>
          <a:p>
            <a:pPr eaLnBrk="0" hangingPunct="0">
              <a:lnSpc>
                <a:spcPct val="120000"/>
              </a:lnSpc>
            </a:pPr>
            <a:r>
              <a:rPr lang="zh-CN" altLang="en-US" sz="4000" b="1" dirty="0">
                <a:solidFill>
                  <a:srgbClr val="222222"/>
                </a:solidFill>
                <a:latin typeface="Helvetica" charset="0"/>
              </a:rPr>
              <a:t>     </a:t>
            </a:r>
            <a:r>
              <a:rPr lang="zh-CN" altLang="en-US" sz="3200" b="1" dirty="0">
                <a:solidFill>
                  <a:srgbClr val="0033CC"/>
                </a:solidFill>
                <a:latin typeface="Helvetica" charset="0"/>
              </a:rPr>
              <a:t>同学们，我们看图写话的时候，有时候不知道从什么地方入笔写，你有过这情况吗？</a:t>
            </a:r>
            <a:endParaRPr lang="zh-CN" altLang="en-US" sz="3200" b="1" dirty="0">
              <a:solidFill>
                <a:srgbClr val="0033CC"/>
              </a:solidFill>
              <a:latin typeface="Helvetica" charset="0"/>
            </a:endParaRPr>
          </a:p>
        </p:txBody>
      </p:sp>
      <p:pic>
        <p:nvPicPr>
          <p:cNvPr id="8195" name="Picture 6" descr="51miz-E995878-1A3904F8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798638" y="1190625"/>
            <a:ext cx="6319837" cy="457041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8196" name="矩形 8196"/>
          <p:cNvSpPr>
            <a:spLocks noTextEdit="1"/>
          </p:cNvSpPr>
          <p:nvPr/>
        </p:nvSpPr>
        <p:spPr>
          <a:xfrm>
            <a:off x="287338" y="220663"/>
            <a:ext cx="1214437" cy="5969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/>
          </a:bodyPr>
          <a:p>
            <a:pPr algn="ctr" eaLnBrk="0" hangingPunct="0"/>
            <a:r>
              <a:rPr lang="zh-CN" altLang="en-US" sz="2700">
                <a:ln w="19050" cap="flat" cmpd="sng">
                  <a:solidFill>
                    <a:srgbClr val="99CCFF"/>
                  </a:solidFill>
                  <a:prstDash val="solid"/>
                  <a:headEnd type="none" w="med" len="med"/>
                  <a:tailEnd type="none" w="med" len="med"/>
                </a:ln>
                <a:solidFill>
                  <a:srgbClr val="0066CC"/>
                </a:solidFill>
                <a:effectLst>
                  <a:outerShdw dist="35921" dir="2699999" algn="ctr" rotWithShape="0">
                    <a:srgbClr val="990000"/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</a:rPr>
              <a:t>指导</a:t>
            </a:r>
            <a:endParaRPr lang="zh-CN" altLang="en-US" sz="2700">
              <a:ln w="19050" cap="flat" cmpd="sng">
                <a:solidFill>
                  <a:srgbClr val="99CCFF"/>
                </a:solidFill>
                <a:prstDash val="solid"/>
                <a:headEnd type="none" w="med" len="med"/>
                <a:tailEnd type="none" w="med" len="med"/>
              </a:ln>
              <a:solidFill>
                <a:srgbClr val="0066CC"/>
              </a:solidFill>
              <a:effectLst>
                <a:outerShdw dist="35921" dir="2699999" algn="ctr" rotWithShape="0">
                  <a:srgbClr val="990000"/>
                </a:outerShdw>
              </a:effectLst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charRg st="0" end="4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8194">
                                            <p:txEl>
                                              <p:charRg st="0" end="4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9218" name="Picture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658938" y="0"/>
            <a:ext cx="6840537" cy="341788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9219" name="Rectangle 6"/>
          <p:cNvSpPr/>
          <p:nvPr/>
        </p:nvSpPr>
        <p:spPr>
          <a:xfrm>
            <a:off x="2236788" y="123825"/>
            <a:ext cx="6080125" cy="2728913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ctr" anchorCtr="0">
            <a:spAutoFit/>
          </a:bodyPr>
          <a:p>
            <a:pPr eaLnBrk="0" hangingPunct="0">
              <a:lnSpc>
                <a:spcPct val="120000"/>
              </a:lnSpc>
            </a:pPr>
            <a:r>
              <a:rPr lang="zh-CN" altLang="en-US" sz="4800" b="1" dirty="0">
                <a:solidFill>
                  <a:srgbClr val="222222"/>
                </a:solidFill>
                <a:latin typeface="Helvetica" charset="0"/>
              </a:rPr>
              <a:t>    </a:t>
            </a:r>
            <a:r>
              <a:rPr lang="zh-CN" altLang="en-US" sz="3200" b="1" dirty="0">
                <a:solidFill>
                  <a:srgbClr val="FFFF66"/>
                </a:solidFill>
                <a:latin typeface="Helvetica" charset="0"/>
              </a:rPr>
              <a:t>通过刚才的看图写话，我们知道了：先</a:t>
            </a:r>
            <a:r>
              <a:rPr lang="zh-CN" altLang="en-US" sz="3200" b="1" dirty="0">
                <a:solidFill>
                  <a:srgbClr val="FF0066"/>
                </a:solidFill>
                <a:latin typeface="Helvetica" charset="0"/>
              </a:rPr>
              <a:t>把观察到的事物写出来</a:t>
            </a:r>
            <a:r>
              <a:rPr lang="zh-CN" altLang="en-US" sz="3200" b="1" dirty="0">
                <a:solidFill>
                  <a:srgbClr val="FFFF66"/>
                </a:solidFill>
                <a:latin typeface="Helvetica" charset="0"/>
              </a:rPr>
              <a:t>，</a:t>
            </a:r>
            <a:r>
              <a:rPr lang="zh-CN" altLang="en-US" sz="3200" b="1" dirty="0">
                <a:solidFill>
                  <a:srgbClr val="FF0066"/>
                </a:solidFill>
                <a:latin typeface="Helvetica" charset="0"/>
              </a:rPr>
              <a:t>再连到一起</a:t>
            </a:r>
            <a:r>
              <a:rPr lang="zh-CN" altLang="en-US" sz="3200" b="1" dirty="0">
                <a:solidFill>
                  <a:srgbClr val="FFFF66"/>
                </a:solidFill>
                <a:latin typeface="Helvetica" charset="0"/>
              </a:rPr>
              <a:t>就成了一句话，让我们再试试吧。</a:t>
            </a:r>
            <a:endParaRPr lang="zh-CN" altLang="en-US" sz="3200" b="1" dirty="0">
              <a:solidFill>
                <a:srgbClr val="FFFF66"/>
              </a:solidFill>
              <a:latin typeface="Helvetica" charset="0"/>
            </a:endParaRPr>
          </a:p>
        </p:txBody>
      </p:sp>
      <p:pic>
        <p:nvPicPr>
          <p:cNvPr id="9220" name="Picture 4" descr="51miz-E869728-10B5943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3100" y="2222500"/>
            <a:ext cx="1293813" cy="27432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0242" name="图片 40961" descr="51miz-E237667-BA7454AF"/>
          <p:cNvPicPr>
            <a:picLocks noChangeAspect="1"/>
          </p:cNvPicPr>
          <p:nvPr/>
        </p:nvPicPr>
        <p:blipFill>
          <a:blip r:embed="rId1"/>
          <a:srcRect l="11253" t="29675" r="10387"/>
          <a:stretch>
            <a:fillRect/>
          </a:stretch>
        </p:blipFill>
        <p:spPr>
          <a:xfrm>
            <a:off x="5940425" y="1708150"/>
            <a:ext cx="2865438" cy="2159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0963" name="矩形 40962"/>
          <p:cNvSpPr/>
          <p:nvPr/>
        </p:nvSpPr>
        <p:spPr>
          <a:xfrm>
            <a:off x="339725" y="687388"/>
            <a:ext cx="5527675" cy="4260850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ctr" anchorCtr="0">
            <a:spAutoFit/>
          </a:bodyPr>
          <a:p>
            <a:pPr eaLnBrk="0" hangingPunct="0">
              <a:lnSpc>
                <a:spcPct val="110000"/>
              </a:lnSpc>
            </a:pPr>
            <a:r>
              <a:rPr lang="zh-CN" altLang="en-US" sz="3600" b="1" dirty="0">
                <a:latin typeface="楷体" panose="02010609060101010101" pitchFamily="49" charset="-122"/>
              </a:rPr>
              <a:t>    冬天来了，下雪了。两个小朋友</a:t>
            </a:r>
            <a:r>
              <a:rPr lang="en-US" altLang="zh-CN" sz="3600" b="1" dirty="0">
                <a:latin typeface="楷体" panose="02010609060101010101" pitchFamily="49" charset="-122"/>
              </a:rPr>
              <a:t>____</a:t>
            </a:r>
            <a:r>
              <a:rPr lang="zh-CN" altLang="en-US" sz="3600" b="1" dirty="0">
                <a:latin typeface="楷体" panose="02010609060101010101" pitchFamily="49" charset="-122"/>
              </a:rPr>
              <a:t>，他们用橘子做</a:t>
            </a:r>
            <a:r>
              <a:rPr lang="en-US" altLang="zh-CN" sz="3600" b="1" dirty="0">
                <a:latin typeface="楷体" panose="02010609060101010101" pitchFamily="49" charset="-122"/>
              </a:rPr>
              <a:t>______</a:t>
            </a:r>
            <a:r>
              <a:rPr lang="zh-CN" altLang="en-US" sz="3600" b="1" dirty="0">
                <a:latin typeface="楷体" panose="02010609060101010101" pitchFamily="49" charset="-122"/>
              </a:rPr>
              <a:t>，用扣子做</a:t>
            </a:r>
            <a:r>
              <a:rPr lang="en-US" altLang="zh-CN" sz="3600" b="1" dirty="0">
                <a:latin typeface="楷体" panose="02010609060101010101" pitchFamily="49" charset="-122"/>
              </a:rPr>
              <a:t>_____</a:t>
            </a:r>
            <a:r>
              <a:rPr lang="zh-CN" altLang="en-US" sz="3600" b="1" dirty="0">
                <a:latin typeface="楷体" panose="02010609060101010101" pitchFamily="49" charset="-122"/>
              </a:rPr>
              <a:t>，用黑毛线做</a:t>
            </a:r>
            <a:r>
              <a:rPr lang="en-US" altLang="zh-CN" sz="3600" b="1" dirty="0">
                <a:latin typeface="楷体" panose="02010609060101010101" pitchFamily="49" charset="-122"/>
              </a:rPr>
              <a:t>___</a:t>
            </a:r>
            <a:r>
              <a:rPr lang="zh-CN" altLang="en-US" sz="3600" b="1" dirty="0">
                <a:latin typeface="楷体" panose="02010609060101010101" pitchFamily="49" charset="-122"/>
              </a:rPr>
              <a:t>，还给雪人围上了</a:t>
            </a:r>
            <a:r>
              <a:rPr lang="en-US" altLang="zh-CN" sz="3600" b="1" dirty="0">
                <a:latin typeface="楷体" panose="02010609060101010101" pitchFamily="49" charset="-122"/>
              </a:rPr>
              <a:t>_____</a:t>
            </a:r>
            <a:r>
              <a:rPr lang="zh-CN" altLang="en-US" sz="3600" b="1" dirty="0">
                <a:latin typeface="楷体" panose="02010609060101010101" pitchFamily="49" charset="-122"/>
              </a:rPr>
              <a:t>，戴上了</a:t>
            </a:r>
            <a:r>
              <a:rPr lang="en-US" altLang="zh-CN" sz="3600" b="1" dirty="0">
                <a:latin typeface="楷体" panose="02010609060101010101" pitchFamily="49" charset="-122"/>
              </a:rPr>
              <a:t>______</a:t>
            </a:r>
            <a:r>
              <a:rPr lang="zh-CN" altLang="en-US" sz="3600" b="1" dirty="0">
                <a:latin typeface="楷体" panose="02010609060101010101" pitchFamily="49" charset="-122"/>
              </a:rPr>
              <a:t>。雪人的样子</a:t>
            </a:r>
            <a:r>
              <a:rPr lang="en-US" altLang="zh-CN" sz="3600" b="1" dirty="0">
                <a:latin typeface="楷体" panose="02010609060101010101" pitchFamily="49" charset="-122"/>
              </a:rPr>
              <a:t>_________</a:t>
            </a:r>
            <a:r>
              <a:rPr lang="zh-CN" altLang="en-US" sz="3600" b="1" dirty="0">
                <a:latin typeface="楷体" panose="02010609060101010101" pitchFamily="49" charset="-122"/>
              </a:rPr>
              <a:t>！</a:t>
            </a:r>
            <a:endParaRPr lang="zh-CN" altLang="en-US" sz="3600" b="1" dirty="0">
              <a:latin typeface="楷体" panose="02010609060101010101" pitchFamily="49" charset="-122"/>
            </a:endParaRPr>
          </a:p>
        </p:txBody>
      </p:sp>
      <p:sp>
        <p:nvSpPr>
          <p:cNvPr id="10244" name="矩形 40964"/>
          <p:cNvSpPr>
            <a:spLocks noTextEdit="1"/>
          </p:cNvSpPr>
          <p:nvPr/>
        </p:nvSpPr>
        <p:spPr>
          <a:xfrm>
            <a:off x="539750" y="249238"/>
            <a:ext cx="863600" cy="3778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/>
          </a:bodyPr>
          <a:p>
            <a:pPr algn="ctr" eaLnBrk="0" hangingPunct="0"/>
            <a:r>
              <a:rPr lang="zh-CN" altLang="en-US" sz="2400">
                <a:ln w="19050" cap="flat" cmpd="sng">
                  <a:solidFill>
                    <a:srgbClr val="99CCFF"/>
                  </a:solidFill>
                  <a:prstDash val="solid"/>
                  <a:headEnd type="none" w="med" len="med"/>
                  <a:tailEnd type="none" w="med" len="med"/>
                </a:ln>
                <a:solidFill>
                  <a:srgbClr val="0066CC"/>
                </a:solidFill>
                <a:effectLst>
                  <a:outerShdw dist="35921" dir="2699999" algn="ctr" rotWithShape="0">
                    <a:srgbClr val="990000"/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</a:rPr>
              <a:t>练习</a:t>
            </a:r>
            <a:endParaRPr lang="zh-CN" altLang="en-US" sz="2400">
              <a:ln w="19050" cap="flat" cmpd="sng">
                <a:solidFill>
                  <a:srgbClr val="99CCFF"/>
                </a:solidFill>
                <a:prstDash val="solid"/>
                <a:headEnd type="none" w="med" len="med"/>
                <a:tailEnd type="none" w="med" len="med"/>
              </a:ln>
              <a:solidFill>
                <a:srgbClr val="0066CC"/>
              </a:solidFill>
              <a:effectLst>
                <a:outerShdw dist="35921" dir="2699999" algn="ctr" rotWithShape="0">
                  <a:srgbClr val="990000"/>
                </a:outerShdw>
              </a:effectLst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09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6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1266" name="图片 103" descr="C:\Users\Administrator\Desktop\640.webp (14)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195513" y="2355850"/>
            <a:ext cx="4438650" cy="24923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79875" name="TextBox 3"/>
          <p:cNvSpPr txBox="1"/>
          <p:nvPr/>
        </p:nvSpPr>
        <p:spPr>
          <a:xfrm>
            <a:off x="250825" y="987425"/>
            <a:ext cx="8066088" cy="1177925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p>
            <a:r>
              <a:rPr lang="zh-CN" altLang="en-US" sz="3600" b="1" dirty="0">
                <a:solidFill>
                  <a:srgbClr val="0033CC"/>
                </a:solidFill>
                <a:latin typeface="Arial" panose="020B0604020202020204" pitchFamily="34" charset="0"/>
              </a:rPr>
              <a:t>        快过春节了，小朋友们在什么？他们高兴吗？说一说，写一写。</a:t>
            </a:r>
            <a:endParaRPr lang="zh-CN" altLang="en-US" sz="3600" b="1" dirty="0">
              <a:solidFill>
                <a:srgbClr val="0033CC"/>
              </a:solidFill>
              <a:latin typeface="Arial" panose="020B0604020202020204" pitchFamily="34" charset="0"/>
            </a:endParaRPr>
          </a:p>
        </p:txBody>
      </p:sp>
      <p:sp>
        <p:nvSpPr>
          <p:cNvPr id="11268" name="Text Box 4"/>
          <p:cNvSpPr txBox="1"/>
          <p:nvPr/>
        </p:nvSpPr>
        <p:spPr>
          <a:xfrm>
            <a:off x="3113088" y="303213"/>
            <a:ext cx="2447925" cy="346075"/>
          </a:xfrm>
          <a:prstGeom prst="rect">
            <a:avLst/>
          </a:prstGeom>
          <a:solidFill>
            <a:schemeClr val="accent1"/>
          </a:solidFill>
          <a:ln w="9525">
            <a:noFill/>
          </a:ln>
        </p:spPr>
        <p:txBody>
          <a:bodyPr wrap="none" lIns="68580" tIns="34290" rIns="68580" bIns="34290">
            <a:spAutoFit/>
          </a:bodyPr>
          <a:p>
            <a:r>
              <a:rPr lang="zh-CN" altLang="en-US" dirty="0">
                <a:latin typeface="Arial" panose="020B0604020202020204" pitchFamily="34" charset="0"/>
              </a:rPr>
              <a:t>第六单元主题</a:t>
            </a:r>
            <a:r>
              <a:rPr lang="en-US" altLang="zh-CN" dirty="0">
                <a:latin typeface="宋体" panose="02010600030101010101" pitchFamily="2" charset="-122"/>
              </a:rPr>
              <a:t>——</a:t>
            </a:r>
            <a:r>
              <a:rPr lang="zh-CN" altLang="en-US" dirty="0">
                <a:latin typeface="Arial" panose="020B0604020202020204" pitchFamily="34" charset="0"/>
              </a:rPr>
              <a:t>想象</a:t>
            </a:r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98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987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80898" name="TextBox 3"/>
          <p:cNvSpPr txBox="1"/>
          <p:nvPr/>
        </p:nvSpPr>
        <p:spPr>
          <a:xfrm>
            <a:off x="6049963" y="3697288"/>
            <a:ext cx="3059112" cy="623887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p>
            <a:r>
              <a:rPr lang="zh-CN" altLang="en-US" sz="3600" b="1" dirty="0">
                <a:solidFill>
                  <a:srgbClr val="0033CC"/>
                </a:solidFill>
                <a:latin typeface="Arial" panose="020B0604020202020204" pitchFamily="34" charset="0"/>
              </a:rPr>
              <a:t> 四个苹果 </a:t>
            </a:r>
            <a:endParaRPr lang="zh-CN" altLang="en-US" sz="3600" b="1" dirty="0">
              <a:solidFill>
                <a:srgbClr val="0033CC"/>
              </a:solidFill>
              <a:latin typeface="Arial" panose="020B060402020202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68313" y="3697288"/>
            <a:ext cx="1727200" cy="623887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p>
            <a:r>
              <a:rPr lang="zh-CN" altLang="en-US" sz="3600" b="1" dirty="0">
                <a:solidFill>
                  <a:srgbClr val="0033CC"/>
                </a:solidFill>
                <a:latin typeface="Arial" panose="020B0604020202020204" pitchFamily="34" charset="0"/>
              </a:rPr>
              <a:t> 做手工  </a:t>
            </a:r>
            <a:endParaRPr lang="zh-CN" altLang="en-US" sz="3600" b="1" dirty="0">
              <a:solidFill>
                <a:srgbClr val="0033CC"/>
              </a:solidFill>
              <a:latin typeface="Arial" panose="020B0604020202020204" pitchFamily="34" charset="0"/>
            </a:endParaRPr>
          </a:p>
        </p:txBody>
      </p:sp>
      <p:sp>
        <p:nvSpPr>
          <p:cNvPr id="5" name="TextBox 3"/>
          <p:cNvSpPr txBox="1"/>
          <p:nvPr/>
        </p:nvSpPr>
        <p:spPr>
          <a:xfrm>
            <a:off x="2051050" y="3697288"/>
            <a:ext cx="1441450" cy="623887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p>
            <a:r>
              <a:rPr lang="zh-CN" altLang="en-US" sz="3600" b="1" dirty="0">
                <a:solidFill>
                  <a:srgbClr val="0033CC"/>
                </a:solidFill>
                <a:latin typeface="Arial" panose="020B0604020202020204" pitchFamily="34" charset="0"/>
              </a:rPr>
              <a:t>  画画    </a:t>
            </a:r>
            <a:endParaRPr lang="zh-CN" altLang="en-US" sz="3600" b="1" dirty="0">
              <a:solidFill>
                <a:srgbClr val="0033CC"/>
              </a:solidFill>
              <a:latin typeface="Arial" panose="020B0604020202020204" pitchFamily="34" charset="0"/>
            </a:endParaRPr>
          </a:p>
        </p:txBody>
      </p:sp>
      <p:sp>
        <p:nvSpPr>
          <p:cNvPr id="6" name="TextBox 3"/>
          <p:cNvSpPr txBox="1"/>
          <p:nvPr/>
        </p:nvSpPr>
        <p:spPr>
          <a:xfrm>
            <a:off x="3321050" y="3697288"/>
            <a:ext cx="2763838" cy="623887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p>
            <a:r>
              <a:rPr lang="zh-CN" altLang="en-US" sz="3600" b="1" dirty="0">
                <a:solidFill>
                  <a:srgbClr val="0033CC"/>
                </a:solidFill>
                <a:latin typeface="Arial" panose="020B0604020202020204" pitchFamily="34" charset="0"/>
              </a:rPr>
              <a:t>  贴纸   折纸    </a:t>
            </a:r>
            <a:endParaRPr lang="zh-CN" altLang="en-US" sz="3600" b="1" dirty="0">
              <a:solidFill>
                <a:srgbClr val="0033CC"/>
              </a:solidFill>
              <a:latin typeface="Arial" panose="020B0604020202020204" pitchFamily="34" charset="0"/>
            </a:endParaRPr>
          </a:p>
        </p:txBody>
      </p:sp>
      <p:pic>
        <p:nvPicPr>
          <p:cNvPr id="12294" name="图片 103" descr="C:\Users\Administrator\Desktop\640.webp (14)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387600" y="842963"/>
            <a:ext cx="4438650" cy="249237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8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808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0898" grpId="0"/>
      <p:bldP spid="4" grpId="0"/>
      <p:bldP spid="5" grpId="0"/>
      <p:bldP spid="6" grpId="0"/>
    </p:bldLst>
  </p:timing>
</p:sld>
</file>

<file path=ppt/tags/tag1.xml><?xml version="1.0" encoding="utf-8"?>
<p:tagLst xmlns:p="http://schemas.openxmlformats.org/presentationml/2006/main">
  <p:tag name="KSO_WM_TEMPLATE_THUMBS_INDEX" val="1"/>
  <p:tag name="KSO_WM_SLIDE_ID" val="custom20187308_1"/>
  <p:tag name="KSO_WM_TEMPLATE_SUBCATEGORY" val="0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187308"/>
  <p:tag name="KSO_WM_SLIDE_LAYOUT" val="a_b"/>
  <p:tag name="KSO_WM_SLIDE_LAYOUT_CNT" val="1_1"/>
</p:tagLst>
</file>

<file path=ppt/tags/tag2.xml><?xml version="1.0" encoding="utf-8"?>
<p:tagLst xmlns:p="http://schemas.openxmlformats.org/presentationml/2006/main">
  <p:tag name="KSO_WPP_MARK_KEY" val="5219d9f9-4f5d-4777-b9cd-a11bb06c39f9"/>
  <p:tag name="COMMONDATA" val="eyJoZGlkIjoiMDUzMmRhYzhkNzM3Y2ZlODExZjhhYzliMDJjYzA0ZGIifQ=="/>
</p:tagLst>
</file>

<file path=ppt/theme/theme1.xml><?xml version="1.0" encoding="utf-8"?>
<a:theme xmlns:a="http://schemas.openxmlformats.org/drawingml/2006/main" name="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961</Words>
  <Application>WPS 演示</Application>
  <PresentationFormat>全屏显示(16:9)</PresentationFormat>
  <Paragraphs>83</Paragraphs>
  <Slides>20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20</vt:i4>
      </vt:variant>
    </vt:vector>
  </HeadingPairs>
  <TitlesOfParts>
    <vt:vector size="33" baseType="lpstr">
      <vt:lpstr>Arial</vt:lpstr>
      <vt:lpstr>宋体</vt:lpstr>
      <vt:lpstr>Wingdings</vt:lpstr>
      <vt:lpstr>Calibri</vt:lpstr>
      <vt:lpstr>黑体</vt:lpstr>
      <vt:lpstr>Helvetica</vt:lpstr>
      <vt:lpstr>楷体</vt:lpstr>
      <vt:lpstr>隶书</vt:lpstr>
      <vt:lpstr>Xingkai SC</vt:lpstr>
      <vt:lpstr>Segoe Print</vt:lpstr>
      <vt:lpstr>微软雅黑</vt:lpstr>
      <vt:lpstr>Arial Unicode MS</vt:lpstr>
      <vt:lpstr>默认设计模板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Rocket Girls</cp:lastModifiedBy>
  <cp:revision>51</cp:revision>
  <dcterms:created xsi:type="dcterms:W3CDTF">2020-02-29T09:52:29Z</dcterms:created>
  <dcterms:modified xsi:type="dcterms:W3CDTF">2022-11-29T07:32:00Z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2052-11.1.0.12763</vt:lpwstr>
  </property>
  <property fmtid="{D5CDD505-2E9C-101B-9397-08002B2CF9AE}" pid="3" name="ICV">
    <vt:lpwstr>0530327B6AA746B89667F1DC22E38E70</vt:lpwstr>
  </property>
</Properties>
</file>