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529" r:id="rId5"/>
    <p:sldId id="594" r:id="rId6"/>
    <p:sldId id="595" r:id="rId7"/>
    <p:sldId id="596" r:id="rId8"/>
    <p:sldId id="597" r:id="rId9"/>
    <p:sldId id="598" r:id="rId10"/>
    <p:sldId id="599" r:id="rId11"/>
    <p:sldId id="600" r:id="rId12"/>
    <p:sldId id="601" r:id="rId13"/>
    <p:sldId id="602" r:id="rId14"/>
    <p:sldId id="603" r:id="rId15"/>
    <p:sldId id="604" r:id="rId16"/>
    <p:sldId id="605" r:id="rId17"/>
    <p:sldId id="606" r:id="rId18"/>
    <p:sldId id="607" r:id="rId19"/>
    <p:sldId id="608" r:id="rId20"/>
  </p:sldIdLst>
  <p:sldSz cx="9144000" cy="5143500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114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2286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3429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02" y="-294"/>
      </p:cViewPr>
      <p:guideLst>
        <p:guide orient="horz" pos="1641"/>
        <p:guide pos="28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3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D9A2C4C-3619-400F-A79F-F545781B918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75" indent="0" algn="ctr">
              <a:buNone/>
              <a:defRPr sz="1100"/>
            </a:lvl2pPr>
            <a:lvl3pPr marL="514350" indent="0" algn="ctr">
              <a:buNone/>
              <a:defRPr sz="1000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1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rgbClr val="00B0F0">
            <a:alpha val="1019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istrator\Desktop\05-.png"/>
          <p:cNvPicPr>
            <a:picLocks noChangeAspect="1"/>
          </p:cNvPicPr>
          <p:nvPr userDrawn="1"/>
        </p:nvPicPr>
        <p:blipFill>
          <a:blip r:embed="rId2"/>
          <a:srcRect t="-16678"/>
          <a:stretch>
            <a:fillRect/>
          </a:stretch>
        </p:blipFill>
        <p:spPr>
          <a:xfrm>
            <a:off x="0" y="4441825"/>
            <a:ext cx="9144000" cy="70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6" descr="C:\Users\Administrator\Desktop\05----.png"/>
          <p:cNvPicPr>
            <a:picLocks noChangeAspect="1"/>
          </p:cNvPicPr>
          <p:nvPr userDrawn="1"/>
        </p:nvPicPr>
        <p:blipFill>
          <a:blip r:embed="rId3"/>
          <a:srcRect l="30554" t="19669"/>
          <a:stretch>
            <a:fillRect/>
          </a:stretch>
        </p:blipFill>
        <p:spPr>
          <a:xfrm>
            <a:off x="0" y="0"/>
            <a:ext cx="1255713" cy="132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800"/>
            </a:lvl2pPr>
            <a:lvl3pPr marL="514350" indent="0">
              <a:buNone/>
              <a:defRPr sz="700"/>
            </a:lvl3pPr>
            <a:lvl4pPr marL="771525" indent="0">
              <a:buNone/>
              <a:defRPr sz="600"/>
            </a:lvl4pPr>
            <a:lvl5pPr marL="1028700" indent="0">
              <a:buNone/>
              <a:defRPr sz="600"/>
            </a:lvl5pPr>
            <a:lvl6pPr marL="1285875" indent="0">
              <a:buNone/>
              <a:defRPr sz="600"/>
            </a:lvl6pPr>
            <a:lvl7pPr marL="1543050" indent="0">
              <a:buNone/>
              <a:defRPr sz="600"/>
            </a:lvl7pPr>
            <a:lvl8pPr marL="1800225" indent="0">
              <a:buNone/>
              <a:defRPr sz="600"/>
            </a:lvl8pPr>
            <a:lvl9pPr marL="2057400" indent="0">
              <a:buNone/>
              <a:defRPr sz="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68580" tIns="34290" rIns="68580" bIns="34290" numCol="1" anchor="t" anchorCtr="0" compatLnSpc="1"/>
          <a:lstStyle>
            <a:lvl1pPr marL="0" indent="0">
              <a:buNone/>
              <a:defRPr sz="1800"/>
            </a:lvl1pPr>
            <a:lvl2pPr marL="257175" indent="0">
              <a:buNone/>
              <a:defRPr sz="1600"/>
            </a:lvl2pPr>
            <a:lvl3pPr marL="514350" indent="0">
              <a:buNone/>
              <a:defRPr sz="1400"/>
            </a:lvl3pPr>
            <a:lvl4pPr marL="771525" indent="0">
              <a:buNone/>
              <a:defRPr sz="1100"/>
            </a:lvl4pPr>
            <a:lvl5pPr marL="1028700" indent="0">
              <a:buNone/>
              <a:defRPr sz="1100"/>
            </a:lvl5pPr>
            <a:lvl6pPr marL="1285875" indent="0">
              <a:buNone/>
              <a:defRPr sz="1100"/>
            </a:lvl6pPr>
            <a:lvl7pPr marL="1543050" indent="0">
              <a:buNone/>
              <a:defRPr sz="1100"/>
            </a:lvl7pPr>
            <a:lvl8pPr marL="1800225" indent="0">
              <a:buNone/>
              <a:defRPr sz="1100"/>
            </a:lvl8pPr>
            <a:lvl9pPr marL="2057400" indent="0">
              <a:buNone/>
              <a:defRPr sz="11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100"/>
            </a:lvl1pPr>
            <a:lvl2pPr marL="257175" indent="0">
              <a:buNone/>
              <a:defRPr sz="1000"/>
            </a:lvl2pPr>
            <a:lvl3pPr marL="514350" indent="0">
              <a:buNone/>
              <a:defRPr sz="900"/>
            </a:lvl3pPr>
            <a:lvl4pPr marL="771525" indent="0">
              <a:buNone/>
              <a:defRPr sz="800"/>
            </a:lvl4pPr>
            <a:lvl5pPr marL="1028700" indent="0">
              <a:buNone/>
              <a:defRPr sz="800"/>
            </a:lvl5pPr>
            <a:lvl6pPr marL="1285875" indent="0">
              <a:buNone/>
              <a:defRPr sz="800"/>
            </a:lvl6pPr>
            <a:lvl7pPr marL="1543050" indent="0">
              <a:buNone/>
              <a:defRPr sz="800"/>
            </a:lvl7pPr>
            <a:lvl8pPr marL="1800225" indent="0">
              <a:buNone/>
              <a:defRPr sz="800"/>
            </a:lvl8pPr>
            <a:lvl9pPr marL="20574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algn="ctr">
              <a:defRPr sz="11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numCol="1" anchor="t" anchorCtr="0" compatLnSpc="1"/>
          <a:lstStyle>
            <a:lvl1pPr algn="r">
              <a:defRPr sz="11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1" name="图片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矩形 10244"/>
          <p:cNvSpPr>
            <a:spLocks noTextEdit="1"/>
          </p:cNvSpPr>
          <p:nvPr/>
        </p:nvSpPr>
        <p:spPr>
          <a:xfrm>
            <a:off x="1611313" y="1722438"/>
            <a:ext cx="6107112" cy="9207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ctr"/>
            <a:r>
              <a:rPr lang="zh-CN" altLang="en-US" sz="41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综合练习</a:t>
            </a:r>
            <a:endParaRPr lang="zh-CN" altLang="en-US" sz="41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9" name="图片 10247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700" y="1978025"/>
            <a:ext cx="3144838" cy="2751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3" name="TextBox 4"/>
          <p:cNvSpPr txBox="1"/>
          <p:nvPr/>
        </p:nvSpPr>
        <p:spPr>
          <a:xfrm>
            <a:off x="96838" y="50800"/>
            <a:ext cx="34163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语文  一年级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Text Box 3"/>
          <p:cNvSpPr txBox="1"/>
          <p:nvPr/>
        </p:nvSpPr>
        <p:spPr>
          <a:xfrm>
            <a:off x="500063" y="627063"/>
            <a:ext cx="5257800" cy="4397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400" b="1" dirty="0">
                <a:latin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</a:rPr>
              <a:t>读句子，用“</a:t>
            </a:r>
            <a:r>
              <a:rPr lang="zh-CN" altLang="en-US" sz="2400" b="1" dirty="0">
                <a:latin typeface="Arial" panose="020B0604020202020204" pitchFamily="34" charset="0"/>
              </a:rPr>
              <a:t>√</a:t>
            </a:r>
            <a:r>
              <a:rPr lang="zh-CN" altLang="en-US" sz="2400" b="1" dirty="0">
                <a:latin typeface="宋体" panose="02010600030101010101" pitchFamily="2" charset="-122"/>
              </a:rPr>
              <a:t>”标出正确的词语。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3315" name="Text Box 4"/>
          <p:cNvSpPr txBox="1"/>
          <p:nvPr/>
        </p:nvSpPr>
        <p:spPr>
          <a:xfrm>
            <a:off x="646113" y="1419225"/>
            <a:ext cx="7940675" cy="10541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不久，有花有草的地方，花更（红  绿）了，草更（红  绿）了。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Text Box 5"/>
          <p:cNvSpPr txBox="1"/>
          <p:nvPr/>
        </p:nvSpPr>
        <p:spPr>
          <a:xfrm>
            <a:off x="646113" y="2643188"/>
            <a:ext cx="8247062" cy="20399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我自己穿衣服的时候，我觉得自己很（大  小）。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我听到雷声喊妈妈的时候，我觉得自己很（大  小）。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4211638" y="189706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7540625" y="1492250"/>
            <a:ext cx="703263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900113" y="3194050"/>
            <a:ext cx="703262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2627313" y="419576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13320" grpId="0"/>
      <p:bldP spid="133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323850" y="411163"/>
            <a:ext cx="8532813" cy="2728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小娃娃捡起小小的海螺和贝壳，穿成（金色  彩色）的项链，挂在胸前。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快活的脚印落在沙滩上，穿成（金色　彩色）的项链，挂在大海胸前。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2406650" y="1195388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7888288" y="1933575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2411413" y="3446463"/>
            <a:ext cx="5978525" cy="12858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以上习题容易得分也容易失分。</a:t>
            </a:r>
            <a:r>
              <a:rPr lang="zh-CN" altLang="en-US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失分的地方在于标画不规范</a:t>
            </a:r>
            <a:r>
              <a:rPr lang="zh-CN" altLang="en-US" b="1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有部分学生</a:t>
            </a:r>
            <a:r>
              <a:rPr lang="zh-CN" altLang="en-US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审题不细致</a:t>
            </a:r>
            <a:r>
              <a:rPr lang="zh-CN" altLang="en-US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把记号标在字和字之间，或者字上；甚至有的学生读题不细心，题目让标记正确的，他把错误的标出来了。</a:t>
            </a:r>
            <a:endParaRPr lang="zh-CN" altLang="en-US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7950" y="2854325"/>
            <a:ext cx="1692275" cy="2001838"/>
            <a:chOff x="107504" y="2853729"/>
            <a:chExt cx="1691959" cy="2002284"/>
          </a:xfrm>
        </p:grpSpPr>
        <p:pic>
          <p:nvPicPr>
            <p:cNvPr id="14343" name="Picture 8" descr="51miz-E266413-A2EBECD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04" y="2853729"/>
              <a:ext cx="1691959" cy="2002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4" name="WordArt 9"/>
            <p:cNvSpPr>
              <a:spLocks noTextEdit="1"/>
            </p:cNvSpPr>
            <p:nvPr/>
          </p:nvSpPr>
          <p:spPr>
            <a:xfrm>
              <a:off x="395536" y="3764508"/>
              <a:ext cx="1101725" cy="6794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2700">
                  <a:ln w="19050" cap="flat" cmpd="sng">
                    <a:solidFill>
                      <a:srgbClr val="99CC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</a:t>
              </a:r>
              <a:endPara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423863" y="192088"/>
            <a:ext cx="1300162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四、我会填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511175" y="534988"/>
            <a:ext cx="3495675" cy="3762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000" b="1" dirty="0">
                <a:latin typeface="宋体" panose="02010600030101010101" pitchFamily="2" charset="-122"/>
              </a:rPr>
              <a:t>1.</a:t>
            </a:r>
            <a:r>
              <a:rPr lang="zh-CN" altLang="en-US" sz="2000" b="1" dirty="0">
                <a:latin typeface="宋体" panose="02010600030101010101" pitchFamily="2" charset="-122"/>
              </a:rPr>
              <a:t>照样子，数一数，填一填。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2273300" y="1001713"/>
            <a:ext cx="6784975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例：“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马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”共（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三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）笔，第二笔是（    ）。</a:t>
            </a:r>
            <a:endParaRPr lang="zh-CN" altLang="en-US" sz="27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2273300" y="1703388"/>
            <a:ext cx="6773863" cy="4857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）“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长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”共（   ）笔，第三笔是（   ）。</a:t>
            </a:r>
            <a:endParaRPr lang="zh-CN" altLang="en-US" sz="27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2273300" y="2427288"/>
            <a:ext cx="6773863" cy="4857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）“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我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”共（   ）笔，第五笔是（   ）。</a:t>
            </a:r>
            <a:endParaRPr lang="zh-CN" altLang="en-US" sz="27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367" name="Text Box 7"/>
          <p:cNvSpPr txBox="1"/>
          <p:nvPr/>
        </p:nvSpPr>
        <p:spPr>
          <a:xfrm>
            <a:off x="2273300" y="3151188"/>
            <a:ext cx="6773863" cy="4857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）“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手</a:t>
            </a:r>
            <a:r>
              <a:rPr lang="zh-CN" altLang="en-US" sz="2700" b="1" dirty="0">
                <a:latin typeface="Arial" panose="020B0604020202020204" pitchFamily="34" charset="0"/>
                <a:ea typeface="楷体_GB2312" pitchFamily="49" charset="-122"/>
              </a:rPr>
              <a:t>”共（   ）笔，第四笔是（   ）。</a:t>
            </a:r>
            <a:endParaRPr lang="zh-CN" altLang="en-US" sz="27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368" name="Freeform 8"/>
          <p:cNvSpPr/>
          <p:nvPr/>
        </p:nvSpPr>
        <p:spPr>
          <a:xfrm>
            <a:off x="7910513" y="1103313"/>
            <a:ext cx="261937" cy="276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20" h="232">
                <a:moveTo>
                  <a:pt x="176" y="69"/>
                </a:moveTo>
                <a:lnTo>
                  <a:pt x="176" y="69"/>
                </a:lnTo>
                <a:lnTo>
                  <a:pt x="182" y="69"/>
                </a:lnTo>
                <a:lnTo>
                  <a:pt x="188" y="69"/>
                </a:lnTo>
                <a:lnTo>
                  <a:pt x="195" y="76"/>
                </a:lnTo>
                <a:lnTo>
                  <a:pt x="201" y="76"/>
                </a:lnTo>
                <a:lnTo>
                  <a:pt x="207" y="82"/>
                </a:lnTo>
                <a:lnTo>
                  <a:pt x="213" y="88"/>
                </a:lnTo>
                <a:lnTo>
                  <a:pt x="220" y="88"/>
                </a:lnTo>
                <a:lnTo>
                  <a:pt x="220" y="95"/>
                </a:lnTo>
                <a:lnTo>
                  <a:pt x="213" y="95"/>
                </a:lnTo>
                <a:lnTo>
                  <a:pt x="213" y="101"/>
                </a:lnTo>
                <a:lnTo>
                  <a:pt x="207" y="101"/>
                </a:lnTo>
                <a:lnTo>
                  <a:pt x="207" y="107"/>
                </a:lnTo>
                <a:lnTo>
                  <a:pt x="207" y="120"/>
                </a:lnTo>
                <a:lnTo>
                  <a:pt x="207" y="126"/>
                </a:lnTo>
                <a:lnTo>
                  <a:pt x="207" y="138"/>
                </a:lnTo>
                <a:lnTo>
                  <a:pt x="201" y="145"/>
                </a:lnTo>
                <a:lnTo>
                  <a:pt x="201" y="157"/>
                </a:lnTo>
                <a:lnTo>
                  <a:pt x="195" y="170"/>
                </a:lnTo>
                <a:lnTo>
                  <a:pt x="195" y="182"/>
                </a:lnTo>
                <a:lnTo>
                  <a:pt x="188" y="195"/>
                </a:lnTo>
                <a:lnTo>
                  <a:pt x="182" y="201"/>
                </a:lnTo>
                <a:lnTo>
                  <a:pt x="182" y="207"/>
                </a:lnTo>
                <a:lnTo>
                  <a:pt x="176" y="214"/>
                </a:lnTo>
                <a:lnTo>
                  <a:pt x="170" y="220"/>
                </a:lnTo>
                <a:lnTo>
                  <a:pt x="163" y="226"/>
                </a:lnTo>
                <a:lnTo>
                  <a:pt x="157" y="232"/>
                </a:lnTo>
                <a:lnTo>
                  <a:pt x="151" y="232"/>
                </a:lnTo>
                <a:lnTo>
                  <a:pt x="144" y="232"/>
                </a:lnTo>
                <a:lnTo>
                  <a:pt x="144" y="226"/>
                </a:lnTo>
                <a:lnTo>
                  <a:pt x="138" y="220"/>
                </a:lnTo>
                <a:lnTo>
                  <a:pt x="138" y="214"/>
                </a:lnTo>
                <a:lnTo>
                  <a:pt x="132" y="207"/>
                </a:lnTo>
                <a:lnTo>
                  <a:pt x="126" y="201"/>
                </a:lnTo>
                <a:lnTo>
                  <a:pt x="119" y="195"/>
                </a:lnTo>
                <a:lnTo>
                  <a:pt x="113" y="189"/>
                </a:lnTo>
                <a:lnTo>
                  <a:pt x="113" y="182"/>
                </a:lnTo>
                <a:lnTo>
                  <a:pt x="119" y="189"/>
                </a:lnTo>
                <a:lnTo>
                  <a:pt x="126" y="189"/>
                </a:lnTo>
                <a:lnTo>
                  <a:pt x="138" y="189"/>
                </a:lnTo>
                <a:lnTo>
                  <a:pt x="144" y="195"/>
                </a:lnTo>
                <a:lnTo>
                  <a:pt x="151" y="195"/>
                </a:lnTo>
                <a:lnTo>
                  <a:pt x="157" y="195"/>
                </a:lnTo>
                <a:lnTo>
                  <a:pt x="157" y="189"/>
                </a:lnTo>
                <a:lnTo>
                  <a:pt x="163" y="189"/>
                </a:lnTo>
                <a:lnTo>
                  <a:pt x="163" y="182"/>
                </a:lnTo>
                <a:lnTo>
                  <a:pt x="170" y="176"/>
                </a:lnTo>
                <a:lnTo>
                  <a:pt x="170" y="170"/>
                </a:lnTo>
                <a:lnTo>
                  <a:pt x="176" y="157"/>
                </a:lnTo>
                <a:lnTo>
                  <a:pt x="176" y="151"/>
                </a:lnTo>
                <a:lnTo>
                  <a:pt x="182" y="132"/>
                </a:lnTo>
                <a:lnTo>
                  <a:pt x="182" y="113"/>
                </a:lnTo>
                <a:lnTo>
                  <a:pt x="182" y="101"/>
                </a:lnTo>
                <a:lnTo>
                  <a:pt x="182" y="95"/>
                </a:lnTo>
                <a:lnTo>
                  <a:pt x="182" y="88"/>
                </a:lnTo>
                <a:lnTo>
                  <a:pt x="176" y="88"/>
                </a:lnTo>
                <a:lnTo>
                  <a:pt x="170" y="88"/>
                </a:lnTo>
                <a:lnTo>
                  <a:pt x="157" y="88"/>
                </a:lnTo>
                <a:lnTo>
                  <a:pt x="151" y="88"/>
                </a:lnTo>
                <a:lnTo>
                  <a:pt x="132" y="88"/>
                </a:lnTo>
                <a:lnTo>
                  <a:pt x="119" y="88"/>
                </a:lnTo>
                <a:lnTo>
                  <a:pt x="101" y="95"/>
                </a:lnTo>
                <a:lnTo>
                  <a:pt x="82" y="95"/>
                </a:lnTo>
                <a:lnTo>
                  <a:pt x="69" y="101"/>
                </a:lnTo>
                <a:lnTo>
                  <a:pt x="57" y="101"/>
                </a:lnTo>
                <a:lnTo>
                  <a:pt x="44" y="101"/>
                </a:lnTo>
                <a:lnTo>
                  <a:pt x="38" y="107"/>
                </a:lnTo>
                <a:lnTo>
                  <a:pt x="32" y="107"/>
                </a:lnTo>
                <a:lnTo>
                  <a:pt x="25" y="113"/>
                </a:lnTo>
                <a:lnTo>
                  <a:pt x="19" y="113"/>
                </a:lnTo>
                <a:lnTo>
                  <a:pt x="13" y="120"/>
                </a:lnTo>
                <a:lnTo>
                  <a:pt x="7" y="120"/>
                </a:lnTo>
                <a:lnTo>
                  <a:pt x="7" y="113"/>
                </a:lnTo>
                <a:lnTo>
                  <a:pt x="7" y="107"/>
                </a:lnTo>
                <a:lnTo>
                  <a:pt x="0" y="107"/>
                </a:lnTo>
                <a:lnTo>
                  <a:pt x="0" y="101"/>
                </a:lnTo>
                <a:lnTo>
                  <a:pt x="0" y="95"/>
                </a:lnTo>
                <a:lnTo>
                  <a:pt x="7" y="88"/>
                </a:lnTo>
                <a:lnTo>
                  <a:pt x="13" y="82"/>
                </a:lnTo>
                <a:lnTo>
                  <a:pt x="13" y="76"/>
                </a:lnTo>
                <a:lnTo>
                  <a:pt x="19" y="63"/>
                </a:lnTo>
                <a:lnTo>
                  <a:pt x="19" y="57"/>
                </a:lnTo>
                <a:lnTo>
                  <a:pt x="19" y="51"/>
                </a:lnTo>
                <a:lnTo>
                  <a:pt x="19" y="32"/>
                </a:lnTo>
                <a:lnTo>
                  <a:pt x="19" y="19"/>
                </a:lnTo>
                <a:lnTo>
                  <a:pt x="19" y="13"/>
                </a:lnTo>
                <a:lnTo>
                  <a:pt x="13" y="7"/>
                </a:lnTo>
                <a:lnTo>
                  <a:pt x="13" y="0"/>
                </a:lnTo>
                <a:lnTo>
                  <a:pt x="19" y="0"/>
                </a:lnTo>
                <a:lnTo>
                  <a:pt x="25" y="0"/>
                </a:lnTo>
                <a:lnTo>
                  <a:pt x="32" y="7"/>
                </a:lnTo>
                <a:lnTo>
                  <a:pt x="38" y="7"/>
                </a:lnTo>
                <a:lnTo>
                  <a:pt x="44" y="7"/>
                </a:lnTo>
                <a:lnTo>
                  <a:pt x="44" y="13"/>
                </a:lnTo>
                <a:lnTo>
                  <a:pt x="44" y="19"/>
                </a:lnTo>
                <a:lnTo>
                  <a:pt x="44" y="26"/>
                </a:lnTo>
                <a:lnTo>
                  <a:pt x="38" y="32"/>
                </a:lnTo>
                <a:lnTo>
                  <a:pt x="38" y="38"/>
                </a:lnTo>
                <a:lnTo>
                  <a:pt x="38" y="51"/>
                </a:lnTo>
                <a:lnTo>
                  <a:pt x="32" y="63"/>
                </a:lnTo>
                <a:lnTo>
                  <a:pt x="32" y="69"/>
                </a:lnTo>
                <a:lnTo>
                  <a:pt x="32" y="82"/>
                </a:lnTo>
                <a:lnTo>
                  <a:pt x="32" y="88"/>
                </a:lnTo>
                <a:lnTo>
                  <a:pt x="38" y="88"/>
                </a:lnTo>
                <a:lnTo>
                  <a:pt x="44" y="88"/>
                </a:lnTo>
                <a:lnTo>
                  <a:pt x="50" y="88"/>
                </a:lnTo>
                <a:lnTo>
                  <a:pt x="57" y="88"/>
                </a:lnTo>
                <a:lnTo>
                  <a:pt x="63" y="82"/>
                </a:lnTo>
                <a:lnTo>
                  <a:pt x="76" y="82"/>
                </a:lnTo>
                <a:lnTo>
                  <a:pt x="88" y="82"/>
                </a:lnTo>
                <a:lnTo>
                  <a:pt x="107" y="82"/>
                </a:lnTo>
                <a:lnTo>
                  <a:pt x="126" y="76"/>
                </a:lnTo>
                <a:lnTo>
                  <a:pt x="138" y="76"/>
                </a:lnTo>
                <a:lnTo>
                  <a:pt x="144" y="76"/>
                </a:lnTo>
                <a:lnTo>
                  <a:pt x="151" y="76"/>
                </a:lnTo>
                <a:lnTo>
                  <a:pt x="163" y="76"/>
                </a:lnTo>
                <a:lnTo>
                  <a:pt x="170" y="69"/>
                </a:lnTo>
                <a:lnTo>
                  <a:pt x="176" y="69"/>
                </a:lnTo>
              </a:path>
            </a:pathLst>
          </a:custGeom>
          <a:solidFill>
            <a:schemeClr val="tx1">
              <a:alpha val="100000"/>
            </a:scheme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9" name="Freeform 9"/>
          <p:cNvSpPr>
            <a:spLocks noEditPoints="1"/>
          </p:cNvSpPr>
          <p:nvPr/>
        </p:nvSpPr>
        <p:spPr>
          <a:xfrm>
            <a:off x="4398963" y="4056063"/>
            <a:ext cx="344487" cy="336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9" h="283">
                <a:moveTo>
                  <a:pt x="119" y="246"/>
                </a:moveTo>
                <a:lnTo>
                  <a:pt x="107" y="258"/>
                </a:lnTo>
                <a:lnTo>
                  <a:pt x="94" y="265"/>
                </a:lnTo>
                <a:lnTo>
                  <a:pt x="88" y="271"/>
                </a:lnTo>
                <a:lnTo>
                  <a:pt x="88" y="277"/>
                </a:lnTo>
                <a:lnTo>
                  <a:pt x="82" y="283"/>
                </a:lnTo>
                <a:lnTo>
                  <a:pt x="76" y="283"/>
                </a:lnTo>
                <a:lnTo>
                  <a:pt x="69" y="283"/>
                </a:lnTo>
                <a:lnTo>
                  <a:pt x="69" y="277"/>
                </a:lnTo>
                <a:lnTo>
                  <a:pt x="63" y="271"/>
                </a:lnTo>
                <a:lnTo>
                  <a:pt x="63" y="265"/>
                </a:lnTo>
                <a:lnTo>
                  <a:pt x="63" y="258"/>
                </a:lnTo>
                <a:lnTo>
                  <a:pt x="69" y="252"/>
                </a:lnTo>
                <a:lnTo>
                  <a:pt x="69" y="246"/>
                </a:lnTo>
                <a:lnTo>
                  <a:pt x="76" y="246"/>
                </a:lnTo>
                <a:lnTo>
                  <a:pt x="76" y="239"/>
                </a:lnTo>
                <a:lnTo>
                  <a:pt x="76" y="233"/>
                </a:lnTo>
                <a:lnTo>
                  <a:pt x="76" y="227"/>
                </a:lnTo>
                <a:lnTo>
                  <a:pt x="82" y="221"/>
                </a:lnTo>
                <a:lnTo>
                  <a:pt x="82" y="208"/>
                </a:lnTo>
                <a:lnTo>
                  <a:pt x="82" y="202"/>
                </a:lnTo>
                <a:lnTo>
                  <a:pt x="82" y="158"/>
                </a:lnTo>
                <a:lnTo>
                  <a:pt x="82" y="114"/>
                </a:lnTo>
                <a:lnTo>
                  <a:pt x="82" y="95"/>
                </a:lnTo>
                <a:lnTo>
                  <a:pt x="82" y="76"/>
                </a:lnTo>
                <a:lnTo>
                  <a:pt x="82" y="63"/>
                </a:lnTo>
                <a:lnTo>
                  <a:pt x="82" y="44"/>
                </a:lnTo>
                <a:lnTo>
                  <a:pt x="82" y="32"/>
                </a:lnTo>
                <a:lnTo>
                  <a:pt x="76" y="25"/>
                </a:lnTo>
                <a:lnTo>
                  <a:pt x="76" y="13"/>
                </a:lnTo>
                <a:lnTo>
                  <a:pt x="69" y="13"/>
                </a:lnTo>
                <a:lnTo>
                  <a:pt x="69" y="7"/>
                </a:lnTo>
                <a:lnTo>
                  <a:pt x="63" y="0"/>
                </a:lnTo>
                <a:lnTo>
                  <a:pt x="69" y="0"/>
                </a:lnTo>
                <a:lnTo>
                  <a:pt x="76" y="0"/>
                </a:lnTo>
                <a:lnTo>
                  <a:pt x="82" y="0"/>
                </a:lnTo>
                <a:lnTo>
                  <a:pt x="94" y="7"/>
                </a:lnTo>
                <a:lnTo>
                  <a:pt x="101" y="7"/>
                </a:lnTo>
                <a:lnTo>
                  <a:pt x="101" y="13"/>
                </a:lnTo>
                <a:lnTo>
                  <a:pt x="101" y="19"/>
                </a:lnTo>
                <a:lnTo>
                  <a:pt x="101" y="25"/>
                </a:lnTo>
                <a:lnTo>
                  <a:pt x="101" y="32"/>
                </a:lnTo>
                <a:lnTo>
                  <a:pt x="101" y="38"/>
                </a:lnTo>
                <a:lnTo>
                  <a:pt x="101" y="44"/>
                </a:lnTo>
                <a:lnTo>
                  <a:pt x="101" y="51"/>
                </a:lnTo>
                <a:lnTo>
                  <a:pt x="101" y="63"/>
                </a:lnTo>
                <a:lnTo>
                  <a:pt x="101" y="70"/>
                </a:lnTo>
                <a:lnTo>
                  <a:pt x="101" y="82"/>
                </a:lnTo>
                <a:lnTo>
                  <a:pt x="101" y="101"/>
                </a:lnTo>
                <a:lnTo>
                  <a:pt x="101" y="126"/>
                </a:lnTo>
                <a:lnTo>
                  <a:pt x="101" y="145"/>
                </a:lnTo>
                <a:lnTo>
                  <a:pt x="94" y="164"/>
                </a:lnTo>
                <a:lnTo>
                  <a:pt x="94" y="183"/>
                </a:lnTo>
                <a:lnTo>
                  <a:pt x="94" y="195"/>
                </a:lnTo>
                <a:lnTo>
                  <a:pt x="94" y="208"/>
                </a:lnTo>
                <a:lnTo>
                  <a:pt x="94" y="221"/>
                </a:lnTo>
                <a:lnTo>
                  <a:pt x="94" y="227"/>
                </a:lnTo>
                <a:lnTo>
                  <a:pt x="94" y="233"/>
                </a:lnTo>
                <a:lnTo>
                  <a:pt x="94" y="239"/>
                </a:lnTo>
                <a:lnTo>
                  <a:pt x="101" y="239"/>
                </a:lnTo>
                <a:lnTo>
                  <a:pt x="107" y="233"/>
                </a:lnTo>
                <a:lnTo>
                  <a:pt x="119" y="227"/>
                </a:lnTo>
                <a:lnTo>
                  <a:pt x="132" y="221"/>
                </a:lnTo>
                <a:lnTo>
                  <a:pt x="138" y="221"/>
                </a:lnTo>
                <a:lnTo>
                  <a:pt x="145" y="221"/>
                </a:lnTo>
                <a:lnTo>
                  <a:pt x="145" y="227"/>
                </a:lnTo>
                <a:lnTo>
                  <a:pt x="138" y="227"/>
                </a:lnTo>
                <a:lnTo>
                  <a:pt x="132" y="239"/>
                </a:lnTo>
                <a:lnTo>
                  <a:pt x="119" y="246"/>
                </a:lnTo>
                <a:close/>
                <a:moveTo>
                  <a:pt x="157" y="38"/>
                </a:moveTo>
                <a:lnTo>
                  <a:pt x="157" y="32"/>
                </a:lnTo>
                <a:lnTo>
                  <a:pt x="163" y="25"/>
                </a:lnTo>
                <a:lnTo>
                  <a:pt x="163" y="19"/>
                </a:lnTo>
                <a:lnTo>
                  <a:pt x="163" y="13"/>
                </a:lnTo>
                <a:lnTo>
                  <a:pt x="157" y="13"/>
                </a:lnTo>
                <a:lnTo>
                  <a:pt x="163" y="7"/>
                </a:lnTo>
                <a:lnTo>
                  <a:pt x="170" y="7"/>
                </a:lnTo>
                <a:lnTo>
                  <a:pt x="176" y="7"/>
                </a:lnTo>
                <a:lnTo>
                  <a:pt x="182" y="13"/>
                </a:lnTo>
                <a:lnTo>
                  <a:pt x="188" y="13"/>
                </a:lnTo>
                <a:lnTo>
                  <a:pt x="188" y="19"/>
                </a:lnTo>
                <a:lnTo>
                  <a:pt x="195" y="19"/>
                </a:lnTo>
                <a:lnTo>
                  <a:pt x="195" y="25"/>
                </a:lnTo>
                <a:lnTo>
                  <a:pt x="188" y="32"/>
                </a:lnTo>
                <a:lnTo>
                  <a:pt x="182" y="38"/>
                </a:lnTo>
                <a:lnTo>
                  <a:pt x="176" y="44"/>
                </a:lnTo>
                <a:lnTo>
                  <a:pt x="170" y="51"/>
                </a:lnTo>
                <a:lnTo>
                  <a:pt x="163" y="63"/>
                </a:lnTo>
                <a:lnTo>
                  <a:pt x="151" y="70"/>
                </a:lnTo>
                <a:lnTo>
                  <a:pt x="138" y="82"/>
                </a:lnTo>
                <a:lnTo>
                  <a:pt x="132" y="88"/>
                </a:lnTo>
                <a:lnTo>
                  <a:pt x="119" y="95"/>
                </a:lnTo>
                <a:lnTo>
                  <a:pt x="113" y="95"/>
                </a:lnTo>
                <a:lnTo>
                  <a:pt x="107" y="101"/>
                </a:lnTo>
                <a:lnTo>
                  <a:pt x="107" y="95"/>
                </a:lnTo>
                <a:lnTo>
                  <a:pt x="113" y="88"/>
                </a:lnTo>
                <a:lnTo>
                  <a:pt x="126" y="76"/>
                </a:lnTo>
                <a:lnTo>
                  <a:pt x="132" y="63"/>
                </a:lnTo>
                <a:lnTo>
                  <a:pt x="145" y="57"/>
                </a:lnTo>
                <a:lnTo>
                  <a:pt x="151" y="44"/>
                </a:lnTo>
                <a:lnTo>
                  <a:pt x="157" y="38"/>
                </a:lnTo>
                <a:close/>
                <a:moveTo>
                  <a:pt x="44" y="145"/>
                </a:moveTo>
                <a:lnTo>
                  <a:pt x="32" y="145"/>
                </a:lnTo>
                <a:lnTo>
                  <a:pt x="25" y="145"/>
                </a:lnTo>
                <a:lnTo>
                  <a:pt x="19" y="145"/>
                </a:lnTo>
                <a:lnTo>
                  <a:pt x="13" y="145"/>
                </a:lnTo>
                <a:lnTo>
                  <a:pt x="13" y="139"/>
                </a:lnTo>
                <a:lnTo>
                  <a:pt x="7" y="139"/>
                </a:lnTo>
                <a:lnTo>
                  <a:pt x="0" y="139"/>
                </a:lnTo>
                <a:lnTo>
                  <a:pt x="0" y="132"/>
                </a:lnTo>
                <a:lnTo>
                  <a:pt x="7" y="132"/>
                </a:lnTo>
                <a:lnTo>
                  <a:pt x="13" y="126"/>
                </a:lnTo>
                <a:lnTo>
                  <a:pt x="25" y="126"/>
                </a:lnTo>
                <a:lnTo>
                  <a:pt x="38" y="126"/>
                </a:lnTo>
                <a:lnTo>
                  <a:pt x="44" y="126"/>
                </a:lnTo>
                <a:lnTo>
                  <a:pt x="57" y="126"/>
                </a:lnTo>
                <a:lnTo>
                  <a:pt x="63" y="126"/>
                </a:lnTo>
                <a:lnTo>
                  <a:pt x="76" y="120"/>
                </a:lnTo>
                <a:lnTo>
                  <a:pt x="82" y="120"/>
                </a:lnTo>
                <a:lnTo>
                  <a:pt x="88" y="120"/>
                </a:lnTo>
                <a:lnTo>
                  <a:pt x="101" y="120"/>
                </a:lnTo>
                <a:lnTo>
                  <a:pt x="107" y="120"/>
                </a:lnTo>
                <a:lnTo>
                  <a:pt x="119" y="114"/>
                </a:lnTo>
                <a:lnTo>
                  <a:pt x="126" y="114"/>
                </a:lnTo>
                <a:lnTo>
                  <a:pt x="138" y="107"/>
                </a:lnTo>
                <a:lnTo>
                  <a:pt x="157" y="107"/>
                </a:lnTo>
                <a:lnTo>
                  <a:pt x="170" y="107"/>
                </a:lnTo>
                <a:lnTo>
                  <a:pt x="176" y="101"/>
                </a:lnTo>
                <a:lnTo>
                  <a:pt x="188" y="101"/>
                </a:lnTo>
                <a:lnTo>
                  <a:pt x="195" y="101"/>
                </a:lnTo>
                <a:lnTo>
                  <a:pt x="207" y="101"/>
                </a:lnTo>
                <a:lnTo>
                  <a:pt x="207" y="95"/>
                </a:lnTo>
                <a:lnTo>
                  <a:pt x="213" y="95"/>
                </a:lnTo>
                <a:lnTo>
                  <a:pt x="220" y="95"/>
                </a:lnTo>
                <a:lnTo>
                  <a:pt x="226" y="95"/>
                </a:lnTo>
                <a:lnTo>
                  <a:pt x="232" y="101"/>
                </a:lnTo>
                <a:lnTo>
                  <a:pt x="239" y="101"/>
                </a:lnTo>
                <a:lnTo>
                  <a:pt x="239" y="107"/>
                </a:lnTo>
                <a:lnTo>
                  <a:pt x="245" y="107"/>
                </a:lnTo>
                <a:lnTo>
                  <a:pt x="245" y="114"/>
                </a:lnTo>
                <a:lnTo>
                  <a:pt x="239" y="120"/>
                </a:lnTo>
                <a:lnTo>
                  <a:pt x="232" y="120"/>
                </a:lnTo>
                <a:lnTo>
                  <a:pt x="220" y="120"/>
                </a:lnTo>
                <a:lnTo>
                  <a:pt x="213" y="120"/>
                </a:lnTo>
                <a:lnTo>
                  <a:pt x="188" y="120"/>
                </a:lnTo>
                <a:lnTo>
                  <a:pt x="157" y="120"/>
                </a:lnTo>
                <a:lnTo>
                  <a:pt x="126" y="126"/>
                </a:lnTo>
                <a:lnTo>
                  <a:pt x="94" y="132"/>
                </a:lnTo>
                <a:lnTo>
                  <a:pt x="76" y="139"/>
                </a:lnTo>
                <a:lnTo>
                  <a:pt x="63" y="139"/>
                </a:lnTo>
                <a:lnTo>
                  <a:pt x="57" y="145"/>
                </a:lnTo>
                <a:lnTo>
                  <a:pt x="44" y="145"/>
                </a:lnTo>
                <a:close/>
                <a:moveTo>
                  <a:pt x="226" y="214"/>
                </a:moveTo>
                <a:lnTo>
                  <a:pt x="245" y="221"/>
                </a:lnTo>
                <a:lnTo>
                  <a:pt x="270" y="221"/>
                </a:lnTo>
                <a:lnTo>
                  <a:pt x="276" y="227"/>
                </a:lnTo>
                <a:lnTo>
                  <a:pt x="282" y="227"/>
                </a:lnTo>
                <a:lnTo>
                  <a:pt x="289" y="233"/>
                </a:lnTo>
                <a:lnTo>
                  <a:pt x="282" y="233"/>
                </a:lnTo>
                <a:lnTo>
                  <a:pt x="270" y="239"/>
                </a:lnTo>
                <a:lnTo>
                  <a:pt x="257" y="239"/>
                </a:lnTo>
                <a:lnTo>
                  <a:pt x="245" y="239"/>
                </a:lnTo>
                <a:lnTo>
                  <a:pt x="232" y="239"/>
                </a:lnTo>
                <a:lnTo>
                  <a:pt x="226" y="239"/>
                </a:lnTo>
                <a:lnTo>
                  <a:pt x="220" y="239"/>
                </a:lnTo>
                <a:lnTo>
                  <a:pt x="207" y="239"/>
                </a:lnTo>
                <a:lnTo>
                  <a:pt x="207" y="233"/>
                </a:lnTo>
                <a:lnTo>
                  <a:pt x="201" y="233"/>
                </a:lnTo>
                <a:lnTo>
                  <a:pt x="195" y="227"/>
                </a:lnTo>
                <a:lnTo>
                  <a:pt x="188" y="221"/>
                </a:lnTo>
                <a:lnTo>
                  <a:pt x="182" y="214"/>
                </a:lnTo>
                <a:lnTo>
                  <a:pt x="170" y="202"/>
                </a:lnTo>
                <a:lnTo>
                  <a:pt x="157" y="189"/>
                </a:lnTo>
                <a:lnTo>
                  <a:pt x="138" y="170"/>
                </a:lnTo>
                <a:lnTo>
                  <a:pt x="119" y="145"/>
                </a:lnTo>
                <a:lnTo>
                  <a:pt x="101" y="120"/>
                </a:lnTo>
                <a:lnTo>
                  <a:pt x="113" y="120"/>
                </a:lnTo>
                <a:lnTo>
                  <a:pt x="126" y="132"/>
                </a:lnTo>
                <a:lnTo>
                  <a:pt x="138" y="145"/>
                </a:lnTo>
                <a:lnTo>
                  <a:pt x="151" y="158"/>
                </a:lnTo>
                <a:lnTo>
                  <a:pt x="157" y="164"/>
                </a:lnTo>
                <a:lnTo>
                  <a:pt x="170" y="170"/>
                </a:lnTo>
                <a:lnTo>
                  <a:pt x="176" y="176"/>
                </a:lnTo>
                <a:lnTo>
                  <a:pt x="182" y="183"/>
                </a:lnTo>
                <a:lnTo>
                  <a:pt x="188" y="189"/>
                </a:lnTo>
                <a:lnTo>
                  <a:pt x="201" y="195"/>
                </a:lnTo>
                <a:lnTo>
                  <a:pt x="213" y="202"/>
                </a:lnTo>
                <a:lnTo>
                  <a:pt x="220" y="208"/>
                </a:lnTo>
                <a:lnTo>
                  <a:pt x="226" y="21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0" name="Freeform 10"/>
          <p:cNvSpPr/>
          <p:nvPr/>
        </p:nvSpPr>
        <p:spPr>
          <a:xfrm>
            <a:off x="8050213" y="1776413"/>
            <a:ext cx="96837" cy="336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2" h="283">
                <a:moveTo>
                  <a:pt x="56" y="246"/>
                </a:moveTo>
                <a:lnTo>
                  <a:pt x="44" y="258"/>
                </a:lnTo>
                <a:lnTo>
                  <a:pt x="31" y="265"/>
                </a:lnTo>
                <a:lnTo>
                  <a:pt x="25" y="271"/>
                </a:lnTo>
                <a:lnTo>
                  <a:pt x="25" y="277"/>
                </a:lnTo>
                <a:lnTo>
                  <a:pt x="19" y="283"/>
                </a:lnTo>
                <a:lnTo>
                  <a:pt x="13" y="283"/>
                </a:lnTo>
                <a:lnTo>
                  <a:pt x="6" y="283"/>
                </a:lnTo>
                <a:lnTo>
                  <a:pt x="6" y="277"/>
                </a:lnTo>
                <a:lnTo>
                  <a:pt x="0" y="271"/>
                </a:lnTo>
                <a:lnTo>
                  <a:pt x="0" y="265"/>
                </a:lnTo>
                <a:lnTo>
                  <a:pt x="0" y="258"/>
                </a:lnTo>
                <a:lnTo>
                  <a:pt x="6" y="252"/>
                </a:lnTo>
                <a:lnTo>
                  <a:pt x="6" y="246"/>
                </a:lnTo>
                <a:lnTo>
                  <a:pt x="13" y="246"/>
                </a:lnTo>
                <a:lnTo>
                  <a:pt x="13" y="239"/>
                </a:lnTo>
                <a:lnTo>
                  <a:pt x="13" y="233"/>
                </a:lnTo>
                <a:lnTo>
                  <a:pt x="13" y="227"/>
                </a:lnTo>
                <a:lnTo>
                  <a:pt x="19" y="221"/>
                </a:lnTo>
                <a:lnTo>
                  <a:pt x="19" y="208"/>
                </a:lnTo>
                <a:lnTo>
                  <a:pt x="19" y="202"/>
                </a:lnTo>
                <a:lnTo>
                  <a:pt x="19" y="158"/>
                </a:lnTo>
                <a:lnTo>
                  <a:pt x="19" y="114"/>
                </a:lnTo>
                <a:lnTo>
                  <a:pt x="19" y="95"/>
                </a:lnTo>
                <a:lnTo>
                  <a:pt x="19" y="76"/>
                </a:lnTo>
                <a:lnTo>
                  <a:pt x="19" y="63"/>
                </a:lnTo>
                <a:lnTo>
                  <a:pt x="19" y="44"/>
                </a:lnTo>
                <a:lnTo>
                  <a:pt x="19" y="32"/>
                </a:lnTo>
                <a:lnTo>
                  <a:pt x="13" y="25"/>
                </a:lnTo>
                <a:lnTo>
                  <a:pt x="13" y="13"/>
                </a:lnTo>
                <a:lnTo>
                  <a:pt x="6" y="13"/>
                </a:lnTo>
                <a:lnTo>
                  <a:pt x="6" y="7"/>
                </a:lnTo>
                <a:lnTo>
                  <a:pt x="0" y="0"/>
                </a:lnTo>
                <a:lnTo>
                  <a:pt x="6" y="0"/>
                </a:lnTo>
                <a:lnTo>
                  <a:pt x="13" y="0"/>
                </a:lnTo>
                <a:lnTo>
                  <a:pt x="19" y="0"/>
                </a:lnTo>
                <a:lnTo>
                  <a:pt x="31" y="7"/>
                </a:lnTo>
                <a:lnTo>
                  <a:pt x="38" y="7"/>
                </a:lnTo>
                <a:lnTo>
                  <a:pt x="38" y="13"/>
                </a:lnTo>
                <a:lnTo>
                  <a:pt x="38" y="19"/>
                </a:lnTo>
                <a:lnTo>
                  <a:pt x="38" y="25"/>
                </a:lnTo>
                <a:lnTo>
                  <a:pt x="38" y="32"/>
                </a:lnTo>
                <a:lnTo>
                  <a:pt x="38" y="38"/>
                </a:lnTo>
                <a:lnTo>
                  <a:pt x="38" y="44"/>
                </a:lnTo>
                <a:lnTo>
                  <a:pt x="38" y="51"/>
                </a:lnTo>
                <a:lnTo>
                  <a:pt x="38" y="63"/>
                </a:lnTo>
                <a:lnTo>
                  <a:pt x="38" y="70"/>
                </a:lnTo>
                <a:lnTo>
                  <a:pt x="38" y="82"/>
                </a:lnTo>
                <a:lnTo>
                  <a:pt x="38" y="101"/>
                </a:lnTo>
                <a:lnTo>
                  <a:pt x="38" y="126"/>
                </a:lnTo>
                <a:lnTo>
                  <a:pt x="38" y="145"/>
                </a:lnTo>
                <a:lnTo>
                  <a:pt x="31" y="164"/>
                </a:lnTo>
                <a:lnTo>
                  <a:pt x="31" y="183"/>
                </a:lnTo>
                <a:lnTo>
                  <a:pt x="31" y="195"/>
                </a:lnTo>
                <a:lnTo>
                  <a:pt x="31" y="208"/>
                </a:lnTo>
                <a:lnTo>
                  <a:pt x="31" y="221"/>
                </a:lnTo>
                <a:lnTo>
                  <a:pt x="31" y="227"/>
                </a:lnTo>
                <a:lnTo>
                  <a:pt x="31" y="233"/>
                </a:lnTo>
                <a:lnTo>
                  <a:pt x="31" y="239"/>
                </a:lnTo>
                <a:lnTo>
                  <a:pt x="38" y="239"/>
                </a:lnTo>
                <a:lnTo>
                  <a:pt x="44" y="233"/>
                </a:lnTo>
                <a:lnTo>
                  <a:pt x="56" y="227"/>
                </a:lnTo>
                <a:lnTo>
                  <a:pt x="69" y="221"/>
                </a:lnTo>
                <a:lnTo>
                  <a:pt x="75" y="221"/>
                </a:lnTo>
                <a:lnTo>
                  <a:pt x="82" y="221"/>
                </a:lnTo>
                <a:lnTo>
                  <a:pt x="82" y="227"/>
                </a:lnTo>
                <a:lnTo>
                  <a:pt x="75" y="227"/>
                </a:lnTo>
                <a:lnTo>
                  <a:pt x="69" y="239"/>
                </a:lnTo>
                <a:lnTo>
                  <a:pt x="56" y="246"/>
                </a:lnTo>
              </a:path>
            </a:pathLst>
          </a:custGeom>
          <a:solidFill>
            <a:schemeClr val="tx1">
              <a:alpha val="100000"/>
            </a:schemeClr>
          </a:solidFill>
          <a:ln w="9525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1" name="Text Box 11"/>
          <p:cNvSpPr txBox="1"/>
          <p:nvPr/>
        </p:nvSpPr>
        <p:spPr>
          <a:xfrm>
            <a:off x="4786313" y="1703388"/>
            <a:ext cx="485775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四</a:t>
            </a:r>
            <a:endParaRPr lang="zh-CN" altLang="en-US" sz="27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2" name="Text Box 12"/>
          <p:cNvSpPr txBox="1"/>
          <p:nvPr/>
        </p:nvSpPr>
        <p:spPr>
          <a:xfrm>
            <a:off x="4808538" y="2447925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七</a:t>
            </a:r>
            <a:endParaRPr lang="zh-CN" altLang="en-US" sz="27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3" name="Freeform 13"/>
          <p:cNvSpPr>
            <a:spLocks noEditPoints="1"/>
          </p:cNvSpPr>
          <p:nvPr/>
        </p:nvSpPr>
        <p:spPr>
          <a:xfrm>
            <a:off x="4398963" y="4003675"/>
            <a:ext cx="344487" cy="3349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9" h="282">
                <a:moveTo>
                  <a:pt x="57" y="50"/>
                </a:moveTo>
                <a:lnTo>
                  <a:pt x="50" y="44"/>
                </a:lnTo>
                <a:lnTo>
                  <a:pt x="50" y="38"/>
                </a:lnTo>
                <a:lnTo>
                  <a:pt x="50" y="32"/>
                </a:lnTo>
                <a:lnTo>
                  <a:pt x="57" y="32"/>
                </a:lnTo>
                <a:lnTo>
                  <a:pt x="63" y="32"/>
                </a:lnTo>
                <a:lnTo>
                  <a:pt x="69" y="38"/>
                </a:lnTo>
                <a:lnTo>
                  <a:pt x="69" y="50"/>
                </a:lnTo>
                <a:lnTo>
                  <a:pt x="76" y="63"/>
                </a:lnTo>
                <a:lnTo>
                  <a:pt x="76" y="82"/>
                </a:lnTo>
                <a:lnTo>
                  <a:pt x="76" y="88"/>
                </a:lnTo>
                <a:lnTo>
                  <a:pt x="76" y="113"/>
                </a:lnTo>
                <a:lnTo>
                  <a:pt x="76" y="138"/>
                </a:lnTo>
                <a:lnTo>
                  <a:pt x="69" y="163"/>
                </a:lnTo>
                <a:lnTo>
                  <a:pt x="69" y="188"/>
                </a:lnTo>
                <a:lnTo>
                  <a:pt x="63" y="201"/>
                </a:lnTo>
                <a:lnTo>
                  <a:pt x="63" y="213"/>
                </a:lnTo>
                <a:lnTo>
                  <a:pt x="57" y="226"/>
                </a:lnTo>
                <a:lnTo>
                  <a:pt x="50" y="232"/>
                </a:lnTo>
                <a:lnTo>
                  <a:pt x="44" y="245"/>
                </a:lnTo>
                <a:lnTo>
                  <a:pt x="38" y="251"/>
                </a:lnTo>
                <a:lnTo>
                  <a:pt x="19" y="270"/>
                </a:lnTo>
                <a:lnTo>
                  <a:pt x="13" y="276"/>
                </a:lnTo>
                <a:lnTo>
                  <a:pt x="7" y="282"/>
                </a:lnTo>
                <a:lnTo>
                  <a:pt x="0" y="282"/>
                </a:lnTo>
                <a:lnTo>
                  <a:pt x="0" y="276"/>
                </a:lnTo>
                <a:lnTo>
                  <a:pt x="7" y="270"/>
                </a:lnTo>
                <a:lnTo>
                  <a:pt x="13" y="264"/>
                </a:lnTo>
                <a:lnTo>
                  <a:pt x="25" y="251"/>
                </a:lnTo>
                <a:lnTo>
                  <a:pt x="32" y="239"/>
                </a:lnTo>
                <a:lnTo>
                  <a:pt x="38" y="226"/>
                </a:lnTo>
                <a:lnTo>
                  <a:pt x="38" y="220"/>
                </a:lnTo>
                <a:lnTo>
                  <a:pt x="44" y="207"/>
                </a:lnTo>
                <a:lnTo>
                  <a:pt x="50" y="195"/>
                </a:lnTo>
                <a:lnTo>
                  <a:pt x="50" y="182"/>
                </a:lnTo>
                <a:lnTo>
                  <a:pt x="57" y="170"/>
                </a:lnTo>
                <a:lnTo>
                  <a:pt x="57" y="157"/>
                </a:lnTo>
                <a:lnTo>
                  <a:pt x="57" y="138"/>
                </a:lnTo>
                <a:lnTo>
                  <a:pt x="57" y="126"/>
                </a:lnTo>
                <a:lnTo>
                  <a:pt x="63" y="107"/>
                </a:lnTo>
                <a:lnTo>
                  <a:pt x="63" y="94"/>
                </a:lnTo>
                <a:lnTo>
                  <a:pt x="57" y="82"/>
                </a:lnTo>
                <a:lnTo>
                  <a:pt x="57" y="69"/>
                </a:lnTo>
                <a:lnTo>
                  <a:pt x="57" y="63"/>
                </a:lnTo>
                <a:lnTo>
                  <a:pt x="57" y="57"/>
                </a:lnTo>
                <a:lnTo>
                  <a:pt x="57" y="50"/>
                </a:lnTo>
                <a:close/>
                <a:moveTo>
                  <a:pt x="282" y="270"/>
                </a:moveTo>
                <a:lnTo>
                  <a:pt x="289" y="276"/>
                </a:lnTo>
                <a:lnTo>
                  <a:pt x="289" y="282"/>
                </a:lnTo>
                <a:lnTo>
                  <a:pt x="282" y="282"/>
                </a:lnTo>
                <a:lnTo>
                  <a:pt x="276" y="282"/>
                </a:lnTo>
                <a:lnTo>
                  <a:pt x="270" y="282"/>
                </a:lnTo>
                <a:lnTo>
                  <a:pt x="264" y="282"/>
                </a:lnTo>
                <a:lnTo>
                  <a:pt x="257" y="282"/>
                </a:lnTo>
                <a:lnTo>
                  <a:pt x="251" y="276"/>
                </a:lnTo>
                <a:lnTo>
                  <a:pt x="245" y="270"/>
                </a:lnTo>
                <a:lnTo>
                  <a:pt x="239" y="264"/>
                </a:lnTo>
                <a:lnTo>
                  <a:pt x="220" y="251"/>
                </a:lnTo>
                <a:lnTo>
                  <a:pt x="213" y="245"/>
                </a:lnTo>
                <a:lnTo>
                  <a:pt x="207" y="232"/>
                </a:lnTo>
                <a:lnTo>
                  <a:pt x="201" y="213"/>
                </a:lnTo>
                <a:lnTo>
                  <a:pt x="195" y="201"/>
                </a:lnTo>
                <a:lnTo>
                  <a:pt x="195" y="188"/>
                </a:lnTo>
                <a:lnTo>
                  <a:pt x="195" y="176"/>
                </a:lnTo>
                <a:lnTo>
                  <a:pt x="188" y="163"/>
                </a:lnTo>
                <a:lnTo>
                  <a:pt x="188" y="151"/>
                </a:lnTo>
                <a:lnTo>
                  <a:pt x="188" y="132"/>
                </a:lnTo>
                <a:lnTo>
                  <a:pt x="188" y="101"/>
                </a:lnTo>
                <a:lnTo>
                  <a:pt x="188" y="63"/>
                </a:lnTo>
                <a:lnTo>
                  <a:pt x="188" y="57"/>
                </a:lnTo>
                <a:lnTo>
                  <a:pt x="188" y="50"/>
                </a:lnTo>
                <a:lnTo>
                  <a:pt x="195" y="44"/>
                </a:lnTo>
                <a:lnTo>
                  <a:pt x="195" y="38"/>
                </a:lnTo>
                <a:lnTo>
                  <a:pt x="195" y="32"/>
                </a:lnTo>
                <a:lnTo>
                  <a:pt x="188" y="32"/>
                </a:lnTo>
                <a:lnTo>
                  <a:pt x="188" y="25"/>
                </a:lnTo>
                <a:lnTo>
                  <a:pt x="182" y="25"/>
                </a:lnTo>
                <a:lnTo>
                  <a:pt x="176" y="25"/>
                </a:lnTo>
                <a:lnTo>
                  <a:pt x="170" y="25"/>
                </a:lnTo>
                <a:lnTo>
                  <a:pt x="157" y="32"/>
                </a:lnTo>
                <a:lnTo>
                  <a:pt x="151" y="32"/>
                </a:lnTo>
                <a:lnTo>
                  <a:pt x="145" y="32"/>
                </a:lnTo>
                <a:lnTo>
                  <a:pt x="138" y="32"/>
                </a:lnTo>
                <a:lnTo>
                  <a:pt x="126" y="38"/>
                </a:lnTo>
                <a:lnTo>
                  <a:pt x="107" y="44"/>
                </a:lnTo>
                <a:lnTo>
                  <a:pt x="88" y="44"/>
                </a:lnTo>
                <a:lnTo>
                  <a:pt x="76" y="50"/>
                </a:lnTo>
                <a:lnTo>
                  <a:pt x="63" y="50"/>
                </a:lnTo>
                <a:lnTo>
                  <a:pt x="63" y="38"/>
                </a:lnTo>
                <a:lnTo>
                  <a:pt x="69" y="38"/>
                </a:lnTo>
                <a:lnTo>
                  <a:pt x="88" y="32"/>
                </a:lnTo>
                <a:lnTo>
                  <a:pt x="101" y="32"/>
                </a:lnTo>
                <a:lnTo>
                  <a:pt x="126" y="25"/>
                </a:lnTo>
                <a:lnTo>
                  <a:pt x="132" y="19"/>
                </a:lnTo>
                <a:lnTo>
                  <a:pt x="145" y="19"/>
                </a:lnTo>
                <a:lnTo>
                  <a:pt x="151" y="19"/>
                </a:lnTo>
                <a:lnTo>
                  <a:pt x="157" y="13"/>
                </a:lnTo>
                <a:lnTo>
                  <a:pt x="163" y="13"/>
                </a:lnTo>
                <a:lnTo>
                  <a:pt x="170" y="13"/>
                </a:lnTo>
                <a:lnTo>
                  <a:pt x="176" y="13"/>
                </a:lnTo>
                <a:lnTo>
                  <a:pt x="182" y="7"/>
                </a:lnTo>
                <a:lnTo>
                  <a:pt x="188" y="0"/>
                </a:lnTo>
                <a:lnTo>
                  <a:pt x="195" y="0"/>
                </a:lnTo>
                <a:lnTo>
                  <a:pt x="201" y="0"/>
                </a:lnTo>
                <a:lnTo>
                  <a:pt x="207" y="0"/>
                </a:lnTo>
                <a:lnTo>
                  <a:pt x="213" y="7"/>
                </a:lnTo>
                <a:lnTo>
                  <a:pt x="220" y="7"/>
                </a:lnTo>
                <a:lnTo>
                  <a:pt x="220" y="13"/>
                </a:lnTo>
                <a:lnTo>
                  <a:pt x="226" y="13"/>
                </a:lnTo>
                <a:lnTo>
                  <a:pt x="226" y="19"/>
                </a:lnTo>
                <a:lnTo>
                  <a:pt x="226" y="25"/>
                </a:lnTo>
                <a:lnTo>
                  <a:pt x="220" y="25"/>
                </a:lnTo>
                <a:lnTo>
                  <a:pt x="213" y="32"/>
                </a:lnTo>
                <a:lnTo>
                  <a:pt x="213" y="38"/>
                </a:lnTo>
                <a:lnTo>
                  <a:pt x="207" y="44"/>
                </a:lnTo>
                <a:lnTo>
                  <a:pt x="207" y="57"/>
                </a:lnTo>
                <a:lnTo>
                  <a:pt x="201" y="69"/>
                </a:lnTo>
                <a:lnTo>
                  <a:pt x="201" y="88"/>
                </a:lnTo>
                <a:lnTo>
                  <a:pt x="201" y="101"/>
                </a:lnTo>
                <a:lnTo>
                  <a:pt x="201" y="119"/>
                </a:lnTo>
                <a:lnTo>
                  <a:pt x="201" y="138"/>
                </a:lnTo>
                <a:lnTo>
                  <a:pt x="201" y="151"/>
                </a:lnTo>
                <a:lnTo>
                  <a:pt x="207" y="170"/>
                </a:lnTo>
                <a:lnTo>
                  <a:pt x="207" y="182"/>
                </a:lnTo>
                <a:lnTo>
                  <a:pt x="213" y="195"/>
                </a:lnTo>
                <a:lnTo>
                  <a:pt x="213" y="207"/>
                </a:lnTo>
                <a:lnTo>
                  <a:pt x="220" y="213"/>
                </a:lnTo>
                <a:lnTo>
                  <a:pt x="226" y="220"/>
                </a:lnTo>
                <a:lnTo>
                  <a:pt x="232" y="239"/>
                </a:lnTo>
                <a:lnTo>
                  <a:pt x="251" y="245"/>
                </a:lnTo>
                <a:lnTo>
                  <a:pt x="257" y="251"/>
                </a:lnTo>
                <a:lnTo>
                  <a:pt x="264" y="251"/>
                </a:lnTo>
                <a:lnTo>
                  <a:pt x="264" y="245"/>
                </a:lnTo>
                <a:lnTo>
                  <a:pt x="264" y="239"/>
                </a:lnTo>
                <a:lnTo>
                  <a:pt x="270" y="232"/>
                </a:lnTo>
                <a:lnTo>
                  <a:pt x="270" y="220"/>
                </a:lnTo>
                <a:lnTo>
                  <a:pt x="270" y="213"/>
                </a:lnTo>
                <a:lnTo>
                  <a:pt x="270" y="201"/>
                </a:lnTo>
                <a:lnTo>
                  <a:pt x="276" y="201"/>
                </a:lnTo>
                <a:lnTo>
                  <a:pt x="276" y="195"/>
                </a:lnTo>
                <a:lnTo>
                  <a:pt x="276" y="201"/>
                </a:lnTo>
                <a:lnTo>
                  <a:pt x="276" y="213"/>
                </a:lnTo>
                <a:lnTo>
                  <a:pt x="276" y="226"/>
                </a:lnTo>
                <a:lnTo>
                  <a:pt x="282" y="239"/>
                </a:lnTo>
                <a:lnTo>
                  <a:pt x="282" y="251"/>
                </a:lnTo>
                <a:lnTo>
                  <a:pt x="282" y="257"/>
                </a:lnTo>
                <a:lnTo>
                  <a:pt x="282" y="270"/>
                </a:lnTo>
                <a:close/>
                <a:moveTo>
                  <a:pt x="145" y="63"/>
                </a:moveTo>
                <a:lnTo>
                  <a:pt x="138" y="57"/>
                </a:lnTo>
                <a:lnTo>
                  <a:pt x="145" y="57"/>
                </a:lnTo>
                <a:lnTo>
                  <a:pt x="157" y="57"/>
                </a:lnTo>
                <a:lnTo>
                  <a:pt x="163" y="63"/>
                </a:lnTo>
                <a:lnTo>
                  <a:pt x="163" y="69"/>
                </a:lnTo>
                <a:lnTo>
                  <a:pt x="163" y="76"/>
                </a:lnTo>
                <a:lnTo>
                  <a:pt x="163" y="82"/>
                </a:lnTo>
                <a:lnTo>
                  <a:pt x="163" y="88"/>
                </a:lnTo>
                <a:lnTo>
                  <a:pt x="157" y="101"/>
                </a:lnTo>
                <a:lnTo>
                  <a:pt x="157" y="107"/>
                </a:lnTo>
                <a:lnTo>
                  <a:pt x="151" y="119"/>
                </a:lnTo>
                <a:lnTo>
                  <a:pt x="151" y="138"/>
                </a:lnTo>
                <a:lnTo>
                  <a:pt x="145" y="151"/>
                </a:lnTo>
                <a:lnTo>
                  <a:pt x="138" y="163"/>
                </a:lnTo>
                <a:lnTo>
                  <a:pt x="126" y="182"/>
                </a:lnTo>
                <a:lnTo>
                  <a:pt x="119" y="195"/>
                </a:lnTo>
                <a:lnTo>
                  <a:pt x="107" y="213"/>
                </a:lnTo>
                <a:lnTo>
                  <a:pt x="94" y="226"/>
                </a:lnTo>
                <a:lnTo>
                  <a:pt x="88" y="232"/>
                </a:lnTo>
                <a:lnTo>
                  <a:pt x="76" y="239"/>
                </a:lnTo>
                <a:lnTo>
                  <a:pt x="69" y="245"/>
                </a:lnTo>
                <a:lnTo>
                  <a:pt x="63" y="245"/>
                </a:lnTo>
                <a:lnTo>
                  <a:pt x="69" y="239"/>
                </a:lnTo>
                <a:lnTo>
                  <a:pt x="76" y="232"/>
                </a:lnTo>
                <a:lnTo>
                  <a:pt x="82" y="226"/>
                </a:lnTo>
                <a:lnTo>
                  <a:pt x="88" y="213"/>
                </a:lnTo>
                <a:lnTo>
                  <a:pt x="94" y="207"/>
                </a:lnTo>
                <a:lnTo>
                  <a:pt x="107" y="195"/>
                </a:lnTo>
                <a:lnTo>
                  <a:pt x="113" y="176"/>
                </a:lnTo>
                <a:lnTo>
                  <a:pt x="119" y="163"/>
                </a:lnTo>
                <a:lnTo>
                  <a:pt x="126" y="151"/>
                </a:lnTo>
                <a:lnTo>
                  <a:pt x="132" y="138"/>
                </a:lnTo>
                <a:lnTo>
                  <a:pt x="138" y="113"/>
                </a:lnTo>
                <a:lnTo>
                  <a:pt x="145" y="88"/>
                </a:lnTo>
                <a:lnTo>
                  <a:pt x="145" y="82"/>
                </a:lnTo>
                <a:lnTo>
                  <a:pt x="145" y="76"/>
                </a:lnTo>
                <a:lnTo>
                  <a:pt x="145" y="69"/>
                </a:lnTo>
                <a:lnTo>
                  <a:pt x="145" y="63"/>
                </a:lnTo>
                <a:close/>
                <a:moveTo>
                  <a:pt x="82" y="88"/>
                </a:moveTo>
                <a:lnTo>
                  <a:pt x="88" y="88"/>
                </a:lnTo>
                <a:lnTo>
                  <a:pt x="94" y="94"/>
                </a:lnTo>
                <a:lnTo>
                  <a:pt x="107" y="101"/>
                </a:lnTo>
                <a:lnTo>
                  <a:pt x="113" y="113"/>
                </a:lnTo>
                <a:lnTo>
                  <a:pt x="119" y="113"/>
                </a:lnTo>
                <a:lnTo>
                  <a:pt x="119" y="119"/>
                </a:lnTo>
                <a:lnTo>
                  <a:pt x="132" y="132"/>
                </a:lnTo>
                <a:lnTo>
                  <a:pt x="138" y="138"/>
                </a:lnTo>
                <a:lnTo>
                  <a:pt x="157" y="163"/>
                </a:lnTo>
                <a:lnTo>
                  <a:pt x="163" y="176"/>
                </a:lnTo>
                <a:lnTo>
                  <a:pt x="170" y="188"/>
                </a:lnTo>
                <a:lnTo>
                  <a:pt x="170" y="201"/>
                </a:lnTo>
                <a:lnTo>
                  <a:pt x="176" y="207"/>
                </a:lnTo>
                <a:lnTo>
                  <a:pt x="176" y="213"/>
                </a:lnTo>
                <a:lnTo>
                  <a:pt x="176" y="220"/>
                </a:lnTo>
                <a:lnTo>
                  <a:pt x="176" y="226"/>
                </a:lnTo>
                <a:lnTo>
                  <a:pt x="176" y="232"/>
                </a:lnTo>
                <a:lnTo>
                  <a:pt x="170" y="232"/>
                </a:lnTo>
                <a:lnTo>
                  <a:pt x="163" y="226"/>
                </a:lnTo>
                <a:lnTo>
                  <a:pt x="163" y="220"/>
                </a:lnTo>
                <a:lnTo>
                  <a:pt x="157" y="213"/>
                </a:lnTo>
                <a:lnTo>
                  <a:pt x="151" y="201"/>
                </a:lnTo>
                <a:lnTo>
                  <a:pt x="145" y="188"/>
                </a:lnTo>
                <a:lnTo>
                  <a:pt x="132" y="176"/>
                </a:lnTo>
                <a:lnTo>
                  <a:pt x="126" y="157"/>
                </a:lnTo>
                <a:lnTo>
                  <a:pt x="113" y="145"/>
                </a:lnTo>
                <a:lnTo>
                  <a:pt x="107" y="126"/>
                </a:lnTo>
                <a:lnTo>
                  <a:pt x="101" y="113"/>
                </a:lnTo>
                <a:lnTo>
                  <a:pt x="94" y="107"/>
                </a:lnTo>
                <a:lnTo>
                  <a:pt x="88" y="101"/>
                </a:lnTo>
                <a:lnTo>
                  <a:pt x="88" y="94"/>
                </a:lnTo>
                <a:lnTo>
                  <a:pt x="82" y="8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4" name="Freeform 14"/>
          <p:cNvSpPr>
            <a:spLocks noEditPoints="1"/>
          </p:cNvSpPr>
          <p:nvPr/>
        </p:nvSpPr>
        <p:spPr>
          <a:xfrm>
            <a:off x="5354638" y="4217988"/>
            <a:ext cx="344487" cy="336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9" h="283">
                <a:moveTo>
                  <a:pt x="220" y="57"/>
                </a:moveTo>
                <a:lnTo>
                  <a:pt x="220" y="70"/>
                </a:lnTo>
                <a:lnTo>
                  <a:pt x="220" y="82"/>
                </a:lnTo>
                <a:lnTo>
                  <a:pt x="220" y="88"/>
                </a:lnTo>
                <a:lnTo>
                  <a:pt x="220" y="95"/>
                </a:lnTo>
                <a:lnTo>
                  <a:pt x="201" y="95"/>
                </a:lnTo>
                <a:lnTo>
                  <a:pt x="201" y="76"/>
                </a:lnTo>
                <a:lnTo>
                  <a:pt x="201" y="57"/>
                </a:lnTo>
                <a:lnTo>
                  <a:pt x="201" y="44"/>
                </a:lnTo>
                <a:lnTo>
                  <a:pt x="201" y="32"/>
                </a:lnTo>
                <a:lnTo>
                  <a:pt x="201" y="19"/>
                </a:lnTo>
                <a:lnTo>
                  <a:pt x="195" y="13"/>
                </a:lnTo>
                <a:lnTo>
                  <a:pt x="195" y="7"/>
                </a:lnTo>
                <a:lnTo>
                  <a:pt x="188" y="0"/>
                </a:lnTo>
                <a:lnTo>
                  <a:pt x="195" y="0"/>
                </a:lnTo>
                <a:lnTo>
                  <a:pt x="201" y="0"/>
                </a:lnTo>
                <a:lnTo>
                  <a:pt x="207" y="0"/>
                </a:lnTo>
                <a:lnTo>
                  <a:pt x="213" y="0"/>
                </a:lnTo>
                <a:lnTo>
                  <a:pt x="220" y="7"/>
                </a:lnTo>
                <a:lnTo>
                  <a:pt x="226" y="7"/>
                </a:lnTo>
                <a:lnTo>
                  <a:pt x="232" y="7"/>
                </a:lnTo>
                <a:lnTo>
                  <a:pt x="232" y="13"/>
                </a:lnTo>
                <a:lnTo>
                  <a:pt x="232" y="19"/>
                </a:lnTo>
                <a:lnTo>
                  <a:pt x="226" y="25"/>
                </a:lnTo>
                <a:lnTo>
                  <a:pt x="226" y="32"/>
                </a:lnTo>
                <a:lnTo>
                  <a:pt x="226" y="38"/>
                </a:lnTo>
                <a:lnTo>
                  <a:pt x="220" y="57"/>
                </a:lnTo>
                <a:close/>
                <a:moveTo>
                  <a:pt x="289" y="88"/>
                </a:moveTo>
                <a:lnTo>
                  <a:pt x="289" y="88"/>
                </a:lnTo>
                <a:lnTo>
                  <a:pt x="282" y="95"/>
                </a:lnTo>
                <a:lnTo>
                  <a:pt x="276" y="95"/>
                </a:lnTo>
                <a:lnTo>
                  <a:pt x="270" y="95"/>
                </a:lnTo>
                <a:lnTo>
                  <a:pt x="257" y="95"/>
                </a:lnTo>
                <a:lnTo>
                  <a:pt x="251" y="95"/>
                </a:lnTo>
                <a:lnTo>
                  <a:pt x="232" y="101"/>
                </a:lnTo>
                <a:lnTo>
                  <a:pt x="220" y="101"/>
                </a:lnTo>
                <a:lnTo>
                  <a:pt x="182" y="107"/>
                </a:lnTo>
                <a:lnTo>
                  <a:pt x="151" y="107"/>
                </a:lnTo>
                <a:lnTo>
                  <a:pt x="126" y="107"/>
                </a:lnTo>
                <a:lnTo>
                  <a:pt x="101" y="107"/>
                </a:lnTo>
                <a:lnTo>
                  <a:pt x="101" y="95"/>
                </a:lnTo>
                <a:lnTo>
                  <a:pt x="107" y="95"/>
                </a:lnTo>
                <a:lnTo>
                  <a:pt x="113" y="95"/>
                </a:lnTo>
                <a:lnTo>
                  <a:pt x="132" y="95"/>
                </a:lnTo>
                <a:lnTo>
                  <a:pt x="138" y="95"/>
                </a:lnTo>
                <a:lnTo>
                  <a:pt x="145" y="95"/>
                </a:lnTo>
                <a:lnTo>
                  <a:pt x="151" y="95"/>
                </a:lnTo>
                <a:lnTo>
                  <a:pt x="157" y="95"/>
                </a:lnTo>
                <a:lnTo>
                  <a:pt x="170" y="95"/>
                </a:lnTo>
                <a:lnTo>
                  <a:pt x="176" y="88"/>
                </a:lnTo>
                <a:lnTo>
                  <a:pt x="201" y="88"/>
                </a:lnTo>
                <a:lnTo>
                  <a:pt x="213" y="88"/>
                </a:lnTo>
                <a:lnTo>
                  <a:pt x="226" y="82"/>
                </a:lnTo>
                <a:lnTo>
                  <a:pt x="232" y="82"/>
                </a:lnTo>
                <a:lnTo>
                  <a:pt x="239" y="82"/>
                </a:lnTo>
                <a:lnTo>
                  <a:pt x="245" y="82"/>
                </a:lnTo>
                <a:lnTo>
                  <a:pt x="251" y="82"/>
                </a:lnTo>
                <a:lnTo>
                  <a:pt x="257" y="82"/>
                </a:lnTo>
                <a:lnTo>
                  <a:pt x="264" y="82"/>
                </a:lnTo>
                <a:lnTo>
                  <a:pt x="270" y="82"/>
                </a:lnTo>
                <a:lnTo>
                  <a:pt x="282" y="82"/>
                </a:lnTo>
                <a:lnTo>
                  <a:pt x="282" y="88"/>
                </a:lnTo>
                <a:lnTo>
                  <a:pt x="289" y="88"/>
                </a:lnTo>
                <a:close/>
                <a:moveTo>
                  <a:pt x="239" y="221"/>
                </a:moveTo>
                <a:lnTo>
                  <a:pt x="239" y="233"/>
                </a:lnTo>
                <a:lnTo>
                  <a:pt x="239" y="246"/>
                </a:lnTo>
                <a:lnTo>
                  <a:pt x="239" y="252"/>
                </a:lnTo>
                <a:lnTo>
                  <a:pt x="239" y="265"/>
                </a:lnTo>
                <a:lnTo>
                  <a:pt x="232" y="271"/>
                </a:lnTo>
                <a:lnTo>
                  <a:pt x="232" y="277"/>
                </a:lnTo>
                <a:lnTo>
                  <a:pt x="232" y="283"/>
                </a:lnTo>
                <a:lnTo>
                  <a:pt x="226" y="283"/>
                </a:lnTo>
                <a:lnTo>
                  <a:pt x="220" y="283"/>
                </a:lnTo>
                <a:lnTo>
                  <a:pt x="213" y="277"/>
                </a:lnTo>
                <a:lnTo>
                  <a:pt x="213" y="271"/>
                </a:lnTo>
                <a:lnTo>
                  <a:pt x="213" y="265"/>
                </a:lnTo>
                <a:lnTo>
                  <a:pt x="207" y="258"/>
                </a:lnTo>
                <a:lnTo>
                  <a:pt x="207" y="252"/>
                </a:lnTo>
                <a:lnTo>
                  <a:pt x="207" y="246"/>
                </a:lnTo>
                <a:lnTo>
                  <a:pt x="213" y="233"/>
                </a:lnTo>
                <a:lnTo>
                  <a:pt x="213" y="214"/>
                </a:lnTo>
                <a:lnTo>
                  <a:pt x="213" y="202"/>
                </a:lnTo>
                <a:lnTo>
                  <a:pt x="213" y="189"/>
                </a:lnTo>
                <a:lnTo>
                  <a:pt x="213" y="176"/>
                </a:lnTo>
                <a:lnTo>
                  <a:pt x="213" y="170"/>
                </a:lnTo>
                <a:lnTo>
                  <a:pt x="213" y="164"/>
                </a:lnTo>
                <a:lnTo>
                  <a:pt x="207" y="164"/>
                </a:lnTo>
                <a:lnTo>
                  <a:pt x="201" y="164"/>
                </a:lnTo>
                <a:lnTo>
                  <a:pt x="195" y="164"/>
                </a:lnTo>
                <a:lnTo>
                  <a:pt x="182" y="164"/>
                </a:lnTo>
                <a:lnTo>
                  <a:pt x="176" y="164"/>
                </a:lnTo>
                <a:lnTo>
                  <a:pt x="163" y="164"/>
                </a:lnTo>
                <a:lnTo>
                  <a:pt x="145" y="170"/>
                </a:lnTo>
                <a:lnTo>
                  <a:pt x="126" y="170"/>
                </a:lnTo>
                <a:lnTo>
                  <a:pt x="107" y="170"/>
                </a:lnTo>
                <a:lnTo>
                  <a:pt x="94" y="170"/>
                </a:lnTo>
                <a:lnTo>
                  <a:pt x="94" y="158"/>
                </a:lnTo>
                <a:lnTo>
                  <a:pt x="101" y="158"/>
                </a:lnTo>
                <a:lnTo>
                  <a:pt x="107" y="158"/>
                </a:lnTo>
                <a:lnTo>
                  <a:pt x="119" y="158"/>
                </a:lnTo>
                <a:lnTo>
                  <a:pt x="138" y="158"/>
                </a:lnTo>
                <a:lnTo>
                  <a:pt x="157" y="151"/>
                </a:lnTo>
                <a:lnTo>
                  <a:pt x="170" y="151"/>
                </a:lnTo>
                <a:lnTo>
                  <a:pt x="176" y="151"/>
                </a:lnTo>
                <a:lnTo>
                  <a:pt x="188" y="151"/>
                </a:lnTo>
                <a:lnTo>
                  <a:pt x="195" y="151"/>
                </a:lnTo>
                <a:lnTo>
                  <a:pt x="201" y="151"/>
                </a:lnTo>
                <a:lnTo>
                  <a:pt x="201" y="145"/>
                </a:lnTo>
                <a:lnTo>
                  <a:pt x="207" y="145"/>
                </a:lnTo>
                <a:lnTo>
                  <a:pt x="213" y="139"/>
                </a:lnTo>
                <a:lnTo>
                  <a:pt x="220" y="139"/>
                </a:lnTo>
                <a:lnTo>
                  <a:pt x="226" y="139"/>
                </a:lnTo>
                <a:lnTo>
                  <a:pt x="226" y="145"/>
                </a:lnTo>
                <a:lnTo>
                  <a:pt x="239" y="145"/>
                </a:lnTo>
                <a:lnTo>
                  <a:pt x="245" y="151"/>
                </a:lnTo>
                <a:lnTo>
                  <a:pt x="251" y="151"/>
                </a:lnTo>
                <a:lnTo>
                  <a:pt x="251" y="158"/>
                </a:lnTo>
                <a:lnTo>
                  <a:pt x="251" y="164"/>
                </a:lnTo>
                <a:lnTo>
                  <a:pt x="245" y="164"/>
                </a:lnTo>
                <a:lnTo>
                  <a:pt x="245" y="170"/>
                </a:lnTo>
                <a:lnTo>
                  <a:pt x="239" y="176"/>
                </a:lnTo>
                <a:lnTo>
                  <a:pt x="239" y="183"/>
                </a:lnTo>
                <a:lnTo>
                  <a:pt x="239" y="189"/>
                </a:lnTo>
                <a:lnTo>
                  <a:pt x="239" y="202"/>
                </a:lnTo>
                <a:lnTo>
                  <a:pt x="239" y="208"/>
                </a:lnTo>
                <a:lnTo>
                  <a:pt x="239" y="221"/>
                </a:lnTo>
                <a:close/>
                <a:moveTo>
                  <a:pt x="63" y="221"/>
                </a:moveTo>
                <a:lnTo>
                  <a:pt x="57" y="227"/>
                </a:lnTo>
                <a:lnTo>
                  <a:pt x="44" y="233"/>
                </a:lnTo>
                <a:lnTo>
                  <a:pt x="25" y="252"/>
                </a:lnTo>
                <a:lnTo>
                  <a:pt x="13" y="252"/>
                </a:lnTo>
                <a:lnTo>
                  <a:pt x="7" y="258"/>
                </a:lnTo>
                <a:lnTo>
                  <a:pt x="0" y="258"/>
                </a:lnTo>
                <a:lnTo>
                  <a:pt x="7" y="252"/>
                </a:lnTo>
                <a:lnTo>
                  <a:pt x="13" y="246"/>
                </a:lnTo>
                <a:lnTo>
                  <a:pt x="19" y="239"/>
                </a:lnTo>
                <a:lnTo>
                  <a:pt x="32" y="227"/>
                </a:lnTo>
                <a:lnTo>
                  <a:pt x="44" y="221"/>
                </a:lnTo>
                <a:lnTo>
                  <a:pt x="50" y="208"/>
                </a:lnTo>
                <a:lnTo>
                  <a:pt x="57" y="195"/>
                </a:lnTo>
                <a:lnTo>
                  <a:pt x="69" y="183"/>
                </a:lnTo>
                <a:lnTo>
                  <a:pt x="69" y="170"/>
                </a:lnTo>
                <a:lnTo>
                  <a:pt x="76" y="158"/>
                </a:lnTo>
                <a:lnTo>
                  <a:pt x="82" y="145"/>
                </a:lnTo>
                <a:lnTo>
                  <a:pt x="82" y="126"/>
                </a:lnTo>
                <a:lnTo>
                  <a:pt x="88" y="107"/>
                </a:lnTo>
                <a:lnTo>
                  <a:pt x="88" y="95"/>
                </a:lnTo>
                <a:lnTo>
                  <a:pt x="88" y="76"/>
                </a:lnTo>
                <a:lnTo>
                  <a:pt x="88" y="63"/>
                </a:lnTo>
                <a:lnTo>
                  <a:pt x="88" y="57"/>
                </a:lnTo>
                <a:lnTo>
                  <a:pt x="82" y="51"/>
                </a:lnTo>
                <a:lnTo>
                  <a:pt x="82" y="44"/>
                </a:lnTo>
                <a:lnTo>
                  <a:pt x="82" y="38"/>
                </a:lnTo>
                <a:lnTo>
                  <a:pt x="82" y="32"/>
                </a:lnTo>
                <a:lnTo>
                  <a:pt x="76" y="32"/>
                </a:lnTo>
                <a:lnTo>
                  <a:pt x="76" y="25"/>
                </a:lnTo>
                <a:lnTo>
                  <a:pt x="82" y="25"/>
                </a:lnTo>
                <a:lnTo>
                  <a:pt x="88" y="25"/>
                </a:lnTo>
                <a:lnTo>
                  <a:pt x="94" y="25"/>
                </a:lnTo>
                <a:lnTo>
                  <a:pt x="101" y="32"/>
                </a:lnTo>
                <a:lnTo>
                  <a:pt x="107" y="32"/>
                </a:lnTo>
                <a:lnTo>
                  <a:pt x="113" y="32"/>
                </a:lnTo>
                <a:lnTo>
                  <a:pt x="113" y="38"/>
                </a:lnTo>
                <a:lnTo>
                  <a:pt x="119" y="44"/>
                </a:lnTo>
                <a:lnTo>
                  <a:pt x="113" y="44"/>
                </a:lnTo>
                <a:lnTo>
                  <a:pt x="113" y="51"/>
                </a:lnTo>
                <a:lnTo>
                  <a:pt x="113" y="57"/>
                </a:lnTo>
                <a:lnTo>
                  <a:pt x="113" y="63"/>
                </a:lnTo>
                <a:lnTo>
                  <a:pt x="113" y="70"/>
                </a:lnTo>
                <a:lnTo>
                  <a:pt x="113" y="95"/>
                </a:lnTo>
                <a:lnTo>
                  <a:pt x="113" y="107"/>
                </a:lnTo>
                <a:lnTo>
                  <a:pt x="107" y="126"/>
                </a:lnTo>
                <a:lnTo>
                  <a:pt x="107" y="145"/>
                </a:lnTo>
                <a:lnTo>
                  <a:pt x="107" y="151"/>
                </a:lnTo>
                <a:lnTo>
                  <a:pt x="101" y="158"/>
                </a:lnTo>
                <a:lnTo>
                  <a:pt x="94" y="176"/>
                </a:lnTo>
                <a:lnTo>
                  <a:pt x="88" y="189"/>
                </a:lnTo>
                <a:lnTo>
                  <a:pt x="82" y="202"/>
                </a:lnTo>
                <a:lnTo>
                  <a:pt x="76" y="208"/>
                </a:lnTo>
                <a:lnTo>
                  <a:pt x="63" y="22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5" name="Text Box 15"/>
          <p:cNvSpPr txBox="1"/>
          <p:nvPr/>
        </p:nvSpPr>
        <p:spPr>
          <a:xfrm>
            <a:off x="4808538" y="3151188"/>
            <a:ext cx="485775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四</a:t>
            </a:r>
            <a:endParaRPr lang="zh-CN" altLang="en-US" sz="27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6" name="AutoShape 16"/>
          <p:cNvSpPr>
            <a:spLocks noChangeAspect="1" noTextEdit="1"/>
          </p:cNvSpPr>
          <p:nvPr/>
        </p:nvSpPr>
        <p:spPr>
          <a:xfrm>
            <a:off x="4335463" y="4151313"/>
            <a:ext cx="473075" cy="473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7" name="Freeform 17"/>
          <p:cNvSpPr>
            <a:spLocks noEditPoints="1"/>
          </p:cNvSpPr>
          <p:nvPr/>
        </p:nvSpPr>
        <p:spPr>
          <a:xfrm>
            <a:off x="4341813" y="4156075"/>
            <a:ext cx="444500" cy="4524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74" h="379">
                <a:moveTo>
                  <a:pt x="112" y="99"/>
                </a:moveTo>
                <a:lnTo>
                  <a:pt x="121" y="90"/>
                </a:lnTo>
                <a:lnTo>
                  <a:pt x="126" y="85"/>
                </a:lnTo>
                <a:lnTo>
                  <a:pt x="126" y="81"/>
                </a:lnTo>
                <a:lnTo>
                  <a:pt x="130" y="76"/>
                </a:lnTo>
                <a:lnTo>
                  <a:pt x="135" y="81"/>
                </a:lnTo>
                <a:lnTo>
                  <a:pt x="148" y="85"/>
                </a:lnTo>
                <a:lnTo>
                  <a:pt x="157" y="90"/>
                </a:lnTo>
                <a:lnTo>
                  <a:pt x="157" y="95"/>
                </a:lnTo>
                <a:lnTo>
                  <a:pt x="157" y="99"/>
                </a:lnTo>
                <a:lnTo>
                  <a:pt x="157" y="104"/>
                </a:lnTo>
                <a:lnTo>
                  <a:pt x="148" y="108"/>
                </a:lnTo>
                <a:lnTo>
                  <a:pt x="130" y="113"/>
                </a:lnTo>
                <a:lnTo>
                  <a:pt x="108" y="122"/>
                </a:lnTo>
                <a:lnTo>
                  <a:pt x="81" y="131"/>
                </a:lnTo>
                <a:lnTo>
                  <a:pt x="72" y="131"/>
                </a:lnTo>
                <a:lnTo>
                  <a:pt x="63" y="135"/>
                </a:lnTo>
                <a:lnTo>
                  <a:pt x="54" y="135"/>
                </a:lnTo>
                <a:lnTo>
                  <a:pt x="54" y="131"/>
                </a:lnTo>
                <a:lnTo>
                  <a:pt x="58" y="126"/>
                </a:lnTo>
                <a:lnTo>
                  <a:pt x="67" y="122"/>
                </a:lnTo>
                <a:lnTo>
                  <a:pt x="76" y="117"/>
                </a:lnTo>
                <a:lnTo>
                  <a:pt x="99" y="108"/>
                </a:lnTo>
                <a:lnTo>
                  <a:pt x="112" y="99"/>
                </a:lnTo>
                <a:close/>
                <a:moveTo>
                  <a:pt x="117" y="352"/>
                </a:moveTo>
                <a:lnTo>
                  <a:pt x="108" y="357"/>
                </a:lnTo>
                <a:lnTo>
                  <a:pt x="103" y="357"/>
                </a:lnTo>
                <a:lnTo>
                  <a:pt x="99" y="357"/>
                </a:lnTo>
                <a:lnTo>
                  <a:pt x="99" y="348"/>
                </a:lnTo>
                <a:lnTo>
                  <a:pt x="90" y="334"/>
                </a:lnTo>
                <a:lnTo>
                  <a:pt x="81" y="325"/>
                </a:lnTo>
                <a:lnTo>
                  <a:pt x="67" y="316"/>
                </a:lnTo>
                <a:lnTo>
                  <a:pt x="67" y="312"/>
                </a:lnTo>
                <a:lnTo>
                  <a:pt x="72" y="312"/>
                </a:lnTo>
                <a:lnTo>
                  <a:pt x="81" y="312"/>
                </a:lnTo>
                <a:lnTo>
                  <a:pt x="94" y="316"/>
                </a:lnTo>
                <a:lnTo>
                  <a:pt x="103" y="312"/>
                </a:lnTo>
                <a:lnTo>
                  <a:pt x="108" y="312"/>
                </a:lnTo>
                <a:lnTo>
                  <a:pt x="108" y="303"/>
                </a:lnTo>
                <a:lnTo>
                  <a:pt x="112" y="294"/>
                </a:lnTo>
                <a:lnTo>
                  <a:pt x="112" y="284"/>
                </a:lnTo>
                <a:lnTo>
                  <a:pt x="112" y="262"/>
                </a:lnTo>
                <a:lnTo>
                  <a:pt x="112" y="244"/>
                </a:lnTo>
                <a:lnTo>
                  <a:pt x="112" y="221"/>
                </a:lnTo>
                <a:lnTo>
                  <a:pt x="112" y="203"/>
                </a:lnTo>
                <a:lnTo>
                  <a:pt x="112" y="189"/>
                </a:lnTo>
                <a:lnTo>
                  <a:pt x="108" y="153"/>
                </a:lnTo>
                <a:lnTo>
                  <a:pt x="99" y="113"/>
                </a:lnTo>
                <a:lnTo>
                  <a:pt x="112" y="122"/>
                </a:lnTo>
                <a:lnTo>
                  <a:pt x="121" y="131"/>
                </a:lnTo>
                <a:lnTo>
                  <a:pt x="130" y="135"/>
                </a:lnTo>
                <a:lnTo>
                  <a:pt x="130" y="144"/>
                </a:lnTo>
                <a:lnTo>
                  <a:pt x="130" y="149"/>
                </a:lnTo>
                <a:lnTo>
                  <a:pt x="130" y="158"/>
                </a:lnTo>
                <a:lnTo>
                  <a:pt x="130" y="176"/>
                </a:lnTo>
                <a:lnTo>
                  <a:pt x="126" y="199"/>
                </a:lnTo>
                <a:lnTo>
                  <a:pt x="130" y="235"/>
                </a:lnTo>
                <a:lnTo>
                  <a:pt x="130" y="266"/>
                </a:lnTo>
                <a:lnTo>
                  <a:pt x="130" y="294"/>
                </a:lnTo>
                <a:lnTo>
                  <a:pt x="130" y="312"/>
                </a:lnTo>
                <a:lnTo>
                  <a:pt x="130" y="325"/>
                </a:lnTo>
                <a:lnTo>
                  <a:pt x="126" y="339"/>
                </a:lnTo>
                <a:lnTo>
                  <a:pt x="117" y="352"/>
                </a:lnTo>
                <a:close/>
                <a:moveTo>
                  <a:pt x="103" y="194"/>
                </a:moveTo>
                <a:lnTo>
                  <a:pt x="85" y="199"/>
                </a:lnTo>
                <a:lnTo>
                  <a:pt x="72" y="203"/>
                </a:lnTo>
                <a:lnTo>
                  <a:pt x="63" y="203"/>
                </a:lnTo>
                <a:lnTo>
                  <a:pt x="54" y="203"/>
                </a:lnTo>
                <a:lnTo>
                  <a:pt x="45" y="203"/>
                </a:lnTo>
                <a:lnTo>
                  <a:pt x="36" y="199"/>
                </a:lnTo>
                <a:lnTo>
                  <a:pt x="31" y="194"/>
                </a:lnTo>
                <a:lnTo>
                  <a:pt x="31" y="189"/>
                </a:lnTo>
                <a:lnTo>
                  <a:pt x="36" y="189"/>
                </a:lnTo>
                <a:lnTo>
                  <a:pt x="54" y="185"/>
                </a:lnTo>
                <a:lnTo>
                  <a:pt x="90" y="176"/>
                </a:lnTo>
                <a:lnTo>
                  <a:pt x="103" y="171"/>
                </a:lnTo>
                <a:lnTo>
                  <a:pt x="126" y="167"/>
                </a:lnTo>
                <a:lnTo>
                  <a:pt x="153" y="158"/>
                </a:lnTo>
                <a:lnTo>
                  <a:pt x="189" y="149"/>
                </a:lnTo>
                <a:lnTo>
                  <a:pt x="225" y="140"/>
                </a:lnTo>
                <a:lnTo>
                  <a:pt x="252" y="131"/>
                </a:lnTo>
                <a:lnTo>
                  <a:pt x="270" y="126"/>
                </a:lnTo>
                <a:lnTo>
                  <a:pt x="275" y="126"/>
                </a:lnTo>
                <a:lnTo>
                  <a:pt x="293" y="131"/>
                </a:lnTo>
                <a:lnTo>
                  <a:pt x="297" y="135"/>
                </a:lnTo>
                <a:lnTo>
                  <a:pt x="302" y="135"/>
                </a:lnTo>
                <a:lnTo>
                  <a:pt x="297" y="140"/>
                </a:lnTo>
                <a:lnTo>
                  <a:pt x="293" y="140"/>
                </a:lnTo>
                <a:lnTo>
                  <a:pt x="288" y="144"/>
                </a:lnTo>
                <a:lnTo>
                  <a:pt x="279" y="144"/>
                </a:lnTo>
                <a:lnTo>
                  <a:pt x="266" y="149"/>
                </a:lnTo>
                <a:lnTo>
                  <a:pt x="248" y="153"/>
                </a:lnTo>
                <a:lnTo>
                  <a:pt x="212" y="162"/>
                </a:lnTo>
                <a:lnTo>
                  <a:pt x="175" y="171"/>
                </a:lnTo>
                <a:lnTo>
                  <a:pt x="103" y="194"/>
                </a:lnTo>
                <a:close/>
                <a:moveTo>
                  <a:pt x="347" y="366"/>
                </a:moveTo>
                <a:lnTo>
                  <a:pt x="324" y="357"/>
                </a:lnTo>
                <a:lnTo>
                  <a:pt x="306" y="343"/>
                </a:lnTo>
                <a:lnTo>
                  <a:pt x="284" y="321"/>
                </a:lnTo>
                <a:lnTo>
                  <a:pt x="261" y="289"/>
                </a:lnTo>
                <a:lnTo>
                  <a:pt x="239" y="253"/>
                </a:lnTo>
                <a:lnTo>
                  <a:pt x="221" y="217"/>
                </a:lnTo>
                <a:lnTo>
                  <a:pt x="203" y="180"/>
                </a:lnTo>
                <a:lnTo>
                  <a:pt x="194" y="140"/>
                </a:lnTo>
                <a:lnTo>
                  <a:pt x="184" y="104"/>
                </a:lnTo>
                <a:lnTo>
                  <a:pt x="175" y="58"/>
                </a:lnTo>
                <a:lnTo>
                  <a:pt x="175" y="40"/>
                </a:lnTo>
                <a:lnTo>
                  <a:pt x="171" y="22"/>
                </a:lnTo>
                <a:lnTo>
                  <a:pt x="166" y="13"/>
                </a:lnTo>
                <a:lnTo>
                  <a:pt x="166" y="9"/>
                </a:lnTo>
                <a:lnTo>
                  <a:pt x="162" y="4"/>
                </a:lnTo>
                <a:lnTo>
                  <a:pt x="162" y="0"/>
                </a:lnTo>
                <a:lnTo>
                  <a:pt x="166" y="0"/>
                </a:lnTo>
                <a:lnTo>
                  <a:pt x="180" y="0"/>
                </a:lnTo>
                <a:lnTo>
                  <a:pt x="194" y="9"/>
                </a:lnTo>
                <a:lnTo>
                  <a:pt x="203" y="9"/>
                </a:lnTo>
                <a:lnTo>
                  <a:pt x="198" y="18"/>
                </a:lnTo>
                <a:lnTo>
                  <a:pt x="198" y="27"/>
                </a:lnTo>
                <a:lnTo>
                  <a:pt x="198" y="45"/>
                </a:lnTo>
                <a:lnTo>
                  <a:pt x="198" y="67"/>
                </a:lnTo>
                <a:lnTo>
                  <a:pt x="203" y="95"/>
                </a:lnTo>
                <a:lnTo>
                  <a:pt x="212" y="126"/>
                </a:lnTo>
                <a:lnTo>
                  <a:pt x="221" y="162"/>
                </a:lnTo>
                <a:lnTo>
                  <a:pt x="239" y="208"/>
                </a:lnTo>
                <a:lnTo>
                  <a:pt x="261" y="248"/>
                </a:lnTo>
                <a:lnTo>
                  <a:pt x="284" y="284"/>
                </a:lnTo>
                <a:lnTo>
                  <a:pt x="311" y="312"/>
                </a:lnTo>
                <a:lnTo>
                  <a:pt x="333" y="330"/>
                </a:lnTo>
                <a:lnTo>
                  <a:pt x="338" y="330"/>
                </a:lnTo>
                <a:lnTo>
                  <a:pt x="342" y="334"/>
                </a:lnTo>
                <a:lnTo>
                  <a:pt x="342" y="330"/>
                </a:lnTo>
                <a:lnTo>
                  <a:pt x="347" y="325"/>
                </a:lnTo>
                <a:lnTo>
                  <a:pt x="351" y="316"/>
                </a:lnTo>
                <a:lnTo>
                  <a:pt x="351" y="307"/>
                </a:lnTo>
                <a:lnTo>
                  <a:pt x="356" y="294"/>
                </a:lnTo>
                <a:lnTo>
                  <a:pt x="356" y="289"/>
                </a:lnTo>
                <a:lnTo>
                  <a:pt x="360" y="284"/>
                </a:lnTo>
                <a:lnTo>
                  <a:pt x="360" y="280"/>
                </a:lnTo>
                <a:lnTo>
                  <a:pt x="360" y="284"/>
                </a:lnTo>
                <a:lnTo>
                  <a:pt x="365" y="289"/>
                </a:lnTo>
                <a:lnTo>
                  <a:pt x="365" y="294"/>
                </a:lnTo>
                <a:lnTo>
                  <a:pt x="365" y="307"/>
                </a:lnTo>
                <a:lnTo>
                  <a:pt x="374" y="352"/>
                </a:lnTo>
                <a:lnTo>
                  <a:pt x="374" y="370"/>
                </a:lnTo>
                <a:lnTo>
                  <a:pt x="374" y="379"/>
                </a:lnTo>
                <a:lnTo>
                  <a:pt x="360" y="375"/>
                </a:lnTo>
                <a:lnTo>
                  <a:pt x="347" y="366"/>
                </a:lnTo>
                <a:close/>
                <a:moveTo>
                  <a:pt x="297" y="81"/>
                </a:moveTo>
                <a:lnTo>
                  <a:pt x="297" y="85"/>
                </a:lnTo>
                <a:lnTo>
                  <a:pt x="288" y="90"/>
                </a:lnTo>
                <a:lnTo>
                  <a:pt x="279" y="85"/>
                </a:lnTo>
                <a:lnTo>
                  <a:pt x="261" y="72"/>
                </a:lnTo>
                <a:lnTo>
                  <a:pt x="243" y="58"/>
                </a:lnTo>
                <a:lnTo>
                  <a:pt x="239" y="54"/>
                </a:lnTo>
                <a:lnTo>
                  <a:pt x="239" y="49"/>
                </a:lnTo>
                <a:lnTo>
                  <a:pt x="270" y="54"/>
                </a:lnTo>
                <a:lnTo>
                  <a:pt x="284" y="54"/>
                </a:lnTo>
                <a:lnTo>
                  <a:pt x="293" y="63"/>
                </a:lnTo>
                <a:lnTo>
                  <a:pt x="297" y="72"/>
                </a:lnTo>
                <a:lnTo>
                  <a:pt x="297" y="81"/>
                </a:lnTo>
                <a:close/>
                <a:moveTo>
                  <a:pt x="103" y="257"/>
                </a:moveTo>
                <a:lnTo>
                  <a:pt x="72" y="275"/>
                </a:lnTo>
                <a:lnTo>
                  <a:pt x="45" y="284"/>
                </a:lnTo>
                <a:lnTo>
                  <a:pt x="27" y="294"/>
                </a:lnTo>
                <a:lnTo>
                  <a:pt x="22" y="294"/>
                </a:lnTo>
                <a:lnTo>
                  <a:pt x="13" y="294"/>
                </a:lnTo>
                <a:lnTo>
                  <a:pt x="4" y="284"/>
                </a:lnTo>
                <a:lnTo>
                  <a:pt x="0" y="275"/>
                </a:lnTo>
                <a:lnTo>
                  <a:pt x="0" y="266"/>
                </a:lnTo>
                <a:lnTo>
                  <a:pt x="4" y="266"/>
                </a:lnTo>
                <a:lnTo>
                  <a:pt x="9" y="266"/>
                </a:lnTo>
                <a:lnTo>
                  <a:pt x="13" y="271"/>
                </a:lnTo>
                <a:lnTo>
                  <a:pt x="18" y="266"/>
                </a:lnTo>
                <a:lnTo>
                  <a:pt x="27" y="266"/>
                </a:lnTo>
                <a:lnTo>
                  <a:pt x="45" y="262"/>
                </a:lnTo>
                <a:lnTo>
                  <a:pt x="67" y="248"/>
                </a:lnTo>
                <a:lnTo>
                  <a:pt x="103" y="235"/>
                </a:lnTo>
                <a:lnTo>
                  <a:pt x="135" y="226"/>
                </a:lnTo>
                <a:lnTo>
                  <a:pt x="162" y="217"/>
                </a:lnTo>
                <a:lnTo>
                  <a:pt x="175" y="212"/>
                </a:lnTo>
                <a:lnTo>
                  <a:pt x="180" y="212"/>
                </a:lnTo>
                <a:lnTo>
                  <a:pt x="175" y="217"/>
                </a:lnTo>
                <a:lnTo>
                  <a:pt x="162" y="226"/>
                </a:lnTo>
                <a:lnTo>
                  <a:pt x="139" y="239"/>
                </a:lnTo>
                <a:lnTo>
                  <a:pt x="103" y="257"/>
                </a:lnTo>
                <a:close/>
                <a:moveTo>
                  <a:pt x="306" y="194"/>
                </a:moveTo>
                <a:lnTo>
                  <a:pt x="302" y="203"/>
                </a:lnTo>
                <a:lnTo>
                  <a:pt x="288" y="221"/>
                </a:lnTo>
                <a:lnTo>
                  <a:pt x="270" y="239"/>
                </a:lnTo>
                <a:lnTo>
                  <a:pt x="243" y="262"/>
                </a:lnTo>
                <a:lnTo>
                  <a:pt x="216" y="280"/>
                </a:lnTo>
                <a:lnTo>
                  <a:pt x="189" y="298"/>
                </a:lnTo>
                <a:lnTo>
                  <a:pt x="171" y="303"/>
                </a:lnTo>
                <a:lnTo>
                  <a:pt x="162" y="307"/>
                </a:lnTo>
                <a:lnTo>
                  <a:pt x="157" y="312"/>
                </a:lnTo>
                <a:lnTo>
                  <a:pt x="153" y="312"/>
                </a:lnTo>
                <a:lnTo>
                  <a:pt x="157" y="307"/>
                </a:lnTo>
                <a:lnTo>
                  <a:pt x="162" y="303"/>
                </a:lnTo>
                <a:lnTo>
                  <a:pt x="175" y="294"/>
                </a:lnTo>
                <a:lnTo>
                  <a:pt x="189" y="280"/>
                </a:lnTo>
                <a:lnTo>
                  <a:pt x="225" y="253"/>
                </a:lnTo>
                <a:lnTo>
                  <a:pt x="252" y="230"/>
                </a:lnTo>
                <a:lnTo>
                  <a:pt x="266" y="208"/>
                </a:lnTo>
                <a:lnTo>
                  <a:pt x="275" y="194"/>
                </a:lnTo>
                <a:lnTo>
                  <a:pt x="279" y="180"/>
                </a:lnTo>
                <a:lnTo>
                  <a:pt x="275" y="176"/>
                </a:lnTo>
                <a:lnTo>
                  <a:pt x="275" y="171"/>
                </a:lnTo>
                <a:lnTo>
                  <a:pt x="279" y="171"/>
                </a:lnTo>
                <a:lnTo>
                  <a:pt x="284" y="171"/>
                </a:lnTo>
                <a:lnTo>
                  <a:pt x="293" y="176"/>
                </a:lnTo>
                <a:lnTo>
                  <a:pt x="302" y="185"/>
                </a:lnTo>
                <a:lnTo>
                  <a:pt x="306" y="19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8" name="AutoShape 18"/>
          <p:cNvSpPr>
            <a:spLocks noChangeAspect="1" noTextEdit="1"/>
          </p:cNvSpPr>
          <p:nvPr/>
        </p:nvSpPr>
        <p:spPr>
          <a:xfrm>
            <a:off x="4392613" y="4210050"/>
            <a:ext cx="358775" cy="3603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9" name="Freeform 19"/>
          <p:cNvSpPr>
            <a:spLocks noEditPoints="1"/>
          </p:cNvSpPr>
          <p:nvPr/>
        </p:nvSpPr>
        <p:spPr>
          <a:xfrm>
            <a:off x="4398963" y="4216400"/>
            <a:ext cx="341312" cy="336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7" h="283">
                <a:moveTo>
                  <a:pt x="86" y="76"/>
                </a:moveTo>
                <a:lnTo>
                  <a:pt x="95" y="67"/>
                </a:lnTo>
                <a:lnTo>
                  <a:pt x="95" y="63"/>
                </a:lnTo>
                <a:lnTo>
                  <a:pt x="100" y="58"/>
                </a:lnTo>
                <a:lnTo>
                  <a:pt x="104" y="58"/>
                </a:lnTo>
                <a:lnTo>
                  <a:pt x="114" y="63"/>
                </a:lnTo>
                <a:lnTo>
                  <a:pt x="118" y="67"/>
                </a:lnTo>
                <a:lnTo>
                  <a:pt x="123" y="72"/>
                </a:lnTo>
                <a:lnTo>
                  <a:pt x="123" y="76"/>
                </a:lnTo>
                <a:lnTo>
                  <a:pt x="118" y="76"/>
                </a:lnTo>
                <a:lnTo>
                  <a:pt x="114" y="81"/>
                </a:lnTo>
                <a:lnTo>
                  <a:pt x="100" y="85"/>
                </a:lnTo>
                <a:lnTo>
                  <a:pt x="82" y="90"/>
                </a:lnTo>
                <a:lnTo>
                  <a:pt x="63" y="99"/>
                </a:lnTo>
                <a:lnTo>
                  <a:pt x="50" y="99"/>
                </a:lnTo>
                <a:lnTo>
                  <a:pt x="41" y="99"/>
                </a:lnTo>
                <a:lnTo>
                  <a:pt x="45" y="94"/>
                </a:lnTo>
                <a:lnTo>
                  <a:pt x="59" y="90"/>
                </a:lnTo>
                <a:lnTo>
                  <a:pt x="77" y="81"/>
                </a:lnTo>
                <a:lnTo>
                  <a:pt x="86" y="76"/>
                </a:lnTo>
                <a:close/>
                <a:moveTo>
                  <a:pt x="91" y="261"/>
                </a:moveTo>
                <a:lnTo>
                  <a:pt x="86" y="265"/>
                </a:lnTo>
                <a:lnTo>
                  <a:pt x="82" y="270"/>
                </a:lnTo>
                <a:lnTo>
                  <a:pt x="77" y="265"/>
                </a:lnTo>
                <a:lnTo>
                  <a:pt x="77" y="261"/>
                </a:lnTo>
                <a:lnTo>
                  <a:pt x="73" y="252"/>
                </a:lnTo>
                <a:lnTo>
                  <a:pt x="63" y="243"/>
                </a:lnTo>
                <a:lnTo>
                  <a:pt x="54" y="234"/>
                </a:lnTo>
                <a:lnTo>
                  <a:pt x="50" y="234"/>
                </a:lnTo>
                <a:lnTo>
                  <a:pt x="54" y="234"/>
                </a:lnTo>
                <a:lnTo>
                  <a:pt x="63" y="234"/>
                </a:lnTo>
                <a:lnTo>
                  <a:pt x="77" y="234"/>
                </a:lnTo>
                <a:lnTo>
                  <a:pt x="82" y="234"/>
                </a:lnTo>
                <a:lnTo>
                  <a:pt x="86" y="229"/>
                </a:lnTo>
                <a:lnTo>
                  <a:pt x="86" y="211"/>
                </a:lnTo>
                <a:lnTo>
                  <a:pt x="86" y="193"/>
                </a:lnTo>
                <a:lnTo>
                  <a:pt x="86" y="180"/>
                </a:lnTo>
                <a:lnTo>
                  <a:pt x="86" y="166"/>
                </a:lnTo>
                <a:lnTo>
                  <a:pt x="86" y="139"/>
                </a:lnTo>
                <a:lnTo>
                  <a:pt x="82" y="112"/>
                </a:lnTo>
                <a:lnTo>
                  <a:pt x="77" y="85"/>
                </a:lnTo>
                <a:lnTo>
                  <a:pt x="86" y="90"/>
                </a:lnTo>
                <a:lnTo>
                  <a:pt x="95" y="99"/>
                </a:lnTo>
                <a:lnTo>
                  <a:pt x="100" y="103"/>
                </a:lnTo>
                <a:lnTo>
                  <a:pt x="104" y="108"/>
                </a:lnTo>
                <a:lnTo>
                  <a:pt x="100" y="112"/>
                </a:lnTo>
                <a:lnTo>
                  <a:pt x="100" y="117"/>
                </a:lnTo>
                <a:lnTo>
                  <a:pt x="100" y="130"/>
                </a:lnTo>
                <a:lnTo>
                  <a:pt x="100" y="148"/>
                </a:lnTo>
                <a:lnTo>
                  <a:pt x="100" y="175"/>
                </a:lnTo>
                <a:lnTo>
                  <a:pt x="100" y="198"/>
                </a:lnTo>
                <a:lnTo>
                  <a:pt x="100" y="220"/>
                </a:lnTo>
                <a:lnTo>
                  <a:pt x="100" y="234"/>
                </a:lnTo>
                <a:lnTo>
                  <a:pt x="100" y="243"/>
                </a:lnTo>
                <a:lnTo>
                  <a:pt x="95" y="256"/>
                </a:lnTo>
                <a:lnTo>
                  <a:pt x="91" y="261"/>
                </a:lnTo>
                <a:close/>
                <a:moveTo>
                  <a:pt x="77" y="144"/>
                </a:moveTo>
                <a:lnTo>
                  <a:pt x="54" y="148"/>
                </a:lnTo>
                <a:lnTo>
                  <a:pt x="50" y="153"/>
                </a:lnTo>
                <a:lnTo>
                  <a:pt x="45" y="153"/>
                </a:lnTo>
                <a:lnTo>
                  <a:pt x="36" y="153"/>
                </a:lnTo>
                <a:lnTo>
                  <a:pt x="31" y="148"/>
                </a:lnTo>
                <a:lnTo>
                  <a:pt x="27" y="144"/>
                </a:lnTo>
                <a:lnTo>
                  <a:pt x="31" y="139"/>
                </a:lnTo>
                <a:lnTo>
                  <a:pt x="41" y="139"/>
                </a:lnTo>
                <a:lnTo>
                  <a:pt x="68" y="130"/>
                </a:lnTo>
                <a:lnTo>
                  <a:pt x="82" y="130"/>
                </a:lnTo>
                <a:lnTo>
                  <a:pt x="95" y="126"/>
                </a:lnTo>
                <a:lnTo>
                  <a:pt x="118" y="117"/>
                </a:lnTo>
                <a:lnTo>
                  <a:pt x="146" y="112"/>
                </a:lnTo>
                <a:lnTo>
                  <a:pt x="173" y="103"/>
                </a:lnTo>
                <a:lnTo>
                  <a:pt x="191" y="99"/>
                </a:lnTo>
                <a:lnTo>
                  <a:pt x="205" y="94"/>
                </a:lnTo>
                <a:lnTo>
                  <a:pt x="209" y="94"/>
                </a:lnTo>
                <a:lnTo>
                  <a:pt x="223" y="99"/>
                </a:lnTo>
                <a:lnTo>
                  <a:pt x="228" y="99"/>
                </a:lnTo>
                <a:lnTo>
                  <a:pt x="228" y="103"/>
                </a:lnTo>
                <a:lnTo>
                  <a:pt x="223" y="108"/>
                </a:lnTo>
                <a:lnTo>
                  <a:pt x="214" y="108"/>
                </a:lnTo>
                <a:lnTo>
                  <a:pt x="191" y="112"/>
                </a:lnTo>
                <a:lnTo>
                  <a:pt x="164" y="121"/>
                </a:lnTo>
                <a:lnTo>
                  <a:pt x="136" y="126"/>
                </a:lnTo>
                <a:lnTo>
                  <a:pt x="77" y="144"/>
                </a:lnTo>
                <a:close/>
                <a:moveTo>
                  <a:pt x="264" y="274"/>
                </a:moveTo>
                <a:lnTo>
                  <a:pt x="250" y="265"/>
                </a:lnTo>
                <a:lnTo>
                  <a:pt x="232" y="256"/>
                </a:lnTo>
                <a:lnTo>
                  <a:pt x="218" y="238"/>
                </a:lnTo>
                <a:lnTo>
                  <a:pt x="200" y="216"/>
                </a:lnTo>
                <a:lnTo>
                  <a:pt x="182" y="189"/>
                </a:lnTo>
                <a:lnTo>
                  <a:pt x="168" y="162"/>
                </a:lnTo>
                <a:lnTo>
                  <a:pt x="155" y="135"/>
                </a:lnTo>
                <a:lnTo>
                  <a:pt x="146" y="108"/>
                </a:lnTo>
                <a:lnTo>
                  <a:pt x="141" y="76"/>
                </a:lnTo>
                <a:lnTo>
                  <a:pt x="136" y="45"/>
                </a:lnTo>
                <a:lnTo>
                  <a:pt x="132" y="31"/>
                </a:lnTo>
                <a:lnTo>
                  <a:pt x="132" y="18"/>
                </a:lnTo>
                <a:lnTo>
                  <a:pt x="127" y="9"/>
                </a:lnTo>
                <a:lnTo>
                  <a:pt x="123" y="4"/>
                </a:lnTo>
                <a:lnTo>
                  <a:pt x="123" y="0"/>
                </a:lnTo>
                <a:lnTo>
                  <a:pt x="127" y="0"/>
                </a:lnTo>
                <a:lnTo>
                  <a:pt x="141" y="0"/>
                </a:lnTo>
                <a:lnTo>
                  <a:pt x="150" y="4"/>
                </a:lnTo>
                <a:lnTo>
                  <a:pt x="155" y="9"/>
                </a:lnTo>
                <a:lnTo>
                  <a:pt x="155" y="13"/>
                </a:lnTo>
                <a:lnTo>
                  <a:pt x="150" y="22"/>
                </a:lnTo>
                <a:lnTo>
                  <a:pt x="150" y="36"/>
                </a:lnTo>
                <a:lnTo>
                  <a:pt x="155" y="49"/>
                </a:lnTo>
                <a:lnTo>
                  <a:pt x="155" y="72"/>
                </a:lnTo>
                <a:lnTo>
                  <a:pt x="164" y="94"/>
                </a:lnTo>
                <a:lnTo>
                  <a:pt x="168" y="121"/>
                </a:lnTo>
                <a:lnTo>
                  <a:pt x="182" y="153"/>
                </a:lnTo>
                <a:lnTo>
                  <a:pt x="200" y="184"/>
                </a:lnTo>
                <a:lnTo>
                  <a:pt x="218" y="211"/>
                </a:lnTo>
                <a:lnTo>
                  <a:pt x="237" y="234"/>
                </a:lnTo>
                <a:lnTo>
                  <a:pt x="255" y="243"/>
                </a:lnTo>
                <a:lnTo>
                  <a:pt x="260" y="247"/>
                </a:lnTo>
                <a:lnTo>
                  <a:pt x="264" y="243"/>
                </a:lnTo>
                <a:lnTo>
                  <a:pt x="269" y="229"/>
                </a:lnTo>
                <a:lnTo>
                  <a:pt x="273" y="216"/>
                </a:lnTo>
                <a:lnTo>
                  <a:pt x="278" y="211"/>
                </a:lnTo>
                <a:lnTo>
                  <a:pt x="278" y="216"/>
                </a:lnTo>
                <a:lnTo>
                  <a:pt x="278" y="229"/>
                </a:lnTo>
                <a:lnTo>
                  <a:pt x="282" y="265"/>
                </a:lnTo>
                <a:lnTo>
                  <a:pt x="287" y="279"/>
                </a:lnTo>
                <a:lnTo>
                  <a:pt x="282" y="283"/>
                </a:lnTo>
                <a:lnTo>
                  <a:pt x="278" y="279"/>
                </a:lnTo>
                <a:lnTo>
                  <a:pt x="264" y="274"/>
                </a:lnTo>
                <a:close/>
                <a:moveTo>
                  <a:pt x="228" y="58"/>
                </a:moveTo>
                <a:lnTo>
                  <a:pt x="228" y="63"/>
                </a:lnTo>
                <a:lnTo>
                  <a:pt x="223" y="67"/>
                </a:lnTo>
                <a:lnTo>
                  <a:pt x="214" y="63"/>
                </a:lnTo>
                <a:lnTo>
                  <a:pt x="200" y="54"/>
                </a:lnTo>
                <a:lnTo>
                  <a:pt x="187" y="45"/>
                </a:lnTo>
                <a:lnTo>
                  <a:pt x="182" y="36"/>
                </a:lnTo>
                <a:lnTo>
                  <a:pt x="209" y="40"/>
                </a:lnTo>
                <a:lnTo>
                  <a:pt x="218" y="40"/>
                </a:lnTo>
                <a:lnTo>
                  <a:pt x="223" y="45"/>
                </a:lnTo>
                <a:lnTo>
                  <a:pt x="228" y="54"/>
                </a:lnTo>
                <a:lnTo>
                  <a:pt x="228" y="58"/>
                </a:lnTo>
                <a:close/>
                <a:moveTo>
                  <a:pt x="82" y="193"/>
                </a:moveTo>
                <a:lnTo>
                  <a:pt x="54" y="207"/>
                </a:lnTo>
                <a:lnTo>
                  <a:pt x="36" y="216"/>
                </a:lnTo>
                <a:lnTo>
                  <a:pt x="22" y="220"/>
                </a:lnTo>
                <a:lnTo>
                  <a:pt x="18" y="220"/>
                </a:lnTo>
                <a:lnTo>
                  <a:pt x="13" y="220"/>
                </a:lnTo>
                <a:lnTo>
                  <a:pt x="4" y="211"/>
                </a:lnTo>
                <a:lnTo>
                  <a:pt x="0" y="207"/>
                </a:lnTo>
                <a:lnTo>
                  <a:pt x="0" y="202"/>
                </a:lnTo>
                <a:lnTo>
                  <a:pt x="4" y="198"/>
                </a:lnTo>
                <a:lnTo>
                  <a:pt x="9" y="198"/>
                </a:lnTo>
                <a:lnTo>
                  <a:pt x="13" y="202"/>
                </a:lnTo>
                <a:lnTo>
                  <a:pt x="18" y="202"/>
                </a:lnTo>
                <a:lnTo>
                  <a:pt x="22" y="198"/>
                </a:lnTo>
                <a:lnTo>
                  <a:pt x="36" y="193"/>
                </a:lnTo>
                <a:lnTo>
                  <a:pt x="54" y="189"/>
                </a:lnTo>
                <a:lnTo>
                  <a:pt x="77" y="175"/>
                </a:lnTo>
                <a:lnTo>
                  <a:pt x="104" y="166"/>
                </a:lnTo>
                <a:lnTo>
                  <a:pt x="123" y="162"/>
                </a:lnTo>
                <a:lnTo>
                  <a:pt x="136" y="157"/>
                </a:lnTo>
                <a:lnTo>
                  <a:pt x="136" y="162"/>
                </a:lnTo>
                <a:lnTo>
                  <a:pt x="123" y="171"/>
                </a:lnTo>
                <a:lnTo>
                  <a:pt x="104" y="180"/>
                </a:lnTo>
                <a:lnTo>
                  <a:pt x="82" y="193"/>
                </a:lnTo>
                <a:close/>
                <a:moveTo>
                  <a:pt x="232" y="144"/>
                </a:moveTo>
                <a:lnTo>
                  <a:pt x="228" y="153"/>
                </a:lnTo>
                <a:lnTo>
                  <a:pt x="218" y="162"/>
                </a:lnTo>
                <a:lnTo>
                  <a:pt x="205" y="180"/>
                </a:lnTo>
                <a:lnTo>
                  <a:pt x="187" y="193"/>
                </a:lnTo>
                <a:lnTo>
                  <a:pt x="164" y="211"/>
                </a:lnTo>
                <a:lnTo>
                  <a:pt x="146" y="220"/>
                </a:lnTo>
                <a:lnTo>
                  <a:pt x="132" y="225"/>
                </a:lnTo>
                <a:lnTo>
                  <a:pt x="123" y="229"/>
                </a:lnTo>
                <a:lnTo>
                  <a:pt x="118" y="229"/>
                </a:lnTo>
                <a:lnTo>
                  <a:pt x="123" y="225"/>
                </a:lnTo>
                <a:lnTo>
                  <a:pt x="132" y="216"/>
                </a:lnTo>
                <a:lnTo>
                  <a:pt x="146" y="207"/>
                </a:lnTo>
                <a:lnTo>
                  <a:pt x="173" y="189"/>
                </a:lnTo>
                <a:lnTo>
                  <a:pt x="191" y="171"/>
                </a:lnTo>
                <a:lnTo>
                  <a:pt x="205" y="153"/>
                </a:lnTo>
                <a:lnTo>
                  <a:pt x="209" y="144"/>
                </a:lnTo>
                <a:lnTo>
                  <a:pt x="214" y="135"/>
                </a:lnTo>
                <a:lnTo>
                  <a:pt x="209" y="130"/>
                </a:lnTo>
                <a:lnTo>
                  <a:pt x="214" y="126"/>
                </a:lnTo>
                <a:lnTo>
                  <a:pt x="218" y="126"/>
                </a:lnTo>
                <a:lnTo>
                  <a:pt x="223" y="130"/>
                </a:lnTo>
                <a:lnTo>
                  <a:pt x="232" y="139"/>
                </a:lnTo>
                <a:lnTo>
                  <a:pt x="232" y="14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80" name="Freeform 20"/>
          <p:cNvSpPr/>
          <p:nvPr/>
        </p:nvSpPr>
        <p:spPr>
          <a:xfrm>
            <a:off x="8002588" y="2519363"/>
            <a:ext cx="195262" cy="336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64" h="283">
                <a:moveTo>
                  <a:pt x="141" y="274"/>
                </a:moveTo>
                <a:lnTo>
                  <a:pt x="127" y="265"/>
                </a:lnTo>
                <a:lnTo>
                  <a:pt x="109" y="256"/>
                </a:lnTo>
                <a:lnTo>
                  <a:pt x="95" y="238"/>
                </a:lnTo>
                <a:lnTo>
                  <a:pt x="77" y="216"/>
                </a:lnTo>
                <a:lnTo>
                  <a:pt x="59" y="189"/>
                </a:lnTo>
                <a:lnTo>
                  <a:pt x="45" y="162"/>
                </a:lnTo>
                <a:lnTo>
                  <a:pt x="32" y="135"/>
                </a:lnTo>
                <a:lnTo>
                  <a:pt x="23" y="108"/>
                </a:lnTo>
                <a:lnTo>
                  <a:pt x="18" y="76"/>
                </a:lnTo>
                <a:lnTo>
                  <a:pt x="13" y="45"/>
                </a:lnTo>
                <a:lnTo>
                  <a:pt x="9" y="31"/>
                </a:lnTo>
                <a:lnTo>
                  <a:pt x="9" y="18"/>
                </a:lnTo>
                <a:lnTo>
                  <a:pt x="4" y="9"/>
                </a:lnTo>
                <a:lnTo>
                  <a:pt x="0" y="4"/>
                </a:lnTo>
                <a:lnTo>
                  <a:pt x="0" y="0"/>
                </a:lnTo>
                <a:lnTo>
                  <a:pt x="4" y="0"/>
                </a:lnTo>
                <a:lnTo>
                  <a:pt x="18" y="0"/>
                </a:lnTo>
                <a:lnTo>
                  <a:pt x="27" y="4"/>
                </a:lnTo>
                <a:lnTo>
                  <a:pt x="32" y="9"/>
                </a:lnTo>
                <a:lnTo>
                  <a:pt x="32" y="13"/>
                </a:lnTo>
                <a:lnTo>
                  <a:pt x="27" y="22"/>
                </a:lnTo>
                <a:lnTo>
                  <a:pt x="27" y="36"/>
                </a:lnTo>
                <a:lnTo>
                  <a:pt x="32" y="49"/>
                </a:lnTo>
                <a:lnTo>
                  <a:pt x="32" y="72"/>
                </a:lnTo>
                <a:lnTo>
                  <a:pt x="41" y="94"/>
                </a:lnTo>
                <a:lnTo>
                  <a:pt x="45" y="121"/>
                </a:lnTo>
                <a:lnTo>
                  <a:pt x="59" y="153"/>
                </a:lnTo>
                <a:lnTo>
                  <a:pt x="77" y="184"/>
                </a:lnTo>
                <a:lnTo>
                  <a:pt x="95" y="211"/>
                </a:lnTo>
                <a:lnTo>
                  <a:pt x="114" y="234"/>
                </a:lnTo>
                <a:lnTo>
                  <a:pt x="132" y="243"/>
                </a:lnTo>
                <a:lnTo>
                  <a:pt x="137" y="247"/>
                </a:lnTo>
                <a:lnTo>
                  <a:pt x="141" y="243"/>
                </a:lnTo>
                <a:lnTo>
                  <a:pt x="146" y="229"/>
                </a:lnTo>
                <a:lnTo>
                  <a:pt x="150" y="216"/>
                </a:lnTo>
                <a:lnTo>
                  <a:pt x="155" y="211"/>
                </a:lnTo>
                <a:lnTo>
                  <a:pt x="155" y="216"/>
                </a:lnTo>
                <a:lnTo>
                  <a:pt x="155" y="229"/>
                </a:lnTo>
                <a:lnTo>
                  <a:pt x="159" y="265"/>
                </a:lnTo>
                <a:lnTo>
                  <a:pt x="164" y="279"/>
                </a:lnTo>
                <a:lnTo>
                  <a:pt x="159" y="283"/>
                </a:lnTo>
                <a:lnTo>
                  <a:pt x="155" y="279"/>
                </a:lnTo>
                <a:lnTo>
                  <a:pt x="141" y="274"/>
                </a:lnTo>
              </a:path>
            </a:pathLst>
          </a:custGeom>
          <a:solidFill>
            <a:srgbClr val="000000">
              <a:alpha val="100000"/>
            </a:srgbClr>
          </a:solidFill>
          <a:ln w="8001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1" name="AutoShape 21"/>
          <p:cNvSpPr>
            <a:spLocks noChangeAspect="1" noTextEdit="1"/>
          </p:cNvSpPr>
          <p:nvPr/>
        </p:nvSpPr>
        <p:spPr>
          <a:xfrm>
            <a:off x="4392613" y="3995738"/>
            <a:ext cx="358775" cy="3587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82" name="Freeform 22"/>
          <p:cNvSpPr>
            <a:spLocks noEditPoints="1"/>
          </p:cNvSpPr>
          <p:nvPr/>
        </p:nvSpPr>
        <p:spPr>
          <a:xfrm>
            <a:off x="4398963" y="3995738"/>
            <a:ext cx="341312" cy="3413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7" h="287">
                <a:moveTo>
                  <a:pt x="209" y="18"/>
                </a:moveTo>
                <a:lnTo>
                  <a:pt x="205" y="23"/>
                </a:lnTo>
                <a:lnTo>
                  <a:pt x="196" y="27"/>
                </a:lnTo>
                <a:lnTo>
                  <a:pt x="182" y="32"/>
                </a:lnTo>
                <a:lnTo>
                  <a:pt x="159" y="36"/>
                </a:lnTo>
                <a:lnTo>
                  <a:pt x="136" y="41"/>
                </a:lnTo>
                <a:lnTo>
                  <a:pt x="118" y="46"/>
                </a:lnTo>
                <a:lnTo>
                  <a:pt x="100" y="50"/>
                </a:lnTo>
                <a:lnTo>
                  <a:pt x="91" y="50"/>
                </a:lnTo>
                <a:lnTo>
                  <a:pt x="77" y="50"/>
                </a:lnTo>
                <a:lnTo>
                  <a:pt x="73" y="50"/>
                </a:lnTo>
                <a:lnTo>
                  <a:pt x="77" y="46"/>
                </a:lnTo>
                <a:lnTo>
                  <a:pt x="86" y="41"/>
                </a:lnTo>
                <a:lnTo>
                  <a:pt x="95" y="41"/>
                </a:lnTo>
                <a:lnTo>
                  <a:pt x="123" y="32"/>
                </a:lnTo>
                <a:lnTo>
                  <a:pt x="141" y="27"/>
                </a:lnTo>
                <a:lnTo>
                  <a:pt x="159" y="23"/>
                </a:lnTo>
                <a:lnTo>
                  <a:pt x="173" y="14"/>
                </a:lnTo>
                <a:lnTo>
                  <a:pt x="177" y="9"/>
                </a:lnTo>
                <a:lnTo>
                  <a:pt x="177" y="5"/>
                </a:lnTo>
                <a:lnTo>
                  <a:pt x="177" y="0"/>
                </a:lnTo>
                <a:lnTo>
                  <a:pt x="182" y="0"/>
                </a:lnTo>
                <a:lnTo>
                  <a:pt x="187" y="0"/>
                </a:lnTo>
                <a:lnTo>
                  <a:pt x="196" y="5"/>
                </a:lnTo>
                <a:lnTo>
                  <a:pt x="205" y="14"/>
                </a:lnTo>
                <a:lnTo>
                  <a:pt x="209" y="18"/>
                </a:lnTo>
                <a:close/>
                <a:moveTo>
                  <a:pt x="136" y="82"/>
                </a:moveTo>
                <a:lnTo>
                  <a:pt x="155" y="78"/>
                </a:lnTo>
                <a:lnTo>
                  <a:pt x="168" y="78"/>
                </a:lnTo>
                <a:lnTo>
                  <a:pt x="182" y="73"/>
                </a:lnTo>
                <a:lnTo>
                  <a:pt x="191" y="73"/>
                </a:lnTo>
                <a:lnTo>
                  <a:pt x="200" y="73"/>
                </a:lnTo>
                <a:lnTo>
                  <a:pt x="205" y="78"/>
                </a:lnTo>
                <a:lnTo>
                  <a:pt x="209" y="82"/>
                </a:lnTo>
                <a:lnTo>
                  <a:pt x="205" y="87"/>
                </a:lnTo>
                <a:lnTo>
                  <a:pt x="200" y="87"/>
                </a:lnTo>
                <a:lnTo>
                  <a:pt x="187" y="91"/>
                </a:lnTo>
                <a:lnTo>
                  <a:pt x="168" y="91"/>
                </a:lnTo>
                <a:lnTo>
                  <a:pt x="141" y="96"/>
                </a:lnTo>
                <a:lnTo>
                  <a:pt x="118" y="100"/>
                </a:lnTo>
                <a:lnTo>
                  <a:pt x="100" y="100"/>
                </a:lnTo>
                <a:lnTo>
                  <a:pt x="86" y="100"/>
                </a:lnTo>
                <a:lnTo>
                  <a:pt x="77" y="100"/>
                </a:lnTo>
                <a:lnTo>
                  <a:pt x="73" y="100"/>
                </a:lnTo>
                <a:lnTo>
                  <a:pt x="73" y="96"/>
                </a:lnTo>
                <a:lnTo>
                  <a:pt x="77" y="96"/>
                </a:lnTo>
                <a:lnTo>
                  <a:pt x="82" y="96"/>
                </a:lnTo>
                <a:lnTo>
                  <a:pt x="91" y="91"/>
                </a:lnTo>
                <a:lnTo>
                  <a:pt x="100" y="91"/>
                </a:lnTo>
                <a:lnTo>
                  <a:pt x="118" y="87"/>
                </a:lnTo>
                <a:lnTo>
                  <a:pt x="136" y="82"/>
                </a:lnTo>
                <a:close/>
                <a:moveTo>
                  <a:pt x="136" y="151"/>
                </a:moveTo>
                <a:lnTo>
                  <a:pt x="63" y="160"/>
                </a:lnTo>
                <a:lnTo>
                  <a:pt x="45" y="164"/>
                </a:lnTo>
                <a:lnTo>
                  <a:pt x="36" y="164"/>
                </a:lnTo>
                <a:lnTo>
                  <a:pt x="27" y="169"/>
                </a:lnTo>
                <a:lnTo>
                  <a:pt x="22" y="169"/>
                </a:lnTo>
                <a:lnTo>
                  <a:pt x="13" y="164"/>
                </a:lnTo>
                <a:lnTo>
                  <a:pt x="9" y="160"/>
                </a:lnTo>
                <a:lnTo>
                  <a:pt x="0" y="155"/>
                </a:lnTo>
                <a:lnTo>
                  <a:pt x="0" y="151"/>
                </a:lnTo>
                <a:lnTo>
                  <a:pt x="4" y="151"/>
                </a:lnTo>
                <a:lnTo>
                  <a:pt x="18" y="151"/>
                </a:lnTo>
                <a:lnTo>
                  <a:pt x="31" y="151"/>
                </a:lnTo>
                <a:lnTo>
                  <a:pt x="54" y="146"/>
                </a:lnTo>
                <a:lnTo>
                  <a:pt x="91" y="141"/>
                </a:lnTo>
                <a:lnTo>
                  <a:pt x="136" y="137"/>
                </a:lnTo>
                <a:lnTo>
                  <a:pt x="182" y="132"/>
                </a:lnTo>
                <a:lnTo>
                  <a:pt x="214" y="128"/>
                </a:lnTo>
                <a:lnTo>
                  <a:pt x="237" y="123"/>
                </a:lnTo>
                <a:lnTo>
                  <a:pt x="241" y="123"/>
                </a:lnTo>
                <a:lnTo>
                  <a:pt x="246" y="123"/>
                </a:lnTo>
                <a:lnTo>
                  <a:pt x="264" y="128"/>
                </a:lnTo>
                <a:lnTo>
                  <a:pt x="282" y="132"/>
                </a:lnTo>
                <a:lnTo>
                  <a:pt x="287" y="141"/>
                </a:lnTo>
                <a:lnTo>
                  <a:pt x="282" y="146"/>
                </a:lnTo>
                <a:lnTo>
                  <a:pt x="273" y="146"/>
                </a:lnTo>
                <a:lnTo>
                  <a:pt x="255" y="146"/>
                </a:lnTo>
                <a:lnTo>
                  <a:pt x="232" y="146"/>
                </a:lnTo>
                <a:lnTo>
                  <a:pt x="205" y="146"/>
                </a:lnTo>
                <a:lnTo>
                  <a:pt x="173" y="146"/>
                </a:lnTo>
                <a:lnTo>
                  <a:pt x="136" y="151"/>
                </a:lnTo>
                <a:close/>
                <a:moveTo>
                  <a:pt x="127" y="278"/>
                </a:moveTo>
                <a:lnTo>
                  <a:pt x="123" y="269"/>
                </a:lnTo>
                <a:lnTo>
                  <a:pt x="109" y="260"/>
                </a:lnTo>
                <a:lnTo>
                  <a:pt x="100" y="251"/>
                </a:lnTo>
                <a:lnTo>
                  <a:pt x="95" y="251"/>
                </a:lnTo>
                <a:lnTo>
                  <a:pt x="95" y="246"/>
                </a:lnTo>
                <a:lnTo>
                  <a:pt x="100" y="246"/>
                </a:lnTo>
                <a:lnTo>
                  <a:pt x="114" y="251"/>
                </a:lnTo>
                <a:lnTo>
                  <a:pt x="127" y="251"/>
                </a:lnTo>
                <a:lnTo>
                  <a:pt x="136" y="251"/>
                </a:lnTo>
                <a:lnTo>
                  <a:pt x="141" y="242"/>
                </a:lnTo>
                <a:lnTo>
                  <a:pt x="146" y="233"/>
                </a:lnTo>
                <a:lnTo>
                  <a:pt x="146" y="214"/>
                </a:lnTo>
                <a:lnTo>
                  <a:pt x="146" y="182"/>
                </a:lnTo>
                <a:lnTo>
                  <a:pt x="146" y="119"/>
                </a:lnTo>
                <a:lnTo>
                  <a:pt x="141" y="105"/>
                </a:lnTo>
                <a:lnTo>
                  <a:pt x="136" y="87"/>
                </a:lnTo>
                <a:lnTo>
                  <a:pt x="132" y="64"/>
                </a:lnTo>
                <a:lnTo>
                  <a:pt x="123" y="36"/>
                </a:lnTo>
                <a:lnTo>
                  <a:pt x="136" y="32"/>
                </a:lnTo>
                <a:lnTo>
                  <a:pt x="155" y="78"/>
                </a:lnTo>
                <a:lnTo>
                  <a:pt x="159" y="100"/>
                </a:lnTo>
                <a:lnTo>
                  <a:pt x="164" y="128"/>
                </a:lnTo>
                <a:lnTo>
                  <a:pt x="164" y="164"/>
                </a:lnTo>
                <a:lnTo>
                  <a:pt x="168" y="201"/>
                </a:lnTo>
                <a:lnTo>
                  <a:pt x="164" y="233"/>
                </a:lnTo>
                <a:lnTo>
                  <a:pt x="159" y="260"/>
                </a:lnTo>
                <a:lnTo>
                  <a:pt x="155" y="274"/>
                </a:lnTo>
                <a:lnTo>
                  <a:pt x="146" y="283"/>
                </a:lnTo>
                <a:lnTo>
                  <a:pt x="141" y="287"/>
                </a:lnTo>
                <a:lnTo>
                  <a:pt x="136" y="287"/>
                </a:lnTo>
                <a:lnTo>
                  <a:pt x="132" y="287"/>
                </a:lnTo>
                <a:lnTo>
                  <a:pt x="127" y="27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83" name="Freeform 23"/>
          <p:cNvSpPr/>
          <p:nvPr/>
        </p:nvSpPr>
        <p:spPr>
          <a:xfrm>
            <a:off x="8002588" y="3240088"/>
            <a:ext cx="87312" cy="3032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3" h="255">
                <a:moveTo>
                  <a:pt x="32" y="246"/>
                </a:moveTo>
                <a:lnTo>
                  <a:pt x="28" y="237"/>
                </a:lnTo>
                <a:lnTo>
                  <a:pt x="14" y="228"/>
                </a:lnTo>
                <a:lnTo>
                  <a:pt x="5" y="219"/>
                </a:lnTo>
                <a:lnTo>
                  <a:pt x="0" y="219"/>
                </a:lnTo>
                <a:lnTo>
                  <a:pt x="0" y="214"/>
                </a:lnTo>
                <a:lnTo>
                  <a:pt x="5" y="214"/>
                </a:lnTo>
                <a:lnTo>
                  <a:pt x="19" y="219"/>
                </a:lnTo>
                <a:lnTo>
                  <a:pt x="32" y="219"/>
                </a:lnTo>
                <a:lnTo>
                  <a:pt x="41" y="219"/>
                </a:lnTo>
                <a:lnTo>
                  <a:pt x="46" y="210"/>
                </a:lnTo>
                <a:lnTo>
                  <a:pt x="51" y="201"/>
                </a:lnTo>
                <a:lnTo>
                  <a:pt x="51" y="182"/>
                </a:lnTo>
                <a:lnTo>
                  <a:pt x="51" y="150"/>
                </a:lnTo>
                <a:lnTo>
                  <a:pt x="51" y="87"/>
                </a:lnTo>
                <a:lnTo>
                  <a:pt x="46" y="73"/>
                </a:lnTo>
                <a:lnTo>
                  <a:pt x="41" y="55"/>
                </a:lnTo>
                <a:lnTo>
                  <a:pt x="37" y="32"/>
                </a:lnTo>
                <a:lnTo>
                  <a:pt x="28" y="4"/>
                </a:lnTo>
                <a:lnTo>
                  <a:pt x="41" y="0"/>
                </a:lnTo>
                <a:lnTo>
                  <a:pt x="60" y="46"/>
                </a:lnTo>
                <a:lnTo>
                  <a:pt x="64" y="68"/>
                </a:lnTo>
                <a:lnTo>
                  <a:pt x="69" y="96"/>
                </a:lnTo>
                <a:lnTo>
                  <a:pt x="69" y="132"/>
                </a:lnTo>
                <a:lnTo>
                  <a:pt x="73" y="169"/>
                </a:lnTo>
                <a:lnTo>
                  <a:pt x="69" y="201"/>
                </a:lnTo>
                <a:lnTo>
                  <a:pt x="64" y="228"/>
                </a:lnTo>
                <a:lnTo>
                  <a:pt x="60" y="242"/>
                </a:lnTo>
                <a:lnTo>
                  <a:pt x="51" y="251"/>
                </a:lnTo>
                <a:lnTo>
                  <a:pt x="46" y="255"/>
                </a:lnTo>
                <a:lnTo>
                  <a:pt x="41" y="255"/>
                </a:lnTo>
                <a:lnTo>
                  <a:pt x="37" y="255"/>
                </a:lnTo>
                <a:lnTo>
                  <a:pt x="32" y="246"/>
                </a:lnTo>
              </a:path>
            </a:pathLst>
          </a:custGeom>
          <a:solidFill>
            <a:srgbClr val="000000">
              <a:alpha val="100000"/>
            </a:srgbClr>
          </a:solidFill>
          <a:ln w="8001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4" name="Text Box 24"/>
          <p:cNvSpPr txBox="1"/>
          <p:nvPr/>
        </p:nvSpPr>
        <p:spPr>
          <a:xfrm>
            <a:off x="2544763" y="3994150"/>
            <a:ext cx="5978525" cy="773113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10000"/>
              </a:lnSpc>
            </a:pPr>
            <a:r>
              <a:rPr lang="zh-CN" altLang="en-US" sz="21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此类题学生们由于匆忙容易出错，平时应培养细心的做题习惯。</a:t>
            </a:r>
            <a:endParaRPr lang="zh-CN" altLang="en-US" sz="21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7950" y="2854325"/>
            <a:ext cx="1692275" cy="2001838"/>
            <a:chOff x="107504" y="2853729"/>
            <a:chExt cx="1691959" cy="2002284"/>
          </a:xfrm>
        </p:grpSpPr>
        <p:pic>
          <p:nvPicPr>
            <p:cNvPr id="15386" name="Picture 8" descr="51miz-E266413-A2EBECD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04" y="2853729"/>
              <a:ext cx="1691959" cy="2002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87" name="WordArt 9"/>
            <p:cNvSpPr>
              <a:spLocks noTextEdit="1"/>
            </p:cNvSpPr>
            <p:nvPr/>
          </p:nvSpPr>
          <p:spPr>
            <a:xfrm>
              <a:off x="395536" y="3764508"/>
              <a:ext cx="1101725" cy="6794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2700">
                  <a:ln w="19050" cap="flat" cmpd="sng">
                    <a:solidFill>
                      <a:srgbClr val="99CC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</a:t>
              </a:r>
              <a:endPara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/>
      <p:bldP spid="15372" grpId="0"/>
      <p:bldP spid="15375" grpId="0"/>
      <p:bldP spid="1538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547688" y="306388"/>
            <a:ext cx="1941512" cy="5000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四、我会填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547688" y="987425"/>
            <a:ext cx="5910262" cy="50006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读句子，照样子填意思相反的词。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1403350" y="1917700"/>
            <a:ext cx="605472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例：这边的桃子多，那边的桃子   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9" name="Picture 5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313" y="1917700"/>
            <a:ext cx="485775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Text Box 6"/>
          <p:cNvSpPr txBox="1"/>
          <p:nvPr/>
        </p:nvSpPr>
        <p:spPr>
          <a:xfrm>
            <a:off x="6318250" y="1900238"/>
            <a:ext cx="485775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1" name="Picture 7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975" y="3886200"/>
            <a:ext cx="485775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2" name="Picture 8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113" y="2562225"/>
            <a:ext cx="485775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3" name="Picture 9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975" y="2562225"/>
            <a:ext cx="485775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4" name="Text Box 10"/>
          <p:cNvSpPr txBox="1"/>
          <p:nvPr/>
        </p:nvSpPr>
        <p:spPr>
          <a:xfrm>
            <a:off x="1685925" y="2562225"/>
            <a:ext cx="41402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）小明刚进去，小红就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5" name="Text Box 11"/>
          <p:cNvSpPr txBox="1"/>
          <p:nvPr/>
        </p:nvSpPr>
        <p:spPr>
          <a:xfrm>
            <a:off x="6696075" y="2562225"/>
            <a:ext cx="833438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6" name="Picture 12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3225800"/>
            <a:ext cx="485775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7" name="Text Box 13"/>
          <p:cNvSpPr txBox="1"/>
          <p:nvPr/>
        </p:nvSpPr>
        <p:spPr>
          <a:xfrm>
            <a:off x="1685925" y="3224213"/>
            <a:ext cx="2747963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）猴子的尾巴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8" name="Text Box 15"/>
          <p:cNvSpPr txBox="1"/>
          <p:nvPr/>
        </p:nvSpPr>
        <p:spPr>
          <a:xfrm>
            <a:off x="1685925" y="3886200"/>
            <a:ext cx="41402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）爸爸的手大，我的手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9" name="Text Box 16"/>
          <p:cNvSpPr txBox="1"/>
          <p:nvPr/>
        </p:nvSpPr>
        <p:spPr>
          <a:xfrm>
            <a:off x="4859338" y="3216275"/>
            <a:ext cx="29210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，兔子的尾巴短。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0" name="Text Box 17"/>
          <p:cNvSpPr txBox="1"/>
          <p:nvPr/>
        </p:nvSpPr>
        <p:spPr>
          <a:xfrm>
            <a:off x="6230938" y="3886200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2" name="Text Box 18"/>
          <p:cNvSpPr txBox="1"/>
          <p:nvPr/>
        </p:nvSpPr>
        <p:spPr>
          <a:xfrm>
            <a:off x="5765800" y="2552700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3" name="Text Box 19"/>
          <p:cNvSpPr txBox="1"/>
          <p:nvPr/>
        </p:nvSpPr>
        <p:spPr>
          <a:xfrm>
            <a:off x="6243638" y="2559050"/>
            <a:ext cx="482600" cy="4810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4" name="Text Box 20"/>
          <p:cNvSpPr txBox="1"/>
          <p:nvPr/>
        </p:nvSpPr>
        <p:spPr>
          <a:xfrm>
            <a:off x="4383088" y="3217863"/>
            <a:ext cx="485775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5" name="Text Box 21"/>
          <p:cNvSpPr txBox="1"/>
          <p:nvPr/>
        </p:nvSpPr>
        <p:spPr>
          <a:xfrm>
            <a:off x="5765800" y="3883025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3" grpId="0"/>
      <p:bldP spid="16404" grpId="0"/>
      <p:bldP spid="164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Text Box 2"/>
          <p:cNvSpPr txBox="1"/>
          <p:nvPr/>
        </p:nvSpPr>
        <p:spPr>
          <a:xfrm>
            <a:off x="449263" y="193675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四、我会填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7411" name="Text Box 3"/>
          <p:cNvSpPr txBox="1"/>
          <p:nvPr/>
        </p:nvSpPr>
        <p:spPr>
          <a:xfrm>
            <a:off x="541338" y="765175"/>
            <a:ext cx="3233737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400" b="1" dirty="0">
                <a:latin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</a:rPr>
              <a:t>按课文内容填一填。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17412" name="Picture 5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075" y="140335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6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025" y="1403350"/>
            <a:ext cx="433388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7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488" y="140335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Picture 8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50" y="2216150"/>
            <a:ext cx="431800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Picture 10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888" y="2187575"/>
            <a:ext cx="431800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Picture 11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713" y="2932113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Picture 12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788" y="2932113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Picture 13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2025" y="2932113"/>
            <a:ext cx="433388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0" name="Picture 14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138" y="2932113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1" name="Text Box 15"/>
          <p:cNvSpPr txBox="1"/>
          <p:nvPr/>
        </p:nvSpPr>
        <p:spPr>
          <a:xfrm>
            <a:off x="1116013" y="1395413"/>
            <a:ext cx="5334000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21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）春        花还        ，人                   惊。</a:t>
            </a:r>
            <a:endParaRPr lang="zh-CN" altLang="en-US" sz="21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22" name="Text Box 16"/>
          <p:cNvSpPr txBox="1"/>
          <p:nvPr/>
        </p:nvSpPr>
        <p:spPr>
          <a:xfrm>
            <a:off x="1023938" y="2216150"/>
            <a:ext cx="771525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21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）一群大雁往南飞，一会儿排成      字，一会儿排成       字。</a:t>
            </a:r>
            <a:endParaRPr lang="zh-CN" altLang="en-US" sz="21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23" name="Text Box 17"/>
          <p:cNvSpPr txBox="1"/>
          <p:nvPr/>
        </p:nvSpPr>
        <p:spPr>
          <a:xfrm>
            <a:off x="1116013" y="2947988"/>
            <a:ext cx="1619250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21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）弯弯的</a:t>
            </a:r>
            <a:endParaRPr lang="zh-CN" altLang="en-US" sz="21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24" name="Text Box 18"/>
          <p:cNvSpPr txBox="1"/>
          <p:nvPr/>
        </p:nvSpPr>
        <p:spPr>
          <a:xfrm>
            <a:off x="3571875" y="2952750"/>
            <a:ext cx="335915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latin typeface="Arial" panose="020B0604020202020204" pitchFamily="34" charset="0"/>
                <a:ea typeface="楷体_GB2312" pitchFamily="49" charset="-122"/>
              </a:rPr>
              <a:t>小小的船，小小的船       两</a:t>
            </a:r>
            <a:endParaRPr lang="zh-CN" altLang="en-US" sz="21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25" name="Text Box 19"/>
          <p:cNvSpPr txBox="1"/>
          <p:nvPr/>
        </p:nvSpPr>
        <p:spPr>
          <a:xfrm>
            <a:off x="7215188" y="2935288"/>
            <a:ext cx="677862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尖。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28" name="Text Box 20"/>
          <p:cNvSpPr txBox="1"/>
          <p:nvPr/>
        </p:nvSpPr>
        <p:spPr>
          <a:xfrm>
            <a:off x="2751138" y="2940050"/>
            <a:ext cx="40640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月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29" name="Text Box 21"/>
          <p:cNvSpPr txBox="1"/>
          <p:nvPr/>
        </p:nvSpPr>
        <p:spPr>
          <a:xfrm>
            <a:off x="3168650" y="2947988"/>
            <a:ext cx="407988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儿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30" name="Text Box 22"/>
          <p:cNvSpPr txBox="1"/>
          <p:nvPr/>
        </p:nvSpPr>
        <p:spPr>
          <a:xfrm>
            <a:off x="6821488" y="2944813"/>
            <a:ext cx="407987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头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" name="Picture 23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325" y="1411288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24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650" y="1403350"/>
            <a:ext cx="433388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33" name="Text Box 25"/>
          <p:cNvSpPr txBox="1"/>
          <p:nvPr/>
        </p:nvSpPr>
        <p:spPr>
          <a:xfrm>
            <a:off x="6042025" y="2944813"/>
            <a:ext cx="407988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儿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34" name="Text Box 26"/>
          <p:cNvSpPr txBox="1"/>
          <p:nvPr/>
        </p:nvSpPr>
        <p:spPr>
          <a:xfrm>
            <a:off x="2257425" y="1411288"/>
            <a:ext cx="407988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去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35" name="Text Box 27"/>
          <p:cNvSpPr txBox="1"/>
          <p:nvPr/>
        </p:nvSpPr>
        <p:spPr>
          <a:xfrm>
            <a:off x="3376613" y="1414463"/>
            <a:ext cx="407987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在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36" name="Text Box 28"/>
          <p:cNvSpPr txBox="1"/>
          <p:nvPr/>
        </p:nvSpPr>
        <p:spPr>
          <a:xfrm>
            <a:off x="4511675" y="1419225"/>
            <a:ext cx="407988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来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37" name="Text Box 29"/>
          <p:cNvSpPr txBox="1"/>
          <p:nvPr/>
        </p:nvSpPr>
        <p:spPr>
          <a:xfrm>
            <a:off x="4921250" y="1414463"/>
            <a:ext cx="407988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鸟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38" name="Text Box 30"/>
          <p:cNvSpPr txBox="1"/>
          <p:nvPr/>
        </p:nvSpPr>
        <p:spPr>
          <a:xfrm>
            <a:off x="5334000" y="1411288"/>
            <a:ext cx="407988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不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7442" name="Text Box 34"/>
          <p:cNvSpPr txBox="1"/>
          <p:nvPr/>
        </p:nvSpPr>
        <p:spPr>
          <a:xfrm>
            <a:off x="7637463" y="2176463"/>
            <a:ext cx="406400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一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" name="Text Box 35"/>
          <p:cNvSpPr txBox="1"/>
          <p:nvPr/>
        </p:nvSpPr>
        <p:spPr>
          <a:xfrm>
            <a:off x="2686050" y="3738563"/>
            <a:ext cx="5084763" cy="4222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10000"/>
              </a:lnSpc>
            </a:pPr>
            <a:r>
              <a:rPr lang="zh-CN" altLang="en-US" sz="21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考查的是课文中的古诗和必背课文。</a:t>
            </a:r>
            <a:endParaRPr lang="zh-CN" altLang="en-US" sz="21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34"/>
          <p:cNvSpPr txBox="1"/>
          <p:nvPr/>
        </p:nvSpPr>
        <p:spPr>
          <a:xfrm>
            <a:off x="5200650" y="2236788"/>
            <a:ext cx="407988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人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7950" y="2854325"/>
            <a:ext cx="1692275" cy="2001838"/>
            <a:chOff x="107504" y="2853729"/>
            <a:chExt cx="1691959" cy="2002284"/>
          </a:xfrm>
        </p:grpSpPr>
        <p:pic>
          <p:nvPicPr>
            <p:cNvPr id="17441" name="Picture 8" descr="51miz-E266413-A2EBECD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2853729"/>
              <a:ext cx="1691959" cy="2002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WordArt 9"/>
            <p:cNvSpPr>
              <a:spLocks noTextEdit="1"/>
            </p:cNvSpPr>
            <p:nvPr/>
          </p:nvSpPr>
          <p:spPr>
            <a:xfrm>
              <a:off x="395536" y="3764508"/>
              <a:ext cx="1101725" cy="6794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2700">
                  <a:ln w="19050" cap="flat" cmpd="sng">
                    <a:solidFill>
                      <a:srgbClr val="99CC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</a:t>
              </a:r>
              <a:endPara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8" grpId="0"/>
      <p:bldP spid="17429" grpId="0"/>
      <p:bldP spid="17430" grpId="0"/>
      <p:bldP spid="17433" grpId="0"/>
      <p:bldP spid="17434" grpId="0"/>
      <p:bldP spid="17435" grpId="0"/>
      <p:bldP spid="17436" grpId="0"/>
      <p:bldP spid="17437" grpId="0"/>
      <p:bldP spid="17438" grpId="0"/>
      <p:bldP spid="17442" grpId="0"/>
      <p:bldP spid="5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531813" y="279400"/>
            <a:ext cx="522605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五、我会读。</a:t>
            </a:r>
            <a:r>
              <a:rPr lang="zh-CN" altLang="en-US" dirty="0">
                <a:latin typeface="Arial" panose="020B0604020202020204" pitchFamily="34" charset="0"/>
              </a:rPr>
              <a:t>（读下面一段话，回答后面的问题）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3297238" y="842963"/>
            <a:ext cx="1941512" cy="371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7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小猴过生日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323850" y="1630363"/>
            <a:ext cx="8720138" cy="288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这一天，小猴过生日，山洞里张灯结彩，非常热闹。邻居们送来礼物，祝贺小猴过生日。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    蚕姑娘送来自己用丝织成的衣服，小猴说：“谢谢！”蜜蜂送来一瓶自己酿的蜜糖，小猴说：“谢谢！”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老鼠送来偷来的一篮大桃子，小猴说：“我最喜欢吃桃子，可是我不收你的礼物。”老鼠灰溜溜地走了。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455613" y="123825"/>
            <a:ext cx="786130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600" b="1" dirty="0">
                <a:latin typeface="宋体" panose="02010600030101010101" pitchFamily="2" charset="-122"/>
              </a:rPr>
              <a:t>    1.</a:t>
            </a:r>
            <a:r>
              <a:rPr lang="zh-CN" altLang="en-US" sz="3600" b="1" dirty="0">
                <a:latin typeface="宋体" panose="02010600030101010101" pitchFamily="2" charset="-122"/>
              </a:rPr>
              <a:t>小动物分别给小猴送来了什么生日礼物？用线把它们连起来。 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9459" name="Text Box 3"/>
          <p:cNvSpPr txBox="1"/>
          <p:nvPr/>
        </p:nvSpPr>
        <p:spPr>
          <a:xfrm>
            <a:off x="2171700" y="1463675"/>
            <a:ext cx="1528763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蚕姑娘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2171700" y="2073275"/>
            <a:ext cx="1530350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蜜  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Text Box 5"/>
          <p:cNvSpPr txBox="1"/>
          <p:nvPr/>
        </p:nvSpPr>
        <p:spPr>
          <a:xfrm>
            <a:off x="2171700" y="2695575"/>
            <a:ext cx="1530350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老  鼠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2" name="Text Box 6"/>
          <p:cNvSpPr txBox="1"/>
          <p:nvPr/>
        </p:nvSpPr>
        <p:spPr>
          <a:xfrm>
            <a:off x="4154488" y="1463675"/>
            <a:ext cx="106521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桃子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3" name="Text Box 7"/>
          <p:cNvSpPr txBox="1"/>
          <p:nvPr/>
        </p:nvSpPr>
        <p:spPr>
          <a:xfrm>
            <a:off x="4154488" y="2073275"/>
            <a:ext cx="106521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衣服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4" name="Text Box 8"/>
          <p:cNvSpPr txBox="1"/>
          <p:nvPr/>
        </p:nvSpPr>
        <p:spPr>
          <a:xfrm>
            <a:off x="4154488" y="2695575"/>
            <a:ext cx="106521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蜜糖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5" name="Text Box 9"/>
          <p:cNvSpPr txBox="1"/>
          <p:nvPr/>
        </p:nvSpPr>
        <p:spPr>
          <a:xfrm>
            <a:off x="485775" y="3460750"/>
            <a:ext cx="8478838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600" b="1" dirty="0">
                <a:latin typeface="宋体" panose="02010600030101010101" pitchFamily="2" charset="-122"/>
              </a:rPr>
              <a:t>2.</a:t>
            </a:r>
            <a:r>
              <a:rPr lang="zh-CN" altLang="en-US" sz="3600" b="1" dirty="0">
                <a:latin typeface="宋体" panose="02010600030101010101" pitchFamily="2" charset="-122"/>
              </a:rPr>
              <a:t>小猴收下了谁的礼物？请用横线标出。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9466" name="Text Box 10"/>
          <p:cNvSpPr txBox="1"/>
          <p:nvPr/>
        </p:nvSpPr>
        <p:spPr>
          <a:xfrm>
            <a:off x="1768475" y="4181475"/>
            <a:ext cx="106362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蜜蜂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9467" name="Text Box 11"/>
          <p:cNvSpPr txBox="1"/>
          <p:nvPr/>
        </p:nvSpPr>
        <p:spPr>
          <a:xfrm>
            <a:off x="3090863" y="4181475"/>
            <a:ext cx="106362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老鼠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9468" name="Text Box 12"/>
          <p:cNvSpPr txBox="1"/>
          <p:nvPr/>
        </p:nvSpPr>
        <p:spPr>
          <a:xfrm>
            <a:off x="4414838" y="4181475"/>
            <a:ext cx="106362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小猴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cxnSp>
        <p:nvCxnSpPr>
          <p:cNvPr id="19469" name="AutoShape 13"/>
          <p:cNvCxnSpPr/>
          <p:nvPr/>
        </p:nvCxnSpPr>
        <p:spPr>
          <a:xfrm>
            <a:off x="3549650" y="1912938"/>
            <a:ext cx="735013" cy="477837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70" name="AutoShape 14"/>
          <p:cNvCxnSpPr/>
          <p:nvPr/>
        </p:nvCxnSpPr>
        <p:spPr>
          <a:xfrm>
            <a:off x="3608388" y="2390775"/>
            <a:ext cx="777875" cy="757238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71" name="AutoShape 15"/>
          <p:cNvCxnSpPr/>
          <p:nvPr/>
        </p:nvCxnSpPr>
        <p:spPr>
          <a:xfrm flipV="1">
            <a:off x="3608388" y="1916113"/>
            <a:ext cx="676275" cy="1231900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72" name="Line 16"/>
          <p:cNvSpPr/>
          <p:nvPr/>
        </p:nvSpPr>
        <p:spPr>
          <a:xfrm>
            <a:off x="1858963" y="4800600"/>
            <a:ext cx="7683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Text Box 2"/>
          <p:cNvSpPr txBox="1"/>
          <p:nvPr/>
        </p:nvSpPr>
        <p:spPr>
          <a:xfrm>
            <a:off x="377825" y="341313"/>
            <a:ext cx="8062913" cy="1106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1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3.</a:t>
            </a:r>
            <a:r>
              <a:rPr lang="zh-CN" altLang="en-US" sz="3200" b="1" dirty="0">
                <a:latin typeface="宋体" panose="02010600030101010101" pitchFamily="2" charset="-122"/>
              </a:rPr>
              <a:t>小猴为什么不收老鼠的礼物？请在正确的答案后面打“</a:t>
            </a:r>
            <a:r>
              <a:rPr lang="zh-CN" altLang="en-US" sz="3200" b="1" dirty="0">
                <a:latin typeface="Arial" panose="020B0604020202020204" pitchFamily="34" charset="0"/>
              </a:rPr>
              <a:t>√</a:t>
            </a:r>
            <a:r>
              <a:rPr lang="zh-CN" altLang="en-US" sz="3200" b="1" dirty="0">
                <a:latin typeface="宋体" panose="02010600030101010101" pitchFamily="2" charset="-122"/>
              </a:rPr>
              <a:t>”。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1331913" y="1579563"/>
            <a:ext cx="6042025" cy="5603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）小猴不喜欢吃桃子。（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1331913" y="2293938"/>
            <a:ext cx="7278687" cy="5603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）老鼠送来的桃子是偷来的。（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485" name="Text Box 5"/>
          <p:cNvSpPr txBox="1"/>
          <p:nvPr/>
        </p:nvSpPr>
        <p:spPr>
          <a:xfrm>
            <a:off x="1331913" y="3008313"/>
            <a:ext cx="7689850" cy="5603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）小猴不好意思收别人的礼物。（   ）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0486" name="Text Box 6"/>
          <p:cNvSpPr txBox="1"/>
          <p:nvPr/>
        </p:nvSpPr>
        <p:spPr>
          <a:xfrm>
            <a:off x="7669213" y="2293938"/>
            <a:ext cx="550862" cy="5603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0487" name="Text Box 7"/>
          <p:cNvSpPr txBox="1"/>
          <p:nvPr/>
        </p:nvSpPr>
        <p:spPr>
          <a:xfrm>
            <a:off x="1957388" y="3592513"/>
            <a:ext cx="6286500" cy="1189037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阅读短文试题答案大都在短文里，我们记住逐行逐行的阅读很重要。</a:t>
            </a:r>
            <a:endParaRPr lang="zh-CN" altLang="en-US" sz="28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7950" y="2854325"/>
            <a:ext cx="1692275" cy="2001838"/>
            <a:chOff x="107504" y="2853729"/>
            <a:chExt cx="1691959" cy="2002284"/>
          </a:xfrm>
        </p:grpSpPr>
        <p:pic>
          <p:nvPicPr>
            <p:cNvPr id="20489" name="Picture 8" descr="51miz-E266413-A2EBECD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04" y="2853729"/>
              <a:ext cx="1691959" cy="2002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0" name="WordArt 9"/>
            <p:cNvSpPr>
              <a:spLocks noTextEdit="1"/>
            </p:cNvSpPr>
            <p:nvPr/>
          </p:nvSpPr>
          <p:spPr>
            <a:xfrm>
              <a:off x="395536" y="3764508"/>
              <a:ext cx="1101725" cy="6794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2700">
                  <a:ln w="19050" cap="flat" cmpd="sng">
                    <a:solidFill>
                      <a:srgbClr val="99CC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</a:t>
              </a:r>
              <a:endPara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204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内容占位符 2"/>
          <p:cNvSpPr>
            <a:spLocks noGrp="1"/>
          </p:cNvSpPr>
          <p:nvPr>
            <p:ph idx="1"/>
          </p:nvPr>
        </p:nvSpPr>
        <p:spPr>
          <a:xfrm>
            <a:off x="457200" y="987425"/>
            <a:ext cx="8229600" cy="3394075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学完一年级上册书后同学们都有哪些收获呢？你会拼拼音了吗？你会写课文中的生字了吗？你会用这些生字组词了吗？你能理解课文中句子的意思吗？下面让我们一起进入知识点的复习。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146" name="Picture 14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3906838"/>
            <a:ext cx="825500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15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513" y="3906838"/>
            <a:ext cx="827087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16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0" y="3906838"/>
            <a:ext cx="825500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Picture 18" descr="填充白色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0" y="3867150"/>
            <a:ext cx="825500" cy="8270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50" name="组合 2"/>
          <p:cNvGrpSpPr/>
          <p:nvPr/>
        </p:nvGrpSpPr>
        <p:grpSpPr>
          <a:xfrm>
            <a:off x="568325" y="1655763"/>
            <a:ext cx="1754188" cy="1393825"/>
            <a:chOff x="395536" y="1630220"/>
            <a:chExt cx="1753846" cy="1392485"/>
          </a:xfrm>
        </p:grpSpPr>
        <p:pic>
          <p:nvPicPr>
            <p:cNvPr id="6188" name="Picture 10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90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89" name="Picture 11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53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90" name="Text Box 19"/>
            <p:cNvSpPr txBox="1"/>
            <p:nvPr/>
          </p:nvSpPr>
          <p:spPr>
            <a:xfrm>
              <a:off x="467544" y="1630220"/>
              <a:ext cx="730008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bái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  <p:sp>
          <p:nvSpPr>
            <p:cNvPr id="6191" name="Text Box 20"/>
            <p:cNvSpPr txBox="1"/>
            <p:nvPr/>
          </p:nvSpPr>
          <p:spPr>
            <a:xfrm>
              <a:off x="1239838" y="1630220"/>
              <a:ext cx="909544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ti</a:t>
              </a:r>
              <a:r>
                <a:rPr lang="en-US" altLang="zh-CN" sz="3200" dirty="0">
                  <a:latin typeface="汉语拼音" pitchFamily="34" charset="0"/>
                  <a:ea typeface="黑体" panose="02010609060101010101" pitchFamily="49" charset="-122"/>
                </a:rPr>
                <a:t>ā</a:t>
              </a: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n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</p:grpSp>
      <p:grpSp>
        <p:nvGrpSpPr>
          <p:cNvPr id="6151" name="组合 3"/>
          <p:cNvGrpSpPr/>
          <p:nvPr/>
        </p:nvGrpSpPr>
        <p:grpSpPr>
          <a:xfrm>
            <a:off x="2678113" y="1655763"/>
            <a:ext cx="1768475" cy="1393825"/>
            <a:chOff x="2084276" y="1630220"/>
            <a:chExt cx="1767644" cy="1392485"/>
          </a:xfrm>
        </p:grpSpPr>
        <p:pic>
          <p:nvPicPr>
            <p:cNvPr id="6184" name="Picture 8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2864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85" name="Picture 9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427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6" name="Text Box 21"/>
            <p:cNvSpPr txBox="1"/>
            <p:nvPr/>
          </p:nvSpPr>
          <p:spPr>
            <a:xfrm>
              <a:off x="2272752" y="1630220"/>
              <a:ext cx="427040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rì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  <p:sp>
          <p:nvSpPr>
            <p:cNvPr id="6187" name="Text Box 22"/>
            <p:cNvSpPr txBox="1"/>
            <p:nvPr/>
          </p:nvSpPr>
          <p:spPr>
            <a:xfrm>
              <a:off x="3012908" y="1630220"/>
              <a:ext cx="839012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yuè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</p:grpSp>
      <p:grpSp>
        <p:nvGrpSpPr>
          <p:cNvPr id="6152" name="组合 4"/>
          <p:cNvGrpSpPr/>
          <p:nvPr/>
        </p:nvGrpSpPr>
        <p:grpSpPr>
          <a:xfrm>
            <a:off x="4802188" y="1655763"/>
            <a:ext cx="1746250" cy="1393825"/>
            <a:chOff x="5436096" y="1630220"/>
            <a:chExt cx="1746262" cy="1392485"/>
          </a:xfrm>
        </p:grpSpPr>
        <p:pic>
          <p:nvPicPr>
            <p:cNvPr id="6180" name="Picture 4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612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81" name="Picture 5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175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2" name="Text Box 25"/>
            <p:cNvSpPr txBox="1"/>
            <p:nvPr/>
          </p:nvSpPr>
          <p:spPr>
            <a:xfrm>
              <a:off x="5436096" y="1630220"/>
              <a:ext cx="983283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mén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  <p:sp>
          <p:nvSpPr>
            <p:cNvPr id="6183" name="Text Box 26"/>
            <p:cNvSpPr txBox="1"/>
            <p:nvPr/>
          </p:nvSpPr>
          <p:spPr>
            <a:xfrm>
              <a:off x="6372200" y="1630220"/>
              <a:ext cx="810158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kǒu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</p:grpSp>
      <p:grpSp>
        <p:nvGrpSpPr>
          <p:cNvPr id="6153" name="组合 5"/>
          <p:cNvGrpSpPr/>
          <p:nvPr/>
        </p:nvGrpSpPr>
        <p:grpSpPr>
          <a:xfrm>
            <a:off x="6905625" y="1635125"/>
            <a:ext cx="1698625" cy="1414463"/>
            <a:chOff x="7150496" y="1609512"/>
            <a:chExt cx="1699297" cy="1413193"/>
          </a:xfrm>
        </p:grpSpPr>
        <p:pic>
          <p:nvPicPr>
            <p:cNvPr id="6176" name="Picture 12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94867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77" name="Picture 13" descr="填充白色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0496" y="2197100"/>
              <a:ext cx="825605" cy="8256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78" name="Text Box 27"/>
            <p:cNvSpPr txBox="1"/>
            <p:nvPr/>
          </p:nvSpPr>
          <p:spPr>
            <a:xfrm>
              <a:off x="7182223" y="1643868"/>
              <a:ext cx="946413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xiǎo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  <p:sp>
          <p:nvSpPr>
            <p:cNvPr id="6179" name="Text Box 28"/>
            <p:cNvSpPr txBox="1"/>
            <p:nvPr/>
          </p:nvSpPr>
          <p:spPr>
            <a:xfrm>
              <a:off x="8129403" y="1609512"/>
              <a:ext cx="720390" cy="5616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68580" tIns="34290" rIns="68580" bIns="34290">
              <a:spAutoFit/>
            </a:bodyPr>
            <a:p>
              <a:pPr>
                <a:buNone/>
              </a:pPr>
              <a:r>
                <a:rPr lang="en-US" altLang="zh-CN" sz="3200" dirty="0">
                  <a:latin typeface="汉语拼音" pitchFamily="34" charset="0"/>
                  <a:ea typeface="Gulim" pitchFamily="34" charset="-127"/>
                </a:rPr>
                <a:t>xīn</a:t>
              </a:r>
              <a:endParaRPr lang="en-US" altLang="zh-CN" sz="3200" dirty="0">
                <a:latin typeface="汉语拼音" pitchFamily="34" charset="0"/>
                <a:ea typeface="Gulim" pitchFamily="34" charset="-127"/>
              </a:endParaRPr>
            </a:p>
          </p:txBody>
        </p:sp>
      </p:grpSp>
      <p:sp>
        <p:nvSpPr>
          <p:cNvPr id="6154" name="Text Box 29"/>
          <p:cNvSpPr txBox="1"/>
          <p:nvPr/>
        </p:nvSpPr>
        <p:spPr>
          <a:xfrm>
            <a:off x="500063" y="3913188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回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55" name="Text Box 30"/>
          <p:cNvSpPr txBox="1"/>
          <p:nvPr/>
        </p:nvSpPr>
        <p:spPr>
          <a:xfrm>
            <a:off x="1116013" y="3244850"/>
            <a:ext cx="858837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latin typeface="汉语拼音" pitchFamily="34" charset="0"/>
                <a:ea typeface="Gulim" pitchFamily="34" charset="-127"/>
              </a:rPr>
              <a:t>tóu</a:t>
            </a:r>
            <a:endParaRPr lang="en-US" altLang="zh-CN" sz="3600" dirty="0">
              <a:latin typeface="汉语拼音" pitchFamily="34" charset="0"/>
              <a:ea typeface="Gulim" pitchFamily="34" charset="-127"/>
            </a:endParaRPr>
          </a:p>
        </p:txBody>
      </p:sp>
      <p:sp>
        <p:nvSpPr>
          <p:cNvPr id="6156" name="Text Box 31"/>
          <p:cNvSpPr txBox="1"/>
          <p:nvPr/>
        </p:nvSpPr>
        <p:spPr>
          <a:xfrm>
            <a:off x="2700338" y="3244850"/>
            <a:ext cx="61595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latin typeface="汉语拼音" pitchFamily="34" charset="0"/>
                <a:ea typeface="Gulim" pitchFamily="34" charset="-127"/>
              </a:rPr>
              <a:t>kě</a:t>
            </a:r>
            <a:endParaRPr lang="en-US" altLang="zh-CN" sz="3600" dirty="0">
              <a:latin typeface="汉语拼音" pitchFamily="34" charset="0"/>
              <a:ea typeface="Gulim" pitchFamily="34" charset="-127"/>
            </a:endParaRPr>
          </a:p>
        </p:txBody>
      </p:sp>
      <p:sp>
        <p:nvSpPr>
          <p:cNvPr id="6157" name="Text Box 32"/>
          <p:cNvSpPr txBox="1"/>
          <p:nvPr/>
        </p:nvSpPr>
        <p:spPr>
          <a:xfrm>
            <a:off x="4803775" y="389731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下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58" name="Text Box 33"/>
          <p:cNvSpPr txBox="1"/>
          <p:nvPr/>
        </p:nvSpPr>
        <p:spPr>
          <a:xfrm>
            <a:off x="5699125" y="3244850"/>
            <a:ext cx="67310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latin typeface="汉语拼音" pitchFamily="34" charset="0"/>
                <a:ea typeface="Gulim" pitchFamily="34" charset="-127"/>
              </a:rPr>
              <a:t>yǔ</a:t>
            </a:r>
            <a:endParaRPr lang="en-US" altLang="zh-CN" sz="3600" dirty="0">
              <a:latin typeface="汉语拼音" pitchFamily="34" charset="0"/>
              <a:ea typeface="Gulim" pitchFamily="34" charset="-127"/>
            </a:endParaRPr>
          </a:p>
        </p:txBody>
      </p:sp>
      <p:sp>
        <p:nvSpPr>
          <p:cNvPr id="6159" name="Text Box 47"/>
          <p:cNvSpPr txBox="1"/>
          <p:nvPr/>
        </p:nvSpPr>
        <p:spPr>
          <a:xfrm>
            <a:off x="6948488" y="3913188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竹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60" name="Text Box 53"/>
          <p:cNvSpPr txBox="1"/>
          <p:nvPr/>
        </p:nvSpPr>
        <p:spPr>
          <a:xfrm>
            <a:off x="3522663" y="389731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是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61" name="Text Box 54"/>
          <p:cNvSpPr txBox="1"/>
          <p:nvPr/>
        </p:nvSpPr>
        <p:spPr>
          <a:xfrm>
            <a:off x="7861300" y="3244850"/>
            <a:ext cx="639763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latin typeface="汉语拼音" pitchFamily="34" charset="0"/>
                <a:ea typeface="Gulim" pitchFamily="34" charset="-127"/>
              </a:rPr>
              <a:t>lín</a:t>
            </a:r>
            <a:endParaRPr lang="en-US" altLang="zh-CN" sz="3600" dirty="0">
              <a:latin typeface="汉语拼音" pitchFamily="34" charset="0"/>
              <a:ea typeface="Gulim" pitchFamily="34" charset="-127"/>
            </a:endParaRPr>
          </a:p>
        </p:txBody>
      </p:sp>
      <p:sp>
        <p:nvSpPr>
          <p:cNvPr id="6162" name="Text Box 2"/>
          <p:cNvSpPr txBox="1"/>
          <p:nvPr/>
        </p:nvSpPr>
        <p:spPr>
          <a:xfrm>
            <a:off x="755650" y="195263"/>
            <a:ext cx="24542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一、我会写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6163" name="Text Box 3"/>
          <p:cNvSpPr txBox="1"/>
          <p:nvPr/>
        </p:nvSpPr>
        <p:spPr>
          <a:xfrm>
            <a:off x="709613" y="841375"/>
            <a:ext cx="384651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600" b="1" dirty="0">
                <a:latin typeface="宋体" panose="02010600030101010101" pitchFamily="2" charset="-122"/>
              </a:rPr>
              <a:t>1.</a:t>
            </a:r>
            <a:r>
              <a:rPr lang="zh-CN" altLang="en-US" sz="3600" b="1" dirty="0">
                <a:latin typeface="宋体" panose="02010600030101010101" pitchFamily="2" charset="-122"/>
              </a:rPr>
              <a:t>拼一拼，写一写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" name="Text Box 37"/>
          <p:cNvSpPr txBox="1"/>
          <p:nvPr/>
        </p:nvSpPr>
        <p:spPr>
          <a:xfrm>
            <a:off x="611188" y="2232025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白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" name="Text Box 38"/>
          <p:cNvSpPr txBox="1"/>
          <p:nvPr/>
        </p:nvSpPr>
        <p:spPr>
          <a:xfrm>
            <a:off x="1489075" y="2232025"/>
            <a:ext cx="703263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天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" name="Text Box 39"/>
          <p:cNvSpPr txBox="1"/>
          <p:nvPr/>
        </p:nvSpPr>
        <p:spPr>
          <a:xfrm>
            <a:off x="2757488" y="2232025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" name="Text Box 40"/>
          <p:cNvSpPr txBox="1"/>
          <p:nvPr/>
        </p:nvSpPr>
        <p:spPr>
          <a:xfrm>
            <a:off x="3579813" y="2236788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月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" name="Text Box 43"/>
          <p:cNvSpPr txBox="1"/>
          <p:nvPr/>
        </p:nvSpPr>
        <p:spPr>
          <a:xfrm>
            <a:off x="4859338" y="223996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门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" name="Text Box 44"/>
          <p:cNvSpPr txBox="1"/>
          <p:nvPr/>
        </p:nvSpPr>
        <p:spPr>
          <a:xfrm>
            <a:off x="5740400" y="2236788"/>
            <a:ext cx="703263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8" name="Text Box 45"/>
          <p:cNvSpPr txBox="1"/>
          <p:nvPr/>
        </p:nvSpPr>
        <p:spPr>
          <a:xfrm>
            <a:off x="6964363" y="2257425"/>
            <a:ext cx="703262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小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" name="Text Box 46"/>
          <p:cNvSpPr txBox="1"/>
          <p:nvPr/>
        </p:nvSpPr>
        <p:spPr>
          <a:xfrm>
            <a:off x="7812088" y="2257425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心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92" name="Text Box 48"/>
          <p:cNvSpPr txBox="1"/>
          <p:nvPr/>
        </p:nvSpPr>
        <p:spPr>
          <a:xfrm>
            <a:off x="1274763" y="389731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头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93" name="Text Box 49"/>
          <p:cNvSpPr txBox="1"/>
          <p:nvPr/>
        </p:nvSpPr>
        <p:spPr>
          <a:xfrm>
            <a:off x="2611438" y="3906838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可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94" name="Text Box 50"/>
          <p:cNvSpPr txBox="1"/>
          <p:nvPr/>
        </p:nvSpPr>
        <p:spPr>
          <a:xfrm>
            <a:off x="5699125" y="3906838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雨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96" name="Text Box 52"/>
          <p:cNvSpPr txBox="1"/>
          <p:nvPr/>
        </p:nvSpPr>
        <p:spPr>
          <a:xfrm>
            <a:off x="7805738" y="3906838"/>
            <a:ext cx="704850" cy="7477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林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6192" grpId="0"/>
      <p:bldP spid="6193" grpId="0"/>
      <p:bldP spid="6194" grpId="0"/>
      <p:bldP spid="61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717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555625"/>
            <a:ext cx="8043863" cy="4275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Text Box 30"/>
          <p:cNvSpPr txBox="1"/>
          <p:nvPr/>
        </p:nvSpPr>
        <p:spPr>
          <a:xfrm>
            <a:off x="4654550" y="1300163"/>
            <a:ext cx="550863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31"/>
          <p:cNvSpPr txBox="1"/>
          <p:nvPr/>
        </p:nvSpPr>
        <p:spPr>
          <a:xfrm>
            <a:off x="6542088" y="1304925"/>
            <a:ext cx="550862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32"/>
          <p:cNvSpPr txBox="1"/>
          <p:nvPr/>
        </p:nvSpPr>
        <p:spPr>
          <a:xfrm>
            <a:off x="1717675" y="2668588"/>
            <a:ext cx="550863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 Box 33"/>
          <p:cNvSpPr txBox="1"/>
          <p:nvPr/>
        </p:nvSpPr>
        <p:spPr>
          <a:xfrm>
            <a:off x="5173663" y="2682875"/>
            <a:ext cx="550862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 Box 34"/>
          <p:cNvSpPr txBox="1"/>
          <p:nvPr/>
        </p:nvSpPr>
        <p:spPr>
          <a:xfrm>
            <a:off x="6227763" y="2740025"/>
            <a:ext cx="550862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 Box 35"/>
          <p:cNvSpPr txBox="1"/>
          <p:nvPr/>
        </p:nvSpPr>
        <p:spPr>
          <a:xfrm>
            <a:off x="7045325" y="2668588"/>
            <a:ext cx="550863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 Box 36"/>
          <p:cNvSpPr txBox="1"/>
          <p:nvPr/>
        </p:nvSpPr>
        <p:spPr>
          <a:xfrm>
            <a:off x="4668838" y="4122738"/>
            <a:ext cx="550862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本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 Box 38"/>
          <p:cNvSpPr txBox="1"/>
          <p:nvPr/>
        </p:nvSpPr>
        <p:spPr>
          <a:xfrm>
            <a:off x="3851275" y="1314450"/>
            <a:ext cx="550863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9" name="Text Box 3"/>
          <p:cNvSpPr txBox="1"/>
          <p:nvPr/>
        </p:nvSpPr>
        <p:spPr>
          <a:xfrm>
            <a:off x="1338263" y="195263"/>
            <a:ext cx="384492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600" b="1" dirty="0">
                <a:latin typeface="宋体" panose="02010600030101010101" pitchFamily="2" charset="-122"/>
              </a:rPr>
              <a:t>2.</a:t>
            </a:r>
            <a:r>
              <a:rPr lang="zh-CN" altLang="en-US" sz="3600" b="1" dirty="0">
                <a:latin typeface="Arial" panose="020B0604020202020204" pitchFamily="34" charset="0"/>
              </a:rPr>
              <a:t>读一读，写一写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组合 1"/>
          <p:cNvGrpSpPr/>
          <p:nvPr/>
        </p:nvGrpSpPr>
        <p:grpSpPr>
          <a:xfrm>
            <a:off x="901700" y="2066925"/>
            <a:ext cx="7054850" cy="898525"/>
            <a:chOff x="901012" y="2067694"/>
            <a:chExt cx="7055364" cy="897613"/>
          </a:xfrm>
        </p:grpSpPr>
        <p:grpSp>
          <p:nvGrpSpPr>
            <p:cNvPr id="8210" name="组合 21"/>
            <p:cNvGrpSpPr/>
            <p:nvPr/>
          </p:nvGrpSpPr>
          <p:grpSpPr>
            <a:xfrm>
              <a:off x="901012" y="2139702"/>
              <a:ext cx="1669975" cy="825605"/>
              <a:chOff x="395536" y="2197100"/>
              <a:chExt cx="1669975" cy="825605"/>
            </a:xfrm>
          </p:grpSpPr>
          <p:pic>
            <p:nvPicPr>
              <p:cNvPr id="8217" name="Picture 10" descr="填充白色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39906" y="2197100"/>
                <a:ext cx="825605" cy="82560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18" name="Picture 11" descr="填充白色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5536" y="2197100"/>
                <a:ext cx="825605" cy="82560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8211" name="组合 30"/>
            <p:cNvGrpSpPr/>
            <p:nvPr/>
          </p:nvGrpSpPr>
          <p:grpSpPr>
            <a:xfrm>
              <a:off x="3100418" y="2124694"/>
              <a:ext cx="1669975" cy="825605"/>
              <a:chOff x="395536" y="2197100"/>
              <a:chExt cx="1669975" cy="825605"/>
            </a:xfrm>
          </p:grpSpPr>
          <p:pic>
            <p:nvPicPr>
              <p:cNvPr id="8215" name="Picture 10" descr="填充白色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39906" y="2197100"/>
                <a:ext cx="825605" cy="82560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16" name="Picture 11" descr="填充白色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5536" y="2197100"/>
                <a:ext cx="825605" cy="82560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8212" name="组合 33"/>
            <p:cNvGrpSpPr/>
            <p:nvPr/>
          </p:nvGrpSpPr>
          <p:grpSpPr>
            <a:xfrm>
              <a:off x="5299825" y="2067694"/>
              <a:ext cx="2656551" cy="864096"/>
              <a:chOff x="395536" y="2086601"/>
              <a:chExt cx="2656551" cy="864096"/>
            </a:xfrm>
          </p:grpSpPr>
          <p:pic>
            <p:nvPicPr>
              <p:cNvPr id="8213" name="Picture 10" descr="填充白色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26482" y="2086601"/>
                <a:ext cx="825605" cy="82560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14" name="Picture 11" descr="填充白色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5536" y="2125092"/>
                <a:ext cx="825605" cy="82560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8195" name="Text Box 3"/>
          <p:cNvSpPr txBox="1"/>
          <p:nvPr/>
        </p:nvSpPr>
        <p:spPr>
          <a:xfrm>
            <a:off x="395288" y="268288"/>
            <a:ext cx="384651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600" b="1" dirty="0">
                <a:latin typeface="宋体" panose="02010600030101010101" pitchFamily="2" charset="-122"/>
              </a:rPr>
              <a:t>3.</a:t>
            </a:r>
            <a:r>
              <a:rPr lang="zh-CN" altLang="en-US" sz="3600" b="1" dirty="0">
                <a:latin typeface="Arial" panose="020B0604020202020204" pitchFamily="34" charset="0"/>
              </a:rPr>
              <a:t>看图，写词语。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pic>
        <p:nvPicPr>
          <p:cNvPr id="8196" name="Picture 10" descr="u=704374966,4184830089&amp;fm=23&amp;gp=0"/>
          <p:cNvPicPr>
            <a:picLocks noChangeAspect="1"/>
          </p:cNvPicPr>
          <p:nvPr/>
        </p:nvPicPr>
        <p:blipFill>
          <a:blip r:embed="rId3"/>
          <a:srcRect b="23885"/>
          <a:stretch>
            <a:fillRect/>
          </a:stretch>
        </p:blipFill>
        <p:spPr>
          <a:xfrm>
            <a:off x="1363663" y="1130300"/>
            <a:ext cx="809625" cy="742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11" descr="u=1759328514,3047595658&amp;fm=23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475" y="1130300"/>
            <a:ext cx="809625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Picture 12" descr="s12-008"/>
          <p:cNvPicPr>
            <a:picLocks noChangeAspect="1"/>
          </p:cNvPicPr>
          <p:nvPr/>
        </p:nvPicPr>
        <p:blipFill>
          <a:blip r:embed="rId5"/>
          <a:srcRect l="8643" t="7382" r="8643" b="31989"/>
          <a:stretch>
            <a:fillRect/>
          </a:stretch>
        </p:blipFill>
        <p:spPr>
          <a:xfrm>
            <a:off x="5219700" y="1130300"/>
            <a:ext cx="809625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13" descr="u=2570059707,1468451624&amp;fm=23&amp;gp=0"/>
          <p:cNvPicPr>
            <a:picLocks noChangeAspect="1"/>
          </p:cNvPicPr>
          <p:nvPr/>
        </p:nvPicPr>
        <p:blipFill>
          <a:blip r:embed="rId6"/>
          <a:srcRect b="7213"/>
          <a:stretch>
            <a:fillRect/>
          </a:stretch>
        </p:blipFill>
        <p:spPr>
          <a:xfrm>
            <a:off x="7146925" y="1187450"/>
            <a:ext cx="809625" cy="75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82" name="Text Box 14"/>
          <p:cNvSpPr txBox="1"/>
          <p:nvPr/>
        </p:nvSpPr>
        <p:spPr>
          <a:xfrm>
            <a:off x="971550" y="2139950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小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1779588" y="2144713"/>
            <a:ext cx="704850" cy="7461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鸟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84" name="Text Box 16"/>
          <p:cNvSpPr txBox="1"/>
          <p:nvPr/>
        </p:nvSpPr>
        <p:spPr>
          <a:xfrm>
            <a:off x="3160713" y="2124075"/>
            <a:ext cx="704850" cy="7477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木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85" name="Text Box 17"/>
          <p:cNvSpPr txBox="1"/>
          <p:nvPr/>
        </p:nvSpPr>
        <p:spPr>
          <a:xfrm>
            <a:off x="4011613" y="2124075"/>
            <a:ext cx="704850" cy="7477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马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86" name="Text Box 18"/>
          <p:cNvSpPr txBox="1"/>
          <p:nvPr/>
        </p:nvSpPr>
        <p:spPr>
          <a:xfrm>
            <a:off x="5376863" y="2124075"/>
            <a:ext cx="703262" cy="7477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耳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187" name="Text Box 19"/>
          <p:cNvSpPr txBox="1"/>
          <p:nvPr/>
        </p:nvSpPr>
        <p:spPr>
          <a:xfrm>
            <a:off x="7164388" y="2132013"/>
            <a:ext cx="704850" cy="7477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  <a:ea typeface="楷体" panose="02010609060101010101" pitchFamily="49" charset="-122"/>
              </a:rPr>
              <a:t>书</a:t>
            </a:r>
            <a:endParaRPr lang="zh-CN" altLang="en-US" sz="4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Text Box 19"/>
          <p:cNvSpPr txBox="1"/>
          <p:nvPr/>
        </p:nvSpPr>
        <p:spPr>
          <a:xfrm>
            <a:off x="2319338" y="3516313"/>
            <a:ext cx="5978525" cy="1176337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以上字词是一年级语文上册经常出现的问题，考查规范书写、字词音、笔顺、笔画，所以这四项一定要熟练掌握运用。</a:t>
            </a:r>
            <a:endParaRPr lang="zh-CN" altLang="en-US" sz="24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7950" y="2854325"/>
            <a:ext cx="1692275" cy="2001838"/>
            <a:chOff x="107504" y="2853729"/>
            <a:chExt cx="1691959" cy="2002284"/>
          </a:xfrm>
        </p:grpSpPr>
        <p:pic>
          <p:nvPicPr>
            <p:cNvPr id="8208" name="Picture 8" descr="51miz-E266413-A2EBECD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7504" y="2853729"/>
              <a:ext cx="1691959" cy="2002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9" name="WordArt 9"/>
            <p:cNvSpPr>
              <a:spLocks noTextEdit="1"/>
            </p:cNvSpPr>
            <p:nvPr/>
          </p:nvSpPr>
          <p:spPr>
            <a:xfrm>
              <a:off x="395536" y="3764508"/>
              <a:ext cx="1101725" cy="6794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2700">
                  <a:ln w="19050" cap="flat" cmpd="sng">
                    <a:solidFill>
                      <a:srgbClr val="99CC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66CC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</a:t>
              </a:r>
              <a:endPara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/>
      <p:bldP spid="7183" grpId="0"/>
      <p:bldP spid="7184" grpId="0"/>
      <p:bldP spid="7185" grpId="0"/>
      <p:bldP spid="7186" grpId="0"/>
      <p:bldP spid="7187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590550" y="206375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二、我会连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687388" y="690563"/>
            <a:ext cx="3394075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b="1" dirty="0">
                <a:latin typeface="宋体" panose="02010600030101010101" pitchFamily="2" charset="-122"/>
              </a:rPr>
              <a:t>1.</a:t>
            </a:r>
            <a:r>
              <a:rPr lang="zh-CN" altLang="en-US" b="1" dirty="0">
                <a:latin typeface="宋体" panose="02010600030101010101" pitchFamily="2" charset="-122"/>
              </a:rPr>
              <a:t>照样子，把拼音和字连起来。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619250" y="1104900"/>
            <a:ext cx="457200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y</a:t>
            </a:r>
            <a:r>
              <a:rPr lang="en-US" altLang="zh-CN" sz="3200" dirty="0">
                <a:latin typeface="Arial" panose="020B0604020202020204" pitchFamily="34" charset="0"/>
                <a:ea typeface="Gulim" pitchFamily="34" charset="-127"/>
              </a:rPr>
              <a:t>ī</a:t>
            </a:r>
            <a:endParaRPr lang="en-US" altLang="zh-CN" sz="3200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2195513" y="1058863"/>
            <a:ext cx="958850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pín</a:t>
            </a:r>
            <a:r>
              <a:rPr lang="en-US" altLang="zh-CN" sz="3600" dirty="0">
                <a:latin typeface="Gulim" pitchFamily="34" charset="-127"/>
                <a:ea typeface="Gulim" pitchFamily="34" charset="-127"/>
              </a:rPr>
              <a:t>ɡ</a:t>
            </a:r>
            <a:endParaRPr lang="en-US" altLang="zh-CN" sz="36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3248025" y="1058863"/>
            <a:ext cx="1087438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p</a:t>
            </a:r>
            <a:r>
              <a:rPr lang="en-US" altLang="zh-CN" sz="3600" dirty="0">
                <a:latin typeface="宋体" panose="02010600030101010101" pitchFamily="2" charset="-122"/>
                <a:ea typeface="Gulim" pitchFamily="34" charset="-127"/>
              </a:rPr>
              <a:t>á</a:t>
            </a:r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n</a:t>
            </a:r>
            <a:r>
              <a:rPr lang="en-US" altLang="zh-CN" sz="3600" dirty="0">
                <a:latin typeface="Gulim" pitchFamily="34" charset="-127"/>
                <a:ea typeface="Gulim" pitchFamily="34" charset="-127"/>
              </a:rPr>
              <a:t>ɡ</a:t>
            </a:r>
            <a:endParaRPr lang="en-US" altLang="zh-CN" sz="36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3" name="Text Box 7"/>
          <p:cNvSpPr txBox="1"/>
          <p:nvPr/>
        </p:nvSpPr>
        <p:spPr>
          <a:xfrm>
            <a:off x="4279900" y="1096963"/>
            <a:ext cx="863600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qún</a:t>
            </a:r>
            <a:endParaRPr lang="en-US" altLang="zh-CN" sz="32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4" name="Text Box 8"/>
          <p:cNvSpPr txBox="1"/>
          <p:nvPr/>
        </p:nvSpPr>
        <p:spPr>
          <a:xfrm>
            <a:off x="5159375" y="1096963"/>
            <a:ext cx="925513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shuì</a:t>
            </a:r>
            <a:endParaRPr lang="en-US" altLang="zh-CN" sz="3200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9225" name="Text Box 9"/>
          <p:cNvSpPr txBox="1"/>
          <p:nvPr/>
        </p:nvSpPr>
        <p:spPr>
          <a:xfrm>
            <a:off x="6029325" y="1058863"/>
            <a:ext cx="7032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l</a:t>
            </a:r>
            <a:r>
              <a:rPr lang="en-US" altLang="zh-CN" sz="3600" dirty="0">
                <a:latin typeface="宋体" panose="02010600030101010101" pitchFamily="2" charset="-122"/>
                <a:ea typeface="Gulim" pitchFamily="34" charset="-127"/>
              </a:rPr>
              <a:t>á</a:t>
            </a:r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n</a:t>
            </a:r>
            <a:endParaRPr lang="en-US" altLang="zh-CN" sz="32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6" name="Text Box 10"/>
          <p:cNvSpPr txBox="1"/>
          <p:nvPr/>
        </p:nvSpPr>
        <p:spPr>
          <a:xfrm>
            <a:off x="6750050" y="1096963"/>
            <a:ext cx="701675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sh</a:t>
            </a:r>
            <a:r>
              <a:rPr lang="en-US" altLang="zh-CN" sz="3200" dirty="0">
                <a:latin typeface="Arial" panose="020B0604020202020204" pitchFamily="34" charset="0"/>
                <a:ea typeface="Gulim" pitchFamily="34" charset="-127"/>
              </a:rPr>
              <a:t>ī</a:t>
            </a:r>
            <a:endParaRPr lang="en-US" altLang="zh-CN" sz="3200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9227" name="Text Box 11"/>
          <p:cNvSpPr txBox="1"/>
          <p:nvPr/>
        </p:nvSpPr>
        <p:spPr>
          <a:xfrm>
            <a:off x="7513638" y="1058863"/>
            <a:ext cx="109061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du</a:t>
            </a:r>
            <a:r>
              <a:rPr lang="en-US" altLang="zh-CN" sz="3600" dirty="0">
                <a:latin typeface="Gulim" pitchFamily="34" charset="-127"/>
                <a:ea typeface="Gulim" pitchFamily="34" charset="-127"/>
              </a:rPr>
              <a:t>ǎ</a:t>
            </a:r>
            <a:r>
              <a:rPr lang="en-US" altLang="zh-CN" sz="3200" dirty="0">
                <a:latin typeface="Gulim" pitchFamily="34" charset="-127"/>
                <a:ea typeface="Gulim" pitchFamily="34" charset="-127"/>
              </a:rPr>
              <a:t>n</a:t>
            </a:r>
            <a:endParaRPr lang="en-US" altLang="zh-CN" sz="3200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8" name="Text Box 12"/>
          <p:cNvSpPr txBox="1"/>
          <p:nvPr/>
        </p:nvSpPr>
        <p:spPr>
          <a:xfrm>
            <a:off x="735013" y="19542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旁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29" name="Text Box 13"/>
          <p:cNvSpPr txBox="1"/>
          <p:nvPr/>
        </p:nvSpPr>
        <p:spPr>
          <a:xfrm>
            <a:off x="1497013" y="19542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医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2259013" y="19542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群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1" name="Text Box 15"/>
          <p:cNvSpPr txBox="1"/>
          <p:nvPr/>
        </p:nvSpPr>
        <p:spPr>
          <a:xfrm>
            <a:off x="3021013" y="19542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苹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2" name="Text Box 16"/>
          <p:cNvSpPr txBox="1"/>
          <p:nvPr/>
        </p:nvSpPr>
        <p:spPr>
          <a:xfrm>
            <a:off x="3784600" y="19542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诗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3" name="Text Box 17"/>
          <p:cNvSpPr txBox="1"/>
          <p:nvPr/>
        </p:nvSpPr>
        <p:spPr>
          <a:xfrm>
            <a:off x="4164013" y="3208338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衣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4" name="Text Box 18"/>
          <p:cNvSpPr txBox="1"/>
          <p:nvPr/>
        </p:nvSpPr>
        <p:spPr>
          <a:xfrm>
            <a:off x="4546600" y="19542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短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5" name="Text Box 19"/>
          <p:cNvSpPr txBox="1"/>
          <p:nvPr/>
        </p:nvSpPr>
        <p:spPr>
          <a:xfrm>
            <a:off x="5310188" y="19542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睡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36" name="Text Box 20"/>
          <p:cNvSpPr txBox="1"/>
          <p:nvPr/>
        </p:nvSpPr>
        <p:spPr>
          <a:xfrm>
            <a:off x="6073775" y="19542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蓝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cxnSp>
        <p:nvCxnSpPr>
          <p:cNvPr id="9237" name="AutoShape 21"/>
          <p:cNvCxnSpPr>
            <a:stCxn id="9220" idx="2"/>
          </p:cNvCxnSpPr>
          <p:nvPr/>
        </p:nvCxnSpPr>
        <p:spPr>
          <a:xfrm flipH="1">
            <a:off x="1539875" y="1666875"/>
            <a:ext cx="307975" cy="400050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38" name="Text Box 22"/>
          <p:cNvSpPr txBox="1"/>
          <p:nvPr/>
        </p:nvSpPr>
        <p:spPr>
          <a:xfrm>
            <a:off x="735013" y="2716213"/>
            <a:ext cx="2720975" cy="3762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000" b="1" dirty="0">
                <a:latin typeface="宋体" panose="02010600030101010101" pitchFamily="2" charset="-122"/>
              </a:rPr>
              <a:t>2.</a:t>
            </a:r>
            <a:r>
              <a:rPr lang="zh-CN" altLang="en-US" sz="2000" b="1" dirty="0">
                <a:latin typeface="宋体" panose="02010600030101010101" pitchFamily="2" charset="-122"/>
              </a:rPr>
              <a:t>照样子，连线组词。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9239" name="Text Box 23"/>
          <p:cNvSpPr txBox="1"/>
          <p:nvPr/>
        </p:nvSpPr>
        <p:spPr>
          <a:xfrm>
            <a:off x="3402013" y="3208338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参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0" name="Text Box 24"/>
          <p:cNvSpPr txBox="1"/>
          <p:nvPr/>
        </p:nvSpPr>
        <p:spPr>
          <a:xfrm>
            <a:off x="2640013" y="3208338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乌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1" name="Text Box 25"/>
          <p:cNvSpPr txBox="1"/>
          <p:nvPr/>
        </p:nvSpPr>
        <p:spPr>
          <a:xfrm>
            <a:off x="1878013" y="3208338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工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2" name="Text Box 26"/>
          <p:cNvSpPr txBox="1"/>
          <p:nvPr/>
        </p:nvSpPr>
        <p:spPr>
          <a:xfrm>
            <a:off x="7216775" y="3208338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苹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3" name="Text Box 27"/>
          <p:cNvSpPr txBox="1"/>
          <p:nvPr/>
        </p:nvSpPr>
        <p:spPr>
          <a:xfrm>
            <a:off x="6453188" y="3208338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回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4" name="Text Box 28"/>
          <p:cNvSpPr txBox="1"/>
          <p:nvPr/>
        </p:nvSpPr>
        <p:spPr>
          <a:xfrm>
            <a:off x="5689600" y="3208338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今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5" name="Text Box 29"/>
          <p:cNvSpPr txBox="1"/>
          <p:nvPr/>
        </p:nvSpPr>
        <p:spPr>
          <a:xfrm>
            <a:off x="4927600" y="3208338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老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6" name="Text Box 30"/>
          <p:cNvSpPr txBox="1"/>
          <p:nvPr/>
        </p:nvSpPr>
        <p:spPr>
          <a:xfrm>
            <a:off x="735013" y="40751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鸦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7" name="Text Box 31"/>
          <p:cNvSpPr txBox="1"/>
          <p:nvPr/>
        </p:nvSpPr>
        <p:spPr>
          <a:xfrm>
            <a:off x="1497013" y="40751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加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8" name="Text Box 32"/>
          <p:cNvSpPr txBox="1"/>
          <p:nvPr/>
        </p:nvSpPr>
        <p:spPr>
          <a:xfrm>
            <a:off x="2259013" y="40751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厂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49" name="Text Box 33"/>
          <p:cNvSpPr txBox="1"/>
          <p:nvPr/>
        </p:nvSpPr>
        <p:spPr>
          <a:xfrm>
            <a:off x="3021013" y="40751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家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50" name="Text Box 34"/>
          <p:cNvSpPr txBox="1"/>
          <p:nvPr/>
        </p:nvSpPr>
        <p:spPr>
          <a:xfrm>
            <a:off x="3784600" y="40751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果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51" name="Text Box 35"/>
          <p:cNvSpPr txBox="1"/>
          <p:nvPr/>
        </p:nvSpPr>
        <p:spPr>
          <a:xfrm>
            <a:off x="4546600" y="40751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服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52" name="Text Box 36"/>
          <p:cNvSpPr txBox="1"/>
          <p:nvPr/>
        </p:nvSpPr>
        <p:spPr>
          <a:xfrm>
            <a:off x="5310188" y="40751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师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253" name="Text Box 37"/>
          <p:cNvSpPr txBox="1"/>
          <p:nvPr/>
        </p:nvSpPr>
        <p:spPr>
          <a:xfrm>
            <a:off x="6073775" y="40751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年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cxnSp>
        <p:nvCxnSpPr>
          <p:cNvPr id="9254" name="AutoShape 38"/>
          <p:cNvCxnSpPr>
            <a:stCxn id="9241" idx="3"/>
            <a:endCxn id="9241" idx="3"/>
          </p:cNvCxnSpPr>
          <p:nvPr/>
        </p:nvCxnSpPr>
        <p:spPr>
          <a:xfrm>
            <a:off x="2479675" y="3519488"/>
            <a:ext cx="0" cy="0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55" name="AutoShape 39"/>
          <p:cNvCxnSpPr/>
          <p:nvPr/>
        </p:nvCxnSpPr>
        <p:spPr>
          <a:xfrm>
            <a:off x="2617788" y="1603375"/>
            <a:ext cx="704850" cy="463550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2023" name="AutoShape 40"/>
          <p:cNvCxnSpPr/>
          <p:nvPr/>
        </p:nvCxnSpPr>
        <p:spPr>
          <a:xfrm flipH="1">
            <a:off x="1101725" y="1563688"/>
            <a:ext cx="2601913" cy="503237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57" name="AutoShape 41"/>
          <p:cNvCxnSpPr>
            <a:stCxn id="9223" idx="2"/>
          </p:cNvCxnSpPr>
          <p:nvPr/>
        </p:nvCxnSpPr>
        <p:spPr>
          <a:xfrm flipH="1">
            <a:off x="2560638" y="1658938"/>
            <a:ext cx="2151062" cy="407987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58" name="AutoShape 42"/>
          <p:cNvCxnSpPr/>
          <p:nvPr/>
        </p:nvCxnSpPr>
        <p:spPr>
          <a:xfrm>
            <a:off x="5611813" y="1563688"/>
            <a:ext cx="0" cy="503237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59" name="AutoShape 43"/>
          <p:cNvCxnSpPr/>
          <p:nvPr/>
        </p:nvCxnSpPr>
        <p:spPr>
          <a:xfrm flipH="1">
            <a:off x="6375400" y="1563688"/>
            <a:ext cx="4763" cy="457200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0" name="AutoShape 44"/>
          <p:cNvCxnSpPr/>
          <p:nvPr/>
        </p:nvCxnSpPr>
        <p:spPr>
          <a:xfrm flipH="1">
            <a:off x="4052888" y="1616075"/>
            <a:ext cx="2846387" cy="450850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1" name="AutoShape 45"/>
          <p:cNvCxnSpPr>
            <a:stCxn id="9227" idx="2"/>
          </p:cNvCxnSpPr>
          <p:nvPr/>
        </p:nvCxnSpPr>
        <p:spPr>
          <a:xfrm flipH="1">
            <a:off x="4848225" y="1682750"/>
            <a:ext cx="3211513" cy="384175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2" name="AutoShape 46"/>
          <p:cNvCxnSpPr/>
          <p:nvPr/>
        </p:nvCxnSpPr>
        <p:spPr>
          <a:xfrm flipH="1">
            <a:off x="1101725" y="3651250"/>
            <a:ext cx="1839913" cy="533400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3" name="AutoShape 47"/>
          <p:cNvCxnSpPr/>
          <p:nvPr/>
        </p:nvCxnSpPr>
        <p:spPr>
          <a:xfrm flipH="1">
            <a:off x="1847850" y="3651250"/>
            <a:ext cx="1774825" cy="576263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4" name="AutoShape 48"/>
          <p:cNvCxnSpPr/>
          <p:nvPr/>
        </p:nvCxnSpPr>
        <p:spPr>
          <a:xfrm>
            <a:off x="4465638" y="3709988"/>
            <a:ext cx="382587" cy="517525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5" name="AutoShape 49"/>
          <p:cNvCxnSpPr/>
          <p:nvPr/>
        </p:nvCxnSpPr>
        <p:spPr>
          <a:xfrm>
            <a:off x="5229225" y="3724275"/>
            <a:ext cx="392113" cy="503238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6" name="AutoShape 50"/>
          <p:cNvCxnSpPr/>
          <p:nvPr/>
        </p:nvCxnSpPr>
        <p:spPr>
          <a:xfrm flipH="1">
            <a:off x="3278188" y="3651250"/>
            <a:ext cx="3476625" cy="555625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7" name="AutoShape 51"/>
          <p:cNvCxnSpPr/>
          <p:nvPr/>
        </p:nvCxnSpPr>
        <p:spPr>
          <a:xfrm>
            <a:off x="5991225" y="3725863"/>
            <a:ext cx="384175" cy="501650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8" name="AutoShape 52"/>
          <p:cNvCxnSpPr/>
          <p:nvPr/>
        </p:nvCxnSpPr>
        <p:spPr>
          <a:xfrm flipH="1">
            <a:off x="4086225" y="3651250"/>
            <a:ext cx="3432175" cy="549275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69" name="AutoShape 53"/>
          <p:cNvCxnSpPr/>
          <p:nvPr/>
        </p:nvCxnSpPr>
        <p:spPr>
          <a:xfrm>
            <a:off x="2217738" y="3709988"/>
            <a:ext cx="342900" cy="517525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Text Box 3"/>
          <p:cNvSpPr txBox="1"/>
          <p:nvPr/>
        </p:nvSpPr>
        <p:spPr>
          <a:xfrm>
            <a:off x="592138" y="195263"/>
            <a:ext cx="4468812" cy="5000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800" b="1" dirty="0">
                <a:latin typeface="宋体" panose="02010600030101010101" pitchFamily="2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</a:rPr>
              <a:t>照样子，把词语连起来。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0243" name="Text Box 4"/>
          <p:cNvSpPr txBox="1"/>
          <p:nvPr/>
        </p:nvSpPr>
        <p:spPr>
          <a:xfrm>
            <a:off x="1619250" y="987425"/>
            <a:ext cx="1062038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一条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44" name="Text Box 5"/>
          <p:cNvSpPr txBox="1"/>
          <p:nvPr/>
        </p:nvSpPr>
        <p:spPr>
          <a:xfrm>
            <a:off x="1619250" y="2084388"/>
            <a:ext cx="1062038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一只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45" name="Text Box 6"/>
          <p:cNvSpPr txBox="1"/>
          <p:nvPr/>
        </p:nvSpPr>
        <p:spPr>
          <a:xfrm>
            <a:off x="1619250" y="3181350"/>
            <a:ext cx="1062038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一头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46" name="Text Box 7"/>
          <p:cNvSpPr txBox="1"/>
          <p:nvPr/>
        </p:nvSpPr>
        <p:spPr>
          <a:xfrm>
            <a:off x="1619250" y="4281488"/>
            <a:ext cx="1062038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一颗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47" name="Text Box 8"/>
          <p:cNvSpPr txBox="1"/>
          <p:nvPr/>
        </p:nvSpPr>
        <p:spPr>
          <a:xfrm>
            <a:off x="6386513" y="987425"/>
            <a:ext cx="600075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猫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48" name="Text Box 9"/>
          <p:cNvSpPr txBox="1"/>
          <p:nvPr/>
        </p:nvSpPr>
        <p:spPr>
          <a:xfrm>
            <a:off x="6386513" y="4281488"/>
            <a:ext cx="6000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鱼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49" name="Text Box 10"/>
          <p:cNvSpPr txBox="1"/>
          <p:nvPr/>
        </p:nvSpPr>
        <p:spPr>
          <a:xfrm>
            <a:off x="6386513" y="3181350"/>
            <a:ext cx="600075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枣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0250" name="Text Box 11"/>
          <p:cNvSpPr txBox="1"/>
          <p:nvPr/>
        </p:nvSpPr>
        <p:spPr>
          <a:xfrm>
            <a:off x="6386513" y="2084388"/>
            <a:ext cx="6000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" panose="02010609060101010101" pitchFamily="49" charset="-122"/>
              </a:rPr>
              <a:t>牛</a:t>
            </a:r>
            <a:endParaRPr lang="zh-CN" altLang="en-US" sz="36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cxnSp>
        <p:nvCxnSpPr>
          <p:cNvPr id="10251" name="AutoShape 17"/>
          <p:cNvCxnSpPr>
            <a:stCxn id="10243" idx="3"/>
            <a:endCxn id="10248" idx="1"/>
          </p:cNvCxnSpPr>
          <p:nvPr/>
        </p:nvCxnSpPr>
        <p:spPr>
          <a:xfrm>
            <a:off x="2681288" y="1298575"/>
            <a:ext cx="3705225" cy="3294063"/>
          </a:xfrm>
          <a:prstGeom prst="straightConnector1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258" name="AutoShape 18"/>
          <p:cNvCxnSpPr>
            <a:stCxn id="10244" idx="3"/>
            <a:endCxn id="10248" idx="1"/>
          </p:cNvCxnSpPr>
          <p:nvPr/>
        </p:nvCxnSpPr>
        <p:spPr>
          <a:xfrm>
            <a:off x="2681288" y="2395538"/>
            <a:ext cx="3705225" cy="2197100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259" name="AutoShape 19"/>
          <p:cNvCxnSpPr>
            <a:stCxn id="10244" idx="3"/>
            <a:endCxn id="10247" idx="1"/>
          </p:cNvCxnSpPr>
          <p:nvPr/>
        </p:nvCxnSpPr>
        <p:spPr>
          <a:xfrm flipV="1">
            <a:off x="2681288" y="1298575"/>
            <a:ext cx="3705225" cy="1096963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261" name="AutoShape 21"/>
          <p:cNvCxnSpPr>
            <a:stCxn id="10245" idx="3"/>
            <a:endCxn id="10250" idx="1"/>
          </p:cNvCxnSpPr>
          <p:nvPr/>
        </p:nvCxnSpPr>
        <p:spPr>
          <a:xfrm flipV="1">
            <a:off x="2681288" y="2395538"/>
            <a:ext cx="3705225" cy="1096962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0263" name="AutoShape 23"/>
          <p:cNvCxnSpPr>
            <a:stCxn id="10246" idx="3"/>
            <a:endCxn id="10249" idx="1"/>
          </p:cNvCxnSpPr>
          <p:nvPr/>
        </p:nvCxnSpPr>
        <p:spPr>
          <a:xfrm flipV="1">
            <a:off x="2681288" y="3492500"/>
            <a:ext cx="3705225" cy="1100138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Text Box 3"/>
          <p:cNvSpPr txBox="1"/>
          <p:nvPr/>
        </p:nvSpPr>
        <p:spPr>
          <a:xfrm>
            <a:off x="444500" y="398463"/>
            <a:ext cx="2462213" cy="3762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000" b="1" dirty="0">
                <a:latin typeface="宋体" panose="02010600030101010101" pitchFamily="2" charset="-122"/>
              </a:rPr>
              <a:t>4.</a:t>
            </a:r>
            <a:r>
              <a:rPr lang="zh-CN" altLang="en-US" sz="2000" b="1" dirty="0">
                <a:latin typeface="宋体" panose="02010600030101010101" pitchFamily="2" charset="-122"/>
              </a:rPr>
              <a:t>好朋友，拉起手。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11267" name="Text Box 4"/>
          <p:cNvSpPr txBox="1"/>
          <p:nvPr/>
        </p:nvSpPr>
        <p:spPr>
          <a:xfrm>
            <a:off x="2990850" y="950913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远看山有色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68" name="Text Box 5"/>
          <p:cNvSpPr txBox="1"/>
          <p:nvPr/>
        </p:nvSpPr>
        <p:spPr>
          <a:xfrm>
            <a:off x="5627688" y="2379663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近听水无声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69" name="Text Box 6"/>
          <p:cNvSpPr txBox="1"/>
          <p:nvPr/>
        </p:nvSpPr>
        <p:spPr>
          <a:xfrm>
            <a:off x="2990850" y="1662113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江南可采莲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0" name="Text Box 7"/>
          <p:cNvSpPr txBox="1"/>
          <p:nvPr/>
        </p:nvSpPr>
        <p:spPr>
          <a:xfrm>
            <a:off x="5622925" y="3076575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莲叶何田田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1" name="Text Box 8"/>
          <p:cNvSpPr txBox="1"/>
          <p:nvPr/>
        </p:nvSpPr>
        <p:spPr>
          <a:xfrm>
            <a:off x="2990850" y="2373313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白毛浮绿水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2" name="Text Box 9"/>
          <p:cNvSpPr txBox="1"/>
          <p:nvPr/>
        </p:nvSpPr>
        <p:spPr>
          <a:xfrm>
            <a:off x="5684838" y="987425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红掌拨清波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3" name="Text Box 10"/>
          <p:cNvSpPr txBox="1"/>
          <p:nvPr/>
        </p:nvSpPr>
        <p:spPr>
          <a:xfrm>
            <a:off x="2990850" y="3084513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锄禾日当午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4" name="Text Box 11"/>
          <p:cNvSpPr txBox="1"/>
          <p:nvPr/>
        </p:nvSpPr>
        <p:spPr>
          <a:xfrm>
            <a:off x="5684838" y="1689100"/>
            <a:ext cx="16859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楷体_GB2312" pitchFamily="49" charset="-122"/>
              </a:rPr>
              <a:t>汗滴禾下土</a:t>
            </a:r>
            <a:endParaRPr lang="zh-CN" altLang="en-US" sz="2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cxnSp>
        <p:nvCxnSpPr>
          <p:cNvPr id="11276" name="AutoShape 12"/>
          <p:cNvCxnSpPr>
            <a:stCxn id="11267" idx="3"/>
            <a:endCxn id="11268" idx="1"/>
          </p:cNvCxnSpPr>
          <p:nvPr/>
        </p:nvCxnSpPr>
        <p:spPr>
          <a:xfrm>
            <a:off x="4676775" y="1169988"/>
            <a:ext cx="950913" cy="1428750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1277" name="AutoShape 13"/>
          <p:cNvCxnSpPr>
            <a:stCxn id="11269" idx="3"/>
            <a:endCxn id="11270" idx="1"/>
          </p:cNvCxnSpPr>
          <p:nvPr/>
        </p:nvCxnSpPr>
        <p:spPr>
          <a:xfrm>
            <a:off x="4676775" y="1881188"/>
            <a:ext cx="946150" cy="1414462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1278" name="AutoShape 14"/>
          <p:cNvCxnSpPr>
            <a:stCxn id="11272" idx="1"/>
            <a:endCxn id="11271" idx="3"/>
          </p:cNvCxnSpPr>
          <p:nvPr/>
        </p:nvCxnSpPr>
        <p:spPr>
          <a:xfrm flipH="1">
            <a:off x="4676775" y="1206500"/>
            <a:ext cx="1008063" cy="1385888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1279" name="AutoShape 15"/>
          <p:cNvCxnSpPr>
            <a:stCxn id="11273" idx="3"/>
            <a:endCxn id="11274" idx="1"/>
          </p:cNvCxnSpPr>
          <p:nvPr/>
        </p:nvCxnSpPr>
        <p:spPr>
          <a:xfrm flipV="1">
            <a:off x="4676775" y="1908175"/>
            <a:ext cx="1008063" cy="1395413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" name="Text Box 16"/>
          <p:cNvSpPr txBox="1"/>
          <p:nvPr/>
        </p:nvSpPr>
        <p:spPr>
          <a:xfrm>
            <a:off x="2200275" y="3673475"/>
            <a:ext cx="5980113" cy="1030288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1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我会连大多考查课本中的具体知识点和背诵部分，要求学生一定要熟练掌握。</a:t>
            </a:r>
            <a:endParaRPr lang="zh-CN" altLang="en-US" sz="21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1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100" b="1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做题方法：</a:t>
            </a:r>
            <a:r>
              <a:rPr lang="zh-CN" altLang="en-US" sz="21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先连最熟悉的，再连剩下的部分。</a:t>
            </a:r>
            <a:endParaRPr lang="zh-CN" altLang="en-US" sz="21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80" name="Picture 17" descr="51miz-E266413-A2EBECD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38" y="1560513"/>
            <a:ext cx="2352675" cy="2786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1" name="WordArt 18"/>
          <p:cNvSpPr>
            <a:spLocks noTextEdit="1"/>
          </p:cNvSpPr>
          <p:nvPr/>
        </p:nvSpPr>
        <p:spPr>
          <a:xfrm>
            <a:off x="773113" y="3071813"/>
            <a:ext cx="1101725" cy="625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指导</a:t>
            </a:r>
            <a:endParaRPr lang="zh-CN" altLang="en-US" sz="27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371475" y="103188"/>
            <a:ext cx="1300163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三、我会选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428625" y="636588"/>
            <a:ext cx="358457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1500" b="1" dirty="0">
                <a:latin typeface="宋体" panose="02010600030101010101" pitchFamily="2" charset="-122"/>
              </a:rPr>
              <a:t>1.</a:t>
            </a:r>
            <a:r>
              <a:rPr lang="zh-CN" altLang="en-US" sz="1500" b="1" dirty="0">
                <a:latin typeface="宋体" panose="02010600030101010101" pitchFamily="2" charset="-122"/>
              </a:rPr>
              <a:t>照样子，给带点的字选择正确的读音。</a:t>
            </a:r>
            <a:endParaRPr lang="zh-CN" altLang="en-US" sz="1500" b="1" dirty="0">
              <a:latin typeface="Arial" panose="020B0604020202020204" pitchFamily="34" charset="0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655763" y="935038"/>
            <a:ext cx="2647950" cy="3889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Gulim" pitchFamily="34" charset="-127"/>
                <a:ea typeface="Gulim" pitchFamily="34" charset="-127"/>
              </a:rPr>
              <a:t>例：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朋友</a:t>
            </a:r>
            <a:r>
              <a:rPr lang="zh-CN" altLang="en-US" dirty="0">
                <a:latin typeface="Gulim" pitchFamily="34" charset="-127"/>
                <a:ea typeface="Gulim" pitchFamily="34" charset="-127"/>
              </a:rPr>
              <a:t>（</a:t>
            </a:r>
            <a:r>
              <a:rPr lang="en-US" altLang="zh-CN" u="sng" dirty="0">
                <a:latin typeface="Gulim" pitchFamily="34" charset="-127"/>
                <a:ea typeface="Gulim" pitchFamily="34" charset="-127"/>
              </a:rPr>
              <a:t>y</a:t>
            </a:r>
            <a:r>
              <a:rPr lang="en-US" altLang="en-US" sz="2100" u="sng" dirty="0">
                <a:latin typeface="Gulim" pitchFamily="34" charset="-127"/>
                <a:ea typeface="Gulim" pitchFamily="34" charset="-127"/>
              </a:rPr>
              <a:t>ǒ</a:t>
            </a:r>
            <a:r>
              <a:rPr lang="en-US" altLang="zh-CN" u="sng" dirty="0">
                <a:latin typeface="Gulim" pitchFamily="34" charset="-127"/>
                <a:ea typeface="Gulim" pitchFamily="34" charset="-127"/>
              </a:rPr>
              <a:t>u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   yu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ǒ</a:t>
            </a:r>
            <a:r>
              <a:rPr lang="zh-CN" altLang="en-US" dirty="0">
                <a:latin typeface="Gulim" pitchFamily="34" charset="-127"/>
                <a:ea typeface="Gulim" pitchFamily="34" charset="-127"/>
              </a:rPr>
              <a:t>）</a:t>
            </a:r>
            <a:endParaRPr lang="zh-CN" altLang="en-US" dirty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1655763" y="1746250"/>
            <a:ext cx="1946275" cy="3889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折纸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zǐ   zhǐ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3663950" y="1746250"/>
            <a:ext cx="2073275" cy="3889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还有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h</a:t>
            </a:r>
            <a:r>
              <a:rPr lang="en-US" altLang="zh-CN" sz="2100" dirty="0">
                <a:latin typeface="宋体" panose="02010600030101010101" pitchFamily="2" charset="-122"/>
                <a:ea typeface="Gulim" pitchFamily="34" charset="-127"/>
              </a:rPr>
              <a:t>á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n   h</a:t>
            </a:r>
            <a:r>
              <a:rPr lang="en-US" altLang="zh-CN" sz="2100" dirty="0">
                <a:latin typeface="宋体" panose="02010600030101010101" pitchFamily="2" charset="-122"/>
                <a:ea typeface="Gulim" pitchFamily="34" charset="-127"/>
              </a:rPr>
              <a:t>á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i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5799138" y="1746250"/>
            <a:ext cx="2033587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什么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mē   me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1655763" y="2478088"/>
            <a:ext cx="2414587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影子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yǐn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ɡ  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 yěn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ɡ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3917950" y="2478088"/>
            <a:ext cx="228282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森林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shēn   sēn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298" name="Text Box 10"/>
          <p:cNvSpPr txBox="1"/>
          <p:nvPr/>
        </p:nvSpPr>
        <p:spPr>
          <a:xfrm>
            <a:off x="6046788" y="2478088"/>
            <a:ext cx="190817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那边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n</a:t>
            </a:r>
            <a:r>
              <a:rPr lang="en-US" altLang="zh-CN" sz="2100" dirty="0">
                <a:latin typeface="宋体" panose="02010600030101010101" pitchFamily="2" charset="-122"/>
                <a:ea typeface="Gulim" pitchFamily="34" charset="-127"/>
              </a:rPr>
              <a:t>à</a:t>
            </a:r>
            <a:r>
              <a:rPr lang="en-US" altLang="zh-CN" dirty="0">
                <a:latin typeface="宋体" panose="02010600030101010101" pitchFamily="2" charset="-122"/>
                <a:ea typeface="Gulim" pitchFamily="34" charset="-127"/>
              </a:rPr>
              <a:t>  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n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ǎ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299" name="Text Box 11"/>
          <p:cNvSpPr txBox="1"/>
          <p:nvPr/>
        </p:nvSpPr>
        <p:spPr>
          <a:xfrm>
            <a:off x="1655763" y="3179763"/>
            <a:ext cx="1751012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句子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j</a:t>
            </a:r>
            <a:r>
              <a:rPr lang="en-US" altLang="en-US" sz="2100" dirty="0">
                <a:latin typeface="Gulim" pitchFamily="34" charset="-127"/>
                <a:ea typeface="Gulim" pitchFamily="34" charset="-127"/>
              </a:rPr>
              <a:t>ǜ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   jù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300" name="Text Box 12"/>
          <p:cNvSpPr txBox="1"/>
          <p:nvPr/>
        </p:nvSpPr>
        <p:spPr>
          <a:xfrm>
            <a:off x="4483100" y="3179763"/>
            <a:ext cx="2516188" cy="3905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睡不着</a:t>
            </a: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zhe   zh</a:t>
            </a:r>
            <a:r>
              <a:rPr lang="en-US" altLang="zh-CN" sz="2100" dirty="0">
                <a:latin typeface="宋体" panose="02010600030101010101" pitchFamily="2" charset="-122"/>
                <a:ea typeface="Gulim" pitchFamily="34" charset="-127"/>
              </a:rPr>
              <a:t>á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o</a:t>
            </a:r>
            <a:r>
              <a:rPr lang="zh-CN" altLang="en-US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301" name="Text Box 13"/>
          <p:cNvSpPr txBox="1"/>
          <p:nvPr/>
        </p:nvSpPr>
        <p:spPr>
          <a:xfrm>
            <a:off x="2087563" y="1849438"/>
            <a:ext cx="266700" cy="3222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2" name="Text Box 14"/>
          <p:cNvSpPr txBox="1"/>
          <p:nvPr/>
        </p:nvSpPr>
        <p:spPr>
          <a:xfrm>
            <a:off x="3822700" y="1849438"/>
            <a:ext cx="266700" cy="3222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3" name="Text Box 15"/>
          <p:cNvSpPr txBox="1"/>
          <p:nvPr/>
        </p:nvSpPr>
        <p:spPr>
          <a:xfrm>
            <a:off x="6232525" y="1849438"/>
            <a:ext cx="266700" cy="3222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4" name="Text Box 16"/>
          <p:cNvSpPr txBox="1"/>
          <p:nvPr/>
        </p:nvSpPr>
        <p:spPr>
          <a:xfrm>
            <a:off x="4073525" y="2613025"/>
            <a:ext cx="266700" cy="3222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5" name="Text Box 17"/>
          <p:cNvSpPr txBox="1"/>
          <p:nvPr/>
        </p:nvSpPr>
        <p:spPr>
          <a:xfrm>
            <a:off x="1812925" y="2613025"/>
            <a:ext cx="266700" cy="3222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6" name="Text Box 18"/>
          <p:cNvSpPr txBox="1"/>
          <p:nvPr/>
        </p:nvSpPr>
        <p:spPr>
          <a:xfrm>
            <a:off x="1819275" y="3303588"/>
            <a:ext cx="266700" cy="3222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7" name="Text Box 19"/>
          <p:cNvSpPr txBox="1"/>
          <p:nvPr/>
        </p:nvSpPr>
        <p:spPr>
          <a:xfrm>
            <a:off x="5181600" y="3303588"/>
            <a:ext cx="266700" cy="3222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8" name="Text Box 20"/>
          <p:cNvSpPr txBox="1"/>
          <p:nvPr/>
        </p:nvSpPr>
        <p:spPr>
          <a:xfrm>
            <a:off x="6208713" y="2613025"/>
            <a:ext cx="266700" cy="3222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09" name="Text Box 21"/>
          <p:cNvSpPr txBox="1"/>
          <p:nvPr/>
        </p:nvSpPr>
        <p:spPr>
          <a:xfrm>
            <a:off x="2627313" y="1055688"/>
            <a:ext cx="266700" cy="32226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10" name="Line 22"/>
          <p:cNvSpPr/>
          <p:nvPr/>
        </p:nvSpPr>
        <p:spPr>
          <a:xfrm>
            <a:off x="2914650" y="2111375"/>
            <a:ext cx="37782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1" name="Line 23"/>
          <p:cNvSpPr/>
          <p:nvPr/>
        </p:nvSpPr>
        <p:spPr>
          <a:xfrm>
            <a:off x="5091113" y="2111375"/>
            <a:ext cx="37782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2" name="Line 24"/>
          <p:cNvSpPr/>
          <p:nvPr/>
        </p:nvSpPr>
        <p:spPr>
          <a:xfrm>
            <a:off x="7189788" y="2111375"/>
            <a:ext cx="350837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3" name="Line 25"/>
          <p:cNvSpPr/>
          <p:nvPr/>
        </p:nvSpPr>
        <p:spPr>
          <a:xfrm>
            <a:off x="2478088" y="2862263"/>
            <a:ext cx="48577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4" name="Line 26"/>
          <p:cNvSpPr/>
          <p:nvPr/>
        </p:nvSpPr>
        <p:spPr>
          <a:xfrm>
            <a:off x="5497513" y="2862263"/>
            <a:ext cx="4064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5" name="Line 27"/>
          <p:cNvSpPr/>
          <p:nvPr/>
        </p:nvSpPr>
        <p:spPr>
          <a:xfrm>
            <a:off x="6853238" y="2862263"/>
            <a:ext cx="32385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6" name="Line 28"/>
          <p:cNvSpPr/>
          <p:nvPr/>
        </p:nvSpPr>
        <p:spPr>
          <a:xfrm>
            <a:off x="2855913" y="3568700"/>
            <a:ext cx="27146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7" name="Line 29"/>
          <p:cNvSpPr/>
          <p:nvPr/>
        </p:nvSpPr>
        <p:spPr>
          <a:xfrm>
            <a:off x="6203950" y="3568700"/>
            <a:ext cx="48577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8" name="Text Box 30"/>
          <p:cNvSpPr txBox="1"/>
          <p:nvPr/>
        </p:nvSpPr>
        <p:spPr>
          <a:xfrm>
            <a:off x="1655763" y="3860800"/>
            <a:ext cx="2430462" cy="3889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顽皮地说（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de   dì</a:t>
            </a:r>
            <a:r>
              <a:rPr lang="zh-CN" altLang="en-US" sz="2100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sz="2100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319" name="Text Box 31"/>
          <p:cNvSpPr txBox="1"/>
          <p:nvPr/>
        </p:nvSpPr>
        <p:spPr>
          <a:xfrm>
            <a:off x="2365375" y="3979863"/>
            <a:ext cx="266700" cy="3238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20" name="Line 32"/>
          <p:cNvSpPr/>
          <p:nvPr/>
        </p:nvSpPr>
        <p:spPr>
          <a:xfrm>
            <a:off x="3076575" y="4217988"/>
            <a:ext cx="26987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21" name="Text Box 33"/>
          <p:cNvSpPr txBox="1"/>
          <p:nvPr/>
        </p:nvSpPr>
        <p:spPr>
          <a:xfrm>
            <a:off x="4502150" y="3870325"/>
            <a:ext cx="2430463" cy="3889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数不清（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shù</a:t>
            </a:r>
            <a:r>
              <a:rPr lang="en-US" altLang="zh-CN" dirty="0">
                <a:latin typeface="Arial" panose="020B0604020202020204" pitchFamily="34" charset="0"/>
                <a:ea typeface="Gulim" pitchFamily="34" charset="-127"/>
              </a:rPr>
              <a:t>   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sh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ǔ</a:t>
            </a:r>
            <a:r>
              <a:rPr lang="zh-CN" altLang="en-US" sz="2100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sz="2100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322" name="Text Box 34"/>
          <p:cNvSpPr txBox="1"/>
          <p:nvPr/>
        </p:nvSpPr>
        <p:spPr>
          <a:xfrm>
            <a:off x="4681538" y="3979863"/>
            <a:ext cx="266700" cy="3238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323" name="Line 35"/>
          <p:cNvSpPr/>
          <p:nvPr/>
        </p:nvSpPr>
        <p:spPr>
          <a:xfrm>
            <a:off x="6215063" y="4217988"/>
            <a:ext cx="40481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24" name="Text Box 36"/>
          <p:cNvSpPr txBox="1"/>
          <p:nvPr/>
        </p:nvSpPr>
        <p:spPr>
          <a:xfrm>
            <a:off x="1655763" y="4394200"/>
            <a:ext cx="2778125" cy="3889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" panose="02010609060101010101" pitchFamily="49" charset="-122"/>
              </a:rPr>
              <a:t>长大（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zh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ǎ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n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ɡ   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ch</a:t>
            </a:r>
            <a:r>
              <a:rPr lang="en-US" altLang="zh-CN" sz="2100" dirty="0">
                <a:latin typeface="宋体" panose="02010600030101010101" pitchFamily="2" charset="-122"/>
                <a:ea typeface="Gulim" pitchFamily="34" charset="-127"/>
              </a:rPr>
              <a:t>á</a:t>
            </a:r>
            <a:r>
              <a:rPr lang="en-US" altLang="zh-CN" dirty="0">
                <a:latin typeface="Gulim" pitchFamily="34" charset="-127"/>
                <a:ea typeface="Gulim" pitchFamily="34" charset="-127"/>
              </a:rPr>
              <a:t>n</a:t>
            </a:r>
            <a:r>
              <a:rPr lang="en-US" altLang="zh-CN" sz="2100" dirty="0">
                <a:latin typeface="Gulim" pitchFamily="34" charset="-127"/>
                <a:ea typeface="Gulim" pitchFamily="34" charset="-127"/>
              </a:rPr>
              <a:t>ɡ</a:t>
            </a:r>
            <a:r>
              <a:rPr lang="zh-CN" altLang="en-US" sz="2100" dirty="0">
                <a:latin typeface="Arial" panose="020B0604020202020204" pitchFamily="34" charset="0"/>
                <a:ea typeface="Gulim" pitchFamily="34" charset="-127"/>
              </a:rPr>
              <a:t>）</a:t>
            </a:r>
            <a:endParaRPr lang="zh-CN" altLang="en-US" sz="2100" dirty="0">
              <a:latin typeface="Arial" panose="020B0604020202020204" pitchFamily="34" charset="0"/>
              <a:ea typeface="Gulim" pitchFamily="34" charset="-127"/>
            </a:endParaRPr>
          </a:p>
        </p:txBody>
      </p:sp>
      <p:sp>
        <p:nvSpPr>
          <p:cNvPr id="12325" name="Line 37"/>
          <p:cNvSpPr/>
          <p:nvPr/>
        </p:nvSpPr>
        <p:spPr>
          <a:xfrm>
            <a:off x="2535238" y="4760913"/>
            <a:ext cx="62071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26" name="Text Box 38"/>
          <p:cNvSpPr txBox="1"/>
          <p:nvPr/>
        </p:nvSpPr>
        <p:spPr>
          <a:xfrm>
            <a:off x="1835150" y="4511675"/>
            <a:ext cx="266700" cy="32226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r>
              <a:rPr lang="zh-CN" altLang="en-US" sz="2100" dirty="0">
                <a:latin typeface="Arial" panose="020B0604020202020204" pitchFamily="34" charset="0"/>
                <a:ea typeface="楷体_GB2312" pitchFamily="49" charset="-122"/>
              </a:rPr>
              <a:t>．</a:t>
            </a:r>
            <a:endParaRPr lang="zh-CN" altLang="en-US" sz="21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PP_MARK_KEY" val="360922f4-d2e1-4647-8a55-f7bb86729fdc"/>
  <p:tag name="COMMONDATA" val="eyJoZGlkIjoiMDUzMmRhYzhkNzM3Y2ZlODExZjhhYzliMDJjYzA0ZGI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1722</Words>
  <Application>WPS 演示</Application>
  <PresentationFormat>全屏显示(16:9)</PresentationFormat>
  <Paragraphs>425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黑体</vt:lpstr>
      <vt:lpstr>楷体</vt:lpstr>
      <vt:lpstr>汉语拼音</vt:lpstr>
      <vt:lpstr>Segoe Print</vt:lpstr>
      <vt:lpstr>Gulim</vt:lpstr>
      <vt:lpstr>Malgun Gothic</vt:lpstr>
      <vt:lpstr>楷体_GB2312</vt:lpstr>
      <vt:lpstr>新宋体</vt:lpstr>
      <vt:lpstr>Xingkai SC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90</cp:revision>
  <dcterms:created xsi:type="dcterms:W3CDTF">2020-02-29T09:52:29Z</dcterms:created>
  <dcterms:modified xsi:type="dcterms:W3CDTF">2022-11-29T07:50:07Z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921D71E7519A40DCBFC31E1B88A1983D</vt:lpwstr>
  </property>
</Properties>
</file>