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5"/>
  </p:notesMasterIdLst>
  <p:handoutMasterIdLst>
    <p:handoutMasterId r:id="rId19"/>
  </p:handoutMasterIdLst>
  <p:sldIdLst>
    <p:sldId id="649" r:id="rId3"/>
    <p:sldId id="523" r:id="rId4"/>
    <p:sldId id="675" r:id="rId6"/>
    <p:sldId id="634" r:id="rId7"/>
    <p:sldId id="650" r:id="rId8"/>
    <p:sldId id="669" r:id="rId9"/>
    <p:sldId id="672" r:id="rId10"/>
    <p:sldId id="670" r:id="rId11"/>
    <p:sldId id="671" r:id="rId12"/>
    <p:sldId id="673" r:id="rId13"/>
    <p:sldId id="676" r:id="rId14"/>
    <p:sldId id="674" r:id="rId15"/>
    <p:sldId id="677" r:id="rId16"/>
    <p:sldId id="666" r:id="rId17"/>
    <p:sldId id="679" r:id="rId18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23"/>
    </p:embeddedFont>
    <p:embeddedFont>
      <p:font typeface="黑体" panose="02010609060101010101" pitchFamily="49" charset="-122"/>
      <p:regular r:id="rId24"/>
    </p:embeddedFont>
    <p:embeddedFont>
      <p:font typeface="微软雅黑" panose="020B0503020204020204" charset="-122"/>
      <p:regular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</p:embeddedFontLst>
  <p:custDataLst>
    <p:tags r:id="rId3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0000FF"/>
    <a:srgbClr val="FF7C80"/>
    <a:srgbClr val="FF6600"/>
    <a:srgbClr val="FF0066"/>
    <a:srgbClr val="FF3300"/>
    <a:srgbClr val="FF0000"/>
    <a:srgbClr val="FFFFFF"/>
    <a:srgbClr val="D60093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4660"/>
  </p:normalViewPr>
  <p:slideViewPr>
    <p:cSldViewPr>
      <p:cViewPr>
        <p:scale>
          <a:sx n="100" d="100"/>
          <a:sy n="100" d="100"/>
        </p:scale>
        <p:origin x="-594" y="-240"/>
      </p:cViewPr>
      <p:guideLst>
        <p:guide orient="horz" pos="2471"/>
        <p:guide pos="51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2754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886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print">
            <a:lum bright="6000" contrast="6000"/>
          </a:blip>
          <a:srcRect l="16784" t="9045" r="37046" b="-479"/>
          <a:stretch>
            <a:fillRect/>
          </a:stretch>
        </p:blipFill>
        <p:spPr>
          <a:xfrm flipH="1">
            <a:off x="-635" y="4001135"/>
            <a:ext cx="3057525" cy="1179195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4820" y="87475"/>
            <a:ext cx="1026248" cy="489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"/>
          <p:cNvGrpSpPr/>
          <p:nvPr userDrawn="1"/>
        </p:nvGrpSpPr>
        <p:grpSpPr>
          <a:xfrm>
            <a:off x="1" y="92978"/>
            <a:ext cx="2771800" cy="275590"/>
            <a:chOff x="1" y="92978"/>
            <a:chExt cx="2771800" cy="275590"/>
          </a:xfrm>
        </p:grpSpPr>
        <p:sp>
          <p:nvSpPr>
            <p:cNvPr id="5" name="矩形 4"/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文本框 10"/>
            <p:cNvSpPr txBox="1"/>
            <p:nvPr userDrawn="1"/>
          </p:nvSpPr>
          <p:spPr>
            <a:xfrm>
              <a:off x="193237" y="92978"/>
              <a:ext cx="1859280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口语交际：我的暑假生活</a:t>
              </a:r>
              <a:endPara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5" cstate="print">
            <a:lum bright="6000" contrast="6000"/>
          </a:blip>
          <a:srcRect l="17986" t="7617" b="949"/>
          <a:stretch>
            <a:fillRect/>
          </a:stretch>
        </p:blipFill>
        <p:spPr>
          <a:xfrm>
            <a:off x="3048000" y="3982085"/>
            <a:ext cx="6092190" cy="11791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lum bright="6000" contrast="12000"/>
          </a:blip>
          <a:srcRect t="20068" b="3057"/>
          <a:stretch>
            <a:fillRect/>
          </a:stretch>
        </p:blipFill>
        <p:spPr>
          <a:xfrm>
            <a:off x="798201" y="499712"/>
            <a:ext cx="7207561" cy="40820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lum contrast="12000"/>
          </a:blip>
          <a:srcRect t="14422"/>
          <a:stretch>
            <a:fillRect/>
          </a:stretch>
        </p:blipFill>
        <p:spPr>
          <a:xfrm>
            <a:off x="798201" y="493471"/>
            <a:ext cx="7207561" cy="409450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lum contrast="6000"/>
          </a:blip>
          <a:srcRect t="6152" b="2948"/>
          <a:stretch>
            <a:fillRect/>
          </a:stretch>
        </p:blipFill>
        <p:spPr>
          <a:xfrm>
            <a:off x="789734" y="486947"/>
            <a:ext cx="7207561" cy="4095999"/>
          </a:xfrm>
          <a:prstGeom prst="rect">
            <a:avLst/>
          </a:prstGeom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467544" y="1635646"/>
            <a:ext cx="8208912" cy="1731243"/>
          </a:xfrm>
          <a:prstGeom prst="rect">
            <a:avLst/>
          </a:prstGeom>
          <a:solidFill>
            <a:schemeClr val="bg1">
              <a:alpha val="72000"/>
            </a:schemeClr>
          </a:solidFill>
          <a:ln w="9525">
            <a:solidFill>
              <a:srgbClr val="00B050"/>
            </a:solidFill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286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同学们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，暑假已经过去了，但是那份快乐和自由却深深印在我们的脑海中，我们一起再来分享一下暑假生活吧！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584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3540" y="555526"/>
            <a:ext cx="84946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我们还可以讲述有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独特的感受的新鲜事。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95346" y="1419622"/>
            <a:ext cx="6321070" cy="1754326"/>
          </a:xfrm>
          <a:prstGeom prst="wedgeRectCallout">
            <a:avLst>
              <a:gd name="adj1" fmla="val -55971"/>
              <a:gd name="adj2" fmla="val 36014"/>
            </a:avLst>
          </a:prstGeom>
          <a:noFill/>
          <a:ln>
            <a:solidFill>
              <a:schemeClr val="accent4">
                <a:lumMod val="50000"/>
              </a:schemeClr>
            </a:solidFill>
          </a:ln>
        </p:spPr>
        <p:txBody>
          <a:bodyPr wrap="square" rtlCol="0" anchor="t">
            <a:spAutoFit/>
          </a:bodyPr>
          <a:lstStyle/>
          <a:p>
            <a:pPr algn="just"/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我学会了做饭，吃自己做的饭特别香，现在我最拿手的就是番茄炒蛋。</a:t>
            </a:r>
            <a:endParaRPr lang="zh-CN" altLang="en-US" sz="36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35646"/>
            <a:ext cx="1093787" cy="148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899592" y="3391437"/>
            <a:ext cx="1872208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评一评：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15816" y="3363838"/>
            <a:ext cx="48245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共同经验的事，每个人的感受不一样</a:t>
            </a:r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59632" y="771550"/>
            <a:ext cx="5256647" cy="1754326"/>
          </a:xfrm>
          <a:prstGeom prst="wedgeRectCallout">
            <a:avLst>
              <a:gd name="adj1" fmla="val 62424"/>
              <a:gd name="adj2" fmla="val 47273"/>
            </a:avLst>
          </a:prstGeom>
          <a:noFill/>
          <a:ln>
            <a:solidFill>
              <a:schemeClr val="accent4">
                <a:lumMod val="50000"/>
              </a:schemeClr>
            </a:solidFill>
          </a:ln>
        </p:spPr>
        <p:txBody>
          <a:bodyPr wrap="square" rtlCol="0" anchor="t">
            <a:spAutoFit/>
          </a:bodyPr>
          <a:lstStyle/>
          <a:p>
            <a:pPr algn="just"/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整个暑假我都在城里姑姑家过的，我都不能出去玩，心情很郁闷。</a:t>
            </a:r>
            <a:endParaRPr lang="zh-CN" altLang="en-US" sz="36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3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2"/>
          <a:stretch>
            <a:fillRect/>
          </a:stretch>
        </p:blipFill>
        <p:spPr bwMode="auto">
          <a:xfrm>
            <a:off x="7156623" y="1203598"/>
            <a:ext cx="1487488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683568" y="3164543"/>
            <a:ext cx="180020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评一评：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55776" y="3147814"/>
            <a:ext cx="57606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这样的</a:t>
            </a:r>
            <a:r>
              <a:rPr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体验的原因可以</a:t>
            </a:r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讲得更清楚些。</a:t>
            </a:r>
            <a:endParaRPr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3674" y="2038642"/>
            <a:ext cx="2990814" cy="18292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251520" y="1427323"/>
            <a:ext cx="6880670" cy="3480619"/>
            <a:chOff x="3906025" y="724324"/>
            <a:chExt cx="6880670" cy="3944704"/>
          </a:xfrm>
        </p:grpSpPr>
        <p:sp>
          <p:nvSpPr>
            <p:cNvPr id="5" name="矩形 4"/>
            <p:cNvSpPr/>
            <p:nvPr/>
          </p:nvSpPr>
          <p:spPr>
            <a:xfrm>
              <a:off x="4211960" y="1042033"/>
              <a:ext cx="5400600" cy="32439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妈妈带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我去了游乐园，这是我第一次坐摩天轮，从空中往下</a:t>
              </a:r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看，视野一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下子开阔</a:t>
              </a:r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了，地上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的人和车都变小了。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云形标注 5"/>
            <p:cNvSpPr/>
            <p:nvPr/>
          </p:nvSpPr>
          <p:spPr>
            <a:xfrm>
              <a:off x="3906025" y="724324"/>
              <a:ext cx="6880670" cy="394470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6875780 w 5868063"/>
                <a:gd name="connsiteY0-2" fmla="*/ 2821540 h 3479088"/>
                <a:gd name="connsiteX1-3" fmla="*/ 6779139 w 5868063"/>
                <a:gd name="connsiteY1-4" fmla="*/ 2918181 h 3479088"/>
                <a:gd name="connsiteX2-5" fmla="*/ 6682498 w 5868063"/>
                <a:gd name="connsiteY2-6" fmla="*/ 2821540 h 3479088"/>
                <a:gd name="connsiteX3-7" fmla="*/ 6779139 w 5868063"/>
                <a:gd name="connsiteY3-8" fmla="*/ 2724899 h 3479088"/>
                <a:gd name="connsiteX4-9" fmla="*/ 6875780 w 5868063"/>
                <a:gd name="connsiteY4-10" fmla="*/ 2821540 h 3479088"/>
                <a:gd name="connsiteX0-11" fmla="*/ 6636282 w 5868063"/>
                <a:gd name="connsiteY0-12" fmla="*/ 2726952 h 3479088"/>
                <a:gd name="connsiteX1-13" fmla="*/ 6442999 w 5868063"/>
                <a:gd name="connsiteY1-14" fmla="*/ 2920235 h 3479088"/>
                <a:gd name="connsiteX2-15" fmla="*/ 6249716 w 5868063"/>
                <a:gd name="connsiteY2-16" fmla="*/ 2726952 h 3479088"/>
                <a:gd name="connsiteX3-17" fmla="*/ 6442999 w 5868063"/>
                <a:gd name="connsiteY3-18" fmla="*/ 2533669 h 3479088"/>
                <a:gd name="connsiteX4-19" fmla="*/ 6636282 w 5868063"/>
                <a:gd name="connsiteY4-20" fmla="*/ 2726952 h 3479088"/>
                <a:gd name="connsiteX0-21" fmla="*/ 6210728 w 5868063"/>
                <a:gd name="connsiteY0-22" fmla="*/ 2580009 h 3479088"/>
                <a:gd name="connsiteX1-23" fmla="*/ 5920804 w 5868063"/>
                <a:gd name="connsiteY1-24" fmla="*/ 2869933 h 3479088"/>
                <a:gd name="connsiteX2-25" fmla="*/ 5630880 w 5868063"/>
                <a:gd name="connsiteY2-26" fmla="*/ 2580009 h 3479088"/>
                <a:gd name="connsiteX3-27" fmla="*/ 5920804 w 5868063"/>
                <a:gd name="connsiteY3-28" fmla="*/ 2290085 h 3479088"/>
                <a:gd name="connsiteX4-29" fmla="*/ 6210728 w 5868063"/>
                <a:gd name="connsiteY4-30" fmla="*/ 2580009 h 3479088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0655"/>
                <a:gd name="connsiteY0-76" fmla="*/ 14229 h 43219"/>
                <a:gd name="connsiteX1-77" fmla="*/ 5659 w 50655"/>
                <a:gd name="connsiteY1-78" fmla="*/ 6766 h 43219"/>
                <a:gd name="connsiteX2-79" fmla="*/ 14041 w 50655"/>
                <a:gd name="connsiteY2-80" fmla="*/ 5061 h 43219"/>
                <a:gd name="connsiteX3-81" fmla="*/ 22492 w 50655"/>
                <a:gd name="connsiteY3-82" fmla="*/ 3291 h 43219"/>
                <a:gd name="connsiteX4-83" fmla="*/ 25785 w 50655"/>
                <a:gd name="connsiteY4-84" fmla="*/ 59 h 43219"/>
                <a:gd name="connsiteX5-85" fmla="*/ 29869 w 50655"/>
                <a:gd name="connsiteY5-86" fmla="*/ 2340 h 43219"/>
                <a:gd name="connsiteX6-87" fmla="*/ 35499 w 50655"/>
                <a:gd name="connsiteY6-88" fmla="*/ 549 h 43219"/>
                <a:gd name="connsiteX7-89" fmla="*/ 38354 w 50655"/>
                <a:gd name="connsiteY7-90" fmla="*/ 5435 h 43219"/>
                <a:gd name="connsiteX8-91" fmla="*/ 42018 w 50655"/>
                <a:gd name="connsiteY8-92" fmla="*/ 10177 h 43219"/>
                <a:gd name="connsiteX9-93" fmla="*/ 41854 w 50655"/>
                <a:gd name="connsiteY9-94" fmla="*/ 15319 h 43219"/>
                <a:gd name="connsiteX10-95" fmla="*/ 43052 w 50655"/>
                <a:gd name="connsiteY10-96" fmla="*/ 23181 h 43219"/>
                <a:gd name="connsiteX11-97" fmla="*/ 37440 w 50655"/>
                <a:gd name="connsiteY11-98" fmla="*/ 30063 h 43219"/>
                <a:gd name="connsiteX12-99" fmla="*/ 35431 w 50655"/>
                <a:gd name="connsiteY12-100" fmla="*/ 35960 h 43219"/>
                <a:gd name="connsiteX13-101" fmla="*/ 28591 w 50655"/>
                <a:gd name="connsiteY13-102" fmla="*/ 36674 h 43219"/>
                <a:gd name="connsiteX14-103" fmla="*/ 23703 w 50655"/>
                <a:gd name="connsiteY14-104" fmla="*/ 42965 h 43219"/>
                <a:gd name="connsiteX15-105" fmla="*/ 16516 w 50655"/>
                <a:gd name="connsiteY15-106" fmla="*/ 39125 h 43219"/>
                <a:gd name="connsiteX16-107" fmla="*/ 5840 w 50655"/>
                <a:gd name="connsiteY16-108" fmla="*/ 35331 h 43219"/>
                <a:gd name="connsiteX17-109" fmla="*/ 1146 w 50655"/>
                <a:gd name="connsiteY17-110" fmla="*/ 31109 h 43219"/>
                <a:gd name="connsiteX18-111" fmla="*/ 2149 w 50655"/>
                <a:gd name="connsiteY18-112" fmla="*/ 25410 h 43219"/>
                <a:gd name="connsiteX19-113" fmla="*/ 31 w 50655"/>
                <a:gd name="connsiteY19-114" fmla="*/ 19563 h 43219"/>
                <a:gd name="connsiteX20-115" fmla="*/ 3899 w 50655"/>
                <a:gd name="connsiteY20-116" fmla="*/ 14366 h 43219"/>
                <a:gd name="connsiteX21-117" fmla="*/ 3936 w 50655"/>
                <a:gd name="connsiteY21-118" fmla="*/ 14229 h 43219"/>
                <a:gd name="connsiteX0-119" fmla="*/ 6880670 w 6880670"/>
                <a:gd name="connsiteY0-120" fmla="*/ 2810185 h 3480619"/>
                <a:gd name="connsiteX1-121" fmla="*/ 6784029 w 6880670"/>
                <a:gd name="connsiteY1-122" fmla="*/ 2906826 h 3480619"/>
                <a:gd name="connsiteX2-123" fmla="*/ 6687388 w 6880670"/>
                <a:gd name="connsiteY2-124" fmla="*/ 2810185 h 3480619"/>
                <a:gd name="connsiteX3-125" fmla="*/ 6784029 w 6880670"/>
                <a:gd name="connsiteY3-126" fmla="*/ 2713544 h 3480619"/>
                <a:gd name="connsiteX4-127" fmla="*/ 6880670 w 6880670"/>
                <a:gd name="connsiteY4-128" fmla="*/ 2810185 h 3480619"/>
                <a:gd name="connsiteX0-129" fmla="*/ 6641172 w 6880670"/>
                <a:gd name="connsiteY0-130" fmla="*/ 2715597 h 3480619"/>
                <a:gd name="connsiteX1-131" fmla="*/ 6447889 w 6880670"/>
                <a:gd name="connsiteY1-132" fmla="*/ 2908880 h 3480619"/>
                <a:gd name="connsiteX2-133" fmla="*/ 6254606 w 6880670"/>
                <a:gd name="connsiteY2-134" fmla="*/ 2715597 h 3480619"/>
                <a:gd name="connsiteX3-135" fmla="*/ 6447889 w 6880670"/>
                <a:gd name="connsiteY3-136" fmla="*/ 2522314 h 3480619"/>
                <a:gd name="connsiteX4-137" fmla="*/ 6641172 w 6880670"/>
                <a:gd name="connsiteY4-138" fmla="*/ 2715597 h 3480619"/>
                <a:gd name="connsiteX0-139" fmla="*/ 6215618 w 6880670"/>
                <a:gd name="connsiteY0-140" fmla="*/ 2568654 h 3480619"/>
                <a:gd name="connsiteX1-141" fmla="*/ 5925694 w 6880670"/>
                <a:gd name="connsiteY1-142" fmla="*/ 2858578 h 3480619"/>
                <a:gd name="connsiteX2-143" fmla="*/ 5635770 w 6880670"/>
                <a:gd name="connsiteY2-144" fmla="*/ 2568654 h 3480619"/>
                <a:gd name="connsiteX3-145" fmla="*/ 5925694 w 6880670"/>
                <a:gd name="connsiteY3-146" fmla="*/ 2278730 h 3480619"/>
                <a:gd name="connsiteX4-147" fmla="*/ 6215618 w 6880670"/>
                <a:gd name="connsiteY4-148" fmla="*/ 2568654 h 3480619"/>
                <a:gd name="connsiteX0-149" fmla="*/ 4729 w 50655"/>
                <a:gd name="connsiteY0-150" fmla="*/ 26036 h 43219"/>
                <a:gd name="connsiteX1-151" fmla="*/ 2196 w 50655"/>
                <a:gd name="connsiteY1-152" fmla="*/ 25239 h 43219"/>
                <a:gd name="connsiteX2-153" fmla="*/ 16514 w 50655"/>
                <a:gd name="connsiteY2-154" fmla="*/ 38949 h 43219"/>
                <a:gd name="connsiteX3-155" fmla="*/ 15846 w 50655"/>
                <a:gd name="connsiteY3-156" fmla="*/ 37209 h 43219"/>
                <a:gd name="connsiteX4-157" fmla="*/ 28863 w 50655"/>
                <a:gd name="connsiteY4-158" fmla="*/ 34610 h 43219"/>
                <a:gd name="connsiteX5-159" fmla="*/ 28596 w 50655"/>
                <a:gd name="connsiteY5-160" fmla="*/ 36519 h 43219"/>
                <a:gd name="connsiteX6-161" fmla="*/ 34165 w 50655"/>
                <a:gd name="connsiteY6-162" fmla="*/ 22813 h 43219"/>
                <a:gd name="connsiteX7-163" fmla="*/ 37416 w 50655"/>
                <a:gd name="connsiteY7-164" fmla="*/ 29949 h 43219"/>
                <a:gd name="connsiteX8-165" fmla="*/ 41834 w 50655"/>
                <a:gd name="connsiteY8-166" fmla="*/ 15213 h 43219"/>
                <a:gd name="connsiteX9-167" fmla="*/ 40386 w 50655"/>
                <a:gd name="connsiteY9-168" fmla="*/ 17889 h 43219"/>
                <a:gd name="connsiteX10-169" fmla="*/ 38360 w 50655"/>
                <a:gd name="connsiteY10-170" fmla="*/ 5285 h 43219"/>
                <a:gd name="connsiteX11-171" fmla="*/ 38436 w 50655"/>
                <a:gd name="connsiteY11-172" fmla="*/ 6549 h 43219"/>
                <a:gd name="connsiteX12-173" fmla="*/ 29114 w 50655"/>
                <a:gd name="connsiteY12-174" fmla="*/ 3811 h 43219"/>
                <a:gd name="connsiteX13-175" fmla="*/ 29856 w 50655"/>
                <a:gd name="connsiteY13-176" fmla="*/ 2199 h 43219"/>
                <a:gd name="connsiteX14-177" fmla="*/ 22177 w 50655"/>
                <a:gd name="connsiteY14-178" fmla="*/ 4579 h 43219"/>
                <a:gd name="connsiteX15-179" fmla="*/ 22536 w 50655"/>
                <a:gd name="connsiteY15-180" fmla="*/ 3189 h 43219"/>
                <a:gd name="connsiteX16-181" fmla="*/ 14036 w 50655"/>
                <a:gd name="connsiteY16-182" fmla="*/ 5051 h 43219"/>
                <a:gd name="connsiteX17-183" fmla="*/ 15336 w 50655"/>
                <a:gd name="connsiteY17-184" fmla="*/ 6399 h 43219"/>
                <a:gd name="connsiteX18-185" fmla="*/ 4163 w 50655"/>
                <a:gd name="connsiteY18-186" fmla="*/ 15648 h 43219"/>
                <a:gd name="connsiteX19-187" fmla="*/ 3936 w 50655"/>
                <a:gd name="connsiteY19-188" fmla="*/ 14229 h 43219"/>
                <a:gd name="connsiteX0-189" fmla="*/ 3936 w 50655"/>
                <a:gd name="connsiteY0-190" fmla="*/ 14229 h 43219"/>
                <a:gd name="connsiteX1-191" fmla="*/ 5659 w 50655"/>
                <a:gd name="connsiteY1-192" fmla="*/ 6766 h 43219"/>
                <a:gd name="connsiteX2-193" fmla="*/ 14041 w 50655"/>
                <a:gd name="connsiteY2-194" fmla="*/ 5061 h 43219"/>
                <a:gd name="connsiteX3-195" fmla="*/ 22492 w 50655"/>
                <a:gd name="connsiteY3-196" fmla="*/ 3291 h 43219"/>
                <a:gd name="connsiteX4-197" fmla="*/ 25785 w 50655"/>
                <a:gd name="connsiteY4-198" fmla="*/ 59 h 43219"/>
                <a:gd name="connsiteX5-199" fmla="*/ 29869 w 50655"/>
                <a:gd name="connsiteY5-200" fmla="*/ 2340 h 43219"/>
                <a:gd name="connsiteX6-201" fmla="*/ 35499 w 50655"/>
                <a:gd name="connsiteY6-202" fmla="*/ 549 h 43219"/>
                <a:gd name="connsiteX7-203" fmla="*/ 38354 w 50655"/>
                <a:gd name="connsiteY7-204" fmla="*/ 5435 h 43219"/>
                <a:gd name="connsiteX8-205" fmla="*/ 42018 w 50655"/>
                <a:gd name="connsiteY8-206" fmla="*/ 10177 h 43219"/>
                <a:gd name="connsiteX9-207" fmla="*/ 41854 w 50655"/>
                <a:gd name="connsiteY9-208" fmla="*/ 15319 h 43219"/>
                <a:gd name="connsiteX10-209" fmla="*/ 43052 w 50655"/>
                <a:gd name="connsiteY10-210" fmla="*/ 23181 h 43219"/>
                <a:gd name="connsiteX11-211" fmla="*/ 37440 w 50655"/>
                <a:gd name="connsiteY11-212" fmla="*/ 30063 h 43219"/>
                <a:gd name="connsiteX12-213" fmla="*/ 35431 w 50655"/>
                <a:gd name="connsiteY12-214" fmla="*/ 35960 h 43219"/>
                <a:gd name="connsiteX13-215" fmla="*/ 28591 w 50655"/>
                <a:gd name="connsiteY13-216" fmla="*/ 36674 h 43219"/>
                <a:gd name="connsiteX14-217" fmla="*/ 23703 w 50655"/>
                <a:gd name="connsiteY14-218" fmla="*/ 42965 h 43219"/>
                <a:gd name="connsiteX15-219" fmla="*/ 16516 w 50655"/>
                <a:gd name="connsiteY15-220" fmla="*/ 39125 h 43219"/>
                <a:gd name="connsiteX16-221" fmla="*/ 1146 w 50655"/>
                <a:gd name="connsiteY16-222" fmla="*/ 31109 h 43219"/>
                <a:gd name="connsiteX17-223" fmla="*/ 2149 w 50655"/>
                <a:gd name="connsiteY17-224" fmla="*/ 25410 h 43219"/>
                <a:gd name="connsiteX18-225" fmla="*/ 31 w 50655"/>
                <a:gd name="connsiteY18-226" fmla="*/ 19563 h 43219"/>
                <a:gd name="connsiteX19-227" fmla="*/ 3899 w 50655"/>
                <a:gd name="connsiteY19-228" fmla="*/ 14366 h 43219"/>
                <a:gd name="connsiteX20-229" fmla="*/ 3936 w 50655"/>
                <a:gd name="connsiteY20-230" fmla="*/ 14229 h 43219"/>
                <a:gd name="connsiteX0-231" fmla="*/ 6880670 w 6880670"/>
                <a:gd name="connsiteY0-232" fmla="*/ 2810185 h 3480619"/>
                <a:gd name="connsiteX1-233" fmla="*/ 6784029 w 6880670"/>
                <a:gd name="connsiteY1-234" fmla="*/ 2906826 h 3480619"/>
                <a:gd name="connsiteX2-235" fmla="*/ 6687388 w 6880670"/>
                <a:gd name="connsiteY2-236" fmla="*/ 2810185 h 3480619"/>
                <a:gd name="connsiteX3-237" fmla="*/ 6784029 w 6880670"/>
                <a:gd name="connsiteY3-238" fmla="*/ 2713544 h 3480619"/>
                <a:gd name="connsiteX4-239" fmla="*/ 6880670 w 6880670"/>
                <a:gd name="connsiteY4-240" fmla="*/ 2810185 h 3480619"/>
                <a:gd name="connsiteX0-241" fmla="*/ 6641172 w 6880670"/>
                <a:gd name="connsiteY0-242" fmla="*/ 2715597 h 3480619"/>
                <a:gd name="connsiteX1-243" fmla="*/ 6447889 w 6880670"/>
                <a:gd name="connsiteY1-244" fmla="*/ 2908880 h 3480619"/>
                <a:gd name="connsiteX2-245" fmla="*/ 6254606 w 6880670"/>
                <a:gd name="connsiteY2-246" fmla="*/ 2715597 h 3480619"/>
                <a:gd name="connsiteX3-247" fmla="*/ 6447889 w 6880670"/>
                <a:gd name="connsiteY3-248" fmla="*/ 2522314 h 3480619"/>
                <a:gd name="connsiteX4-249" fmla="*/ 6641172 w 6880670"/>
                <a:gd name="connsiteY4-250" fmla="*/ 2715597 h 3480619"/>
                <a:gd name="connsiteX0-251" fmla="*/ 6215618 w 6880670"/>
                <a:gd name="connsiteY0-252" fmla="*/ 2568654 h 3480619"/>
                <a:gd name="connsiteX1-253" fmla="*/ 5925694 w 6880670"/>
                <a:gd name="connsiteY1-254" fmla="*/ 2858578 h 3480619"/>
                <a:gd name="connsiteX2-255" fmla="*/ 5635770 w 6880670"/>
                <a:gd name="connsiteY2-256" fmla="*/ 2568654 h 3480619"/>
                <a:gd name="connsiteX3-257" fmla="*/ 5925694 w 6880670"/>
                <a:gd name="connsiteY3-258" fmla="*/ 2278730 h 3480619"/>
                <a:gd name="connsiteX4-259" fmla="*/ 6215618 w 6880670"/>
                <a:gd name="connsiteY4-260" fmla="*/ 2568654 h 3480619"/>
                <a:gd name="connsiteX0-261" fmla="*/ 4729 w 50655"/>
                <a:gd name="connsiteY0-262" fmla="*/ 26036 h 43219"/>
                <a:gd name="connsiteX1-263" fmla="*/ 2196 w 50655"/>
                <a:gd name="connsiteY1-264" fmla="*/ 25239 h 43219"/>
                <a:gd name="connsiteX2-265" fmla="*/ 16514 w 50655"/>
                <a:gd name="connsiteY2-266" fmla="*/ 38949 h 43219"/>
                <a:gd name="connsiteX3-267" fmla="*/ 15846 w 50655"/>
                <a:gd name="connsiteY3-268" fmla="*/ 37209 h 43219"/>
                <a:gd name="connsiteX4-269" fmla="*/ 28863 w 50655"/>
                <a:gd name="connsiteY4-270" fmla="*/ 34610 h 43219"/>
                <a:gd name="connsiteX5-271" fmla="*/ 28596 w 50655"/>
                <a:gd name="connsiteY5-272" fmla="*/ 36519 h 43219"/>
                <a:gd name="connsiteX6-273" fmla="*/ 34165 w 50655"/>
                <a:gd name="connsiteY6-274" fmla="*/ 22813 h 43219"/>
                <a:gd name="connsiteX7-275" fmla="*/ 37416 w 50655"/>
                <a:gd name="connsiteY7-276" fmla="*/ 29949 h 43219"/>
                <a:gd name="connsiteX8-277" fmla="*/ 41834 w 50655"/>
                <a:gd name="connsiteY8-278" fmla="*/ 15213 h 43219"/>
                <a:gd name="connsiteX9-279" fmla="*/ 40386 w 50655"/>
                <a:gd name="connsiteY9-280" fmla="*/ 17889 h 43219"/>
                <a:gd name="connsiteX10-281" fmla="*/ 38360 w 50655"/>
                <a:gd name="connsiteY10-282" fmla="*/ 5285 h 43219"/>
                <a:gd name="connsiteX11-283" fmla="*/ 38436 w 50655"/>
                <a:gd name="connsiteY11-284" fmla="*/ 6549 h 43219"/>
                <a:gd name="connsiteX12-285" fmla="*/ 29114 w 50655"/>
                <a:gd name="connsiteY12-286" fmla="*/ 3811 h 43219"/>
                <a:gd name="connsiteX13-287" fmla="*/ 29856 w 50655"/>
                <a:gd name="connsiteY13-288" fmla="*/ 2199 h 43219"/>
                <a:gd name="connsiteX14-289" fmla="*/ 22177 w 50655"/>
                <a:gd name="connsiteY14-290" fmla="*/ 4579 h 43219"/>
                <a:gd name="connsiteX15-291" fmla="*/ 22536 w 50655"/>
                <a:gd name="connsiteY15-292" fmla="*/ 3189 h 43219"/>
                <a:gd name="connsiteX16-293" fmla="*/ 14036 w 50655"/>
                <a:gd name="connsiteY16-294" fmla="*/ 5051 h 43219"/>
                <a:gd name="connsiteX17-295" fmla="*/ 15336 w 50655"/>
                <a:gd name="connsiteY17-296" fmla="*/ 6399 h 43219"/>
                <a:gd name="connsiteX18-297" fmla="*/ 4163 w 50655"/>
                <a:gd name="connsiteY18-298" fmla="*/ 15648 h 43219"/>
                <a:gd name="connsiteX19-299" fmla="*/ 3936 w 50655"/>
                <a:gd name="connsiteY19-300" fmla="*/ 14229 h 43219"/>
                <a:gd name="connsiteX0-301" fmla="*/ 3936 w 50655"/>
                <a:gd name="connsiteY0-302" fmla="*/ 14229 h 43219"/>
                <a:gd name="connsiteX1-303" fmla="*/ 5659 w 50655"/>
                <a:gd name="connsiteY1-304" fmla="*/ 6766 h 43219"/>
                <a:gd name="connsiteX2-305" fmla="*/ 14041 w 50655"/>
                <a:gd name="connsiteY2-306" fmla="*/ 5061 h 43219"/>
                <a:gd name="connsiteX3-307" fmla="*/ 22492 w 50655"/>
                <a:gd name="connsiteY3-308" fmla="*/ 3291 h 43219"/>
                <a:gd name="connsiteX4-309" fmla="*/ 25785 w 50655"/>
                <a:gd name="connsiteY4-310" fmla="*/ 59 h 43219"/>
                <a:gd name="connsiteX5-311" fmla="*/ 29869 w 50655"/>
                <a:gd name="connsiteY5-312" fmla="*/ 2340 h 43219"/>
                <a:gd name="connsiteX6-313" fmla="*/ 35499 w 50655"/>
                <a:gd name="connsiteY6-314" fmla="*/ 549 h 43219"/>
                <a:gd name="connsiteX7-315" fmla="*/ 38354 w 50655"/>
                <a:gd name="connsiteY7-316" fmla="*/ 5435 h 43219"/>
                <a:gd name="connsiteX8-317" fmla="*/ 42018 w 50655"/>
                <a:gd name="connsiteY8-318" fmla="*/ 10177 h 43219"/>
                <a:gd name="connsiteX9-319" fmla="*/ 41854 w 50655"/>
                <a:gd name="connsiteY9-320" fmla="*/ 15319 h 43219"/>
                <a:gd name="connsiteX10-321" fmla="*/ 43052 w 50655"/>
                <a:gd name="connsiteY10-322" fmla="*/ 23181 h 43219"/>
                <a:gd name="connsiteX11-323" fmla="*/ 37440 w 50655"/>
                <a:gd name="connsiteY11-324" fmla="*/ 30063 h 43219"/>
                <a:gd name="connsiteX12-325" fmla="*/ 35431 w 50655"/>
                <a:gd name="connsiteY12-326" fmla="*/ 35960 h 43219"/>
                <a:gd name="connsiteX13-327" fmla="*/ 28591 w 50655"/>
                <a:gd name="connsiteY13-328" fmla="*/ 36674 h 43219"/>
                <a:gd name="connsiteX14-329" fmla="*/ 23703 w 50655"/>
                <a:gd name="connsiteY14-330" fmla="*/ 42965 h 43219"/>
                <a:gd name="connsiteX15-331" fmla="*/ 16516 w 50655"/>
                <a:gd name="connsiteY15-332" fmla="*/ 39125 h 43219"/>
                <a:gd name="connsiteX16-333" fmla="*/ 1567 w 50655"/>
                <a:gd name="connsiteY16-334" fmla="*/ 37851 h 43219"/>
                <a:gd name="connsiteX17-335" fmla="*/ 2149 w 50655"/>
                <a:gd name="connsiteY17-336" fmla="*/ 25410 h 43219"/>
                <a:gd name="connsiteX18-337" fmla="*/ 31 w 50655"/>
                <a:gd name="connsiteY18-338" fmla="*/ 19563 h 43219"/>
                <a:gd name="connsiteX19-339" fmla="*/ 3899 w 50655"/>
                <a:gd name="connsiteY19-340" fmla="*/ 14366 h 43219"/>
                <a:gd name="connsiteX20-341" fmla="*/ 3936 w 50655"/>
                <a:gd name="connsiteY20-342" fmla="*/ 14229 h 43219"/>
                <a:gd name="connsiteX0-343" fmla="*/ 6880670 w 6880670"/>
                <a:gd name="connsiteY0-344" fmla="*/ 2810185 h 3480619"/>
                <a:gd name="connsiteX1-345" fmla="*/ 6784029 w 6880670"/>
                <a:gd name="connsiteY1-346" fmla="*/ 2906826 h 3480619"/>
                <a:gd name="connsiteX2-347" fmla="*/ 6687388 w 6880670"/>
                <a:gd name="connsiteY2-348" fmla="*/ 2810185 h 3480619"/>
                <a:gd name="connsiteX3-349" fmla="*/ 6784029 w 6880670"/>
                <a:gd name="connsiteY3-350" fmla="*/ 2713544 h 3480619"/>
                <a:gd name="connsiteX4-351" fmla="*/ 6880670 w 6880670"/>
                <a:gd name="connsiteY4-352" fmla="*/ 2810185 h 3480619"/>
                <a:gd name="connsiteX0-353" fmla="*/ 6641172 w 6880670"/>
                <a:gd name="connsiteY0-354" fmla="*/ 2715597 h 3480619"/>
                <a:gd name="connsiteX1-355" fmla="*/ 6447889 w 6880670"/>
                <a:gd name="connsiteY1-356" fmla="*/ 2908880 h 3480619"/>
                <a:gd name="connsiteX2-357" fmla="*/ 6254606 w 6880670"/>
                <a:gd name="connsiteY2-358" fmla="*/ 2715597 h 3480619"/>
                <a:gd name="connsiteX3-359" fmla="*/ 6447889 w 6880670"/>
                <a:gd name="connsiteY3-360" fmla="*/ 2522314 h 3480619"/>
                <a:gd name="connsiteX4-361" fmla="*/ 6641172 w 6880670"/>
                <a:gd name="connsiteY4-362" fmla="*/ 2715597 h 3480619"/>
                <a:gd name="connsiteX0-363" fmla="*/ 6215618 w 6880670"/>
                <a:gd name="connsiteY0-364" fmla="*/ 2568654 h 3480619"/>
                <a:gd name="connsiteX1-365" fmla="*/ 5925694 w 6880670"/>
                <a:gd name="connsiteY1-366" fmla="*/ 2858578 h 3480619"/>
                <a:gd name="connsiteX2-367" fmla="*/ 5635770 w 6880670"/>
                <a:gd name="connsiteY2-368" fmla="*/ 2568654 h 3480619"/>
                <a:gd name="connsiteX3-369" fmla="*/ 5925694 w 6880670"/>
                <a:gd name="connsiteY3-370" fmla="*/ 2278730 h 3480619"/>
                <a:gd name="connsiteX4-371" fmla="*/ 6215618 w 6880670"/>
                <a:gd name="connsiteY4-372" fmla="*/ 2568654 h 3480619"/>
                <a:gd name="connsiteX0-373" fmla="*/ 4729 w 50655"/>
                <a:gd name="connsiteY0-374" fmla="*/ 26036 h 43219"/>
                <a:gd name="connsiteX1-375" fmla="*/ 2196 w 50655"/>
                <a:gd name="connsiteY1-376" fmla="*/ 25239 h 43219"/>
                <a:gd name="connsiteX2-377" fmla="*/ 16514 w 50655"/>
                <a:gd name="connsiteY2-378" fmla="*/ 38949 h 43219"/>
                <a:gd name="connsiteX3-379" fmla="*/ 15846 w 50655"/>
                <a:gd name="connsiteY3-380" fmla="*/ 37209 h 43219"/>
                <a:gd name="connsiteX4-381" fmla="*/ 28863 w 50655"/>
                <a:gd name="connsiteY4-382" fmla="*/ 34610 h 43219"/>
                <a:gd name="connsiteX5-383" fmla="*/ 28596 w 50655"/>
                <a:gd name="connsiteY5-384" fmla="*/ 36519 h 43219"/>
                <a:gd name="connsiteX6-385" fmla="*/ 34165 w 50655"/>
                <a:gd name="connsiteY6-386" fmla="*/ 22813 h 43219"/>
                <a:gd name="connsiteX7-387" fmla="*/ 37416 w 50655"/>
                <a:gd name="connsiteY7-388" fmla="*/ 29949 h 43219"/>
                <a:gd name="connsiteX8-389" fmla="*/ 41834 w 50655"/>
                <a:gd name="connsiteY8-390" fmla="*/ 15213 h 43219"/>
                <a:gd name="connsiteX9-391" fmla="*/ 40386 w 50655"/>
                <a:gd name="connsiteY9-392" fmla="*/ 17889 h 43219"/>
                <a:gd name="connsiteX10-393" fmla="*/ 38360 w 50655"/>
                <a:gd name="connsiteY10-394" fmla="*/ 5285 h 43219"/>
                <a:gd name="connsiteX11-395" fmla="*/ 38436 w 50655"/>
                <a:gd name="connsiteY11-396" fmla="*/ 6549 h 43219"/>
                <a:gd name="connsiteX12-397" fmla="*/ 29114 w 50655"/>
                <a:gd name="connsiteY12-398" fmla="*/ 3811 h 43219"/>
                <a:gd name="connsiteX13-399" fmla="*/ 29856 w 50655"/>
                <a:gd name="connsiteY13-400" fmla="*/ 2199 h 43219"/>
                <a:gd name="connsiteX14-401" fmla="*/ 22177 w 50655"/>
                <a:gd name="connsiteY14-402" fmla="*/ 4579 h 43219"/>
                <a:gd name="connsiteX15-403" fmla="*/ 22536 w 50655"/>
                <a:gd name="connsiteY15-404" fmla="*/ 3189 h 43219"/>
                <a:gd name="connsiteX16-405" fmla="*/ 14036 w 50655"/>
                <a:gd name="connsiteY16-406" fmla="*/ 5051 h 43219"/>
                <a:gd name="connsiteX17-407" fmla="*/ 15336 w 50655"/>
                <a:gd name="connsiteY17-408" fmla="*/ 6399 h 43219"/>
                <a:gd name="connsiteX18-409" fmla="*/ 4163 w 50655"/>
                <a:gd name="connsiteY18-410" fmla="*/ 15648 h 43219"/>
                <a:gd name="connsiteX19-411" fmla="*/ 3936 w 50655"/>
                <a:gd name="connsiteY19-412" fmla="*/ 14229 h 43219"/>
                <a:gd name="connsiteX0-413" fmla="*/ 3936 w 50655"/>
                <a:gd name="connsiteY0-414" fmla="*/ 14229 h 43219"/>
                <a:gd name="connsiteX1-415" fmla="*/ 5659 w 50655"/>
                <a:gd name="connsiteY1-416" fmla="*/ 6766 h 43219"/>
                <a:gd name="connsiteX2-417" fmla="*/ 14041 w 50655"/>
                <a:gd name="connsiteY2-418" fmla="*/ 5061 h 43219"/>
                <a:gd name="connsiteX3-419" fmla="*/ 22492 w 50655"/>
                <a:gd name="connsiteY3-420" fmla="*/ 3291 h 43219"/>
                <a:gd name="connsiteX4-421" fmla="*/ 25785 w 50655"/>
                <a:gd name="connsiteY4-422" fmla="*/ 59 h 43219"/>
                <a:gd name="connsiteX5-423" fmla="*/ 29869 w 50655"/>
                <a:gd name="connsiteY5-424" fmla="*/ 2340 h 43219"/>
                <a:gd name="connsiteX6-425" fmla="*/ 35499 w 50655"/>
                <a:gd name="connsiteY6-426" fmla="*/ 549 h 43219"/>
                <a:gd name="connsiteX7-427" fmla="*/ 38354 w 50655"/>
                <a:gd name="connsiteY7-428" fmla="*/ 5435 h 43219"/>
                <a:gd name="connsiteX8-429" fmla="*/ 42018 w 50655"/>
                <a:gd name="connsiteY8-430" fmla="*/ 10177 h 43219"/>
                <a:gd name="connsiteX9-431" fmla="*/ 41854 w 50655"/>
                <a:gd name="connsiteY9-432" fmla="*/ 15319 h 43219"/>
                <a:gd name="connsiteX10-433" fmla="*/ 43052 w 50655"/>
                <a:gd name="connsiteY10-434" fmla="*/ 23181 h 43219"/>
                <a:gd name="connsiteX11-435" fmla="*/ 37440 w 50655"/>
                <a:gd name="connsiteY11-436" fmla="*/ 30063 h 43219"/>
                <a:gd name="connsiteX12-437" fmla="*/ 35431 w 50655"/>
                <a:gd name="connsiteY12-438" fmla="*/ 35960 h 43219"/>
                <a:gd name="connsiteX13-439" fmla="*/ 28591 w 50655"/>
                <a:gd name="connsiteY13-440" fmla="*/ 36674 h 43219"/>
                <a:gd name="connsiteX14-441" fmla="*/ 23703 w 50655"/>
                <a:gd name="connsiteY14-442" fmla="*/ 42965 h 43219"/>
                <a:gd name="connsiteX15-443" fmla="*/ 16516 w 50655"/>
                <a:gd name="connsiteY15-444" fmla="*/ 39125 h 43219"/>
                <a:gd name="connsiteX16-445" fmla="*/ 1567 w 50655"/>
                <a:gd name="connsiteY16-446" fmla="*/ 37851 h 43219"/>
                <a:gd name="connsiteX17-447" fmla="*/ 2149 w 50655"/>
                <a:gd name="connsiteY17-448" fmla="*/ 25410 h 43219"/>
                <a:gd name="connsiteX18-449" fmla="*/ 31 w 50655"/>
                <a:gd name="connsiteY18-450" fmla="*/ 19563 h 43219"/>
                <a:gd name="connsiteX19-451" fmla="*/ 3899 w 50655"/>
                <a:gd name="connsiteY19-452" fmla="*/ 14366 h 43219"/>
                <a:gd name="connsiteX20-453" fmla="*/ 3936 w 50655"/>
                <a:gd name="connsiteY20-454" fmla="*/ 14229 h 43219"/>
                <a:gd name="connsiteX0-455" fmla="*/ 6880670 w 6880670"/>
                <a:gd name="connsiteY0-456" fmla="*/ 2810185 h 3480619"/>
                <a:gd name="connsiteX1-457" fmla="*/ 6784029 w 6880670"/>
                <a:gd name="connsiteY1-458" fmla="*/ 2906826 h 3480619"/>
                <a:gd name="connsiteX2-459" fmla="*/ 6687388 w 6880670"/>
                <a:gd name="connsiteY2-460" fmla="*/ 2810185 h 3480619"/>
                <a:gd name="connsiteX3-461" fmla="*/ 6784029 w 6880670"/>
                <a:gd name="connsiteY3-462" fmla="*/ 2713544 h 3480619"/>
                <a:gd name="connsiteX4-463" fmla="*/ 6880670 w 6880670"/>
                <a:gd name="connsiteY4-464" fmla="*/ 2810185 h 3480619"/>
                <a:gd name="connsiteX0-465" fmla="*/ 6641172 w 6880670"/>
                <a:gd name="connsiteY0-466" fmla="*/ 2715597 h 3480619"/>
                <a:gd name="connsiteX1-467" fmla="*/ 6447889 w 6880670"/>
                <a:gd name="connsiteY1-468" fmla="*/ 2908880 h 3480619"/>
                <a:gd name="connsiteX2-469" fmla="*/ 6254606 w 6880670"/>
                <a:gd name="connsiteY2-470" fmla="*/ 2715597 h 3480619"/>
                <a:gd name="connsiteX3-471" fmla="*/ 6447889 w 6880670"/>
                <a:gd name="connsiteY3-472" fmla="*/ 2522314 h 3480619"/>
                <a:gd name="connsiteX4-473" fmla="*/ 6641172 w 6880670"/>
                <a:gd name="connsiteY4-474" fmla="*/ 2715597 h 3480619"/>
                <a:gd name="connsiteX0-475" fmla="*/ 6215618 w 6880670"/>
                <a:gd name="connsiteY0-476" fmla="*/ 2568654 h 3480619"/>
                <a:gd name="connsiteX1-477" fmla="*/ 5925694 w 6880670"/>
                <a:gd name="connsiteY1-478" fmla="*/ 2858578 h 3480619"/>
                <a:gd name="connsiteX2-479" fmla="*/ 5635770 w 6880670"/>
                <a:gd name="connsiteY2-480" fmla="*/ 2568654 h 3480619"/>
                <a:gd name="connsiteX3-481" fmla="*/ 5925694 w 6880670"/>
                <a:gd name="connsiteY3-482" fmla="*/ 2278730 h 3480619"/>
                <a:gd name="connsiteX4-483" fmla="*/ 6215618 w 6880670"/>
                <a:gd name="connsiteY4-484" fmla="*/ 2568654 h 3480619"/>
                <a:gd name="connsiteX0-485" fmla="*/ 16514 w 50655"/>
                <a:gd name="connsiteY0-486" fmla="*/ 38949 h 43219"/>
                <a:gd name="connsiteX1-487" fmla="*/ 15846 w 50655"/>
                <a:gd name="connsiteY1-488" fmla="*/ 37209 h 43219"/>
                <a:gd name="connsiteX2-489" fmla="*/ 28863 w 50655"/>
                <a:gd name="connsiteY2-490" fmla="*/ 34610 h 43219"/>
                <a:gd name="connsiteX3-491" fmla="*/ 28596 w 50655"/>
                <a:gd name="connsiteY3-492" fmla="*/ 36519 h 43219"/>
                <a:gd name="connsiteX4-493" fmla="*/ 34165 w 50655"/>
                <a:gd name="connsiteY4-494" fmla="*/ 22813 h 43219"/>
                <a:gd name="connsiteX5-495" fmla="*/ 37416 w 50655"/>
                <a:gd name="connsiteY5-496" fmla="*/ 29949 h 43219"/>
                <a:gd name="connsiteX6-497" fmla="*/ 41834 w 50655"/>
                <a:gd name="connsiteY6-498" fmla="*/ 15213 h 43219"/>
                <a:gd name="connsiteX7-499" fmla="*/ 40386 w 50655"/>
                <a:gd name="connsiteY7-500" fmla="*/ 17889 h 43219"/>
                <a:gd name="connsiteX8-501" fmla="*/ 38360 w 50655"/>
                <a:gd name="connsiteY8-502" fmla="*/ 5285 h 43219"/>
                <a:gd name="connsiteX9-503" fmla="*/ 38436 w 50655"/>
                <a:gd name="connsiteY9-504" fmla="*/ 6549 h 43219"/>
                <a:gd name="connsiteX10-505" fmla="*/ 29114 w 50655"/>
                <a:gd name="connsiteY10-506" fmla="*/ 3811 h 43219"/>
                <a:gd name="connsiteX11-507" fmla="*/ 29856 w 50655"/>
                <a:gd name="connsiteY11-508" fmla="*/ 2199 h 43219"/>
                <a:gd name="connsiteX12-509" fmla="*/ 22177 w 50655"/>
                <a:gd name="connsiteY12-510" fmla="*/ 4579 h 43219"/>
                <a:gd name="connsiteX13-511" fmla="*/ 22536 w 50655"/>
                <a:gd name="connsiteY13-512" fmla="*/ 3189 h 43219"/>
                <a:gd name="connsiteX14-513" fmla="*/ 14036 w 50655"/>
                <a:gd name="connsiteY14-514" fmla="*/ 5051 h 43219"/>
                <a:gd name="connsiteX15-515" fmla="*/ 15336 w 50655"/>
                <a:gd name="connsiteY15-516" fmla="*/ 6399 h 43219"/>
                <a:gd name="connsiteX16-517" fmla="*/ 4163 w 50655"/>
                <a:gd name="connsiteY16-518" fmla="*/ 15648 h 43219"/>
                <a:gd name="connsiteX17-519" fmla="*/ 3936 w 50655"/>
                <a:gd name="connsiteY17-520" fmla="*/ 14229 h 43219"/>
                <a:gd name="connsiteX0-521" fmla="*/ 3936 w 50655"/>
                <a:gd name="connsiteY0-522" fmla="*/ 14229 h 43219"/>
                <a:gd name="connsiteX1-523" fmla="*/ 5659 w 50655"/>
                <a:gd name="connsiteY1-524" fmla="*/ 6766 h 43219"/>
                <a:gd name="connsiteX2-525" fmla="*/ 14041 w 50655"/>
                <a:gd name="connsiteY2-526" fmla="*/ 5061 h 43219"/>
                <a:gd name="connsiteX3-527" fmla="*/ 22492 w 50655"/>
                <a:gd name="connsiteY3-528" fmla="*/ 3291 h 43219"/>
                <a:gd name="connsiteX4-529" fmla="*/ 25785 w 50655"/>
                <a:gd name="connsiteY4-530" fmla="*/ 59 h 43219"/>
                <a:gd name="connsiteX5-531" fmla="*/ 29869 w 50655"/>
                <a:gd name="connsiteY5-532" fmla="*/ 2340 h 43219"/>
                <a:gd name="connsiteX6-533" fmla="*/ 35499 w 50655"/>
                <a:gd name="connsiteY6-534" fmla="*/ 549 h 43219"/>
                <a:gd name="connsiteX7-535" fmla="*/ 38354 w 50655"/>
                <a:gd name="connsiteY7-536" fmla="*/ 5435 h 43219"/>
                <a:gd name="connsiteX8-537" fmla="*/ 42018 w 50655"/>
                <a:gd name="connsiteY8-538" fmla="*/ 10177 h 43219"/>
                <a:gd name="connsiteX9-539" fmla="*/ 41854 w 50655"/>
                <a:gd name="connsiteY9-540" fmla="*/ 15319 h 43219"/>
                <a:gd name="connsiteX10-541" fmla="*/ 43052 w 50655"/>
                <a:gd name="connsiteY10-542" fmla="*/ 23181 h 43219"/>
                <a:gd name="connsiteX11-543" fmla="*/ 37440 w 50655"/>
                <a:gd name="connsiteY11-544" fmla="*/ 30063 h 43219"/>
                <a:gd name="connsiteX12-545" fmla="*/ 35431 w 50655"/>
                <a:gd name="connsiteY12-546" fmla="*/ 35960 h 43219"/>
                <a:gd name="connsiteX13-547" fmla="*/ 28591 w 50655"/>
                <a:gd name="connsiteY13-548" fmla="*/ 36674 h 43219"/>
                <a:gd name="connsiteX14-549" fmla="*/ 23703 w 50655"/>
                <a:gd name="connsiteY14-550" fmla="*/ 42965 h 43219"/>
                <a:gd name="connsiteX15-551" fmla="*/ 16516 w 50655"/>
                <a:gd name="connsiteY15-552" fmla="*/ 39125 h 43219"/>
                <a:gd name="connsiteX16-553" fmla="*/ 1567 w 50655"/>
                <a:gd name="connsiteY16-554" fmla="*/ 37851 h 43219"/>
                <a:gd name="connsiteX17-555" fmla="*/ 2149 w 50655"/>
                <a:gd name="connsiteY17-556" fmla="*/ 25410 h 43219"/>
                <a:gd name="connsiteX18-557" fmla="*/ 31 w 50655"/>
                <a:gd name="connsiteY18-558" fmla="*/ 19563 h 43219"/>
                <a:gd name="connsiteX19-559" fmla="*/ 3899 w 50655"/>
                <a:gd name="connsiteY19-560" fmla="*/ 14366 h 43219"/>
                <a:gd name="connsiteX20-561" fmla="*/ 3936 w 50655"/>
                <a:gd name="connsiteY20-562" fmla="*/ 14229 h 43219"/>
                <a:gd name="connsiteX0-563" fmla="*/ 6880670 w 6880670"/>
                <a:gd name="connsiteY0-564" fmla="*/ 2810185 h 3480619"/>
                <a:gd name="connsiteX1-565" fmla="*/ 6784029 w 6880670"/>
                <a:gd name="connsiteY1-566" fmla="*/ 2906826 h 3480619"/>
                <a:gd name="connsiteX2-567" fmla="*/ 6687388 w 6880670"/>
                <a:gd name="connsiteY2-568" fmla="*/ 2810185 h 3480619"/>
                <a:gd name="connsiteX3-569" fmla="*/ 6784029 w 6880670"/>
                <a:gd name="connsiteY3-570" fmla="*/ 2713544 h 3480619"/>
                <a:gd name="connsiteX4-571" fmla="*/ 6880670 w 6880670"/>
                <a:gd name="connsiteY4-572" fmla="*/ 2810185 h 3480619"/>
                <a:gd name="connsiteX0-573" fmla="*/ 6641172 w 6880670"/>
                <a:gd name="connsiteY0-574" fmla="*/ 2715597 h 3480619"/>
                <a:gd name="connsiteX1-575" fmla="*/ 6447889 w 6880670"/>
                <a:gd name="connsiteY1-576" fmla="*/ 2908880 h 3480619"/>
                <a:gd name="connsiteX2-577" fmla="*/ 6254606 w 6880670"/>
                <a:gd name="connsiteY2-578" fmla="*/ 2715597 h 3480619"/>
                <a:gd name="connsiteX3-579" fmla="*/ 6447889 w 6880670"/>
                <a:gd name="connsiteY3-580" fmla="*/ 2522314 h 3480619"/>
                <a:gd name="connsiteX4-581" fmla="*/ 6641172 w 6880670"/>
                <a:gd name="connsiteY4-582" fmla="*/ 2715597 h 3480619"/>
                <a:gd name="connsiteX0-583" fmla="*/ 6215618 w 6880670"/>
                <a:gd name="connsiteY0-584" fmla="*/ 2568654 h 3480619"/>
                <a:gd name="connsiteX1-585" fmla="*/ 5925694 w 6880670"/>
                <a:gd name="connsiteY1-586" fmla="*/ 2858578 h 3480619"/>
                <a:gd name="connsiteX2-587" fmla="*/ 5635770 w 6880670"/>
                <a:gd name="connsiteY2-588" fmla="*/ 2568654 h 3480619"/>
                <a:gd name="connsiteX3-589" fmla="*/ 5925694 w 6880670"/>
                <a:gd name="connsiteY3-590" fmla="*/ 2278730 h 3480619"/>
                <a:gd name="connsiteX4-591" fmla="*/ 6215618 w 6880670"/>
                <a:gd name="connsiteY4-592" fmla="*/ 2568654 h 3480619"/>
                <a:gd name="connsiteX0-593" fmla="*/ 16514 w 50655"/>
                <a:gd name="connsiteY0-594" fmla="*/ 38949 h 43219"/>
                <a:gd name="connsiteX1-595" fmla="*/ 15846 w 50655"/>
                <a:gd name="connsiteY1-596" fmla="*/ 37209 h 43219"/>
                <a:gd name="connsiteX2-597" fmla="*/ 28863 w 50655"/>
                <a:gd name="connsiteY2-598" fmla="*/ 34610 h 43219"/>
                <a:gd name="connsiteX3-599" fmla="*/ 28596 w 50655"/>
                <a:gd name="connsiteY3-600" fmla="*/ 36519 h 43219"/>
                <a:gd name="connsiteX4-601" fmla="*/ 41834 w 50655"/>
                <a:gd name="connsiteY4-602" fmla="*/ 15213 h 43219"/>
                <a:gd name="connsiteX5-603" fmla="*/ 40386 w 50655"/>
                <a:gd name="connsiteY5-604" fmla="*/ 17889 h 43219"/>
                <a:gd name="connsiteX6-605" fmla="*/ 38360 w 50655"/>
                <a:gd name="connsiteY6-606" fmla="*/ 5285 h 43219"/>
                <a:gd name="connsiteX7-607" fmla="*/ 38436 w 50655"/>
                <a:gd name="connsiteY7-608" fmla="*/ 6549 h 43219"/>
                <a:gd name="connsiteX8-609" fmla="*/ 29114 w 50655"/>
                <a:gd name="connsiteY8-610" fmla="*/ 3811 h 43219"/>
                <a:gd name="connsiteX9-611" fmla="*/ 29856 w 50655"/>
                <a:gd name="connsiteY9-612" fmla="*/ 2199 h 43219"/>
                <a:gd name="connsiteX10-613" fmla="*/ 22177 w 50655"/>
                <a:gd name="connsiteY10-614" fmla="*/ 4579 h 43219"/>
                <a:gd name="connsiteX11-615" fmla="*/ 22536 w 50655"/>
                <a:gd name="connsiteY11-616" fmla="*/ 3189 h 43219"/>
                <a:gd name="connsiteX12-617" fmla="*/ 14036 w 50655"/>
                <a:gd name="connsiteY12-618" fmla="*/ 5051 h 43219"/>
                <a:gd name="connsiteX13-619" fmla="*/ 15336 w 50655"/>
                <a:gd name="connsiteY13-620" fmla="*/ 6399 h 43219"/>
                <a:gd name="connsiteX14-621" fmla="*/ 4163 w 50655"/>
                <a:gd name="connsiteY14-622" fmla="*/ 15648 h 43219"/>
                <a:gd name="connsiteX15-623" fmla="*/ 3936 w 50655"/>
                <a:gd name="connsiteY15-624" fmla="*/ 14229 h 43219"/>
                <a:gd name="connsiteX0-625" fmla="*/ 3936 w 50655"/>
                <a:gd name="connsiteY0-626" fmla="*/ 14229 h 43219"/>
                <a:gd name="connsiteX1-627" fmla="*/ 5659 w 50655"/>
                <a:gd name="connsiteY1-628" fmla="*/ 6766 h 43219"/>
                <a:gd name="connsiteX2-629" fmla="*/ 14041 w 50655"/>
                <a:gd name="connsiteY2-630" fmla="*/ 5061 h 43219"/>
                <a:gd name="connsiteX3-631" fmla="*/ 22492 w 50655"/>
                <a:gd name="connsiteY3-632" fmla="*/ 3291 h 43219"/>
                <a:gd name="connsiteX4-633" fmla="*/ 25785 w 50655"/>
                <a:gd name="connsiteY4-634" fmla="*/ 59 h 43219"/>
                <a:gd name="connsiteX5-635" fmla="*/ 29869 w 50655"/>
                <a:gd name="connsiteY5-636" fmla="*/ 2340 h 43219"/>
                <a:gd name="connsiteX6-637" fmla="*/ 35499 w 50655"/>
                <a:gd name="connsiteY6-638" fmla="*/ 549 h 43219"/>
                <a:gd name="connsiteX7-639" fmla="*/ 38354 w 50655"/>
                <a:gd name="connsiteY7-640" fmla="*/ 5435 h 43219"/>
                <a:gd name="connsiteX8-641" fmla="*/ 42018 w 50655"/>
                <a:gd name="connsiteY8-642" fmla="*/ 10177 h 43219"/>
                <a:gd name="connsiteX9-643" fmla="*/ 41854 w 50655"/>
                <a:gd name="connsiteY9-644" fmla="*/ 15319 h 43219"/>
                <a:gd name="connsiteX10-645" fmla="*/ 43052 w 50655"/>
                <a:gd name="connsiteY10-646" fmla="*/ 23181 h 43219"/>
                <a:gd name="connsiteX11-647" fmla="*/ 38352 w 50655"/>
                <a:gd name="connsiteY11-648" fmla="*/ 31364 h 43219"/>
                <a:gd name="connsiteX12-649" fmla="*/ 35431 w 50655"/>
                <a:gd name="connsiteY12-650" fmla="*/ 35960 h 43219"/>
                <a:gd name="connsiteX13-651" fmla="*/ 28591 w 50655"/>
                <a:gd name="connsiteY13-652" fmla="*/ 36674 h 43219"/>
                <a:gd name="connsiteX14-653" fmla="*/ 23703 w 50655"/>
                <a:gd name="connsiteY14-654" fmla="*/ 42965 h 43219"/>
                <a:gd name="connsiteX15-655" fmla="*/ 16516 w 50655"/>
                <a:gd name="connsiteY15-656" fmla="*/ 39125 h 43219"/>
                <a:gd name="connsiteX16-657" fmla="*/ 1567 w 50655"/>
                <a:gd name="connsiteY16-658" fmla="*/ 37851 h 43219"/>
                <a:gd name="connsiteX17-659" fmla="*/ 2149 w 50655"/>
                <a:gd name="connsiteY17-660" fmla="*/ 25410 h 43219"/>
                <a:gd name="connsiteX18-661" fmla="*/ 31 w 50655"/>
                <a:gd name="connsiteY18-662" fmla="*/ 19563 h 43219"/>
                <a:gd name="connsiteX19-663" fmla="*/ 3899 w 50655"/>
                <a:gd name="connsiteY19-664" fmla="*/ 14366 h 43219"/>
                <a:gd name="connsiteX20-665" fmla="*/ 3936 w 50655"/>
                <a:gd name="connsiteY20-666" fmla="*/ 14229 h 43219"/>
                <a:gd name="connsiteX0-667" fmla="*/ 6880670 w 6880670"/>
                <a:gd name="connsiteY0-668" fmla="*/ 2810185 h 3480619"/>
                <a:gd name="connsiteX1-669" fmla="*/ 6784029 w 6880670"/>
                <a:gd name="connsiteY1-670" fmla="*/ 2906826 h 3480619"/>
                <a:gd name="connsiteX2-671" fmla="*/ 6687388 w 6880670"/>
                <a:gd name="connsiteY2-672" fmla="*/ 2810185 h 3480619"/>
                <a:gd name="connsiteX3-673" fmla="*/ 6784029 w 6880670"/>
                <a:gd name="connsiteY3-674" fmla="*/ 2713544 h 3480619"/>
                <a:gd name="connsiteX4-675" fmla="*/ 6880670 w 6880670"/>
                <a:gd name="connsiteY4-676" fmla="*/ 2810185 h 3480619"/>
                <a:gd name="connsiteX0-677" fmla="*/ 6641172 w 6880670"/>
                <a:gd name="connsiteY0-678" fmla="*/ 2715597 h 3480619"/>
                <a:gd name="connsiteX1-679" fmla="*/ 6447889 w 6880670"/>
                <a:gd name="connsiteY1-680" fmla="*/ 2908880 h 3480619"/>
                <a:gd name="connsiteX2-681" fmla="*/ 6254606 w 6880670"/>
                <a:gd name="connsiteY2-682" fmla="*/ 2715597 h 3480619"/>
                <a:gd name="connsiteX3-683" fmla="*/ 6447889 w 6880670"/>
                <a:gd name="connsiteY3-684" fmla="*/ 2522314 h 3480619"/>
                <a:gd name="connsiteX4-685" fmla="*/ 6641172 w 6880670"/>
                <a:gd name="connsiteY4-686" fmla="*/ 2715597 h 3480619"/>
                <a:gd name="connsiteX0-687" fmla="*/ 6215618 w 6880670"/>
                <a:gd name="connsiteY0-688" fmla="*/ 2568654 h 3480619"/>
                <a:gd name="connsiteX1-689" fmla="*/ 5925694 w 6880670"/>
                <a:gd name="connsiteY1-690" fmla="*/ 2858578 h 3480619"/>
                <a:gd name="connsiteX2-691" fmla="*/ 5635770 w 6880670"/>
                <a:gd name="connsiteY2-692" fmla="*/ 2568654 h 3480619"/>
                <a:gd name="connsiteX3-693" fmla="*/ 5925694 w 6880670"/>
                <a:gd name="connsiteY3-694" fmla="*/ 2278730 h 3480619"/>
                <a:gd name="connsiteX4-695" fmla="*/ 6215618 w 6880670"/>
                <a:gd name="connsiteY4-696" fmla="*/ 2568654 h 3480619"/>
                <a:gd name="connsiteX0-697" fmla="*/ 16514 w 50655"/>
                <a:gd name="connsiteY0-698" fmla="*/ 38949 h 43219"/>
                <a:gd name="connsiteX1-699" fmla="*/ 15846 w 50655"/>
                <a:gd name="connsiteY1-700" fmla="*/ 37209 h 43219"/>
                <a:gd name="connsiteX2-701" fmla="*/ 28863 w 50655"/>
                <a:gd name="connsiteY2-702" fmla="*/ 34610 h 43219"/>
                <a:gd name="connsiteX3-703" fmla="*/ 28596 w 50655"/>
                <a:gd name="connsiteY3-704" fmla="*/ 36519 h 43219"/>
                <a:gd name="connsiteX4-705" fmla="*/ 41834 w 50655"/>
                <a:gd name="connsiteY4-706" fmla="*/ 15213 h 43219"/>
                <a:gd name="connsiteX5-707" fmla="*/ 40386 w 50655"/>
                <a:gd name="connsiteY5-708" fmla="*/ 17889 h 43219"/>
                <a:gd name="connsiteX6-709" fmla="*/ 38360 w 50655"/>
                <a:gd name="connsiteY6-710" fmla="*/ 5285 h 43219"/>
                <a:gd name="connsiteX7-711" fmla="*/ 38436 w 50655"/>
                <a:gd name="connsiteY7-712" fmla="*/ 6549 h 43219"/>
                <a:gd name="connsiteX8-713" fmla="*/ 29114 w 50655"/>
                <a:gd name="connsiteY8-714" fmla="*/ 3811 h 43219"/>
                <a:gd name="connsiteX9-715" fmla="*/ 29856 w 50655"/>
                <a:gd name="connsiteY9-716" fmla="*/ 2199 h 43219"/>
                <a:gd name="connsiteX10-717" fmla="*/ 22177 w 50655"/>
                <a:gd name="connsiteY10-718" fmla="*/ 4579 h 43219"/>
                <a:gd name="connsiteX11-719" fmla="*/ 22536 w 50655"/>
                <a:gd name="connsiteY11-720" fmla="*/ 3189 h 43219"/>
                <a:gd name="connsiteX12-721" fmla="*/ 14036 w 50655"/>
                <a:gd name="connsiteY12-722" fmla="*/ 5051 h 43219"/>
                <a:gd name="connsiteX13-723" fmla="*/ 15336 w 50655"/>
                <a:gd name="connsiteY13-724" fmla="*/ 6399 h 43219"/>
                <a:gd name="connsiteX14-725" fmla="*/ 4163 w 50655"/>
                <a:gd name="connsiteY14-726" fmla="*/ 15648 h 43219"/>
                <a:gd name="connsiteX15-727" fmla="*/ 3936 w 50655"/>
                <a:gd name="connsiteY15-728" fmla="*/ 14229 h 43219"/>
                <a:gd name="connsiteX0-729" fmla="*/ 3936 w 50655"/>
                <a:gd name="connsiteY0-730" fmla="*/ 14229 h 43219"/>
                <a:gd name="connsiteX1-731" fmla="*/ 5659 w 50655"/>
                <a:gd name="connsiteY1-732" fmla="*/ 6766 h 43219"/>
                <a:gd name="connsiteX2-733" fmla="*/ 14041 w 50655"/>
                <a:gd name="connsiteY2-734" fmla="*/ 5061 h 43219"/>
                <a:gd name="connsiteX3-735" fmla="*/ 22492 w 50655"/>
                <a:gd name="connsiteY3-736" fmla="*/ 3291 h 43219"/>
                <a:gd name="connsiteX4-737" fmla="*/ 25785 w 50655"/>
                <a:gd name="connsiteY4-738" fmla="*/ 59 h 43219"/>
                <a:gd name="connsiteX5-739" fmla="*/ 29869 w 50655"/>
                <a:gd name="connsiteY5-740" fmla="*/ 2340 h 43219"/>
                <a:gd name="connsiteX6-741" fmla="*/ 35499 w 50655"/>
                <a:gd name="connsiteY6-742" fmla="*/ 549 h 43219"/>
                <a:gd name="connsiteX7-743" fmla="*/ 38354 w 50655"/>
                <a:gd name="connsiteY7-744" fmla="*/ 5435 h 43219"/>
                <a:gd name="connsiteX8-745" fmla="*/ 42018 w 50655"/>
                <a:gd name="connsiteY8-746" fmla="*/ 10177 h 43219"/>
                <a:gd name="connsiteX9-747" fmla="*/ 41854 w 50655"/>
                <a:gd name="connsiteY9-748" fmla="*/ 15319 h 43219"/>
                <a:gd name="connsiteX10-749" fmla="*/ 43052 w 50655"/>
                <a:gd name="connsiteY10-750" fmla="*/ 23181 h 43219"/>
                <a:gd name="connsiteX11-751" fmla="*/ 38352 w 50655"/>
                <a:gd name="connsiteY11-752" fmla="*/ 31364 h 43219"/>
                <a:gd name="connsiteX12-753" fmla="*/ 35431 w 50655"/>
                <a:gd name="connsiteY12-754" fmla="*/ 35960 h 43219"/>
                <a:gd name="connsiteX13-755" fmla="*/ 28591 w 50655"/>
                <a:gd name="connsiteY13-756" fmla="*/ 36674 h 43219"/>
                <a:gd name="connsiteX14-757" fmla="*/ 23703 w 50655"/>
                <a:gd name="connsiteY14-758" fmla="*/ 42965 h 43219"/>
                <a:gd name="connsiteX15-759" fmla="*/ 16516 w 50655"/>
                <a:gd name="connsiteY15-760" fmla="*/ 39125 h 43219"/>
                <a:gd name="connsiteX16-761" fmla="*/ 1567 w 50655"/>
                <a:gd name="connsiteY16-762" fmla="*/ 37851 h 43219"/>
                <a:gd name="connsiteX17-763" fmla="*/ 2149 w 50655"/>
                <a:gd name="connsiteY17-764" fmla="*/ 25410 h 43219"/>
                <a:gd name="connsiteX18-765" fmla="*/ 31 w 50655"/>
                <a:gd name="connsiteY18-766" fmla="*/ 19563 h 43219"/>
                <a:gd name="connsiteX19-767" fmla="*/ 3899 w 50655"/>
                <a:gd name="connsiteY19-768" fmla="*/ 14366 h 43219"/>
                <a:gd name="connsiteX20-769" fmla="*/ 3936 w 50655"/>
                <a:gd name="connsiteY20-770" fmla="*/ 14229 h 43219"/>
                <a:gd name="connsiteX0-771" fmla="*/ 6880670 w 6880670"/>
                <a:gd name="connsiteY0-772" fmla="*/ 2810185 h 3480619"/>
                <a:gd name="connsiteX1-773" fmla="*/ 6784029 w 6880670"/>
                <a:gd name="connsiteY1-774" fmla="*/ 2906826 h 3480619"/>
                <a:gd name="connsiteX2-775" fmla="*/ 6687388 w 6880670"/>
                <a:gd name="connsiteY2-776" fmla="*/ 2810185 h 3480619"/>
                <a:gd name="connsiteX3-777" fmla="*/ 6784029 w 6880670"/>
                <a:gd name="connsiteY3-778" fmla="*/ 2713544 h 3480619"/>
                <a:gd name="connsiteX4-779" fmla="*/ 6880670 w 6880670"/>
                <a:gd name="connsiteY4-780" fmla="*/ 2810185 h 3480619"/>
                <a:gd name="connsiteX0-781" fmla="*/ 6641172 w 6880670"/>
                <a:gd name="connsiteY0-782" fmla="*/ 2715597 h 3480619"/>
                <a:gd name="connsiteX1-783" fmla="*/ 6447889 w 6880670"/>
                <a:gd name="connsiteY1-784" fmla="*/ 2908880 h 3480619"/>
                <a:gd name="connsiteX2-785" fmla="*/ 6254606 w 6880670"/>
                <a:gd name="connsiteY2-786" fmla="*/ 2715597 h 3480619"/>
                <a:gd name="connsiteX3-787" fmla="*/ 6447889 w 6880670"/>
                <a:gd name="connsiteY3-788" fmla="*/ 2522314 h 3480619"/>
                <a:gd name="connsiteX4-789" fmla="*/ 6641172 w 6880670"/>
                <a:gd name="connsiteY4-790" fmla="*/ 2715597 h 3480619"/>
                <a:gd name="connsiteX0-791" fmla="*/ 6215618 w 6880670"/>
                <a:gd name="connsiteY0-792" fmla="*/ 2568654 h 3480619"/>
                <a:gd name="connsiteX1-793" fmla="*/ 5925694 w 6880670"/>
                <a:gd name="connsiteY1-794" fmla="*/ 2858578 h 3480619"/>
                <a:gd name="connsiteX2-795" fmla="*/ 5635770 w 6880670"/>
                <a:gd name="connsiteY2-796" fmla="*/ 2568654 h 3480619"/>
                <a:gd name="connsiteX3-797" fmla="*/ 5925694 w 6880670"/>
                <a:gd name="connsiteY3-798" fmla="*/ 2278730 h 3480619"/>
                <a:gd name="connsiteX4-799" fmla="*/ 6215618 w 6880670"/>
                <a:gd name="connsiteY4-800" fmla="*/ 2568654 h 3480619"/>
                <a:gd name="connsiteX0-801" fmla="*/ 16514 w 50655"/>
                <a:gd name="connsiteY0-802" fmla="*/ 38949 h 43219"/>
                <a:gd name="connsiteX1-803" fmla="*/ 15846 w 50655"/>
                <a:gd name="connsiteY1-804" fmla="*/ 37209 h 43219"/>
                <a:gd name="connsiteX2-805" fmla="*/ 28863 w 50655"/>
                <a:gd name="connsiteY2-806" fmla="*/ 34610 h 43219"/>
                <a:gd name="connsiteX3-807" fmla="*/ 28596 w 50655"/>
                <a:gd name="connsiteY3-808" fmla="*/ 36519 h 43219"/>
                <a:gd name="connsiteX4-809" fmla="*/ 38360 w 50655"/>
                <a:gd name="connsiteY4-810" fmla="*/ 5285 h 43219"/>
                <a:gd name="connsiteX5-811" fmla="*/ 38436 w 50655"/>
                <a:gd name="connsiteY5-812" fmla="*/ 6549 h 43219"/>
                <a:gd name="connsiteX6-813" fmla="*/ 29114 w 50655"/>
                <a:gd name="connsiteY6-814" fmla="*/ 3811 h 43219"/>
                <a:gd name="connsiteX7-815" fmla="*/ 29856 w 50655"/>
                <a:gd name="connsiteY7-816" fmla="*/ 2199 h 43219"/>
                <a:gd name="connsiteX8-817" fmla="*/ 22177 w 50655"/>
                <a:gd name="connsiteY8-818" fmla="*/ 4579 h 43219"/>
                <a:gd name="connsiteX9-819" fmla="*/ 22536 w 50655"/>
                <a:gd name="connsiteY9-820" fmla="*/ 3189 h 43219"/>
                <a:gd name="connsiteX10-821" fmla="*/ 14036 w 50655"/>
                <a:gd name="connsiteY10-822" fmla="*/ 5051 h 43219"/>
                <a:gd name="connsiteX11-823" fmla="*/ 15336 w 50655"/>
                <a:gd name="connsiteY11-824" fmla="*/ 6399 h 43219"/>
                <a:gd name="connsiteX12-825" fmla="*/ 4163 w 50655"/>
                <a:gd name="connsiteY12-826" fmla="*/ 15648 h 43219"/>
                <a:gd name="connsiteX13-827" fmla="*/ 3936 w 50655"/>
                <a:gd name="connsiteY13-828" fmla="*/ 14229 h 43219"/>
                <a:gd name="connsiteX0-829" fmla="*/ 3936 w 50655"/>
                <a:gd name="connsiteY0-830" fmla="*/ 14229 h 43219"/>
                <a:gd name="connsiteX1-831" fmla="*/ 5659 w 50655"/>
                <a:gd name="connsiteY1-832" fmla="*/ 6766 h 43219"/>
                <a:gd name="connsiteX2-833" fmla="*/ 14041 w 50655"/>
                <a:gd name="connsiteY2-834" fmla="*/ 5061 h 43219"/>
                <a:gd name="connsiteX3-835" fmla="*/ 22492 w 50655"/>
                <a:gd name="connsiteY3-836" fmla="*/ 3291 h 43219"/>
                <a:gd name="connsiteX4-837" fmla="*/ 25785 w 50655"/>
                <a:gd name="connsiteY4-838" fmla="*/ 59 h 43219"/>
                <a:gd name="connsiteX5-839" fmla="*/ 29869 w 50655"/>
                <a:gd name="connsiteY5-840" fmla="*/ 2340 h 43219"/>
                <a:gd name="connsiteX6-841" fmla="*/ 35499 w 50655"/>
                <a:gd name="connsiteY6-842" fmla="*/ 549 h 43219"/>
                <a:gd name="connsiteX7-843" fmla="*/ 38354 w 50655"/>
                <a:gd name="connsiteY7-844" fmla="*/ 5435 h 43219"/>
                <a:gd name="connsiteX8-845" fmla="*/ 42018 w 50655"/>
                <a:gd name="connsiteY8-846" fmla="*/ 10177 h 43219"/>
                <a:gd name="connsiteX9-847" fmla="*/ 41854 w 50655"/>
                <a:gd name="connsiteY9-848" fmla="*/ 15319 h 43219"/>
                <a:gd name="connsiteX10-849" fmla="*/ 43052 w 50655"/>
                <a:gd name="connsiteY10-850" fmla="*/ 23181 h 43219"/>
                <a:gd name="connsiteX11-851" fmla="*/ 38352 w 50655"/>
                <a:gd name="connsiteY11-852" fmla="*/ 31364 h 43219"/>
                <a:gd name="connsiteX12-853" fmla="*/ 35431 w 50655"/>
                <a:gd name="connsiteY12-854" fmla="*/ 35960 h 43219"/>
                <a:gd name="connsiteX13-855" fmla="*/ 28591 w 50655"/>
                <a:gd name="connsiteY13-856" fmla="*/ 36674 h 43219"/>
                <a:gd name="connsiteX14-857" fmla="*/ 23703 w 50655"/>
                <a:gd name="connsiteY14-858" fmla="*/ 42965 h 43219"/>
                <a:gd name="connsiteX15-859" fmla="*/ 16516 w 50655"/>
                <a:gd name="connsiteY15-860" fmla="*/ 39125 h 43219"/>
                <a:gd name="connsiteX16-861" fmla="*/ 1567 w 50655"/>
                <a:gd name="connsiteY16-862" fmla="*/ 37851 h 43219"/>
                <a:gd name="connsiteX17-863" fmla="*/ 2149 w 50655"/>
                <a:gd name="connsiteY17-864" fmla="*/ 25410 h 43219"/>
                <a:gd name="connsiteX18-865" fmla="*/ 31 w 50655"/>
                <a:gd name="connsiteY18-866" fmla="*/ 19563 h 43219"/>
                <a:gd name="connsiteX19-867" fmla="*/ 3899 w 50655"/>
                <a:gd name="connsiteY19-868" fmla="*/ 14366 h 43219"/>
                <a:gd name="connsiteX20-869" fmla="*/ 3936 w 50655"/>
                <a:gd name="connsiteY20-870" fmla="*/ 14229 h 43219"/>
                <a:gd name="connsiteX0-871" fmla="*/ 6880670 w 6880670"/>
                <a:gd name="connsiteY0-872" fmla="*/ 2810185 h 3480619"/>
                <a:gd name="connsiteX1-873" fmla="*/ 6784029 w 6880670"/>
                <a:gd name="connsiteY1-874" fmla="*/ 2906826 h 3480619"/>
                <a:gd name="connsiteX2-875" fmla="*/ 6687388 w 6880670"/>
                <a:gd name="connsiteY2-876" fmla="*/ 2810185 h 3480619"/>
                <a:gd name="connsiteX3-877" fmla="*/ 6784029 w 6880670"/>
                <a:gd name="connsiteY3-878" fmla="*/ 2713544 h 3480619"/>
                <a:gd name="connsiteX4-879" fmla="*/ 6880670 w 6880670"/>
                <a:gd name="connsiteY4-880" fmla="*/ 2810185 h 3480619"/>
                <a:gd name="connsiteX0-881" fmla="*/ 6641172 w 6880670"/>
                <a:gd name="connsiteY0-882" fmla="*/ 2715597 h 3480619"/>
                <a:gd name="connsiteX1-883" fmla="*/ 6447889 w 6880670"/>
                <a:gd name="connsiteY1-884" fmla="*/ 2908880 h 3480619"/>
                <a:gd name="connsiteX2-885" fmla="*/ 6254606 w 6880670"/>
                <a:gd name="connsiteY2-886" fmla="*/ 2715597 h 3480619"/>
                <a:gd name="connsiteX3-887" fmla="*/ 6447889 w 6880670"/>
                <a:gd name="connsiteY3-888" fmla="*/ 2522314 h 3480619"/>
                <a:gd name="connsiteX4-889" fmla="*/ 6641172 w 6880670"/>
                <a:gd name="connsiteY4-890" fmla="*/ 2715597 h 3480619"/>
                <a:gd name="connsiteX0-891" fmla="*/ 6215618 w 6880670"/>
                <a:gd name="connsiteY0-892" fmla="*/ 2568654 h 3480619"/>
                <a:gd name="connsiteX1-893" fmla="*/ 5925694 w 6880670"/>
                <a:gd name="connsiteY1-894" fmla="*/ 2858578 h 3480619"/>
                <a:gd name="connsiteX2-895" fmla="*/ 5635770 w 6880670"/>
                <a:gd name="connsiteY2-896" fmla="*/ 2568654 h 3480619"/>
                <a:gd name="connsiteX3-897" fmla="*/ 5925694 w 6880670"/>
                <a:gd name="connsiteY3-898" fmla="*/ 2278730 h 3480619"/>
                <a:gd name="connsiteX4-899" fmla="*/ 6215618 w 6880670"/>
                <a:gd name="connsiteY4-900" fmla="*/ 2568654 h 3480619"/>
                <a:gd name="connsiteX0-901" fmla="*/ 16514 w 50655"/>
                <a:gd name="connsiteY0-902" fmla="*/ 38949 h 43219"/>
                <a:gd name="connsiteX1-903" fmla="*/ 15846 w 50655"/>
                <a:gd name="connsiteY1-904" fmla="*/ 37209 h 43219"/>
                <a:gd name="connsiteX2-905" fmla="*/ 28863 w 50655"/>
                <a:gd name="connsiteY2-906" fmla="*/ 34610 h 43219"/>
                <a:gd name="connsiteX3-907" fmla="*/ 28596 w 50655"/>
                <a:gd name="connsiteY3-908" fmla="*/ 36519 h 43219"/>
                <a:gd name="connsiteX4-909" fmla="*/ 38360 w 50655"/>
                <a:gd name="connsiteY4-910" fmla="*/ 5285 h 43219"/>
                <a:gd name="connsiteX5-911" fmla="*/ 38436 w 50655"/>
                <a:gd name="connsiteY5-912" fmla="*/ 6549 h 43219"/>
                <a:gd name="connsiteX6-913" fmla="*/ 29114 w 50655"/>
                <a:gd name="connsiteY6-914" fmla="*/ 3811 h 43219"/>
                <a:gd name="connsiteX7-915" fmla="*/ 29856 w 50655"/>
                <a:gd name="connsiteY7-916" fmla="*/ 2199 h 43219"/>
                <a:gd name="connsiteX8-917" fmla="*/ 22177 w 50655"/>
                <a:gd name="connsiteY8-918" fmla="*/ 4579 h 43219"/>
                <a:gd name="connsiteX9-919" fmla="*/ 22536 w 50655"/>
                <a:gd name="connsiteY9-920" fmla="*/ 3189 h 43219"/>
                <a:gd name="connsiteX10-921" fmla="*/ 4163 w 50655"/>
                <a:gd name="connsiteY10-922" fmla="*/ 15648 h 43219"/>
                <a:gd name="connsiteX11-923" fmla="*/ 3936 w 50655"/>
                <a:gd name="connsiteY11-924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</a:cxnLst>
              <a:rect l="l" t="t" r="r" b="b"/>
              <a:pathLst>
                <a:path w="50655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636" y="20507"/>
                    <a:pt x="43052" y="23181"/>
                  </a:cubicBezTo>
                  <a:cubicBezTo>
                    <a:pt x="42468" y="25855"/>
                    <a:pt x="41076" y="30834"/>
                    <a:pt x="38352" y="31364"/>
                  </a:cubicBezTo>
                  <a:cubicBezTo>
                    <a:pt x="38339" y="33631"/>
                    <a:pt x="37058" y="35075"/>
                    <a:pt x="35431" y="35960"/>
                  </a:cubicBezTo>
                  <a:cubicBezTo>
                    <a:pt x="33804" y="36845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757" y="37149"/>
                    <a:pt x="3961" y="40137"/>
                    <a:pt x="1567" y="37851"/>
                  </a:cubicBezTo>
                  <a:cubicBezTo>
                    <a:pt x="-827" y="35565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6880670" h="3480619">
                  <a:moveTo>
                    <a:pt x="6880670" y="2810185"/>
                  </a:moveTo>
                  <a:cubicBezTo>
                    <a:pt x="6880670" y="2863558"/>
                    <a:pt x="6837402" y="2906826"/>
                    <a:pt x="6784029" y="2906826"/>
                  </a:cubicBezTo>
                  <a:cubicBezTo>
                    <a:pt x="6730656" y="2906826"/>
                    <a:pt x="6687388" y="2863558"/>
                    <a:pt x="6687388" y="2810185"/>
                  </a:cubicBezTo>
                  <a:cubicBezTo>
                    <a:pt x="6687388" y="2756812"/>
                    <a:pt x="6730656" y="2713544"/>
                    <a:pt x="6784029" y="2713544"/>
                  </a:cubicBezTo>
                  <a:cubicBezTo>
                    <a:pt x="6837402" y="2713544"/>
                    <a:pt x="6880670" y="2756812"/>
                    <a:pt x="6880670" y="2810185"/>
                  </a:cubicBezTo>
                  <a:close/>
                </a:path>
                <a:path w="6880670" h="3480619">
                  <a:moveTo>
                    <a:pt x="6641172" y="2715597"/>
                  </a:moveTo>
                  <a:cubicBezTo>
                    <a:pt x="6641172" y="2822344"/>
                    <a:pt x="6554636" y="2908880"/>
                    <a:pt x="6447889" y="2908880"/>
                  </a:cubicBezTo>
                  <a:cubicBezTo>
                    <a:pt x="6341142" y="2908880"/>
                    <a:pt x="6254606" y="2822344"/>
                    <a:pt x="6254606" y="2715597"/>
                  </a:cubicBezTo>
                  <a:cubicBezTo>
                    <a:pt x="6254606" y="2608850"/>
                    <a:pt x="6341142" y="2522314"/>
                    <a:pt x="6447889" y="2522314"/>
                  </a:cubicBezTo>
                  <a:cubicBezTo>
                    <a:pt x="6554636" y="2522314"/>
                    <a:pt x="6641172" y="2608850"/>
                    <a:pt x="6641172" y="2715597"/>
                  </a:cubicBezTo>
                  <a:close/>
                </a:path>
                <a:path w="6880670" h="3480619">
                  <a:moveTo>
                    <a:pt x="6215618" y="2568654"/>
                  </a:moveTo>
                  <a:cubicBezTo>
                    <a:pt x="6215618" y="2728775"/>
                    <a:pt x="6085815" y="2858578"/>
                    <a:pt x="5925694" y="2858578"/>
                  </a:cubicBezTo>
                  <a:cubicBezTo>
                    <a:pt x="5765573" y="2858578"/>
                    <a:pt x="5635770" y="2728775"/>
                    <a:pt x="5635770" y="2568654"/>
                  </a:cubicBezTo>
                  <a:cubicBezTo>
                    <a:pt x="5635770" y="2408533"/>
                    <a:pt x="5765573" y="2278730"/>
                    <a:pt x="5925694" y="2278730"/>
                  </a:cubicBezTo>
                  <a:cubicBezTo>
                    <a:pt x="6085815" y="2278730"/>
                    <a:pt x="6215618" y="2408533"/>
                    <a:pt x="6215618" y="2568654"/>
                  </a:cubicBezTo>
                  <a:close/>
                </a:path>
                <a:path w="50655" h="43219" fill="none" extrusionOk="0">
                  <a:moveTo>
                    <a:pt x="16514" y="38949"/>
                  </a:moveTo>
                  <a:cubicBezTo>
                    <a:pt x="16247" y="38403"/>
                    <a:pt x="16023" y="37820"/>
                    <a:pt x="15846" y="37209"/>
                  </a:cubicBezTo>
                  <a:moveTo>
                    <a:pt x="28863" y="34610"/>
                  </a:moveTo>
                  <a:cubicBezTo>
                    <a:pt x="28824" y="35257"/>
                    <a:pt x="28734" y="35897"/>
                    <a:pt x="28596" y="36519"/>
                  </a:cubicBezTo>
                  <a:moveTo>
                    <a:pt x="38360" y="5285"/>
                  </a:moveTo>
                  <a:cubicBezTo>
                    <a:pt x="38415" y="5702"/>
                    <a:pt x="38441" y="6125"/>
                    <a:pt x="38436" y="6549"/>
                  </a:cubicBezTo>
                  <a:moveTo>
                    <a:pt x="29114" y="3811"/>
                  </a:moveTo>
                  <a:cubicBezTo>
                    <a:pt x="29303" y="3228"/>
                    <a:pt x="29552" y="2685"/>
                    <a:pt x="29856" y="2199"/>
                  </a:cubicBezTo>
                  <a:moveTo>
                    <a:pt x="22177" y="4579"/>
                  </a:moveTo>
                  <a:cubicBezTo>
                    <a:pt x="22254" y="4097"/>
                    <a:pt x="22375" y="3630"/>
                    <a:pt x="22536" y="3189"/>
                  </a:cubicBezTo>
                  <a:moveTo>
                    <a:pt x="4163" y="15648"/>
                  </a:moveTo>
                  <a:cubicBezTo>
                    <a:pt x="4060" y="15184"/>
                    <a:pt x="3984" y="14710"/>
                    <a:pt x="3936" y="14229"/>
                  </a:cubicBezTo>
                </a:path>
              </a:pathLst>
            </a:custGeom>
            <a:grpFill/>
            <a:ln>
              <a:solidFill>
                <a:srgbClr val="00B0F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720080" y="339502"/>
            <a:ext cx="7812360" cy="12003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让我们一起来观察课本中的第二幅图，看看讲了什么新鲜事。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hape"/>
          <p:cNvSpPr/>
          <p:nvPr/>
        </p:nvSpPr>
        <p:spPr>
          <a:xfrm>
            <a:off x="380959" y="572911"/>
            <a:ext cx="525169" cy="504815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600" dirty="0">
              <a:solidFill>
                <a:srgbClr val="FFFF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03979" y="519167"/>
            <a:ext cx="6592357" cy="646331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小组</a:t>
            </a:r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交流，全班</a:t>
            </a:r>
            <a:r>
              <a:rPr lang="zh-CN" altLang="en-US" sz="3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分享“新鲜事”</a:t>
            </a:r>
            <a:endParaRPr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544" y="1165498"/>
            <a:ext cx="8136904" cy="1200329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读一读下面的要求，在组内相互讲述自己的新鲜事吧！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9552" y="2365827"/>
            <a:ext cx="8263801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要求：</a:t>
            </a:r>
            <a:endParaRPr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）尽量讲述别人可能感兴趣的内容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）把自己的经历讲清楚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）能借助图片和实物讲述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310463" y="1534254"/>
          <a:ext cx="8438001" cy="3413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9364"/>
                <a:gridCol w="1773013"/>
                <a:gridCol w="1843275"/>
                <a:gridCol w="1339364"/>
                <a:gridCol w="2142985"/>
              </a:tblGrid>
              <a:tr h="381000"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小组成员</a:t>
                      </a: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暑假生活内容</a:t>
                      </a: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进步程度（打</a:t>
                      </a:r>
                      <a:r>
                        <a:rPr lang="en-US" altLang="zh-CN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“√”</a:t>
                      </a: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</a:tr>
              <a:tr h="38100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进步很大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有进步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还需要改进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组员</a:t>
                      </a:r>
                      <a:r>
                        <a:rPr lang="en-US" altLang="zh-CN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组员</a:t>
                      </a:r>
                      <a:r>
                        <a:rPr lang="en-US" altLang="zh-CN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en-US" altLang="zh-CN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组员</a:t>
                      </a:r>
                      <a:r>
                        <a:rPr lang="en-US" altLang="zh-CN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en-US" altLang="zh-CN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组员</a:t>
                      </a:r>
                      <a:r>
                        <a:rPr lang="en-US" altLang="zh-CN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endParaRPr lang="en-US" altLang="zh-CN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3249742" y="843558"/>
            <a:ext cx="2501006" cy="646331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小组评价表</a:t>
            </a:r>
            <a:endParaRPr lang="zh-CN" altLang="en-US" sz="3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流程图: 资料带 3"/>
          <p:cNvSpPr/>
          <p:nvPr/>
        </p:nvSpPr>
        <p:spPr>
          <a:xfrm>
            <a:off x="467544" y="-20538"/>
            <a:ext cx="8149970" cy="959135"/>
          </a:xfrm>
          <a:prstGeom prst="flowChartPunchedTape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accent3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可以根据下面的评价表进行评价哦！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Shape"/>
          <p:cNvSpPr/>
          <p:nvPr/>
        </p:nvSpPr>
        <p:spPr>
          <a:xfrm>
            <a:off x="452967" y="659420"/>
            <a:ext cx="525169" cy="504815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600" dirty="0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3608" y="627534"/>
            <a:ext cx="4464496" cy="646331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课外延伸，再次</a:t>
            </a:r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表达</a:t>
            </a:r>
            <a:endParaRPr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3608" y="1595338"/>
            <a:ext cx="7128792" cy="1624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      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请你回家后给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家人讲述今天课堂上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听到的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印象深刻的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新鲜事吧！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28" y="100526"/>
            <a:ext cx="4170045" cy="280670"/>
            <a:chOff x="-36512" y="131006"/>
            <a:chExt cx="4170045" cy="280670"/>
          </a:xfrm>
        </p:grpSpPr>
        <p:sp>
          <p:nvSpPr>
            <p:cNvPr id="3" name="矩形 2"/>
            <p:cNvSpPr/>
            <p:nvPr/>
          </p:nvSpPr>
          <p:spPr>
            <a:xfrm flipH="1">
              <a:off x="-36512" y="159581"/>
              <a:ext cx="4170045" cy="252095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文本框 1"/>
            <p:cNvSpPr txBox="1"/>
            <p:nvPr/>
          </p:nvSpPr>
          <p:spPr>
            <a:xfrm>
              <a:off x="161281" y="131006"/>
              <a:ext cx="15696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smtClean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语文  </a:t>
              </a:r>
              <a:r>
                <a: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三</a:t>
              </a:r>
              <a:r>
                <a:rPr kumimoji="1" lang="zh-CN" altLang="en-US" sz="1200" dirty="0" smtClean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年级  上册</a:t>
              </a:r>
              <a:endPara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11" name="文本框 7"/>
          <p:cNvSpPr txBox="1"/>
          <p:nvPr/>
        </p:nvSpPr>
        <p:spPr>
          <a:xfrm>
            <a:off x="1115616" y="1658293"/>
            <a:ext cx="7160849" cy="830997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口语交际：我的暑假生活</a:t>
            </a:r>
            <a:endParaRPr lang="zh-CN" altLang="en-US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Shape"/>
          <p:cNvSpPr/>
          <p:nvPr/>
        </p:nvSpPr>
        <p:spPr>
          <a:xfrm>
            <a:off x="380959" y="572911"/>
            <a:ext cx="525169" cy="504815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600" dirty="0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71600" y="541025"/>
            <a:ext cx="6647974" cy="646331"/>
          </a:xfrm>
          <a:prstGeom prst="rect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分享“新鲜事”，</a:t>
            </a:r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尝试交际练习</a:t>
            </a:r>
            <a:endParaRPr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99592" y="1347614"/>
            <a:ext cx="7560840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同桌一组，互相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分享自己准备的暑假中的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新鲜事吧！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云形标注 1"/>
          <p:cNvSpPr/>
          <p:nvPr/>
        </p:nvSpPr>
        <p:spPr>
          <a:xfrm>
            <a:off x="2786202" y="2715766"/>
            <a:ext cx="3802022" cy="1584176"/>
          </a:xfrm>
          <a:prstGeom prst="cloudCallout">
            <a:avLst>
              <a:gd name="adj1" fmla="val -77157"/>
              <a:gd name="adj2" fmla="val 11762"/>
            </a:avLst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accent3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你想到哪些新鲜事呢？</a:t>
            </a:r>
            <a:endParaRPr lang="zh-CN" altLang="en-US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"/>
          <p:cNvSpPr txBox="1"/>
          <p:nvPr/>
        </p:nvSpPr>
        <p:spPr>
          <a:xfrm>
            <a:off x="1344498" y="679100"/>
            <a:ext cx="2492990" cy="8125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去桂林旅游</a:t>
            </a:r>
            <a:endParaRPr lang="zh-CN" altLang="en-US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6"/>
          <p:cNvSpPr txBox="1"/>
          <p:nvPr/>
        </p:nvSpPr>
        <p:spPr>
          <a:xfrm>
            <a:off x="5709027" y="679100"/>
            <a:ext cx="2031325" cy="8125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影视欣赏</a:t>
            </a:r>
            <a:endParaRPr lang="zh-CN" altLang="en-US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563638"/>
            <a:ext cx="4013172" cy="2808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574626"/>
            <a:ext cx="3810000" cy="2809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51426" y="500048"/>
            <a:ext cx="2954655" cy="8125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游泳馆学游泳</a:t>
            </a:r>
            <a:endParaRPr lang="zh-CN" altLang="en-US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01082" y="499730"/>
            <a:ext cx="2492990" cy="71038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树林捉知了</a:t>
            </a:r>
            <a:endParaRPr lang="zh-CN" altLang="en-US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rcRect t="1407" r="7181" b="369"/>
          <a:stretch>
            <a:fillRect/>
          </a:stretch>
        </p:blipFill>
        <p:spPr>
          <a:xfrm>
            <a:off x="62230" y="1198349"/>
            <a:ext cx="4330065" cy="30060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9145" y="1198349"/>
            <a:ext cx="4431665" cy="30295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timgsa.baidu.com/timg?image&amp;quality=80&amp;size=b9999_10000&amp;sec=1538748747286&amp;di=6802d1c61e85d2e78d8fdc45f4a4ebf5&amp;imgtype=0&amp;src=http%3A%2F%2Fbpic.ooopic.com%2F16%2F31%2F45%2F16314516-6cd76724175ff2175a4a7169ff95343c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560" t="68848" r="49805"/>
          <a:stretch>
            <a:fillRect/>
          </a:stretch>
        </p:blipFill>
        <p:spPr bwMode="auto">
          <a:xfrm rot="21420000" flipH="1">
            <a:off x="293168" y="2690187"/>
            <a:ext cx="1841011" cy="2237217"/>
          </a:xfrm>
          <a:prstGeom prst="rect">
            <a:avLst/>
          </a:prstGeom>
          <a:noFill/>
        </p:spPr>
      </p:pic>
      <p:sp>
        <p:nvSpPr>
          <p:cNvPr id="6" name="TextBox 2"/>
          <p:cNvSpPr txBox="1"/>
          <p:nvPr/>
        </p:nvSpPr>
        <p:spPr>
          <a:xfrm>
            <a:off x="2267744" y="1681520"/>
            <a:ext cx="5976664" cy="1754326"/>
          </a:xfrm>
          <a:prstGeom prst="wedgeRectCallout">
            <a:avLst>
              <a:gd name="adj1" fmla="val -59956"/>
              <a:gd name="adj2" fmla="val 44701"/>
            </a:avLst>
          </a:prstGeom>
          <a:noFill/>
          <a:ln>
            <a:solidFill>
              <a:schemeClr val="accent4">
                <a:lumMod val="50000"/>
              </a:schemeClr>
            </a:solidFill>
          </a:ln>
        </p:spPr>
        <p:txBody>
          <a:bodyPr wrap="square" rtlCol="0" anchor="t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我学会了做简单的农活。能够帮爸爸妈妈做一些事情，我觉得很有意义。</a:t>
            </a:r>
            <a:endParaRPr lang="zh-CN" altLang="en-US" sz="36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39752" y="3650032"/>
            <a:ext cx="1784566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评一评：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2545" y="411510"/>
            <a:ext cx="6186309" cy="646331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试着讲一个自己的新鲜事吧！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96326" y="3579862"/>
            <a:ext cx="40480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内容很新鲜，让人感兴趣。</a:t>
            </a:r>
            <a:endParaRPr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4518" y="1007040"/>
            <a:ext cx="71096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比如：别人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没有经历过的新鲜事。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timgsa.baidu.com/timg?image&amp;quality=80&amp;size=b9999_10000&amp;sec=1538748747286&amp;di=6802d1c61e85d2e78d8fdc45f4a4ebf5&amp;imgtype=0&amp;src=http%3A%2F%2Fbpic.ooopic.com%2F16%2F31%2F45%2F16314516-6cd76724175ff2175a4a7169ff95343c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805" t="68848" r="22363"/>
          <a:stretch>
            <a:fillRect/>
          </a:stretch>
        </p:blipFill>
        <p:spPr bwMode="auto">
          <a:xfrm>
            <a:off x="6588224" y="267494"/>
            <a:ext cx="2187376" cy="2448272"/>
          </a:xfrm>
          <a:prstGeom prst="rect">
            <a:avLst/>
          </a:prstGeom>
          <a:noFill/>
        </p:spPr>
      </p:pic>
      <p:sp>
        <p:nvSpPr>
          <p:cNvPr id="3" name="TextBox 6"/>
          <p:cNvSpPr txBox="1"/>
          <p:nvPr/>
        </p:nvSpPr>
        <p:spPr>
          <a:xfrm>
            <a:off x="683568" y="411510"/>
            <a:ext cx="5209891" cy="2308324"/>
          </a:xfrm>
          <a:prstGeom prst="wedgeRectCallout">
            <a:avLst>
              <a:gd name="adj1" fmla="val 69771"/>
              <a:gd name="adj2" fmla="val 635"/>
            </a:avLst>
          </a:prstGeom>
          <a:noFill/>
          <a:ln>
            <a:solidFill>
              <a:schemeClr val="accent4">
                <a:lumMod val="50000"/>
              </a:schemeClr>
            </a:solidFill>
          </a:ln>
        </p:spPr>
        <p:txBody>
          <a:bodyPr wrap="square" rtlCol="0" anchor="t">
            <a:spAutoFit/>
          </a:bodyPr>
          <a:lstStyle/>
          <a:p>
            <a:pPr algn="just"/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我最喜欢去河边露营了，不但景色好，还能抓鱼，我总能玩得特别开心。</a:t>
            </a:r>
            <a:endParaRPr lang="zh-CN" altLang="en-US" sz="36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3568" y="2871901"/>
            <a:ext cx="1866881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评一评</a:t>
            </a:r>
            <a:r>
              <a:rPr lang="zh-CN" altLang="en-US" sz="3600" dirty="0" smtClean="0"/>
              <a:t>：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2622457" y="2871901"/>
            <a:ext cx="55539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这个事情很多人都没有</a:t>
            </a:r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经历过，很想了解，但听了以后还不是非常清楚。</a:t>
            </a:r>
            <a:endParaRPr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507325"/>
            <a:ext cx="8020229" cy="12003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让我们一起来观察课本中的第一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幅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图，看看讲了什么新鲜事。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62" y="2116670"/>
            <a:ext cx="3009934" cy="209087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563888" y="1539422"/>
            <a:ext cx="5286675" cy="2741098"/>
            <a:chOff x="3486069" y="1005615"/>
            <a:chExt cx="5286675" cy="2591885"/>
          </a:xfrm>
        </p:grpSpPr>
        <p:sp>
          <p:nvSpPr>
            <p:cNvPr id="4" name="矩形 3"/>
            <p:cNvSpPr/>
            <p:nvPr/>
          </p:nvSpPr>
          <p:spPr>
            <a:xfrm>
              <a:off x="3923928" y="1160843"/>
              <a:ext cx="4455262" cy="21826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我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跟爷爷奶奶学会了做简单的农活，现在我会摘茄子，还会给菜地除草。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云形标注 4"/>
            <p:cNvSpPr/>
            <p:nvPr/>
          </p:nvSpPr>
          <p:spPr>
            <a:xfrm>
              <a:off x="3486069" y="1005615"/>
              <a:ext cx="5286675" cy="2591885"/>
            </a:xfrm>
            <a:prstGeom prst="cloudCallout">
              <a:avLst>
                <a:gd name="adj1" fmla="val -55014"/>
                <a:gd name="adj2" fmla="val 17801"/>
              </a:avLst>
            </a:prstGeom>
            <a:grpFill/>
            <a:ln>
              <a:solidFill>
                <a:srgbClr val="00B0F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504" y="2643758"/>
            <a:ext cx="3173113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从哪几方面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说？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43776" y="1851670"/>
            <a:ext cx="34275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干农活时的动作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3776" y="2837861"/>
            <a:ext cx="34275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干农活时</a:t>
            </a:r>
            <a:r>
              <a:rPr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的方法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43775" y="3824052"/>
            <a:ext cx="34275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干农活时</a:t>
            </a:r>
            <a:r>
              <a:rPr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的想法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23580" y="2571750"/>
            <a:ext cx="1712916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把事情说</a:t>
            </a:r>
            <a:r>
              <a:rPr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清楚</a:t>
            </a:r>
            <a:endParaRPr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3336991" y="1923678"/>
            <a:ext cx="226897" cy="2476438"/>
          </a:xfrm>
          <a:prstGeom prst="leftBrace">
            <a:avLst/>
          </a:prstGeom>
          <a:ln w="2222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8" name="云形标注 7"/>
          <p:cNvSpPr/>
          <p:nvPr/>
        </p:nvSpPr>
        <p:spPr>
          <a:xfrm>
            <a:off x="1763687" y="195486"/>
            <a:ext cx="6120681" cy="1440161"/>
          </a:xfrm>
          <a:prstGeom prst="cloudCallout">
            <a:avLst>
              <a:gd name="adj1" fmla="val -56148"/>
              <a:gd name="adj2" fmla="val 38217"/>
            </a:avLst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accent3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你发现小作者是从哪几方面说的吗？</a:t>
            </a:r>
            <a:endParaRPr lang="zh-CN" altLang="en-US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3" grpId="0" animBg="1"/>
    </p:bldLst>
  </p:timing>
</p:sld>
</file>

<file path=ppt/tags/tag1.xml><?xml version="1.0" encoding="utf-8"?>
<p:tagLst xmlns:p="http://schemas.openxmlformats.org/presentationml/2006/main">
  <p:tag name="KSO_WM_DOC_GUID" val="{a52ed762-1c91-4ce4-82b3-5b8dcef77905}"/>
  <p:tag name="KSO_WPP_MARK_KEY" val="6afd236e-664e-4d06-b818-22b5c0af3d57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 anchor="t">
        <a:spAutoFit/>
      </a:bodyPr>
      <a:lstStyle>
        <a:defPPr algn="just">
          <a:lnSpc>
            <a:spcPct val="130000"/>
          </a:lnSpc>
          <a:defRPr sz="3200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858</Words>
  <Application>WPS 演示</Application>
  <PresentationFormat>全屏显示(16:9)</PresentationFormat>
  <Paragraphs>115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Arial</vt:lpstr>
      <vt:lpstr>宋体</vt:lpstr>
      <vt:lpstr>Wingdings</vt:lpstr>
      <vt:lpstr>楷体</vt:lpstr>
      <vt:lpstr>黑体</vt:lpstr>
      <vt:lpstr>Xingkai SC</vt:lpstr>
      <vt:lpstr>微软雅黑</vt:lpstr>
      <vt:lpstr>Times New Roman</vt:lpstr>
      <vt:lpstr>Calibri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31</cp:revision>
  <dcterms:created xsi:type="dcterms:W3CDTF">2017-03-17T02:28:00Z</dcterms:created>
  <dcterms:modified xsi:type="dcterms:W3CDTF">2022-11-29T08:09:36Z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BFDCD5E2A3E44D8E9EB4CB7435BBADA1</vt:lpwstr>
  </property>
</Properties>
</file>